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8"/>
  </p:notesMasterIdLst>
  <p:sldIdLst>
    <p:sldId id="256" r:id="rId2"/>
    <p:sldId id="257" r:id="rId3"/>
    <p:sldId id="260" r:id="rId4"/>
    <p:sldId id="271" r:id="rId5"/>
    <p:sldId id="278" r:id="rId6"/>
    <p:sldId id="265" r:id="rId7"/>
    <p:sldId id="262" r:id="rId8"/>
    <p:sldId id="275" r:id="rId9"/>
    <p:sldId id="270" r:id="rId10"/>
    <p:sldId id="287" r:id="rId11"/>
    <p:sldId id="307" r:id="rId12"/>
    <p:sldId id="308" r:id="rId13"/>
    <p:sldId id="276" r:id="rId14"/>
    <p:sldId id="274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280" r:id="rId23"/>
    <p:sldId id="284" r:id="rId24"/>
    <p:sldId id="316" r:id="rId25"/>
    <p:sldId id="282" r:id="rId26"/>
    <p:sldId id="285" r:id="rId27"/>
  </p:sldIdLst>
  <p:sldSz cx="9144000" cy="5143500" type="screen16x9"/>
  <p:notesSz cx="6858000" cy="9144000"/>
  <p:embeddedFontLst>
    <p:embeddedFont>
      <p:font typeface="DM Serif Display" panose="020B0604020202020204" charset="0"/>
      <p:regular r:id="rId29"/>
      <p:italic r:id="rId30"/>
    </p:embeddedFont>
    <p:embeddedFont>
      <p:font typeface="Fira Sans Extra Condensed Medium" panose="020B0604020202020204" charset="0"/>
      <p:regular r:id="rId31"/>
      <p:bold r:id="rId32"/>
      <p:italic r:id="rId33"/>
      <p:bold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Light" panose="020B0306030504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DD414B-6086-44B9-B9F6-9E3AB19F00F8}">
  <a:tblStyle styleId="{01DD414B-6086-44B9-B9F6-9E3AB19F00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2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26" y="16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5f24f68604_0_1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5f24f68604_0_1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5f24f68604_0_1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5f24f68604_0_1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020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5f24f68604_0_1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5f24f68604_0_1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401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522eb7919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5522eb7919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5522eb7919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5522eb7919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5f24f68604_0_1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5f24f68604_0_1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599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5f24f68604_0_1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5f24f68604_0_1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513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5522eb7919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5522eb7919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545caf3b9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545caf3b9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5465e7bc0b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5465e7bc0b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45caf3b9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45caf3b9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f24f6860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f24f6860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5f24f68604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5f24f68604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522eb791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522eb791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5f24f6860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5f24f6860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5522eb7919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5522eb7919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9550" y="1472625"/>
            <a:ext cx="42450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4800"/>
              <a:buFont typeface="DM Serif Display"/>
              <a:buNone/>
              <a:defRPr sz="4800">
                <a:solidFill>
                  <a:srgbClr val="CCCCCC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70875" y="2901600"/>
            <a:ext cx="50022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None/>
              <a:defRPr>
                <a:solidFill>
                  <a:srgbClr val="CCCCC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800"/>
              <a:buNone/>
              <a:defRPr sz="28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4">
  <p:cSld name="CUSTOM_22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 flipH="1">
            <a:off x="2609225" y="2243225"/>
            <a:ext cx="28767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5">
  <p:cSld name="CUSTOM_2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-5174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7"/>
          <p:cNvSpPr/>
          <p:nvPr/>
        </p:nvSpPr>
        <p:spPr>
          <a:xfrm>
            <a:off x="26093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6">
  <p:cSld name="CUSTOM_24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9D9D9"/>
              </a:solidFill>
            </a:endParaRPr>
          </a:p>
        </p:txBody>
      </p:sp>
      <p:sp>
        <p:nvSpPr>
          <p:cNvPr id="107" name="Google Shape;107;p18"/>
          <p:cNvSpPr txBox="1">
            <a:spLocks noGrp="1"/>
          </p:cNvSpPr>
          <p:nvPr>
            <p:ph type="ctrTitle"/>
          </p:nvPr>
        </p:nvSpPr>
        <p:spPr>
          <a:xfrm flipH="1">
            <a:off x="2609225" y="2243225"/>
            <a:ext cx="28767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3600"/>
              <a:buNone/>
              <a:defRPr sz="3600">
                <a:solidFill>
                  <a:srgbClr val="D9D9D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500"/>
              <a:buNone/>
              <a:defRPr sz="65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6000"/>
              <a:buNone/>
              <a:defRPr sz="16000">
                <a:solidFill>
                  <a:srgbClr val="D9D9D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4000"/>
              <a:buFont typeface="Fira Sans Extra Condensed Medium"/>
              <a:buNone/>
              <a:defRPr sz="14000">
                <a:solidFill>
                  <a:srgbClr val="D9D9D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1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ctrTitle"/>
          </p:nvPr>
        </p:nvSpPr>
        <p:spPr>
          <a:xfrm>
            <a:off x="126315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131010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ctrTitle" idx="2"/>
          </p:nvPr>
        </p:nvSpPr>
        <p:spPr>
          <a:xfrm>
            <a:off x="390270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3"/>
          </p:nvPr>
        </p:nvSpPr>
        <p:spPr>
          <a:xfrm>
            <a:off x="394965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 idx="4"/>
          </p:nvPr>
        </p:nvSpPr>
        <p:spPr>
          <a:xfrm>
            <a:off x="6589500" y="1910650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5"/>
          </p:nvPr>
        </p:nvSpPr>
        <p:spPr>
          <a:xfrm>
            <a:off x="6636450" y="2426522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 idx="6" hasCustomPrompt="1"/>
          </p:nvPr>
        </p:nvSpPr>
        <p:spPr>
          <a:xfrm>
            <a:off x="142260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7" name="Google Shape;117;p19"/>
          <p:cNvSpPr txBox="1">
            <a:spLocks noGrp="1"/>
          </p:cNvSpPr>
          <p:nvPr>
            <p:ph type="title" idx="7" hasCustomPrompt="1"/>
          </p:nvPr>
        </p:nvSpPr>
        <p:spPr>
          <a:xfrm>
            <a:off x="4038680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 idx="8" hasCustomPrompt="1"/>
          </p:nvPr>
        </p:nvSpPr>
        <p:spPr>
          <a:xfrm>
            <a:off x="6749255" y="3223975"/>
            <a:ext cx="1019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Fira Sans Extra Condensed Medium"/>
              <a:buNone/>
              <a:defRPr sz="1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9"/>
          <p:cNvSpPr txBox="1">
            <a:spLocks noGrp="1"/>
          </p:cNvSpPr>
          <p:nvPr>
            <p:ph type="ctrTitle" idx="9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_1_2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1676549" y="2123400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 flipH="1">
            <a:off x="5020872" y="1986750"/>
            <a:ext cx="26310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10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642050" y="18300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2"/>
          </p:nvPr>
        </p:nvSpPr>
        <p:spPr>
          <a:xfrm>
            <a:off x="723600" y="991050"/>
            <a:ext cx="3655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7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1578888" y="1536078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869492" y="2202425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133184" y="26174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3"/>
          </p:nvPr>
        </p:nvSpPr>
        <p:spPr>
          <a:xfrm>
            <a:off x="3965788" y="2199025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4"/>
          </p:nvPr>
        </p:nvSpPr>
        <p:spPr>
          <a:xfrm>
            <a:off x="4240888" y="2612183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5" hasCustomPrompt="1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6"/>
          </p:nvPr>
        </p:nvSpPr>
        <p:spPr>
          <a:xfrm>
            <a:off x="6974340" y="2199050"/>
            <a:ext cx="1444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7"/>
          </p:nvPr>
        </p:nvSpPr>
        <p:spPr>
          <a:xfrm>
            <a:off x="6512506" y="2612198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8" hasCustomPrompt="1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200"/>
              <a:buFont typeface="Fira Sans Extra Condensed Medium"/>
              <a:buNone/>
              <a:defRPr sz="5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9"/>
          </p:nvPr>
        </p:nvSpPr>
        <p:spPr>
          <a:xfrm>
            <a:off x="725626" y="3784901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3"/>
          </p:nvPr>
        </p:nvSpPr>
        <p:spPr>
          <a:xfrm>
            <a:off x="725625" y="419995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4" hasCustomPrompt="1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5"/>
          </p:nvPr>
        </p:nvSpPr>
        <p:spPr>
          <a:xfrm>
            <a:off x="2870600" y="3781501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6"/>
          </p:nvPr>
        </p:nvSpPr>
        <p:spPr>
          <a:xfrm>
            <a:off x="2870596" y="419466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7" hasCustomPrompt="1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8"/>
          </p:nvPr>
        </p:nvSpPr>
        <p:spPr>
          <a:xfrm>
            <a:off x="5015575" y="3781526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9"/>
          </p:nvPr>
        </p:nvSpPr>
        <p:spPr>
          <a:xfrm>
            <a:off x="5015575" y="419468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0" hasCustomPrompt="1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737900" y="547725"/>
            <a:ext cx="749700" cy="48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 idx="21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-99062" y="3110610"/>
            <a:ext cx="7618500" cy="486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1">
  <p:cSld name="CUSTOM_7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-746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6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6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934666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ubTitle" idx="2"/>
          </p:nvPr>
        </p:nvSpPr>
        <p:spPr>
          <a:xfrm>
            <a:off x="934666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B7B7B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B7B7B7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3"/>
          </p:nvPr>
        </p:nvSpPr>
        <p:spPr>
          <a:xfrm>
            <a:off x="5371290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4"/>
          </p:nvPr>
        </p:nvSpPr>
        <p:spPr>
          <a:xfrm>
            <a:off x="5371290" y="2571750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2">
  <p:cSld name="CUSTOM_18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>
            <a:off x="25224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/>
          </p:nvPr>
        </p:nvSpPr>
        <p:spPr>
          <a:xfrm flipH="1">
            <a:off x="27301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3600"/>
              <a:buNone/>
              <a:defRPr sz="3600">
                <a:solidFill>
                  <a:srgbClr val="B7B7B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500"/>
              <a:buNone/>
              <a:defRPr sz="65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0"/>
              <a:buNone/>
              <a:defRPr sz="16000">
                <a:solidFill>
                  <a:srgbClr val="B7B7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0"/>
              <a:buFont typeface="Fira Sans Extra Condensed Medium"/>
              <a:buNone/>
              <a:defRPr sz="14000">
                <a:solidFill>
                  <a:srgbClr val="B7B7B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6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3">
  <p:cSld name="CUSTOM_20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3600"/>
              <a:buNone/>
              <a:defRPr sz="36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500"/>
              <a:buNone/>
              <a:defRPr sz="65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-5174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0"/>
              <a:buNone/>
              <a:defRPr sz="16000">
                <a:solidFill>
                  <a:srgbClr val="CCCC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0"/>
              <a:buFont typeface="Fira Sans Extra Condensed Medium"/>
              <a:buNone/>
              <a:defRPr sz="14000">
                <a:solidFill>
                  <a:srgbClr val="CCCCC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/>
          <p:nvPr/>
        </p:nvSpPr>
        <p:spPr>
          <a:xfrm>
            <a:off x="2609300" y="753125"/>
            <a:ext cx="4099200" cy="3583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2">
  <p:cSld name="CUSTOM_6_1_1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ctrTitle"/>
          </p:nvPr>
        </p:nvSpPr>
        <p:spPr>
          <a:xfrm>
            <a:off x="2120944" y="1395950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ubTitle" idx="1"/>
          </p:nvPr>
        </p:nvSpPr>
        <p:spPr>
          <a:xfrm>
            <a:off x="2120944" y="1857424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ctrTitle" idx="2"/>
          </p:nvPr>
        </p:nvSpPr>
        <p:spPr>
          <a:xfrm>
            <a:off x="4593656" y="1392550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3"/>
          </p:nvPr>
        </p:nvSpPr>
        <p:spPr>
          <a:xfrm>
            <a:off x="5196656" y="1854021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ctrTitle" idx="4"/>
          </p:nvPr>
        </p:nvSpPr>
        <p:spPr>
          <a:xfrm>
            <a:off x="2120944" y="2921676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5"/>
          </p:nvPr>
        </p:nvSpPr>
        <p:spPr>
          <a:xfrm>
            <a:off x="2120944" y="3383150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ctrTitle" idx="6"/>
          </p:nvPr>
        </p:nvSpPr>
        <p:spPr>
          <a:xfrm>
            <a:off x="4593656" y="2918279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7"/>
          </p:nvPr>
        </p:nvSpPr>
        <p:spPr>
          <a:xfrm>
            <a:off x="5196656" y="3379749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ctrTitle" idx="8"/>
          </p:nvPr>
        </p:nvSpPr>
        <p:spPr>
          <a:xfrm>
            <a:off x="723600" y="470625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86520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366300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46460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 idx="3"/>
          </p:nvPr>
        </p:nvSpPr>
        <p:spPr>
          <a:xfrm>
            <a:off x="326235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4"/>
          </p:nvPr>
        </p:nvSpPr>
        <p:spPr>
          <a:xfrm>
            <a:off x="6460750" y="303565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 idx="5"/>
          </p:nvPr>
        </p:nvSpPr>
        <p:spPr>
          <a:xfrm>
            <a:off x="6060100" y="272705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6"/>
          </p:nvPr>
        </p:nvSpPr>
        <p:spPr>
          <a:xfrm>
            <a:off x="723600" y="47062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erif Display"/>
              <a:buNone/>
              <a:defRPr sz="28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●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 Light"/>
              <a:buChar char="○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 Light"/>
              <a:buChar char="■"/>
              <a:defRPr sz="12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0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npr.org/2020/11/19/936783691/judge-esther-salas-remembers-the-night-of-assailants-attack-on-her-family" TargetMode="External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/>
          <p:nvPr/>
        </p:nvSpPr>
        <p:spPr>
          <a:xfrm rot="10800000">
            <a:off x="7782000" y="367900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Google Shape;145;p29"/>
          <p:cNvSpPr/>
          <p:nvPr/>
        </p:nvSpPr>
        <p:spPr>
          <a:xfrm>
            <a:off x="381075" y="3949313"/>
            <a:ext cx="952500" cy="826275"/>
          </a:xfrm>
          <a:custGeom>
            <a:avLst/>
            <a:gdLst/>
            <a:ahLst/>
            <a:cxnLst/>
            <a:rect l="l" t="t" r="r" b="b"/>
            <a:pathLst>
              <a:path w="38100" h="33051" extrusionOk="0">
                <a:moveTo>
                  <a:pt x="0" y="0"/>
                </a:moveTo>
                <a:lnTo>
                  <a:pt x="0" y="33051"/>
                </a:lnTo>
                <a:lnTo>
                  <a:pt x="38100" y="33051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Google Shape;146;p29"/>
          <p:cNvSpPr txBox="1">
            <a:spLocks noGrp="1"/>
          </p:cNvSpPr>
          <p:nvPr>
            <p:ph type="subTitle" idx="1"/>
          </p:nvPr>
        </p:nvSpPr>
        <p:spPr>
          <a:xfrm>
            <a:off x="2540502" y="3130200"/>
            <a:ext cx="40647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</a:t>
            </a:r>
            <a:r>
              <a:rPr lang="es" b="1" dirty="0"/>
              <a:t>y Johnny Khuu</a:t>
            </a:r>
            <a:endParaRPr b="1" dirty="0"/>
          </a:p>
        </p:txBody>
      </p:sp>
      <p:sp>
        <p:nvSpPr>
          <p:cNvPr id="147" name="Google Shape;147;p29"/>
          <p:cNvSpPr txBox="1">
            <a:spLocks noGrp="1"/>
          </p:cNvSpPr>
          <p:nvPr>
            <p:ph type="ctrTitle"/>
          </p:nvPr>
        </p:nvSpPr>
        <p:spPr>
          <a:xfrm>
            <a:off x="2450352" y="1472625"/>
            <a:ext cx="42450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Judicial Privacy Act Project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B5A81B-393C-44E5-BC0E-CFB91E3EE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8650" y="394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0"/>
          <p:cNvSpPr txBox="1">
            <a:spLocks noGrp="1"/>
          </p:cNvSpPr>
          <p:nvPr>
            <p:ph type="ctrTitle"/>
          </p:nvPr>
        </p:nvSpPr>
        <p:spPr>
          <a:xfrm>
            <a:off x="709460" y="145799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Federal Motivations</a:t>
            </a:r>
            <a:endParaRPr dirty="0"/>
          </a:p>
        </p:txBody>
      </p:sp>
      <p:sp>
        <p:nvSpPr>
          <p:cNvPr id="805" name="Google Shape;805;p60"/>
          <p:cNvSpPr txBox="1">
            <a:spLocks noGrp="1"/>
          </p:cNvSpPr>
          <p:nvPr>
            <p:ph type="body" idx="1"/>
          </p:nvPr>
        </p:nvSpPr>
        <p:spPr>
          <a:xfrm>
            <a:off x="465451" y="824865"/>
            <a:ext cx="4106549" cy="36591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In July 2020 Daniel </a:t>
            </a:r>
            <a:r>
              <a:rPr lang="en-US" sz="1100" dirty="0" err="1"/>
              <a:t>Anderl</a:t>
            </a:r>
            <a:r>
              <a:rPr lang="en-US" sz="1100" dirty="0"/>
              <a:t> and Mark </a:t>
            </a:r>
            <a:r>
              <a:rPr lang="en-US" sz="1100" dirty="0" err="1"/>
              <a:t>Anderl</a:t>
            </a:r>
            <a:r>
              <a:rPr lang="en-US" sz="1100" dirty="0"/>
              <a:t> were attacked at their home.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The shooter was disguised as a delivery man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Mark </a:t>
            </a:r>
            <a:r>
              <a:rPr lang="en-US" sz="1100" dirty="0" err="1"/>
              <a:t>Anderl</a:t>
            </a:r>
            <a:r>
              <a:rPr lang="en-US" sz="1100" dirty="0"/>
              <a:t> survived however Daniel </a:t>
            </a:r>
            <a:r>
              <a:rPr lang="en-US" sz="1100" dirty="0" err="1"/>
              <a:t>Anderl</a:t>
            </a:r>
            <a:r>
              <a:rPr lang="en-US" sz="1100" dirty="0"/>
              <a:t> had succumbed to his wounds and died.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The shooter was believed to hold resentment against a ruling of Judge Esther Salas who was mother to Daniel </a:t>
            </a:r>
            <a:r>
              <a:rPr lang="en-US" sz="1100" dirty="0" err="1"/>
              <a:t>Anderl</a:t>
            </a:r>
            <a:r>
              <a:rPr lang="en-US" sz="1100" dirty="0"/>
              <a:t> and wife to Mark </a:t>
            </a:r>
            <a:r>
              <a:rPr lang="en-US" sz="1100" dirty="0" err="1"/>
              <a:t>Anderl</a:t>
            </a:r>
            <a:endParaRPr lang="en-US" sz="1100" dirty="0"/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Judge Salas believes that the shooter had found her personal details on the internet and pushed for Bills that would improve the safety and security of the Federal Judiciary</a:t>
            </a:r>
          </a:p>
          <a:p>
            <a:pPr marL="1327150" lvl="2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The Daniel </a:t>
            </a:r>
            <a:r>
              <a:rPr lang="en-US" sz="1100" dirty="0" err="1"/>
              <a:t>Anderl</a:t>
            </a:r>
            <a:r>
              <a:rPr lang="en-US" sz="1100" dirty="0"/>
              <a:t> Judicial Security and Privacy Act</a:t>
            </a:r>
          </a:p>
          <a:p>
            <a:pPr marL="1327150" lvl="2" indent="-171450">
              <a:lnSpc>
                <a:spcPct val="100000"/>
              </a:lnSpc>
              <a:spcBef>
                <a:spcPts val="300"/>
              </a:spcBef>
            </a:pPr>
            <a:endParaRPr lang="en-US" sz="1000" dirty="0"/>
          </a:p>
        </p:txBody>
      </p:sp>
      <p:pic>
        <p:nvPicPr>
          <p:cNvPr id="5" name="Picture 4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DC72B6EC-E046-4470-A791-F18CFFD14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684" y="365829"/>
            <a:ext cx="2037631" cy="1580807"/>
          </a:xfrm>
          <a:prstGeom prst="rect">
            <a:avLst/>
          </a:prstGeom>
        </p:spPr>
      </p:pic>
      <p:pic>
        <p:nvPicPr>
          <p:cNvPr id="7" name="Picture 6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97D8EF90-3989-49FB-AD57-FFA3096DA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369" y="2199769"/>
            <a:ext cx="3390477" cy="228571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793979-D942-496C-8A6E-6D7B4BF1F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614" y="41791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0"/>
          <p:cNvSpPr txBox="1">
            <a:spLocks noGrp="1"/>
          </p:cNvSpPr>
          <p:nvPr>
            <p:ph type="ctrTitle"/>
          </p:nvPr>
        </p:nvSpPr>
        <p:spPr>
          <a:xfrm>
            <a:off x="709460" y="145799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Preliminary Framework</a:t>
            </a:r>
            <a:endParaRPr dirty="0"/>
          </a:p>
        </p:txBody>
      </p:sp>
      <p:sp>
        <p:nvSpPr>
          <p:cNvPr id="805" name="Google Shape;805;p60"/>
          <p:cNvSpPr txBox="1">
            <a:spLocks noGrp="1"/>
          </p:cNvSpPr>
          <p:nvPr>
            <p:ph type="body" idx="1"/>
          </p:nvPr>
        </p:nvSpPr>
        <p:spPr>
          <a:xfrm>
            <a:off x="465451" y="824865"/>
            <a:ext cx="7969089" cy="3978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U.S. District Court, Northern District of Illinois had wanted to utilize Illinois’ Judicial Privacy Act 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Federal court requested information</a:t>
            </a:r>
          </a:p>
          <a:p>
            <a:pPr marL="1327150" lvl="2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No Data</a:t>
            </a:r>
          </a:p>
          <a:p>
            <a:pPr marL="1784350" lvl="3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Who have they sent them to? Did they had received them? Did they had complied?</a:t>
            </a:r>
          </a:p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The federal court had to begin building information to develop a framework to work with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Who are violating the Judicial Privacy Act?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How should we communicate with these violators?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What are the different means of tracking removal request letters?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400" dirty="0"/>
              <a:t>What should the request letters include?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endParaRPr lang="en-US" sz="1100" dirty="0"/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endParaRPr lang="en-US" sz="11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836BC9-63EF-48DC-BDAD-A518A0B92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0731" y="4193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0"/>
          <p:cNvSpPr txBox="1">
            <a:spLocks noGrp="1"/>
          </p:cNvSpPr>
          <p:nvPr>
            <p:ph type="ctrTitle"/>
          </p:nvPr>
        </p:nvSpPr>
        <p:spPr>
          <a:xfrm>
            <a:off x="3532950" y="81314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Preliminary Framework</a:t>
            </a:r>
            <a:endParaRPr dirty="0"/>
          </a:p>
        </p:txBody>
      </p:sp>
      <p:sp>
        <p:nvSpPr>
          <p:cNvPr id="805" name="Google Shape;805;p60"/>
          <p:cNvSpPr txBox="1">
            <a:spLocks noGrp="1"/>
          </p:cNvSpPr>
          <p:nvPr>
            <p:ph type="body" idx="1"/>
          </p:nvPr>
        </p:nvSpPr>
        <p:spPr>
          <a:xfrm>
            <a:off x="465451" y="716457"/>
            <a:ext cx="7969089" cy="3978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Who are violating the Judicial Privacy Act?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b="1" dirty="0"/>
              <a:t>Data Brokers </a:t>
            </a:r>
            <a:r>
              <a:rPr lang="en-US" dirty="0"/>
              <a:t>– entities that trade personal information online for money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List of over 70 data brokers</a:t>
            </a:r>
          </a:p>
          <a:p>
            <a:pPr marL="1327150" lvl="2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Major and Minor data brokers</a:t>
            </a:r>
          </a:p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How should we communicate with these violators?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physical mailing, 2</a:t>
            </a:r>
            <a:r>
              <a:rPr lang="en-US" baseline="30000" dirty="0"/>
              <a:t>nd</a:t>
            </a:r>
            <a:r>
              <a:rPr lang="en-US" dirty="0"/>
              <a:t> email, 3</a:t>
            </a:r>
            <a:r>
              <a:rPr lang="en-US" baseline="30000" dirty="0"/>
              <a:t>rd</a:t>
            </a:r>
            <a:r>
              <a:rPr lang="en-US" dirty="0"/>
              <a:t> phone</a:t>
            </a:r>
          </a:p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What are the different means of tracking removal request letters?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USPS and UPS data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Emailing receipt and server pings</a:t>
            </a:r>
          </a:p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What should the removal request letters include?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Judge’s request to remove </a:t>
            </a:r>
          </a:p>
          <a:p>
            <a:pPr marL="1327150" lvl="2" indent="-171450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private information they wish to be removed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endParaRPr lang="en-US" sz="1100" dirty="0"/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endParaRPr lang="en-US" sz="11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7EDF39-FC99-40A8-A24B-4DFA6AD62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892" y="249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9"/>
          <p:cNvSpPr txBox="1">
            <a:spLocks noGrp="1"/>
          </p:cNvSpPr>
          <p:nvPr>
            <p:ph type="ctrTitle"/>
          </p:nvPr>
        </p:nvSpPr>
        <p:spPr>
          <a:xfrm flipH="1">
            <a:off x="2609225" y="2243225"/>
            <a:ext cx="28767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Methods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77" name="Google Shape;577;p49"/>
          <p:cNvSpPr txBox="1">
            <a:spLocks noGrp="1"/>
          </p:cNvSpPr>
          <p:nvPr>
            <p:ph type="title" idx="2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7"/>
          <p:cNvSpPr/>
          <p:nvPr/>
        </p:nvSpPr>
        <p:spPr>
          <a:xfrm>
            <a:off x="723600" y="2320725"/>
            <a:ext cx="7700400" cy="1079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1" name="Google Shape;491;p47"/>
          <p:cNvPicPr preferRelativeResize="0"/>
          <p:nvPr/>
        </p:nvPicPr>
        <p:blipFill rotWithShape="1">
          <a:blip r:embed="rId5">
            <a:alphaModFix/>
          </a:blip>
          <a:srcRect l="6359" t="71171" r="74191"/>
          <a:stretch/>
        </p:blipFill>
        <p:spPr>
          <a:xfrm>
            <a:off x="885098" y="1372406"/>
            <a:ext cx="1497603" cy="149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47"/>
          <p:cNvPicPr preferRelativeResize="0"/>
          <p:nvPr/>
        </p:nvPicPr>
        <p:blipFill rotWithShape="1">
          <a:blip r:embed="rId5">
            <a:alphaModFix/>
          </a:blip>
          <a:srcRect l="25017" t="39261" r="55633" b="32057"/>
          <a:stretch/>
        </p:blipFill>
        <p:spPr>
          <a:xfrm>
            <a:off x="2791157" y="1369426"/>
            <a:ext cx="1497603" cy="149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7"/>
          <p:cNvPicPr preferRelativeResize="0"/>
          <p:nvPr/>
        </p:nvPicPr>
        <p:blipFill rotWithShape="1">
          <a:blip r:embed="rId5">
            <a:alphaModFix/>
          </a:blip>
          <a:srcRect l="62064" t="38863" r="18586" b="32455"/>
          <a:stretch/>
        </p:blipFill>
        <p:spPr>
          <a:xfrm>
            <a:off x="4871022" y="1364987"/>
            <a:ext cx="1497603" cy="149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7"/>
          <p:cNvPicPr preferRelativeResize="0"/>
          <p:nvPr/>
        </p:nvPicPr>
        <p:blipFill rotWithShape="1">
          <a:blip r:embed="rId5">
            <a:alphaModFix/>
          </a:blip>
          <a:srcRect l="53925" t="71269" r="26692"/>
          <a:stretch/>
        </p:blipFill>
        <p:spPr>
          <a:xfrm>
            <a:off x="6773729" y="1375220"/>
            <a:ext cx="1497603" cy="14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7"/>
          <p:cNvSpPr txBox="1"/>
          <p:nvPr/>
        </p:nvSpPr>
        <p:spPr>
          <a:xfrm>
            <a:off x="1003314" y="1418021"/>
            <a:ext cx="13491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Judicial Consent  Forms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96" name="Google Shape;496;p47"/>
          <p:cNvSpPr txBox="1"/>
          <p:nvPr/>
        </p:nvSpPr>
        <p:spPr>
          <a:xfrm>
            <a:off x="2757518" y="1413601"/>
            <a:ext cx="1597666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 Broker Research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97" name="Google Shape;497;p47"/>
          <p:cNvSpPr txBox="1"/>
          <p:nvPr/>
        </p:nvSpPr>
        <p:spPr>
          <a:xfrm>
            <a:off x="6847980" y="1410450"/>
            <a:ext cx="13491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 Broker Compliance 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98" name="Google Shape;498;p47"/>
          <p:cNvSpPr txBox="1"/>
          <p:nvPr/>
        </p:nvSpPr>
        <p:spPr>
          <a:xfrm>
            <a:off x="4864825" y="1402435"/>
            <a:ext cx="1497602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Data Broker Correspondence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499" name="Google Shape;499;p47"/>
          <p:cNvSpPr txBox="1">
            <a:spLocks noGrp="1"/>
          </p:cNvSpPr>
          <p:nvPr>
            <p:ph type="ctrTitle"/>
          </p:nvPr>
        </p:nvSpPr>
        <p:spPr>
          <a:xfrm>
            <a:off x="3823200" y="110048"/>
            <a:ext cx="14976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00" name="Google Shape;500;p47"/>
          <p:cNvGrpSpPr/>
          <p:nvPr/>
        </p:nvGrpSpPr>
        <p:grpSpPr>
          <a:xfrm>
            <a:off x="1442641" y="1985739"/>
            <a:ext cx="470481" cy="278805"/>
            <a:chOff x="6442025" y="660325"/>
            <a:chExt cx="267425" cy="158475"/>
          </a:xfrm>
        </p:grpSpPr>
        <p:sp>
          <p:nvSpPr>
            <p:cNvPr id="501" name="Google Shape;501;p47"/>
            <p:cNvSpPr/>
            <p:nvPr/>
          </p:nvSpPr>
          <p:spPr>
            <a:xfrm>
              <a:off x="6475575" y="688425"/>
              <a:ext cx="41850" cy="13225"/>
            </a:xfrm>
            <a:custGeom>
              <a:avLst/>
              <a:gdLst/>
              <a:ahLst/>
              <a:cxnLst/>
              <a:rect l="l" t="t" r="r" b="b"/>
              <a:pathLst>
                <a:path w="1674" h="529" extrusionOk="0">
                  <a:moveTo>
                    <a:pt x="618" y="1"/>
                  </a:moveTo>
                  <a:cubicBezTo>
                    <a:pt x="468" y="1"/>
                    <a:pt x="304" y="15"/>
                    <a:pt x="125" y="51"/>
                  </a:cubicBezTo>
                  <a:cubicBezTo>
                    <a:pt x="53" y="65"/>
                    <a:pt x="0" y="130"/>
                    <a:pt x="0" y="204"/>
                  </a:cubicBezTo>
                  <a:lnTo>
                    <a:pt x="0" y="372"/>
                  </a:lnTo>
                  <a:cubicBezTo>
                    <a:pt x="3" y="456"/>
                    <a:pt x="72" y="523"/>
                    <a:pt x="156" y="523"/>
                  </a:cubicBezTo>
                  <a:cubicBezTo>
                    <a:pt x="241" y="523"/>
                    <a:pt x="310" y="456"/>
                    <a:pt x="313" y="372"/>
                  </a:cubicBezTo>
                  <a:lnTo>
                    <a:pt x="313" y="336"/>
                  </a:lnTo>
                  <a:cubicBezTo>
                    <a:pt x="421" y="321"/>
                    <a:pt x="522" y="315"/>
                    <a:pt x="615" y="315"/>
                  </a:cubicBezTo>
                  <a:cubicBezTo>
                    <a:pt x="810" y="315"/>
                    <a:pt x="969" y="342"/>
                    <a:pt x="1084" y="372"/>
                  </a:cubicBezTo>
                  <a:cubicBezTo>
                    <a:pt x="1290" y="426"/>
                    <a:pt x="1406" y="500"/>
                    <a:pt x="1410" y="503"/>
                  </a:cubicBezTo>
                  <a:cubicBezTo>
                    <a:pt x="1436" y="520"/>
                    <a:pt x="1466" y="529"/>
                    <a:pt x="1496" y="529"/>
                  </a:cubicBezTo>
                  <a:cubicBezTo>
                    <a:pt x="1546" y="529"/>
                    <a:pt x="1596" y="504"/>
                    <a:pt x="1626" y="458"/>
                  </a:cubicBezTo>
                  <a:cubicBezTo>
                    <a:pt x="1674" y="386"/>
                    <a:pt x="1655" y="289"/>
                    <a:pt x="1582" y="242"/>
                  </a:cubicBezTo>
                  <a:cubicBezTo>
                    <a:pt x="1564" y="229"/>
                    <a:pt x="1213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7"/>
            <p:cNvSpPr/>
            <p:nvPr/>
          </p:nvSpPr>
          <p:spPr>
            <a:xfrm>
              <a:off x="6462950" y="781650"/>
              <a:ext cx="8000" cy="28925"/>
            </a:xfrm>
            <a:custGeom>
              <a:avLst/>
              <a:gdLst/>
              <a:ahLst/>
              <a:cxnLst/>
              <a:rect l="l" t="t" r="r" b="b"/>
              <a:pathLst>
                <a:path w="320" h="1157" extrusionOk="0">
                  <a:moveTo>
                    <a:pt x="159" y="1"/>
                  </a:moveTo>
                  <a:cubicBezTo>
                    <a:pt x="73" y="1"/>
                    <a:pt x="3" y="71"/>
                    <a:pt x="3" y="158"/>
                  </a:cubicBezTo>
                  <a:lnTo>
                    <a:pt x="3" y="995"/>
                  </a:lnTo>
                  <a:cubicBezTo>
                    <a:pt x="0" y="1083"/>
                    <a:pt x="70" y="1157"/>
                    <a:pt x="159" y="1157"/>
                  </a:cubicBezTo>
                  <a:cubicBezTo>
                    <a:pt x="248" y="1157"/>
                    <a:pt x="319" y="1083"/>
                    <a:pt x="315" y="995"/>
                  </a:cubicBezTo>
                  <a:lnTo>
                    <a:pt x="315" y="158"/>
                  </a:lnTo>
                  <a:cubicBezTo>
                    <a:pt x="317" y="72"/>
                    <a:pt x="24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7"/>
            <p:cNvSpPr/>
            <p:nvPr/>
          </p:nvSpPr>
          <p:spPr>
            <a:xfrm>
              <a:off x="6442025" y="664525"/>
              <a:ext cx="108425" cy="146050"/>
            </a:xfrm>
            <a:custGeom>
              <a:avLst/>
              <a:gdLst/>
              <a:ahLst/>
              <a:cxnLst/>
              <a:rect l="l" t="t" r="r" b="b"/>
              <a:pathLst>
                <a:path w="4337" h="5842" extrusionOk="0">
                  <a:moveTo>
                    <a:pt x="3349" y="312"/>
                  </a:moveTo>
                  <a:lnTo>
                    <a:pt x="3349" y="1090"/>
                  </a:lnTo>
                  <a:cubicBezTo>
                    <a:pt x="3349" y="1222"/>
                    <a:pt x="3318" y="1351"/>
                    <a:pt x="3261" y="1470"/>
                  </a:cubicBezTo>
                  <a:lnTo>
                    <a:pt x="3199" y="1592"/>
                  </a:lnTo>
                  <a:cubicBezTo>
                    <a:pt x="3188" y="1614"/>
                    <a:pt x="3182" y="1638"/>
                    <a:pt x="3182" y="1662"/>
                  </a:cubicBezTo>
                  <a:lnTo>
                    <a:pt x="3182" y="1997"/>
                  </a:lnTo>
                  <a:cubicBezTo>
                    <a:pt x="3184" y="2272"/>
                    <a:pt x="3072" y="2534"/>
                    <a:pt x="2874" y="2726"/>
                  </a:cubicBezTo>
                  <a:cubicBezTo>
                    <a:pt x="2686" y="2910"/>
                    <a:pt x="2434" y="3012"/>
                    <a:pt x="2171" y="3012"/>
                  </a:cubicBezTo>
                  <a:cubicBezTo>
                    <a:pt x="2160" y="3012"/>
                    <a:pt x="2148" y="3011"/>
                    <a:pt x="2136" y="3011"/>
                  </a:cubicBezTo>
                  <a:cubicBezTo>
                    <a:pt x="1594" y="2995"/>
                    <a:pt x="1152" y="2518"/>
                    <a:pt x="1152" y="1947"/>
                  </a:cubicBezTo>
                  <a:lnTo>
                    <a:pt x="1152" y="1662"/>
                  </a:lnTo>
                  <a:cubicBezTo>
                    <a:pt x="1152" y="1638"/>
                    <a:pt x="1147" y="1614"/>
                    <a:pt x="1136" y="1592"/>
                  </a:cubicBezTo>
                  <a:lnTo>
                    <a:pt x="1074" y="1470"/>
                  </a:lnTo>
                  <a:cubicBezTo>
                    <a:pt x="1016" y="1351"/>
                    <a:pt x="986" y="1222"/>
                    <a:pt x="986" y="1090"/>
                  </a:cubicBezTo>
                  <a:cubicBezTo>
                    <a:pt x="986" y="661"/>
                    <a:pt x="1333" y="313"/>
                    <a:pt x="1762" y="312"/>
                  </a:cubicBezTo>
                  <a:close/>
                  <a:moveTo>
                    <a:pt x="1655" y="3217"/>
                  </a:moveTo>
                  <a:cubicBezTo>
                    <a:pt x="1804" y="3283"/>
                    <a:pt x="1964" y="3319"/>
                    <a:pt x="2127" y="3325"/>
                  </a:cubicBezTo>
                  <a:lnTo>
                    <a:pt x="2169" y="3325"/>
                  </a:lnTo>
                  <a:cubicBezTo>
                    <a:pt x="2344" y="3325"/>
                    <a:pt x="2519" y="3290"/>
                    <a:pt x="2680" y="3222"/>
                  </a:cubicBezTo>
                  <a:lnTo>
                    <a:pt x="2680" y="3438"/>
                  </a:lnTo>
                  <a:cubicBezTo>
                    <a:pt x="2680" y="3485"/>
                    <a:pt x="2688" y="3532"/>
                    <a:pt x="2701" y="3576"/>
                  </a:cubicBezTo>
                  <a:lnTo>
                    <a:pt x="2167" y="3977"/>
                  </a:lnTo>
                  <a:lnTo>
                    <a:pt x="1634" y="3578"/>
                  </a:lnTo>
                  <a:cubicBezTo>
                    <a:pt x="1648" y="3532"/>
                    <a:pt x="1655" y="3486"/>
                    <a:pt x="1655" y="3439"/>
                  </a:cubicBezTo>
                  <a:lnTo>
                    <a:pt x="1655" y="3217"/>
                  </a:lnTo>
                  <a:close/>
                  <a:moveTo>
                    <a:pt x="3509" y="1"/>
                  </a:moveTo>
                  <a:cubicBezTo>
                    <a:pt x="3508" y="1"/>
                    <a:pt x="3508" y="1"/>
                    <a:pt x="3507" y="1"/>
                  </a:cubicBezTo>
                  <a:lnTo>
                    <a:pt x="1764" y="1"/>
                  </a:lnTo>
                  <a:cubicBezTo>
                    <a:pt x="1161" y="1"/>
                    <a:pt x="673" y="490"/>
                    <a:pt x="673" y="1091"/>
                  </a:cubicBezTo>
                  <a:cubicBezTo>
                    <a:pt x="673" y="1272"/>
                    <a:pt x="715" y="1449"/>
                    <a:pt x="796" y="1611"/>
                  </a:cubicBezTo>
                  <a:lnTo>
                    <a:pt x="840" y="1700"/>
                  </a:lnTo>
                  <a:lnTo>
                    <a:pt x="840" y="1949"/>
                  </a:lnTo>
                  <a:cubicBezTo>
                    <a:pt x="840" y="2363"/>
                    <a:pt x="1025" y="2757"/>
                    <a:pt x="1342" y="3023"/>
                  </a:cubicBezTo>
                  <a:lnTo>
                    <a:pt x="1342" y="3439"/>
                  </a:lnTo>
                  <a:cubicBezTo>
                    <a:pt x="1342" y="3514"/>
                    <a:pt x="1296" y="3580"/>
                    <a:pt x="1226" y="3606"/>
                  </a:cubicBezTo>
                  <a:lnTo>
                    <a:pt x="431" y="3905"/>
                  </a:lnTo>
                  <a:cubicBezTo>
                    <a:pt x="174" y="4002"/>
                    <a:pt x="4" y="4248"/>
                    <a:pt x="4" y="4521"/>
                  </a:cubicBezTo>
                  <a:lnTo>
                    <a:pt x="4" y="5680"/>
                  </a:lnTo>
                  <a:cubicBezTo>
                    <a:pt x="0" y="5768"/>
                    <a:pt x="72" y="5842"/>
                    <a:pt x="160" y="5842"/>
                  </a:cubicBezTo>
                  <a:cubicBezTo>
                    <a:pt x="249" y="5842"/>
                    <a:pt x="319" y="5768"/>
                    <a:pt x="316" y="5680"/>
                  </a:cubicBezTo>
                  <a:lnTo>
                    <a:pt x="316" y="4521"/>
                  </a:lnTo>
                  <a:cubicBezTo>
                    <a:pt x="316" y="4377"/>
                    <a:pt x="407" y="4249"/>
                    <a:pt x="541" y="4198"/>
                  </a:cubicBezTo>
                  <a:lnTo>
                    <a:pt x="1337" y="3899"/>
                  </a:lnTo>
                  <a:cubicBezTo>
                    <a:pt x="1379" y="3883"/>
                    <a:pt x="1419" y="3862"/>
                    <a:pt x="1455" y="3835"/>
                  </a:cubicBezTo>
                  <a:lnTo>
                    <a:pt x="2011" y="4252"/>
                  </a:lnTo>
                  <a:lnTo>
                    <a:pt x="2011" y="5680"/>
                  </a:lnTo>
                  <a:cubicBezTo>
                    <a:pt x="2009" y="5768"/>
                    <a:pt x="2080" y="5842"/>
                    <a:pt x="2169" y="5842"/>
                  </a:cubicBezTo>
                  <a:cubicBezTo>
                    <a:pt x="2256" y="5842"/>
                    <a:pt x="2328" y="5768"/>
                    <a:pt x="2325" y="5680"/>
                  </a:cubicBezTo>
                  <a:lnTo>
                    <a:pt x="2325" y="4252"/>
                  </a:lnTo>
                  <a:lnTo>
                    <a:pt x="2881" y="3835"/>
                  </a:lnTo>
                  <a:cubicBezTo>
                    <a:pt x="2917" y="3862"/>
                    <a:pt x="2958" y="3883"/>
                    <a:pt x="2999" y="3899"/>
                  </a:cubicBezTo>
                  <a:lnTo>
                    <a:pt x="3795" y="4198"/>
                  </a:lnTo>
                  <a:cubicBezTo>
                    <a:pt x="3930" y="4249"/>
                    <a:pt x="4018" y="4377"/>
                    <a:pt x="4020" y="4521"/>
                  </a:cubicBezTo>
                  <a:cubicBezTo>
                    <a:pt x="4017" y="4610"/>
                    <a:pt x="4087" y="4683"/>
                    <a:pt x="4176" y="4683"/>
                  </a:cubicBezTo>
                  <a:cubicBezTo>
                    <a:pt x="4265" y="4683"/>
                    <a:pt x="4336" y="4610"/>
                    <a:pt x="4332" y="4521"/>
                  </a:cubicBezTo>
                  <a:cubicBezTo>
                    <a:pt x="4332" y="4247"/>
                    <a:pt x="4162" y="4002"/>
                    <a:pt x="3905" y="3903"/>
                  </a:cubicBezTo>
                  <a:lnTo>
                    <a:pt x="3110" y="3606"/>
                  </a:lnTo>
                  <a:cubicBezTo>
                    <a:pt x="3040" y="3579"/>
                    <a:pt x="2994" y="3513"/>
                    <a:pt x="2994" y="3439"/>
                  </a:cubicBezTo>
                  <a:lnTo>
                    <a:pt x="2994" y="3038"/>
                  </a:lnTo>
                  <a:cubicBezTo>
                    <a:pt x="3028" y="3011"/>
                    <a:pt x="3060" y="2981"/>
                    <a:pt x="3092" y="2952"/>
                  </a:cubicBezTo>
                  <a:cubicBezTo>
                    <a:pt x="3352" y="2701"/>
                    <a:pt x="3497" y="2358"/>
                    <a:pt x="3496" y="1997"/>
                  </a:cubicBezTo>
                  <a:lnTo>
                    <a:pt x="3496" y="1700"/>
                  </a:lnTo>
                  <a:lnTo>
                    <a:pt x="3542" y="1611"/>
                  </a:lnTo>
                  <a:cubicBezTo>
                    <a:pt x="3621" y="1449"/>
                    <a:pt x="3663" y="1272"/>
                    <a:pt x="3664" y="1091"/>
                  </a:cubicBezTo>
                  <a:lnTo>
                    <a:pt x="3664" y="157"/>
                  </a:lnTo>
                  <a:cubicBezTo>
                    <a:pt x="3664" y="72"/>
                    <a:pt x="3596" y="1"/>
                    <a:pt x="3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7"/>
            <p:cNvSpPr/>
            <p:nvPr/>
          </p:nvSpPr>
          <p:spPr>
            <a:xfrm>
              <a:off x="6609500" y="660325"/>
              <a:ext cx="99950" cy="150250"/>
            </a:xfrm>
            <a:custGeom>
              <a:avLst/>
              <a:gdLst/>
              <a:ahLst/>
              <a:cxnLst/>
              <a:rect l="l" t="t" r="r" b="b"/>
              <a:pathLst>
                <a:path w="3998" h="6010" extrusionOk="0">
                  <a:moveTo>
                    <a:pt x="1996" y="314"/>
                  </a:moveTo>
                  <a:cubicBezTo>
                    <a:pt x="2039" y="314"/>
                    <a:pt x="2081" y="316"/>
                    <a:pt x="2124" y="320"/>
                  </a:cubicBezTo>
                  <a:cubicBezTo>
                    <a:pt x="2806" y="382"/>
                    <a:pt x="3343" y="979"/>
                    <a:pt x="3346" y="1681"/>
                  </a:cubicBezTo>
                  <a:cubicBezTo>
                    <a:pt x="3349" y="2344"/>
                    <a:pt x="3506" y="2960"/>
                    <a:pt x="3641" y="3285"/>
                  </a:cubicBezTo>
                  <a:cubicBezTo>
                    <a:pt x="3642" y="3289"/>
                    <a:pt x="3641" y="3295"/>
                    <a:pt x="3637" y="3296"/>
                  </a:cubicBezTo>
                  <a:cubicBezTo>
                    <a:pt x="3498" y="3393"/>
                    <a:pt x="3190" y="3571"/>
                    <a:pt x="2661" y="3680"/>
                  </a:cubicBezTo>
                  <a:cubicBezTo>
                    <a:pt x="2657" y="3664"/>
                    <a:pt x="2655" y="3647"/>
                    <a:pt x="2655" y="3633"/>
                  </a:cubicBezTo>
                  <a:lnTo>
                    <a:pt x="2655" y="3318"/>
                  </a:lnTo>
                  <a:cubicBezTo>
                    <a:pt x="2861" y="3199"/>
                    <a:pt x="3034" y="3028"/>
                    <a:pt x="3152" y="2821"/>
                  </a:cubicBezTo>
                  <a:cubicBezTo>
                    <a:pt x="3370" y="2429"/>
                    <a:pt x="3292" y="1939"/>
                    <a:pt x="2962" y="1634"/>
                  </a:cubicBezTo>
                  <a:cubicBezTo>
                    <a:pt x="2732" y="1424"/>
                    <a:pt x="2319" y="1172"/>
                    <a:pt x="1662" y="1172"/>
                  </a:cubicBezTo>
                  <a:cubicBezTo>
                    <a:pt x="1620" y="1172"/>
                    <a:pt x="1580" y="1188"/>
                    <a:pt x="1550" y="1218"/>
                  </a:cubicBezTo>
                  <a:lnTo>
                    <a:pt x="1216" y="1553"/>
                  </a:lnTo>
                  <a:cubicBezTo>
                    <a:pt x="1159" y="1613"/>
                    <a:pt x="1160" y="1710"/>
                    <a:pt x="1219" y="1771"/>
                  </a:cubicBezTo>
                  <a:cubicBezTo>
                    <a:pt x="1250" y="1801"/>
                    <a:pt x="1290" y="1816"/>
                    <a:pt x="1330" y="1816"/>
                  </a:cubicBezTo>
                  <a:cubicBezTo>
                    <a:pt x="1368" y="1816"/>
                    <a:pt x="1407" y="1802"/>
                    <a:pt x="1437" y="1774"/>
                  </a:cubicBezTo>
                  <a:lnTo>
                    <a:pt x="1725" y="1486"/>
                  </a:lnTo>
                  <a:cubicBezTo>
                    <a:pt x="2144" y="1498"/>
                    <a:pt x="2489" y="1626"/>
                    <a:pt x="2752" y="1865"/>
                  </a:cubicBezTo>
                  <a:cubicBezTo>
                    <a:pt x="2975" y="2071"/>
                    <a:pt x="3027" y="2401"/>
                    <a:pt x="2880" y="2666"/>
                  </a:cubicBezTo>
                  <a:cubicBezTo>
                    <a:pt x="2697" y="2990"/>
                    <a:pt x="2355" y="3180"/>
                    <a:pt x="1996" y="3180"/>
                  </a:cubicBezTo>
                  <a:cubicBezTo>
                    <a:pt x="1910" y="3180"/>
                    <a:pt x="1824" y="3169"/>
                    <a:pt x="1737" y="3147"/>
                  </a:cubicBezTo>
                  <a:cubicBezTo>
                    <a:pt x="1292" y="3030"/>
                    <a:pt x="981" y="2626"/>
                    <a:pt x="982" y="2165"/>
                  </a:cubicBezTo>
                  <a:cubicBezTo>
                    <a:pt x="985" y="2076"/>
                    <a:pt x="914" y="2004"/>
                    <a:pt x="825" y="2004"/>
                  </a:cubicBezTo>
                  <a:cubicBezTo>
                    <a:pt x="736" y="2004"/>
                    <a:pt x="666" y="2076"/>
                    <a:pt x="669" y="2165"/>
                  </a:cubicBezTo>
                  <a:cubicBezTo>
                    <a:pt x="669" y="2642"/>
                    <a:pt x="924" y="3081"/>
                    <a:pt x="1338" y="3318"/>
                  </a:cubicBezTo>
                  <a:lnTo>
                    <a:pt x="1338" y="3633"/>
                  </a:lnTo>
                  <a:cubicBezTo>
                    <a:pt x="1338" y="3647"/>
                    <a:pt x="1335" y="3664"/>
                    <a:pt x="1331" y="3680"/>
                  </a:cubicBezTo>
                  <a:cubicBezTo>
                    <a:pt x="803" y="3571"/>
                    <a:pt x="495" y="3394"/>
                    <a:pt x="355" y="3296"/>
                  </a:cubicBezTo>
                  <a:cubicBezTo>
                    <a:pt x="351" y="3295"/>
                    <a:pt x="348" y="3289"/>
                    <a:pt x="351" y="3285"/>
                  </a:cubicBezTo>
                  <a:cubicBezTo>
                    <a:pt x="486" y="2960"/>
                    <a:pt x="643" y="2344"/>
                    <a:pt x="646" y="1681"/>
                  </a:cubicBezTo>
                  <a:cubicBezTo>
                    <a:pt x="650" y="979"/>
                    <a:pt x="1186" y="382"/>
                    <a:pt x="1868" y="320"/>
                  </a:cubicBezTo>
                  <a:cubicBezTo>
                    <a:pt x="1910" y="316"/>
                    <a:pt x="1953" y="314"/>
                    <a:pt x="1996" y="314"/>
                  </a:cubicBezTo>
                  <a:close/>
                  <a:moveTo>
                    <a:pt x="2342" y="3447"/>
                  </a:moveTo>
                  <a:lnTo>
                    <a:pt x="2342" y="3631"/>
                  </a:lnTo>
                  <a:cubicBezTo>
                    <a:pt x="2342" y="3818"/>
                    <a:pt x="2447" y="3988"/>
                    <a:pt x="2614" y="4071"/>
                  </a:cubicBezTo>
                  <a:lnTo>
                    <a:pt x="2715" y="4121"/>
                  </a:lnTo>
                  <a:cubicBezTo>
                    <a:pt x="2561" y="4368"/>
                    <a:pt x="2290" y="4518"/>
                    <a:pt x="2000" y="4518"/>
                  </a:cubicBezTo>
                  <a:cubicBezTo>
                    <a:pt x="1998" y="4518"/>
                    <a:pt x="1997" y="4518"/>
                    <a:pt x="1996" y="4518"/>
                  </a:cubicBezTo>
                  <a:cubicBezTo>
                    <a:pt x="1705" y="4518"/>
                    <a:pt x="1433" y="4369"/>
                    <a:pt x="1278" y="4121"/>
                  </a:cubicBezTo>
                  <a:lnTo>
                    <a:pt x="1379" y="4071"/>
                  </a:lnTo>
                  <a:cubicBezTo>
                    <a:pt x="1546" y="3988"/>
                    <a:pt x="1651" y="3818"/>
                    <a:pt x="1651" y="3631"/>
                  </a:cubicBezTo>
                  <a:lnTo>
                    <a:pt x="1651" y="3447"/>
                  </a:lnTo>
                  <a:cubicBezTo>
                    <a:pt x="1764" y="3477"/>
                    <a:pt x="1880" y="3492"/>
                    <a:pt x="1997" y="3492"/>
                  </a:cubicBezTo>
                  <a:cubicBezTo>
                    <a:pt x="2113" y="3492"/>
                    <a:pt x="2229" y="3477"/>
                    <a:pt x="2342" y="3447"/>
                  </a:cubicBezTo>
                  <a:close/>
                  <a:moveTo>
                    <a:pt x="1996" y="0"/>
                  </a:moveTo>
                  <a:cubicBezTo>
                    <a:pt x="1944" y="0"/>
                    <a:pt x="1892" y="3"/>
                    <a:pt x="1840" y="7"/>
                  </a:cubicBezTo>
                  <a:cubicBezTo>
                    <a:pt x="998" y="84"/>
                    <a:pt x="337" y="819"/>
                    <a:pt x="333" y="1679"/>
                  </a:cubicBezTo>
                  <a:cubicBezTo>
                    <a:pt x="331" y="2299"/>
                    <a:pt x="185" y="2867"/>
                    <a:pt x="61" y="3164"/>
                  </a:cubicBezTo>
                  <a:cubicBezTo>
                    <a:pt x="4" y="3305"/>
                    <a:pt x="51" y="3467"/>
                    <a:pt x="176" y="3553"/>
                  </a:cubicBezTo>
                  <a:cubicBezTo>
                    <a:pt x="306" y="3645"/>
                    <a:pt x="569" y="3798"/>
                    <a:pt x="986" y="3918"/>
                  </a:cubicBezTo>
                  <a:lnTo>
                    <a:pt x="363" y="4229"/>
                  </a:lnTo>
                  <a:cubicBezTo>
                    <a:pt x="200" y="4311"/>
                    <a:pt x="78" y="4456"/>
                    <a:pt x="26" y="4631"/>
                  </a:cubicBezTo>
                  <a:cubicBezTo>
                    <a:pt x="1" y="4714"/>
                    <a:pt x="48" y="4801"/>
                    <a:pt x="131" y="4825"/>
                  </a:cubicBezTo>
                  <a:cubicBezTo>
                    <a:pt x="146" y="4831"/>
                    <a:pt x="161" y="4832"/>
                    <a:pt x="176" y="4832"/>
                  </a:cubicBezTo>
                  <a:cubicBezTo>
                    <a:pt x="246" y="4832"/>
                    <a:pt x="306" y="4786"/>
                    <a:pt x="327" y="4720"/>
                  </a:cubicBezTo>
                  <a:cubicBezTo>
                    <a:pt x="354" y="4629"/>
                    <a:pt x="418" y="4552"/>
                    <a:pt x="503" y="4509"/>
                  </a:cubicBezTo>
                  <a:lnTo>
                    <a:pt x="997" y="4263"/>
                  </a:lnTo>
                  <a:cubicBezTo>
                    <a:pt x="1206" y="4615"/>
                    <a:pt x="1587" y="4832"/>
                    <a:pt x="1996" y="4832"/>
                  </a:cubicBezTo>
                  <a:cubicBezTo>
                    <a:pt x="2406" y="4832"/>
                    <a:pt x="2787" y="4615"/>
                    <a:pt x="2996" y="4263"/>
                  </a:cubicBezTo>
                  <a:lnTo>
                    <a:pt x="3490" y="4509"/>
                  </a:lnTo>
                  <a:cubicBezTo>
                    <a:pt x="3607" y="4568"/>
                    <a:pt x="3681" y="4688"/>
                    <a:pt x="3681" y="4819"/>
                  </a:cubicBezTo>
                  <a:lnTo>
                    <a:pt x="3681" y="5848"/>
                  </a:lnTo>
                  <a:cubicBezTo>
                    <a:pt x="3679" y="5936"/>
                    <a:pt x="3749" y="6010"/>
                    <a:pt x="3837" y="6010"/>
                  </a:cubicBezTo>
                  <a:cubicBezTo>
                    <a:pt x="3926" y="6010"/>
                    <a:pt x="3998" y="5936"/>
                    <a:pt x="3994" y="5848"/>
                  </a:cubicBezTo>
                  <a:lnTo>
                    <a:pt x="3994" y="4820"/>
                  </a:lnTo>
                  <a:cubicBezTo>
                    <a:pt x="3995" y="4570"/>
                    <a:pt x="3854" y="4341"/>
                    <a:pt x="3630" y="4229"/>
                  </a:cubicBezTo>
                  <a:lnTo>
                    <a:pt x="3005" y="3918"/>
                  </a:lnTo>
                  <a:cubicBezTo>
                    <a:pt x="3423" y="3798"/>
                    <a:pt x="3685" y="3645"/>
                    <a:pt x="3816" y="3553"/>
                  </a:cubicBezTo>
                  <a:cubicBezTo>
                    <a:pt x="3941" y="3467"/>
                    <a:pt x="3990" y="3305"/>
                    <a:pt x="3930" y="3164"/>
                  </a:cubicBezTo>
                  <a:cubicBezTo>
                    <a:pt x="3806" y="2867"/>
                    <a:pt x="3661" y="2299"/>
                    <a:pt x="3658" y="1679"/>
                  </a:cubicBezTo>
                  <a:cubicBezTo>
                    <a:pt x="3656" y="819"/>
                    <a:pt x="2993" y="84"/>
                    <a:pt x="2153" y="7"/>
                  </a:cubicBezTo>
                  <a:cubicBezTo>
                    <a:pt x="2101" y="3"/>
                    <a:pt x="2048" y="0"/>
                    <a:pt x="19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7"/>
            <p:cNvSpPr/>
            <p:nvPr/>
          </p:nvSpPr>
          <p:spPr>
            <a:xfrm>
              <a:off x="6684750" y="785850"/>
              <a:ext cx="7875" cy="24600"/>
            </a:xfrm>
            <a:custGeom>
              <a:avLst/>
              <a:gdLst/>
              <a:ahLst/>
              <a:cxnLst/>
              <a:rect l="l" t="t" r="r" b="b"/>
              <a:pathLst>
                <a:path w="315" h="984" extrusionOk="0">
                  <a:moveTo>
                    <a:pt x="156" y="1"/>
                  </a:moveTo>
                  <a:cubicBezTo>
                    <a:pt x="70" y="1"/>
                    <a:pt x="1" y="72"/>
                    <a:pt x="1" y="157"/>
                  </a:cubicBezTo>
                  <a:lnTo>
                    <a:pt x="1" y="827"/>
                  </a:lnTo>
                  <a:cubicBezTo>
                    <a:pt x="1" y="914"/>
                    <a:pt x="71" y="984"/>
                    <a:pt x="158" y="984"/>
                  </a:cubicBezTo>
                  <a:cubicBezTo>
                    <a:pt x="245" y="984"/>
                    <a:pt x="315" y="914"/>
                    <a:pt x="315" y="827"/>
                  </a:cubicBezTo>
                  <a:lnTo>
                    <a:pt x="315" y="158"/>
                  </a:lnTo>
                  <a:cubicBezTo>
                    <a:pt x="315" y="72"/>
                    <a:pt x="246" y="1"/>
                    <a:pt x="161" y="1"/>
                  </a:cubicBezTo>
                  <a:cubicBezTo>
                    <a:pt x="160" y="1"/>
                    <a:pt x="159" y="1"/>
                    <a:pt x="158" y="1"/>
                  </a:cubicBezTo>
                  <a:cubicBezTo>
                    <a:pt x="158" y="1"/>
                    <a:pt x="157" y="1"/>
                    <a:pt x="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7"/>
            <p:cNvSpPr/>
            <p:nvPr/>
          </p:nvSpPr>
          <p:spPr>
            <a:xfrm>
              <a:off x="6571825" y="798400"/>
              <a:ext cx="9200" cy="7875"/>
            </a:xfrm>
            <a:custGeom>
              <a:avLst/>
              <a:gdLst/>
              <a:ahLst/>
              <a:cxnLst/>
              <a:rect l="l" t="t" r="r" b="b"/>
              <a:pathLst>
                <a:path w="368" h="315" extrusionOk="0">
                  <a:moveTo>
                    <a:pt x="154" y="1"/>
                  </a:moveTo>
                  <a:cubicBezTo>
                    <a:pt x="69" y="1"/>
                    <a:pt x="0" y="72"/>
                    <a:pt x="0" y="157"/>
                  </a:cubicBezTo>
                  <a:cubicBezTo>
                    <a:pt x="0" y="252"/>
                    <a:pt x="77" y="315"/>
                    <a:pt x="158" y="315"/>
                  </a:cubicBezTo>
                  <a:cubicBezTo>
                    <a:pt x="197" y="315"/>
                    <a:pt x="236" y="300"/>
                    <a:pt x="268" y="269"/>
                  </a:cubicBezTo>
                  <a:cubicBezTo>
                    <a:pt x="368" y="171"/>
                    <a:pt x="298" y="1"/>
                    <a:pt x="158" y="1"/>
                  </a:cubicBezTo>
                  <a:lnTo>
                    <a:pt x="156" y="1"/>
                  </a:lnTo>
                  <a:cubicBezTo>
                    <a:pt x="156" y="1"/>
                    <a:pt x="155" y="1"/>
                    <a:pt x="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7"/>
            <p:cNvSpPr/>
            <p:nvPr/>
          </p:nvSpPr>
          <p:spPr>
            <a:xfrm>
              <a:off x="6508525" y="785850"/>
              <a:ext cx="54500" cy="32950"/>
            </a:xfrm>
            <a:custGeom>
              <a:avLst/>
              <a:gdLst/>
              <a:ahLst/>
              <a:cxnLst/>
              <a:rect l="l" t="t" r="r" b="b"/>
              <a:pathLst>
                <a:path w="2180" h="1318" extrusionOk="0">
                  <a:moveTo>
                    <a:pt x="847" y="0"/>
                  </a:moveTo>
                  <a:cubicBezTo>
                    <a:pt x="814" y="0"/>
                    <a:pt x="781" y="10"/>
                    <a:pt x="753" y="32"/>
                  </a:cubicBezTo>
                  <a:lnTo>
                    <a:pt x="84" y="534"/>
                  </a:lnTo>
                  <a:cubicBezTo>
                    <a:pt x="0" y="596"/>
                    <a:pt x="0" y="721"/>
                    <a:pt x="84" y="784"/>
                  </a:cubicBezTo>
                  <a:lnTo>
                    <a:pt x="753" y="1286"/>
                  </a:lnTo>
                  <a:cubicBezTo>
                    <a:pt x="781" y="1307"/>
                    <a:pt x="814" y="1317"/>
                    <a:pt x="847" y="1317"/>
                  </a:cubicBezTo>
                  <a:cubicBezTo>
                    <a:pt x="895" y="1317"/>
                    <a:pt x="942" y="1296"/>
                    <a:pt x="972" y="1255"/>
                  </a:cubicBezTo>
                  <a:cubicBezTo>
                    <a:pt x="1025" y="1185"/>
                    <a:pt x="1010" y="1087"/>
                    <a:pt x="941" y="1036"/>
                  </a:cubicBezTo>
                  <a:lnTo>
                    <a:pt x="648" y="815"/>
                  </a:lnTo>
                  <a:lnTo>
                    <a:pt x="2018" y="815"/>
                  </a:lnTo>
                  <a:cubicBezTo>
                    <a:pt x="2020" y="815"/>
                    <a:pt x="2021" y="815"/>
                    <a:pt x="2023" y="815"/>
                  </a:cubicBezTo>
                  <a:cubicBezTo>
                    <a:pt x="2110" y="815"/>
                    <a:pt x="2180" y="746"/>
                    <a:pt x="2180" y="659"/>
                  </a:cubicBezTo>
                  <a:cubicBezTo>
                    <a:pt x="2180" y="573"/>
                    <a:pt x="2111" y="503"/>
                    <a:pt x="2025" y="503"/>
                  </a:cubicBezTo>
                  <a:cubicBezTo>
                    <a:pt x="2023" y="503"/>
                    <a:pt x="2020" y="503"/>
                    <a:pt x="2018" y="503"/>
                  </a:cubicBezTo>
                  <a:lnTo>
                    <a:pt x="648" y="503"/>
                  </a:lnTo>
                  <a:lnTo>
                    <a:pt x="941" y="282"/>
                  </a:lnTo>
                  <a:cubicBezTo>
                    <a:pt x="1010" y="230"/>
                    <a:pt x="1025" y="131"/>
                    <a:pt x="972" y="63"/>
                  </a:cubicBezTo>
                  <a:cubicBezTo>
                    <a:pt x="942" y="22"/>
                    <a:pt x="895" y="0"/>
                    <a:pt x="8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7"/>
            <p:cNvSpPr/>
            <p:nvPr/>
          </p:nvSpPr>
          <p:spPr>
            <a:xfrm>
              <a:off x="6588650" y="785850"/>
              <a:ext cx="54275" cy="32950"/>
            </a:xfrm>
            <a:custGeom>
              <a:avLst/>
              <a:gdLst/>
              <a:ahLst/>
              <a:cxnLst/>
              <a:rect l="l" t="t" r="r" b="b"/>
              <a:pathLst>
                <a:path w="2171" h="1318" extrusionOk="0">
                  <a:moveTo>
                    <a:pt x="1324" y="0"/>
                  </a:moveTo>
                  <a:cubicBezTo>
                    <a:pt x="1277" y="0"/>
                    <a:pt x="1230" y="22"/>
                    <a:pt x="1198" y="63"/>
                  </a:cubicBezTo>
                  <a:cubicBezTo>
                    <a:pt x="1147" y="131"/>
                    <a:pt x="1161" y="230"/>
                    <a:pt x="1229" y="282"/>
                  </a:cubicBezTo>
                  <a:lnTo>
                    <a:pt x="1524" y="503"/>
                  </a:lnTo>
                  <a:lnTo>
                    <a:pt x="152" y="503"/>
                  </a:lnTo>
                  <a:cubicBezTo>
                    <a:pt x="68" y="506"/>
                    <a:pt x="0" y="574"/>
                    <a:pt x="0" y="659"/>
                  </a:cubicBezTo>
                  <a:cubicBezTo>
                    <a:pt x="0" y="744"/>
                    <a:pt x="68" y="813"/>
                    <a:pt x="152" y="815"/>
                  </a:cubicBezTo>
                  <a:lnTo>
                    <a:pt x="1524" y="815"/>
                  </a:lnTo>
                  <a:lnTo>
                    <a:pt x="1229" y="1036"/>
                  </a:lnTo>
                  <a:cubicBezTo>
                    <a:pt x="1161" y="1087"/>
                    <a:pt x="1147" y="1185"/>
                    <a:pt x="1198" y="1255"/>
                  </a:cubicBezTo>
                  <a:cubicBezTo>
                    <a:pt x="1229" y="1296"/>
                    <a:pt x="1277" y="1317"/>
                    <a:pt x="1324" y="1317"/>
                  </a:cubicBezTo>
                  <a:cubicBezTo>
                    <a:pt x="1357" y="1317"/>
                    <a:pt x="1390" y="1307"/>
                    <a:pt x="1418" y="1286"/>
                  </a:cubicBezTo>
                  <a:lnTo>
                    <a:pt x="2087" y="784"/>
                  </a:lnTo>
                  <a:cubicBezTo>
                    <a:pt x="2170" y="721"/>
                    <a:pt x="2170" y="596"/>
                    <a:pt x="2087" y="534"/>
                  </a:cubicBezTo>
                  <a:lnTo>
                    <a:pt x="1418" y="32"/>
                  </a:lnTo>
                  <a:cubicBezTo>
                    <a:pt x="1390" y="10"/>
                    <a:pt x="1357" y="0"/>
                    <a:pt x="1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47"/>
          <p:cNvGrpSpPr/>
          <p:nvPr/>
        </p:nvGrpSpPr>
        <p:grpSpPr>
          <a:xfrm>
            <a:off x="3322862" y="1955625"/>
            <a:ext cx="434188" cy="318605"/>
            <a:chOff x="1872000" y="1400400"/>
            <a:chExt cx="267275" cy="196125"/>
          </a:xfrm>
        </p:grpSpPr>
        <p:sp>
          <p:nvSpPr>
            <p:cNvPr id="510" name="Google Shape;510;p47"/>
            <p:cNvSpPr/>
            <p:nvPr/>
          </p:nvSpPr>
          <p:spPr>
            <a:xfrm>
              <a:off x="1901275" y="1417125"/>
              <a:ext cx="208725" cy="141750"/>
            </a:xfrm>
            <a:custGeom>
              <a:avLst/>
              <a:gdLst/>
              <a:ahLst/>
              <a:cxnLst/>
              <a:rect l="l" t="t" r="r" b="b"/>
              <a:pathLst>
                <a:path w="8349" h="5670" extrusionOk="0">
                  <a:moveTo>
                    <a:pt x="2668" y="1150"/>
                  </a:moveTo>
                  <a:cubicBezTo>
                    <a:pt x="2859" y="1150"/>
                    <a:pt x="3012" y="1305"/>
                    <a:pt x="3013" y="1496"/>
                  </a:cubicBezTo>
                  <a:lnTo>
                    <a:pt x="3013" y="1830"/>
                  </a:lnTo>
                  <a:cubicBezTo>
                    <a:pt x="3012" y="2114"/>
                    <a:pt x="2783" y="2344"/>
                    <a:pt x="2499" y="2344"/>
                  </a:cubicBezTo>
                  <a:cubicBezTo>
                    <a:pt x="2217" y="2344"/>
                    <a:pt x="1986" y="2114"/>
                    <a:pt x="1986" y="1830"/>
                  </a:cubicBezTo>
                  <a:lnTo>
                    <a:pt x="1988" y="1830"/>
                  </a:lnTo>
                  <a:lnTo>
                    <a:pt x="1988" y="1496"/>
                  </a:lnTo>
                  <a:cubicBezTo>
                    <a:pt x="1988" y="1305"/>
                    <a:pt x="2143" y="1150"/>
                    <a:pt x="2332" y="1150"/>
                  </a:cubicBezTo>
                  <a:close/>
                  <a:moveTo>
                    <a:pt x="6684" y="983"/>
                  </a:moveTo>
                  <a:cubicBezTo>
                    <a:pt x="6783" y="983"/>
                    <a:pt x="6862" y="1063"/>
                    <a:pt x="6862" y="1161"/>
                  </a:cubicBezTo>
                  <a:lnTo>
                    <a:pt x="6862" y="1663"/>
                  </a:lnTo>
                  <a:cubicBezTo>
                    <a:pt x="6862" y="1727"/>
                    <a:pt x="6828" y="1786"/>
                    <a:pt x="6773" y="1817"/>
                  </a:cubicBezTo>
                  <a:cubicBezTo>
                    <a:pt x="6725" y="1844"/>
                    <a:pt x="6695" y="1896"/>
                    <a:pt x="6695" y="1951"/>
                  </a:cubicBezTo>
                  <a:lnTo>
                    <a:pt x="6695" y="2202"/>
                  </a:lnTo>
                  <a:cubicBezTo>
                    <a:pt x="6695" y="2273"/>
                    <a:pt x="6744" y="2335"/>
                    <a:pt x="6814" y="2352"/>
                  </a:cubicBezTo>
                  <a:lnTo>
                    <a:pt x="7228" y="2457"/>
                  </a:lnTo>
                  <a:cubicBezTo>
                    <a:pt x="7308" y="2476"/>
                    <a:pt x="7363" y="2548"/>
                    <a:pt x="7363" y="2630"/>
                  </a:cubicBezTo>
                  <a:lnTo>
                    <a:pt x="7363" y="2677"/>
                  </a:lnTo>
                  <a:lnTo>
                    <a:pt x="5669" y="2677"/>
                  </a:lnTo>
                  <a:lnTo>
                    <a:pt x="5669" y="2630"/>
                  </a:lnTo>
                  <a:cubicBezTo>
                    <a:pt x="5669" y="2548"/>
                    <a:pt x="5725" y="2476"/>
                    <a:pt x="5804" y="2457"/>
                  </a:cubicBezTo>
                  <a:lnTo>
                    <a:pt x="6220" y="2352"/>
                  </a:lnTo>
                  <a:cubicBezTo>
                    <a:pt x="6290" y="2335"/>
                    <a:pt x="6338" y="2273"/>
                    <a:pt x="6338" y="2202"/>
                  </a:cubicBezTo>
                  <a:lnTo>
                    <a:pt x="6338" y="1951"/>
                  </a:lnTo>
                  <a:cubicBezTo>
                    <a:pt x="6338" y="1895"/>
                    <a:pt x="6309" y="1844"/>
                    <a:pt x="6260" y="1817"/>
                  </a:cubicBezTo>
                  <a:lnTo>
                    <a:pt x="6262" y="1817"/>
                  </a:lnTo>
                  <a:cubicBezTo>
                    <a:pt x="6207" y="1786"/>
                    <a:pt x="6172" y="1727"/>
                    <a:pt x="6172" y="1663"/>
                  </a:cubicBezTo>
                  <a:lnTo>
                    <a:pt x="6172" y="1161"/>
                  </a:lnTo>
                  <a:cubicBezTo>
                    <a:pt x="6172" y="1063"/>
                    <a:pt x="6251" y="983"/>
                    <a:pt x="6349" y="983"/>
                  </a:cubicBezTo>
                  <a:close/>
                  <a:moveTo>
                    <a:pt x="8035" y="314"/>
                  </a:moveTo>
                  <a:lnTo>
                    <a:pt x="8035" y="2678"/>
                  </a:lnTo>
                  <a:lnTo>
                    <a:pt x="7678" y="2678"/>
                  </a:lnTo>
                  <a:lnTo>
                    <a:pt x="7678" y="2631"/>
                  </a:lnTo>
                  <a:cubicBezTo>
                    <a:pt x="7678" y="2405"/>
                    <a:pt x="7524" y="2208"/>
                    <a:pt x="7306" y="2155"/>
                  </a:cubicBezTo>
                  <a:lnTo>
                    <a:pt x="7009" y="2081"/>
                  </a:lnTo>
                  <a:lnTo>
                    <a:pt x="7009" y="2031"/>
                  </a:lnTo>
                  <a:cubicBezTo>
                    <a:pt x="7115" y="1938"/>
                    <a:pt x="7176" y="1805"/>
                    <a:pt x="7177" y="1663"/>
                  </a:cubicBezTo>
                  <a:lnTo>
                    <a:pt x="7177" y="1161"/>
                  </a:lnTo>
                  <a:cubicBezTo>
                    <a:pt x="7176" y="891"/>
                    <a:pt x="6956" y="670"/>
                    <a:pt x="6686" y="670"/>
                  </a:cubicBezTo>
                  <a:lnTo>
                    <a:pt x="6351" y="670"/>
                  </a:lnTo>
                  <a:cubicBezTo>
                    <a:pt x="6080" y="670"/>
                    <a:pt x="5859" y="891"/>
                    <a:pt x="5859" y="1161"/>
                  </a:cubicBezTo>
                  <a:lnTo>
                    <a:pt x="5859" y="1663"/>
                  </a:lnTo>
                  <a:cubicBezTo>
                    <a:pt x="5859" y="1805"/>
                    <a:pt x="5921" y="1938"/>
                    <a:pt x="6026" y="2031"/>
                  </a:cubicBezTo>
                  <a:lnTo>
                    <a:pt x="6026" y="2081"/>
                  </a:lnTo>
                  <a:lnTo>
                    <a:pt x="5729" y="2155"/>
                  </a:lnTo>
                  <a:cubicBezTo>
                    <a:pt x="5511" y="2208"/>
                    <a:pt x="5357" y="2405"/>
                    <a:pt x="5357" y="2631"/>
                  </a:cubicBezTo>
                  <a:lnTo>
                    <a:pt x="5357" y="2678"/>
                  </a:lnTo>
                  <a:lnTo>
                    <a:pt x="5000" y="2678"/>
                  </a:lnTo>
                  <a:lnTo>
                    <a:pt x="5000" y="314"/>
                  </a:lnTo>
                  <a:close/>
                  <a:moveTo>
                    <a:pt x="2678" y="2657"/>
                  </a:moveTo>
                  <a:lnTo>
                    <a:pt x="2678" y="2732"/>
                  </a:lnTo>
                  <a:cubicBezTo>
                    <a:pt x="2678" y="2789"/>
                    <a:pt x="2693" y="2845"/>
                    <a:pt x="2721" y="2894"/>
                  </a:cubicBezTo>
                  <a:lnTo>
                    <a:pt x="2509" y="3108"/>
                  </a:lnTo>
                  <a:cubicBezTo>
                    <a:pt x="2506" y="3110"/>
                    <a:pt x="2503" y="3111"/>
                    <a:pt x="2500" y="3111"/>
                  </a:cubicBezTo>
                  <a:cubicBezTo>
                    <a:pt x="2497" y="3111"/>
                    <a:pt x="2495" y="3110"/>
                    <a:pt x="2493" y="3108"/>
                  </a:cubicBezTo>
                  <a:lnTo>
                    <a:pt x="2278" y="2894"/>
                  </a:lnTo>
                  <a:cubicBezTo>
                    <a:pt x="2307" y="2845"/>
                    <a:pt x="2323" y="2789"/>
                    <a:pt x="2323" y="2732"/>
                  </a:cubicBezTo>
                  <a:lnTo>
                    <a:pt x="2323" y="2657"/>
                  </a:lnTo>
                  <a:close/>
                  <a:moveTo>
                    <a:pt x="2987" y="3073"/>
                  </a:moveTo>
                  <a:lnTo>
                    <a:pt x="3295" y="3191"/>
                  </a:lnTo>
                  <a:cubicBezTo>
                    <a:pt x="3427" y="3244"/>
                    <a:pt x="3514" y="3372"/>
                    <a:pt x="3516" y="3514"/>
                  </a:cubicBezTo>
                  <a:lnTo>
                    <a:pt x="3516" y="4509"/>
                  </a:lnTo>
                  <a:cubicBezTo>
                    <a:pt x="3516" y="4607"/>
                    <a:pt x="3435" y="4687"/>
                    <a:pt x="3337" y="4687"/>
                  </a:cubicBezTo>
                  <a:lnTo>
                    <a:pt x="2657" y="4687"/>
                  </a:lnTo>
                  <a:lnTo>
                    <a:pt x="2657" y="4498"/>
                  </a:lnTo>
                  <a:lnTo>
                    <a:pt x="3003" y="4498"/>
                  </a:lnTo>
                  <a:cubicBezTo>
                    <a:pt x="3089" y="4498"/>
                    <a:pt x="3159" y="4428"/>
                    <a:pt x="3159" y="4341"/>
                  </a:cubicBezTo>
                  <a:lnTo>
                    <a:pt x="3159" y="3839"/>
                  </a:lnTo>
                  <a:cubicBezTo>
                    <a:pt x="3156" y="3755"/>
                    <a:pt x="3086" y="3688"/>
                    <a:pt x="3003" y="3688"/>
                  </a:cubicBezTo>
                  <a:cubicBezTo>
                    <a:pt x="2918" y="3688"/>
                    <a:pt x="2848" y="3755"/>
                    <a:pt x="2845" y="3839"/>
                  </a:cubicBezTo>
                  <a:lnTo>
                    <a:pt x="2845" y="4185"/>
                  </a:lnTo>
                  <a:lnTo>
                    <a:pt x="2155" y="4185"/>
                  </a:lnTo>
                  <a:lnTo>
                    <a:pt x="2155" y="3839"/>
                  </a:lnTo>
                  <a:cubicBezTo>
                    <a:pt x="2152" y="3755"/>
                    <a:pt x="2082" y="3688"/>
                    <a:pt x="1998" y="3688"/>
                  </a:cubicBezTo>
                  <a:cubicBezTo>
                    <a:pt x="1914" y="3688"/>
                    <a:pt x="1844" y="3755"/>
                    <a:pt x="1841" y="3839"/>
                  </a:cubicBezTo>
                  <a:lnTo>
                    <a:pt x="1841" y="4341"/>
                  </a:lnTo>
                  <a:cubicBezTo>
                    <a:pt x="1841" y="4428"/>
                    <a:pt x="1911" y="4498"/>
                    <a:pt x="1998" y="4498"/>
                  </a:cubicBezTo>
                  <a:lnTo>
                    <a:pt x="2343" y="4498"/>
                  </a:lnTo>
                  <a:lnTo>
                    <a:pt x="2343" y="4687"/>
                  </a:lnTo>
                  <a:lnTo>
                    <a:pt x="1663" y="4687"/>
                  </a:lnTo>
                  <a:cubicBezTo>
                    <a:pt x="1565" y="4687"/>
                    <a:pt x="1486" y="4606"/>
                    <a:pt x="1486" y="4509"/>
                  </a:cubicBezTo>
                  <a:lnTo>
                    <a:pt x="1486" y="3514"/>
                  </a:lnTo>
                  <a:cubicBezTo>
                    <a:pt x="1486" y="3372"/>
                    <a:pt x="1573" y="3244"/>
                    <a:pt x="1706" y="3191"/>
                  </a:cubicBezTo>
                  <a:lnTo>
                    <a:pt x="2013" y="3073"/>
                  </a:lnTo>
                  <a:lnTo>
                    <a:pt x="2272" y="3330"/>
                  </a:lnTo>
                  <a:cubicBezTo>
                    <a:pt x="2335" y="3393"/>
                    <a:pt x="2418" y="3425"/>
                    <a:pt x="2501" y="3425"/>
                  </a:cubicBezTo>
                  <a:cubicBezTo>
                    <a:pt x="2583" y="3425"/>
                    <a:pt x="2666" y="3393"/>
                    <a:pt x="2729" y="3330"/>
                  </a:cubicBezTo>
                  <a:lnTo>
                    <a:pt x="2987" y="3073"/>
                  </a:lnTo>
                  <a:close/>
                  <a:moveTo>
                    <a:pt x="4687" y="4665"/>
                  </a:moveTo>
                  <a:lnTo>
                    <a:pt x="4687" y="5356"/>
                  </a:lnTo>
                  <a:lnTo>
                    <a:pt x="314" y="5356"/>
                  </a:lnTo>
                  <a:lnTo>
                    <a:pt x="314" y="4665"/>
                  </a:lnTo>
                  <a:lnTo>
                    <a:pt x="1198" y="4665"/>
                  </a:lnTo>
                  <a:cubicBezTo>
                    <a:pt x="1265" y="4864"/>
                    <a:pt x="1452" y="4999"/>
                    <a:pt x="1663" y="5000"/>
                  </a:cubicBezTo>
                  <a:lnTo>
                    <a:pt x="3337" y="5000"/>
                  </a:lnTo>
                  <a:cubicBezTo>
                    <a:pt x="3548" y="4999"/>
                    <a:pt x="3735" y="4864"/>
                    <a:pt x="3802" y="4665"/>
                  </a:cubicBezTo>
                  <a:close/>
                  <a:moveTo>
                    <a:pt x="6684" y="3662"/>
                  </a:moveTo>
                  <a:cubicBezTo>
                    <a:pt x="6783" y="3662"/>
                    <a:pt x="6862" y="3742"/>
                    <a:pt x="6862" y="3840"/>
                  </a:cubicBezTo>
                  <a:lnTo>
                    <a:pt x="6862" y="4342"/>
                  </a:lnTo>
                  <a:cubicBezTo>
                    <a:pt x="6862" y="4405"/>
                    <a:pt x="6827" y="4465"/>
                    <a:pt x="6773" y="4496"/>
                  </a:cubicBezTo>
                  <a:cubicBezTo>
                    <a:pt x="6725" y="4524"/>
                    <a:pt x="6695" y="4575"/>
                    <a:pt x="6695" y="4630"/>
                  </a:cubicBezTo>
                  <a:lnTo>
                    <a:pt x="6695" y="4881"/>
                  </a:lnTo>
                  <a:cubicBezTo>
                    <a:pt x="6695" y="4952"/>
                    <a:pt x="6744" y="5015"/>
                    <a:pt x="6812" y="5033"/>
                  </a:cubicBezTo>
                  <a:lnTo>
                    <a:pt x="7228" y="5136"/>
                  </a:lnTo>
                  <a:cubicBezTo>
                    <a:pt x="7308" y="5156"/>
                    <a:pt x="7363" y="5228"/>
                    <a:pt x="7363" y="5309"/>
                  </a:cubicBezTo>
                  <a:lnTo>
                    <a:pt x="7363" y="5356"/>
                  </a:lnTo>
                  <a:lnTo>
                    <a:pt x="5669" y="5356"/>
                  </a:lnTo>
                  <a:lnTo>
                    <a:pt x="5669" y="5309"/>
                  </a:lnTo>
                  <a:cubicBezTo>
                    <a:pt x="5669" y="5228"/>
                    <a:pt x="5725" y="5156"/>
                    <a:pt x="5804" y="5136"/>
                  </a:cubicBezTo>
                  <a:lnTo>
                    <a:pt x="6220" y="5033"/>
                  </a:lnTo>
                  <a:cubicBezTo>
                    <a:pt x="6290" y="5015"/>
                    <a:pt x="6338" y="4952"/>
                    <a:pt x="6338" y="4881"/>
                  </a:cubicBezTo>
                  <a:lnTo>
                    <a:pt x="6338" y="4630"/>
                  </a:lnTo>
                  <a:cubicBezTo>
                    <a:pt x="6338" y="4575"/>
                    <a:pt x="6309" y="4524"/>
                    <a:pt x="6260" y="4496"/>
                  </a:cubicBezTo>
                  <a:cubicBezTo>
                    <a:pt x="6205" y="4465"/>
                    <a:pt x="6172" y="4405"/>
                    <a:pt x="6172" y="4342"/>
                  </a:cubicBezTo>
                  <a:lnTo>
                    <a:pt x="6172" y="3840"/>
                  </a:lnTo>
                  <a:cubicBezTo>
                    <a:pt x="6172" y="3742"/>
                    <a:pt x="6251" y="3662"/>
                    <a:pt x="6349" y="3662"/>
                  </a:cubicBezTo>
                  <a:close/>
                  <a:moveTo>
                    <a:pt x="8035" y="2992"/>
                  </a:moveTo>
                  <a:lnTo>
                    <a:pt x="8035" y="5356"/>
                  </a:lnTo>
                  <a:lnTo>
                    <a:pt x="7678" y="5356"/>
                  </a:lnTo>
                  <a:lnTo>
                    <a:pt x="7678" y="5309"/>
                  </a:lnTo>
                  <a:cubicBezTo>
                    <a:pt x="7678" y="5084"/>
                    <a:pt x="7524" y="4887"/>
                    <a:pt x="7306" y="4832"/>
                  </a:cubicBezTo>
                  <a:lnTo>
                    <a:pt x="7009" y="4758"/>
                  </a:lnTo>
                  <a:lnTo>
                    <a:pt x="7009" y="4710"/>
                  </a:lnTo>
                  <a:cubicBezTo>
                    <a:pt x="7115" y="4617"/>
                    <a:pt x="7176" y="4482"/>
                    <a:pt x="7177" y="4342"/>
                  </a:cubicBezTo>
                  <a:lnTo>
                    <a:pt x="7177" y="3839"/>
                  </a:lnTo>
                  <a:cubicBezTo>
                    <a:pt x="7176" y="3568"/>
                    <a:pt x="6956" y="3349"/>
                    <a:pt x="6686" y="3349"/>
                  </a:cubicBezTo>
                  <a:lnTo>
                    <a:pt x="6351" y="3349"/>
                  </a:lnTo>
                  <a:cubicBezTo>
                    <a:pt x="6080" y="3349"/>
                    <a:pt x="5859" y="3568"/>
                    <a:pt x="5859" y="3839"/>
                  </a:cubicBezTo>
                  <a:lnTo>
                    <a:pt x="5859" y="4342"/>
                  </a:lnTo>
                  <a:cubicBezTo>
                    <a:pt x="5859" y="4482"/>
                    <a:pt x="5921" y="4617"/>
                    <a:pt x="6026" y="4710"/>
                  </a:cubicBezTo>
                  <a:lnTo>
                    <a:pt x="6026" y="4758"/>
                  </a:lnTo>
                  <a:lnTo>
                    <a:pt x="5729" y="4832"/>
                  </a:lnTo>
                  <a:cubicBezTo>
                    <a:pt x="5511" y="4887"/>
                    <a:pt x="5357" y="5084"/>
                    <a:pt x="5357" y="5309"/>
                  </a:cubicBezTo>
                  <a:lnTo>
                    <a:pt x="5357" y="5356"/>
                  </a:lnTo>
                  <a:lnTo>
                    <a:pt x="5000" y="5356"/>
                  </a:lnTo>
                  <a:lnTo>
                    <a:pt x="5000" y="2992"/>
                  </a:lnTo>
                  <a:close/>
                  <a:moveTo>
                    <a:pt x="8193" y="1"/>
                  </a:moveTo>
                  <a:cubicBezTo>
                    <a:pt x="8192" y="1"/>
                    <a:pt x="8192" y="1"/>
                    <a:pt x="8191" y="1"/>
                  </a:cubicBezTo>
                  <a:lnTo>
                    <a:pt x="1328" y="1"/>
                  </a:lnTo>
                  <a:cubicBezTo>
                    <a:pt x="1242" y="1"/>
                    <a:pt x="1172" y="71"/>
                    <a:pt x="1172" y="157"/>
                  </a:cubicBezTo>
                  <a:cubicBezTo>
                    <a:pt x="1172" y="243"/>
                    <a:pt x="1242" y="313"/>
                    <a:pt x="1328" y="314"/>
                  </a:cubicBezTo>
                  <a:lnTo>
                    <a:pt x="4687" y="314"/>
                  </a:lnTo>
                  <a:lnTo>
                    <a:pt x="4687" y="4353"/>
                  </a:lnTo>
                  <a:lnTo>
                    <a:pt x="3829" y="4353"/>
                  </a:lnTo>
                  <a:lnTo>
                    <a:pt x="3829" y="3514"/>
                  </a:lnTo>
                  <a:cubicBezTo>
                    <a:pt x="3828" y="3242"/>
                    <a:pt x="3661" y="2999"/>
                    <a:pt x="3408" y="2899"/>
                  </a:cubicBezTo>
                  <a:lnTo>
                    <a:pt x="2995" y="2740"/>
                  </a:lnTo>
                  <a:cubicBezTo>
                    <a:pt x="2993" y="2737"/>
                    <a:pt x="2992" y="2735"/>
                    <a:pt x="2992" y="2732"/>
                  </a:cubicBezTo>
                  <a:lnTo>
                    <a:pt x="2992" y="2501"/>
                  </a:lnTo>
                  <a:lnTo>
                    <a:pt x="2992" y="2495"/>
                  </a:lnTo>
                  <a:cubicBezTo>
                    <a:pt x="3202" y="2339"/>
                    <a:pt x="3327" y="2093"/>
                    <a:pt x="3327" y="1830"/>
                  </a:cubicBezTo>
                  <a:lnTo>
                    <a:pt x="3327" y="1496"/>
                  </a:lnTo>
                  <a:cubicBezTo>
                    <a:pt x="3326" y="1133"/>
                    <a:pt x="3032" y="838"/>
                    <a:pt x="2668" y="838"/>
                  </a:cubicBezTo>
                  <a:lnTo>
                    <a:pt x="2334" y="838"/>
                  </a:lnTo>
                  <a:cubicBezTo>
                    <a:pt x="1970" y="838"/>
                    <a:pt x="1675" y="1133"/>
                    <a:pt x="1675" y="1496"/>
                  </a:cubicBezTo>
                  <a:lnTo>
                    <a:pt x="1675" y="1830"/>
                  </a:lnTo>
                  <a:cubicBezTo>
                    <a:pt x="1674" y="2093"/>
                    <a:pt x="1799" y="2339"/>
                    <a:pt x="2009" y="2494"/>
                  </a:cubicBezTo>
                  <a:lnTo>
                    <a:pt x="2009" y="2501"/>
                  </a:lnTo>
                  <a:lnTo>
                    <a:pt x="2009" y="2731"/>
                  </a:lnTo>
                  <a:cubicBezTo>
                    <a:pt x="2009" y="2735"/>
                    <a:pt x="2008" y="2737"/>
                    <a:pt x="2007" y="2739"/>
                  </a:cubicBezTo>
                  <a:lnTo>
                    <a:pt x="1593" y="2899"/>
                  </a:lnTo>
                  <a:cubicBezTo>
                    <a:pt x="1340" y="2999"/>
                    <a:pt x="1175" y="3242"/>
                    <a:pt x="1173" y="3513"/>
                  </a:cubicBezTo>
                  <a:lnTo>
                    <a:pt x="1173" y="4351"/>
                  </a:lnTo>
                  <a:lnTo>
                    <a:pt x="314" y="4351"/>
                  </a:lnTo>
                  <a:lnTo>
                    <a:pt x="314" y="313"/>
                  </a:lnTo>
                  <a:lnTo>
                    <a:pt x="660" y="313"/>
                  </a:lnTo>
                  <a:cubicBezTo>
                    <a:pt x="747" y="313"/>
                    <a:pt x="817" y="243"/>
                    <a:pt x="817" y="157"/>
                  </a:cubicBezTo>
                  <a:cubicBezTo>
                    <a:pt x="817" y="71"/>
                    <a:pt x="747" y="1"/>
                    <a:pt x="660" y="1"/>
                  </a:cubicBezTo>
                  <a:lnTo>
                    <a:pt x="158" y="1"/>
                  </a:lnTo>
                  <a:cubicBezTo>
                    <a:pt x="72" y="1"/>
                    <a:pt x="1" y="71"/>
                    <a:pt x="1" y="157"/>
                  </a:cubicBezTo>
                  <a:lnTo>
                    <a:pt x="1" y="5512"/>
                  </a:lnTo>
                  <a:cubicBezTo>
                    <a:pt x="2" y="5599"/>
                    <a:pt x="72" y="5669"/>
                    <a:pt x="158" y="5669"/>
                  </a:cubicBezTo>
                  <a:lnTo>
                    <a:pt x="8192" y="5669"/>
                  </a:lnTo>
                  <a:cubicBezTo>
                    <a:pt x="8278" y="5669"/>
                    <a:pt x="8348" y="5599"/>
                    <a:pt x="8348" y="5512"/>
                  </a:cubicBezTo>
                  <a:lnTo>
                    <a:pt x="8348" y="157"/>
                  </a:lnTo>
                  <a:cubicBezTo>
                    <a:pt x="8348" y="72"/>
                    <a:pt x="8280" y="1"/>
                    <a:pt x="8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7"/>
            <p:cNvSpPr/>
            <p:nvPr/>
          </p:nvSpPr>
          <p:spPr>
            <a:xfrm>
              <a:off x="1872000" y="1400400"/>
              <a:ext cx="267275" cy="196125"/>
            </a:xfrm>
            <a:custGeom>
              <a:avLst/>
              <a:gdLst/>
              <a:ahLst/>
              <a:cxnLst/>
              <a:rect l="l" t="t" r="r" b="b"/>
              <a:pathLst>
                <a:path w="10691" h="7845" extrusionOk="0">
                  <a:moveTo>
                    <a:pt x="9697" y="313"/>
                  </a:moveTo>
                  <a:cubicBezTo>
                    <a:pt x="9795" y="313"/>
                    <a:pt x="9875" y="392"/>
                    <a:pt x="9875" y="492"/>
                  </a:cubicBezTo>
                  <a:lnTo>
                    <a:pt x="9875" y="6695"/>
                  </a:lnTo>
                  <a:lnTo>
                    <a:pt x="9529" y="6695"/>
                  </a:lnTo>
                  <a:cubicBezTo>
                    <a:pt x="9444" y="6698"/>
                    <a:pt x="9378" y="6766"/>
                    <a:pt x="9378" y="6851"/>
                  </a:cubicBezTo>
                  <a:cubicBezTo>
                    <a:pt x="9378" y="6936"/>
                    <a:pt x="9444" y="7005"/>
                    <a:pt x="9529" y="7007"/>
                  </a:cubicBezTo>
                  <a:lnTo>
                    <a:pt x="10366" y="7007"/>
                  </a:lnTo>
                  <a:cubicBezTo>
                    <a:pt x="10371" y="7007"/>
                    <a:pt x="10377" y="7013"/>
                    <a:pt x="10377" y="7018"/>
                  </a:cubicBezTo>
                  <a:lnTo>
                    <a:pt x="10377" y="7353"/>
                  </a:lnTo>
                  <a:cubicBezTo>
                    <a:pt x="10377" y="7452"/>
                    <a:pt x="10297" y="7531"/>
                    <a:pt x="10199" y="7531"/>
                  </a:cubicBezTo>
                  <a:lnTo>
                    <a:pt x="492" y="7531"/>
                  </a:lnTo>
                  <a:cubicBezTo>
                    <a:pt x="392" y="7531"/>
                    <a:pt x="313" y="7452"/>
                    <a:pt x="313" y="7353"/>
                  </a:cubicBezTo>
                  <a:lnTo>
                    <a:pt x="313" y="7018"/>
                  </a:lnTo>
                  <a:cubicBezTo>
                    <a:pt x="313" y="7013"/>
                    <a:pt x="318" y="7007"/>
                    <a:pt x="324" y="7007"/>
                  </a:cubicBezTo>
                  <a:lnTo>
                    <a:pt x="8860" y="7007"/>
                  </a:lnTo>
                  <a:cubicBezTo>
                    <a:pt x="8944" y="7005"/>
                    <a:pt x="9012" y="6936"/>
                    <a:pt x="9012" y="6851"/>
                  </a:cubicBezTo>
                  <a:cubicBezTo>
                    <a:pt x="9012" y="6766"/>
                    <a:pt x="8944" y="6698"/>
                    <a:pt x="8860" y="6695"/>
                  </a:cubicBezTo>
                  <a:lnTo>
                    <a:pt x="815" y="6695"/>
                  </a:lnTo>
                  <a:lnTo>
                    <a:pt x="815" y="492"/>
                  </a:lnTo>
                  <a:cubicBezTo>
                    <a:pt x="815" y="392"/>
                    <a:pt x="894" y="313"/>
                    <a:pt x="994" y="313"/>
                  </a:cubicBezTo>
                  <a:close/>
                  <a:moveTo>
                    <a:pt x="994" y="1"/>
                  </a:moveTo>
                  <a:cubicBezTo>
                    <a:pt x="722" y="1"/>
                    <a:pt x="503" y="220"/>
                    <a:pt x="503" y="492"/>
                  </a:cubicBezTo>
                  <a:lnTo>
                    <a:pt x="503" y="6695"/>
                  </a:lnTo>
                  <a:lnTo>
                    <a:pt x="324" y="6695"/>
                  </a:lnTo>
                  <a:cubicBezTo>
                    <a:pt x="145" y="6695"/>
                    <a:pt x="1" y="6839"/>
                    <a:pt x="1" y="7018"/>
                  </a:cubicBezTo>
                  <a:lnTo>
                    <a:pt x="1" y="7353"/>
                  </a:lnTo>
                  <a:cubicBezTo>
                    <a:pt x="1" y="7624"/>
                    <a:pt x="220" y="7845"/>
                    <a:pt x="492" y="7845"/>
                  </a:cubicBezTo>
                  <a:lnTo>
                    <a:pt x="10199" y="7845"/>
                  </a:lnTo>
                  <a:cubicBezTo>
                    <a:pt x="10470" y="7845"/>
                    <a:pt x="10689" y="7624"/>
                    <a:pt x="10690" y="7353"/>
                  </a:cubicBezTo>
                  <a:lnTo>
                    <a:pt x="10690" y="7018"/>
                  </a:lnTo>
                  <a:cubicBezTo>
                    <a:pt x="10689" y="6839"/>
                    <a:pt x="10545" y="6695"/>
                    <a:pt x="10366" y="6695"/>
                  </a:cubicBezTo>
                  <a:lnTo>
                    <a:pt x="10188" y="6695"/>
                  </a:lnTo>
                  <a:lnTo>
                    <a:pt x="10188" y="492"/>
                  </a:lnTo>
                  <a:cubicBezTo>
                    <a:pt x="10187" y="220"/>
                    <a:pt x="9967" y="1"/>
                    <a:pt x="96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47"/>
          <p:cNvGrpSpPr/>
          <p:nvPr/>
        </p:nvGrpSpPr>
        <p:grpSpPr>
          <a:xfrm>
            <a:off x="7355991" y="1956503"/>
            <a:ext cx="333118" cy="312495"/>
            <a:chOff x="5306200" y="272850"/>
            <a:chExt cx="213825" cy="200600"/>
          </a:xfrm>
        </p:grpSpPr>
        <p:sp>
          <p:nvSpPr>
            <p:cNvPr id="513" name="Google Shape;513;p47"/>
            <p:cNvSpPr/>
            <p:nvPr/>
          </p:nvSpPr>
          <p:spPr>
            <a:xfrm>
              <a:off x="5306200" y="272850"/>
              <a:ext cx="183775" cy="200600"/>
            </a:xfrm>
            <a:custGeom>
              <a:avLst/>
              <a:gdLst/>
              <a:ahLst/>
              <a:cxnLst/>
              <a:rect l="l" t="t" r="r" b="b"/>
              <a:pathLst>
                <a:path w="7351" h="8024" extrusionOk="0">
                  <a:moveTo>
                    <a:pt x="6414" y="3209"/>
                  </a:moveTo>
                  <a:cubicBezTo>
                    <a:pt x="6810" y="3271"/>
                    <a:pt x="7100" y="3612"/>
                    <a:pt x="7100" y="4012"/>
                  </a:cubicBezTo>
                  <a:cubicBezTo>
                    <a:pt x="7100" y="4412"/>
                    <a:pt x="6810" y="4752"/>
                    <a:pt x="6414" y="4814"/>
                  </a:cubicBezTo>
                  <a:lnTo>
                    <a:pt x="6414" y="3209"/>
                  </a:lnTo>
                  <a:close/>
                  <a:moveTo>
                    <a:pt x="938" y="3065"/>
                  </a:moveTo>
                  <a:lnTo>
                    <a:pt x="938" y="4958"/>
                  </a:lnTo>
                  <a:lnTo>
                    <a:pt x="662" y="4958"/>
                  </a:lnTo>
                  <a:cubicBezTo>
                    <a:pt x="434" y="4958"/>
                    <a:pt x="251" y="4774"/>
                    <a:pt x="251" y="4547"/>
                  </a:cubicBezTo>
                  <a:lnTo>
                    <a:pt x="251" y="3476"/>
                  </a:lnTo>
                  <a:cubicBezTo>
                    <a:pt x="251" y="3250"/>
                    <a:pt x="434" y="3065"/>
                    <a:pt x="662" y="3065"/>
                  </a:cubicBezTo>
                  <a:close/>
                  <a:moveTo>
                    <a:pt x="2009" y="3065"/>
                  </a:moveTo>
                  <a:lnTo>
                    <a:pt x="2009" y="4958"/>
                  </a:lnTo>
                  <a:lnTo>
                    <a:pt x="1190" y="4958"/>
                  </a:lnTo>
                  <a:lnTo>
                    <a:pt x="1190" y="3065"/>
                  </a:lnTo>
                  <a:close/>
                  <a:moveTo>
                    <a:pt x="2144" y="5879"/>
                  </a:moveTo>
                  <a:lnTo>
                    <a:pt x="2144" y="6432"/>
                  </a:lnTo>
                  <a:lnTo>
                    <a:pt x="1906" y="6432"/>
                  </a:lnTo>
                  <a:lnTo>
                    <a:pt x="2054" y="5879"/>
                  </a:lnTo>
                  <a:close/>
                  <a:moveTo>
                    <a:pt x="1972" y="5210"/>
                  </a:moveTo>
                  <a:lnTo>
                    <a:pt x="1503" y="6968"/>
                  </a:lnTo>
                  <a:lnTo>
                    <a:pt x="1190" y="6968"/>
                  </a:lnTo>
                  <a:lnTo>
                    <a:pt x="1190" y="5210"/>
                  </a:lnTo>
                  <a:close/>
                  <a:moveTo>
                    <a:pt x="6164" y="252"/>
                  </a:moveTo>
                  <a:lnTo>
                    <a:pt x="6164" y="7772"/>
                  </a:lnTo>
                  <a:lnTo>
                    <a:pt x="5610" y="7772"/>
                  </a:lnTo>
                  <a:lnTo>
                    <a:pt x="5610" y="2477"/>
                  </a:lnTo>
                  <a:cubicBezTo>
                    <a:pt x="5613" y="2406"/>
                    <a:pt x="5556" y="2347"/>
                    <a:pt x="5485" y="2347"/>
                  </a:cubicBezTo>
                  <a:cubicBezTo>
                    <a:pt x="5414" y="2347"/>
                    <a:pt x="5357" y="2406"/>
                    <a:pt x="5360" y="2477"/>
                  </a:cubicBezTo>
                  <a:lnTo>
                    <a:pt x="5360" y="6949"/>
                  </a:lnTo>
                  <a:cubicBezTo>
                    <a:pt x="5146" y="6658"/>
                    <a:pt x="4910" y="6385"/>
                    <a:pt x="4652" y="6132"/>
                  </a:cubicBezTo>
                  <a:cubicBezTo>
                    <a:pt x="4302" y="5793"/>
                    <a:pt x="3937" y="5522"/>
                    <a:pt x="3565" y="5328"/>
                  </a:cubicBezTo>
                  <a:cubicBezTo>
                    <a:pt x="3136" y="5103"/>
                    <a:pt x="2699" y="4981"/>
                    <a:pt x="2261" y="4961"/>
                  </a:cubicBezTo>
                  <a:lnTo>
                    <a:pt x="2261" y="3063"/>
                  </a:lnTo>
                  <a:cubicBezTo>
                    <a:pt x="2699" y="3043"/>
                    <a:pt x="3136" y="2920"/>
                    <a:pt x="3565" y="2695"/>
                  </a:cubicBezTo>
                  <a:cubicBezTo>
                    <a:pt x="3937" y="2501"/>
                    <a:pt x="4302" y="2231"/>
                    <a:pt x="4652" y="1892"/>
                  </a:cubicBezTo>
                  <a:cubicBezTo>
                    <a:pt x="4910" y="1638"/>
                    <a:pt x="5146" y="1365"/>
                    <a:pt x="5360" y="1074"/>
                  </a:cubicBezTo>
                  <a:lnTo>
                    <a:pt x="5360" y="1874"/>
                  </a:lnTo>
                  <a:cubicBezTo>
                    <a:pt x="5361" y="1941"/>
                    <a:pt x="5418" y="1995"/>
                    <a:pt x="5485" y="1995"/>
                  </a:cubicBezTo>
                  <a:cubicBezTo>
                    <a:pt x="5552" y="1995"/>
                    <a:pt x="5608" y="1941"/>
                    <a:pt x="5610" y="1874"/>
                  </a:cubicBezTo>
                  <a:lnTo>
                    <a:pt x="5610" y="252"/>
                  </a:lnTo>
                  <a:close/>
                  <a:moveTo>
                    <a:pt x="5485" y="0"/>
                  </a:moveTo>
                  <a:cubicBezTo>
                    <a:pt x="5415" y="0"/>
                    <a:pt x="5360" y="57"/>
                    <a:pt x="5360" y="127"/>
                  </a:cubicBezTo>
                  <a:lnTo>
                    <a:pt x="5360" y="628"/>
                  </a:lnTo>
                  <a:cubicBezTo>
                    <a:pt x="5107" y="1023"/>
                    <a:pt x="4808" y="1388"/>
                    <a:pt x="4471" y="1715"/>
                  </a:cubicBezTo>
                  <a:cubicBezTo>
                    <a:pt x="3955" y="2217"/>
                    <a:pt x="3129" y="2814"/>
                    <a:pt x="2136" y="2814"/>
                  </a:cubicBezTo>
                  <a:lnTo>
                    <a:pt x="662" y="2814"/>
                  </a:lnTo>
                  <a:cubicBezTo>
                    <a:pt x="297" y="2815"/>
                    <a:pt x="1" y="3111"/>
                    <a:pt x="1" y="3476"/>
                  </a:cubicBezTo>
                  <a:lnTo>
                    <a:pt x="1" y="4547"/>
                  </a:lnTo>
                  <a:cubicBezTo>
                    <a:pt x="1" y="4912"/>
                    <a:pt x="297" y="5208"/>
                    <a:pt x="662" y="5210"/>
                  </a:cubicBezTo>
                  <a:lnTo>
                    <a:pt x="938" y="5210"/>
                  </a:lnTo>
                  <a:lnTo>
                    <a:pt x="938" y="7094"/>
                  </a:lnTo>
                  <a:cubicBezTo>
                    <a:pt x="938" y="7163"/>
                    <a:pt x="994" y="7220"/>
                    <a:pt x="1064" y="7220"/>
                  </a:cubicBezTo>
                  <a:lnTo>
                    <a:pt x="1600" y="7220"/>
                  </a:lnTo>
                  <a:cubicBezTo>
                    <a:pt x="1657" y="7220"/>
                    <a:pt x="1706" y="7181"/>
                    <a:pt x="1721" y="7127"/>
                  </a:cubicBezTo>
                  <a:lnTo>
                    <a:pt x="1838" y="6684"/>
                  </a:lnTo>
                  <a:lnTo>
                    <a:pt x="2269" y="6684"/>
                  </a:lnTo>
                  <a:cubicBezTo>
                    <a:pt x="2339" y="6684"/>
                    <a:pt x="2394" y="6627"/>
                    <a:pt x="2394" y="6557"/>
                  </a:cubicBezTo>
                  <a:lnTo>
                    <a:pt x="2394" y="5754"/>
                  </a:lnTo>
                  <a:cubicBezTo>
                    <a:pt x="2394" y="5684"/>
                    <a:pt x="2339" y="5628"/>
                    <a:pt x="2269" y="5628"/>
                  </a:cubicBezTo>
                  <a:lnTo>
                    <a:pt x="2120" y="5628"/>
                  </a:lnTo>
                  <a:lnTo>
                    <a:pt x="2231" y="5211"/>
                  </a:lnTo>
                  <a:cubicBezTo>
                    <a:pt x="3182" y="5247"/>
                    <a:pt x="3971" y="5824"/>
                    <a:pt x="4471" y="6308"/>
                  </a:cubicBezTo>
                  <a:cubicBezTo>
                    <a:pt x="4808" y="6635"/>
                    <a:pt x="5105" y="7002"/>
                    <a:pt x="5359" y="7397"/>
                  </a:cubicBezTo>
                  <a:lnTo>
                    <a:pt x="5359" y="7897"/>
                  </a:lnTo>
                  <a:cubicBezTo>
                    <a:pt x="5359" y="7967"/>
                    <a:pt x="5415" y="8023"/>
                    <a:pt x="5484" y="8023"/>
                  </a:cubicBezTo>
                  <a:lnTo>
                    <a:pt x="6289" y="8023"/>
                  </a:lnTo>
                  <a:cubicBezTo>
                    <a:pt x="6357" y="8023"/>
                    <a:pt x="6414" y="7967"/>
                    <a:pt x="6414" y="7897"/>
                  </a:cubicBezTo>
                  <a:lnTo>
                    <a:pt x="6414" y="5067"/>
                  </a:lnTo>
                  <a:cubicBezTo>
                    <a:pt x="6948" y="5004"/>
                    <a:pt x="7351" y="4550"/>
                    <a:pt x="7351" y="4012"/>
                  </a:cubicBezTo>
                  <a:cubicBezTo>
                    <a:pt x="7351" y="3473"/>
                    <a:pt x="6948" y="3020"/>
                    <a:pt x="6414" y="2956"/>
                  </a:cubicBezTo>
                  <a:lnTo>
                    <a:pt x="6414" y="2955"/>
                  </a:lnTo>
                  <a:lnTo>
                    <a:pt x="6414" y="127"/>
                  </a:lnTo>
                  <a:cubicBezTo>
                    <a:pt x="6414" y="57"/>
                    <a:pt x="6359" y="0"/>
                    <a:pt x="6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7"/>
            <p:cNvSpPr/>
            <p:nvPr/>
          </p:nvSpPr>
          <p:spPr>
            <a:xfrm>
              <a:off x="5503925" y="370000"/>
              <a:ext cx="16100" cy="6275"/>
            </a:xfrm>
            <a:custGeom>
              <a:avLst/>
              <a:gdLst/>
              <a:ahLst/>
              <a:cxnLst/>
              <a:rect l="l" t="t" r="r" b="b"/>
              <a:pathLst>
                <a:path w="644" h="251" extrusionOk="0">
                  <a:moveTo>
                    <a:pt x="122" y="1"/>
                  </a:moveTo>
                  <a:cubicBezTo>
                    <a:pt x="54" y="3"/>
                    <a:pt x="0" y="58"/>
                    <a:pt x="0" y="126"/>
                  </a:cubicBezTo>
                  <a:cubicBezTo>
                    <a:pt x="0" y="193"/>
                    <a:pt x="54" y="250"/>
                    <a:pt x="122" y="251"/>
                  </a:cubicBezTo>
                  <a:lnTo>
                    <a:pt x="524" y="251"/>
                  </a:lnTo>
                  <a:cubicBezTo>
                    <a:pt x="591" y="250"/>
                    <a:pt x="644" y="193"/>
                    <a:pt x="644" y="126"/>
                  </a:cubicBezTo>
                  <a:cubicBezTo>
                    <a:pt x="644" y="58"/>
                    <a:pt x="591" y="3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7"/>
            <p:cNvSpPr/>
            <p:nvPr/>
          </p:nvSpPr>
          <p:spPr>
            <a:xfrm>
              <a:off x="5490050" y="332100"/>
              <a:ext cx="14750" cy="13400"/>
            </a:xfrm>
            <a:custGeom>
              <a:avLst/>
              <a:gdLst/>
              <a:ahLst/>
              <a:cxnLst/>
              <a:rect l="l" t="t" r="r" b="b"/>
              <a:pathLst>
                <a:path w="590" h="536" extrusionOk="0">
                  <a:moveTo>
                    <a:pt x="451" y="1"/>
                  </a:moveTo>
                  <a:cubicBezTo>
                    <a:pt x="419" y="1"/>
                    <a:pt x="387" y="13"/>
                    <a:pt x="362" y="37"/>
                  </a:cubicBezTo>
                  <a:lnTo>
                    <a:pt x="78" y="321"/>
                  </a:lnTo>
                  <a:cubicBezTo>
                    <a:pt x="1" y="401"/>
                    <a:pt x="56" y="534"/>
                    <a:pt x="166" y="535"/>
                  </a:cubicBezTo>
                  <a:cubicBezTo>
                    <a:pt x="168" y="535"/>
                    <a:pt x="170" y="535"/>
                    <a:pt x="171" y="535"/>
                  </a:cubicBezTo>
                  <a:cubicBezTo>
                    <a:pt x="203" y="535"/>
                    <a:pt x="232" y="522"/>
                    <a:pt x="255" y="499"/>
                  </a:cubicBezTo>
                  <a:lnTo>
                    <a:pt x="539" y="215"/>
                  </a:lnTo>
                  <a:cubicBezTo>
                    <a:pt x="588" y="166"/>
                    <a:pt x="589" y="86"/>
                    <a:pt x="539" y="37"/>
                  </a:cubicBezTo>
                  <a:cubicBezTo>
                    <a:pt x="515" y="13"/>
                    <a:pt x="483" y="1"/>
                    <a:pt x="4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7"/>
            <p:cNvSpPr/>
            <p:nvPr/>
          </p:nvSpPr>
          <p:spPr>
            <a:xfrm>
              <a:off x="5490775" y="400800"/>
              <a:ext cx="13950" cy="13325"/>
            </a:xfrm>
            <a:custGeom>
              <a:avLst/>
              <a:gdLst/>
              <a:ahLst/>
              <a:cxnLst/>
              <a:rect l="l" t="t" r="r" b="b"/>
              <a:pathLst>
                <a:path w="558" h="533" extrusionOk="0">
                  <a:moveTo>
                    <a:pt x="137" y="0"/>
                  </a:moveTo>
                  <a:cubicBezTo>
                    <a:pt x="105" y="0"/>
                    <a:pt x="73" y="12"/>
                    <a:pt x="49" y="37"/>
                  </a:cubicBezTo>
                  <a:cubicBezTo>
                    <a:pt x="0" y="86"/>
                    <a:pt x="0" y="166"/>
                    <a:pt x="49" y="214"/>
                  </a:cubicBezTo>
                  <a:lnTo>
                    <a:pt x="333" y="498"/>
                  </a:lnTo>
                  <a:cubicBezTo>
                    <a:pt x="357" y="521"/>
                    <a:pt x="388" y="533"/>
                    <a:pt x="419" y="533"/>
                  </a:cubicBezTo>
                  <a:cubicBezTo>
                    <a:pt x="451" y="533"/>
                    <a:pt x="484" y="520"/>
                    <a:pt x="508" y="496"/>
                  </a:cubicBezTo>
                  <a:cubicBezTo>
                    <a:pt x="556" y="449"/>
                    <a:pt x="557" y="370"/>
                    <a:pt x="510" y="321"/>
                  </a:cubicBezTo>
                  <a:lnTo>
                    <a:pt x="226" y="37"/>
                  </a:lnTo>
                  <a:cubicBezTo>
                    <a:pt x="201" y="12"/>
                    <a:pt x="169" y="0"/>
                    <a:pt x="1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47"/>
          <p:cNvGrpSpPr/>
          <p:nvPr/>
        </p:nvGrpSpPr>
        <p:grpSpPr>
          <a:xfrm>
            <a:off x="5453259" y="1945258"/>
            <a:ext cx="333134" cy="330472"/>
            <a:chOff x="5912850" y="4656250"/>
            <a:chExt cx="209650" cy="207975"/>
          </a:xfrm>
        </p:grpSpPr>
        <p:sp>
          <p:nvSpPr>
            <p:cNvPr id="518" name="Google Shape;518;p47"/>
            <p:cNvSpPr/>
            <p:nvPr/>
          </p:nvSpPr>
          <p:spPr>
            <a:xfrm>
              <a:off x="5988025" y="4656250"/>
              <a:ext cx="134475" cy="134850"/>
            </a:xfrm>
            <a:custGeom>
              <a:avLst/>
              <a:gdLst/>
              <a:ahLst/>
              <a:cxnLst/>
              <a:rect l="l" t="t" r="r" b="b"/>
              <a:pathLst>
                <a:path w="5379" h="5394" extrusionOk="0">
                  <a:moveTo>
                    <a:pt x="2689" y="269"/>
                  </a:moveTo>
                  <a:cubicBezTo>
                    <a:pt x="4024" y="269"/>
                    <a:pt x="5109" y="1118"/>
                    <a:pt x="5109" y="2164"/>
                  </a:cubicBezTo>
                  <a:cubicBezTo>
                    <a:pt x="5111" y="3085"/>
                    <a:pt x="4269" y="3869"/>
                    <a:pt x="3112" y="4030"/>
                  </a:cubicBezTo>
                  <a:cubicBezTo>
                    <a:pt x="3042" y="4039"/>
                    <a:pt x="2992" y="4101"/>
                    <a:pt x="2996" y="4172"/>
                  </a:cubicBezTo>
                  <a:lnTo>
                    <a:pt x="2996" y="4175"/>
                  </a:lnTo>
                  <a:cubicBezTo>
                    <a:pt x="2930" y="4606"/>
                    <a:pt x="2619" y="4960"/>
                    <a:pt x="2200" y="5082"/>
                  </a:cubicBezTo>
                  <a:cubicBezTo>
                    <a:pt x="2362" y="4808"/>
                    <a:pt x="2425" y="4487"/>
                    <a:pt x="2382" y="4174"/>
                  </a:cubicBezTo>
                  <a:cubicBezTo>
                    <a:pt x="2382" y="4172"/>
                    <a:pt x="2382" y="4172"/>
                    <a:pt x="2382" y="4171"/>
                  </a:cubicBezTo>
                  <a:cubicBezTo>
                    <a:pt x="2386" y="4101"/>
                    <a:pt x="2336" y="4039"/>
                    <a:pt x="2266" y="4030"/>
                  </a:cubicBezTo>
                  <a:cubicBezTo>
                    <a:pt x="1109" y="3869"/>
                    <a:pt x="269" y="3085"/>
                    <a:pt x="269" y="2164"/>
                  </a:cubicBezTo>
                  <a:cubicBezTo>
                    <a:pt x="269" y="1118"/>
                    <a:pt x="1355" y="269"/>
                    <a:pt x="2689" y="269"/>
                  </a:cubicBezTo>
                  <a:close/>
                  <a:moveTo>
                    <a:pt x="2690" y="1"/>
                  </a:moveTo>
                  <a:cubicBezTo>
                    <a:pt x="1978" y="1"/>
                    <a:pt x="1305" y="223"/>
                    <a:pt x="799" y="624"/>
                  </a:cubicBezTo>
                  <a:cubicBezTo>
                    <a:pt x="285" y="1033"/>
                    <a:pt x="1" y="1580"/>
                    <a:pt x="1" y="2164"/>
                  </a:cubicBezTo>
                  <a:cubicBezTo>
                    <a:pt x="1" y="3191"/>
                    <a:pt x="888" y="4067"/>
                    <a:pt x="2124" y="4279"/>
                  </a:cubicBezTo>
                  <a:cubicBezTo>
                    <a:pt x="2149" y="4607"/>
                    <a:pt x="2032" y="4930"/>
                    <a:pt x="1801" y="5164"/>
                  </a:cubicBezTo>
                  <a:cubicBezTo>
                    <a:pt x="1718" y="5249"/>
                    <a:pt x="1778" y="5392"/>
                    <a:pt x="1896" y="5393"/>
                  </a:cubicBezTo>
                  <a:cubicBezTo>
                    <a:pt x="2554" y="5393"/>
                    <a:pt x="3120" y="4921"/>
                    <a:pt x="3250" y="4280"/>
                  </a:cubicBezTo>
                  <a:cubicBezTo>
                    <a:pt x="3822" y="4182"/>
                    <a:pt x="4345" y="3934"/>
                    <a:pt x="4730" y="3575"/>
                  </a:cubicBezTo>
                  <a:cubicBezTo>
                    <a:pt x="5148" y="3183"/>
                    <a:pt x="5379" y="2682"/>
                    <a:pt x="5379" y="2164"/>
                  </a:cubicBezTo>
                  <a:cubicBezTo>
                    <a:pt x="5379" y="1580"/>
                    <a:pt x="5095" y="1033"/>
                    <a:pt x="4580" y="624"/>
                  </a:cubicBezTo>
                  <a:cubicBezTo>
                    <a:pt x="4074" y="221"/>
                    <a:pt x="3402" y="1"/>
                    <a:pt x="26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7"/>
            <p:cNvSpPr/>
            <p:nvPr/>
          </p:nvSpPr>
          <p:spPr>
            <a:xfrm>
              <a:off x="6027950" y="4706725"/>
              <a:ext cx="8400" cy="7225"/>
            </a:xfrm>
            <a:custGeom>
              <a:avLst/>
              <a:gdLst/>
              <a:ahLst/>
              <a:cxnLst/>
              <a:rect l="l" t="t" r="r" b="b"/>
              <a:pathLst>
                <a:path w="336" h="289" extrusionOk="0">
                  <a:moveTo>
                    <a:pt x="193" y="1"/>
                  </a:moveTo>
                  <a:cubicBezTo>
                    <a:pt x="65" y="1"/>
                    <a:pt x="0" y="156"/>
                    <a:pt x="90" y="246"/>
                  </a:cubicBezTo>
                  <a:cubicBezTo>
                    <a:pt x="120" y="275"/>
                    <a:pt x="156" y="288"/>
                    <a:pt x="191" y="288"/>
                  </a:cubicBezTo>
                  <a:cubicBezTo>
                    <a:pt x="265" y="288"/>
                    <a:pt x="335" y="231"/>
                    <a:pt x="335" y="145"/>
                  </a:cubicBezTo>
                  <a:cubicBezTo>
                    <a:pt x="335" y="65"/>
                    <a:pt x="271" y="2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7"/>
            <p:cNvSpPr/>
            <p:nvPr/>
          </p:nvSpPr>
          <p:spPr>
            <a:xfrm>
              <a:off x="6072975" y="4706725"/>
              <a:ext cx="8400" cy="7225"/>
            </a:xfrm>
            <a:custGeom>
              <a:avLst/>
              <a:gdLst/>
              <a:ahLst/>
              <a:cxnLst/>
              <a:rect l="l" t="t" r="r" b="b"/>
              <a:pathLst>
                <a:path w="336" h="289" extrusionOk="0">
                  <a:moveTo>
                    <a:pt x="193" y="1"/>
                  </a:moveTo>
                  <a:cubicBezTo>
                    <a:pt x="65" y="1"/>
                    <a:pt x="0" y="156"/>
                    <a:pt x="91" y="246"/>
                  </a:cubicBezTo>
                  <a:cubicBezTo>
                    <a:pt x="120" y="275"/>
                    <a:pt x="156" y="288"/>
                    <a:pt x="191" y="288"/>
                  </a:cubicBezTo>
                  <a:cubicBezTo>
                    <a:pt x="265" y="288"/>
                    <a:pt x="336" y="231"/>
                    <a:pt x="336" y="145"/>
                  </a:cubicBezTo>
                  <a:cubicBezTo>
                    <a:pt x="336" y="65"/>
                    <a:pt x="27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7"/>
            <p:cNvSpPr/>
            <p:nvPr/>
          </p:nvSpPr>
          <p:spPr>
            <a:xfrm>
              <a:off x="6050450" y="4706725"/>
              <a:ext cx="8400" cy="7225"/>
            </a:xfrm>
            <a:custGeom>
              <a:avLst/>
              <a:gdLst/>
              <a:ahLst/>
              <a:cxnLst/>
              <a:rect l="l" t="t" r="r" b="b"/>
              <a:pathLst>
                <a:path w="336" h="289" extrusionOk="0">
                  <a:moveTo>
                    <a:pt x="193" y="1"/>
                  </a:moveTo>
                  <a:cubicBezTo>
                    <a:pt x="65" y="1"/>
                    <a:pt x="1" y="156"/>
                    <a:pt x="91" y="246"/>
                  </a:cubicBezTo>
                  <a:cubicBezTo>
                    <a:pt x="120" y="275"/>
                    <a:pt x="156" y="288"/>
                    <a:pt x="192" y="288"/>
                  </a:cubicBezTo>
                  <a:cubicBezTo>
                    <a:pt x="265" y="288"/>
                    <a:pt x="336" y="231"/>
                    <a:pt x="336" y="145"/>
                  </a:cubicBezTo>
                  <a:cubicBezTo>
                    <a:pt x="336" y="65"/>
                    <a:pt x="271" y="2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7"/>
            <p:cNvSpPr/>
            <p:nvPr/>
          </p:nvSpPr>
          <p:spPr>
            <a:xfrm>
              <a:off x="5912850" y="4702125"/>
              <a:ext cx="164050" cy="162100"/>
            </a:xfrm>
            <a:custGeom>
              <a:avLst/>
              <a:gdLst/>
              <a:ahLst/>
              <a:cxnLst/>
              <a:rect l="l" t="t" r="r" b="b"/>
              <a:pathLst>
                <a:path w="6562" h="6484" extrusionOk="0">
                  <a:moveTo>
                    <a:pt x="974" y="0"/>
                  </a:moveTo>
                  <a:cubicBezTo>
                    <a:pt x="942" y="0"/>
                    <a:pt x="909" y="12"/>
                    <a:pt x="884" y="35"/>
                  </a:cubicBezTo>
                  <a:cubicBezTo>
                    <a:pt x="853" y="64"/>
                    <a:pt x="122" y="742"/>
                    <a:pt x="69" y="1314"/>
                  </a:cubicBezTo>
                  <a:cubicBezTo>
                    <a:pt x="0" y="2068"/>
                    <a:pt x="761" y="3382"/>
                    <a:pt x="1964" y="4585"/>
                  </a:cubicBezTo>
                  <a:cubicBezTo>
                    <a:pt x="3117" y="5736"/>
                    <a:pt x="4370" y="6483"/>
                    <a:pt x="5137" y="6483"/>
                  </a:cubicBezTo>
                  <a:cubicBezTo>
                    <a:pt x="5171" y="6483"/>
                    <a:pt x="5203" y="6482"/>
                    <a:pt x="5236" y="6479"/>
                  </a:cubicBezTo>
                  <a:cubicBezTo>
                    <a:pt x="5808" y="6427"/>
                    <a:pt x="6486" y="5696"/>
                    <a:pt x="6514" y="5665"/>
                  </a:cubicBezTo>
                  <a:cubicBezTo>
                    <a:pt x="6559" y="5617"/>
                    <a:pt x="6562" y="5544"/>
                    <a:pt x="6521" y="5491"/>
                  </a:cubicBezTo>
                  <a:cubicBezTo>
                    <a:pt x="6295" y="5209"/>
                    <a:pt x="6054" y="4937"/>
                    <a:pt x="5798" y="4680"/>
                  </a:cubicBezTo>
                  <a:cubicBezTo>
                    <a:pt x="5541" y="4424"/>
                    <a:pt x="5269" y="4183"/>
                    <a:pt x="4987" y="3957"/>
                  </a:cubicBezTo>
                  <a:cubicBezTo>
                    <a:pt x="4962" y="3937"/>
                    <a:pt x="4932" y="3927"/>
                    <a:pt x="4903" y="3927"/>
                  </a:cubicBezTo>
                  <a:cubicBezTo>
                    <a:pt x="4868" y="3927"/>
                    <a:pt x="4834" y="3941"/>
                    <a:pt x="4809" y="3966"/>
                  </a:cubicBezTo>
                  <a:lnTo>
                    <a:pt x="4300" y="4475"/>
                  </a:lnTo>
                  <a:lnTo>
                    <a:pt x="2648" y="2825"/>
                  </a:lnTo>
                  <a:cubicBezTo>
                    <a:pt x="2621" y="2793"/>
                    <a:pt x="2583" y="2776"/>
                    <a:pt x="2545" y="2776"/>
                  </a:cubicBezTo>
                  <a:cubicBezTo>
                    <a:pt x="2510" y="2776"/>
                    <a:pt x="2476" y="2789"/>
                    <a:pt x="2450" y="2815"/>
                  </a:cubicBezTo>
                  <a:cubicBezTo>
                    <a:pt x="2395" y="2872"/>
                    <a:pt x="2399" y="2963"/>
                    <a:pt x="2458" y="3013"/>
                  </a:cubicBezTo>
                  <a:lnTo>
                    <a:pt x="4204" y="4760"/>
                  </a:lnTo>
                  <a:cubicBezTo>
                    <a:pt x="4231" y="4787"/>
                    <a:pt x="4265" y="4800"/>
                    <a:pt x="4299" y="4800"/>
                  </a:cubicBezTo>
                  <a:cubicBezTo>
                    <a:pt x="4334" y="4800"/>
                    <a:pt x="4368" y="4787"/>
                    <a:pt x="4394" y="4760"/>
                  </a:cubicBezTo>
                  <a:lnTo>
                    <a:pt x="4913" y="4242"/>
                  </a:lnTo>
                  <a:cubicBezTo>
                    <a:pt x="5055" y="4359"/>
                    <a:pt x="5339" y="4600"/>
                    <a:pt x="5608" y="4869"/>
                  </a:cubicBezTo>
                  <a:cubicBezTo>
                    <a:pt x="5878" y="5139"/>
                    <a:pt x="6120" y="5425"/>
                    <a:pt x="6237" y="5567"/>
                  </a:cubicBezTo>
                  <a:cubicBezTo>
                    <a:pt x="6011" y="5792"/>
                    <a:pt x="5553" y="6182"/>
                    <a:pt x="5210" y="6213"/>
                  </a:cubicBezTo>
                  <a:cubicBezTo>
                    <a:pt x="5184" y="6215"/>
                    <a:pt x="5157" y="6216"/>
                    <a:pt x="5130" y="6216"/>
                  </a:cubicBezTo>
                  <a:cubicBezTo>
                    <a:pt x="4445" y="6216"/>
                    <a:pt x="3241" y="5484"/>
                    <a:pt x="2154" y="4396"/>
                  </a:cubicBezTo>
                  <a:cubicBezTo>
                    <a:pt x="1022" y="3265"/>
                    <a:pt x="275" y="2008"/>
                    <a:pt x="337" y="1340"/>
                  </a:cubicBezTo>
                  <a:cubicBezTo>
                    <a:pt x="368" y="998"/>
                    <a:pt x="758" y="540"/>
                    <a:pt x="983" y="313"/>
                  </a:cubicBezTo>
                  <a:cubicBezTo>
                    <a:pt x="1124" y="430"/>
                    <a:pt x="1411" y="672"/>
                    <a:pt x="1680" y="941"/>
                  </a:cubicBezTo>
                  <a:cubicBezTo>
                    <a:pt x="1951" y="1211"/>
                    <a:pt x="2191" y="1495"/>
                    <a:pt x="2308" y="1637"/>
                  </a:cubicBezTo>
                  <a:lnTo>
                    <a:pt x="1789" y="2156"/>
                  </a:lnTo>
                  <a:cubicBezTo>
                    <a:pt x="1737" y="2208"/>
                    <a:pt x="1737" y="2293"/>
                    <a:pt x="1789" y="2345"/>
                  </a:cubicBezTo>
                  <a:lnTo>
                    <a:pt x="2079" y="2635"/>
                  </a:lnTo>
                  <a:cubicBezTo>
                    <a:pt x="2107" y="2659"/>
                    <a:pt x="2136" y="2669"/>
                    <a:pt x="2165" y="2669"/>
                  </a:cubicBezTo>
                  <a:cubicBezTo>
                    <a:pt x="2267" y="2669"/>
                    <a:pt x="2353" y="2543"/>
                    <a:pt x="2269" y="2445"/>
                  </a:cubicBezTo>
                  <a:lnTo>
                    <a:pt x="2075" y="2251"/>
                  </a:lnTo>
                  <a:lnTo>
                    <a:pt x="2582" y="1742"/>
                  </a:lnTo>
                  <a:cubicBezTo>
                    <a:pt x="2631" y="1694"/>
                    <a:pt x="2635" y="1617"/>
                    <a:pt x="2593" y="1565"/>
                  </a:cubicBezTo>
                  <a:cubicBezTo>
                    <a:pt x="2143" y="994"/>
                    <a:pt x="1628" y="478"/>
                    <a:pt x="1057" y="29"/>
                  </a:cubicBezTo>
                  <a:cubicBezTo>
                    <a:pt x="1033" y="10"/>
                    <a:pt x="1004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569B5E-C5D4-45D0-9964-189BFDDC7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5225" y="37360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0"/>
          <p:cNvSpPr txBox="1">
            <a:spLocks noGrp="1"/>
          </p:cNvSpPr>
          <p:nvPr>
            <p:ph type="ctrTitle"/>
          </p:nvPr>
        </p:nvSpPr>
        <p:spPr>
          <a:xfrm>
            <a:off x="709460" y="318771"/>
            <a:ext cx="3287505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Judicial Consent  Forms</a:t>
            </a:r>
            <a:endParaRPr dirty="0"/>
          </a:p>
        </p:txBody>
      </p:sp>
      <p:sp>
        <p:nvSpPr>
          <p:cNvPr id="805" name="Google Shape;805;p60"/>
          <p:cNvSpPr txBox="1">
            <a:spLocks noGrp="1"/>
          </p:cNvSpPr>
          <p:nvPr>
            <p:ph type="body" idx="1"/>
          </p:nvPr>
        </p:nvSpPr>
        <p:spPr>
          <a:xfrm>
            <a:off x="465451" y="791871"/>
            <a:ext cx="7969089" cy="3978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2750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7 Consenting Federal Judges</a:t>
            </a:r>
          </a:p>
          <a:p>
            <a:pPr marL="869950" lvl="1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Required documents contained two sections</a:t>
            </a:r>
          </a:p>
          <a:p>
            <a:pPr marL="1327150" lvl="2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document, consent form</a:t>
            </a:r>
          </a:p>
          <a:p>
            <a:pPr marL="1327150" lvl="2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document, information removal request form</a:t>
            </a:r>
          </a:p>
          <a:p>
            <a:pPr marL="1784350" lvl="3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Name</a:t>
            </a:r>
          </a:p>
          <a:p>
            <a:pPr marL="1784350" lvl="3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Main Address</a:t>
            </a:r>
          </a:p>
          <a:p>
            <a:pPr marL="1784350" lvl="3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Secondary Addresses</a:t>
            </a:r>
          </a:p>
          <a:p>
            <a:pPr marL="1784350" lvl="3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Phone numbers</a:t>
            </a:r>
          </a:p>
          <a:p>
            <a:pPr marL="1784350" lvl="3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Emails </a:t>
            </a:r>
          </a:p>
          <a:p>
            <a:pPr marL="1784350" lvl="3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Spouse</a:t>
            </a:r>
          </a:p>
          <a:p>
            <a:pPr marL="1784350" lvl="3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Children under 18</a:t>
            </a:r>
          </a:p>
          <a:p>
            <a:pPr marL="1327150" lvl="2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All documents were saved within court database </a:t>
            </a:r>
          </a:p>
          <a:p>
            <a:pPr marL="412750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1 Federal Judge had been processed</a:t>
            </a:r>
          </a:p>
          <a:p>
            <a:pPr marL="869950" lvl="1" indent="-171450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I oversaw processing the other 6 federal judges</a:t>
            </a:r>
            <a:endParaRPr lang="en-US" sz="11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58067D-D841-479C-9315-E0BE27419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4940" y="250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0"/>
          <p:cNvSpPr txBox="1">
            <a:spLocks noGrp="1"/>
          </p:cNvSpPr>
          <p:nvPr>
            <p:ph type="ctrTitle"/>
          </p:nvPr>
        </p:nvSpPr>
        <p:spPr>
          <a:xfrm>
            <a:off x="709460" y="145799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Data Broker Research</a:t>
            </a:r>
            <a:endParaRPr dirty="0"/>
          </a:p>
        </p:txBody>
      </p:sp>
      <p:sp>
        <p:nvSpPr>
          <p:cNvPr id="805" name="Google Shape;805;p60"/>
          <p:cNvSpPr txBox="1">
            <a:spLocks noGrp="1"/>
          </p:cNvSpPr>
          <p:nvPr>
            <p:ph type="body" idx="1"/>
          </p:nvPr>
        </p:nvSpPr>
        <p:spPr>
          <a:xfrm>
            <a:off x="465451" y="678749"/>
            <a:ext cx="7969089" cy="3978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Personal information filled in by federal judges were used for investigations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I sent information to the Head Librarians from Seventh Circuit</a:t>
            </a:r>
          </a:p>
          <a:p>
            <a:pPr marL="1327150" lvl="2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Circuit Librarians to perform soft checks online</a:t>
            </a:r>
          </a:p>
          <a:p>
            <a:pPr marL="1784350" lvl="3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Judges with ongoing threats received priority</a:t>
            </a:r>
          </a:p>
          <a:p>
            <a:pPr marL="1784350" lvl="3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Data was received by me, I reviewed their results</a:t>
            </a:r>
          </a:p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Data brokers that librarians marked to contain related information to federal judges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Reviewed by me </a:t>
            </a:r>
          </a:p>
          <a:p>
            <a:pPr marL="1327150" lvl="2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Must have a link between name and other personal information</a:t>
            </a:r>
          </a:p>
          <a:p>
            <a:pPr marL="1784350" lvl="3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Name – Address, Name – Phone Number, Name – Email</a:t>
            </a:r>
          </a:p>
          <a:p>
            <a:pPr marL="412750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Data brokers that librarians marked to contain no information related to federal judges</a:t>
            </a:r>
          </a:p>
          <a:p>
            <a:pPr marL="869950" lvl="1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Hard checked by me for missed data</a:t>
            </a:r>
          </a:p>
          <a:p>
            <a:pPr marL="1327150" lvl="2" indent="-171450">
              <a:lnSpc>
                <a:spcPct val="150000"/>
              </a:lnSpc>
              <a:spcBef>
                <a:spcPts val="300"/>
              </a:spcBef>
            </a:pPr>
            <a:r>
              <a:rPr lang="en-US" sz="1100" dirty="0"/>
              <a:t>Business profile investigations, Login-walls, navigation issues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10A410-C1A0-4FAE-A103-9952C14DB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0482" y="22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9AAE14-2DE7-4293-9AEA-4913873B7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844" y="225528"/>
            <a:ext cx="2465135" cy="946200"/>
          </a:xfrm>
        </p:spPr>
        <p:txBody>
          <a:bodyPr/>
          <a:lstStyle/>
          <a:p>
            <a:r>
              <a:rPr lang="en-US" dirty="0"/>
              <a:t>Librarians Soft Checks Example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DD1BD8-1C30-4353-9E9F-64F496FD2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791" y="1285718"/>
            <a:ext cx="4210050" cy="2114550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257008-3823-4202-B97F-A49E39D7C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74" y="969115"/>
            <a:ext cx="3013705" cy="320527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53F878AA-A4E6-42F2-B5B7-DF8C36AF1366}"/>
              </a:ext>
            </a:extLst>
          </p:cNvPr>
          <p:cNvSpPr txBox="1">
            <a:spLocks/>
          </p:cNvSpPr>
          <p:nvPr/>
        </p:nvSpPr>
        <p:spPr>
          <a:xfrm>
            <a:off x="5759084" y="225528"/>
            <a:ext cx="2465135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US" dirty="0"/>
              <a:t>Data Recording Example 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529371D-C881-4259-81BF-E4C538D1D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8022" y="3514258"/>
            <a:ext cx="4371588" cy="1001009"/>
          </a:xfrm>
        </p:spPr>
        <p:txBody>
          <a:bodyPr/>
          <a:lstStyle/>
          <a:p>
            <a:pPr indent="-173736">
              <a:lnSpc>
                <a:spcPct val="100000"/>
              </a:lnSpc>
              <a:spcBef>
                <a:spcPts val="300"/>
              </a:spcBef>
            </a:pPr>
            <a:r>
              <a:rPr lang="en-US" dirty="0"/>
              <a:t>Pay-wall are websites that require monetary subscription in order to view data</a:t>
            </a: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A3F415-7FD5-4AB3-8C5A-3314FE87A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39449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9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868F87-9758-4E1E-A6EF-82F727FCD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628" y="1123000"/>
            <a:ext cx="8172012" cy="3549192"/>
          </a:xfrm>
        </p:spPr>
        <p:txBody>
          <a:bodyPr/>
          <a:lstStyle/>
          <a:p>
            <a:pPr marL="454914" indent="-171450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Data broker companies marked with “info found”</a:t>
            </a:r>
          </a:p>
          <a:p>
            <a:pPr lvl="1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Preliminary investigations had listed the business addresses of data brokers</a:t>
            </a:r>
          </a:p>
          <a:p>
            <a:pPr lvl="1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I Individualized and prepared letters and forms for federal judges whose information was found</a:t>
            </a:r>
          </a:p>
          <a:p>
            <a:pPr lvl="2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Most mail were tracked via USPS tracking</a:t>
            </a:r>
          </a:p>
          <a:p>
            <a:pPr lvl="2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USPS Domestic Return Receipt applied </a:t>
            </a:r>
          </a:p>
          <a:p>
            <a:pPr lvl="3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Will require the addressee to sign and list their forwarded address</a:t>
            </a:r>
          </a:p>
          <a:p>
            <a:pPr lvl="4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Receipt is sent back to the Clerk’s office</a:t>
            </a:r>
          </a:p>
          <a:p>
            <a:pPr lvl="2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I recorded and monitored all tracking data</a:t>
            </a:r>
          </a:p>
          <a:p>
            <a:pPr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If mailing address does not work</a:t>
            </a:r>
          </a:p>
          <a:p>
            <a:pPr lvl="1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Contacted data brokers via email then phone to inform them of violation </a:t>
            </a:r>
          </a:p>
          <a:p>
            <a:pPr lvl="2" indent="-173736">
              <a:lnSpc>
                <a:spcPct val="150000"/>
              </a:lnSpc>
              <a:spcBef>
                <a:spcPts val="300"/>
              </a:spcBef>
            </a:pPr>
            <a:r>
              <a:rPr lang="en-US" sz="1000" dirty="0"/>
              <a:t>If this does not work, I notify my project members in the U.S. Marshal Service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CFB0A7-D174-4DE3-86AA-41AC00DBF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Broker Communication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41B553-2248-4F3E-BBB3-A5D79C8A5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6581" y="33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0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484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23E6D-AE98-471D-89C4-1D7B198A3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9878" y="385784"/>
            <a:ext cx="2078100" cy="946200"/>
          </a:xfrm>
        </p:spPr>
        <p:txBody>
          <a:bodyPr/>
          <a:lstStyle/>
          <a:p>
            <a:pPr algn="ctr"/>
            <a:r>
              <a:rPr lang="en-US" dirty="0"/>
              <a:t>Domestic Return Receipt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4F140BF-FA53-42BB-A02C-4E9414FEE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55" y="1503585"/>
            <a:ext cx="3717146" cy="2362593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AE85A8EF-7BDE-4957-A06F-89A1B4A0E15F}"/>
              </a:ext>
            </a:extLst>
          </p:cNvPr>
          <p:cNvSpPr txBox="1">
            <a:spLocks/>
          </p:cNvSpPr>
          <p:nvPr/>
        </p:nvSpPr>
        <p:spPr>
          <a:xfrm>
            <a:off x="5876022" y="409133"/>
            <a:ext cx="20781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18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en-US" dirty="0"/>
              <a:t>Mail Tracking Data Example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3CD9F0-E25B-422E-B3C3-073E7AC93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622" y="1694689"/>
            <a:ext cx="4572000" cy="99019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5B81196-27AB-410C-AD2F-082F17DF8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4E2DC5-4439-43AD-B78A-5DDFC57C5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6260" y="3977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subTitle" idx="7"/>
          </p:nvPr>
        </p:nvSpPr>
        <p:spPr>
          <a:xfrm>
            <a:off x="6549116" y="261218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/>
              <a:t>Federal motivations and preliminary framework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0"/>
          <p:cNvSpPr txBox="1">
            <a:spLocks noGrp="1"/>
          </p:cNvSpPr>
          <p:nvPr>
            <p:ph type="ctrTitle" idx="6"/>
          </p:nvPr>
        </p:nvSpPr>
        <p:spPr>
          <a:xfrm>
            <a:off x="7010816" y="2198737"/>
            <a:ext cx="1444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Background</a:t>
            </a:r>
            <a:br>
              <a:rPr lang="es" dirty="0"/>
            </a:br>
            <a:r>
              <a:rPr lang="es" dirty="0"/>
              <a:t> Information</a:t>
            </a:r>
            <a:endParaRPr lang="en-US" dirty="0"/>
          </a:p>
        </p:txBody>
      </p:sp>
      <p:sp>
        <p:nvSpPr>
          <p:cNvPr id="154" name="Google Shape;154;p30"/>
          <p:cNvSpPr txBox="1">
            <a:spLocks noGrp="1"/>
          </p:cNvSpPr>
          <p:nvPr>
            <p:ph type="title" idx="8"/>
          </p:nvPr>
        </p:nvSpPr>
        <p:spPr>
          <a:xfrm>
            <a:off x="6665206" y="162094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03</a:t>
            </a:r>
            <a:endParaRPr dirty="0"/>
          </a:p>
        </p:txBody>
      </p:sp>
      <p:sp>
        <p:nvSpPr>
          <p:cNvPr id="155" name="Google Shape;155;p30"/>
          <p:cNvSpPr txBox="1">
            <a:spLocks noGrp="1"/>
          </p:cNvSpPr>
          <p:nvPr>
            <p:ph type="ctrTitle" idx="21"/>
          </p:nvPr>
        </p:nvSpPr>
        <p:spPr>
          <a:xfrm>
            <a:off x="723600" y="470622"/>
            <a:ext cx="17538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T</a:t>
            </a:r>
            <a:r>
              <a:rPr lang="es"/>
              <a:t>able of Contents</a:t>
            </a:r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ctrTitle"/>
          </p:nvPr>
        </p:nvSpPr>
        <p:spPr>
          <a:xfrm>
            <a:off x="2686639" y="2202425"/>
            <a:ext cx="1352853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U.S. District Court Internship</a:t>
            </a:r>
            <a:endParaRPr dirty="0"/>
          </a:p>
        </p:txBody>
      </p:sp>
      <p:sp>
        <p:nvSpPr>
          <p:cNvPr id="157" name="Google Shape;157;p30"/>
          <p:cNvSpPr txBox="1">
            <a:spLocks noGrp="1"/>
          </p:cNvSpPr>
          <p:nvPr>
            <p:ph type="subTitle" idx="1"/>
          </p:nvPr>
        </p:nvSpPr>
        <p:spPr>
          <a:xfrm>
            <a:off x="2133184" y="2617473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dirty="0"/>
              <a:t>Responsibilities and Project Team Members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p30"/>
          <p:cNvSpPr txBox="1">
            <a:spLocks noGrp="1"/>
          </p:cNvSpPr>
          <p:nvPr>
            <p:ph type="title" idx="2"/>
          </p:nvPr>
        </p:nvSpPr>
        <p:spPr>
          <a:xfrm>
            <a:off x="2285884" y="1624335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ctrTitle" idx="3"/>
          </p:nvPr>
        </p:nvSpPr>
        <p:spPr>
          <a:xfrm>
            <a:off x="3965788" y="218846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Judicial Privacy </a:t>
            </a:r>
            <a:br>
              <a:rPr lang="en-US" dirty="0"/>
            </a:br>
            <a:r>
              <a:rPr lang="en-US" dirty="0"/>
              <a:t>Act </a:t>
            </a:r>
            <a:endParaRPr dirty="0"/>
          </a:p>
        </p:txBody>
      </p:sp>
      <p:sp>
        <p:nvSpPr>
          <p:cNvPr id="160" name="Google Shape;160;p30"/>
          <p:cNvSpPr txBox="1">
            <a:spLocks noGrp="1"/>
          </p:cNvSpPr>
          <p:nvPr>
            <p:ph type="subTitle" idx="4"/>
          </p:nvPr>
        </p:nvSpPr>
        <p:spPr>
          <a:xfrm>
            <a:off x="4240888" y="2612183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Summary and Short History</a:t>
            </a:r>
            <a:endParaRPr dirty="0"/>
          </a:p>
        </p:txBody>
      </p:sp>
      <p:sp>
        <p:nvSpPr>
          <p:cNvPr id="161" name="Google Shape;161;p30"/>
          <p:cNvSpPr txBox="1">
            <a:spLocks noGrp="1"/>
          </p:cNvSpPr>
          <p:nvPr>
            <p:ph type="title" idx="5"/>
          </p:nvPr>
        </p:nvSpPr>
        <p:spPr>
          <a:xfrm>
            <a:off x="4483545" y="1620937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ctrTitle" idx="9"/>
          </p:nvPr>
        </p:nvSpPr>
        <p:spPr>
          <a:xfrm>
            <a:off x="723600" y="3627647"/>
            <a:ext cx="1170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Methods</a:t>
            </a:r>
            <a:endParaRPr dirty="0"/>
          </a:p>
        </p:txBody>
      </p:sp>
      <p:sp>
        <p:nvSpPr>
          <p:cNvPr id="163" name="Google Shape;163;p30"/>
          <p:cNvSpPr txBox="1">
            <a:spLocks noGrp="1"/>
          </p:cNvSpPr>
          <p:nvPr>
            <p:ph type="subTitle" idx="13"/>
          </p:nvPr>
        </p:nvSpPr>
        <p:spPr>
          <a:xfrm>
            <a:off x="725625" y="4199959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My approaches and reasonings</a:t>
            </a:r>
            <a:endParaRPr dirty="0"/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 idx="14"/>
          </p:nvPr>
        </p:nvSpPr>
        <p:spPr>
          <a:xfrm>
            <a:off x="725637" y="3219993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ctrTitle" idx="15"/>
          </p:nvPr>
        </p:nvSpPr>
        <p:spPr>
          <a:xfrm>
            <a:off x="2869492" y="3633738"/>
            <a:ext cx="112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dk1"/>
                </a:solidFill>
              </a:rPr>
              <a:t>Results</a:t>
            </a:r>
            <a:endParaRPr dirty="0"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6"/>
          </p:nvPr>
        </p:nvSpPr>
        <p:spPr>
          <a:xfrm>
            <a:off x="2870596" y="4194668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Contributions to project</a:t>
            </a:r>
            <a:endParaRPr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title" idx="17"/>
          </p:nvPr>
        </p:nvSpPr>
        <p:spPr>
          <a:xfrm>
            <a:off x="2870612" y="321659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ctrTitle" idx="18"/>
          </p:nvPr>
        </p:nvSpPr>
        <p:spPr>
          <a:xfrm>
            <a:off x="5015575" y="3781526"/>
            <a:ext cx="91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Final Thoughts</a:t>
            </a:r>
            <a:endParaRPr dirty="0"/>
          </a:p>
        </p:txBody>
      </p:sp>
      <p:sp>
        <p:nvSpPr>
          <p:cNvPr id="169" name="Google Shape;169;p30"/>
          <p:cNvSpPr txBox="1">
            <a:spLocks noGrp="1"/>
          </p:cNvSpPr>
          <p:nvPr>
            <p:ph type="subTitle" idx="19"/>
          </p:nvPr>
        </p:nvSpPr>
        <p:spPr>
          <a:xfrm>
            <a:off x="5015575" y="419468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Reflection on experience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title" idx="20"/>
          </p:nvPr>
        </p:nvSpPr>
        <p:spPr>
          <a:xfrm>
            <a:off x="5015587" y="3216604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06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712F28-E24C-4FF8-BD16-E06F283AE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8775" y="40545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3BC7B2-11D7-404D-A6C1-8A6547AEF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600" y="1146555"/>
            <a:ext cx="7696800" cy="3526319"/>
          </a:xfrm>
        </p:spPr>
        <p:txBody>
          <a:bodyPr/>
          <a:lstStyle/>
          <a:p>
            <a:pPr indent="-173736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72-hour compliance period</a:t>
            </a:r>
          </a:p>
          <a:p>
            <a:pPr lvl="1" indent="-173736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Not a strict rule</a:t>
            </a:r>
          </a:p>
          <a:p>
            <a:pPr lvl="1" indent="-173736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Afterwards, I investigated their websites for compliance results</a:t>
            </a:r>
          </a:p>
          <a:p>
            <a:pPr lvl="1" indent="-173736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Depending on results they are labeled “Full Removal”, “Partial Removal”, “No Compliance”</a:t>
            </a:r>
          </a:p>
          <a:p>
            <a:pPr lvl="2" indent="-173736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Partial Removals and No Compliance statuses are sent a second follow-up letter emphasizing the consequences </a:t>
            </a:r>
          </a:p>
          <a:p>
            <a:pPr lvl="3" indent="-173736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Follow-up removal request letter</a:t>
            </a:r>
          </a:p>
          <a:p>
            <a:pPr lvl="3" indent="-173736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information removal request form</a:t>
            </a:r>
          </a:p>
          <a:p>
            <a:pPr lvl="1" indent="-173736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Data brokers who refused to comply after being contacted again will be listed and their information sent to our federal judges to consider legal pursuits</a:t>
            </a:r>
          </a:p>
          <a:p>
            <a:pPr indent="-173736">
              <a:lnSpc>
                <a:spcPct val="100000"/>
              </a:lnSpc>
              <a:spcBef>
                <a:spcPts val="30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3DA215-1CA6-4846-BCEE-2EA134494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00" y="470625"/>
            <a:ext cx="2078100" cy="675930"/>
          </a:xfrm>
        </p:spPr>
        <p:txBody>
          <a:bodyPr/>
          <a:lstStyle/>
          <a:p>
            <a:r>
              <a:rPr lang="en-US" dirty="0"/>
              <a:t>Data Broker Compliance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16D66F-5F52-44FB-8821-13B7859C6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5563" y="254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8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FAC394-8074-4009-98E5-69644DBC1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1546" y="3258161"/>
            <a:ext cx="5308200" cy="147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102D4-CAA3-43C0-92EE-65B41CB0C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2950" y="513046"/>
            <a:ext cx="2078100" cy="946200"/>
          </a:xfrm>
        </p:spPr>
        <p:txBody>
          <a:bodyPr/>
          <a:lstStyle/>
          <a:p>
            <a:pPr algn="ctr"/>
            <a:r>
              <a:rPr lang="en-US" dirty="0"/>
              <a:t>Compliance Data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EE7D8-A65C-4055-83CB-D3D0F585E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49" y="1778153"/>
            <a:ext cx="7138138" cy="14058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04C854-8E6D-4BCC-BF7B-B1DF40588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416" y="513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5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3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Results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69" name="Google Shape;669;p53"/>
          <p:cNvSpPr txBox="1">
            <a:spLocks noGrp="1"/>
          </p:cNvSpPr>
          <p:nvPr>
            <p:ph type="title" idx="2"/>
          </p:nvPr>
        </p:nvSpPr>
        <p:spPr>
          <a:xfrm flipH="1">
            <a:off x="-5174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05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7"/>
          <p:cNvSpPr/>
          <p:nvPr/>
        </p:nvSpPr>
        <p:spPr>
          <a:xfrm>
            <a:off x="720000" y="1332550"/>
            <a:ext cx="2424900" cy="262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57"/>
          <p:cNvSpPr/>
          <p:nvPr/>
        </p:nvSpPr>
        <p:spPr>
          <a:xfrm>
            <a:off x="3324853" y="1332550"/>
            <a:ext cx="2424900" cy="262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57"/>
          <p:cNvSpPr/>
          <p:nvPr/>
        </p:nvSpPr>
        <p:spPr>
          <a:xfrm>
            <a:off x="6027556" y="1332550"/>
            <a:ext cx="2424900" cy="262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57"/>
          <p:cNvSpPr/>
          <p:nvPr/>
        </p:nvSpPr>
        <p:spPr>
          <a:xfrm>
            <a:off x="1332161" y="4199775"/>
            <a:ext cx="6495300" cy="946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57"/>
          <p:cNvSpPr txBox="1">
            <a:spLocks noGrp="1"/>
          </p:cNvSpPr>
          <p:nvPr>
            <p:ph type="ctrTitle"/>
          </p:nvPr>
        </p:nvSpPr>
        <p:spPr>
          <a:xfrm>
            <a:off x="1079369" y="1910650"/>
            <a:ext cx="172112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Correspondences and Violations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56" name="Google Shape;756;p57"/>
          <p:cNvSpPr txBox="1">
            <a:spLocks noGrp="1"/>
          </p:cNvSpPr>
          <p:nvPr>
            <p:ph type="subTitle" idx="1"/>
          </p:nvPr>
        </p:nvSpPr>
        <p:spPr>
          <a:xfrm>
            <a:off x="975674" y="2426522"/>
            <a:ext cx="1970202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es" b="1" dirty="0">
                <a:solidFill>
                  <a:schemeClr val="lt1"/>
                </a:solidFill>
              </a:rPr>
              <a:t>144</a:t>
            </a:r>
            <a:r>
              <a:rPr lang="es" dirty="0">
                <a:solidFill>
                  <a:schemeClr val="lt1"/>
                </a:solidFill>
              </a:rPr>
              <a:t> recorded Judicial Privacy Act Violations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endParaRPr lang="es" dirty="0">
              <a:solidFill>
                <a:schemeClr val="lt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es" b="1" dirty="0">
                <a:solidFill>
                  <a:schemeClr val="lt1"/>
                </a:solidFill>
              </a:rPr>
              <a:t>221</a:t>
            </a:r>
            <a:r>
              <a:rPr lang="es" dirty="0">
                <a:solidFill>
                  <a:schemeClr val="lt1"/>
                </a:solidFill>
              </a:rPr>
              <a:t> recorded letter and email correspondences sent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endParaRPr lang="es" dirty="0">
              <a:solidFill>
                <a:schemeClr val="lt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57" name="Google Shape;757;p57"/>
          <p:cNvSpPr txBox="1">
            <a:spLocks noGrp="1"/>
          </p:cNvSpPr>
          <p:nvPr>
            <p:ph type="ctrTitle" idx="2"/>
          </p:nvPr>
        </p:nvSpPr>
        <p:spPr>
          <a:xfrm>
            <a:off x="3727167" y="1962483"/>
            <a:ext cx="172095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Compliance Results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58" name="Google Shape;758;p57"/>
          <p:cNvSpPr txBox="1">
            <a:spLocks noGrp="1"/>
          </p:cNvSpPr>
          <p:nvPr>
            <p:ph type="subTitle" idx="3"/>
          </p:nvPr>
        </p:nvSpPr>
        <p:spPr>
          <a:xfrm>
            <a:off x="3706843" y="2426522"/>
            <a:ext cx="1720949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chemeClr val="lt1"/>
                </a:solidFill>
              </a:rPr>
              <a:t>68</a:t>
            </a:r>
            <a:r>
              <a:rPr lang="es" dirty="0">
                <a:solidFill>
                  <a:schemeClr val="lt1"/>
                </a:solidFill>
              </a:rPr>
              <a:t> Full Removals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chemeClr val="lt1"/>
                </a:solidFill>
              </a:rPr>
              <a:t>35 </a:t>
            </a:r>
            <a:r>
              <a:rPr lang="es" dirty="0">
                <a:solidFill>
                  <a:schemeClr val="lt1"/>
                </a:solidFill>
              </a:rPr>
              <a:t>ongoing communications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59" name="Google Shape;759;p57"/>
          <p:cNvSpPr txBox="1">
            <a:spLocks noGrp="1"/>
          </p:cNvSpPr>
          <p:nvPr>
            <p:ph type="ctrTitle" idx="4"/>
          </p:nvPr>
        </p:nvSpPr>
        <p:spPr>
          <a:xfrm>
            <a:off x="6589500" y="1976937"/>
            <a:ext cx="1338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Judiciary Response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60" name="Google Shape;760;p57"/>
          <p:cNvSpPr txBox="1">
            <a:spLocks noGrp="1"/>
          </p:cNvSpPr>
          <p:nvPr>
            <p:ph type="subTitle" idx="5"/>
          </p:nvPr>
        </p:nvSpPr>
        <p:spPr>
          <a:xfrm>
            <a:off x="6636600" y="2602678"/>
            <a:ext cx="1244400" cy="7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</a:rPr>
              <a:t>5</a:t>
            </a:r>
            <a:r>
              <a:rPr lang="en-US" dirty="0">
                <a:solidFill>
                  <a:schemeClr val="lt1"/>
                </a:solidFill>
              </a:rPr>
              <a:t> New Consenting Federal Judges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</a:rPr>
              <a:t> 12 </a:t>
            </a:r>
            <a:r>
              <a:rPr lang="en-US" dirty="0">
                <a:solidFill>
                  <a:schemeClr val="lt1"/>
                </a:solidFill>
              </a:rPr>
              <a:t>total involved in project</a:t>
            </a:r>
            <a:endParaRPr lang="en-US" b="1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64" name="Google Shape;764;p57"/>
          <p:cNvSpPr txBox="1">
            <a:spLocks noGrp="1"/>
          </p:cNvSpPr>
          <p:nvPr>
            <p:ph type="ctrTitle" idx="9"/>
          </p:nvPr>
        </p:nvSpPr>
        <p:spPr>
          <a:xfrm>
            <a:off x="3390878" y="415205"/>
            <a:ext cx="20781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Results</a:t>
            </a:r>
            <a:endParaRPr sz="2400" dirty="0"/>
          </a:p>
        </p:txBody>
      </p:sp>
      <p:sp>
        <p:nvSpPr>
          <p:cNvPr id="765" name="Google Shape;765;p57"/>
          <p:cNvSpPr/>
          <p:nvPr/>
        </p:nvSpPr>
        <p:spPr>
          <a:xfrm>
            <a:off x="7021611" y="1562840"/>
            <a:ext cx="485930" cy="443983"/>
          </a:xfrm>
          <a:custGeom>
            <a:avLst/>
            <a:gdLst/>
            <a:ahLst/>
            <a:cxnLst/>
            <a:rect l="l" t="t" r="r" b="b"/>
            <a:pathLst>
              <a:path w="10397" h="9499" extrusionOk="0">
                <a:moveTo>
                  <a:pt x="5281" y="306"/>
                </a:moveTo>
                <a:cubicBezTo>
                  <a:pt x="5312" y="306"/>
                  <a:pt x="5337" y="330"/>
                  <a:pt x="5335" y="360"/>
                </a:cubicBezTo>
                <a:lnTo>
                  <a:pt x="5335" y="706"/>
                </a:lnTo>
                <a:cubicBezTo>
                  <a:pt x="5287" y="696"/>
                  <a:pt x="5239" y="692"/>
                  <a:pt x="5190" y="692"/>
                </a:cubicBezTo>
                <a:cubicBezTo>
                  <a:pt x="5141" y="692"/>
                  <a:pt x="5092" y="696"/>
                  <a:pt x="5043" y="706"/>
                </a:cubicBezTo>
                <a:lnTo>
                  <a:pt x="5043" y="360"/>
                </a:lnTo>
                <a:cubicBezTo>
                  <a:pt x="5043" y="330"/>
                  <a:pt x="5067" y="306"/>
                  <a:pt x="5097" y="306"/>
                </a:cubicBezTo>
                <a:close/>
                <a:moveTo>
                  <a:pt x="5190" y="996"/>
                </a:moveTo>
                <a:cubicBezTo>
                  <a:pt x="5641" y="996"/>
                  <a:pt x="5801" y="1600"/>
                  <a:pt x="5408" y="1824"/>
                </a:cubicBezTo>
                <a:cubicBezTo>
                  <a:pt x="5344" y="1860"/>
                  <a:pt x="5271" y="1880"/>
                  <a:pt x="5197" y="1880"/>
                </a:cubicBezTo>
                <a:cubicBezTo>
                  <a:pt x="5195" y="1880"/>
                  <a:pt x="5192" y="1880"/>
                  <a:pt x="5190" y="1880"/>
                </a:cubicBezTo>
                <a:lnTo>
                  <a:pt x="5190" y="1881"/>
                </a:lnTo>
                <a:cubicBezTo>
                  <a:pt x="4945" y="1881"/>
                  <a:pt x="4747" y="1683"/>
                  <a:pt x="4747" y="1439"/>
                </a:cubicBezTo>
                <a:cubicBezTo>
                  <a:pt x="4747" y="1194"/>
                  <a:pt x="4945" y="996"/>
                  <a:pt x="5190" y="996"/>
                </a:cubicBezTo>
                <a:close/>
                <a:moveTo>
                  <a:pt x="1904" y="1936"/>
                </a:moveTo>
                <a:cubicBezTo>
                  <a:pt x="2131" y="1936"/>
                  <a:pt x="2246" y="2212"/>
                  <a:pt x="2084" y="2374"/>
                </a:cubicBezTo>
                <a:cubicBezTo>
                  <a:pt x="2032" y="2425"/>
                  <a:pt x="1969" y="2449"/>
                  <a:pt x="1906" y="2449"/>
                </a:cubicBezTo>
                <a:cubicBezTo>
                  <a:pt x="1775" y="2449"/>
                  <a:pt x="1648" y="2347"/>
                  <a:pt x="1648" y="2192"/>
                </a:cubicBezTo>
                <a:cubicBezTo>
                  <a:pt x="1648" y="2051"/>
                  <a:pt x="1763" y="1936"/>
                  <a:pt x="1904" y="1936"/>
                </a:cubicBezTo>
                <a:close/>
                <a:moveTo>
                  <a:pt x="8495" y="1936"/>
                </a:moveTo>
                <a:lnTo>
                  <a:pt x="8495" y="1937"/>
                </a:lnTo>
                <a:cubicBezTo>
                  <a:pt x="8723" y="1937"/>
                  <a:pt x="8837" y="2213"/>
                  <a:pt x="8676" y="2374"/>
                </a:cubicBezTo>
                <a:cubicBezTo>
                  <a:pt x="8624" y="2426"/>
                  <a:pt x="8560" y="2449"/>
                  <a:pt x="8497" y="2449"/>
                </a:cubicBezTo>
                <a:cubicBezTo>
                  <a:pt x="8365" y="2449"/>
                  <a:pt x="8239" y="2347"/>
                  <a:pt x="8239" y="2193"/>
                </a:cubicBezTo>
                <a:cubicBezTo>
                  <a:pt x="8239" y="2052"/>
                  <a:pt x="8353" y="1936"/>
                  <a:pt x="8495" y="1936"/>
                </a:cubicBezTo>
                <a:close/>
                <a:moveTo>
                  <a:pt x="1997" y="2745"/>
                </a:moveTo>
                <a:lnTo>
                  <a:pt x="2975" y="4810"/>
                </a:lnTo>
                <a:lnTo>
                  <a:pt x="832" y="4810"/>
                </a:lnTo>
                <a:lnTo>
                  <a:pt x="1811" y="2745"/>
                </a:lnTo>
                <a:cubicBezTo>
                  <a:pt x="1842" y="2751"/>
                  <a:pt x="1873" y="2753"/>
                  <a:pt x="1904" y="2753"/>
                </a:cubicBezTo>
                <a:cubicBezTo>
                  <a:pt x="1935" y="2753"/>
                  <a:pt x="1966" y="2751"/>
                  <a:pt x="1997" y="2745"/>
                </a:cubicBezTo>
                <a:close/>
                <a:moveTo>
                  <a:pt x="8587" y="2745"/>
                </a:moveTo>
                <a:lnTo>
                  <a:pt x="9566" y="4810"/>
                </a:lnTo>
                <a:lnTo>
                  <a:pt x="7423" y="4810"/>
                </a:lnTo>
                <a:lnTo>
                  <a:pt x="8402" y="2745"/>
                </a:lnTo>
                <a:cubicBezTo>
                  <a:pt x="8433" y="2751"/>
                  <a:pt x="8464" y="2753"/>
                  <a:pt x="8495" y="2753"/>
                </a:cubicBezTo>
                <a:cubicBezTo>
                  <a:pt x="8526" y="2753"/>
                  <a:pt x="8557" y="2751"/>
                  <a:pt x="8587" y="2745"/>
                </a:cubicBezTo>
                <a:close/>
                <a:moveTo>
                  <a:pt x="3398" y="5114"/>
                </a:moveTo>
                <a:cubicBezTo>
                  <a:pt x="3455" y="5116"/>
                  <a:pt x="3502" y="5161"/>
                  <a:pt x="3502" y="5218"/>
                </a:cubicBezTo>
                <a:lnTo>
                  <a:pt x="3502" y="5318"/>
                </a:lnTo>
                <a:cubicBezTo>
                  <a:pt x="3502" y="5375"/>
                  <a:pt x="3455" y="5421"/>
                  <a:pt x="3398" y="5423"/>
                </a:cubicBezTo>
                <a:lnTo>
                  <a:pt x="410" y="5423"/>
                </a:lnTo>
                <a:cubicBezTo>
                  <a:pt x="352" y="5421"/>
                  <a:pt x="306" y="5375"/>
                  <a:pt x="306" y="5318"/>
                </a:cubicBezTo>
                <a:lnTo>
                  <a:pt x="306" y="5218"/>
                </a:lnTo>
                <a:cubicBezTo>
                  <a:pt x="306" y="5161"/>
                  <a:pt x="352" y="5116"/>
                  <a:pt x="410" y="5114"/>
                </a:cubicBezTo>
                <a:close/>
                <a:moveTo>
                  <a:pt x="9989" y="5114"/>
                </a:moveTo>
                <a:cubicBezTo>
                  <a:pt x="10047" y="5116"/>
                  <a:pt x="10092" y="5161"/>
                  <a:pt x="10094" y="5218"/>
                </a:cubicBezTo>
                <a:lnTo>
                  <a:pt x="10094" y="5318"/>
                </a:lnTo>
                <a:cubicBezTo>
                  <a:pt x="10092" y="5375"/>
                  <a:pt x="10047" y="5421"/>
                  <a:pt x="9989" y="5423"/>
                </a:cubicBezTo>
                <a:lnTo>
                  <a:pt x="7000" y="5423"/>
                </a:lnTo>
                <a:cubicBezTo>
                  <a:pt x="6944" y="5421"/>
                  <a:pt x="6898" y="5375"/>
                  <a:pt x="6897" y="5318"/>
                </a:cubicBezTo>
                <a:lnTo>
                  <a:pt x="6897" y="5218"/>
                </a:lnTo>
                <a:cubicBezTo>
                  <a:pt x="6897" y="5161"/>
                  <a:pt x="6944" y="5116"/>
                  <a:pt x="7000" y="5114"/>
                </a:cubicBezTo>
                <a:close/>
                <a:moveTo>
                  <a:pt x="9675" y="5727"/>
                </a:moveTo>
                <a:cubicBezTo>
                  <a:pt x="9528" y="6222"/>
                  <a:pt x="9073" y="6561"/>
                  <a:pt x="8557" y="6563"/>
                </a:cubicBezTo>
                <a:cubicBezTo>
                  <a:pt x="8040" y="6561"/>
                  <a:pt x="7585" y="6222"/>
                  <a:pt x="7438" y="5727"/>
                </a:cubicBezTo>
                <a:close/>
                <a:moveTo>
                  <a:pt x="2962" y="5727"/>
                </a:moveTo>
                <a:cubicBezTo>
                  <a:pt x="2814" y="6222"/>
                  <a:pt x="2359" y="6561"/>
                  <a:pt x="1842" y="6563"/>
                </a:cubicBezTo>
                <a:lnTo>
                  <a:pt x="1842" y="6564"/>
                </a:lnTo>
                <a:cubicBezTo>
                  <a:pt x="1325" y="6563"/>
                  <a:pt x="871" y="6222"/>
                  <a:pt x="723" y="5727"/>
                </a:cubicBezTo>
                <a:close/>
                <a:moveTo>
                  <a:pt x="6342" y="8275"/>
                </a:moveTo>
                <a:cubicBezTo>
                  <a:pt x="6399" y="8276"/>
                  <a:pt x="6446" y="8322"/>
                  <a:pt x="6446" y="8379"/>
                </a:cubicBezTo>
                <a:lnTo>
                  <a:pt x="6446" y="8583"/>
                </a:lnTo>
                <a:lnTo>
                  <a:pt x="3934" y="8583"/>
                </a:lnTo>
                <a:lnTo>
                  <a:pt x="3934" y="8379"/>
                </a:lnTo>
                <a:cubicBezTo>
                  <a:pt x="3934" y="8322"/>
                  <a:pt x="3980" y="8275"/>
                  <a:pt x="4038" y="8275"/>
                </a:cubicBezTo>
                <a:close/>
                <a:moveTo>
                  <a:pt x="5097" y="0"/>
                </a:moveTo>
                <a:cubicBezTo>
                  <a:pt x="4899" y="0"/>
                  <a:pt x="4739" y="161"/>
                  <a:pt x="4739" y="358"/>
                </a:cubicBezTo>
                <a:lnTo>
                  <a:pt x="4739" y="843"/>
                </a:lnTo>
                <a:cubicBezTo>
                  <a:pt x="4540" y="994"/>
                  <a:pt x="4429" y="1232"/>
                  <a:pt x="4444" y="1481"/>
                </a:cubicBezTo>
                <a:lnTo>
                  <a:pt x="2958" y="1888"/>
                </a:lnTo>
                <a:cubicBezTo>
                  <a:pt x="2784" y="1936"/>
                  <a:pt x="2607" y="1971"/>
                  <a:pt x="2429" y="1994"/>
                </a:cubicBezTo>
                <a:cubicBezTo>
                  <a:pt x="2342" y="1764"/>
                  <a:pt x="2126" y="1631"/>
                  <a:pt x="1903" y="1631"/>
                </a:cubicBezTo>
                <a:cubicBezTo>
                  <a:pt x="1793" y="1631"/>
                  <a:pt x="1682" y="1663"/>
                  <a:pt x="1583" y="1731"/>
                </a:cubicBezTo>
                <a:cubicBezTo>
                  <a:pt x="1285" y="1940"/>
                  <a:pt x="1260" y="2374"/>
                  <a:pt x="1535" y="2615"/>
                </a:cubicBezTo>
                <a:lnTo>
                  <a:pt x="496" y="4810"/>
                </a:lnTo>
                <a:lnTo>
                  <a:pt x="410" y="4810"/>
                </a:lnTo>
                <a:cubicBezTo>
                  <a:pt x="184" y="4810"/>
                  <a:pt x="2" y="4992"/>
                  <a:pt x="0" y="5218"/>
                </a:cubicBezTo>
                <a:lnTo>
                  <a:pt x="0" y="5318"/>
                </a:lnTo>
                <a:cubicBezTo>
                  <a:pt x="2" y="5542"/>
                  <a:pt x="184" y="5725"/>
                  <a:pt x="410" y="5725"/>
                </a:cubicBezTo>
                <a:cubicBezTo>
                  <a:pt x="562" y="6395"/>
                  <a:pt x="1157" y="6868"/>
                  <a:pt x="1842" y="6868"/>
                </a:cubicBezTo>
                <a:cubicBezTo>
                  <a:pt x="2528" y="6868"/>
                  <a:pt x="3122" y="6395"/>
                  <a:pt x="3276" y="5725"/>
                </a:cubicBezTo>
                <a:lnTo>
                  <a:pt x="3398" y="5725"/>
                </a:lnTo>
                <a:cubicBezTo>
                  <a:pt x="3624" y="5725"/>
                  <a:pt x="3806" y="5544"/>
                  <a:pt x="3807" y="5318"/>
                </a:cubicBezTo>
                <a:lnTo>
                  <a:pt x="3807" y="5218"/>
                </a:lnTo>
                <a:cubicBezTo>
                  <a:pt x="3806" y="4992"/>
                  <a:pt x="3624" y="4810"/>
                  <a:pt x="3398" y="4810"/>
                </a:cubicBezTo>
                <a:lnTo>
                  <a:pt x="3312" y="4810"/>
                </a:lnTo>
                <a:lnTo>
                  <a:pt x="2273" y="2615"/>
                </a:lnTo>
                <a:cubicBezTo>
                  <a:pt x="2367" y="2532"/>
                  <a:pt x="2430" y="2421"/>
                  <a:pt x="2454" y="2298"/>
                </a:cubicBezTo>
                <a:cubicBezTo>
                  <a:pt x="2651" y="2273"/>
                  <a:pt x="2846" y="2234"/>
                  <a:pt x="3039" y="2182"/>
                </a:cubicBezTo>
                <a:lnTo>
                  <a:pt x="4522" y="1775"/>
                </a:lnTo>
                <a:cubicBezTo>
                  <a:pt x="4573" y="1876"/>
                  <a:pt x="4647" y="1963"/>
                  <a:pt x="4738" y="2033"/>
                </a:cubicBezTo>
                <a:lnTo>
                  <a:pt x="4738" y="7970"/>
                </a:lnTo>
                <a:lnTo>
                  <a:pt x="4036" y="7970"/>
                </a:lnTo>
                <a:cubicBezTo>
                  <a:pt x="3810" y="7970"/>
                  <a:pt x="3628" y="8153"/>
                  <a:pt x="3627" y="8379"/>
                </a:cubicBezTo>
                <a:lnTo>
                  <a:pt x="3627" y="8589"/>
                </a:lnTo>
                <a:cubicBezTo>
                  <a:pt x="3433" y="8624"/>
                  <a:pt x="3292" y="8793"/>
                  <a:pt x="3290" y="8991"/>
                </a:cubicBezTo>
                <a:lnTo>
                  <a:pt x="3290" y="9091"/>
                </a:lnTo>
                <a:cubicBezTo>
                  <a:pt x="3292" y="9316"/>
                  <a:pt x="3473" y="9499"/>
                  <a:pt x="3700" y="9499"/>
                </a:cubicBezTo>
                <a:lnTo>
                  <a:pt x="4833" y="9499"/>
                </a:lnTo>
                <a:cubicBezTo>
                  <a:pt x="4917" y="9499"/>
                  <a:pt x="4985" y="9430"/>
                  <a:pt x="4985" y="9347"/>
                </a:cubicBezTo>
                <a:cubicBezTo>
                  <a:pt x="4985" y="9262"/>
                  <a:pt x="4917" y="9194"/>
                  <a:pt x="4833" y="9194"/>
                </a:cubicBezTo>
                <a:lnTo>
                  <a:pt x="3700" y="9194"/>
                </a:lnTo>
                <a:cubicBezTo>
                  <a:pt x="3642" y="9193"/>
                  <a:pt x="3596" y="9147"/>
                  <a:pt x="3596" y="9091"/>
                </a:cubicBezTo>
                <a:lnTo>
                  <a:pt x="3596" y="8991"/>
                </a:lnTo>
                <a:cubicBezTo>
                  <a:pt x="3596" y="8933"/>
                  <a:pt x="3642" y="8888"/>
                  <a:pt x="3700" y="8886"/>
                </a:cubicBezTo>
                <a:lnTo>
                  <a:pt x="6688" y="8886"/>
                </a:lnTo>
                <a:cubicBezTo>
                  <a:pt x="6745" y="8888"/>
                  <a:pt x="6792" y="8933"/>
                  <a:pt x="6792" y="8991"/>
                </a:cubicBezTo>
                <a:lnTo>
                  <a:pt x="6792" y="9091"/>
                </a:lnTo>
                <a:cubicBezTo>
                  <a:pt x="6792" y="9147"/>
                  <a:pt x="6745" y="9193"/>
                  <a:pt x="6688" y="9194"/>
                </a:cubicBezTo>
                <a:lnTo>
                  <a:pt x="5544" y="9194"/>
                </a:lnTo>
                <a:cubicBezTo>
                  <a:pt x="5460" y="9194"/>
                  <a:pt x="5392" y="9262"/>
                  <a:pt x="5392" y="9347"/>
                </a:cubicBezTo>
                <a:cubicBezTo>
                  <a:pt x="5392" y="9430"/>
                  <a:pt x="5460" y="9499"/>
                  <a:pt x="5544" y="9499"/>
                </a:cubicBezTo>
                <a:lnTo>
                  <a:pt x="6688" y="9499"/>
                </a:lnTo>
                <a:cubicBezTo>
                  <a:pt x="6914" y="9499"/>
                  <a:pt x="7096" y="9316"/>
                  <a:pt x="7097" y="9091"/>
                </a:cubicBezTo>
                <a:lnTo>
                  <a:pt x="7097" y="8991"/>
                </a:lnTo>
                <a:cubicBezTo>
                  <a:pt x="7097" y="8789"/>
                  <a:pt x="6949" y="8617"/>
                  <a:pt x="6750" y="8587"/>
                </a:cubicBezTo>
                <a:lnTo>
                  <a:pt x="6750" y="8379"/>
                </a:lnTo>
                <a:cubicBezTo>
                  <a:pt x="6750" y="8153"/>
                  <a:pt x="6567" y="7970"/>
                  <a:pt x="6341" y="7970"/>
                </a:cubicBezTo>
                <a:lnTo>
                  <a:pt x="5639" y="7970"/>
                </a:lnTo>
                <a:lnTo>
                  <a:pt x="5639" y="5623"/>
                </a:lnTo>
                <a:cubicBezTo>
                  <a:pt x="5637" y="5541"/>
                  <a:pt x="5569" y="5476"/>
                  <a:pt x="5487" y="5476"/>
                </a:cubicBezTo>
                <a:cubicBezTo>
                  <a:pt x="5405" y="5476"/>
                  <a:pt x="5338" y="5541"/>
                  <a:pt x="5335" y="5623"/>
                </a:cubicBezTo>
                <a:lnTo>
                  <a:pt x="5335" y="7971"/>
                </a:lnTo>
                <a:lnTo>
                  <a:pt x="5042" y="7971"/>
                </a:lnTo>
                <a:lnTo>
                  <a:pt x="5042" y="2170"/>
                </a:lnTo>
                <a:cubicBezTo>
                  <a:pt x="5090" y="2180"/>
                  <a:pt x="5139" y="2184"/>
                  <a:pt x="5188" y="2184"/>
                </a:cubicBezTo>
                <a:cubicBezTo>
                  <a:pt x="5238" y="2184"/>
                  <a:pt x="5287" y="2180"/>
                  <a:pt x="5335" y="2170"/>
                </a:cubicBezTo>
                <a:lnTo>
                  <a:pt x="5335" y="4912"/>
                </a:lnTo>
                <a:cubicBezTo>
                  <a:pt x="5338" y="4996"/>
                  <a:pt x="5405" y="5060"/>
                  <a:pt x="5487" y="5060"/>
                </a:cubicBezTo>
                <a:cubicBezTo>
                  <a:pt x="5569" y="5060"/>
                  <a:pt x="5637" y="4996"/>
                  <a:pt x="5639" y="4912"/>
                </a:cubicBezTo>
                <a:lnTo>
                  <a:pt x="5639" y="2033"/>
                </a:lnTo>
                <a:cubicBezTo>
                  <a:pt x="5731" y="1963"/>
                  <a:pt x="5806" y="1873"/>
                  <a:pt x="5857" y="1769"/>
                </a:cubicBezTo>
                <a:lnTo>
                  <a:pt x="7360" y="2181"/>
                </a:lnTo>
                <a:cubicBezTo>
                  <a:pt x="7551" y="2234"/>
                  <a:pt x="7746" y="2273"/>
                  <a:pt x="7944" y="2298"/>
                </a:cubicBezTo>
                <a:cubicBezTo>
                  <a:pt x="7967" y="2421"/>
                  <a:pt x="8032" y="2532"/>
                  <a:pt x="8126" y="2615"/>
                </a:cubicBezTo>
                <a:lnTo>
                  <a:pt x="7085" y="4810"/>
                </a:lnTo>
                <a:lnTo>
                  <a:pt x="6999" y="4810"/>
                </a:lnTo>
                <a:cubicBezTo>
                  <a:pt x="6774" y="4810"/>
                  <a:pt x="6591" y="4992"/>
                  <a:pt x="6591" y="5218"/>
                </a:cubicBezTo>
                <a:lnTo>
                  <a:pt x="6591" y="5318"/>
                </a:lnTo>
                <a:cubicBezTo>
                  <a:pt x="6591" y="5544"/>
                  <a:pt x="6774" y="5725"/>
                  <a:pt x="6999" y="5727"/>
                </a:cubicBezTo>
                <a:lnTo>
                  <a:pt x="7122" y="5727"/>
                </a:lnTo>
                <a:cubicBezTo>
                  <a:pt x="7275" y="6395"/>
                  <a:pt x="7870" y="6868"/>
                  <a:pt x="8555" y="6868"/>
                </a:cubicBezTo>
                <a:cubicBezTo>
                  <a:pt x="9240" y="6868"/>
                  <a:pt x="9835" y="6395"/>
                  <a:pt x="9989" y="5727"/>
                </a:cubicBezTo>
                <a:cubicBezTo>
                  <a:pt x="10214" y="5725"/>
                  <a:pt x="10397" y="5542"/>
                  <a:pt x="10397" y="5318"/>
                </a:cubicBezTo>
                <a:lnTo>
                  <a:pt x="10397" y="5218"/>
                </a:lnTo>
                <a:cubicBezTo>
                  <a:pt x="10397" y="4993"/>
                  <a:pt x="10215" y="4810"/>
                  <a:pt x="9989" y="4810"/>
                </a:cubicBezTo>
                <a:lnTo>
                  <a:pt x="9904" y="4810"/>
                </a:lnTo>
                <a:lnTo>
                  <a:pt x="8863" y="2615"/>
                </a:lnTo>
                <a:cubicBezTo>
                  <a:pt x="9138" y="2374"/>
                  <a:pt x="9114" y="1940"/>
                  <a:pt x="8815" y="1731"/>
                </a:cubicBezTo>
                <a:cubicBezTo>
                  <a:pt x="8716" y="1663"/>
                  <a:pt x="8606" y="1632"/>
                  <a:pt x="8497" y="1632"/>
                </a:cubicBezTo>
                <a:cubicBezTo>
                  <a:pt x="8273" y="1632"/>
                  <a:pt x="8058" y="1765"/>
                  <a:pt x="7971" y="1994"/>
                </a:cubicBezTo>
                <a:cubicBezTo>
                  <a:pt x="7792" y="1971"/>
                  <a:pt x="7616" y="1936"/>
                  <a:pt x="7442" y="1888"/>
                </a:cubicBezTo>
                <a:lnTo>
                  <a:pt x="5936" y="1476"/>
                </a:lnTo>
                <a:cubicBezTo>
                  <a:pt x="5948" y="1228"/>
                  <a:pt x="5837" y="992"/>
                  <a:pt x="5641" y="843"/>
                </a:cubicBezTo>
                <a:lnTo>
                  <a:pt x="5641" y="358"/>
                </a:lnTo>
                <a:cubicBezTo>
                  <a:pt x="5641" y="161"/>
                  <a:pt x="5479" y="0"/>
                  <a:pt x="52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57"/>
          <p:cNvGrpSpPr/>
          <p:nvPr/>
        </p:nvGrpSpPr>
        <p:grpSpPr>
          <a:xfrm>
            <a:off x="4384639" y="1562851"/>
            <a:ext cx="403166" cy="443976"/>
            <a:chOff x="2994525" y="238125"/>
            <a:chExt cx="245250" cy="270075"/>
          </a:xfrm>
        </p:grpSpPr>
        <p:sp>
          <p:nvSpPr>
            <p:cNvPr id="767" name="Google Shape;767;p57"/>
            <p:cNvSpPr/>
            <p:nvPr/>
          </p:nvSpPr>
          <p:spPr>
            <a:xfrm>
              <a:off x="3069425" y="302250"/>
              <a:ext cx="95475" cy="124075"/>
            </a:xfrm>
            <a:custGeom>
              <a:avLst/>
              <a:gdLst/>
              <a:ahLst/>
              <a:cxnLst/>
              <a:rect l="l" t="t" r="r" b="b"/>
              <a:pathLst>
                <a:path w="3819" h="4963" extrusionOk="0">
                  <a:moveTo>
                    <a:pt x="1909" y="319"/>
                  </a:moveTo>
                  <a:cubicBezTo>
                    <a:pt x="1953" y="319"/>
                    <a:pt x="1998" y="323"/>
                    <a:pt x="2043" y="332"/>
                  </a:cubicBezTo>
                  <a:cubicBezTo>
                    <a:pt x="2359" y="397"/>
                    <a:pt x="2587" y="674"/>
                    <a:pt x="2587" y="997"/>
                  </a:cubicBezTo>
                  <a:lnTo>
                    <a:pt x="2587" y="1172"/>
                  </a:lnTo>
                  <a:cubicBezTo>
                    <a:pt x="2331" y="1088"/>
                    <a:pt x="2223" y="819"/>
                    <a:pt x="2218" y="806"/>
                  </a:cubicBezTo>
                  <a:cubicBezTo>
                    <a:pt x="2192" y="739"/>
                    <a:pt x="2131" y="704"/>
                    <a:pt x="2070" y="704"/>
                  </a:cubicBezTo>
                  <a:cubicBezTo>
                    <a:pt x="2015" y="704"/>
                    <a:pt x="1961" y="731"/>
                    <a:pt x="1931" y="787"/>
                  </a:cubicBezTo>
                  <a:cubicBezTo>
                    <a:pt x="1928" y="791"/>
                    <a:pt x="1740" y="1129"/>
                    <a:pt x="1231" y="1188"/>
                  </a:cubicBezTo>
                  <a:lnTo>
                    <a:pt x="1231" y="996"/>
                  </a:lnTo>
                  <a:cubicBezTo>
                    <a:pt x="1231" y="905"/>
                    <a:pt x="1249" y="815"/>
                    <a:pt x="1285" y="732"/>
                  </a:cubicBezTo>
                  <a:lnTo>
                    <a:pt x="1285" y="733"/>
                  </a:lnTo>
                  <a:cubicBezTo>
                    <a:pt x="1392" y="478"/>
                    <a:pt x="1641" y="319"/>
                    <a:pt x="1909" y="319"/>
                  </a:cubicBezTo>
                  <a:close/>
                  <a:moveTo>
                    <a:pt x="2048" y="1141"/>
                  </a:moveTo>
                  <a:cubicBezTo>
                    <a:pt x="2152" y="1284"/>
                    <a:pt x="2325" y="1448"/>
                    <a:pt x="2587" y="1499"/>
                  </a:cubicBezTo>
                  <a:lnTo>
                    <a:pt x="2587" y="1716"/>
                  </a:lnTo>
                  <a:cubicBezTo>
                    <a:pt x="2587" y="2078"/>
                    <a:pt x="2300" y="2377"/>
                    <a:pt x="1938" y="2393"/>
                  </a:cubicBezTo>
                  <a:lnTo>
                    <a:pt x="1881" y="2393"/>
                  </a:lnTo>
                  <a:cubicBezTo>
                    <a:pt x="1518" y="2377"/>
                    <a:pt x="1231" y="2079"/>
                    <a:pt x="1231" y="1716"/>
                  </a:cubicBezTo>
                  <a:lnTo>
                    <a:pt x="1231" y="1507"/>
                  </a:lnTo>
                  <a:cubicBezTo>
                    <a:pt x="1638" y="1469"/>
                    <a:pt x="1899" y="1289"/>
                    <a:pt x="2048" y="1141"/>
                  </a:cubicBezTo>
                  <a:close/>
                  <a:moveTo>
                    <a:pt x="1930" y="2711"/>
                  </a:moveTo>
                  <a:cubicBezTo>
                    <a:pt x="1946" y="2711"/>
                    <a:pt x="1962" y="2712"/>
                    <a:pt x="1978" y="2712"/>
                  </a:cubicBezTo>
                  <a:lnTo>
                    <a:pt x="1989" y="2712"/>
                  </a:lnTo>
                  <a:cubicBezTo>
                    <a:pt x="2013" y="2715"/>
                    <a:pt x="2036" y="2716"/>
                    <a:pt x="2060" y="2719"/>
                  </a:cubicBezTo>
                  <a:lnTo>
                    <a:pt x="2097" y="2724"/>
                  </a:lnTo>
                  <a:lnTo>
                    <a:pt x="2012" y="2887"/>
                  </a:lnTo>
                  <a:lnTo>
                    <a:pt x="1805" y="2887"/>
                  </a:lnTo>
                  <a:lnTo>
                    <a:pt x="1721" y="2724"/>
                  </a:lnTo>
                  <a:cubicBezTo>
                    <a:pt x="1733" y="2723"/>
                    <a:pt x="1745" y="2720"/>
                    <a:pt x="1757" y="2719"/>
                  </a:cubicBezTo>
                  <a:cubicBezTo>
                    <a:pt x="1780" y="2716"/>
                    <a:pt x="1805" y="2715"/>
                    <a:pt x="1829" y="2712"/>
                  </a:cubicBezTo>
                  <a:lnTo>
                    <a:pt x="1840" y="2712"/>
                  </a:lnTo>
                  <a:cubicBezTo>
                    <a:pt x="1856" y="2712"/>
                    <a:pt x="1870" y="2711"/>
                    <a:pt x="1887" y="2711"/>
                  </a:cubicBezTo>
                  <a:close/>
                  <a:moveTo>
                    <a:pt x="1984" y="3205"/>
                  </a:moveTo>
                  <a:lnTo>
                    <a:pt x="2168" y="4003"/>
                  </a:lnTo>
                  <a:lnTo>
                    <a:pt x="1910" y="4240"/>
                  </a:lnTo>
                  <a:lnTo>
                    <a:pt x="1651" y="4003"/>
                  </a:lnTo>
                  <a:lnTo>
                    <a:pt x="1834" y="3205"/>
                  </a:lnTo>
                  <a:close/>
                  <a:moveTo>
                    <a:pt x="2414" y="2799"/>
                  </a:moveTo>
                  <a:cubicBezTo>
                    <a:pt x="2640" y="2879"/>
                    <a:pt x="2848" y="3005"/>
                    <a:pt x="3021" y="3170"/>
                  </a:cubicBezTo>
                  <a:cubicBezTo>
                    <a:pt x="3330" y="3463"/>
                    <a:pt x="3501" y="3844"/>
                    <a:pt x="3501" y="4242"/>
                  </a:cubicBezTo>
                  <a:lnTo>
                    <a:pt x="3501" y="4646"/>
                  </a:lnTo>
                  <a:lnTo>
                    <a:pt x="317" y="4646"/>
                  </a:lnTo>
                  <a:lnTo>
                    <a:pt x="317" y="4242"/>
                  </a:lnTo>
                  <a:cubicBezTo>
                    <a:pt x="317" y="3844"/>
                    <a:pt x="488" y="3463"/>
                    <a:pt x="796" y="3170"/>
                  </a:cubicBezTo>
                  <a:cubicBezTo>
                    <a:pt x="970" y="3005"/>
                    <a:pt x="1177" y="2879"/>
                    <a:pt x="1403" y="2799"/>
                  </a:cubicBezTo>
                  <a:lnTo>
                    <a:pt x="1541" y="3066"/>
                  </a:lnTo>
                  <a:lnTo>
                    <a:pt x="1321" y="4020"/>
                  </a:lnTo>
                  <a:cubicBezTo>
                    <a:pt x="1308" y="4076"/>
                    <a:pt x="1325" y="4135"/>
                    <a:pt x="1368" y="4172"/>
                  </a:cubicBezTo>
                  <a:lnTo>
                    <a:pt x="1802" y="4570"/>
                  </a:lnTo>
                  <a:cubicBezTo>
                    <a:pt x="1832" y="4598"/>
                    <a:pt x="1870" y="4612"/>
                    <a:pt x="1909" y="4612"/>
                  </a:cubicBezTo>
                  <a:cubicBezTo>
                    <a:pt x="1947" y="4612"/>
                    <a:pt x="1986" y="4598"/>
                    <a:pt x="2016" y="4570"/>
                  </a:cubicBezTo>
                  <a:lnTo>
                    <a:pt x="2449" y="4172"/>
                  </a:lnTo>
                  <a:cubicBezTo>
                    <a:pt x="2492" y="4135"/>
                    <a:pt x="2510" y="4076"/>
                    <a:pt x="2496" y="4020"/>
                  </a:cubicBezTo>
                  <a:lnTo>
                    <a:pt x="2277" y="3066"/>
                  </a:lnTo>
                  <a:lnTo>
                    <a:pt x="2414" y="2799"/>
                  </a:lnTo>
                  <a:close/>
                  <a:moveTo>
                    <a:pt x="1910" y="1"/>
                  </a:moveTo>
                  <a:cubicBezTo>
                    <a:pt x="1359" y="1"/>
                    <a:pt x="913" y="446"/>
                    <a:pt x="913" y="996"/>
                  </a:cubicBezTo>
                  <a:lnTo>
                    <a:pt x="913" y="1716"/>
                  </a:lnTo>
                  <a:cubicBezTo>
                    <a:pt x="913" y="2023"/>
                    <a:pt x="1056" y="2312"/>
                    <a:pt x="1298" y="2499"/>
                  </a:cubicBezTo>
                  <a:cubicBezTo>
                    <a:pt x="553" y="2759"/>
                    <a:pt x="1" y="3456"/>
                    <a:pt x="1" y="4242"/>
                  </a:cubicBezTo>
                  <a:lnTo>
                    <a:pt x="1" y="4805"/>
                  </a:lnTo>
                  <a:cubicBezTo>
                    <a:pt x="1" y="4893"/>
                    <a:pt x="72" y="4963"/>
                    <a:pt x="160" y="4963"/>
                  </a:cubicBezTo>
                  <a:lnTo>
                    <a:pt x="3659" y="4963"/>
                  </a:lnTo>
                  <a:cubicBezTo>
                    <a:pt x="3747" y="4963"/>
                    <a:pt x="3818" y="4893"/>
                    <a:pt x="3818" y="4805"/>
                  </a:cubicBezTo>
                  <a:lnTo>
                    <a:pt x="3818" y="4242"/>
                  </a:lnTo>
                  <a:cubicBezTo>
                    <a:pt x="3817" y="3456"/>
                    <a:pt x="3265" y="2759"/>
                    <a:pt x="2521" y="2499"/>
                  </a:cubicBezTo>
                  <a:cubicBezTo>
                    <a:pt x="2762" y="2312"/>
                    <a:pt x="2904" y="2023"/>
                    <a:pt x="2904" y="1716"/>
                  </a:cubicBezTo>
                  <a:lnTo>
                    <a:pt x="2904" y="996"/>
                  </a:lnTo>
                  <a:cubicBezTo>
                    <a:pt x="2904" y="446"/>
                    <a:pt x="2459" y="1"/>
                    <a:pt x="1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7"/>
            <p:cNvSpPr/>
            <p:nvPr/>
          </p:nvSpPr>
          <p:spPr>
            <a:xfrm>
              <a:off x="3022075" y="263900"/>
              <a:ext cx="194075" cy="116525"/>
            </a:xfrm>
            <a:custGeom>
              <a:avLst/>
              <a:gdLst/>
              <a:ahLst/>
              <a:cxnLst/>
              <a:rect l="l" t="t" r="r" b="b"/>
              <a:pathLst>
                <a:path w="7763" h="4661" extrusionOk="0">
                  <a:moveTo>
                    <a:pt x="3803" y="1"/>
                  </a:moveTo>
                  <a:cubicBezTo>
                    <a:pt x="3775" y="1"/>
                    <a:pt x="3746" y="8"/>
                    <a:pt x="3721" y="23"/>
                  </a:cubicBezTo>
                  <a:cubicBezTo>
                    <a:pt x="3701" y="35"/>
                    <a:pt x="1725" y="1213"/>
                    <a:pt x="234" y="1213"/>
                  </a:cubicBezTo>
                  <a:cubicBezTo>
                    <a:pt x="155" y="1213"/>
                    <a:pt x="88" y="1270"/>
                    <a:pt x="76" y="1348"/>
                  </a:cubicBezTo>
                  <a:cubicBezTo>
                    <a:pt x="73" y="1366"/>
                    <a:pt x="1" y="1838"/>
                    <a:pt x="2" y="2546"/>
                  </a:cubicBezTo>
                  <a:cubicBezTo>
                    <a:pt x="2" y="2633"/>
                    <a:pt x="73" y="2705"/>
                    <a:pt x="161" y="2705"/>
                  </a:cubicBezTo>
                  <a:cubicBezTo>
                    <a:pt x="248" y="2705"/>
                    <a:pt x="318" y="2633"/>
                    <a:pt x="318" y="2546"/>
                  </a:cubicBezTo>
                  <a:cubicBezTo>
                    <a:pt x="317" y="2205"/>
                    <a:pt x="336" y="1866"/>
                    <a:pt x="372" y="1528"/>
                  </a:cubicBezTo>
                  <a:cubicBezTo>
                    <a:pt x="1012" y="1501"/>
                    <a:pt x="1782" y="1294"/>
                    <a:pt x="2663" y="911"/>
                  </a:cubicBezTo>
                  <a:cubicBezTo>
                    <a:pt x="3052" y="743"/>
                    <a:pt x="3433" y="553"/>
                    <a:pt x="3802" y="343"/>
                  </a:cubicBezTo>
                  <a:cubicBezTo>
                    <a:pt x="4172" y="553"/>
                    <a:pt x="4552" y="743"/>
                    <a:pt x="4942" y="911"/>
                  </a:cubicBezTo>
                  <a:cubicBezTo>
                    <a:pt x="5824" y="1294"/>
                    <a:pt x="6594" y="1500"/>
                    <a:pt x="7233" y="1528"/>
                  </a:cubicBezTo>
                  <a:cubicBezTo>
                    <a:pt x="7278" y="1921"/>
                    <a:pt x="7379" y="3145"/>
                    <a:pt x="7084" y="4468"/>
                  </a:cubicBezTo>
                  <a:cubicBezTo>
                    <a:pt x="7065" y="4553"/>
                    <a:pt x="7119" y="4638"/>
                    <a:pt x="7204" y="4656"/>
                  </a:cubicBezTo>
                  <a:cubicBezTo>
                    <a:pt x="7216" y="4659"/>
                    <a:pt x="7227" y="4660"/>
                    <a:pt x="7239" y="4660"/>
                  </a:cubicBezTo>
                  <a:cubicBezTo>
                    <a:pt x="7313" y="4660"/>
                    <a:pt x="7378" y="4609"/>
                    <a:pt x="7394" y="4537"/>
                  </a:cubicBezTo>
                  <a:cubicBezTo>
                    <a:pt x="7763" y="2878"/>
                    <a:pt x="7539" y="1410"/>
                    <a:pt x="7530" y="1348"/>
                  </a:cubicBezTo>
                  <a:cubicBezTo>
                    <a:pt x="7518" y="1270"/>
                    <a:pt x="7450" y="1213"/>
                    <a:pt x="7372" y="1213"/>
                  </a:cubicBezTo>
                  <a:cubicBezTo>
                    <a:pt x="5882" y="1213"/>
                    <a:pt x="3904" y="35"/>
                    <a:pt x="3884" y="23"/>
                  </a:cubicBezTo>
                  <a:cubicBezTo>
                    <a:pt x="3859" y="8"/>
                    <a:pt x="3831" y="1"/>
                    <a:pt x="38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7"/>
            <p:cNvSpPr/>
            <p:nvPr/>
          </p:nvSpPr>
          <p:spPr>
            <a:xfrm>
              <a:off x="3022425" y="338625"/>
              <a:ext cx="181650" cy="142600"/>
            </a:xfrm>
            <a:custGeom>
              <a:avLst/>
              <a:gdLst/>
              <a:ahLst/>
              <a:cxnLst/>
              <a:rect l="l" t="t" r="r" b="b"/>
              <a:pathLst>
                <a:path w="7266" h="5704" extrusionOk="0">
                  <a:moveTo>
                    <a:pt x="165" y="1"/>
                  </a:moveTo>
                  <a:cubicBezTo>
                    <a:pt x="161" y="1"/>
                    <a:pt x="158" y="1"/>
                    <a:pt x="155" y="1"/>
                  </a:cubicBezTo>
                  <a:cubicBezTo>
                    <a:pt x="67" y="8"/>
                    <a:pt x="0" y="84"/>
                    <a:pt x="7" y="172"/>
                  </a:cubicBezTo>
                  <a:cubicBezTo>
                    <a:pt x="81" y="1350"/>
                    <a:pt x="353" y="2385"/>
                    <a:pt x="815" y="3249"/>
                  </a:cubicBezTo>
                  <a:cubicBezTo>
                    <a:pt x="1453" y="4439"/>
                    <a:pt x="2435" y="5263"/>
                    <a:pt x="3738" y="5696"/>
                  </a:cubicBezTo>
                  <a:cubicBezTo>
                    <a:pt x="3755" y="5701"/>
                    <a:pt x="3771" y="5704"/>
                    <a:pt x="3788" y="5704"/>
                  </a:cubicBezTo>
                  <a:cubicBezTo>
                    <a:pt x="3805" y="5704"/>
                    <a:pt x="3822" y="5701"/>
                    <a:pt x="3839" y="5696"/>
                  </a:cubicBezTo>
                  <a:cubicBezTo>
                    <a:pt x="4683" y="5415"/>
                    <a:pt x="5401" y="4966"/>
                    <a:pt x="5970" y="4360"/>
                  </a:cubicBezTo>
                  <a:cubicBezTo>
                    <a:pt x="6540" y="3753"/>
                    <a:pt x="6968" y="2985"/>
                    <a:pt x="7241" y="2078"/>
                  </a:cubicBezTo>
                  <a:cubicBezTo>
                    <a:pt x="7265" y="1995"/>
                    <a:pt x="7218" y="1907"/>
                    <a:pt x="7135" y="1881"/>
                  </a:cubicBezTo>
                  <a:cubicBezTo>
                    <a:pt x="7119" y="1877"/>
                    <a:pt x="7104" y="1875"/>
                    <a:pt x="7088" y="1875"/>
                  </a:cubicBezTo>
                  <a:cubicBezTo>
                    <a:pt x="7021" y="1875"/>
                    <a:pt x="6958" y="1918"/>
                    <a:pt x="6937" y="1986"/>
                  </a:cubicBezTo>
                  <a:cubicBezTo>
                    <a:pt x="6678" y="2847"/>
                    <a:pt x="6276" y="3571"/>
                    <a:pt x="5740" y="4142"/>
                  </a:cubicBezTo>
                  <a:cubicBezTo>
                    <a:pt x="5218" y="4698"/>
                    <a:pt x="4562" y="5112"/>
                    <a:pt x="3790" y="5377"/>
                  </a:cubicBezTo>
                  <a:cubicBezTo>
                    <a:pt x="2590" y="4967"/>
                    <a:pt x="1684" y="4200"/>
                    <a:pt x="1095" y="3100"/>
                  </a:cubicBezTo>
                  <a:cubicBezTo>
                    <a:pt x="654" y="2276"/>
                    <a:pt x="395" y="1285"/>
                    <a:pt x="323" y="153"/>
                  </a:cubicBezTo>
                  <a:cubicBezTo>
                    <a:pt x="319" y="67"/>
                    <a:pt x="249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7"/>
            <p:cNvSpPr/>
            <p:nvPr/>
          </p:nvSpPr>
          <p:spPr>
            <a:xfrm>
              <a:off x="2994525" y="238125"/>
              <a:ext cx="245250" cy="270075"/>
            </a:xfrm>
            <a:custGeom>
              <a:avLst/>
              <a:gdLst/>
              <a:ahLst/>
              <a:cxnLst/>
              <a:rect l="l" t="t" r="r" b="b"/>
              <a:pathLst>
                <a:path w="9810" h="10803" extrusionOk="0">
                  <a:moveTo>
                    <a:pt x="4904" y="343"/>
                  </a:moveTo>
                  <a:cubicBezTo>
                    <a:pt x="5371" y="608"/>
                    <a:pt x="5853" y="849"/>
                    <a:pt x="6347" y="1063"/>
                  </a:cubicBezTo>
                  <a:cubicBezTo>
                    <a:pt x="7462" y="1547"/>
                    <a:pt x="8432" y="1805"/>
                    <a:pt x="9235" y="1832"/>
                  </a:cubicBezTo>
                  <a:cubicBezTo>
                    <a:pt x="9287" y="2275"/>
                    <a:pt x="9423" y="3780"/>
                    <a:pt x="9080" y="5430"/>
                  </a:cubicBezTo>
                  <a:lnTo>
                    <a:pt x="9080" y="5432"/>
                  </a:lnTo>
                  <a:cubicBezTo>
                    <a:pt x="8840" y="6576"/>
                    <a:pt x="8422" y="7563"/>
                    <a:pt x="7832" y="8366"/>
                  </a:cubicBezTo>
                  <a:cubicBezTo>
                    <a:pt x="7109" y="9352"/>
                    <a:pt x="6124" y="10061"/>
                    <a:pt x="4904" y="10477"/>
                  </a:cubicBezTo>
                  <a:cubicBezTo>
                    <a:pt x="3687" y="10061"/>
                    <a:pt x="2703" y="9353"/>
                    <a:pt x="1980" y="8369"/>
                  </a:cubicBezTo>
                  <a:cubicBezTo>
                    <a:pt x="1391" y="7568"/>
                    <a:pt x="971" y="6583"/>
                    <a:pt x="732" y="5441"/>
                  </a:cubicBezTo>
                  <a:cubicBezTo>
                    <a:pt x="387" y="3789"/>
                    <a:pt x="521" y="2278"/>
                    <a:pt x="575" y="1833"/>
                  </a:cubicBezTo>
                  <a:cubicBezTo>
                    <a:pt x="1377" y="1805"/>
                    <a:pt x="2346" y="1547"/>
                    <a:pt x="3462" y="1063"/>
                  </a:cubicBezTo>
                  <a:cubicBezTo>
                    <a:pt x="3955" y="849"/>
                    <a:pt x="4437" y="608"/>
                    <a:pt x="4904" y="343"/>
                  </a:cubicBezTo>
                  <a:close/>
                  <a:moveTo>
                    <a:pt x="4905" y="1"/>
                  </a:moveTo>
                  <a:cubicBezTo>
                    <a:pt x="4877" y="1"/>
                    <a:pt x="4848" y="8"/>
                    <a:pt x="4823" y="23"/>
                  </a:cubicBezTo>
                  <a:cubicBezTo>
                    <a:pt x="4798" y="38"/>
                    <a:pt x="2313" y="1517"/>
                    <a:pt x="436" y="1517"/>
                  </a:cubicBezTo>
                  <a:cubicBezTo>
                    <a:pt x="357" y="1517"/>
                    <a:pt x="291" y="1575"/>
                    <a:pt x="279" y="1652"/>
                  </a:cubicBezTo>
                  <a:cubicBezTo>
                    <a:pt x="268" y="1726"/>
                    <a:pt x="0" y="3481"/>
                    <a:pt x="420" y="5496"/>
                  </a:cubicBezTo>
                  <a:cubicBezTo>
                    <a:pt x="668" y="6685"/>
                    <a:pt x="1107" y="7713"/>
                    <a:pt x="1722" y="8553"/>
                  </a:cubicBezTo>
                  <a:cubicBezTo>
                    <a:pt x="2495" y="9606"/>
                    <a:pt x="3549" y="10360"/>
                    <a:pt x="4854" y="10795"/>
                  </a:cubicBezTo>
                  <a:cubicBezTo>
                    <a:pt x="4871" y="10800"/>
                    <a:pt x="4887" y="10803"/>
                    <a:pt x="4904" y="10803"/>
                  </a:cubicBezTo>
                  <a:cubicBezTo>
                    <a:pt x="4921" y="10803"/>
                    <a:pt x="4938" y="10800"/>
                    <a:pt x="4955" y="10795"/>
                  </a:cubicBezTo>
                  <a:cubicBezTo>
                    <a:pt x="6261" y="10360"/>
                    <a:pt x="7315" y="9606"/>
                    <a:pt x="8088" y="8553"/>
                  </a:cubicBezTo>
                  <a:cubicBezTo>
                    <a:pt x="8703" y="7713"/>
                    <a:pt x="9142" y="6685"/>
                    <a:pt x="9390" y="5496"/>
                  </a:cubicBezTo>
                  <a:cubicBezTo>
                    <a:pt x="9809" y="3481"/>
                    <a:pt x="9543" y="1724"/>
                    <a:pt x="9531" y="1652"/>
                  </a:cubicBezTo>
                  <a:cubicBezTo>
                    <a:pt x="9519" y="1575"/>
                    <a:pt x="9453" y="1517"/>
                    <a:pt x="9375" y="1517"/>
                  </a:cubicBezTo>
                  <a:cubicBezTo>
                    <a:pt x="7497" y="1517"/>
                    <a:pt x="5012" y="38"/>
                    <a:pt x="4986" y="23"/>
                  </a:cubicBezTo>
                  <a:cubicBezTo>
                    <a:pt x="4961" y="8"/>
                    <a:pt x="4933" y="1"/>
                    <a:pt x="4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57"/>
          <p:cNvGrpSpPr/>
          <p:nvPr/>
        </p:nvGrpSpPr>
        <p:grpSpPr>
          <a:xfrm>
            <a:off x="1690307" y="1580615"/>
            <a:ext cx="484276" cy="408448"/>
            <a:chOff x="5649575" y="260425"/>
            <a:chExt cx="267275" cy="225425"/>
          </a:xfrm>
        </p:grpSpPr>
        <p:sp>
          <p:nvSpPr>
            <p:cNvPr id="772" name="Google Shape;772;p57"/>
            <p:cNvSpPr/>
            <p:nvPr/>
          </p:nvSpPr>
          <p:spPr>
            <a:xfrm>
              <a:off x="5649575" y="260425"/>
              <a:ext cx="267275" cy="225425"/>
            </a:xfrm>
            <a:custGeom>
              <a:avLst/>
              <a:gdLst/>
              <a:ahLst/>
              <a:cxnLst/>
              <a:rect l="l" t="t" r="r" b="b"/>
              <a:pathLst>
                <a:path w="10691" h="9017" extrusionOk="0">
                  <a:moveTo>
                    <a:pt x="4509" y="314"/>
                  </a:moveTo>
                  <a:cubicBezTo>
                    <a:pt x="4645" y="314"/>
                    <a:pt x="4775" y="368"/>
                    <a:pt x="4871" y="464"/>
                  </a:cubicBezTo>
                  <a:lnTo>
                    <a:pt x="5412" y="1005"/>
                  </a:lnTo>
                  <a:lnTo>
                    <a:pt x="4716" y="1005"/>
                  </a:lnTo>
                  <a:cubicBezTo>
                    <a:pt x="4625" y="1005"/>
                    <a:pt x="4537" y="968"/>
                    <a:pt x="4472" y="904"/>
                  </a:cubicBezTo>
                  <a:lnTo>
                    <a:pt x="3883" y="314"/>
                  </a:lnTo>
                  <a:close/>
                  <a:moveTo>
                    <a:pt x="3227" y="313"/>
                  </a:moveTo>
                  <a:cubicBezTo>
                    <a:pt x="3363" y="313"/>
                    <a:pt x="3494" y="367"/>
                    <a:pt x="3589" y="464"/>
                  </a:cubicBezTo>
                  <a:lnTo>
                    <a:pt x="4250" y="1125"/>
                  </a:lnTo>
                  <a:cubicBezTo>
                    <a:pt x="4373" y="1247"/>
                    <a:pt x="4539" y="1317"/>
                    <a:pt x="4711" y="1317"/>
                  </a:cubicBezTo>
                  <a:cubicBezTo>
                    <a:pt x="4713" y="1317"/>
                    <a:pt x="4714" y="1317"/>
                    <a:pt x="4716" y="1317"/>
                  </a:cubicBezTo>
                  <a:lnTo>
                    <a:pt x="5790" y="1317"/>
                  </a:lnTo>
                  <a:cubicBezTo>
                    <a:pt x="5929" y="1317"/>
                    <a:pt x="5999" y="1149"/>
                    <a:pt x="5901" y="1050"/>
                  </a:cubicBezTo>
                  <a:lnTo>
                    <a:pt x="5164" y="314"/>
                  </a:lnTo>
                  <a:lnTo>
                    <a:pt x="5738" y="314"/>
                  </a:lnTo>
                  <a:cubicBezTo>
                    <a:pt x="5739" y="314"/>
                    <a:pt x="5741" y="314"/>
                    <a:pt x="5743" y="314"/>
                  </a:cubicBezTo>
                  <a:cubicBezTo>
                    <a:pt x="5877" y="314"/>
                    <a:pt x="6006" y="368"/>
                    <a:pt x="6100" y="464"/>
                  </a:cubicBezTo>
                  <a:lnTo>
                    <a:pt x="6641" y="1005"/>
                  </a:lnTo>
                  <a:lnTo>
                    <a:pt x="6517" y="1005"/>
                  </a:lnTo>
                  <a:cubicBezTo>
                    <a:pt x="6432" y="1007"/>
                    <a:pt x="6365" y="1076"/>
                    <a:pt x="6365" y="1161"/>
                  </a:cubicBezTo>
                  <a:cubicBezTo>
                    <a:pt x="6365" y="1246"/>
                    <a:pt x="6432" y="1314"/>
                    <a:pt x="6517" y="1317"/>
                  </a:cubicBezTo>
                  <a:lnTo>
                    <a:pt x="10032" y="1317"/>
                  </a:lnTo>
                  <a:cubicBezTo>
                    <a:pt x="10223" y="1318"/>
                    <a:pt x="10378" y="1473"/>
                    <a:pt x="10378" y="1664"/>
                  </a:cubicBezTo>
                  <a:lnTo>
                    <a:pt x="10378" y="8359"/>
                  </a:lnTo>
                  <a:cubicBezTo>
                    <a:pt x="10377" y="8548"/>
                    <a:pt x="10222" y="8703"/>
                    <a:pt x="10032" y="8703"/>
                  </a:cubicBezTo>
                  <a:lnTo>
                    <a:pt x="659" y="8703"/>
                  </a:lnTo>
                  <a:cubicBezTo>
                    <a:pt x="469" y="8703"/>
                    <a:pt x="314" y="8548"/>
                    <a:pt x="314" y="8359"/>
                  </a:cubicBezTo>
                  <a:lnTo>
                    <a:pt x="314" y="659"/>
                  </a:lnTo>
                  <a:cubicBezTo>
                    <a:pt x="314" y="469"/>
                    <a:pt x="469" y="314"/>
                    <a:pt x="659" y="313"/>
                  </a:cubicBezTo>
                  <a:close/>
                  <a:moveTo>
                    <a:pt x="660" y="0"/>
                  </a:moveTo>
                  <a:cubicBezTo>
                    <a:pt x="295" y="0"/>
                    <a:pt x="1" y="295"/>
                    <a:pt x="1" y="659"/>
                  </a:cubicBezTo>
                  <a:lnTo>
                    <a:pt x="1" y="8359"/>
                  </a:lnTo>
                  <a:cubicBezTo>
                    <a:pt x="1" y="8722"/>
                    <a:pt x="295" y="9017"/>
                    <a:pt x="660" y="9017"/>
                  </a:cubicBezTo>
                  <a:lnTo>
                    <a:pt x="10032" y="9017"/>
                  </a:lnTo>
                  <a:cubicBezTo>
                    <a:pt x="10395" y="9017"/>
                    <a:pt x="10690" y="8722"/>
                    <a:pt x="10690" y="8359"/>
                  </a:cubicBezTo>
                  <a:lnTo>
                    <a:pt x="10690" y="1664"/>
                  </a:lnTo>
                  <a:cubicBezTo>
                    <a:pt x="10690" y="1300"/>
                    <a:pt x="10395" y="1005"/>
                    <a:pt x="10032" y="1005"/>
                  </a:cubicBezTo>
                  <a:lnTo>
                    <a:pt x="7084" y="1005"/>
                  </a:lnTo>
                  <a:lnTo>
                    <a:pt x="6322" y="243"/>
                  </a:lnTo>
                  <a:cubicBezTo>
                    <a:pt x="6167" y="87"/>
                    <a:pt x="5957" y="0"/>
                    <a:pt x="57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7"/>
            <p:cNvSpPr/>
            <p:nvPr/>
          </p:nvSpPr>
          <p:spPr>
            <a:xfrm>
              <a:off x="5724825" y="331575"/>
              <a:ext cx="112525" cy="108275"/>
            </a:xfrm>
            <a:custGeom>
              <a:avLst/>
              <a:gdLst/>
              <a:ahLst/>
              <a:cxnLst/>
              <a:rect l="l" t="t" r="r" b="b"/>
              <a:pathLst>
                <a:path w="4501" h="4331" extrusionOk="0">
                  <a:moveTo>
                    <a:pt x="2503" y="1150"/>
                  </a:moveTo>
                  <a:cubicBezTo>
                    <a:pt x="2694" y="1150"/>
                    <a:pt x="2849" y="1305"/>
                    <a:pt x="2849" y="1496"/>
                  </a:cubicBezTo>
                  <a:lnTo>
                    <a:pt x="2849" y="1830"/>
                  </a:lnTo>
                  <a:cubicBezTo>
                    <a:pt x="2849" y="2114"/>
                    <a:pt x="2619" y="2343"/>
                    <a:pt x="2336" y="2343"/>
                  </a:cubicBezTo>
                  <a:lnTo>
                    <a:pt x="2336" y="2344"/>
                  </a:lnTo>
                  <a:cubicBezTo>
                    <a:pt x="2053" y="2344"/>
                    <a:pt x="1823" y="2114"/>
                    <a:pt x="1823" y="1831"/>
                  </a:cubicBezTo>
                  <a:lnTo>
                    <a:pt x="1823" y="1496"/>
                  </a:lnTo>
                  <a:cubicBezTo>
                    <a:pt x="1823" y="1305"/>
                    <a:pt x="1978" y="1150"/>
                    <a:pt x="2169" y="1150"/>
                  </a:cubicBezTo>
                  <a:close/>
                  <a:moveTo>
                    <a:pt x="2514" y="2637"/>
                  </a:moveTo>
                  <a:lnTo>
                    <a:pt x="2514" y="2732"/>
                  </a:lnTo>
                  <a:cubicBezTo>
                    <a:pt x="2514" y="2788"/>
                    <a:pt x="2529" y="2845"/>
                    <a:pt x="2557" y="2893"/>
                  </a:cubicBezTo>
                  <a:lnTo>
                    <a:pt x="2558" y="2894"/>
                  </a:lnTo>
                  <a:lnTo>
                    <a:pt x="2344" y="3108"/>
                  </a:lnTo>
                  <a:cubicBezTo>
                    <a:pt x="2341" y="3110"/>
                    <a:pt x="2339" y="3111"/>
                    <a:pt x="2336" y="3111"/>
                  </a:cubicBezTo>
                  <a:cubicBezTo>
                    <a:pt x="2333" y="3111"/>
                    <a:pt x="2331" y="3110"/>
                    <a:pt x="2328" y="3108"/>
                  </a:cubicBezTo>
                  <a:lnTo>
                    <a:pt x="2114" y="2894"/>
                  </a:lnTo>
                  <a:cubicBezTo>
                    <a:pt x="2144" y="2845"/>
                    <a:pt x="2158" y="2788"/>
                    <a:pt x="2158" y="2732"/>
                  </a:cubicBezTo>
                  <a:lnTo>
                    <a:pt x="2158" y="2637"/>
                  </a:lnTo>
                  <a:cubicBezTo>
                    <a:pt x="2217" y="2650"/>
                    <a:pt x="2277" y="2657"/>
                    <a:pt x="2336" y="2657"/>
                  </a:cubicBezTo>
                  <a:cubicBezTo>
                    <a:pt x="2396" y="2657"/>
                    <a:pt x="2455" y="2650"/>
                    <a:pt x="2514" y="2637"/>
                  </a:cubicBezTo>
                  <a:close/>
                  <a:moveTo>
                    <a:pt x="2335" y="314"/>
                  </a:moveTo>
                  <a:cubicBezTo>
                    <a:pt x="3121" y="314"/>
                    <a:pt x="3820" y="809"/>
                    <a:pt x="4081" y="1550"/>
                  </a:cubicBezTo>
                  <a:cubicBezTo>
                    <a:pt x="4342" y="2289"/>
                    <a:pt x="4108" y="3113"/>
                    <a:pt x="3498" y="3605"/>
                  </a:cubicBezTo>
                  <a:lnTo>
                    <a:pt x="3498" y="3605"/>
                  </a:lnTo>
                  <a:lnTo>
                    <a:pt x="3498" y="3376"/>
                  </a:lnTo>
                  <a:cubicBezTo>
                    <a:pt x="3498" y="3189"/>
                    <a:pt x="3393" y="3020"/>
                    <a:pt x="3226" y="2936"/>
                  </a:cubicBezTo>
                  <a:lnTo>
                    <a:pt x="2834" y="2741"/>
                  </a:lnTo>
                  <a:cubicBezTo>
                    <a:pt x="2830" y="2738"/>
                    <a:pt x="2827" y="2736"/>
                    <a:pt x="2827" y="2730"/>
                  </a:cubicBezTo>
                  <a:lnTo>
                    <a:pt x="2827" y="2493"/>
                  </a:lnTo>
                  <a:cubicBezTo>
                    <a:pt x="3039" y="2338"/>
                    <a:pt x="3163" y="2092"/>
                    <a:pt x="3163" y="1830"/>
                  </a:cubicBezTo>
                  <a:lnTo>
                    <a:pt x="3163" y="1496"/>
                  </a:lnTo>
                  <a:cubicBezTo>
                    <a:pt x="3163" y="1132"/>
                    <a:pt x="2868" y="838"/>
                    <a:pt x="2503" y="836"/>
                  </a:cubicBezTo>
                  <a:lnTo>
                    <a:pt x="2168" y="836"/>
                  </a:lnTo>
                  <a:cubicBezTo>
                    <a:pt x="1804" y="838"/>
                    <a:pt x="1510" y="1132"/>
                    <a:pt x="1510" y="1496"/>
                  </a:cubicBezTo>
                  <a:lnTo>
                    <a:pt x="1510" y="1830"/>
                  </a:lnTo>
                  <a:cubicBezTo>
                    <a:pt x="1510" y="2092"/>
                    <a:pt x="1633" y="2338"/>
                    <a:pt x="1843" y="2493"/>
                  </a:cubicBezTo>
                  <a:lnTo>
                    <a:pt x="1843" y="2732"/>
                  </a:lnTo>
                  <a:cubicBezTo>
                    <a:pt x="1843" y="2736"/>
                    <a:pt x="1842" y="2738"/>
                    <a:pt x="1838" y="2741"/>
                  </a:cubicBezTo>
                  <a:lnTo>
                    <a:pt x="1446" y="2936"/>
                  </a:lnTo>
                  <a:cubicBezTo>
                    <a:pt x="1279" y="3020"/>
                    <a:pt x="1173" y="3189"/>
                    <a:pt x="1174" y="3376"/>
                  </a:cubicBezTo>
                  <a:lnTo>
                    <a:pt x="1174" y="3607"/>
                  </a:lnTo>
                  <a:cubicBezTo>
                    <a:pt x="563" y="3114"/>
                    <a:pt x="329" y="2290"/>
                    <a:pt x="590" y="1550"/>
                  </a:cubicBezTo>
                  <a:cubicBezTo>
                    <a:pt x="851" y="809"/>
                    <a:pt x="1550" y="314"/>
                    <a:pt x="2335" y="314"/>
                  </a:cubicBezTo>
                  <a:close/>
                  <a:moveTo>
                    <a:pt x="2814" y="3080"/>
                  </a:moveTo>
                  <a:lnTo>
                    <a:pt x="3086" y="3216"/>
                  </a:lnTo>
                  <a:cubicBezTo>
                    <a:pt x="3145" y="3246"/>
                    <a:pt x="3184" y="3308"/>
                    <a:pt x="3184" y="3376"/>
                  </a:cubicBezTo>
                  <a:lnTo>
                    <a:pt x="3184" y="3811"/>
                  </a:lnTo>
                  <a:cubicBezTo>
                    <a:pt x="2918" y="3948"/>
                    <a:pt x="2627" y="4017"/>
                    <a:pt x="2336" y="4017"/>
                  </a:cubicBezTo>
                  <a:cubicBezTo>
                    <a:pt x="2045" y="4017"/>
                    <a:pt x="1754" y="3948"/>
                    <a:pt x="1488" y="3811"/>
                  </a:cubicBezTo>
                  <a:lnTo>
                    <a:pt x="1488" y="3376"/>
                  </a:lnTo>
                  <a:cubicBezTo>
                    <a:pt x="1488" y="3309"/>
                    <a:pt x="1527" y="3247"/>
                    <a:pt x="1588" y="3216"/>
                  </a:cubicBezTo>
                  <a:lnTo>
                    <a:pt x="1860" y="3080"/>
                  </a:lnTo>
                  <a:lnTo>
                    <a:pt x="2107" y="3329"/>
                  </a:lnTo>
                  <a:cubicBezTo>
                    <a:pt x="2171" y="3393"/>
                    <a:pt x="2253" y="3424"/>
                    <a:pt x="2336" y="3424"/>
                  </a:cubicBezTo>
                  <a:cubicBezTo>
                    <a:pt x="2419" y="3424"/>
                    <a:pt x="2502" y="3393"/>
                    <a:pt x="2565" y="3329"/>
                  </a:cubicBezTo>
                  <a:lnTo>
                    <a:pt x="2814" y="3080"/>
                  </a:lnTo>
                  <a:close/>
                  <a:moveTo>
                    <a:pt x="2336" y="0"/>
                  </a:moveTo>
                  <a:cubicBezTo>
                    <a:pt x="1461" y="0"/>
                    <a:pt x="671" y="528"/>
                    <a:pt x="336" y="1337"/>
                  </a:cubicBezTo>
                  <a:cubicBezTo>
                    <a:pt x="1" y="2146"/>
                    <a:pt x="186" y="3078"/>
                    <a:pt x="806" y="3697"/>
                  </a:cubicBezTo>
                  <a:cubicBezTo>
                    <a:pt x="1219" y="4111"/>
                    <a:pt x="1773" y="4330"/>
                    <a:pt x="2336" y="4330"/>
                  </a:cubicBezTo>
                  <a:cubicBezTo>
                    <a:pt x="2615" y="4330"/>
                    <a:pt x="2896" y="4276"/>
                    <a:pt x="3164" y="4165"/>
                  </a:cubicBezTo>
                  <a:cubicBezTo>
                    <a:pt x="3973" y="3830"/>
                    <a:pt x="4501" y="3041"/>
                    <a:pt x="4501" y="2165"/>
                  </a:cubicBezTo>
                  <a:cubicBezTo>
                    <a:pt x="4499" y="971"/>
                    <a:pt x="3531" y="2"/>
                    <a:pt x="23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7"/>
            <p:cNvSpPr/>
            <p:nvPr/>
          </p:nvSpPr>
          <p:spPr>
            <a:xfrm>
              <a:off x="5705350" y="314850"/>
              <a:ext cx="123225" cy="115850"/>
            </a:xfrm>
            <a:custGeom>
              <a:avLst/>
              <a:gdLst/>
              <a:ahLst/>
              <a:cxnLst/>
              <a:rect l="l" t="t" r="r" b="b"/>
              <a:pathLst>
                <a:path w="4929" h="4634" extrusionOk="0">
                  <a:moveTo>
                    <a:pt x="3118" y="1"/>
                  </a:moveTo>
                  <a:cubicBezTo>
                    <a:pt x="2388" y="1"/>
                    <a:pt x="1661" y="281"/>
                    <a:pt x="1111" y="831"/>
                  </a:cubicBezTo>
                  <a:cubicBezTo>
                    <a:pt x="101" y="1840"/>
                    <a:pt x="0" y="3448"/>
                    <a:pt x="875" y="4573"/>
                  </a:cubicBezTo>
                  <a:cubicBezTo>
                    <a:pt x="906" y="4613"/>
                    <a:pt x="951" y="4634"/>
                    <a:pt x="998" y="4634"/>
                  </a:cubicBezTo>
                  <a:cubicBezTo>
                    <a:pt x="1032" y="4634"/>
                    <a:pt x="1066" y="4623"/>
                    <a:pt x="1095" y="4600"/>
                  </a:cubicBezTo>
                  <a:cubicBezTo>
                    <a:pt x="1163" y="4547"/>
                    <a:pt x="1175" y="4449"/>
                    <a:pt x="1121" y="4381"/>
                  </a:cubicBezTo>
                  <a:cubicBezTo>
                    <a:pt x="343" y="3380"/>
                    <a:pt x="434" y="1949"/>
                    <a:pt x="1331" y="1052"/>
                  </a:cubicBezTo>
                  <a:cubicBezTo>
                    <a:pt x="1820" y="563"/>
                    <a:pt x="2467" y="314"/>
                    <a:pt x="3116" y="314"/>
                  </a:cubicBezTo>
                  <a:cubicBezTo>
                    <a:pt x="3659" y="314"/>
                    <a:pt x="4205" y="488"/>
                    <a:pt x="4660" y="843"/>
                  </a:cubicBezTo>
                  <a:cubicBezTo>
                    <a:pt x="4688" y="863"/>
                    <a:pt x="4720" y="873"/>
                    <a:pt x="4752" y="873"/>
                  </a:cubicBezTo>
                  <a:cubicBezTo>
                    <a:pt x="4799" y="873"/>
                    <a:pt x="4845" y="852"/>
                    <a:pt x="4876" y="812"/>
                  </a:cubicBezTo>
                  <a:cubicBezTo>
                    <a:pt x="4928" y="746"/>
                    <a:pt x="4918" y="649"/>
                    <a:pt x="4853" y="595"/>
                  </a:cubicBezTo>
                  <a:cubicBezTo>
                    <a:pt x="4341" y="197"/>
                    <a:pt x="3729" y="1"/>
                    <a:pt x="3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7"/>
            <p:cNvSpPr/>
            <p:nvPr/>
          </p:nvSpPr>
          <p:spPr>
            <a:xfrm>
              <a:off x="5737750" y="340750"/>
              <a:ext cx="123325" cy="115800"/>
            </a:xfrm>
            <a:custGeom>
              <a:avLst/>
              <a:gdLst/>
              <a:ahLst/>
              <a:cxnLst/>
              <a:rect l="l" t="t" r="r" b="b"/>
              <a:pathLst>
                <a:path w="4933" h="4632" extrusionOk="0">
                  <a:moveTo>
                    <a:pt x="3935" y="0"/>
                  </a:moveTo>
                  <a:cubicBezTo>
                    <a:pt x="3901" y="0"/>
                    <a:pt x="3868" y="11"/>
                    <a:pt x="3840" y="33"/>
                  </a:cubicBezTo>
                  <a:cubicBezTo>
                    <a:pt x="3771" y="86"/>
                    <a:pt x="3759" y="184"/>
                    <a:pt x="3810" y="252"/>
                  </a:cubicBezTo>
                  <a:cubicBezTo>
                    <a:pt x="4589" y="1251"/>
                    <a:pt x="4499" y="2684"/>
                    <a:pt x="3601" y="3580"/>
                  </a:cubicBezTo>
                  <a:cubicBezTo>
                    <a:pt x="3112" y="4069"/>
                    <a:pt x="2465" y="4319"/>
                    <a:pt x="1815" y="4319"/>
                  </a:cubicBezTo>
                  <a:cubicBezTo>
                    <a:pt x="1272" y="4319"/>
                    <a:pt x="728" y="4144"/>
                    <a:pt x="272" y="3790"/>
                  </a:cubicBezTo>
                  <a:cubicBezTo>
                    <a:pt x="244" y="3768"/>
                    <a:pt x="211" y="3757"/>
                    <a:pt x="177" y="3757"/>
                  </a:cubicBezTo>
                  <a:cubicBezTo>
                    <a:pt x="131" y="3757"/>
                    <a:pt x="84" y="3778"/>
                    <a:pt x="53" y="3817"/>
                  </a:cubicBezTo>
                  <a:cubicBezTo>
                    <a:pt x="0" y="3886"/>
                    <a:pt x="13" y="3984"/>
                    <a:pt x="80" y="4036"/>
                  </a:cubicBezTo>
                  <a:cubicBezTo>
                    <a:pt x="594" y="4435"/>
                    <a:pt x="1207" y="4631"/>
                    <a:pt x="1817" y="4631"/>
                  </a:cubicBezTo>
                  <a:cubicBezTo>
                    <a:pt x="2547" y="4631"/>
                    <a:pt x="3273" y="4351"/>
                    <a:pt x="3824" y="3801"/>
                  </a:cubicBezTo>
                  <a:cubicBezTo>
                    <a:pt x="4832" y="2793"/>
                    <a:pt x="4933" y="1184"/>
                    <a:pt x="4058" y="60"/>
                  </a:cubicBezTo>
                  <a:cubicBezTo>
                    <a:pt x="4026" y="21"/>
                    <a:pt x="3981" y="0"/>
                    <a:pt x="39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104B0E-0394-437C-A91E-95D98D027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4033" y="2166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3BC7B2-11D7-404D-A6C1-8A6547AEF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600" y="859037"/>
            <a:ext cx="7696800" cy="3526319"/>
          </a:xfrm>
        </p:spPr>
        <p:txBody>
          <a:bodyPr/>
          <a:lstStyle/>
          <a:p>
            <a:pPr indent="-173736">
              <a:lnSpc>
                <a:spcPct val="100000"/>
              </a:lnSpc>
              <a:spcBef>
                <a:spcPts val="300"/>
              </a:spcBef>
            </a:pPr>
            <a:endParaRPr lang="en-US" dirty="0"/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Established two data broker networks </a:t>
            </a:r>
          </a:p>
          <a:p>
            <a:pPr lvl="1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Data broker network is a collection of data brokers who share data in order to maximize profits </a:t>
            </a:r>
          </a:p>
          <a:p>
            <a:pPr lvl="1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Qualitative similarities between data brokers</a:t>
            </a:r>
          </a:p>
          <a:p>
            <a:pPr lvl="2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Ex. Email signature, domain address, similar business addresses, close vicinity of business addresses, similar language used in communications, website layout, pay-wall layouts, etc.</a:t>
            </a:r>
          </a:p>
          <a:p>
            <a:pPr lvl="3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Confront data broker network with evidence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Data broker cooperation</a:t>
            </a:r>
          </a:p>
          <a:p>
            <a:pPr lvl="1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Developed a relationship between the court and data brokers</a:t>
            </a:r>
          </a:p>
          <a:p>
            <a:pPr lvl="2"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Helps streamline the removal process</a:t>
            </a:r>
          </a:p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dirty="0"/>
              <a:t>Created a budget plan for pay-walled websites which is 5965$ so far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3DA215-1CA6-4846-BCEE-2EA134494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00" y="470625"/>
            <a:ext cx="2078100" cy="675930"/>
          </a:xfrm>
        </p:spPr>
        <p:txBody>
          <a:bodyPr/>
          <a:lstStyle/>
          <a:p>
            <a:r>
              <a:rPr lang="en-US" dirty="0"/>
              <a:t>Results (continued)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DFA98F-7696-4A70-8E90-9B63C63A0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7819" y="662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5"/>
          <p:cNvSpPr txBox="1">
            <a:spLocks noGrp="1"/>
          </p:cNvSpPr>
          <p:nvPr>
            <p:ph type="ctrTitle"/>
          </p:nvPr>
        </p:nvSpPr>
        <p:spPr>
          <a:xfrm flipH="1">
            <a:off x="2609225" y="2243225"/>
            <a:ext cx="28767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Final Comments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31" name="Google Shape;731;p55"/>
          <p:cNvSpPr txBox="1">
            <a:spLocks noGrp="1"/>
          </p:cNvSpPr>
          <p:nvPr>
            <p:ph type="title" idx="2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06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8"/>
          <p:cNvSpPr/>
          <p:nvPr/>
        </p:nvSpPr>
        <p:spPr>
          <a:xfrm>
            <a:off x="6690214" y="-513900"/>
            <a:ext cx="4790700" cy="175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8"/>
          <p:cNvSpPr/>
          <p:nvPr/>
        </p:nvSpPr>
        <p:spPr>
          <a:xfrm>
            <a:off x="-215401" y="1695900"/>
            <a:ext cx="4549200" cy="175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8"/>
          <p:cNvSpPr txBox="1">
            <a:spLocks noGrp="1"/>
          </p:cNvSpPr>
          <p:nvPr>
            <p:ph type="subTitle" idx="1"/>
          </p:nvPr>
        </p:nvSpPr>
        <p:spPr>
          <a:xfrm flipH="1">
            <a:off x="177410" y="1175811"/>
            <a:ext cx="3951678" cy="27008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https://www.npr.org/2020/11/19/936783691/judge-esther-salas-remembers-the-night-of-assailants-attack-on-her-family</a:t>
            </a:r>
            <a:endParaRPr lang="en-US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https://www.chicagotribune.com/opinion/commentary/ct-opinion-federal-judges-threats-lefkow-20201209-4vypwpafvfb35jy7x5tjkhlutm-story.html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783" name="Google Shape;783;p58"/>
          <p:cNvSpPr txBox="1">
            <a:spLocks noGrp="1"/>
          </p:cNvSpPr>
          <p:nvPr>
            <p:ph type="title"/>
          </p:nvPr>
        </p:nvSpPr>
        <p:spPr>
          <a:xfrm>
            <a:off x="5438924" y="1915313"/>
            <a:ext cx="2847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Thank You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" name="Google Shape;783;p58">
            <a:extLst>
              <a:ext uri="{FF2B5EF4-FFF2-40B4-BE49-F238E27FC236}">
                <a16:creationId xmlns:a16="http://schemas.microsoft.com/office/drawing/2014/main" id="{DFCFCF87-220D-4C75-9BA1-0CD277BE70A7}"/>
              </a:ext>
            </a:extLst>
          </p:cNvPr>
          <p:cNvSpPr txBox="1">
            <a:spLocks/>
          </p:cNvSpPr>
          <p:nvPr/>
        </p:nvSpPr>
        <p:spPr>
          <a:xfrm>
            <a:off x="-215401" y="896138"/>
            <a:ext cx="28470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800"/>
              <a:buFont typeface="DM Serif Display"/>
              <a:buNone/>
              <a:defRPr sz="2800" b="0" i="0" u="none" strike="noStrike" cap="none">
                <a:solidFill>
                  <a:srgbClr val="B7B7B7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en-US" dirty="0">
                <a:solidFill>
                  <a:schemeClr val="lt1"/>
                </a:solidFill>
              </a:rPr>
              <a:t>Sources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C922AA-7C70-4CDB-8D9D-157A60278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9588" y="417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ctrTitle"/>
          </p:nvPr>
        </p:nvSpPr>
        <p:spPr>
          <a:xfrm flipH="1">
            <a:off x="4158286" y="1847299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U.S. District Court Internship</a:t>
            </a:r>
          </a:p>
        </p:txBody>
      </p:sp>
      <p:sp>
        <p:nvSpPr>
          <p:cNvPr id="194" name="Google Shape;194;p33"/>
          <p:cNvSpPr txBox="1">
            <a:spLocks noGrp="1"/>
          </p:cNvSpPr>
          <p:nvPr>
            <p:ph type="title" idx="2"/>
          </p:nvPr>
        </p:nvSpPr>
        <p:spPr>
          <a:xfrm flipH="1">
            <a:off x="-746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/>
          <p:nvPr/>
        </p:nvSpPr>
        <p:spPr>
          <a:xfrm>
            <a:off x="-172313" y="1690325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4"/>
          <p:cNvSpPr/>
          <p:nvPr/>
        </p:nvSpPr>
        <p:spPr>
          <a:xfrm>
            <a:off x="4572121" y="1690325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4"/>
          <p:cNvSpPr/>
          <p:nvPr/>
        </p:nvSpPr>
        <p:spPr>
          <a:xfrm>
            <a:off x="-172313" y="2789753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4"/>
          <p:cNvSpPr/>
          <p:nvPr/>
        </p:nvSpPr>
        <p:spPr>
          <a:xfrm>
            <a:off x="4572121" y="2789753"/>
            <a:ext cx="4744200" cy="1099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p44"/>
          <p:cNvPicPr preferRelativeResize="0"/>
          <p:nvPr/>
        </p:nvPicPr>
        <p:blipFill rotWithShape="1">
          <a:blip r:embed="rId5">
            <a:alphaModFix/>
          </a:blip>
          <a:srcRect l="2153" r="2153"/>
          <a:stretch/>
        </p:blipFill>
        <p:spPr>
          <a:xfrm>
            <a:off x="1108213" y="580779"/>
            <a:ext cx="6927573" cy="441794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4"/>
          <p:cNvSpPr/>
          <p:nvPr/>
        </p:nvSpPr>
        <p:spPr>
          <a:xfrm>
            <a:off x="4571975" y="11561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4"/>
          <p:cNvSpPr/>
          <p:nvPr/>
        </p:nvSpPr>
        <p:spPr>
          <a:xfrm>
            <a:off x="1792500" y="1156025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4"/>
          <p:cNvSpPr/>
          <p:nvPr/>
        </p:nvSpPr>
        <p:spPr>
          <a:xfrm>
            <a:off x="1792500" y="2789750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4"/>
          <p:cNvSpPr/>
          <p:nvPr/>
        </p:nvSpPr>
        <p:spPr>
          <a:xfrm>
            <a:off x="4571971" y="2789750"/>
            <a:ext cx="2779500" cy="1633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44"/>
          <p:cNvSpPr txBox="1">
            <a:spLocks noGrp="1"/>
          </p:cNvSpPr>
          <p:nvPr>
            <p:ph type="ctrTitle" idx="8"/>
          </p:nvPr>
        </p:nvSpPr>
        <p:spPr>
          <a:xfrm>
            <a:off x="3611782" y="30315"/>
            <a:ext cx="192021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Responsibilities</a:t>
            </a:r>
            <a:endParaRPr dirty="0"/>
          </a:p>
        </p:txBody>
      </p:sp>
      <p:sp>
        <p:nvSpPr>
          <p:cNvPr id="409" name="Google Shape;409;p44"/>
          <p:cNvSpPr txBox="1">
            <a:spLocks noGrp="1"/>
          </p:cNvSpPr>
          <p:nvPr>
            <p:ph type="subTitle" idx="5"/>
          </p:nvPr>
        </p:nvSpPr>
        <p:spPr>
          <a:xfrm>
            <a:off x="2269044" y="3691450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Coordinating online research, updating research documents, and analyzing data.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0" name="Google Shape;410;p44"/>
          <p:cNvSpPr txBox="1">
            <a:spLocks noGrp="1"/>
          </p:cNvSpPr>
          <p:nvPr>
            <p:ph type="ctrTitle"/>
          </p:nvPr>
        </p:nvSpPr>
        <p:spPr>
          <a:xfrm>
            <a:off x="1967544" y="1602843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Recording Data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1" name="Google Shape;411;p44"/>
          <p:cNvSpPr txBox="1">
            <a:spLocks noGrp="1"/>
          </p:cNvSpPr>
          <p:nvPr>
            <p:ph type="ctrTitle" idx="4"/>
          </p:nvPr>
        </p:nvSpPr>
        <p:spPr>
          <a:xfrm>
            <a:off x="1967544" y="3229976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Investigations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2" name="Google Shape;412;p44"/>
          <p:cNvSpPr txBox="1">
            <a:spLocks noGrp="1"/>
          </p:cNvSpPr>
          <p:nvPr>
            <p:ph type="ctrTitle" idx="6"/>
          </p:nvPr>
        </p:nvSpPr>
        <p:spPr>
          <a:xfrm>
            <a:off x="4739937" y="3084793"/>
            <a:ext cx="2429400" cy="57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Communications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3" name="Google Shape;413;p44"/>
          <p:cNvSpPr txBox="1">
            <a:spLocks noGrp="1"/>
          </p:cNvSpPr>
          <p:nvPr>
            <p:ph type="subTitle" idx="7"/>
          </p:nvPr>
        </p:nvSpPr>
        <p:spPr>
          <a:xfrm>
            <a:off x="5084037" y="3523687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Communicating with all the violators and consenting federal judges.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4" name="Google Shape;414;p44"/>
          <p:cNvSpPr txBox="1">
            <a:spLocks noGrp="1"/>
          </p:cNvSpPr>
          <p:nvPr>
            <p:ph type="subTitle" idx="1"/>
          </p:nvPr>
        </p:nvSpPr>
        <p:spPr>
          <a:xfrm>
            <a:off x="2269044" y="2064316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Managing research data, tracking data, and correspondence data within court databases.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5" name="Google Shape;415;p44"/>
          <p:cNvSpPr txBox="1">
            <a:spLocks noGrp="1"/>
          </p:cNvSpPr>
          <p:nvPr>
            <p:ph type="ctrTitle" idx="2"/>
          </p:nvPr>
        </p:nvSpPr>
        <p:spPr>
          <a:xfrm>
            <a:off x="4747031" y="1602843"/>
            <a:ext cx="2429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Presenting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416" name="Google Shape;416;p44"/>
          <p:cNvSpPr txBox="1">
            <a:spLocks noGrp="1"/>
          </p:cNvSpPr>
          <p:nvPr>
            <p:ph type="subTitle" idx="3"/>
          </p:nvPr>
        </p:nvSpPr>
        <p:spPr>
          <a:xfrm>
            <a:off x="5048531" y="2064313"/>
            <a:ext cx="18264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Presenting updates on project progress through emails and office meetings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417" name="Google Shape;417;p44"/>
          <p:cNvGrpSpPr/>
          <p:nvPr/>
        </p:nvGrpSpPr>
        <p:grpSpPr>
          <a:xfrm>
            <a:off x="3111937" y="1473352"/>
            <a:ext cx="245075" cy="245100"/>
            <a:chOff x="4319700" y="984300"/>
            <a:chExt cx="245075" cy="245100"/>
          </a:xfrm>
        </p:grpSpPr>
        <p:sp>
          <p:nvSpPr>
            <p:cNvPr id="418" name="Google Shape;418;p44"/>
            <p:cNvSpPr/>
            <p:nvPr/>
          </p:nvSpPr>
          <p:spPr>
            <a:xfrm>
              <a:off x="4319700" y="1076400"/>
              <a:ext cx="245075" cy="153000"/>
            </a:xfrm>
            <a:custGeom>
              <a:avLst/>
              <a:gdLst/>
              <a:ahLst/>
              <a:cxnLst/>
              <a:rect l="l" t="t" r="r" b="b"/>
              <a:pathLst>
                <a:path w="9803" h="6120" extrusionOk="0">
                  <a:moveTo>
                    <a:pt x="2609" y="2744"/>
                  </a:moveTo>
                  <a:lnTo>
                    <a:pt x="2609" y="5832"/>
                  </a:lnTo>
                  <a:lnTo>
                    <a:pt x="1362" y="5832"/>
                  </a:lnTo>
                  <a:lnTo>
                    <a:pt x="1362" y="2744"/>
                  </a:lnTo>
                  <a:close/>
                  <a:moveTo>
                    <a:pt x="5525" y="1976"/>
                  </a:moveTo>
                  <a:lnTo>
                    <a:pt x="5525" y="5832"/>
                  </a:lnTo>
                  <a:lnTo>
                    <a:pt x="4278" y="5832"/>
                  </a:lnTo>
                  <a:lnTo>
                    <a:pt x="4278" y="1976"/>
                  </a:lnTo>
                  <a:close/>
                  <a:moveTo>
                    <a:pt x="8440" y="287"/>
                  </a:moveTo>
                  <a:lnTo>
                    <a:pt x="8440" y="5832"/>
                  </a:lnTo>
                  <a:lnTo>
                    <a:pt x="7194" y="5832"/>
                  </a:lnTo>
                  <a:lnTo>
                    <a:pt x="7194" y="287"/>
                  </a:lnTo>
                  <a:close/>
                  <a:moveTo>
                    <a:pt x="7051" y="0"/>
                  </a:moveTo>
                  <a:cubicBezTo>
                    <a:pt x="6972" y="0"/>
                    <a:pt x="6907" y="65"/>
                    <a:pt x="6907" y="144"/>
                  </a:cubicBezTo>
                  <a:lnTo>
                    <a:pt x="6907" y="5832"/>
                  </a:lnTo>
                  <a:lnTo>
                    <a:pt x="5814" y="5832"/>
                  </a:lnTo>
                  <a:lnTo>
                    <a:pt x="5814" y="1832"/>
                  </a:lnTo>
                  <a:cubicBezTo>
                    <a:pt x="5814" y="1753"/>
                    <a:pt x="5750" y="1688"/>
                    <a:pt x="5670" y="1688"/>
                  </a:cubicBezTo>
                  <a:lnTo>
                    <a:pt x="4135" y="1688"/>
                  </a:lnTo>
                  <a:cubicBezTo>
                    <a:pt x="4056" y="1688"/>
                    <a:pt x="3991" y="1753"/>
                    <a:pt x="3991" y="1832"/>
                  </a:cubicBezTo>
                  <a:lnTo>
                    <a:pt x="3991" y="5832"/>
                  </a:lnTo>
                  <a:lnTo>
                    <a:pt x="2897" y="5832"/>
                  </a:lnTo>
                  <a:lnTo>
                    <a:pt x="2897" y="2599"/>
                  </a:lnTo>
                  <a:cubicBezTo>
                    <a:pt x="2897" y="2520"/>
                    <a:pt x="2832" y="2455"/>
                    <a:pt x="2753" y="2455"/>
                  </a:cubicBezTo>
                  <a:lnTo>
                    <a:pt x="1218" y="2455"/>
                  </a:lnTo>
                  <a:cubicBezTo>
                    <a:pt x="1139" y="2455"/>
                    <a:pt x="1074" y="2520"/>
                    <a:pt x="1074" y="2599"/>
                  </a:cubicBezTo>
                  <a:lnTo>
                    <a:pt x="1074" y="5832"/>
                  </a:lnTo>
                  <a:lnTo>
                    <a:pt x="144" y="5832"/>
                  </a:lnTo>
                  <a:cubicBezTo>
                    <a:pt x="65" y="5832"/>
                    <a:pt x="0" y="5896"/>
                    <a:pt x="0" y="5976"/>
                  </a:cubicBezTo>
                  <a:cubicBezTo>
                    <a:pt x="0" y="6055"/>
                    <a:pt x="65" y="6120"/>
                    <a:pt x="144" y="6120"/>
                  </a:cubicBezTo>
                  <a:lnTo>
                    <a:pt x="9659" y="6120"/>
                  </a:lnTo>
                  <a:cubicBezTo>
                    <a:pt x="9739" y="6120"/>
                    <a:pt x="9803" y="6055"/>
                    <a:pt x="9803" y="5976"/>
                  </a:cubicBezTo>
                  <a:cubicBezTo>
                    <a:pt x="9803" y="5896"/>
                    <a:pt x="9739" y="5832"/>
                    <a:pt x="9659" y="5832"/>
                  </a:cubicBezTo>
                  <a:lnTo>
                    <a:pt x="8729" y="5832"/>
                  </a:lnTo>
                  <a:lnTo>
                    <a:pt x="8729" y="144"/>
                  </a:lnTo>
                  <a:cubicBezTo>
                    <a:pt x="8729" y="65"/>
                    <a:pt x="8664" y="0"/>
                    <a:pt x="8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>
              <a:off x="4323400" y="984300"/>
              <a:ext cx="233775" cy="141525"/>
            </a:xfrm>
            <a:custGeom>
              <a:avLst/>
              <a:gdLst/>
              <a:ahLst/>
              <a:cxnLst/>
              <a:rect l="l" t="t" r="r" b="b"/>
              <a:pathLst>
                <a:path w="9351" h="5661" extrusionOk="0">
                  <a:moveTo>
                    <a:pt x="8898" y="0"/>
                  </a:moveTo>
                  <a:cubicBezTo>
                    <a:pt x="8879" y="0"/>
                    <a:pt x="8860" y="1"/>
                    <a:pt x="8842" y="4"/>
                  </a:cubicBezTo>
                  <a:lnTo>
                    <a:pt x="7614" y="157"/>
                  </a:lnTo>
                  <a:cubicBezTo>
                    <a:pt x="7366" y="188"/>
                    <a:pt x="7191" y="413"/>
                    <a:pt x="7222" y="661"/>
                  </a:cubicBezTo>
                  <a:cubicBezTo>
                    <a:pt x="7251" y="888"/>
                    <a:pt x="7445" y="1056"/>
                    <a:pt x="7669" y="1056"/>
                  </a:cubicBezTo>
                  <a:cubicBezTo>
                    <a:pt x="7688" y="1056"/>
                    <a:pt x="7707" y="1055"/>
                    <a:pt x="7726" y="1052"/>
                  </a:cubicBezTo>
                  <a:lnTo>
                    <a:pt x="7827" y="1040"/>
                  </a:lnTo>
                  <a:lnTo>
                    <a:pt x="7827" y="1040"/>
                  </a:lnTo>
                  <a:cubicBezTo>
                    <a:pt x="6319" y="2788"/>
                    <a:pt x="4529" y="3689"/>
                    <a:pt x="3262" y="4143"/>
                  </a:cubicBezTo>
                  <a:cubicBezTo>
                    <a:pt x="1684" y="4710"/>
                    <a:pt x="455" y="4758"/>
                    <a:pt x="443" y="4758"/>
                  </a:cubicBezTo>
                  <a:cubicBezTo>
                    <a:pt x="197" y="4765"/>
                    <a:pt x="0" y="4970"/>
                    <a:pt x="4" y="5216"/>
                  </a:cubicBezTo>
                  <a:cubicBezTo>
                    <a:pt x="8" y="5462"/>
                    <a:pt x="210" y="5660"/>
                    <a:pt x="457" y="5660"/>
                  </a:cubicBezTo>
                  <a:lnTo>
                    <a:pt x="470" y="5660"/>
                  </a:lnTo>
                  <a:cubicBezTo>
                    <a:pt x="525" y="5658"/>
                    <a:pt x="1828" y="5612"/>
                    <a:pt x="3543" y="5001"/>
                  </a:cubicBezTo>
                  <a:cubicBezTo>
                    <a:pt x="4496" y="4663"/>
                    <a:pt x="5402" y="4208"/>
                    <a:pt x="6241" y="3645"/>
                  </a:cubicBezTo>
                  <a:cubicBezTo>
                    <a:pt x="6306" y="3599"/>
                    <a:pt x="6322" y="3512"/>
                    <a:pt x="6277" y="3447"/>
                  </a:cubicBezTo>
                  <a:cubicBezTo>
                    <a:pt x="6250" y="3405"/>
                    <a:pt x="6205" y="3383"/>
                    <a:pt x="6158" y="3383"/>
                  </a:cubicBezTo>
                  <a:cubicBezTo>
                    <a:pt x="6132" y="3383"/>
                    <a:pt x="6105" y="3390"/>
                    <a:pt x="6081" y="3405"/>
                  </a:cubicBezTo>
                  <a:cubicBezTo>
                    <a:pt x="5261" y="3956"/>
                    <a:pt x="4377" y="4400"/>
                    <a:pt x="3446" y="4730"/>
                  </a:cubicBezTo>
                  <a:cubicBezTo>
                    <a:pt x="1773" y="5326"/>
                    <a:pt x="514" y="5371"/>
                    <a:pt x="462" y="5372"/>
                  </a:cubicBezTo>
                  <a:lnTo>
                    <a:pt x="457" y="5372"/>
                  </a:lnTo>
                  <a:cubicBezTo>
                    <a:pt x="456" y="5372"/>
                    <a:pt x="455" y="5372"/>
                    <a:pt x="454" y="5372"/>
                  </a:cubicBezTo>
                  <a:cubicBezTo>
                    <a:pt x="365" y="5372"/>
                    <a:pt x="292" y="5300"/>
                    <a:pt x="291" y="5212"/>
                  </a:cubicBezTo>
                  <a:cubicBezTo>
                    <a:pt x="290" y="5122"/>
                    <a:pt x="362" y="5048"/>
                    <a:pt x="453" y="5046"/>
                  </a:cubicBezTo>
                  <a:cubicBezTo>
                    <a:pt x="465" y="5046"/>
                    <a:pt x="1729" y="4999"/>
                    <a:pt x="3359" y="4415"/>
                  </a:cubicBezTo>
                  <a:cubicBezTo>
                    <a:pt x="4725" y="3925"/>
                    <a:pt x="6689" y="2925"/>
                    <a:pt x="8282" y="942"/>
                  </a:cubicBezTo>
                  <a:cubicBezTo>
                    <a:pt x="8357" y="847"/>
                    <a:pt x="8286" y="708"/>
                    <a:pt x="8171" y="708"/>
                  </a:cubicBezTo>
                  <a:cubicBezTo>
                    <a:pt x="8165" y="708"/>
                    <a:pt x="8159" y="708"/>
                    <a:pt x="8152" y="709"/>
                  </a:cubicBezTo>
                  <a:lnTo>
                    <a:pt x="7691" y="767"/>
                  </a:lnTo>
                  <a:cubicBezTo>
                    <a:pt x="7684" y="768"/>
                    <a:pt x="7677" y="768"/>
                    <a:pt x="7671" y="768"/>
                  </a:cubicBezTo>
                  <a:cubicBezTo>
                    <a:pt x="7589" y="768"/>
                    <a:pt x="7519" y="708"/>
                    <a:pt x="7509" y="624"/>
                  </a:cubicBezTo>
                  <a:cubicBezTo>
                    <a:pt x="7497" y="535"/>
                    <a:pt x="7560" y="455"/>
                    <a:pt x="7650" y="443"/>
                  </a:cubicBezTo>
                  <a:lnTo>
                    <a:pt x="8878" y="289"/>
                  </a:lnTo>
                  <a:cubicBezTo>
                    <a:pt x="8884" y="288"/>
                    <a:pt x="8890" y="288"/>
                    <a:pt x="8896" y="288"/>
                  </a:cubicBezTo>
                  <a:cubicBezTo>
                    <a:pt x="8986" y="288"/>
                    <a:pt x="9061" y="360"/>
                    <a:pt x="9061" y="451"/>
                  </a:cubicBezTo>
                  <a:lnTo>
                    <a:pt x="9061" y="1680"/>
                  </a:lnTo>
                  <a:cubicBezTo>
                    <a:pt x="9061" y="1770"/>
                    <a:pt x="8988" y="1843"/>
                    <a:pt x="8898" y="1843"/>
                  </a:cubicBezTo>
                  <a:cubicBezTo>
                    <a:pt x="8808" y="1843"/>
                    <a:pt x="8735" y="1770"/>
                    <a:pt x="8735" y="1680"/>
                  </a:cubicBezTo>
                  <a:lnTo>
                    <a:pt x="8735" y="1307"/>
                  </a:lnTo>
                  <a:cubicBezTo>
                    <a:pt x="8735" y="1219"/>
                    <a:pt x="8664" y="1163"/>
                    <a:pt x="8590" y="1163"/>
                  </a:cubicBezTo>
                  <a:cubicBezTo>
                    <a:pt x="8550" y="1163"/>
                    <a:pt x="8510" y="1180"/>
                    <a:pt x="8480" y="1217"/>
                  </a:cubicBezTo>
                  <a:cubicBezTo>
                    <a:pt x="7944" y="1874"/>
                    <a:pt x="7333" y="2469"/>
                    <a:pt x="6661" y="2987"/>
                  </a:cubicBezTo>
                  <a:cubicBezTo>
                    <a:pt x="6598" y="3035"/>
                    <a:pt x="6587" y="3125"/>
                    <a:pt x="6635" y="3189"/>
                  </a:cubicBezTo>
                  <a:cubicBezTo>
                    <a:pt x="6664" y="3225"/>
                    <a:pt x="6706" y="3244"/>
                    <a:pt x="6749" y="3244"/>
                  </a:cubicBezTo>
                  <a:cubicBezTo>
                    <a:pt x="6780" y="3244"/>
                    <a:pt x="6811" y="3235"/>
                    <a:pt x="6837" y="3214"/>
                  </a:cubicBezTo>
                  <a:cubicBezTo>
                    <a:pt x="7421" y="2763"/>
                    <a:pt x="7961" y="2256"/>
                    <a:pt x="8447" y="1700"/>
                  </a:cubicBezTo>
                  <a:cubicBezTo>
                    <a:pt x="8457" y="1943"/>
                    <a:pt x="8657" y="2133"/>
                    <a:pt x="8898" y="2133"/>
                  </a:cubicBezTo>
                  <a:cubicBezTo>
                    <a:pt x="8901" y="2133"/>
                    <a:pt x="8904" y="2133"/>
                    <a:pt x="8908" y="2133"/>
                  </a:cubicBezTo>
                  <a:cubicBezTo>
                    <a:pt x="9154" y="2128"/>
                    <a:pt x="9351" y="1926"/>
                    <a:pt x="9349" y="1680"/>
                  </a:cubicBezTo>
                  <a:lnTo>
                    <a:pt x="9349" y="452"/>
                  </a:lnTo>
                  <a:cubicBezTo>
                    <a:pt x="9349" y="323"/>
                    <a:pt x="9294" y="199"/>
                    <a:pt x="9197" y="113"/>
                  </a:cubicBezTo>
                  <a:cubicBezTo>
                    <a:pt x="9113" y="40"/>
                    <a:pt x="9007" y="0"/>
                    <a:pt x="88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44"/>
          <p:cNvGrpSpPr/>
          <p:nvPr/>
        </p:nvGrpSpPr>
        <p:grpSpPr>
          <a:xfrm>
            <a:off x="5815813" y="1468050"/>
            <a:ext cx="291825" cy="259875"/>
            <a:chOff x="6101925" y="1368525"/>
            <a:chExt cx="291825" cy="259875"/>
          </a:xfrm>
        </p:grpSpPr>
        <p:sp>
          <p:nvSpPr>
            <p:cNvPr id="421" name="Google Shape;421;p44"/>
            <p:cNvSpPr/>
            <p:nvPr/>
          </p:nvSpPr>
          <p:spPr>
            <a:xfrm>
              <a:off x="6120225" y="1593475"/>
              <a:ext cx="8575" cy="34900"/>
            </a:xfrm>
            <a:custGeom>
              <a:avLst/>
              <a:gdLst/>
              <a:ahLst/>
              <a:cxnLst/>
              <a:rect l="l" t="t" r="r" b="b"/>
              <a:pathLst>
                <a:path w="343" h="1396" extrusionOk="0">
                  <a:moveTo>
                    <a:pt x="171" y="1"/>
                  </a:moveTo>
                  <a:cubicBezTo>
                    <a:pt x="77" y="1"/>
                    <a:pt x="0" y="77"/>
                    <a:pt x="0" y="172"/>
                  </a:cubicBezTo>
                  <a:lnTo>
                    <a:pt x="0" y="1224"/>
                  </a:lnTo>
                  <a:cubicBezTo>
                    <a:pt x="0" y="1318"/>
                    <a:pt x="77" y="1395"/>
                    <a:pt x="171" y="1395"/>
                  </a:cubicBezTo>
                  <a:cubicBezTo>
                    <a:pt x="266" y="1395"/>
                    <a:pt x="342" y="1318"/>
                    <a:pt x="342" y="1224"/>
                  </a:cubicBezTo>
                  <a:lnTo>
                    <a:pt x="342" y="172"/>
                  </a:lnTo>
                  <a:cubicBezTo>
                    <a:pt x="342" y="77"/>
                    <a:pt x="266" y="1"/>
                    <a:pt x="1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4"/>
            <p:cNvSpPr/>
            <p:nvPr/>
          </p:nvSpPr>
          <p:spPr>
            <a:xfrm>
              <a:off x="6101925" y="1478175"/>
              <a:ext cx="157500" cy="150225"/>
            </a:xfrm>
            <a:custGeom>
              <a:avLst/>
              <a:gdLst/>
              <a:ahLst/>
              <a:cxnLst/>
              <a:rect l="l" t="t" r="r" b="b"/>
              <a:pathLst>
                <a:path w="6300" h="6009" extrusionOk="0">
                  <a:moveTo>
                    <a:pt x="5832" y="946"/>
                  </a:moveTo>
                  <a:lnTo>
                    <a:pt x="5895" y="1201"/>
                  </a:lnTo>
                  <a:cubicBezTo>
                    <a:pt x="5911" y="1267"/>
                    <a:pt x="5891" y="1337"/>
                    <a:pt x="5844" y="1385"/>
                  </a:cubicBezTo>
                  <a:lnTo>
                    <a:pt x="5844" y="1386"/>
                  </a:lnTo>
                  <a:lnTo>
                    <a:pt x="5745" y="1484"/>
                  </a:lnTo>
                  <a:lnTo>
                    <a:pt x="5510" y="1249"/>
                  </a:lnTo>
                  <a:lnTo>
                    <a:pt x="5832" y="946"/>
                  </a:lnTo>
                  <a:close/>
                  <a:moveTo>
                    <a:pt x="1817" y="343"/>
                  </a:moveTo>
                  <a:cubicBezTo>
                    <a:pt x="2094" y="343"/>
                    <a:pt x="2371" y="450"/>
                    <a:pt x="2579" y="666"/>
                  </a:cubicBezTo>
                  <a:cubicBezTo>
                    <a:pt x="2781" y="873"/>
                    <a:pt x="2904" y="1156"/>
                    <a:pt x="2925" y="1463"/>
                  </a:cubicBezTo>
                  <a:cubicBezTo>
                    <a:pt x="2933" y="1572"/>
                    <a:pt x="2949" y="1712"/>
                    <a:pt x="2972" y="1869"/>
                  </a:cubicBezTo>
                  <a:cubicBezTo>
                    <a:pt x="2788" y="1555"/>
                    <a:pt x="2489" y="1327"/>
                    <a:pt x="2096" y="1200"/>
                  </a:cubicBezTo>
                  <a:cubicBezTo>
                    <a:pt x="1886" y="1133"/>
                    <a:pt x="1667" y="1098"/>
                    <a:pt x="1447" y="1098"/>
                  </a:cubicBezTo>
                  <a:cubicBezTo>
                    <a:pt x="1401" y="1099"/>
                    <a:pt x="1360" y="1118"/>
                    <a:pt x="1329" y="1149"/>
                  </a:cubicBezTo>
                  <a:lnTo>
                    <a:pt x="1020" y="1469"/>
                  </a:lnTo>
                  <a:cubicBezTo>
                    <a:pt x="956" y="1538"/>
                    <a:pt x="959" y="1644"/>
                    <a:pt x="1026" y="1709"/>
                  </a:cubicBezTo>
                  <a:cubicBezTo>
                    <a:pt x="1059" y="1741"/>
                    <a:pt x="1102" y="1758"/>
                    <a:pt x="1145" y="1758"/>
                  </a:cubicBezTo>
                  <a:cubicBezTo>
                    <a:pt x="1189" y="1758"/>
                    <a:pt x="1233" y="1740"/>
                    <a:pt x="1267" y="1706"/>
                  </a:cubicBezTo>
                  <a:lnTo>
                    <a:pt x="1523" y="1441"/>
                  </a:lnTo>
                  <a:cubicBezTo>
                    <a:pt x="1745" y="1452"/>
                    <a:pt x="2455" y="1534"/>
                    <a:pt x="2731" y="2142"/>
                  </a:cubicBezTo>
                  <a:cubicBezTo>
                    <a:pt x="2662" y="2592"/>
                    <a:pt x="2274" y="2924"/>
                    <a:pt x="1820" y="2924"/>
                  </a:cubicBezTo>
                  <a:cubicBezTo>
                    <a:pt x="1819" y="2924"/>
                    <a:pt x="1818" y="2924"/>
                    <a:pt x="1817" y="2924"/>
                  </a:cubicBezTo>
                  <a:cubicBezTo>
                    <a:pt x="1306" y="2924"/>
                    <a:pt x="891" y="2510"/>
                    <a:pt x="891" y="2000"/>
                  </a:cubicBezTo>
                  <a:cubicBezTo>
                    <a:pt x="891" y="1901"/>
                    <a:pt x="812" y="1828"/>
                    <a:pt x="721" y="1828"/>
                  </a:cubicBezTo>
                  <a:cubicBezTo>
                    <a:pt x="702" y="1828"/>
                    <a:pt x="684" y="1831"/>
                    <a:pt x="665" y="1837"/>
                  </a:cubicBezTo>
                  <a:cubicBezTo>
                    <a:pt x="687" y="1693"/>
                    <a:pt x="701" y="1564"/>
                    <a:pt x="708" y="1463"/>
                  </a:cubicBezTo>
                  <a:cubicBezTo>
                    <a:pt x="730" y="1156"/>
                    <a:pt x="852" y="873"/>
                    <a:pt x="1054" y="666"/>
                  </a:cubicBezTo>
                  <a:cubicBezTo>
                    <a:pt x="1263" y="450"/>
                    <a:pt x="1540" y="343"/>
                    <a:pt x="1817" y="343"/>
                  </a:cubicBezTo>
                  <a:close/>
                  <a:moveTo>
                    <a:pt x="586" y="2299"/>
                  </a:moveTo>
                  <a:cubicBezTo>
                    <a:pt x="660" y="2601"/>
                    <a:pt x="841" y="2865"/>
                    <a:pt x="1097" y="3043"/>
                  </a:cubicBezTo>
                  <a:lnTo>
                    <a:pt x="1097" y="3230"/>
                  </a:lnTo>
                  <a:cubicBezTo>
                    <a:pt x="773" y="3174"/>
                    <a:pt x="543" y="3089"/>
                    <a:pt x="401" y="3024"/>
                  </a:cubicBezTo>
                  <a:cubicBezTo>
                    <a:pt x="392" y="3019"/>
                    <a:pt x="396" y="3008"/>
                    <a:pt x="396" y="3005"/>
                  </a:cubicBezTo>
                  <a:cubicBezTo>
                    <a:pt x="469" y="2810"/>
                    <a:pt x="533" y="2554"/>
                    <a:pt x="586" y="2299"/>
                  </a:cubicBezTo>
                  <a:close/>
                  <a:moveTo>
                    <a:pt x="3046" y="2299"/>
                  </a:moveTo>
                  <a:cubicBezTo>
                    <a:pt x="3089" y="2517"/>
                    <a:pt x="3145" y="2731"/>
                    <a:pt x="3213" y="2942"/>
                  </a:cubicBezTo>
                  <a:lnTo>
                    <a:pt x="2901" y="3237"/>
                  </a:lnTo>
                  <a:cubicBezTo>
                    <a:pt x="2865" y="3272"/>
                    <a:pt x="2816" y="3291"/>
                    <a:pt x="2766" y="3291"/>
                  </a:cubicBezTo>
                  <a:lnTo>
                    <a:pt x="2730" y="3291"/>
                  </a:lnTo>
                  <a:cubicBezTo>
                    <a:pt x="2622" y="3291"/>
                    <a:pt x="2535" y="3203"/>
                    <a:pt x="2535" y="3097"/>
                  </a:cubicBezTo>
                  <a:lnTo>
                    <a:pt x="2535" y="3044"/>
                  </a:lnTo>
                  <a:cubicBezTo>
                    <a:pt x="2792" y="2867"/>
                    <a:pt x="2974" y="2601"/>
                    <a:pt x="3046" y="2299"/>
                  </a:cubicBezTo>
                  <a:close/>
                  <a:moveTo>
                    <a:pt x="2205" y="3206"/>
                  </a:moveTo>
                  <a:cubicBezTo>
                    <a:pt x="2225" y="3300"/>
                    <a:pt x="2270" y="3386"/>
                    <a:pt x="2336" y="3458"/>
                  </a:cubicBezTo>
                  <a:lnTo>
                    <a:pt x="2077" y="3709"/>
                  </a:lnTo>
                  <a:cubicBezTo>
                    <a:pt x="2004" y="3779"/>
                    <a:pt x="1910" y="3813"/>
                    <a:pt x="1817" y="3813"/>
                  </a:cubicBezTo>
                  <a:cubicBezTo>
                    <a:pt x="1723" y="3813"/>
                    <a:pt x="1630" y="3779"/>
                    <a:pt x="1558" y="3709"/>
                  </a:cubicBezTo>
                  <a:lnTo>
                    <a:pt x="1397" y="3557"/>
                  </a:lnTo>
                  <a:cubicBezTo>
                    <a:pt x="1426" y="3506"/>
                    <a:pt x="1439" y="3449"/>
                    <a:pt x="1439" y="3390"/>
                  </a:cubicBezTo>
                  <a:lnTo>
                    <a:pt x="1439" y="3209"/>
                  </a:lnTo>
                  <a:cubicBezTo>
                    <a:pt x="1563" y="3247"/>
                    <a:pt x="1690" y="3266"/>
                    <a:pt x="1818" y="3266"/>
                  </a:cubicBezTo>
                  <a:cubicBezTo>
                    <a:pt x="1948" y="3266"/>
                    <a:pt x="2079" y="3246"/>
                    <a:pt x="2205" y="3206"/>
                  </a:cubicBezTo>
                  <a:close/>
                  <a:moveTo>
                    <a:pt x="1817" y="1"/>
                  </a:moveTo>
                  <a:cubicBezTo>
                    <a:pt x="1049" y="1"/>
                    <a:pt x="425" y="619"/>
                    <a:pt x="368" y="1438"/>
                  </a:cubicBezTo>
                  <a:cubicBezTo>
                    <a:pt x="343" y="1774"/>
                    <a:pt x="226" y="2482"/>
                    <a:pt x="75" y="2887"/>
                  </a:cubicBezTo>
                  <a:cubicBezTo>
                    <a:pt x="8" y="3060"/>
                    <a:pt x="89" y="3257"/>
                    <a:pt x="259" y="3334"/>
                  </a:cubicBezTo>
                  <a:cubicBezTo>
                    <a:pt x="444" y="3419"/>
                    <a:pt x="639" y="3483"/>
                    <a:pt x="840" y="3528"/>
                  </a:cubicBezTo>
                  <a:lnTo>
                    <a:pt x="399" y="3748"/>
                  </a:lnTo>
                  <a:cubicBezTo>
                    <a:pt x="155" y="3869"/>
                    <a:pt x="0" y="4119"/>
                    <a:pt x="1" y="4392"/>
                  </a:cubicBezTo>
                  <a:lnTo>
                    <a:pt x="1" y="5836"/>
                  </a:lnTo>
                  <a:cubicBezTo>
                    <a:pt x="1" y="5930"/>
                    <a:pt x="78" y="6007"/>
                    <a:pt x="172" y="6007"/>
                  </a:cubicBezTo>
                  <a:cubicBezTo>
                    <a:pt x="267" y="6007"/>
                    <a:pt x="343" y="5930"/>
                    <a:pt x="343" y="5836"/>
                  </a:cubicBezTo>
                  <a:lnTo>
                    <a:pt x="343" y="4392"/>
                  </a:lnTo>
                  <a:cubicBezTo>
                    <a:pt x="343" y="4248"/>
                    <a:pt x="424" y="4119"/>
                    <a:pt x="552" y="4055"/>
                  </a:cubicBezTo>
                  <a:lnTo>
                    <a:pt x="1123" y="3769"/>
                  </a:lnTo>
                  <a:lnTo>
                    <a:pt x="1322" y="3957"/>
                  </a:lnTo>
                  <a:cubicBezTo>
                    <a:pt x="1460" y="4089"/>
                    <a:pt x="1638" y="4155"/>
                    <a:pt x="1816" y="4155"/>
                  </a:cubicBezTo>
                  <a:cubicBezTo>
                    <a:pt x="1995" y="4155"/>
                    <a:pt x="2174" y="4089"/>
                    <a:pt x="2313" y="3956"/>
                  </a:cubicBezTo>
                  <a:lnTo>
                    <a:pt x="2653" y="3627"/>
                  </a:lnTo>
                  <a:cubicBezTo>
                    <a:pt x="2679" y="3630"/>
                    <a:pt x="2704" y="3633"/>
                    <a:pt x="2730" y="3633"/>
                  </a:cubicBezTo>
                  <a:lnTo>
                    <a:pt x="2768" y="3633"/>
                  </a:lnTo>
                  <a:cubicBezTo>
                    <a:pt x="2905" y="3633"/>
                    <a:pt x="3037" y="3580"/>
                    <a:pt x="3137" y="3486"/>
                  </a:cubicBezTo>
                  <a:lnTo>
                    <a:pt x="5261" y="1483"/>
                  </a:lnTo>
                  <a:lnTo>
                    <a:pt x="5504" y="1725"/>
                  </a:lnTo>
                  <a:lnTo>
                    <a:pt x="2824" y="4405"/>
                  </a:lnTo>
                  <a:cubicBezTo>
                    <a:pt x="2653" y="4575"/>
                    <a:pt x="2559" y="4804"/>
                    <a:pt x="2559" y="5043"/>
                  </a:cubicBezTo>
                  <a:lnTo>
                    <a:pt x="2559" y="5838"/>
                  </a:lnTo>
                  <a:cubicBezTo>
                    <a:pt x="2559" y="5932"/>
                    <a:pt x="2636" y="6009"/>
                    <a:pt x="2730" y="6009"/>
                  </a:cubicBezTo>
                  <a:cubicBezTo>
                    <a:pt x="2824" y="6009"/>
                    <a:pt x="2901" y="5932"/>
                    <a:pt x="2901" y="5838"/>
                  </a:cubicBezTo>
                  <a:lnTo>
                    <a:pt x="2901" y="5043"/>
                  </a:lnTo>
                  <a:cubicBezTo>
                    <a:pt x="2901" y="4895"/>
                    <a:pt x="2960" y="4753"/>
                    <a:pt x="3065" y="4648"/>
                  </a:cubicBezTo>
                  <a:lnTo>
                    <a:pt x="6086" y="1627"/>
                  </a:lnTo>
                  <a:cubicBezTo>
                    <a:pt x="6218" y="1494"/>
                    <a:pt x="6272" y="1301"/>
                    <a:pt x="6226" y="1118"/>
                  </a:cubicBezTo>
                  <a:lnTo>
                    <a:pt x="6117" y="676"/>
                  </a:lnTo>
                  <a:lnTo>
                    <a:pt x="6229" y="570"/>
                  </a:lnTo>
                  <a:cubicBezTo>
                    <a:pt x="6297" y="505"/>
                    <a:pt x="6300" y="398"/>
                    <a:pt x="6235" y="329"/>
                  </a:cubicBezTo>
                  <a:cubicBezTo>
                    <a:pt x="6202" y="293"/>
                    <a:pt x="6156" y="275"/>
                    <a:pt x="6110" y="275"/>
                  </a:cubicBezTo>
                  <a:cubicBezTo>
                    <a:pt x="6068" y="275"/>
                    <a:pt x="6026" y="290"/>
                    <a:pt x="5993" y="321"/>
                  </a:cubicBezTo>
                  <a:lnTo>
                    <a:pt x="3491" y="2681"/>
                  </a:lnTo>
                  <a:cubicBezTo>
                    <a:pt x="3373" y="2273"/>
                    <a:pt x="3286" y="1722"/>
                    <a:pt x="3266" y="1438"/>
                  </a:cubicBezTo>
                  <a:cubicBezTo>
                    <a:pt x="3208" y="619"/>
                    <a:pt x="2585" y="1"/>
                    <a:pt x="1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4"/>
            <p:cNvSpPr/>
            <p:nvPr/>
          </p:nvSpPr>
          <p:spPr>
            <a:xfrm>
              <a:off x="6220700" y="1368525"/>
              <a:ext cx="173050" cy="145650"/>
            </a:xfrm>
            <a:custGeom>
              <a:avLst/>
              <a:gdLst/>
              <a:ahLst/>
              <a:cxnLst/>
              <a:rect l="l" t="t" r="r" b="b"/>
              <a:pathLst>
                <a:path w="6922" h="5826" extrusionOk="0">
                  <a:moveTo>
                    <a:pt x="538" y="1"/>
                  </a:moveTo>
                  <a:cubicBezTo>
                    <a:pt x="242" y="1"/>
                    <a:pt x="2" y="241"/>
                    <a:pt x="1" y="537"/>
                  </a:cubicBezTo>
                  <a:lnTo>
                    <a:pt x="1" y="4970"/>
                  </a:lnTo>
                  <a:cubicBezTo>
                    <a:pt x="1" y="5064"/>
                    <a:pt x="78" y="5139"/>
                    <a:pt x="172" y="5139"/>
                  </a:cubicBezTo>
                  <a:cubicBezTo>
                    <a:pt x="266" y="5139"/>
                    <a:pt x="343" y="5064"/>
                    <a:pt x="343" y="4970"/>
                  </a:cubicBezTo>
                  <a:lnTo>
                    <a:pt x="343" y="538"/>
                  </a:lnTo>
                  <a:cubicBezTo>
                    <a:pt x="343" y="430"/>
                    <a:pt x="430" y="343"/>
                    <a:pt x="538" y="343"/>
                  </a:cubicBezTo>
                  <a:lnTo>
                    <a:pt x="6386" y="343"/>
                  </a:lnTo>
                  <a:cubicBezTo>
                    <a:pt x="6492" y="343"/>
                    <a:pt x="6580" y="430"/>
                    <a:pt x="6580" y="538"/>
                  </a:cubicBezTo>
                  <a:lnTo>
                    <a:pt x="6580" y="5289"/>
                  </a:lnTo>
                  <a:cubicBezTo>
                    <a:pt x="6580" y="5396"/>
                    <a:pt x="6492" y="5482"/>
                    <a:pt x="6386" y="5484"/>
                  </a:cubicBezTo>
                  <a:lnTo>
                    <a:pt x="2066" y="5484"/>
                  </a:lnTo>
                  <a:cubicBezTo>
                    <a:pt x="1974" y="5486"/>
                    <a:pt x="1900" y="5562"/>
                    <a:pt x="1900" y="5655"/>
                  </a:cubicBezTo>
                  <a:cubicBezTo>
                    <a:pt x="1900" y="5746"/>
                    <a:pt x="1974" y="5822"/>
                    <a:pt x="2066" y="5826"/>
                  </a:cubicBezTo>
                  <a:lnTo>
                    <a:pt x="6386" y="5826"/>
                  </a:lnTo>
                  <a:cubicBezTo>
                    <a:pt x="6682" y="5824"/>
                    <a:pt x="6921" y="5585"/>
                    <a:pt x="6921" y="5289"/>
                  </a:cubicBezTo>
                  <a:lnTo>
                    <a:pt x="6921" y="538"/>
                  </a:lnTo>
                  <a:cubicBezTo>
                    <a:pt x="6921" y="242"/>
                    <a:pt x="6682" y="1"/>
                    <a:pt x="6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4"/>
            <p:cNvSpPr/>
            <p:nvPr/>
          </p:nvSpPr>
          <p:spPr>
            <a:xfrm>
              <a:off x="6257250" y="1386825"/>
              <a:ext cx="104925" cy="100000"/>
            </a:xfrm>
            <a:custGeom>
              <a:avLst/>
              <a:gdLst/>
              <a:ahLst/>
              <a:cxnLst/>
              <a:rect l="l" t="t" r="r" b="b"/>
              <a:pathLst>
                <a:path w="4197" h="4000" extrusionOk="0">
                  <a:moveTo>
                    <a:pt x="1997" y="706"/>
                  </a:moveTo>
                  <a:cubicBezTo>
                    <a:pt x="2320" y="706"/>
                    <a:pt x="2644" y="813"/>
                    <a:pt x="2913" y="1026"/>
                  </a:cubicBezTo>
                  <a:lnTo>
                    <a:pt x="1879" y="2059"/>
                  </a:lnTo>
                  <a:cubicBezTo>
                    <a:pt x="1811" y="2127"/>
                    <a:pt x="1811" y="2234"/>
                    <a:pt x="1879" y="2302"/>
                  </a:cubicBezTo>
                  <a:cubicBezTo>
                    <a:pt x="1912" y="2335"/>
                    <a:pt x="1955" y="2351"/>
                    <a:pt x="1999" y="2351"/>
                  </a:cubicBezTo>
                  <a:cubicBezTo>
                    <a:pt x="2043" y="2351"/>
                    <a:pt x="2087" y="2335"/>
                    <a:pt x="2121" y="2302"/>
                  </a:cubicBezTo>
                  <a:lnTo>
                    <a:pt x="2631" y="1790"/>
                  </a:lnTo>
                  <a:lnTo>
                    <a:pt x="2631" y="1790"/>
                  </a:lnTo>
                  <a:cubicBezTo>
                    <a:pt x="2809" y="2078"/>
                    <a:pt x="2769" y="2450"/>
                    <a:pt x="2534" y="2694"/>
                  </a:cubicBezTo>
                  <a:cubicBezTo>
                    <a:pt x="2391" y="2843"/>
                    <a:pt x="2196" y="2922"/>
                    <a:pt x="1998" y="2922"/>
                  </a:cubicBezTo>
                  <a:cubicBezTo>
                    <a:pt x="1874" y="2922"/>
                    <a:pt x="1750" y="2891"/>
                    <a:pt x="1636" y="2828"/>
                  </a:cubicBezTo>
                  <a:cubicBezTo>
                    <a:pt x="1342" y="2663"/>
                    <a:pt x="1195" y="2319"/>
                    <a:pt x="1280" y="1992"/>
                  </a:cubicBezTo>
                  <a:cubicBezTo>
                    <a:pt x="1366" y="1666"/>
                    <a:pt x="1659" y="1438"/>
                    <a:pt x="1997" y="1438"/>
                  </a:cubicBezTo>
                  <a:cubicBezTo>
                    <a:pt x="1998" y="1438"/>
                    <a:pt x="1999" y="1438"/>
                    <a:pt x="2000" y="1438"/>
                  </a:cubicBezTo>
                  <a:cubicBezTo>
                    <a:pt x="2094" y="1438"/>
                    <a:pt x="2171" y="1361"/>
                    <a:pt x="2171" y="1267"/>
                  </a:cubicBezTo>
                  <a:cubicBezTo>
                    <a:pt x="2171" y="1171"/>
                    <a:pt x="2094" y="1096"/>
                    <a:pt x="2000" y="1096"/>
                  </a:cubicBezTo>
                  <a:cubicBezTo>
                    <a:pt x="1999" y="1096"/>
                    <a:pt x="1998" y="1096"/>
                    <a:pt x="1997" y="1096"/>
                  </a:cubicBezTo>
                  <a:cubicBezTo>
                    <a:pt x="1496" y="1096"/>
                    <a:pt x="1061" y="1440"/>
                    <a:pt x="944" y="1926"/>
                  </a:cubicBezTo>
                  <a:cubicBezTo>
                    <a:pt x="827" y="2414"/>
                    <a:pt x="1059" y="2918"/>
                    <a:pt x="1506" y="3146"/>
                  </a:cubicBezTo>
                  <a:cubicBezTo>
                    <a:pt x="1663" y="3226"/>
                    <a:pt x="1832" y="3265"/>
                    <a:pt x="2000" y="3265"/>
                  </a:cubicBezTo>
                  <a:cubicBezTo>
                    <a:pt x="2309" y="3265"/>
                    <a:pt x="2612" y="3133"/>
                    <a:pt x="2824" y="2886"/>
                  </a:cubicBezTo>
                  <a:cubicBezTo>
                    <a:pt x="3149" y="2504"/>
                    <a:pt x="3172" y="1949"/>
                    <a:pt x="2878" y="1543"/>
                  </a:cubicBezTo>
                  <a:lnTo>
                    <a:pt x="3155" y="1267"/>
                  </a:lnTo>
                  <a:cubicBezTo>
                    <a:pt x="3361" y="1526"/>
                    <a:pt x="3474" y="1849"/>
                    <a:pt x="3473" y="2181"/>
                  </a:cubicBezTo>
                  <a:cubicBezTo>
                    <a:pt x="3474" y="2869"/>
                    <a:pt x="3000" y="3468"/>
                    <a:pt x="2328" y="3622"/>
                  </a:cubicBezTo>
                  <a:cubicBezTo>
                    <a:pt x="2218" y="3648"/>
                    <a:pt x="2107" y="3660"/>
                    <a:pt x="1998" y="3660"/>
                  </a:cubicBezTo>
                  <a:cubicBezTo>
                    <a:pt x="1442" y="3660"/>
                    <a:pt x="919" y="3345"/>
                    <a:pt x="669" y="2827"/>
                  </a:cubicBezTo>
                  <a:cubicBezTo>
                    <a:pt x="368" y="2208"/>
                    <a:pt x="535" y="1463"/>
                    <a:pt x="1072" y="1032"/>
                  </a:cubicBezTo>
                  <a:cubicBezTo>
                    <a:pt x="1342" y="815"/>
                    <a:pt x="1670" y="706"/>
                    <a:pt x="1997" y="706"/>
                  </a:cubicBezTo>
                  <a:close/>
                  <a:moveTo>
                    <a:pt x="4010" y="0"/>
                  </a:moveTo>
                  <a:cubicBezTo>
                    <a:pt x="3966" y="0"/>
                    <a:pt x="3922" y="17"/>
                    <a:pt x="3888" y="50"/>
                  </a:cubicBezTo>
                  <a:lnTo>
                    <a:pt x="3633" y="307"/>
                  </a:lnTo>
                  <a:lnTo>
                    <a:pt x="3633" y="172"/>
                  </a:lnTo>
                  <a:cubicBezTo>
                    <a:pt x="3633" y="78"/>
                    <a:pt x="3556" y="1"/>
                    <a:pt x="3462" y="1"/>
                  </a:cubicBezTo>
                  <a:cubicBezTo>
                    <a:pt x="3366" y="1"/>
                    <a:pt x="3291" y="78"/>
                    <a:pt x="3291" y="172"/>
                  </a:cubicBezTo>
                  <a:lnTo>
                    <a:pt x="3291" y="649"/>
                  </a:lnTo>
                  <a:lnTo>
                    <a:pt x="3156" y="783"/>
                  </a:lnTo>
                  <a:cubicBezTo>
                    <a:pt x="2818" y="503"/>
                    <a:pt x="2407" y="366"/>
                    <a:pt x="1998" y="366"/>
                  </a:cubicBezTo>
                  <a:cubicBezTo>
                    <a:pt x="1503" y="366"/>
                    <a:pt x="1011" y="567"/>
                    <a:pt x="654" y="960"/>
                  </a:cubicBezTo>
                  <a:cubicBezTo>
                    <a:pt x="1" y="1677"/>
                    <a:pt x="28" y="2781"/>
                    <a:pt x="713" y="3468"/>
                  </a:cubicBezTo>
                  <a:cubicBezTo>
                    <a:pt x="1067" y="3821"/>
                    <a:pt x="1533" y="3999"/>
                    <a:pt x="1999" y="3999"/>
                  </a:cubicBezTo>
                  <a:cubicBezTo>
                    <a:pt x="2436" y="3999"/>
                    <a:pt x="2874" y="3843"/>
                    <a:pt x="3221" y="3527"/>
                  </a:cubicBezTo>
                  <a:cubicBezTo>
                    <a:pt x="3938" y="2874"/>
                    <a:pt x="4016" y="1773"/>
                    <a:pt x="3397" y="1024"/>
                  </a:cubicBezTo>
                  <a:lnTo>
                    <a:pt x="3532" y="890"/>
                  </a:lnTo>
                  <a:lnTo>
                    <a:pt x="4010" y="890"/>
                  </a:lnTo>
                  <a:cubicBezTo>
                    <a:pt x="4104" y="890"/>
                    <a:pt x="4181" y="814"/>
                    <a:pt x="4181" y="719"/>
                  </a:cubicBezTo>
                  <a:cubicBezTo>
                    <a:pt x="4181" y="625"/>
                    <a:pt x="4104" y="548"/>
                    <a:pt x="4010" y="548"/>
                  </a:cubicBezTo>
                  <a:lnTo>
                    <a:pt x="3874" y="548"/>
                  </a:lnTo>
                  <a:lnTo>
                    <a:pt x="4131" y="292"/>
                  </a:lnTo>
                  <a:cubicBezTo>
                    <a:pt x="4197" y="225"/>
                    <a:pt x="4197" y="117"/>
                    <a:pt x="4131" y="50"/>
                  </a:cubicBezTo>
                  <a:cubicBezTo>
                    <a:pt x="4097" y="17"/>
                    <a:pt x="4053" y="0"/>
                    <a:pt x="4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44"/>
          <p:cNvGrpSpPr/>
          <p:nvPr/>
        </p:nvGrpSpPr>
        <p:grpSpPr>
          <a:xfrm>
            <a:off x="3067225" y="3106950"/>
            <a:ext cx="230050" cy="267375"/>
            <a:chOff x="3360050" y="239525"/>
            <a:chExt cx="230050" cy="267375"/>
          </a:xfrm>
        </p:grpSpPr>
        <p:sp>
          <p:nvSpPr>
            <p:cNvPr id="426" name="Google Shape;426;p44"/>
            <p:cNvSpPr/>
            <p:nvPr/>
          </p:nvSpPr>
          <p:spPr>
            <a:xfrm>
              <a:off x="3444000" y="354550"/>
              <a:ext cx="66825" cy="22650"/>
            </a:xfrm>
            <a:custGeom>
              <a:avLst/>
              <a:gdLst/>
              <a:ahLst/>
              <a:cxnLst/>
              <a:rect l="l" t="t" r="r" b="b"/>
              <a:pathLst>
                <a:path w="2673" h="906" extrusionOk="0">
                  <a:moveTo>
                    <a:pt x="1080" y="1"/>
                  </a:moveTo>
                  <a:cubicBezTo>
                    <a:pt x="759" y="1"/>
                    <a:pt x="467" y="34"/>
                    <a:pt x="279" y="63"/>
                  </a:cubicBezTo>
                  <a:cubicBezTo>
                    <a:pt x="120" y="87"/>
                    <a:pt x="3" y="223"/>
                    <a:pt x="4" y="383"/>
                  </a:cubicBezTo>
                  <a:lnTo>
                    <a:pt x="4" y="744"/>
                  </a:lnTo>
                  <a:cubicBezTo>
                    <a:pt x="0" y="831"/>
                    <a:pt x="72" y="905"/>
                    <a:pt x="160" y="905"/>
                  </a:cubicBezTo>
                  <a:cubicBezTo>
                    <a:pt x="249" y="905"/>
                    <a:pt x="319" y="831"/>
                    <a:pt x="317" y="744"/>
                  </a:cubicBezTo>
                  <a:lnTo>
                    <a:pt x="317" y="383"/>
                  </a:lnTo>
                  <a:cubicBezTo>
                    <a:pt x="317" y="378"/>
                    <a:pt x="321" y="374"/>
                    <a:pt x="325" y="372"/>
                  </a:cubicBezTo>
                  <a:cubicBezTo>
                    <a:pt x="484" y="349"/>
                    <a:pt x="769" y="314"/>
                    <a:pt x="1086" y="314"/>
                  </a:cubicBezTo>
                  <a:cubicBezTo>
                    <a:pt x="1170" y="314"/>
                    <a:pt x="1256" y="317"/>
                    <a:pt x="1342" y="322"/>
                  </a:cubicBezTo>
                  <a:cubicBezTo>
                    <a:pt x="1830" y="355"/>
                    <a:pt x="2184" y="477"/>
                    <a:pt x="2392" y="686"/>
                  </a:cubicBezTo>
                  <a:cubicBezTo>
                    <a:pt x="2423" y="714"/>
                    <a:pt x="2462" y="728"/>
                    <a:pt x="2500" y="728"/>
                  </a:cubicBezTo>
                  <a:cubicBezTo>
                    <a:pt x="2540" y="728"/>
                    <a:pt x="2580" y="713"/>
                    <a:pt x="2610" y="683"/>
                  </a:cubicBezTo>
                  <a:cubicBezTo>
                    <a:pt x="2671" y="623"/>
                    <a:pt x="2672" y="527"/>
                    <a:pt x="2614" y="465"/>
                  </a:cubicBezTo>
                  <a:cubicBezTo>
                    <a:pt x="2243" y="95"/>
                    <a:pt x="1619" y="1"/>
                    <a:pt x="10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4"/>
            <p:cNvSpPr/>
            <p:nvPr/>
          </p:nvSpPr>
          <p:spPr>
            <a:xfrm>
              <a:off x="3402150" y="319025"/>
              <a:ext cx="150200" cy="187875"/>
            </a:xfrm>
            <a:custGeom>
              <a:avLst/>
              <a:gdLst/>
              <a:ahLst/>
              <a:cxnLst/>
              <a:rect l="l" t="t" r="r" b="b"/>
              <a:pathLst>
                <a:path w="6008" h="7515" extrusionOk="0">
                  <a:moveTo>
                    <a:pt x="4691" y="312"/>
                  </a:moveTo>
                  <a:lnTo>
                    <a:pt x="4691" y="1830"/>
                  </a:lnTo>
                  <a:cubicBezTo>
                    <a:pt x="4691" y="2058"/>
                    <a:pt x="4638" y="2283"/>
                    <a:pt x="4539" y="2488"/>
                  </a:cubicBezTo>
                  <a:cubicBezTo>
                    <a:pt x="4529" y="2509"/>
                    <a:pt x="4524" y="2532"/>
                    <a:pt x="4524" y="2555"/>
                  </a:cubicBezTo>
                  <a:lnTo>
                    <a:pt x="4524" y="3001"/>
                  </a:lnTo>
                  <a:cubicBezTo>
                    <a:pt x="4524" y="3843"/>
                    <a:pt x="3839" y="4519"/>
                    <a:pt x="3010" y="4519"/>
                  </a:cubicBezTo>
                  <a:cubicBezTo>
                    <a:pt x="2975" y="4519"/>
                    <a:pt x="2941" y="4517"/>
                    <a:pt x="2906" y="4515"/>
                  </a:cubicBezTo>
                  <a:cubicBezTo>
                    <a:pt x="2110" y="4464"/>
                    <a:pt x="1488" y="3773"/>
                    <a:pt x="1488" y="2944"/>
                  </a:cubicBezTo>
                  <a:lnTo>
                    <a:pt x="1488" y="2555"/>
                  </a:lnTo>
                  <a:cubicBezTo>
                    <a:pt x="1488" y="2532"/>
                    <a:pt x="1483" y="2509"/>
                    <a:pt x="1474" y="2488"/>
                  </a:cubicBezTo>
                  <a:cubicBezTo>
                    <a:pt x="1374" y="2283"/>
                    <a:pt x="1322" y="2058"/>
                    <a:pt x="1322" y="1831"/>
                  </a:cubicBezTo>
                  <a:lnTo>
                    <a:pt x="1322" y="1496"/>
                  </a:lnTo>
                  <a:cubicBezTo>
                    <a:pt x="1323" y="843"/>
                    <a:pt x="1852" y="314"/>
                    <a:pt x="2505" y="312"/>
                  </a:cubicBezTo>
                  <a:close/>
                  <a:moveTo>
                    <a:pt x="2159" y="4619"/>
                  </a:moveTo>
                  <a:cubicBezTo>
                    <a:pt x="2382" y="4740"/>
                    <a:pt x="2630" y="4811"/>
                    <a:pt x="2884" y="4827"/>
                  </a:cubicBezTo>
                  <a:cubicBezTo>
                    <a:pt x="2926" y="4830"/>
                    <a:pt x="2967" y="4831"/>
                    <a:pt x="3008" y="4831"/>
                  </a:cubicBezTo>
                  <a:cubicBezTo>
                    <a:pt x="3011" y="4831"/>
                    <a:pt x="3014" y="4831"/>
                    <a:pt x="3016" y="4831"/>
                  </a:cubicBezTo>
                  <a:cubicBezTo>
                    <a:pt x="3307" y="4831"/>
                    <a:pt x="3595" y="4760"/>
                    <a:pt x="3854" y="4625"/>
                  </a:cubicBezTo>
                  <a:lnTo>
                    <a:pt x="3854" y="4911"/>
                  </a:lnTo>
                  <a:lnTo>
                    <a:pt x="3006" y="5490"/>
                  </a:lnTo>
                  <a:lnTo>
                    <a:pt x="2159" y="4911"/>
                  </a:lnTo>
                  <a:lnTo>
                    <a:pt x="2159" y="4619"/>
                  </a:lnTo>
                  <a:close/>
                  <a:moveTo>
                    <a:pt x="2023" y="5198"/>
                  </a:moveTo>
                  <a:lnTo>
                    <a:pt x="2762" y="5702"/>
                  </a:lnTo>
                  <a:lnTo>
                    <a:pt x="2370" y="6094"/>
                  </a:lnTo>
                  <a:cubicBezTo>
                    <a:pt x="2367" y="6097"/>
                    <a:pt x="2365" y="6097"/>
                    <a:pt x="2362" y="6097"/>
                  </a:cubicBezTo>
                  <a:cubicBezTo>
                    <a:pt x="2358" y="6097"/>
                    <a:pt x="2355" y="6095"/>
                    <a:pt x="2354" y="6093"/>
                  </a:cubicBezTo>
                  <a:lnTo>
                    <a:pt x="1867" y="5362"/>
                  </a:lnTo>
                  <a:lnTo>
                    <a:pt x="2023" y="5198"/>
                  </a:lnTo>
                  <a:close/>
                  <a:moveTo>
                    <a:pt x="3988" y="5198"/>
                  </a:moveTo>
                  <a:lnTo>
                    <a:pt x="4146" y="5362"/>
                  </a:lnTo>
                  <a:lnTo>
                    <a:pt x="3658" y="6093"/>
                  </a:lnTo>
                  <a:cubicBezTo>
                    <a:pt x="3656" y="6096"/>
                    <a:pt x="3653" y="6097"/>
                    <a:pt x="3650" y="6097"/>
                  </a:cubicBezTo>
                  <a:cubicBezTo>
                    <a:pt x="3647" y="6097"/>
                    <a:pt x="3644" y="6096"/>
                    <a:pt x="3642" y="6094"/>
                  </a:cubicBezTo>
                  <a:lnTo>
                    <a:pt x="3251" y="5702"/>
                  </a:lnTo>
                  <a:lnTo>
                    <a:pt x="3988" y="5198"/>
                  </a:lnTo>
                  <a:close/>
                  <a:moveTo>
                    <a:pt x="2503" y="0"/>
                  </a:moveTo>
                  <a:cubicBezTo>
                    <a:pt x="1678" y="1"/>
                    <a:pt x="1009" y="671"/>
                    <a:pt x="1008" y="1496"/>
                  </a:cubicBezTo>
                  <a:lnTo>
                    <a:pt x="1008" y="1830"/>
                  </a:lnTo>
                  <a:cubicBezTo>
                    <a:pt x="1008" y="2093"/>
                    <a:pt x="1066" y="2352"/>
                    <a:pt x="1176" y="2591"/>
                  </a:cubicBezTo>
                  <a:lnTo>
                    <a:pt x="1176" y="2944"/>
                  </a:lnTo>
                  <a:cubicBezTo>
                    <a:pt x="1173" y="3505"/>
                    <a:pt x="1418" y="4040"/>
                    <a:pt x="1845" y="4405"/>
                  </a:cubicBezTo>
                  <a:lnTo>
                    <a:pt x="1845" y="4930"/>
                  </a:lnTo>
                  <a:lnTo>
                    <a:pt x="1553" y="5237"/>
                  </a:lnTo>
                  <a:cubicBezTo>
                    <a:pt x="1523" y="5269"/>
                    <a:pt x="1507" y="5312"/>
                    <a:pt x="1511" y="5356"/>
                  </a:cubicBezTo>
                  <a:lnTo>
                    <a:pt x="548" y="5706"/>
                  </a:lnTo>
                  <a:cubicBezTo>
                    <a:pt x="222" y="5826"/>
                    <a:pt x="5" y="6136"/>
                    <a:pt x="4" y="6483"/>
                  </a:cubicBezTo>
                  <a:lnTo>
                    <a:pt x="4" y="7353"/>
                  </a:lnTo>
                  <a:cubicBezTo>
                    <a:pt x="1" y="7442"/>
                    <a:pt x="72" y="7514"/>
                    <a:pt x="161" y="7514"/>
                  </a:cubicBezTo>
                  <a:cubicBezTo>
                    <a:pt x="249" y="7514"/>
                    <a:pt x="320" y="7442"/>
                    <a:pt x="317" y="7353"/>
                  </a:cubicBezTo>
                  <a:lnTo>
                    <a:pt x="317" y="6483"/>
                  </a:lnTo>
                  <a:cubicBezTo>
                    <a:pt x="317" y="6268"/>
                    <a:pt x="452" y="6075"/>
                    <a:pt x="655" y="6001"/>
                  </a:cubicBezTo>
                  <a:lnTo>
                    <a:pt x="1670" y="5632"/>
                  </a:lnTo>
                  <a:lnTo>
                    <a:pt x="2093" y="6266"/>
                  </a:lnTo>
                  <a:cubicBezTo>
                    <a:pt x="2147" y="6347"/>
                    <a:pt x="2234" y="6400"/>
                    <a:pt x="2331" y="6409"/>
                  </a:cubicBezTo>
                  <a:cubicBezTo>
                    <a:pt x="2342" y="6409"/>
                    <a:pt x="2353" y="6410"/>
                    <a:pt x="2363" y="6410"/>
                  </a:cubicBezTo>
                  <a:cubicBezTo>
                    <a:pt x="2448" y="6410"/>
                    <a:pt x="2530" y="6375"/>
                    <a:pt x="2592" y="6315"/>
                  </a:cubicBezTo>
                  <a:lnTo>
                    <a:pt x="2849" y="6058"/>
                  </a:lnTo>
                  <a:lnTo>
                    <a:pt x="2849" y="7353"/>
                  </a:lnTo>
                  <a:cubicBezTo>
                    <a:pt x="2847" y="7442"/>
                    <a:pt x="2918" y="7514"/>
                    <a:pt x="3006" y="7514"/>
                  </a:cubicBezTo>
                  <a:cubicBezTo>
                    <a:pt x="3094" y="7514"/>
                    <a:pt x="3166" y="7442"/>
                    <a:pt x="3163" y="7353"/>
                  </a:cubicBezTo>
                  <a:lnTo>
                    <a:pt x="3163" y="6058"/>
                  </a:lnTo>
                  <a:lnTo>
                    <a:pt x="3420" y="6315"/>
                  </a:lnTo>
                  <a:cubicBezTo>
                    <a:pt x="3481" y="6375"/>
                    <a:pt x="3563" y="6410"/>
                    <a:pt x="3649" y="6410"/>
                  </a:cubicBezTo>
                  <a:cubicBezTo>
                    <a:pt x="3660" y="6410"/>
                    <a:pt x="3671" y="6409"/>
                    <a:pt x="3681" y="6409"/>
                  </a:cubicBezTo>
                  <a:cubicBezTo>
                    <a:pt x="3778" y="6400"/>
                    <a:pt x="3866" y="6347"/>
                    <a:pt x="3920" y="6266"/>
                  </a:cubicBezTo>
                  <a:lnTo>
                    <a:pt x="4342" y="5632"/>
                  </a:lnTo>
                  <a:lnTo>
                    <a:pt x="5357" y="6001"/>
                  </a:lnTo>
                  <a:cubicBezTo>
                    <a:pt x="5559" y="6075"/>
                    <a:pt x="5694" y="6268"/>
                    <a:pt x="5695" y="6483"/>
                  </a:cubicBezTo>
                  <a:lnTo>
                    <a:pt x="5695" y="7353"/>
                  </a:lnTo>
                  <a:cubicBezTo>
                    <a:pt x="5695" y="7440"/>
                    <a:pt x="5765" y="7510"/>
                    <a:pt x="5851" y="7510"/>
                  </a:cubicBezTo>
                  <a:cubicBezTo>
                    <a:pt x="5937" y="7510"/>
                    <a:pt x="6007" y="7440"/>
                    <a:pt x="6007" y="7353"/>
                  </a:cubicBezTo>
                  <a:lnTo>
                    <a:pt x="6007" y="6483"/>
                  </a:lnTo>
                  <a:cubicBezTo>
                    <a:pt x="6007" y="6136"/>
                    <a:pt x="5789" y="5826"/>
                    <a:pt x="5464" y="5706"/>
                  </a:cubicBezTo>
                  <a:lnTo>
                    <a:pt x="4501" y="5356"/>
                  </a:lnTo>
                  <a:cubicBezTo>
                    <a:pt x="4504" y="5312"/>
                    <a:pt x="4489" y="5269"/>
                    <a:pt x="4458" y="5237"/>
                  </a:cubicBezTo>
                  <a:lnTo>
                    <a:pt x="4167" y="4931"/>
                  </a:lnTo>
                  <a:lnTo>
                    <a:pt x="4167" y="4417"/>
                  </a:lnTo>
                  <a:cubicBezTo>
                    <a:pt x="4198" y="4391"/>
                    <a:pt x="4228" y="4364"/>
                    <a:pt x="4257" y="4337"/>
                  </a:cubicBezTo>
                  <a:cubicBezTo>
                    <a:pt x="4626" y="3990"/>
                    <a:pt x="4835" y="3507"/>
                    <a:pt x="4836" y="3002"/>
                  </a:cubicBezTo>
                  <a:lnTo>
                    <a:pt x="4836" y="2591"/>
                  </a:lnTo>
                  <a:cubicBezTo>
                    <a:pt x="4947" y="2353"/>
                    <a:pt x="5005" y="2093"/>
                    <a:pt x="5005" y="1830"/>
                  </a:cubicBezTo>
                  <a:lnTo>
                    <a:pt x="5005" y="156"/>
                  </a:lnTo>
                  <a:cubicBezTo>
                    <a:pt x="5005" y="70"/>
                    <a:pt x="4935" y="0"/>
                    <a:pt x="48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4"/>
            <p:cNvSpPr/>
            <p:nvPr/>
          </p:nvSpPr>
          <p:spPr>
            <a:xfrm>
              <a:off x="3427275" y="490550"/>
              <a:ext cx="8000" cy="16350"/>
            </a:xfrm>
            <a:custGeom>
              <a:avLst/>
              <a:gdLst/>
              <a:ahLst/>
              <a:cxnLst/>
              <a:rect l="l" t="t" r="r" b="b"/>
              <a:pathLst>
                <a:path w="320" h="654" extrusionOk="0">
                  <a:moveTo>
                    <a:pt x="160" y="0"/>
                  </a:moveTo>
                  <a:cubicBezTo>
                    <a:pt x="73" y="0"/>
                    <a:pt x="3" y="70"/>
                    <a:pt x="3" y="158"/>
                  </a:cubicBezTo>
                  <a:lnTo>
                    <a:pt x="3" y="492"/>
                  </a:lnTo>
                  <a:cubicBezTo>
                    <a:pt x="0" y="581"/>
                    <a:pt x="72" y="653"/>
                    <a:pt x="160" y="653"/>
                  </a:cubicBezTo>
                  <a:cubicBezTo>
                    <a:pt x="248" y="653"/>
                    <a:pt x="319" y="581"/>
                    <a:pt x="317" y="492"/>
                  </a:cubicBezTo>
                  <a:lnTo>
                    <a:pt x="317" y="158"/>
                  </a:lnTo>
                  <a:cubicBezTo>
                    <a:pt x="317" y="70"/>
                    <a:pt x="247" y="0"/>
                    <a:pt x="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3519300" y="490550"/>
              <a:ext cx="8000" cy="16350"/>
            </a:xfrm>
            <a:custGeom>
              <a:avLst/>
              <a:gdLst/>
              <a:ahLst/>
              <a:cxnLst/>
              <a:rect l="l" t="t" r="r" b="b"/>
              <a:pathLst>
                <a:path w="320" h="654" extrusionOk="0">
                  <a:moveTo>
                    <a:pt x="161" y="0"/>
                  </a:moveTo>
                  <a:cubicBezTo>
                    <a:pt x="75" y="0"/>
                    <a:pt x="5" y="70"/>
                    <a:pt x="5" y="158"/>
                  </a:cubicBezTo>
                  <a:lnTo>
                    <a:pt x="5" y="492"/>
                  </a:lnTo>
                  <a:cubicBezTo>
                    <a:pt x="1" y="581"/>
                    <a:pt x="72" y="653"/>
                    <a:pt x="161" y="653"/>
                  </a:cubicBezTo>
                  <a:cubicBezTo>
                    <a:pt x="250" y="653"/>
                    <a:pt x="320" y="581"/>
                    <a:pt x="317" y="492"/>
                  </a:cubicBezTo>
                  <a:lnTo>
                    <a:pt x="317" y="158"/>
                  </a:lnTo>
                  <a:cubicBezTo>
                    <a:pt x="317" y="70"/>
                    <a:pt x="247" y="0"/>
                    <a:pt x="1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4"/>
            <p:cNvSpPr/>
            <p:nvPr/>
          </p:nvSpPr>
          <p:spPr>
            <a:xfrm>
              <a:off x="3360050" y="239525"/>
              <a:ext cx="230050" cy="213200"/>
            </a:xfrm>
            <a:custGeom>
              <a:avLst/>
              <a:gdLst/>
              <a:ahLst/>
              <a:cxnLst/>
              <a:rect l="l" t="t" r="r" b="b"/>
              <a:pathLst>
                <a:path w="9202" h="8528" extrusionOk="0">
                  <a:moveTo>
                    <a:pt x="3203" y="585"/>
                  </a:moveTo>
                  <a:lnTo>
                    <a:pt x="3203" y="585"/>
                  </a:lnTo>
                  <a:cubicBezTo>
                    <a:pt x="2965" y="789"/>
                    <a:pt x="2744" y="1044"/>
                    <a:pt x="2547" y="1345"/>
                  </a:cubicBezTo>
                  <a:cubicBezTo>
                    <a:pt x="2411" y="1557"/>
                    <a:pt x="2289" y="1777"/>
                    <a:pt x="2188" y="2008"/>
                  </a:cubicBezTo>
                  <a:lnTo>
                    <a:pt x="1323" y="2008"/>
                  </a:lnTo>
                  <a:cubicBezTo>
                    <a:pt x="1802" y="1364"/>
                    <a:pt x="2454" y="871"/>
                    <a:pt x="3203" y="585"/>
                  </a:cubicBezTo>
                  <a:close/>
                  <a:moveTo>
                    <a:pt x="4533" y="321"/>
                  </a:moveTo>
                  <a:lnTo>
                    <a:pt x="4533" y="2008"/>
                  </a:lnTo>
                  <a:lnTo>
                    <a:pt x="2532" y="2008"/>
                  </a:lnTo>
                  <a:cubicBezTo>
                    <a:pt x="2993" y="1041"/>
                    <a:pt x="3715" y="394"/>
                    <a:pt x="4533" y="321"/>
                  </a:cubicBezTo>
                  <a:close/>
                  <a:moveTo>
                    <a:pt x="4847" y="321"/>
                  </a:moveTo>
                  <a:cubicBezTo>
                    <a:pt x="5666" y="394"/>
                    <a:pt x="6387" y="1041"/>
                    <a:pt x="6847" y="2008"/>
                  </a:cubicBezTo>
                  <a:lnTo>
                    <a:pt x="4847" y="2008"/>
                  </a:lnTo>
                  <a:lnTo>
                    <a:pt x="4847" y="321"/>
                  </a:lnTo>
                  <a:close/>
                  <a:moveTo>
                    <a:pt x="6177" y="585"/>
                  </a:moveTo>
                  <a:lnTo>
                    <a:pt x="6177" y="585"/>
                  </a:lnTo>
                  <a:cubicBezTo>
                    <a:pt x="6926" y="871"/>
                    <a:pt x="7578" y="1364"/>
                    <a:pt x="8056" y="2008"/>
                  </a:cubicBezTo>
                  <a:lnTo>
                    <a:pt x="7192" y="2008"/>
                  </a:lnTo>
                  <a:cubicBezTo>
                    <a:pt x="7090" y="1777"/>
                    <a:pt x="6970" y="1557"/>
                    <a:pt x="6833" y="1345"/>
                  </a:cubicBezTo>
                  <a:cubicBezTo>
                    <a:pt x="6636" y="1044"/>
                    <a:pt x="6415" y="789"/>
                    <a:pt x="6177" y="585"/>
                  </a:cubicBezTo>
                  <a:close/>
                  <a:moveTo>
                    <a:pt x="2062" y="2321"/>
                  </a:moveTo>
                  <a:cubicBezTo>
                    <a:pt x="1834" y="2938"/>
                    <a:pt x="1707" y="3630"/>
                    <a:pt x="1690" y="4351"/>
                  </a:cubicBezTo>
                  <a:lnTo>
                    <a:pt x="499" y="4351"/>
                  </a:lnTo>
                  <a:cubicBezTo>
                    <a:pt x="525" y="3632"/>
                    <a:pt x="736" y="2934"/>
                    <a:pt x="1112" y="2321"/>
                  </a:cubicBezTo>
                  <a:close/>
                  <a:moveTo>
                    <a:pt x="8269" y="2321"/>
                  </a:moveTo>
                  <a:cubicBezTo>
                    <a:pt x="8645" y="2934"/>
                    <a:pt x="8856" y="3632"/>
                    <a:pt x="8881" y="4351"/>
                  </a:cubicBezTo>
                  <a:lnTo>
                    <a:pt x="7690" y="4351"/>
                  </a:lnTo>
                  <a:cubicBezTo>
                    <a:pt x="7674" y="3630"/>
                    <a:pt x="7546" y="2938"/>
                    <a:pt x="7319" y="2321"/>
                  </a:cubicBezTo>
                  <a:close/>
                  <a:moveTo>
                    <a:pt x="8881" y="4664"/>
                  </a:moveTo>
                  <a:cubicBezTo>
                    <a:pt x="8856" y="5358"/>
                    <a:pt x="8659" y="6035"/>
                    <a:pt x="8307" y="6636"/>
                  </a:cubicBezTo>
                  <a:lnTo>
                    <a:pt x="8307" y="6634"/>
                  </a:lnTo>
                  <a:cubicBezTo>
                    <a:pt x="8295" y="6655"/>
                    <a:pt x="8282" y="6675"/>
                    <a:pt x="8270" y="6694"/>
                  </a:cubicBezTo>
                  <a:lnTo>
                    <a:pt x="7317" y="6694"/>
                  </a:lnTo>
                  <a:cubicBezTo>
                    <a:pt x="7335" y="6650"/>
                    <a:pt x="7350" y="6605"/>
                    <a:pt x="7366" y="6559"/>
                  </a:cubicBezTo>
                  <a:cubicBezTo>
                    <a:pt x="7566" y="5967"/>
                    <a:pt x="7675" y="5330"/>
                    <a:pt x="7690" y="4664"/>
                  </a:cubicBezTo>
                  <a:close/>
                  <a:moveTo>
                    <a:pt x="1690" y="4665"/>
                  </a:moveTo>
                  <a:cubicBezTo>
                    <a:pt x="1705" y="5331"/>
                    <a:pt x="1814" y="5968"/>
                    <a:pt x="2015" y="6560"/>
                  </a:cubicBezTo>
                  <a:cubicBezTo>
                    <a:pt x="2030" y="6605"/>
                    <a:pt x="2046" y="6649"/>
                    <a:pt x="2063" y="6695"/>
                  </a:cubicBezTo>
                  <a:lnTo>
                    <a:pt x="1107" y="6695"/>
                  </a:lnTo>
                  <a:cubicBezTo>
                    <a:pt x="733" y="6081"/>
                    <a:pt x="523" y="5382"/>
                    <a:pt x="498" y="4665"/>
                  </a:cubicBezTo>
                  <a:close/>
                  <a:moveTo>
                    <a:pt x="4692" y="1"/>
                  </a:moveTo>
                  <a:cubicBezTo>
                    <a:pt x="4577" y="1"/>
                    <a:pt x="4462" y="5"/>
                    <a:pt x="4346" y="14"/>
                  </a:cubicBezTo>
                  <a:cubicBezTo>
                    <a:pt x="3034" y="115"/>
                    <a:pt x="1832" y="783"/>
                    <a:pt x="1055" y="1843"/>
                  </a:cubicBezTo>
                  <a:cubicBezTo>
                    <a:pt x="277" y="2906"/>
                    <a:pt x="1" y="4253"/>
                    <a:pt x="300" y="5533"/>
                  </a:cubicBezTo>
                  <a:cubicBezTo>
                    <a:pt x="599" y="6815"/>
                    <a:pt x="1443" y="7901"/>
                    <a:pt x="2610" y="8508"/>
                  </a:cubicBezTo>
                  <a:cubicBezTo>
                    <a:pt x="2634" y="8522"/>
                    <a:pt x="2660" y="8528"/>
                    <a:pt x="2685" y="8528"/>
                  </a:cubicBezTo>
                  <a:cubicBezTo>
                    <a:pt x="2742" y="8528"/>
                    <a:pt x="2796" y="8497"/>
                    <a:pt x="2824" y="8444"/>
                  </a:cubicBezTo>
                  <a:cubicBezTo>
                    <a:pt x="2864" y="8365"/>
                    <a:pt x="2833" y="8270"/>
                    <a:pt x="2754" y="8231"/>
                  </a:cubicBezTo>
                  <a:cubicBezTo>
                    <a:pt x="2190" y="7937"/>
                    <a:pt x="1698" y="7519"/>
                    <a:pt x="1319" y="7007"/>
                  </a:cubicBezTo>
                  <a:lnTo>
                    <a:pt x="2190" y="7007"/>
                  </a:lnTo>
                  <a:cubicBezTo>
                    <a:pt x="2380" y="7438"/>
                    <a:pt x="2621" y="7819"/>
                    <a:pt x="2897" y="8127"/>
                  </a:cubicBezTo>
                  <a:cubicBezTo>
                    <a:pt x="2927" y="8161"/>
                    <a:pt x="2970" y="8178"/>
                    <a:pt x="3012" y="8178"/>
                  </a:cubicBezTo>
                  <a:cubicBezTo>
                    <a:pt x="3049" y="8178"/>
                    <a:pt x="3086" y="8165"/>
                    <a:pt x="3116" y="8138"/>
                  </a:cubicBezTo>
                  <a:cubicBezTo>
                    <a:pt x="3181" y="8081"/>
                    <a:pt x="3186" y="7983"/>
                    <a:pt x="3129" y="7919"/>
                  </a:cubicBezTo>
                  <a:cubicBezTo>
                    <a:pt x="2899" y="7661"/>
                    <a:pt x="2700" y="7352"/>
                    <a:pt x="2536" y="7006"/>
                  </a:cubicBezTo>
                  <a:cubicBezTo>
                    <a:pt x="2618" y="6996"/>
                    <a:pt x="2677" y="6924"/>
                    <a:pt x="2672" y="6840"/>
                  </a:cubicBezTo>
                  <a:cubicBezTo>
                    <a:pt x="2666" y="6759"/>
                    <a:pt x="2599" y="6695"/>
                    <a:pt x="2518" y="6695"/>
                  </a:cubicBezTo>
                  <a:cubicBezTo>
                    <a:pt x="2517" y="6695"/>
                    <a:pt x="2516" y="6695"/>
                    <a:pt x="2516" y="6695"/>
                  </a:cubicBezTo>
                  <a:lnTo>
                    <a:pt x="2400" y="6695"/>
                  </a:lnTo>
                  <a:cubicBezTo>
                    <a:pt x="2162" y="6086"/>
                    <a:pt x="2022" y="5388"/>
                    <a:pt x="2004" y="4665"/>
                  </a:cubicBezTo>
                  <a:lnTo>
                    <a:pt x="2180" y="4665"/>
                  </a:lnTo>
                  <a:cubicBezTo>
                    <a:pt x="2265" y="4662"/>
                    <a:pt x="2331" y="4592"/>
                    <a:pt x="2331" y="4507"/>
                  </a:cubicBezTo>
                  <a:cubicBezTo>
                    <a:pt x="2331" y="4424"/>
                    <a:pt x="2265" y="4354"/>
                    <a:pt x="2180" y="4351"/>
                  </a:cubicBezTo>
                  <a:lnTo>
                    <a:pt x="2004" y="4351"/>
                  </a:lnTo>
                  <a:cubicBezTo>
                    <a:pt x="2022" y="3610"/>
                    <a:pt x="2163" y="2916"/>
                    <a:pt x="2397" y="2321"/>
                  </a:cubicBezTo>
                  <a:lnTo>
                    <a:pt x="4533" y="2321"/>
                  </a:lnTo>
                  <a:lnTo>
                    <a:pt x="4533" y="2667"/>
                  </a:lnTo>
                  <a:cubicBezTo>
                    <a:pt x="4531" y="2755"/>
                    <a:pt x="4602" y="2829"/>
                    <a:pt x="4691" y="2829"/>
                  </a:cubicBezTo>
                  <a:cubicBezTo>
                    <a:pt x="4778" y="2829"/>
                    <a:pt x="4850" y="2755"/>
                    <a:pt x="4847" y="2667"/>
                  </a:cubicBezTo>
                  <a:lnTo>
                    <a:pt x="4847" y="2321"/>
                  </a:lnTo>
                  <a:lnTo>
                    <a:pt x="6985" y="2321"/>
                  </a:lnTo>
                  <a:cubicBezTo>
                    <a:pt x="7218" y="2916"/>
                    <a:pt x="7359" y="3610"/>
                    <a:pt x="7376" y="4351"/>
                  </a:cubicBezTo>
                  <a:lnTo>
                    <a:pt x="7201" y="4351"/>
                  </a:lnTo>
                  <a:cubicBezTo>
                    <a:pt x="7200" y="4351"/>
                    <a:pt x="7198" y="4351"/>
                    <a:pt x="7197" y="4351"/>
                  </a:cubicBezTo>
                  <a:cubicBezTo>
                    <a:pt x="7110" y="4351"/>
                    <a:pt x="7039" y="4422"/>
                    <a:pt x="7039" y="4507"/>
                  </a:cubicBezTo>
                  <a:cubicBezTo>
                    <a:pt x="7039" y="4595"/>
                    <a:pt x="7110" y="4665"/>
                    <a:pt x="7197" y="4665"/>
                  </a:cubicBezTo>
                  <a:cubicBezTo>
                    <a:pt x="7198" y="4665"/>
                    <a:pt x="7200" y="4665"/>
                    <a:pt x="7201" y="4665"/>
                  </a:cubicBezTo>
                  <a:lnTo>
                    <a:pt x="7376" y="4665"/>
                  </a:lnTo>
                  <a:cubicBezTo>
                    <a:pt x="7359" y="5388"/>
                    <a:pt x="7220" y="6086"/>
                    <a:pt x="6981" y="6695"/>
                  </a:cubicBezTo>
                  <a:lnTo>
                    <a:pt x="6866" y="6695"/>
                  </a:lnTo>
                  <a:cubicBezTo>
                    <a:pt x="6865" y="6695"/>
                    <a:pt x="6865" y="6695"/>
                    <a:pt x="6864" y="6695"/>
                  </a:cubicBezTo>
                  <a:cubicBezTo>
                    <a:pt x="6781" y="6695"/>
                    <a:pt x="6714" y="6759"/>
                    <a:pt x="6709" y="6840"/>
                  </a:cubicBezTo>
                  <a:cubicBezTo>
                    <a:pt x="6703" y="6924"/>
                    <a:pt x="6764" y="6996"/>
                    <a:pt x="6846" y="7006"/>
                  </a:cubicBezTo>
                  <a:cubicBezTo>
                    <a:pt x="6682" y="7352"/>
                    <a:pt x="6481" y="7661"/>
                    <a:pt x="6251" y="7919"/>
                  </a:cubicBezTo>
                  <a:cubicBezTo>
                    <a:pt x="6197" y="7983"/>
                    <a:pt x="6204" y="8079"/>
                    <a:pt x="6267" y="8135"/>
                  </a:cubicBezTo>
                  <a:cubicBezTo>
                    <a:pt x="6297" y="8162"/>
                    <a:pt x="6335" y="8175"/>
                    <a:pt x="6372" y="8175"/>
                  </a:cubicBezTo>
                  <a:cubicBezTo>
                    <a:pt x="6413" y="8175"/>
                    <a:pt x="6454" y="8159"/>
                    <a:pt x="6485" y="8127"/>
                  </a:cubicBezTo>
                  <a:cubicBezTo>
                    <a:pt x="6761" y="7819"/>
                    <a:pt x="7001" y="7437"/>
                    <a:pt x="7192" y="7007"/>
                  </a:cubicBezTo>
                  <a:lnTo>
                    <a:pt x="8059" y="7007"/>
                  </a:lnTo>
                  <a:cubicBezTo>
                    <a:pt x="7717" y="7468"/>
                    <a:pt x="7285" y="7854"/>
                    <a:pt x="6788" y="8142"/>
                  </a:cubicBezTo>
                  <a:cubicBezTo>
                    <a:pt x="6713" y="8185"/>
                    <a:pt x="6687" y="8281"/>
                    <a:pt x="6732" y="8356"/>
                  </a:cubicBezTo>
                  <a:cubicBezTo>
                    <a:pt x="6761" y="8406"/>
                    <a:pt x="6813" y="8434"/>
                    <a:pt x="6867" y="8434"/>
                  </a:cubicBezTo>
                  <a:cubicBezTo>
                    <a:pt x="6894" y="8434"/>
                    <a:pt x="6921" y="8427"/>
                    <a:pt x="6946" y="8413"/>
                  </a:cubicBezTo>
                  <a:cubicBezTo>
                    <a:pt x="8340" y="7608"/>
                    <a:pt x="9199" y="6119"/>
                    <a:pt x="9199" y="4507"/>
                  </a:cubicBezTo>
                  <a:cubicBezTo>
                    <a:pt x="9202" y="3312"/>
                    <a:pt x="8727" y="2164"/>
                    <a:pt x="7877" y="1320"/>
                  </a:cubicBezTo>
                  <a:cubicBezTo>
                    <a:pt x="7029" y="473"/>
                    <a:pt x="5882" y="1"/>
                    <a:pt x="4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44"/>
          <p:cNvGrpSpPr/>
          <p:nvPr/>
        </p:nvGrpSpPr>
        <p:grpSpPr>
          <a:xfrm>
            <a:off x="5846612" y="3047350"/>
            <a:ext cx="267275" cy="233950"/>
            <a:chOff x="813800" y="989925"/>
            <a:chExt cx="267275" cy="233950"/>
          </a:xfrm>
        </p:grpSpPr>
        <p:sp>
          <p:nvSpPr>
            <p:cNvPr id="432" name="Google Shape;432;p44"/>
            <p:cNvSpPr/>
            <p:nvPr/>
          </p:nvSpPr>
          <p:spPr>
            <a:xfrm>
              <a:off x="813800" y="1015050"/>
              <a:ext cx="267275" cy="208825"/>
            </a:xfrm>
            <a:custGeom>
              <a:avLst/>
              <a:gdLst/>
              <a:ahLst/>
              <a:cxnLst/>
              <a:rect l="l" t="t" r="r" b="b"/>
              <a:pathLst>
                <a:path w="10691" h="8353" extrusionOk="0">
                  <a:moveTo>
                    <a:pt x="2998" y="314"/>
                  </a:moveTo>
                  <a:cubicBezTo>
                    <a:pt x="3281" y="314"/>
                    <a:pt x="3511" y="506"/>
                    <a:pt x="3511" y="743"/>
                  </a:cubicBezTo>
                  <a:cubicBezTo>
                    <a:pt x="3511" y="753"/>
                    <a:pt x="3510" y="763"/>
                    <a:pt x="3509" y="773"/>
                  </a:cubicBezTo>
                  <a:cubicBezTo>
                    <a:pt x="3345" y="704"/>
                    <a:pt x="3171" y="670"/>
                    <a:pt x="2998" y="670"/>
                  </a:cubicBezTo>
                  <a:cubicBezTo>
                    <a:pt x="2824" y="670"/>
                    <a:pt x="2650" y="704"/>
                    <a:pt x="2487" y="773"/>
                  </a:cubicBezTo>
                  <a:cubicBezTo>
                    <a:pt x="2486" y="763"/>
                    <a:pt x="2486" y="753"/>
                    <a:pt x="2486" y="743"/>
                  </a:cubicBezTo>
                  <a:cubicBezTo>
                    <a:pt x="2484" y="506"/>
                    <a:pt x="2714" y="314"/>
                    <a:pt x="2998" y="314"/>
                  </a:cubicBezTo>
                  <a:close/>
                  <a:moveTo>
                    <a:pt x="3002" y="981"/>
                  </a:moveTo>
                  <a:cubicBezTo>
                    <a:pt x="3680" y="981"/>
                    <a:pt x="4182" y="1649"/>
                    <a:pt x="3961" y="2315"/>
                  </a:cubicBezTo>
                  <a:cubicBezTo>
                    <a:pt x="3517" y="1863"/>
                    <a:pt x="2735" y="1687"/>
                    <a:pt x="2697" y="1677"/>
                  </a:cubicBezTo>
                  <a:cubicBezTo>
                    <a:pt x="2685" y="1675"/>
                    <a:pt x="2673" y="1673"/>
                    <a:pt x="2661" y="1673"/>
                  </a:cubicBezTo>
                  <a:cubicBezTo>
                    <a:pt x="2625" y="1673"/>
                    <a:pt x="2590" y="1685"/>
                    <a:pt x="2562" y="1707"/>
                  </a:cubicBezTo>
                  <a:cubicBezTo>
                    <a:pt x="2526" y="1737"/>
                    <a:pt x="2504" y="1782"/>
                    <a:pt x="2507" y="1829"/>
                  </a:cubicBezTo>
                  <a:cubicBezTo>
                    <a:pt x="2506" y="1844"/>
                    <a:pt x="2494" y="1947"/>
                    <a:pt x="2385" y="2054"/>
                  </a:cubicBezTo>
                  <a:cubicBezTo>
                    <a:pt x="2329" y="2116"/>
                    <a:pt x="2331" y="2212"/>
                    <a:pt x="2390" y="2271"/>
                  </a:cubicBezTo>
                  <a:cubicBezTo>
                    <a:pt x="2421" y="2302"/>
                    <a:pt x="2461" y="2317"/>
                    <a:pt x="2501" y="2317"/>
                  </a:cubicBezTo>
                  <a:cubicBezTo>
                    <a:pt x="2538" y="2317"/>
                    <a:pt x="2576" y="2304"/>
                    <a:pt x="2605" y="2276"/>
                  </a:cubicBezTo>
                  <a:cubicBezTo>
                    <a:pt x="2679" y="2205"/>
                    <a:pt x="2737" y="2119"/>
                    <a:pt x="2776" y="2025"/>
                  </a:cubicBezTo>
                  <a:cubicBezTo>
                    <a:pt x="3039" y="2103"/>
                    <a:pt x="3587" y="2301"/>
                    <a:pt x="3832" y="2647"/>
                  </a:cubicBezTo>
                  <a:cubicBezTo>
                    <a:pt x="3761" y="3054"/>
                    <a:pt x="3407" y="3348"/>
                    <a:pt x="2998" y="3348"/>
                  </a:cubicBezTo>
                  <a:cubicBezTo>
                    <a:pt x="2988" y="3348"/>
                    <a:pt x="2979" y="3348"/>
                    <a:pt x="2970" y="3348"/>
                  </a:cubicBezTo>
                  <a:cubicBezTo>
                    <a:pt x="2549" y="3334"/>
                    <a:pt x="2200" y="3013"/>
                    <a:pt x="2154" y="2593"/>
                  </a:cubicBezTo>
                  <a:lnTo>
                    <a:pt x="2156" y="2593"/>
                  </a:lnTo>
                  <a:cubicBezTo>
                    <a:pt x="2153" y="2570"/>
                    <a:pt x="2145" y="2547"/>
                    <a:pt x="2133" y="2528"/>
                  </a:cubicBezTo>
                  <a:cubicBezTo>
                    <a:pt x="1744" y="1895"/>
                    <a:pt x="2144" y="1073"/>
                    <a:pt x="2880" y="988"/>
                  </a:cubicBezTo>
                  <a:cubicBezTo>
                    <a:pt x="2921" y="983"/>
                    <a:pt x="2962" y="981"/>
                    <a:pt x="3002" y="981"/>
                  </a:cubicBezTo>
                  <a:close/>
                  <a:moveTo>
                    <a:pt x="3343" y="3609"/>
                  </a:moveTo>
                  <a:lnTo>
                    <a:pt x="3343" y="3775"/>
                  </a:lnTo>
                  <a:cubicBezTo>
                    <a:pt x="3343" y="3828"/>
                    <a:pt x="3355" y="3881"/>
                    <a:pt x="3381" y="3928"/>
                  </a:cubicBezTo>
                  <a:lnTo>
                    <a:pt x="3235" y="4067"/>
                  </a:lnTo>
                  <a:cubicBezTo>
                    <a:pt x="3169" y="4130"/>
                    <a:pt x="3083" y="4162"/>
                    <a:pt x="2998" y="4162"/>
                  </a:cubicBezTo>
                  <a:cubicBezTo>
                    <a:pt x="2912" y="4162"/>
                    <a:pt x="2827" y="4130"/>
                    <a:pt x="2760" y="4067"/>
                  </a:cubicBezTo>
                  <a:lnTo>
                    <a:pt x="2615" y="3928"/>
                  </a:lnTo>
                  <a:cubicBezTo>
                    <a:pt x="2639" y="3881"/>
                    <a:pt x="2653" y="3828"/>
                    <a:pt x="2653" y="3776"/>
                  </a:cubicBezTo>
                  <a:lnTo>
                    <a:pt x="2653" y="3609"/>
                  </a:lnTo>
                  <a:cubicBezTo>
                    <a:pt x="2765" y="3644"/>
                    <a:pt x="2881" y="3662"/>
                    <a:pt x="2998" y="3662"/>
                  </a:cubicBezTo>
                  <a:cubicBezTo>
                    <a:pt x="3114" y="3662"/>
                    <a:pt x="3231" y="3644"/>
                    <a:pt x="3343" y="3609"/>
                  </a:cubicBezTo>
                  <a:close/>
                  <a:moveTo>
                    <a:pt x="3633" y="4121"/>
                  </a:moveTo>
                  <a:lnTo>
                    <a:pt x="4156" y="4382"/>
                  </a:lnTo>
                  <a:cubicBezTo>
                    <a:pt x="4272" y="4440"/>
                    <a:pt x="4346" y="4558"/>
                    <a:pt x="4347" y="4687"/>
                  </a:cubicBezTo>
                  <a:lnTo>
                    <a:pt x="2998" y="4687"/>
                  </a:lnTo>
                  <a:cubicBezTo>
                    <a:pt x="2819" y="4687"/>
                    <a:pt x="2674" y="4833"/>
                    <a:pt x="2674" y="5010"/>
                  </a:cubicBezTo>
                  <a:lnTo>
                    <a:pt x="2674" y="5692"/>
                  </a:lnTo>
                  <a:lnTo>
                    <a:pt x="2317" y="5692"/>
                  </a:lnTo>
                  <a:lnTo>
                    <a:pt x="2317" y="5051"/>
                  </a:lnTo>
                  <a:cubicBezTo>
                    <a:pt x="2317" y="4963"/>
                    <a:pt x="2247" y="4893"/>
                    <a:pt x="2160" y="4893"/>
                  </a:cubicBezTo>
                  <a:cubicBezTo>
                    <a:pt x="2074" y="4893"/>
                    <a:pt x="2004" y="4963"/>
                    <a:pt x="2004" y="5051"/>
                  </a:cubicBezTo>
                  <a:lnTo>
                    <a:pt x="2004" y="5848"/>
                  </a:lnTo>
                  <a:cubicBezTo>
                    <a:pt x="2004" y="5934"/>
                    <a:pt x="2074" y="6004"/>
                    <a:pt x="2160" y="6004"/>
                  </a:cubicBezTo>
                  <a:lnTo>
                    <a:pt x="2673" y="6004"/>
                  </a:lnTo>
                  <a:lnTo>
                    <a:pt x="2673" y="6350"/>
                  </a:lnTo>
                  <a:lnTo>
                    <a:pt x="2673" y="6361"/>
                  </a:lnTo>
                  <a:lnTo>
                    <a:pt x="1993" y="6361"/>
                  </a:lnTo>
                  <a:cubicBezTo>
                    <a:pt x="1802" y="6361"/>
                    <a:pt x="1648" y="6206"/>
                    <a:pt x="1647" y="6015"/>
                  </a:cubicBezTo>
                  <a:lnTo>
                    <a:pt x="1648" y="4691"/>
                  </a:lnTo>
                  <a:cubicBezTo>
                    <a:pt x="1648" y="4561"/>
                    <a:pt x="1722" y="4441"/>
                    <a:pt x="1839" y="4382"/>
                  </a:cubicBezTo>
                  <a:lnTo>
                    <a:pt x="2362" y="4121"/>
                  </a:lnTo>
                  <a:lnTo>
                    <a:pt x="2543" y="4294"/>
                  </a:lnTo>
                  <a:cubicBezTo>
                    <a:pt x="2671" y="4415"/>
                    <a:pt x="2834" y="4475"/>
                    <a:pt x="2997" y="4475"/>
                  </a:cubicBezTo>
                  <a:cubicBezTo>
                    <a:pt x="3160" y="4475"/>
                    <a:pt x="3324" y="4415"/>
                    <a:pt x="3451" y="4294"/>
                  </a:cubicBezTo>
                  <a:lnTo>
                    <a:pt x="3633" y="4121"/>
                  </a:lnTo>
                  <a:close/>
                  <a:moveTo>
                    <a:pt x="5006" y="5000"/>
                  </a:moveTo>
                  <a:cubicBezTo>
                    <a:pt x="5011" y="5000"/>
                    <a:pt x="5016" y="5005"/>
                    <a:pt x="5016" y="5010"/>
                  </a:cubicBezTo>
                  <a:lnTo>
                    <a:pt x="5016" y="6350"/>
                  </a:lnTo>
                  <a:cubicBezTo>
                    <a:pt x="5016" y="6355"/>
                    <a:pt x="5011" y="6361"/>
                    <a:pt x="5006" y="6361"/>
                  </a:cubicBezTo>
                  <a:lnTo>
                    <a:pt x="2998" y="6361"/>
                  </a:lnTo>
                  <a:cubicBezTo>
                    <a:pt x="2992" y="6361"/>
                    <a:pt x="2988" y="6355"/>
                    <a:pt x="2988" y="6350"/>
                  </a:cubicBezTo>
                  <a:lnTo>
                    <a:pt x="2988" y="5010"/>
                  </a:lnTo>
                  <a:cubicBezTo>
                    <a:pt x="2988" y="5005"/>
                    <a:pt x="2992" y="5000"/>
                    <a:pt x="2998" y="5000"/>
                  </a:cubicBezTo>
                  <a:close/>
                  <a:moveTo>
                    <a:pt x="10037" y="6674"/>
                  </a:moveTo>
                  <a:lnTo>
                    <a:pt x="10037" y="7030"/>
                  </a:lnTo>
                  <a:lnTo>
                    <a:pt x="643" y="7030"/>
                  </a:lnTo>
                  <a:lnTo>
                    <a:pt x="643" y="6674"/>
                  </a:lnTo>
                  <a:close/>
                  <a:moveTo>
                    <a:pt x="2997" y="0"/>
                  </a:moveTo>
                  <a:cubicBezTo>
                    <a:pt x="2541" y="0"/>
                    <a:pt x="2171" y="334"/>
                    <a:pt x="2171" y="743"/>
                  </a:cubicBezTo>
                  <a:cubicBezTo>
                    <a:pt x="2171" y="809"/>
                    <a:pt x="2180" y="874"/>
                    <a:pt x="2200" y="937"/>
                  </a:cubicBezTo>
                  <a:cubicBezTo>
                    <a:pt x="1662" y="1339"/>
                    <a:pt x="1511" y="2081"/>
                    <a:pt x="1848" y="2661"/>
                  </a:cubicBezTo>
                  <a:cubicBezTo>
                    <a:pt x="1892" y="2984"/>
                    <a:pt x="2070" y="3273"/>
                    <a:pt x="2339" y="3457"/>
                  </a:cubicBezTo>
                  <a:lnTo>
                    <a:pt x="2339" y="3776"/>
                  </a:lnTo>
                  <a:cubicBezTo>
                    <a:pt x="2339" y="3780"/>
                    <a:pt x="2336" y="3783"/>
                    <a:pt x="2332" y="3785"/>
                  </a:cubicBezTo>
                  <a:lnTo>
                    <a:pt x="1698" y="4102"/>
                  </a:lnTo>
                  <a:cubicBezTo>
                    <a:pt x="1475" y="4213"/>
                    <a:pt x="1333" y="4441"/>
                    <a:pt x="1335" y="4691"/>
                  </a:cubicBezTo>
                  <a:lnTo>
                    <a:pt x="1335" y="6015"/>
                  </a:lnTo>
                  <a:cubicBezTo>
                    <a:pt x="1335" y="6137"/>
                    <a:pt x="1368" y="6257"/>
                    <a:pt x="1433" y="6361"/>
                  </a:cubicBezTo>
                  <a:lnTo>
                    <a:pt x="153" y="6361"/>
                  </a:lnTo>
                  <a:cubicBezTo>
                    <a:pt x="68" y="6363"/>
                    <a:pt x="1" y="6433"/>
                    <a:pt x="1" y="6517"/>
                  </a:cubicBezTo>
                  <a:cubicBezTo>
                    <a:pt x="1" y="6602"/>
                    <a:pt x="68" y="6672"/>
                    <a:pt x="153" y="6674"/>
                  </a:cubicBezTo>
                  <a:lnTo>
                    <a:pt x="330" y="6674"/>
                  </a:lnTo>
                  <a:lnTo>
                    <a:pt x="330" y="8191"/>
                  </a:lnTo>
                  <a:cubicBezTo>
                    <a:pt x="328" y="8279"/>
                    <a:pt x="399" y="8353"/>
                    <a:pt x="487" y="8353"/>
                  </a:cubicBezTo>
                  <a:cubicBezTo>
                    <a:pt x="575" y="8353"/>
                    <a:pt x="647" y="8279"/>
                    <a:pt x="644" y="8191"/>
                  </a:cubicBezTo>
                  <a:lnTo>
                    <a:pt x="644" y="7343"/>
                  </a:lnTo>
                  <a:lnTo>
                    <a:pt x="10037" y="7343"/>
                  </a:lnTo>
                  <a:lnTo>
                    <a:pt x="10037" y="8191"/>
                  </a:lnTo>
                  <a:cubicBezTo>
                    <a:pt x="10035" y="8279"/>
                    <a:pt x="10106" y="8353"/>
                    <a:pt x="10195" y="8353"/>
                  </a:cubicBezTo>
                  <a:cubicBezTo>
                    <a:pt x="10282" y="8353"/>
                    <a:pt x="10354" y="8279"/>
                    <a:pt x="10351" y="8191"/>
                  </a:cubicBezTo>
                  <a:lnTo>
                    <a:pt x="10351" y="6674"/>
                  </a:lnTo>
                  <a:lnTo>
                    <a:pt x="10529" y="6674"/>
                  </a:lnTo>
                  <a:cubicBezTo>
                    <a:pt x="10530" y="6674"/>
                    <a:pt x="10532" y="6674"/>
                    <a:pt x="10534" y="6674"/>
                  </a:cubicBezTo>
                  <a:cubicBezTo>
                    <a:pt x="10620" y="6674"/>
                    <a:pt x="10690" y="6604"/>
                    <a:pt x="10690" y="6517"/>
                  </a:cubicBezTo>
                  <a:cubicBezTo>
                    <a:pt x="10690" y="6431"/>
                    <a:pt x="10620" y="6361"/>
                    <a:pt x="10534" y="6361"/>
                  </a:cubicBezTo>
                  <a:cubicBezTo>
                    <a:pt x="10532" y="6361"/>
                    <a:pt x="10530" y="6361"/>
                    <a:pt x="10529" y="6361"/>
                  </a:cubicBezTo>
                  <a:lnTo>
                    <a:pt x="5329" y="6361"/>
                  </a:lnTo>
                  <a:lnTo>
                    <a:pt x="5329" y="6350"/>
                  </a:lnTo>
                  <a:lnTo>
                    <a:pt x="5329" y="5010"/>
                  </a:lnTo>
                  <a:cubicBezTo>
                    <a:pt x="5329" y="4831"/>
                    <a:pt x="5185" y="4687"/>
                    <a:pt x="5006" y="4687"/>
                  </a:cubicBezTo>
                  <a:lnTo>
                    <a:pt x="4660" y="4687"/>
                  </a:lnTo>
                  <a:cubicBezTo>
                    <a:pt x="4660" y="4438"/>
                    <a:pt x="4518" y="4212"/>
                    <a:pt x="4296" y="4102"/>
                  </a:cubicBezTo>
                  <a:lnTo>
                    <a:pt x="3662" y="3785"/>
                  </a:lnTo>
                  <a:cubicBezTo>
                    <a:pt x="3658" y="3783"/>
                    <a:pt x="3655" y="3780"/>
                    <a:pt x="3655" y="3776"/>
                  </a:cubicBezTo>
                  <a:lnTo>
                    <a:pt x="3655" y="3457"/>
                  </a:lnTo>
                  <a:cubicBezTo>
                    <a:pt x="3923" y="3273"/>
                    <a:pt x="4102" y="2984"/>
                    <a:pt x="4147" y="2661"/>
                  </a:cubicBezTo>
                  <a:cubicBezTo>
                    <a:pt x="4483" y="2081"/>
                    <a:pt x="4332" y="1339"/>
                    <a:pt x="3794" y="937"/>
                  </a:cubicBezTo>
                  <a:cubicBezTo>
                    <a:pt x="3813" y="874"/>
                    <a:pt x="3822" y="809"/>
                    <a:pt x="3824" y="743"/>
                  </a:cubicBezTo>
                  <a:cubicBezTo>
                    <a:pt x="3824" y="334"/>
                    <a:pt x="3453" y="0"/>
                    <a:pt x="29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4"/>
            <p:cNvSpPr/>
            <p:nvPr/>
          </p:nvSpPr>
          <p:spPr>
            <a:xfrm>
              <a:off x="905600" y="1153150"/>
              <a:ext cx="16225" cy="7850"/>
            </a:xfrm>
            <a:custGeom>
              <a:avLst/>
              <a:gdLst/>
              <a:ahLst/>
              <a:cxnLst/>
              <a:rect l="l" t="t" r="r" b="b"/>
              <a:pathLst>
                <a:path w="649" h="314" extrusionOk="0">
                  <a:moveTo>
                    <a:pt x="157" y="1"/>
                  </a:moveTo>
                  <a:cubicBezTo>
                    <a:pt x="71" y="1"/>
                    <a:pt x="1" y="70"/>
                    <a:pt x="1" y="157"/>
                  </a:cubicBezTo>
                  <a:cubicBezTo>
                    <a:pt x="1" y="243"/>
                    <a:pt x="70" y="313"/>
                    <a:pt x="155" y="313"/>
                  </a:cubicBezTo>
                  <a:cubicBezTo>
                    <a:pt x="158" y="313"/>
                    <a:pt x="160" y="313"/>
                    <a:pt x="162" y="313"/>
                  </a:cubicBezTo>
                  <a:lnTo>
                    <a:pt x="496" y="313"/>
                  </a:lnTo>
                  <a:cubicBezTo>
                    <a:pt x="581" y="310"/>
                    <a:pt x="648" y="242"/>
                    <a:pt x="648" y="157"/>
                  </a:cubicBezTo>
                  <a:cubicBezTo>
                    <a:pt x="648" y="72"/>
                    <a:pt x="581" y="3"/>
                    <a:pt x="496" y="1"/>
                  </a:cubicBezTo>
                  <a:lnTo>
                    <a:pt x="162" y="1"/>
                  </a:lnTo>
                  <a:cubicBezTo>
                    <a:pt x="161" y="1"/>
                    <a:pt x="159" y="1"/>
                    <a:pt x="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4"/>
            <p:cNvSpPr/>
            <p:nvPr/>
          </p:nvSpPr>
          <p:spPr>
            <a:xfrm>
              <a:off x="939225" y="989925"/>
              <a:ext cx="133325" cy="130450"/>
            </a:xfrm>
            <a:custGeom>
              <a:avLst/>
              <a:gdLst/>
              <a:ahLst/>
              <a:cxnLst/>
              <a:rect l="l" t="t" r="r" b="b"/>
              <a:pathLst>
                <a:path w="5333" h="5218" extrusionOk="0">
                  <a:moveTo>
                    <a:pt x="4674" y="314"/>
                  </a:moveTo>
                  <a:cubicBezTo>
                    <a:pt x="4866" y="314"/>
                    <a:pt x="5020" y="469"/>
                    <a:pt x="5020" y="660"/>
                  </a:cubicBezTo>
                  <a:lnTo>
                    <a:pt x="5020" y="3338"/>
                  </a:lnTo>
                  <a:cubicBezTo>
                    <a:pt x="5020" y="3529"/>
                    <a:pt x="4866" y="3684"/>
                    <a:pt x="4674" y="3684"/>
                  </a:cubicBezTo>
                  <a:lnTo>
                    <a:pt x="2666" y="3684"/>
                  </a:lnTo>
                  <a:cubicBezTo>
                    <a:pt x="2634" y="3684"/>
                    <a:pt x="2601" y="3695"/>
                    <a:pt x="2575" y="3713"/>
                  </a:cubicBezTo>
                  <a:lnTo>
                    <a:pt x="1082" y="4798"/>
                  </a:lnTo>
                  <a:lnTo>
                    <a:pt x="1313" y="3878"/>
                  </a:lnTo>
                  <a:cubicBezTo>
                    <a:pt x="1337" y="3779"/>
                    <a:pt x="1263" y="3684"/>
                    <a:pt x="1161" y="3684"/>
                  </a:cubicBezTo>
                  <a:lnTo>
                    <a:pt x="658" y="3684"/>
                  </a:lnTo>
                  <a:cubicBezTo>
                    <a:pt x="468" y="3684"/>
                    <a:pt x="313" y="3529"/>
                    <a:pt x="313" y="3338"/>
                  </a:cubicBezTo>
                  <a:lnTo>
                    <a:pt x="313" y="660"/>
                  </a:lnTo>
                  <a:cubicBezTo>
                    <a:pt x="313" y="469"/>
                    <a:pt x="468" y="314"/>
                    <a:pt x="658" y="314"/>
                  </a:cubicBezTo>
                  <a:close/>
                  <a:moveTo>
                    <a:pt x="658" y="1"/>
                  </a:moveTo>
                  <a:cubicBezTo>
                    <a:pt x="294" y="2"/>
                    <a:pt x="1" y="297"/>
                    <a:pt x="1" y="660"/>
                  </a:cubicBezTo>
                  <a:lnTo>
                    <a:pt x="1" y="3338"/>
                  </a:lnTo>
                  <a:cubicBezTo>
                    <a:pt x="1" y="3701"/>
                    <a:pt x="295" y="3996"/>
                    <a:pt x="659" y="3996"/>
                  </a:cubicBezTo>
                  <a:lnTo>
                    <a:pt x="959" y="3996"/>
                  </a:lnTo>
                  <a:lnTo>
                    <a:pt x="729" y="4917"/>
                  </a:lnTo>
                  <a:cubicBezTo>
                    <a:pt x="687" y="5081"/>
                    <a:pt x="818" y="5217"/>
                    <a:pt x="962" y="5217"/>
                  </a:cubicBezTo>
                  <a:cubicBezTo>
                    <a:pt x="1010" y="5217"/>
                    <a:pt x="1058" y="5203"/>
                    <a:pt x="1103" y="5170"/>
                  </a:cubicBezTo>
                  <a:lnTo>
                    <a:pt x="2717" y="3996"/>
                  </a:lnTo>
                  <a:lnTo>
                    <a:pt x="4674" y="3996"/>
                  </a:lnTo>
                  <a:cubicBezTo>
                    <a:pt x="5038" y="3996"/>
                    <a:pt x="5333" y="3701"/>
                    <a:pt x="5333" y="3338"/>
                  </a:cubicBezTo>
                  <a:lnTo>
                    <a:pt x="5333" y="660"/>
                  </a:lnTo>
                  <a:cubicBezTo>
                    <a:pt x="5333" y="297"/>
                    <a:pt x="5038" y="2"/>
                    <a:pt x="46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4"/>
            <p:cNvSpPr/>
            <p:nvPr/>
          </p:nvSpPr>
          <p:spPr>
            <a:xfrm>
              <a:off x="964425" y="1015025"/>
              <a:ext cx="20400" cy="7875"/>
            </a:xfrm>
            <a:custGeom>
              <a:avLst/>
              <a:gdLst/>
              <a:ahLst/>
              <a:cxnLst/>
              <a:rect l="l" t="t" r="r" b="b"/>
              <a:pathLst>
                <a:path w="816" h="315" extrusionOk="0">
                  <a:moveTo>
                    <a:pt x="659" y="1"/>
                  </a:moveTo>
                  <a:cubicBezTo>
                    <a:pt x="657" y="1"/>
                    <a:pt x="655" y="1"/>
                    <a:pt x="654" y="1"/>
                  </a:cubicBezTo>
                  <a:lnTo>
                    <a:pt x="152" y="1"/>
                  </a:lnTo>
                  <a:cubicBezTo>
                    <a:pt x="67" y="5"/>
                    <a:pt x="1" y="74"/>
                    <a:pt x="1" y="159"/>
                  </a:cubicBezTo>
                  <a:cubicBezTo>
                    <a:pt x="1" y="243"/>
                    <a:pt x="67" y="312"/>
                    <a:pt x="152" y="315"/>
                  </a:cubicBezTo>
                  <a:lnTo>
                    <a:pt x="654" y="315"/>
                  </a:lnTo>
                  <a:cubicBezTo>
                    <a:pt x="655" y="315"/>
                    <a:pt x="657" y="315"/>
                    <a:pt x="659" y="315"/>
                  </a:cubicBezTo>
                  <a:cubicBezTo>
                    <a:pt x="745" y="315"/>
                    <a:pt x="815" y="246"/>
                    <a:pt x="815" y="159"/>
                  </a:cubicBezTo>
                  <a:cubicBezTo>
                    <a:pt x="815" y="71"/>
                    <a:pt x="745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4"/>
            <p:cNvSpPr/>
            <p:nvPr/>
          </p:nvSpPr>
          <p:spPr>
            <a:xfrm>
              <a:off x="993450" y="1015025"/>
              <a:ext cx="54175" cy="7875"/>
            </a:xfrm>
            <a:custGeom>
              <a:avLst/>
              <a:gdLst/>
              <a:ahLst/>
              <a:cxnLst/>
              <a:rect l="l" t="t" r="r" b="b"/>
              <a:pathLst>
                <a:path w="2167" h="315" extrusionOk="0">
                  <a:moveTo>
                    <a:pt x="158" y="1"/>
                  </a:moveTo>
                  <a:cubicBezTo>
                    <a:pt x="72" y="1"/>
                    <a:pt x="0" y="71"/>
                    <a:pt x="0" y="159"/>
                  </a:cubicBezTo>
                  <a:cubicBezTo>
                    <a:pt x="0" y="246"/>
                    <a:pt x="72" y="315"/>
                    <a:pt x="158" y="315"/>
                  </a:cubicBezTo>
                  <a:cubicBezTo>
                    <a:pt x="160" y="315"/>
                    <a:pt x="162" y="315"/>
                    <a:pt x="163" y="315"/>
                  </a:cubicBezTo>
                  <a:lnTo>
                    <a:pt x="2005" y="315"/>
                  </a:lnTo>
                  <a:cubicBezTo>
                    <a:pt x="2006" y="315"/>
                    <a:pt x="2008" y="315"/>
                    <a:pt x="2010" y="315"/>
                  </a:cubicBezTo>
                  <a:cubicBezTo>
                    <a:pt x="2095" y="315"/>
                    <a:pt x="2166" y="246"/>
                    <a:pt x="2166" y="159"/>
                  </a:cubicBezTo>
                  <a:cubicBezTo>
                    <a:pt x="2166" y="71"/>
                    <a:pt x="2095" y="1"/>
                    <a:pt x="2010" y="1"/>
                  </a:cubicBezTo>
                  <a:cubicBezTo>
                    <a:pt x="2008" y="1"/>
                    <a:pt x="2006" y="1"/>
                    <a:pt x="2005" y="1"/>
                  </a:cubicBezTo>
                  <a:lnTo>
                    <a:pt x="163" y="1"/>
                  </a:lnTo>
                  <a:cubicBezTo>
                    <a:pt x="162" y="1"/>
                    <a:pt x="160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4"/>
            <p:cNvSpPr/>
            <p:nvPr/>
          </p:nvSpPr>
          <p:spPr>
            <a:xfrm>
              <a:off x="964425" y="1035975"/>
              <a:ext cx="83200" cy="7875"/>
            </a:xfrm>
            <a:custGeom>
              <a:avLst/>
              <a:gdLst/>
              <a:ahLst/>
              <a:cxnLst/>
              <a:rect l="l" t="t" r="r" b="b"/>
              <a:pathLst>
                <a:path w="3328" h="315" extrusionOk="0">
                  <a:moveTo>
                    <a:pt x="3171" y="0"/>
                  </a:moveTo>
                  <a:cubicBezTo>
                    <a:pt x="3169" y="0"/>
                    <a:pt x="3167" y="0"/>
                    <a:pt x="3166" y="0"/>
                  </a:cubicBezTo>
                  <a:lnTo>
                    <a:pt x="153" y="0"/>
                  </a:lnTo>
                  <a:cubicBezTo>
                    <a:pt x="68" y="3"/>
                    <a:pt x="1" y="73"/>
                    <a:pt x="1" y="157"/>
                  </a:cubicBezTo>
                  <a:cubicBezTo>
                    <a:pt x="1" y="241"/>
                    <a:pt x="68" y="311"/>
                    <a:pt x="153" y="314"/>
                  </a:cubicBezTo>
                  <a:lnTo>
                    <a:pt x="3166" y="314"/>
                  </a:lnTo>
                  <a:cubicBezTo>
                    <a:pt x="3167" y="314"/>
                    <a:pt x="3169" y="314"/>
                    <a:pt x="3171" y="314"/>
                  </a:cubicBezTo>
                  <a:cubicBezTo>
                    <a:pt x="3256" y="314"/>
                    <a:pt x="3327" y="244"/>
                    <a:pt x="3327" y="157"/>
                  </a:cubicBezTo>
                  <a:cubicBezTo>
                    <a:pt x="3327" y="71"/>
                    <a:pt x="3256" y="0"/>
                    <a:pt x="31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4"/>
            <p:cNvSpPr/>
            <p:nvPr/>
          </p:nvSpPr>
          <p:spPr>
            <a:xfrm>
              <a:off x="964425" y="1056900"/>
              <a:ext cx="53875" cy="7850"/>
            </a:xfrm>
            <a:custGeom>
              <a:avLst/>
              <a:gdLst/>
              <a:ahLst/>
              <a:cxnLst/>
              <a:rect l="l" t="t" r="r" b="b"/>
              <a:pathLst>
                <a:path w="2155" h="314" extrusionOk="0">
                  <a:moveTo>
                    <a:pt x="1998" y="1"/>
                  </a:moveTo>
                  <a:cubicBezTo>
                    <a:pt x="1997" y="1"/>
                    <a:pt x="1995" y="1"/>
                    <a:pt x="1993" y="1"/>
                  </a:cubicBezTo>
                  <a:lnTo>
                    <a:pt x="152" y="1"/>
                  </a:lnTo>
                  <a:cubicBezTo>
                    <a:pt x="67" y="3"/>
                    <a:pt x="1" y="72"/>
                    <a:pt x="1" y="157"/>
                  </a:cubicBezTo>
                  <a:cubicBezTo>
                    <a:pt x="1" y="242"/>
                    <a:pt x="67" y="310"/>
                    <a:pt x="152" y="313"/>
                  </a:cubicBezTo>
                  <a:lnTo>
                    <a:pt x="1993" y="313"/>
                  </a:lnTo>
                  <a:cubicBezTo>
                    <a:pt x="1996" y="313"/>
                    <a:pt x="1998" y="313"/>
                    <a:pt x="2000" y="313"/>
                  </a:cubicBezTo>
                  <a:cubicBezTo>
                    <a:pt x="2086" y="313"/>
                    <a:pt x="2155" y="243"/>
                    <a:pt x="2155" y="157"/>
                  </a:cubicBezTo>
                  <a:cubicBezTo>
                    <a:pt x="2155" y="70"/>
                    <a:pt x="2085" y="1"/>
                    <a:pt x="1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4"/>
            <p:cNvSpPr/>
            <p:nvPr/>
          </p:nvSpPr>
          <p:spPr>
            <a:xfrm>
              <a:off x="1027200" y="1056900"/>
              <a:ext cx="20425" cy="7850"/>
            </a:xfrm>
            <a:custGeom>
              <a:avLst/>
              <a:gdLst/>
              <a:ahLst/>
              <a:cxnLst/>
              <a:rect l="l" t="t" r="r" b="b"/>
              <a:pathLst>
                <a:path w="817" h="314" extrusionOk="0">
                  <a:moveTo>
                    <a:pt x="660" y="1"/>
                  </a:moveTo>
                  <a:cubicBezTo>
                    <a:pt x="658" y="1"/>
                    <a:pt x="656" y="1"/>
                    <a:pt x="655" y="1"/>
                  </a:cubicBezTo>
                  <a:lnTo>
                    <a:pt x="153" y="1"/>
                  </a:lnTo>
                  <a:cubicBezTo>
                    <a:pt x="68" y="3"/>
                    <a:pt x="0" y="72"/>
                    <a:pt x="0" y="157"/>
                  </a:cubicBezTo>
                  <a:cubicBezTo>
                    <a:pt x="0" y="242"/>
                    <a:pt x="68" y="310"/>
                    <a:pt x="153" y="313"/>
                  </a:cubicBezTo>
                  <a:lnTo>
                    <a:pt x="655" y="313"/>
                  </a:lnTo>
                  <a:cubicBezTo>
                    <a:pt x="657" y="313"/>
                    <a:pt x="659" y="313"/>
                    <a:pt x="662" y="313"/>
                  </a:cubicBezTo>
                  <a:cubicBezTo>
                    <a:pt x="746" y="313"/>
                    <a:pt x="816" y="243"/>
                    <a:pt x="816" y="157"/>
                  </a:cubicBezTo>
                  <a:cubicBezTo>
                    <a:pt x="816" y="70"/>
                    <a:pt x="745" y="1"/>
                    <a:pt x="6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5271BE-5E7E-40DF-947E-84F5D3F9F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2816" y="41391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1"/>
          <p:cNvSpPr txBox="1">
            <a:spLocks noGrp="1"/>
          </p:cNvSpPr>
          <p:nvPr>
            <p:ph type="ctrTitle"/>
          </p:nvPr>
        </p:nvSpPr>
        <p:spPr>
          <a:xfrm>
            <a:off x="723600" y="470625"/>
            <a:ext cx="2240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0" name="Google Shape;600;p51"/>
          <p:cNvSpPr/>
          <p:nvPr/>
        </p:nvSpPr>
        <p:spPr>
          <a:xfrm>
            <a:off x="3309850" y="1642972"/>
            <a:ext cx="2524500" cy="2201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51"/>
          <p:cNvSpPr txBox="1"/>
          <p:nvPr/>
        </p:nvSpPr>
        <p:spPr>
          <a:xfrm>
            <a:off x="3781038" y="2213611"/>
            <a:ext cx="15819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Project Team Members</a:t>
            </a:r>
            <a:endParaRPr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02" name="Google Shape;602;p51"/>
          <p:cNvSpPr/>
          <p:nvPr/>
        </p:nvSpPr>
        <p:spPr>
          <a:xfrm>
            <a:off x="5237375" y="1421675"/>
            <a:ext cx="1254000" cy="74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3" name="Google Shape;603;p51"/>
          <p:cNvCxnSpPr/>
          <p:nvPr/>
        </p:nvCxnSpPr>
        <p:spPr>
          <a:xfrm>
            <a:off x="6270100" y="1642972"/>
            <a:ext cx="80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4" name="Google Shape;604;p51"/>
          <p:cNvSpPr txBox="1"/>
          <p:nvPr/>
        </p:nvSpPr>
        <p:spPr>
          <a:xfrm>
            <a:off x="5237375" y="1569575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Clerk’s Office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05" name="Google Shape;605;p51"/>
          <p:cNvSpPr txBox="1"/>
          <p:nvPr/>
        </p:nvSpPr>
        <p:spPr>
          <a:xfrm>
            <a:off x="6712800" y="1298850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Clerk of Court</a:t>
            </a: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06" name="Google Shape;606;p51"/>
          <p:cNvSpPr/>
          <p:nvPr/>
        </p:nvSpPr>
        <p:spPr>
          <a:xfrm>
            <a:off x="5237375" y="3474804"/>
            <a:ext cx="1254000" cy="74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7" name="Google Shape;607;p51"/>
          <p:cNvCxnSpPr/>
          <p:nvPr/>
        </p:nvCxnSpPr>
        <p:spPr>
          <a:xfrm>
            <a:off x="6270100" y="3728525"/>
            <a:ext cx="80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8" name="Google Shape;608;p51"/>
          <p:cNvCxnSpPr/>
          <p:nvPr/>
        </p:nvCxnSpPr>
        <p:spPr>
          <a:xfrm>
            <a:off x="6270100" y="4113376"/>
            <a:ext cx="80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9" name="Google Shape;609;p51"/>
          <p:cNvSpPr txBox="1"/>
          <p:nvPr/>
        </p:nvSpPr>
        <p:spPr>
          <a:xfrm>
            <a:off x="5237375" y="3618472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Circuit Libraries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10" name="Google Shape;610;p51"/>
          <p:cNvSpPr txBox="1"/>
          <p:nvPr/>
        </p:nvSpPr>
        <p:spPr>
          <a:xfrm>
            <a:off x="6712800" y="3349925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</a:t>
            </a:r>
            <a:r>
              <a:rPr lang="es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ead Circuit </a:t>
            </a:r>
            <a:r>
              <a:rPr lang="e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Librarian</a:t>
            </a: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11" name="Google Shape;611;p51"/>
          <p:cNvSpPr txBox="1"/>
          <p:nvPr/>
        </p:nvSpPr>
        <p:spPr>
          <a:xfrm>
            <a:off x="6712800" y="3728525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Circuit Librarian</a:t>
            </a: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12" name="Google Shape;612;p51"/>
          <p:cNvSpPr/>
          <p:nvPr/>
        </p:nvSpPr>
        <p:spPr>
          <a:xfrm flipH="1">
            <a:off x="2683050" y="1421675"/>
            <a:ext cx="1254000" cy="74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3" name="Google Shape;613;p51"/>
          <p:cNvCxnSpPr/>
          <p:nvPr/>
        </p:nvCxnSpPr>
        <p:spPr>
          <a:xfrm rot="10800000">
            <a:off x="2099725" y="1602725"/>
            <a:ext cx="80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4" name="Google Shape;614;p51"/>
          <p:cNvCxnSpPr/>
          <p:nvPr/>
        </p:nvCxnSpPr>
        <p:spPr>
          <a:xfrm rot="10800000">
            <a:off x="2099725" y="2011800"/>
            <a:ext cx="80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5" name="Google Shape;615;p51"/>
          <p:cNvSpPr txBox="1"/>
          <p:nvPr/>
        </p:nvSpPr>
        <p:spPr>
          <a:xfrm flipH="1">
            <a:off x="2683050" y="1569575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U.S. Marshal Service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16" name="Google Shape;616;p51"/>
          <p:cNvSpPr txBox="1"/>
          <p:nvPr/>
        </p:nvSpPr>
        <p:spPr>
          <a:xfrm flipH="1">
            <a:off x="1201376" y="1165563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District Threat Investigator</a:t>
            </a: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17" name="Google Shape;617;p51"/>
          <p:cNvSpPr txBox="1"/>
          <p:nvPr/>
        </p:nvSpPr>
        <p:spPr>
          <a:xfrm flipH="1">
            <a:off x="1207625" y="1633200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Assistant Deputy Marshal</a:t>
            </a: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18" name="Google Shape;618;p51"/>
          <p:cNvSpPr/>
          <p:nvPr/>
        </p:nvSpPr>
        <p:spPr>
          <a:xfrm flipH="1">
            <a:off x="2683050" y="3479350"/>
            <a:ext cx="1254000" cy="748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9" name="Google Shape;619;p51"/>
          <p:cNvCxnSpPr/>
          <p:nvPr/>
        </p:nvCxnSpPr>
        <p:spPr>
          <a:xfrm rot="10800000">
            <a:off x="2099725" y="3853450"/>
            <a:ext cx="80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0" name="Google Shape;620;p51"/>
          <p:cNvSpPr txBox="1"/>
          <p:nvPr/>
        </p:nvSpPr>
        <p:spPr>
          <a:xfrm flipH="1">
            <a:off x="2683050" y="3627250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Me</a:t>
            </a:r>
            <a:endParaRPr sz="1200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621" name="Google Shape;621;p51"/>
          <p:cNvSpPr txBox="1"/>
          <p:nvPr/>
        </p:nvSpPr>
        <p:spPr>
          <a:xfrm flipH="1">
            <a:off x="1207625" y="3474850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Clerk of Court’s Intern</a:t>
            </a: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622" name="Google Shape;622;p51"/>
          <p:cNvGrpSpPr/>
          <p:nvPr/>
        </p:nvGrpSpPr>
        <p:grpSpPr>
          <a:xfrm>
            <a:off x="4437806" y="2666004"/>
            <a:ext cx="268595" cy="382364"/>
            <a:chOff x="5565750" y="973200"/>
            <a:chExt cx="187750" cy="267275"/>
          </a:xfrm>
        </p:grpSpPr>
        <p:sp>
          <p:nvSpPr>
            <p:cNvPr id="623" name="Google Shape;623;p51"/>
            <p:cNvSpPr/>
            <p:nvPr/>
          </p:nvSpPr>
          <p:spPr>
            <a:xfrm>
              <a:off x="5603325" y="973200"/>
              <a:ext cx="116775" cy="175375"/>
            </a:xfrm>
            <a:custGeom>
              <a:avLst/>
              <a:gdLst/>
              <a:ahLst/>
              <a:cxnLst/>
              <a:rect l="l" t="t" r="r" b="b"/>
              <a:pathLst>
                <a:path w="4671" h="7015" extrusionOk="0">
                  <a:moveTo>
                    <a:pt x="2335" y="314"/>
                  </a:moveTo>
                  <a:cubicBezTo>
                    <a:pt x="2699" y="314"/>
                    <a:pt x="2996" y="530"/>
                    <a:pt x="3015" y="802"/>
                  </a:cubicBezTo>
                  <a:cubicBezTo>
                    <a:pt x="2797" y="714"/>
                    <a:pt x="2566" y="671"/>
                    <a:pt x="2335" y="671"/>
                  </a:cubicBezTo>
                  <a:cubicBezTo>
                    <a:pt x="2104" y="671"/>
                    <a:pt x="1873" y="714"/>
                    <a:pt x="1655" y="802"/>
                  </a:cubicBezTo>
                  <a:cubicBezTo>
                    <a:pt x="1673" y="530"/>
                    <a:pt x="1972" y="314"/>
                    <a:pt x="2335" y="314"/>
                  </a:cubicBezTo>
                  <a:close/>
                  <a:moveTo>
                    <a:pt x="2337" y="981"/>
                  </a:moveTo>
                  <a:cubicBezTo>
                    <a:pt x="3316" y="981"/>
                    <a:pt x="4043" y="1900"/>
                    <a:pt x="3808" y="2860"/>
                  </a:cubicBezTo>
                  <a:cubicBezTo>
                    <a:pt x="3774" y="2733"/>
                    <a:pt x="3704" y="2620"/>
                    <a:pt x="3606" y="2533"/>
                  </a:cubicBezTo>
                  <a:cubicBezTo>
                    <a:pt x="2995" y="1990"/>
                    <a:pt x="1899" y="1848"/>
                    <a:pt x="1852" y="1844"/>
                  </a:cubicBezTo>
                  <a:cubicBezTo>
                    <a:pt x="1845" y="1843"/>
                    <a:pt x="1839" y="1842"/>
                    <a:pt x="1832" y="1842"/>
                  </a:cubicBezTo>
                  <a:cubicBezTo>
                    <a:pt x="1755" y="1842"/>
                    <a:pt x="1687" y="1900"/>
                    <a:pt x="1677" y="1980"/>
                  </a:cubicBezTo>
                  <a:cubicBezTo>
                    <a:pt x="1666" y="2066"/>
                    <a:pt x="1728" y="2144"/>
                    <a:pt x="1813" y="2155"/>
                  </a:cubicBezTo>
                  <a:cubicBezTo>
                    <a:pt x="1824" y="2156"/>
                    <a:pt x="2860" y="2291"/>
                    <a:pt x="3399" y="2768"/>
                  </a:cubicBezTo>
                  <a:cubicBezTo>
                    <a:pt x="3474" y="2834"/>
                    <a:pt x="3517" y="2930"/>
                    <a:pt x="3517" y="3031"/>
                  </a:cubicBezTo>
                  <a:lnTo>
                    <a:pt x="3517" y="3170"/>
                  </a:lnTo>
                  <a:cubicBezTo>
                    <a:pt x="3517" y="3822"/>
                    <a:pt x="2988" y="4352"/>
                    <a:pt x="2335" y="4353"/>
                  </a:cubicBezTo>
                  <a:cubicBezTo>
                    <a:pt x="1682" y="4352"/>
                    <a:pt x="1153" y="3822"/>
                    <a:pt x="1152" y="3170"/>
                  </a:cubicBezTo>
                  <a:cubicBezTo>
                    <a:pt x="1152" y="3123"/>
                    <a:pt x="1175" y="3078"/>
                    <a:pt x="1214" y="3051"/>
                  </a:cubicBezTo>
                  <a:cubicBezTo>
                    <a:pt x="1344" y="2958"/>
                    <a:pt x="1523" y="2799"/>
                    <a:pt x="1638" y="2571"/>
                  </a:cubicBezTo>
                  <a:cubicBezTo>
                    <a:pt x="1674" y="2494"/>
                    <a:pt x="1642" y="2402"/>
                    <a:pt x="1567" y="2365"/>
                  </a:cubicBezTo>
                  <a:cubicBezTo>
                    <a:pt x="1544" y="2354"/>
                    <a:pt x="1520" y="2348"/>
                    <a:pt x="1497" y="2348"/>
                  </a:cubicBezTo>
                  <a:cubicBezTo>
                    <a:pt x="1440" y="2348"/>
                    <a:pt x="1386" y="2378"/>
                    <a:pt x="1358" y="2431"/>
                  </a:cubicBezTo>
                  <a:cubicBezTo>
                    <a:pt x="1273" y="2602"/>
                    <a:pt x="1134" y="2724"/>
                    <a:pt x="1032" y="2795"/>
                  </a:cubicBezTo>
                  <a:cubicBezTo>
                    <a:pt x="973" y="2838"/>
                    <a:pt x="923" y="2895"/>
                    <a:pt x="889" y="2961"/>
                  </a:cubicBezTo>
                  <a:cubicBezTo>
                    <a:pt x="584" y="2003"/>
                    <a:pt x="1277" y="1017"/>
                    <a:pt x="2283" y="982"/>
                  </a:cubicBezTo>
                  <a:cubicBezTo>
                    <a:pt x="2301" y="981"/>
                    <a:pt x="2319" y="981"/>
                    <a:pt x="2337" y="981"/>
                  </a:cubicBezTo>
                  <a:close/>
                  <a:moveTo>
                    <a:pt x="2848" y="4575"/>
                  </a:moveTo>
                  <a:lnTo>
                    <a:pt x="2848" y="4793"/>
                  </a:lnTo>
                  <a:cubicBezTo>
                    <a:pt x="2848" y="4836"/>
                    <a:pt x="2855" y="4879"/>
                    <a:pt x="2866" y="4920"/>
                  </a:cubicBezTo>
                  <a:lnTo>
                    <a:pt x="2342" y="5313"/>
                  </a:lnTo>
                  <a:cubicBezTo>
                    <a:pt x="2340" y="5314"/>
                    <a:pt x="2338" y="5315"/>
                    <a:pt x="2335" y="5315"/>
                  </a:cubicBezTo>
                  <a:cubicBezTo>
                    <a:pt x="2333" y="5315"/>
                    <a:pt x="2330" y="5314"/>
                    <a:pt x="2328" y="5313"/>
                  </a:cubicBezTo>
                  <a:lnTo>
                    <a:pt x="1805" y="4920"/>
                  </a:lnTo>
                  <a:cubicBezTo>
                    <a:pt x="1817" y="4879"/>
                    <a:pt x="1822" y="4836"/>
                    <a:pt x="1822" y="4793"/>
                  </a:cubicBezTo>
                  <a:lnTo>
                    <a:pt x="1822" y="4575"/>
                  </a:lnTo>
                  <a:cubicBezTo>
                    <a:pt x="1988" y="4636"/>
                    <a:pt x="2162" y="4666"/>
                    <a:pt x="2335" y="4666"/>
                  </a:cubicBezTo>
                  <a:cubicBezTo>
                    <a:pt x="2509" y="4666"/>
                    <a:pt x="2683" y="4636"/>
                    <a:pt x="2848" y="4575"/>
                  </a:cubicBezTo>
                  <a:close/>
                  <a:moveTo>
                    <a:pt x="2335" y="1"/>
                  </a:moveTo>
                  <a:cubicBezTo>
                    <a:pt x="1789" y="1"/>
                    <a:pt x="1343" y="371"/>
                    <a:pt x="1343" y="827"/>
                  </a:cubicBezTo>
                  <a:cubicBezTo>
                    <a:pt x="1343" y="870"/>
                    <a:pt x="1347" y="913"/>
                    <a:pt x="1357" y="955"/>
                  </a:cubicBezTo>
                  <a:cubicBezTo>
                    <a:pt x="426" y="1543"/>
                    <a:pt x="223" y="2814"/>
                    <a:pt x="924" y="3664"/>
                  </a:cubicBezTo>
                  <a:cubicBezTo>
                    <a:pt x="1032" y="3971"/>
                    <a:pt x="1238" y="4236"/>
                    <a:pt x="1510" y="4416"/>
                  </a:cubicBezTo>
                  <a:lnTo>
                    <a:pt x="1510" y="4793"/>
                  </a:lnTo>
                  <a:cubicBezTo>
                    <a:pt x="1510" y="4864"/>
                    <a:pt x="1468" y="4928"/>
                    <a:pt x="1404" y="4956"/>
                  </a:cubicBezTo>
                  <a:lnTo>
                    <a:pt x="394" y="5406"/>
                  </a:lnTo>
                  <a:cubicBezTo>
                    <a:pt x="157" y="5511"/>
                    <a:pt x="4" y="5746"/>
                    <a:pt x="4" y="6007"/>
                  </a:cubicBezTo>
                  <a:lnTo>
                    <a:pt x="4" y="6853"/>
                  </a:lnTo>
                  <a:cubicBezTo>
                    <a:pt x="1" y="6940"/>
                    <a:pt x="71" y="7014"/>
                    <a:pt x="160" y="7014"/>
                  </a:cubicBezTo>
                  <a:cubicBezTo>
                    <a:pt x="249" y="7014"/>
                    <a:pt x="320" y="6940"/>
                    <a:pt x="316" y="6853"/>
                  </a:cubicBezTo>
                  <a:lnTo>
                    <a:pt x="316" y="6007"/>
                  </a:lnTo>
                  <a:cubicBezTo>
                    <a:pt x="316" y="5870"/>
                    <a:pt x="397" y="5746"/>
                    <a:pt x="522" y="5691"/>
                  </a:cubicBezTo>
                  <a:lnTo>
                    <a:pt x="1532" y="5243"/>
                  </a:lnTo>
                  <a:cubicBezTo>
                    <a:pt x="1568" y="5227"/>
                    <a:pt x="1602" y="5206"/>
                    <a:pt x="1633" y="5182"/>
                  </a:cubicBezTo>
                  <a:lnTo>
                    <a:pt x="2141" y="5563"/>
                  </a:lnTo>
                  <a:cubicBezTo>
                    <a:pt x="2199" y="5606"/>
                    <a:pt x="2268" y="5628"/>
                    <a:pt x="2336" y="5628"/>
                  </a:cubicBezTo>
                  <a:cubicBezTo>
                    <a:pt x="2404" y="5628"/>
                    <a:pt x="2473" y="5606"/>
                    <a:pt x="2530" y="5563"/>
                  </a:cubicBezTo>
                  <a:lnTo>
                    <a:pt x="3039" y="5182"/>
                  </a:lnTo>
                  <a:cubicBezTo>
                    <a:pt x="3070" y="5206"/>
                    <a:pt x="3104" y="5227"/>
                    <a:pt x="3140" y="5243"/>
                  </a:cubicBezTo>
                  <a:lnTo>
                    <a:pt x="4150" y="5691"/>
                  </a:lnTo>
                  <a:cubicBezTo>
                    <a:pt x="4274" y="5746"/>
                    <a:pt x="4354" y="5870"/>
                    <a:pt x="4354" y="6007"/>
                  </a:cubicBezTo>
                  <a:lnTo>
                    <a:pt x="4354" y="6853"/>
                  </a:lnTo>
                  <a:cubicBezTo>
                    <a:pt x="4352" y="6940"/>
                    <a:pt x="4423" y="7014"/>
                    <a:pt x="4511" y="7014"/>
                  </a:cubicBezTo>
                  <a:cubicBezTo>
                    <a:pt x="4599" y="7014"/>
                    <a:pt x="4671" y="6940"/>
                    <a:pt x="4668" y="6853"/>
                  </a:cubicBezTo>
                  <a:lnTo>
                    <a:pt x="4668" y="6007"/>
                  </a:lnTo>
                  <a:cubicBezTo>
                    <a:pt x="4668" y="5746"/>
                    <a:pt x="4515" y="5511"/>
                    <a:pt x="4276" y="5406"/>
                  </a:cubicBezTo>
                  <a:lnTo>
                    <a:pt x="3267" y="4956"/>
                  </a:lnTo>
                  <a:cubicBezTo>
                    <a:pt x="3202" y="4928"/>
                    <a:pt x="3160" y="4864"/>
                    <a:pt x="3160" y="4793"/>
                  </a:cubicBezTo>
                  <a:lnTo>
                    <a:pt x="3160" y="4416"/>
                  </a:lnTo>
                  <a:cubicBezTo>
                    <a:pt x="3432" y="4236"/>
                    <a:pt x="3638" y="3971"/>
                    <a:pt x="3746" y="3664"/>
                  </a:cubicBezTo>
                  <a:cubicBezTo>
                    <a:pt x="4447" y="2814"/>
                    <a:pt x="4244" y="1543"/>
                    <a:pt x="3314" y="955"/>
                  </a:cubicBezTo>
                  <a:cubicBezTo>
                    <a:pt x="3323" y="913"/>
                    <a:pt x="3327" y="870"/>
                    <a:pt x="3329" y="827"/>
                  </a:cubicBezTo>
                  <a:cubicBezTo>
                    <a:pt x="3329" y="372"/>
                    <a:pt x="2882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1"/>
            <p:cNvSpPr/>
            <p:nvPr/>
          </p:nvSpPr>
          <p:spPr>
            <a:xfrm>
              <a:off x="5657700" y="1119675"/>
              <a:ext cx="8000" cy="28900"/>
            </a:xfrm>
            <a:custGeom>
              <a:avLst/>
              <a:gdLst/>
              <a:ahLst/>
              <a:cxnLst/>
              <a:rect l="l" t="t" r="r" b="b"/>
              <a:pathLst>
                <a:path w="320" h="1156" extrusionOk="0">
                  <a:moveTo>
                    <a:pt x="160" y="0"/>
                  </a:moveTo>
                  <a:cubicBezTo>
                    <a:pt x="74" y="0"/>
                    <a:pt x="3" y="70"/>
                    <a:pt x="4" y="156"/>
                  </a:cubicBezTo>
                  <a:lnTo>
                    <a:pt x="4" y="994"/>
                  </a:lnTo>
                  <a:cubicBezTo>
                    <a:pt x="0" y="1081"/>
                    <a:pt x="71" y="1155"/>
                    <a:pt x="160" y="1155"/>
                  </a:cubicBezTo>
                  <a:cubicBezTo>
                    <a:pt x="249" y="1155"/>
                    <a:pt x="319" y="1081"/>
                    <a:pt x="316" y="994"/>
                  </a:cubicBezTo>
                  <a:lnTo>
                    <a:pt x="316" y="156"/>
                  </a:lnTo>
                  <a:cubicBezTo>
                    <a:pt x="316" y="70"/>
                    <a:pt x="246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1"/>
            <p:cNvSpPr/>
            <p:nvPr/>
          </p:nvSpPr>
          <p:spPr>
            <a:xfrm>
              <a:off x="5624300" y="1128025"/>
              <a:ext cx="7875" cy="20275"/>
            </a:xfrm>
            <a:custGeom>
              <a:avLst/>
              <a:gdLst/>
              <a:ahLst/>
              <a:cxnLst/>
              <a:rect l="l" t="t" r="r" b="b"/>
              <a:pathLst>
                <a:path w="315" h="811" extrusionOk="0">
                  <a:moveTo>
                    <a:pt x="157" y="0"/>
                  </a:moveTo>
                  <a:cubicBezTo>
                    <a:pt x="71" y="0"/>
                    <a:pt x="1" y="70"/>
                    <a:pt x="1" y="158"/>
                  </a:cubicBezTo>
                  <a:lnTo>
                    <a:pt x="1" y="660"/>
                  </a:lnTo>
                  <a:cubicBezTo>
                    <a:pt x="3" y="744"/>
                    <a:pt x="72" y="810"/>
                    <a:pt x="157" y="810"/>
                  </a:cubicBezTo>
                  <a:cubicBezTo>
                    <a:pt x="242" y="810"/>
                    <a:pt x="310" y="744"/>
                    <a:pt x="314" y="660"/>
                  </a:cubicBezTo>
                  <a:lnTo>
                    <a:pt x="314" y="158"/>
                  </a:lnTo>
                  <a:cubicBezTo>
                    <a:pt x="314" y="70"/>
                    <a:pt x="24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1"/>
            <p:cNvSpPr/>
            <p:nvPr/>
          </p:nvSpPr>
          <p:spPr>
            <a:xfrm>
              <a:off x="5691250" y="1128025"/>
              <a:ext cx="7850" cy="20275"/>
            </a:xfrm>
            <a:custGeom>
              <a:avLst/>
              <a:gdLst/>
              <a:ahLst/>
              <a:cxnLst/>
              <a:rect l="l" t="t" r="r" b="b"/>
              <a:pathLst>
                <a:path w="314" h="811" extrusionOk="0">
                  <a:moveTo>
                    <a:pt x="158" y="0"/>
                  </a:moveTo>
                  <a:cubicBezTo>
                    <a:pt x="70" y="0"/>
                    <a:pt x="0" y="70"/>
                    <a:pt x="0" y="158"/>
                  </a:cubicBezTo>
                  <a:lnTo>
                    <a:pt x="0" y="660"/>
                  </a:lnTo>
                  <a:cubicBezTo>
                    <a:pt x="3" y="744"/>
                    <a:pt x="73" y="810"/>
                    <a:pt x="156" y="810"/>
                  </a:cubicBezTo>
                  <a:cubicBezTo>
                    <a:pt x="241" y="810"/>
                    <a:pt x="311" y="744"/>
                    <a:pt x="314" y="660"/>
                  </a:cubicBezTo>
                  <a:lnTo>
                    <a:pt x="314" y="158"/>
                  </a:lnTo>
                  <a:cubicBezTo>
                    <a:pt x="314" y="70"/>
                    <a:pt x="244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1"/>
            <p:cNvSpPr/>
            <p:nvPr/>
          </p:nvSpPr>
          <p:spPr>
            <a:xfrm>
              <a:off x="5645275" y="1215875"/>
              <a:ext cx="28725" cy="24600"/>
            </a:xfrm>
            <a:custGeom>
              <a:avLst/>
              <a:gdLst/>
              <a:ahLst/>
              <a:cxnLst/>
              <a:rect l="l" t="t" r="r" b="b"/>
              <a:pathLst>
                <a:path w="1149" h="984" extrusionOk="0">
                  <a:moveTo>
                    <a:pt x="656" y="314"/>
                  </a:moveTo>
                  <a:cubicBezTo>
                    <a:pt x="747" y="314"/>
                    <a:pt x="835" y="385"/>
                    <a:pt x="835" y="492"/>
                  </a:cubicBezTo>
                  <a:cubicBezTo>
                    <a:pt x="835" y="592"/>
                    <a:pt x="755" y="671"/>
                    <a:pt x="657" y="671"/>
                  </a:cubicBezTo>
                  <a:cubicBezTo>
                    <a:pt x="498" y="671"/>
                    <a:pt x="419" y="479"/>
                    <a:pt x="531" y="367"/>
                  </a:cubicBezTo>
                  <a:cubicBezTo>
                    <a:pt x="567" y="330"/>
                    <a:pt x="612" y="314"/>
                    <a:pt x="656" y="314"/>
                  </a:cubicBezTo>
                  <a:close/>
                  <a:moveTo>
                    <a:pt x="657" y="1"/>
                  </a:moveTo>
                  <a:cubicBezTo>
                    <a:pt x="220" y="1"/>
                    <a:pt x="0" y="530"/>
                    <a:pt x="310" y="839"/>
                  </a:cubicBezTo>
                  <a:cubicBezTo>
                    <a:pt x="403" y="934"/>
                    <a:pt x="529" y="984"/>
                    <a:pt x="656" y="984"/>
                  </a:cubicBezTo>
                  <a:cubicBezTo>
                    <a:pt x="720" y="984"/>
                    <a:pt x="784" y="971"/>
                    <a:pt x="846" y="946"/>
                  </a:cubicBezTo>
                  <a:cubicBezTo>
                    <a:pt x="1029" y="870"/>
                    <a:pt x="1149" y="691"/>
                    <a:pt x="1149" y="492"/>
                  </a:cubicBezTo>
                  <a:cubicBezTo>
                    <a:pt x="1149" y="222"/>
                    <a:pt x="928" y="1"/>
                    <a:pt x="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1"/>
            <p:cNvSpPr/>
            <p:nvPr/>
          </p:nvSpPr>
          <p:spPr>
            <a:xfrm>
              <a:off x="5565750" y="1215875"/>
              <a:ext cx="28750" cy="24600"/>
            </a:xfrm>
            <a:custGeom>
              <a:avLst/>
              <a:gdLst/>
              <a:ahLst/>
              <a:cxnLst/>
              <a:rect l="l" t="t" r="r" b="b"/>
              <a:pathLst>
                <a:path w="1150" h="984" extrusionOk="0">
                  <a:moveTo>
                    <a:pt x="657" y="314"/>
                  </a:moveTo>
                  <a:cubicBezTo>
                    <a:pt x="749" y="314"/>
                    <a:pt x="836" y="385"/>
                    <a:pt x="836" y="492"/>
                  </a:cubicBezTo>
                  <a:cubicBezTo>
                    <a:pt x="836" y="592"/>
                    <a:pt x="757" y="671"/>
                    <a:pt x="659" y="671"/>
                  </a:cubicBezTo>
                  <a:cubicBezTo>
                    <a:pt x="500" y="671"/>
                    <a:pt x="419" y="479"/>
                    <a:pt x="532" y="367"/>
                  </a:cubicBezTo>
                  <a:cubicBezTo>
                    <a:pt x="568" y="330"/>
                    <a:pt x="613" y="314"/>
                    <a:pt x="657" y="314"/>
                  </a:cubicBezTo>
                  <a:close/>
                  <a:moveTo>
                    <a:pt x="659" y="1"/>
                  </a:moveTo>
                  <a:cubicBezTo>
                    <a:pt x="220" y="1"/>
                    <a:pt x="0" y="530"/>
                    <a:pt x="310" y="839"/>
                  </a:cubicBezTo>
                  <a:cubicBezTo>
                    <a:pt x="404" y="934"/>
                    <a:pt x="530" y="984"/>
                    <a:pt x="657" y="984"/>
                  </a:cubicBezTo>
                  <a:cubicBezTo>
                    <a:pt x="721" y="984"/>
                    <a:pt x="785" y="971"/>
                    <a:pt x="846" y="946"/>
                  </a:cubicBezTo>
                  <a:cubicBezTo>
                    <a:pt x="1030" y="870"/>
                    <a:pt x="1149" y="691"/>
                    <a:pt x="1150" y="492"/>
                  </a:cubicBezTo>
                  <a:cubicBezTo>
                    <a:pt x="1149" y="222"/>
                    <a:pt x="929" y="2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1"/>
            <p:cNvSpPr/>
            <p:nvPr/>
          </p:nvSpPr>
          <p:spPr>
            <a:xfrm>
              <a:off x="5724750" y="1215875"/>
              <a:ext cx="28750" cy="24600"/>
            </a:xfrm>
            <a:custGeom>
              <a:avLst/>
              <a:gdLst/>
              <a:ahLst/>
              <a:cxnLst/>
              <a:rect l="l" t="t" r="r" b="b"/>
              <a:pathLst>
                <a:path w="1150" h="984" extrusionOk="0">
                  <a:moveTo>
                    <a:pt x="658" y="314"/>
                  </a:moveTo>
                  <a:cubicBezTo>
                    <a:pt x="749" y="314"/>
                    <a:pt x="837" y="385"/>
                    <a:pt x="837" y="492"/>
                  </a:cubicBezTo>
                  <a:cubicBezTo>
                    <a:pt x="837" y="592"/>
                    <a:pt x="756" y="671"/>
                    <a:pt x="658" y="671"/>
                  </a:cubicBezTo>
                  <a:cubicBezTo>
                    <a:pt x="499" y="671"/>
                    <a:pt x="420" y="479"/>
                    <a:pt x="533" y="367"/>
                  </a:cubicBezTo>
                  <a:cubicBezTo>
                    <a:pt x="569" y="330"/>
                    <a:pt x="614" y="314"/>
                    <a:pt x="658" y="314"/>
                  </a:cubicBezTo>
                  <a:close/>
                  <a:moveTo>
                    <a:pt x="658" y="1"/>
                  </a:moveTo>
                  <a:cubicBezTo>
                    <a:pt x="220" y="1"/>
                    <a:pt x="1" y="530"/>
                    <a:pt x="310" y="839"/>
                  </a:cubicBezTo>
                  <a:cubicBezTo>
                    <a:pt x="404" y="934"/>
                    <a:pt x="529" y="984"/>
                    <a:pt x="657" y="984"/>
                  </a:cubicBezTo>
                  <a:cubicBezTo>
                    <a:pt x="721" y="984"/>
                    <a:pt x="785" y="971"/>
                    <a:pt x="846" y="946"/>
                  </a:cubicBezTo>
                  <a:cubicBezTo>
                    <a:pt x="1029" y="870"/>
                    <a:pt x="1149" y="691"/>
                    <a:pt x="1149" y="492"/>
                  </a:cubicBezTo>
                  <a:cubicBezTo>
                    <a:pt x="1149" y="222"/>
                    <a:pt x="930" y="1"/>
                    <a:pt x="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1"/>
            <p:cNvSpPr/>
            <p:nvPr/>
          </p:nvSpPr>
          <p:spPr>
            <a:xfrm>
              <a:off x="5592700" y="1157200"/>
              <a:ext cx="137975" cy="54000"/>
            </a:xfrm>
            <a:custGeom>
              <a:avLst/>
              <a:gdLst/>
              <a:ahLst/>
              <a:cxnLst/>
              <a:rect l="l" t="t" r="r" b="b"/>
              <a:pathLst>
                <a:path w="5519" h="2160" extrusionOk="0">
                  <a:moveTo>
                    <a:pt x="2760" y="0"/>
                  </a:moveTo>
                  <a:cubicBezTo>
                    <a:pt x="2671" y="0"/>
                    <a:pt x="2601" y="74"/>
                    <a:pt x="2604" y="162"/>
                  </a:cubicBezTo>
                  <a:lnTo>
                    <a:pt x="2604" y="341"/>
                  </a:lnTo>
                  <a:lnTo>
                    <a:pt x="1514" y="341"/>
                  </a:lnTo>
                  <a:cubicBezTo>
                    <a:pt x="1300" y="341"/>
                    <a:pt x="1100" y="443"/>
                    <a:pt x="977" y="615"/>
                  </a:cubicBezTo>
                  <a:lnTo>
                    <a:pt x="52" y="1912"/>
                  </a:lnTo>
                  <a:cubicBezTo>
                    <a:pt x="1" y="1982"/>
                    <a:pt x="17" y="2080"/>
                    <a:pt x="88" y="2130"/>
                  </a:cubicBezTo>
                  <a:cubicBezTo>
                    <a:pt x="116" y="2150"/>
                    <a:pt x="148" y="2160"/>
                    <a:pt x="179" y="2160"/>
                  </a:cubicBezTo>
                  <a:cubicBezTo>
                    <a:pt x="228" y="2160"/>
                    <a:pt x="276" y="2137"/>
                    <a:pt x="306" y="2093"/>
                  </a:cubicBezTo>
                  <a:lnTo>
                    <a:pt x="1231" y="798"/>
                  </a:lnTo>
                  <a:cubicBezTo>
                    <a:pt x="1297" y="707"/>
                    <a:pt x="1401" y="653"/>
                    <a:pt x="1512" y="653"/>
                  </a:cubicBezTo>
                  <a:lnTo>
                    <a:pt x="2604" y="653"/>
                  </a:lnTo>
                  <a:lnTo>
                    <a:pt x="2604" y="1836"/>
                  </a:lnTo>
                  <a:cubicBezTo>
                    <a:pt x="2601" y="1924"/>
                    <a:pt x="2673" y="1998"/>
                    <a:pt x="2760" y="1998"/>
                  </a:cubicBezTo>
                  <a:cubicBezTo>
                    <a:pt x="2849" y="1998"/>
                    <a:pt x="2920" y="1924"/>
                    <a:pt x="2918" y="1836"/>
                  </a:cubicBezTo>
                  <a:lnTo>
                    <a:pt x="2918" y="653"/>
                  </a:lnTo>
                  <a:lnTo>
                    <a:pt x="4008" y="653"/>
                  </a:lnTo>
                  <a:cubicBezTo>
                    <a:pt x="4120" y="653"/>
                    <a:pt x="4225" y="707"/>
                    <a:pt x="4289" y="798"/>
                  </a:cubicBezTo>
                  <a:lnTo>
                    <a:pt x="5216" y="2093"/>
                  </a:lnTo>
                  <a:cubicBezTo>
                    <a:pt x="5247" y="2135"/>
                    <a:pt x="5294" y="2157"/>
                    <a:pt x="5342" y="2157"/>
                  </a:cubicBezTo>
                  <a:cubicBezTo>
                    <a:pt x="5373" y="2157"/>
                    <a:pt x="5405" y="2148"/>
                    <a:pt x="5432" y="2128"/>
                  </a:cubicBezTo>
                  <a:cubicBezTo>
                    <a:pt x="5502" y="2079"/>
                    <a:pt x="5518" y="1982"/>
                    <a:pt x="5470" y="1912"/>
                  </a:cubicBezTo>
                  <a:lnTo>
                    <a:pt x="4544" y="615"/>
                  </a:lnTo>
                  <a:cubicBezTo>
                    <a:pt x="4420" y="443"/>
                    <a:pt x="4221" y="341"/>
                    <a:pt x="4008" y="341"/>
                  </a:cubicBezTo>
                  <a:lnTo>
                    <a:pt x="2916" y="341"/>
                  </a:lnTo>
                  <a:lnTo>
                    <a:pt x="2916" y="162"/>
                  </a:lnTo>
                  <a:cubicBezTo>
                    <a:pt x="2920" y="74"/>
                    <a:pt x="2849" y="0"/>
                    <a:pt x="2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4" name="Google Shape;603;p51">
            <a:extLst>
              <a:ext uri="{FF2B5EF4-FFF2-40B4-BE49-F238E27FC236}">
                <a16:creationId xmlns:a16="http://schemas.microsoft.com/office/drawing/2014/main" id="{A35556B5-1996-46BB-ADCE-4FEE5669AD80}"/>
              </a:ext>
            </a:extLst>
          </p:cNvPr>
          <p:cNvCxnSpPr/>
          <p:nvPr/>
        </p:nvCxnSpPr>
        <p:spPr>
          <a:xfrm>
            <a:off x="6310500" y="2085600"/>
            <a:ext cx="80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605;p51">
            <a:extLst>
              <a:ext uri="{FF2B5EF4-FFF2-40B4-BE49-F238E27FC236}">
                <a16:creationId xmlns:a16="http://schemas.microsoft.com/office/drawing/2014/main" id="{356554DF-BE31-4052-A0A0-0E1A91B22AA6}"/>
              </a:ext>
            </a:extLst>
          </p:cNvPr>
          <p:cNvSpPr txBox="1"/>
          <p:nvPr/>
        </p:nvSpPr>
        <p:spPr>
          <a:xfrm>
            <a:off x="6712800" y="1666280"/>
            <a:ext cx="1254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Executive Assistant</a:t>
            </a:r>
            <a:endParaRPr sz="1000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4F28ED-0AD8-471A-B57E-8F7964E19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8625" y="4180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ctrTitle"/>
          </p:nvPr>
        </p:nvSpPr>
        <p:spPr>
          <a:xfrm flipH="1">
            <a:off x="27301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Judicial Privacy Act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6" name="Google Shape;256;p38"/>
          <p:cNvSpPr txBox="1">
            <a:spLocks noGrp="1"/>
          </p:cNvSpPr>
          <p:nvPr>
            <p:ph type="title" idx="2"/>
          </p:nvPr>
        </p:nvSpPr>
        <p:spPr>
          <a:xfrm flipH="1">
            <a:off x="35140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/>
          <p:cNvPicPr preferRelativeResize="0"/>
          <p:nvPr/>
        </p:nvPicPr>
        <p:blipFill rotWithShape="1">
          <a:blip r:embed="rId5">
            <a:alphaModFix/>
          </a:blip>
          <a:srcRect l="637" t="7910" r="2828" b="11365"/>
          <a:stretch/>
        </p:blipFill>
        <p:spPr>
          <a:xfrm>
            <a:off x="-20175" y="0"/>
            <a:ext cx="9164221" cy="51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934666" y="2394325"/>
            <a:ext cx="2877300" cy="2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800" dirty="0">
                <a:solidFill>
                  <a:schemeClr val="lt1"/>
                </a:solidFill>
              </a:rPr>
              <a:t>Judicial Privacy Act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11" name="Google Shape;211;p35"/>
          <p:cNvSpPr/>
          <p:nvPr/>
        </p:nvSpPr>
        <p:spPr>
          <a:xfrm>
            <a:off x="4610050" y="-42600"/>
            <a:ext cx="4533900" cy="5173800"/>
          </a:xfrm>
          <a:prstGeom prst="rect">
            <a:avLst/>
          </a:prstGeom>
          <a:solidFill>
            <a:schemeClr val="lt1">
              <a:alpha val="7232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4"/>
          </p:nvPr>
        </p:nvSpPr>
        <p:spPr>
          <a:xfrm>
            <a:off x="4767974" y="174396"/>
            <a:ext cx="3395638" cy="45672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Is a state statute</a:t>
            </a: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Requires written request from judicial officer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Protection includes judicial officers' immediate families</a:t>
            </a:r>
          </a:p>
          <a:p>
            <a:pPr marL="628650" lvl="1" indent="-17145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/>
              <a:t>Spouse </a:t>
            </a:r>
            <a:r>
              <a:rPr lang="en-US" dirty="0"/>
              <a:t>&amp; Children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Violation is a Class 3 Felony</a:t>
            </a:r>
          </a:p>
          <a:p>
            <a:pPr marL="628650" lvl="1" indent="-17145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Exception if consent is given in government setting</a:t>
            </a: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Persons, businesses, and associations have 72 hours to comply </a:t>
            </a:r>
          </a:p>
          <a:p>
            <a:pPr marL="171450" lvl="0" indent="-1714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Applies to other government agencies</a:t>
            </a:r>
          </a:p>
          <a:p>
            <a:pPr marL="628650" lvl="1" indent="-17145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5 days to comply</a:t>
            </a:r>
          </a:p>
          <a:p>
            <a:pPr marL="628650" lvl="1" indent="-17145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457200" lvl="1" indent="0">
              <a:spcBef>
                <a:spcPts val="0"/>
              </a:spcBef>
              <a:spcAft>
                <a:spcPts val="1600"/>
              </a:spcAft>
            </a:pPr>
            <a:endParaRPr lang="en-US" sz="1000" dirty="0"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2"/>
          </p:nvPr>
        </p:nvSpPr>
        <p:spPr>
          <a:xfrm>
            <a:off x="934666" y="2571750"/>
            <a:ext cx="2877300" cy="10528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Summary - Prohibits soliciting, selling, trading, and publicly posting a judicial officer’s personal information on the Internet by persons, businesses, and associations.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877656-62A8-4FEE-AB72-753935D3F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788" y="41320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48"/>
          <p:cNvPicPr preferRelativeResize="0"/>
          <p:nvPr/>
        </p:nvPicPr>
        <p:blipFill rotWithShape="1">
          <a:blip r:embed="rId5">
            <a:alphaModFix/>
          </a:blip>
          <a:srcRect t="6361" b="6370"/>
          <a:stretch/>
        </p:blipFill>
        <p:spPr>
          <a:xfrm>
            <a:off x="0" y="0"/>
            <a:ext cx="3869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8"/>
          <p:cNvSpPr txBox="1">
            <a:spLocks noGrp="1"/>
          </p:cNvSpPr>
          <p:nvPr>
            <p:ph type="ctrTitle" idx="6"/>
          </p:nvPr>
        </p:nvSpPr>
        <p:spPr>
          <a:xfrm>
            <a:off x="723600" y="452975"/>
            <a:ext cx="2078100" cy="9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</a:rPr>
              <a:t>Short History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533" name="Google Shape;533;p48"/>
          <p:cNvSpPr txBox="1">
            <a:spLocks noGrp="1"/>
          </p:cNvSpPr>
          <p:nvPr>
            <p:ph type="subTitle" idx="1"/>
          </p:nvPr>
        </p:nvSpPr>
        <p:spPr>
          <a:xfrm>
            <a:off x="4386190" y="375490"/>
            <a:ext cx="3711434" cy="19417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800" dirty="0">
                <a:solidFill>
                  <a:schemeClr val="dk1"/>
                </a:solidFill>
              </a:rPr>
              <a:t>In 2005 U.S. District Judge Joan Lefkow’s mother and husband were murdered at their home.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" sz="1800" dirty="0">
              <a:solidFill>
                <a:schemeClr val="dk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s" sz="1800" dirty="0">
                <a:solidFill>
                  <a:schemeClr val="dk1"/>
                </a:solidFill>
              </a:rPr>
              <a:t>Motive was believed to be revenge for a ruling  she had made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endParaRPr lang="es" sz="1800" dirty="0">
              <a:solidFill>
                <a:schemeClr val="dk1"/>
              </a:solidFill>
            </a:endParaRP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s" sz="1800" dirty="0">
                <a:solidFill>
                  <a:schemeClr val="dk1"/>
                </a:solidFill>
              </a:rPr>
              <a:t>Incentivized judicial protection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endParaRPr lang="es" sz="1800" dirty="0">
              <a:solidFill>
                <a:schemeClr val="dk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800" dirty="0">
                <a:solidFill>
                  <a:schemeClr val="dk1"/>
                </a:solidFill>
              </a:rPr>
              <a:t>Bill was supported by the Illinois Judges Association.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s" sz="1800" dirty="0">
              <a:solidFill>
                <a:schemeClr val="dk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800" dirty="0">
                <a:solidFill>
                  <a:schemeClr val="dk1"/>
                </a:solidFill>
              </a:rPr>
              <a:t>Officially passed in 2012</a:t>
            </a:r>
          </a:p>
        </p:txBody>
      </p:sp>
      <p:pic>
        <p:nvPicPr>
          <p:cNvPr id="11" name="Picture 10" descr="A picture containing person, people, standing, group&#10;&#10;Description automatically generated">
            <a:extLst>
              <a:ext uri="{FF2B5EF4-FFF2-40B4-BE49-F238E27FC236}">
                <a16:creationId xmlns:a16="http://schemas.microsoft.com/office/drawing/2014/main" id="{2026698A-CD67-4036-AAEF-E0EEDC3ED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91" y="1780175"/>
            <a:ext cx="2379318" cy="18479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B13663-1598-425B-9EB3-C21752EFF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336" y="42337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 txBox="1">
            <a:spLocks noGrp="1"/>
          </p:cNvSpPr>
          <p:nvPr>
            <p:ph type="ctrTitle"/>
          </p:nvPr>
        </p:nvSpPr>
        <p:spPr>
          <a:xfrm flipH="1">
            <a:off x="4101725" y="2243225"/>
            <a:ext cx="2755800" cy="1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Background Information</a:t>
            </a:r>
          </a:p>
        </p:txBody>
      </p:sp>
      <p:sp>
        <p:nvSpPr>
          <p:cNvPr id="394" name="Google Shape;394;p43"/>
          <p:cNvSpPr txBox="1">
            <a:spLocks noGrp="1"/>
          </p:cNvSpPr>
          <p:nvPr>
            <p:ph type="title" idx="2"/>
          </p:nvPr>
        </p:nvSpPr>
        <p:spPr>
          <a:xfrm flipH="1">
            <a:off x="-517450" y="2419325"/>
            <a:ext cx="4488300" cy="1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nvesment Business Plan by Slidego">
  <a:themeElements>
    <a:clrScheme name="Simple Light">
      <a:dk1>
        <a:srgbClr val="254C6D"/>
      </a:dk1>
      <a:lt1>
        <a:srgbClr val="F3F3F3"/>
      </a:lt1>
      <a:dk2>
        <a:srgbClr val="254C6D"/>
      </a:dk2>
      <a:lt2>
        <a:srgbClr val="EEEEEE"/>
      </a:lt2>
      <a:accent1>
        <a:srgbClr val="254C6D"/>
      </a:accent1>
      <a:accent2>
        <a:srgbClr val="254C6D"/>
      </a:accent2>
      <a:accent3>
        <a:srgbClr val="254C6D"/>
      </a:accent3>
      <a:accent4>
        <a:srgbClr val="254C6D"/>
      </a:accent4>
      <a:accent5>
        <a:srgbClr val="254C6D"/>
      </a:accent5>
      <a:accent6>
        <a:srgbClr val="254C6D"/>
      </a:accent6>
      <a:hlink>
        <a:srgbClr val="254C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1158</Words>
  <Application>Microsoft Office PowerPoint</Application>
  <PresentationFormat>On-screen Show (16:9)</PresentationFormat>
  <Paragraphs>193</Paragraphs>
  <Slides>26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DM Serif Display</vt:lpstr>
      <vt:lpstr>Open Sans Light</vt:lpstr>
      <vt:lpstr>Fira Sans Extra Condensed Medium</vt:lpstr>
      <vt:lpstr>Arial</vt:lpstr>
      <vt:lpstr>Open Sans</vt:lpstr>
      <vt:lpstr>Invesment Business Plan by Slidego</vt:lpstr>
      <vt:lpstr>Judicial Privacy Act Project</vt:lpstr>
      <vt:lpstr>Background  Information</vt:lpstr>
      <vt:lpstr>U.S. District Court Internship</vt:lpstr>
      <vt:lpstr>Responsibilities</vt:lpstr>
      <vt:lpstr> </vt:lpstr>
      <vt:lpstr>Judicial Privacy Act</vt:lpstr>
      <vt:lpstr>PowerPoint Presentation</vt:lpstr>
      <vt:lpstr>Short History  </vt:lpstr>
      <vt:lpstr>Background Information</vt:lpstr>
      <vt:lpstr>Federal Motivations</vt:lpstr>
      <vt:lpstr>Preliminary Framework</vt:lpstr>
      <vt:lpstr>Preliminary Framework</vt:lpstr>
      <vt:lpstr>Methods</vt:lpstr>
      <vt:lpstr> </vt:lpstr>
      <vt:lpstr>Judicial Consent  Forms</vt:lpstr>
      <vt:lpstr>Data Broker Research</vt:lpstr>
      <vt:lpstr>Librarians Soft Checks Example</vt:lpstr>
      <vt:lpstr>Data Broker Communication</vt:lpstr>
      <vt:lpstr>Domestic Return Receipt</vt:lpstr>
      <vt:lpstr>Data Broker Compliance</vt:lpstr>
      <vt:lpstr>Compliance Data Example</vt:lpstr>
      <vt:lpstr>Results</vt:lpstr>
      <vt:lpstr>Correspondences and Violations</vt:lpstr>
      <vt:lpstr>Results (continued)</vt:lpstr>
      <vt:lpstr>Final Comments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Investment Business Plan</dc:title>
  <dc:creator>Johnny Khuu</dc:creator>
  <cp:lastModifiedBy>Khuu, Johnny</cp:lastModifiedBy>
  <cp:revision>354</cp:revision>
  <dcterms:modified xsi:type="dcterms:W3CDTF">2022-01-12T02:29:21Z</dcterms:modified>
</cp:coreProperties>
</file>