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20"/>
  </p:notesMasterIdLst>
  <p:handoutMasterIdLst>
    <p:handoutMasterId r:id="rId21"/>
  </p:handoutMasterIdLst>
  <p:sldIdLst>
    <p:sldId id="325" r:id="rId5"/>
    <p:sldId id="350" r:id="rId6"/>
    <p:sldId id="349" r:id="rId7"/>
    <p:sldId id="458" r:id="rId8"/>
    <p:sldId id="459" r:id="rId9"/>
    <p:sldId id="311" r:id="rId10"/>
    <p:sldId id="456" r:id="rId11"/>
    <p:sldId id="351" r:id="rId12"/>
    <p:sldId id="448" r:id="rId13"/>
    <p:sldId id="449" r:id="rId14"/>
    <p:sldId id="457" r:id="rId15"/>
    <p:sldId id="453" r:id="rId16"/>
    <p:sldId id="455" r:id="rId17"/>
    <p:sldId id="460" r:id="rId18"/>
    <p:sldId id="46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CA6"/>
    <a:srgbClr val="000000"/>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492A97-0CD3-4E8E-A779-D66C2663F420}" v="8" dt="2022-01-12T20:47:07.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76" autoAdjust="0"/>
    <p:restoredTop sz="83046" autoAdjust="0"/>
  </p:normalViewPr>
  <p:slideViewPr>
    <p:cSldViewPr snapToGrid="0" snapToObjects="1" showGuides="1">
      <p:cViewPr>
        <p:scale>
          <a:sx n="112" d="100"/>
          <a:sy n="112" d="100"/>
        </p:scale>
        <p:origin x="45" y="-543"/>
      </p:cViewPr>
      <p:guideLst>
        <p:guide orient="horz" pos="2184"/>
        <p:guide pos="2880"/>
      </p:guideLst>
    </p:cSldViewPr>
  </p:slideViewPr>
  <p:notesTextViewPr>
    <p:cViewPr>
      <p:scale>
        <a:sx n="66" d="100"/>
        <a:sy n="66" d="100"/>
      </p:scale>
      <p:origin x="0" y="0"/>
    </p:cViewPr>
  </p:notesTextViewPr>
  <p:sorterViewPr>
    <p:cViewPr>
      <p:scale>
        <a:sx n="95" d="100"/>
        <a:sy n="95" d="100"/>
      </p:scale>
      <p:origin x="0" y="0"/>
    </p:cViewPr>
  </p:sorterViewPr>
  <p:notesViewPr>
    <p:cSldViewPr snapToGrid="0" snapToObjects="1" showGuides="1">
      <p:cViewPr varScale="1">
        <p:scale>
          <a:sx n="50" d="100"/>
          <a:sy n="50" d="100"/>
        </p:scale>
        <p:origin x="2034" y="5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riya Patel" userId="526179482d032d79" providerId="LiveId" clId="{CE492A97-0CD3-4E8E-A779-D66C2663F420}"/>
    <pc:docChg chg="undo custSel modSld">
      <pc:chgData name="Ashriya Patel" userId="526179482d032d79" providerId="LiveId" clId="{CE492A97-0CD3-4E8E-A779-D66C2663F420}" dt="2022-01-13T15:15:53.992" v="4914" actId="20577"/>
      <pc:docMkLst>
        <pc:docMk/>
      </pc:docMkLst>
      <pc:sldChg chg="modSp mod modAnim modNotesTx">
        <pc:chgData name="Ashriya Patel" userId="526179482d032d79" providerId="LiveId" clId="{CE492A97-0CD3-4E8E-A779-D66C2663F420}" dt="2022-01-12T20:47:09.340" v="4911" actId="1076"/>
        <pc:sldMkLst>
          <pc:docMk/>
          <pc:sldMk cId="3526209648" sldId="311"/>
        </pc:sldMkLst>
        <pc:spChg chg="mod">
          <ac:chgData name="Ashriya Patel" userId="526179482d032d79" providerId="LiveId" clId="{CE492A97-0CD3-4E8E-A779-D66C2663F420}" dt="2022-01-12T20:47:09.340" v="4911" actId="1076"/>
          <ac:spMkLst>
            <pc:docMk/>
            <pc:sldMk cId="3526209648" sldId="311"/>
            <ac:spMk id="3" creationId="{00000000-0000-0000-0000-000000000000}"/>
          </ac:spMkLst>
        </pc:spChg>
      </pc:sldChg>
      <pc:sldChg chg="modNotesTx">
        <pc:chgData name="Ashriya Patel" userId="526179482d032d79" providerId="LiveId" clId="{CE492A97-0CD3-4E8E-A779-D66C2663F420}" dt="2022-01-11T20:44:06.349" v="97" actId="20577"/>
        <pc:sldMkLst>
          <pc:docMk/>
          <pc:sldMk cId="165329394" sldId="325"/>
        </pc:sldMkLst>
      </pc:sldChg>
      <pc:sldChg chg="modNotesTx">
        <pc:chgData name="Ashriya Patel" userId="526179482d032d79" providerId="LiveId" clId="{CE492A97-0CD3-4E8E-A779-D66C2663F420}" dt="2022-01-11T21:03:48.897" v="2675" actId="313"/>
        <pc:sldMkLst>
          <pc:docMk/>
          <pc:sldMk cId="3112837370" sldId="349"/>
        </pc:sldMkLst>
      </pc:sldChg>
      <pc:sldChg chg="modNotesTx">
        <pc:chgData name="Ashriya Patel" userId="526179482d032d79" providerId="LiveId" clId="{CE492A97-0CD3-4E8E-A779-D66C2663F420}" dt="2022-01-11T20:52:51.164" v="1263" actId="20577"/>
        <pc:sldMkLst>
          <pc:docMk/>
          <pc:sldMk cId="4158521565" sldId="350"/>
        </pc:sldMkLst>
      </pc:sldChg>
      <pc:sldChg chg="modNotesTx">
        <pc:chgData name="Ashriya Patel" userId="526179482d032d79" providerId="LiveId" clId="{CE492A97-0CD3-4E8E-A779-D66C2663F420}" dt="2022-01-11T21:21:54.170" v="4369" actId="20577"/>
        <pc:sldMkLst>
          <pc:docMk/>
          <pc:sldMk cId="3389181814" sldId="351"/>
        </pc:sldMkLst>
      </pc:sldChg>
      <pc:sldChg chg="modNotesTx">
        <pc:chgData name="Ashriya Patel" userId="526179482d032d79" providerId="LiveId" clId="{CE492A97-0CD3-4E8E-A779-D66C2663F420}" dt="2022-01-11T21:22:24.338" v="4370"/>
        <pc:sldMkLst>
          <pc:docMk/>
          <pc:sldMk cId="3339892167" sldId="448"/>
        </pc:sldMkLst>
      </pc:sldChg>
      <pc:sldChg chg="modNotesTx">
        <pc:chgData name="Ashriya Patel" userId="526179482d032d79" providerId="LiveId" clId="{CE492A97-0CD3-4E8E-A779-D66C2663F420}" dt="2022-01-11T21:24:22.069" v="4371"/>
        <pc:sldMkLst>
          <pc:docMk/>
          <pc:sldMk cId="4171820445" sldId="449"/>
        </pc:sldMkLst>
      </pc:sldChg>
      <pc:sldChg chg="modNotesTx">
        <pc:chgData name="Ashriya Patel" userId="526179482d032d79" providerId="LiveId" clId="{CE492A97-0CD3-4E8E-A779-D66C2663F420}" dt="2022-01-11T21:26:24.991" v="4434" actId="15"/>
        <pc:sldMkLst>
          <pc:docMk/>
          <pc:sldMk cId="789616296" sldId="453"/>
        </pc:sldMkLst>
      </pc:sldChg>
      <pc:sldChg chg="modSp mod modNotesTx">
        <pc:chgData name="Ashriya Patel" userId="526179482d032d79" providerId="LiveId" clId="{CE492A97-0CD3-4E8E-A779-D66C2663F420}" dt="2022-01-13T15:15:53.992" v="4914" actId="20577"/>
        <pc:sldMkLst>
          <pc:docMk/>
          <pc:sldMk cId="2571275061" sldId="455"/>
        </pc:sldMkLst>
        <pc:spChg chg="mod">
          <ac:chgData name="Ashriya Patel" userId="526179482d032d79" providerId="LiveId" clId="{CE492A97-0CD3-4E8E-A779-D66C2663F420}" dt="2022-01-11T21:46:40.081" v="4452" actId="20577"/>
          <ac:spMkLst>
            <pc:docMk/>
            <pc:sldMk cId="2571275061" sldId="455"/>
            <ac:spMk id="3" creationId="{5B7580E8-FF8C-4095-9647-EE785D5CE119}"/>
          </ac:spMkLst>
        </pc:spChg>
      </pc:sldChg>
      <pc:sldChg chg="modNotesTx">
        <pc:chgData name="Ashriya Patel" userId="526179482d032d79" providerId="LiveId" clId="{CE492A97-0CD3-4E8E-A779-D66C2663F420}" dt="2022-01-11T21:17:13.780" v="4165" actId="20577"/>
        <pc:sldMkLst>
          <pc:docMk/>
          <pc:sldMk cId="323127883" sldId="456"/>
        </pc:sldMkLst>
      </pc:sldChg>
      <pc:sldChg chg="modSp mod modNotesTx">
        <pc:chgData name="Ashriya Patel" userId="526179482d032d79" providerId="LiveId" clId="{CE492A97-0CD3-4E8E-A779-D66C2663F420}" dt="2022-01-11T21:24:38.148" v="4372"/>
        <pc:sldMkLst>
          <pc:docMk/>
          <pc:sldMk cId="129497837" sldId="457"/>
        </pc:sldMkLst>
        <pc:spChg chg="mod">
          <ac:chgData name="Ashriya Patel" userId="526179482d032d79" providerId="LiveId" clId="{CE492A97-0CD3-4E8E-A779-D66C2663F420}" dt="2022-01-11T21:20:19.804" v="4283" actId="20577"/>
          <ac:spMkLst>
            <pc:docMk/>
            <pc:sldMk cId="129497837" sldId="457"/>
            <ac:spMk id="3" creationId="{00000000-0000-0000-0000-000000000000}"/>
          </ac:spMkLst>
        </pc:spChg>
      </pc:sldChg>
      <pc:sldChg chg="modNotesTx">
        <pc:chgData name="Ashriya Patel" userId="526179482d032d79" providerId="LiveId" clId="{CE492A97-0CD3-4E8E-A779-D66C2663F420}" dt="2022-01-11T21:07:20.571" v="3148" actId="313"/>
        <pc:sldMkLst>
          <pc:docMk/>
          <pc:sldMk cId="2140631326" sldId="458"/>
        </pc:sldMkLst>
      </pc:sldChg>
      <pc:sldChg chg="modSp mod modNotesTx">
        <pc:chgData name="Ashriya Patel" userId="526179482d032d79" providerId="LiveId" clId="{CE492A97-0CD3-4E8E-A779-D66C2663F420}" dt="2022-01-11T21:15:31.859" v="4115" actId="20577"/>
        <pc:sldMkLst>
          <pc:docMk/>
          <pc:sldMk cId="833715753" sldId="459"/>
        </pc:sldMkLst>
        <pc:spChg chg="mod">
          <ac:chgData name="Ashriya Patel" userId="526179482d032d79" providerId="LiveId" clId="{CE492A97-0CD3-4E8E-A779-D66C2663F420}" dt="2022-01-11T21:14:30.745" v="3962" actId="20577"/>
          <ac:spMkLst>
            <pc:docMk/>
            <pc:sldMk cId="833715753" sldId="459"/>
            <ac:spMk id="3" creationId="{772943AF-30B8-4DDA-BDFB-26D8E852977D}"/>
          </ac:spMkLst>
        </pc:spChg>
      </pc:sldChg>
      <pc:sldChg chg="modNotesTx">
        <pc:chgData name="Ashriya Patel" userId="526179482d032d79" providerId="LiveId" clId="{CE492A97-0CD3-4E8E-A779-D66C2663F420}" dt="2022-01-11T21:27:21.738" v="4451" actId="20577"/>
        <pc:sldMkLst>
          <pc:docMk/>
          <pc:sldMk cId="3578773268" sldId="4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43D8C4-C841-4A8F-963E-9AE4052D26CB}" type="datetimeFigureOut">
              <a:rPr lang="en-US" smtClean="0"/>
              <a:t>1/11/2022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D48CC-F102-4C2F-813A-DE39C72F34E9}" type="slidenum">
              <a:rPr lang="en-US" smtClean="0"/>
              <a:t>‹#›</a:t>
            </a:fld>
            <a:endParaRPr lang="en-US"/>
          </a:p>
        </p:txBody>
      </p:sp>
    </p:spTree>
    <p:extLst>
      <p:ext uri="{BB962C8B-B14F-4D97-AF65-F5344CB8AC3E}">
        <p14:creationId xmlns:p14="http://schemas.microsoft.com/office/powerpoint/2010/main" val="3977585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42C34-F423-4811-BF19-0431F8526BD0}" type="datetimeFigureOut">
              <a:rPr lang="en-US" smtClean="0"/>
              <a:t>1/11/2022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03AFD-DEBA-4AA3-AE4E-57A7541F233B}" type="slidenum">
              <a:rPr lang="en-US" smtClean="0"/>
              <a:t>‹#›</a:t>
            </a:fld>
            <a:endParaRPr lang="en-US"/>
          </a:p>
        </p:txBody>
      </p:sp>
    </p:spTree>
    <p:extLst>
      <p:ext uri="{BB962C8B-B14F-4D97-AF65-F5344CB8AC3E}">
        <p14:creationId xmlns:p14="http://schemas.microsoft.com/office/powerpoint/2010/main" val="263700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rial" panose="020B0604020202020204" pitchFamily="34" charset="0"/>
              </a:rPr>
              <a:t>I’m senior at Loyola University Chicago, studying biology with an emphasis in ecology.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rial" panose="020B0604020202020204" pitchFamily="34" charset="0"/>
              </a:rPr>
              <a:t>Throughout my undergraduate career, I have developed an interest in wildlife biology, often spending my summers doing fieldwork in Chicago and surrounding areas. As I began my senior year, I wanted to extend my summer passions into the school year.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rial" panose="020B0604020202020204" pitchFamily="34" charset="0"/>
              </a:rPr>
              <a:t>I applied for an internship program at the Lincoln Park Zoo, Urban Wildlife Institute during the fall 2021 semester. </a:t>
            </a:r>
          </a:p>
          <a:p>
            <a:endParaRPr lang="en-US" dirty="0"/>
          </a:p>
        </p:txBody>
      </p:sp>
      <p:sp>
        <p:nvSpPr>
          <p:cNvPr id="4" name="Slide Number Placeholder 3"/>
          <p:cNvSpPr>
            <a:spLocks noGrp="1"/>
          </p:cNvSpPr>
          <p:nvPr>
            <p:ph type="sldNum" sz="quarter" idx="5"/>
          </p:nvPr>
        </p:nvSpPr>
        <p:spPr/>
        <p:txBody>
          <a:bodyPr/>
          <a:lstStyle/>
          <a:p>
            <a:fld id="{60803AFD-DEBA-4AA3-AE4E-57A7541F233B}" type="slidenum">
              <a:rPr lang="en-US" smtClean="0"/>
              <a:t>1</a:t>
            </a:fld>
            <a:endParaRPr lang="en-US"/>
          </a:p>
        </p:txBody>
      </p:sp>
    </p:spTree>
    <p:extLst>
      <p:ext uri="{BB962C8B-B14F-4D97-AF65-F5344CB8AC3E}">
        <p14:creationId xmlns:p14="http://schemas.microsoft.com/office/powerpoint/2010/main" val="4290662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There was no significant relationship between this knowledge regarding Leptospirosis as a rat-associated disease and concern about rat-associated disease (X² =1.44, p-value = 0.230; Table 3).</a:t>
            </a: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The majority (335 out of 595) of people were not knowledgeable about Leptospirosis and yet were concerned about the disease.</a:t>
            </a: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Interestingly, there was a low level of knowledge surrounding rat-associated diseases independent of whether individuals were concerned or not concerned about disease.</a:t>
            </a:r>
          </a:p>
          <a:p>
            <a:endParaRPr lang="en-US" dirty="0"/>
          </a:p>
        </p:txBody>
      </p:sp>
      <p:sp>
        <p:nvSpPr>
          <p:cNvPr id="4" name="Slide Number Placeholder 3"/>
          <p:cNvSpPr>
            <a:spLocks noGrp="1"/>
          </p:cNvSpPr>
          <p:nvPr>
            <p:ph type="sldNum" sz="quarter" idx="5"/>
          </p:nvPr>
        </p:nvSpPr>
        <p:spPr/>
        <p:txBody>
          <a:bodyPr/>
          <a:lstStyle/>
          <a:p>
            <a:fld id="{60803AFD-DEBA-4AA3-AE4E-57A7541F233B}" type="slidenum">
              <a:rPr lang="en-US" smtClean="0"/>
              <a:t>10</a:t>
            </a:fld>
            <a:endParaRPr lang="en-US"/>
          </a:p>
        </p:txBody>
      </p:sp>
    </p:spTree>
    <p:extLst>
      <p:ext uri="{BB962C8B-B14F-4D97-AF65-F5344CB8AC3E}">
        <p14:creationId xmlns:p14="http://schemas.microsoft.com/office/powerpoint/2010/main" val="28627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After analyzing my data I found that my hypotheses coincided with my results. </a:t>
            </a:r>
          </a:p>
          <a:p>
            <a:pPr marL="457200"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There was only a positive relationship between exposure and concern. Chicago resident lack a general Knowledge associated with rat </a:t>
            </a:r>
            <a:r>
              <a:rPr lang="en-US" sz="1800" b="0" i="0" u="none" strike="noStrike" dirty="0" err="1">
                <a:solidFill>
                  <a:srgbClr val="000000"/>
                </a:solidFill>
                <a:effectLst/>
                <a:latin typeface="Times New Roman" panose="02020603050405020304" pitchFamily="18" charset="0"/>
              </a:rPr>
              <a:t>zoontic</a:t>
            </a:r>
            <a:r>
              <a:rPr lang="en-US" sz="1800" b="0" i="0" u="none" strike="noStrike" dirty="0">
                <a:solidFill>
                  <a:srgbClr val="000000"/>
                </a:solidFill>
                <a:effectLst/>
                <a:latin typeface="Times New Roman" panose="02020603050405020304" pitchFamily="18" charset="0"/>
              </a:rPr>
              <a:t> disease. </a:t>
            </a:r>
          </a:p>
          <a:p>
            <a:pPr rtl="0">
              <a:spcBef>
                <a:spcPts val="1200"/>
              </a:spcBef>
              <a:spcAft>
                <a:spcPts val="1200"/>
              </a:spcAft>
            </a:pPr>
            <a:endParaRPr lang="en-US" sz="1800" b="1" i="0" u="none" strike="noStrike"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0803AFD-DEBA-4AA3-AE4E-57A7541F233B}" type="slidenum">
              <a:rPr lang="en-US" smtClean="0"/>
              <a:t>11</a:t>
            </a:fld>
            <a:endParaRPr lang="en-US"/>
          </a:p>
        </p:txBody>
      </p:sp>
    </p:spTree>
    <p:extLst>
      <p:ext uri="{BB962C8B-B14F-4D97-AF65-F5344CB8AC3E}">
        <p14:creationId xmlns:p14="http://schemas.microsoft.com/office/powerpoint/2010/main" val="367634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This study emphasizes the inability of Chicago residents to accurately identify rats as carriers of </a:t>
            </a:r>
            <a:r>
              <a:rPr lang="en-US" sz="1800" b="0" i="1" u="none" strike="noStrike" dirty="0">
                <a:solidFill>
                  <a:srgbClr val="000000"/>
                </a:solidFill>
                <a:effectLst/>
                <a:latin typeface="Times New Roman" panose="02020603050405020304" pitchFamily="18" charset="0"/>
              </a:rPr>
              <a:t>Leptospira</a:t>
            </a:r>
            <a:r>
              <a:rPr lang="en-US" sz="1800" b="0" i="0" u="none" strike="noStrike" dirty="0">
                <a:solidFill>
                  <a:srgbClr val="000000"/>
                </a:solidFill>
                <a:effectLst/>
                <a:latin typeface="Times New Roman" panose="02020603050405020304" pitchFamily="18" charset="0"/>
              </a:rPr>
              <a:t>. Regardless of being concerned or exposed to possible rat-associated diseases, had no effect on this knowledge, highlighting apprehensions for public health. </a:t>
            </a:r>
          </a:p>
          <a:p>
            <a:pPr marL="457200"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 I suggest educational information on rat zoonotic diseases, and their route of transmission should be printed on labels of a variety of rodent control products (example image in PowerPoint) . Many rodent control methods have warnings directly associated with the rat control product, like the risk of rodenticide contamination. However, these products never caution the consequences associated when directly exposed to rats and how to minimize contamination when attempting to properly dispose of rat carcasses or clean up rat excrement/urine.</a:t>
            </a:r>
          </a:p>
          <a:p>
            <a:pPr marL="457200"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Future research should aim to understand why residents have limited knowledge of rat zoonotic diseases. </a:t>
            </a:r>
          </a:p>
          <a:p>
            <a:pPr marL="914400" lvl="1"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This research should estimate what areas of knowledge are vital to minimizing behaviors that can increase the risk of spillover events, and how to effectively communicate this information.</a:t>
            </a:r>
          </a:p>
          <a:p>
            <a:endParaRPr lang="en-US" dirty="0"/>
          </a:p>
        </p:txBody>
      </p:sp>
      <p:sp>
        <p:nvSpPr>
          <p:cNvPr id="4" name="Slide Number Placeholder 3"/>
          <p:cNvSpPr>
            <a:spLocks noGrp="1"/>
          </p:cNvSpPr>
          <p:nvPr>
            <p:ph type="sldNum" sz="quarter" idx="5"/>
          </p:nvPr>
        </p:nvSpPr>
        <p:spPr/>
        <p:txBody>
          <a:bodyPr/>
          <a:lstStyle/>
          <a:p>
            <a:fld id="{60803AFD-DEBA-4AA3-AE4E-57A7541F233B}" type="slidenum">
              <a:rPr lang="en-US" smtClean="0"/>
              <a:t>12</a:t>
            </a:fld>
            <a:endParaRPr lang="en-US"/>
          </a:p>
        </p:txBody>
      </p:sp>
    </p:spTree>
    <p:extLst>
      <p:ext uri="{BB962C8B-B14F-4D97-AF65-F5344CB8AC3E}">
        <p14:creationId xmlns:p14="http://schemas.microsoft.com/office/powerpoint/2010/main" val="265661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803AFD-DEBA-4AA3-AE4E-57A7541F233B}" type="slidenum">
              <a:rPr lang="en-US" smtClean="0"/>
              <a:t>13</a:t>
            </a:fld>
            <a:endParaRPr lang="en-US"/>
          </a:p>
        </p:txBody>
      </p:sp>
    </p:spTree>
    <p:extLst>
      <p:ext uri="{BB962C8B-B14F-4D97-AF65-F5344CB8AC3E}">
        <p14:creationId xmlns:p14="http://schemas.microsoft.com/office/powerpoint/2010/main" val="264373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questions </a:t>
            </a:r>
          </a:p>
        </p:txBody>
      </p:sp>
      <p:sp>
        <p:nvSpPr>
          <p:cNvPr id="4" name="Slide Number Placeholder 3"/>
          <p:cNvSpPr>
            <a:spLocks noGrp="1"/>
          </p:cNvSpPr>
          <p:nvPr>
            <p:ph type="sldNum" sz="quarter" idx="5"/>
          </p:nvPr>
        </p:nvSpPr>
        <p:spPr/>
        <p:txBody>
          <a:bodyPr/>
          <a:lstStyle/>
          <a:p>
            <a:fld id="{60803AFD-DEBA-4AA3-AE4E-57A7541F233B}" type="slidenum">
              <a:rPr lang="en-US" smtClean="0"/>
              <a:t>14</a:t>
            </a:fld>
            <a:endParaRPr lang="en-US"/>
          </a:p>
        </p:txBody>
      </p:sp>
    </p:spTree>
    <p:extLst>
      <p:ext uri="{BB962C8B-B14F-4D97-AF65-F5344CB8AC3E}">
        <p14:creationId xmlns:p14="http://schemas.microsoft.com/office/powerpoint/2010/main" val="223809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803AFD-DEBA-4AA3-AE4E-57A7541F233B}" type="slidenum">
              <a:rPr lang="en-US" smtClean="0"/>
              <a:t>15</a:t>
            </a:fld>
            <a:endParaRPr lang="en-US"/>
          </a:p>
        </p:txBody>
      </p:sp>
    </p:spTree>
    <p:extLst>
      <p:ext uri="{BB962C8B-B14F-4D97-AF65-F5344CB8AC3E}">
        <p14:creationId xmlns:p14="http://schemas.microsoft.com/office/powerpoint/2010/main" val="47137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learned mist-netting techniques to assess the effects anthropogenetic pollutants have on American Robins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helped check and collects camera traps around the city, and learned what factors increase the likelihood of observing wildlife.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Identify the mammals photographed on the motion detector cameras for city census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help with the Chicago Rat Project, where we communicated with Chicago residents and set rat traps on their property in order to study population movement and abundance of rats in Chicago.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Picking a research topic from experience at the UWI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rial" panose="020B0604020202020204" pitchFamily="34" charset="0"/>
              </a:rPr>
              <a:t>I examined the possible consequences of human interaction with urban wildlife, like the transmission of zoonotic diseases, known as spillover events.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Rat infestations were observed in areas of high human traffic, increasing the likelihood of possible contamination.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decide to focus on rats and diseases, because although these are often associated together, what do individuals know about rat zoonotic diseases?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60803AFD-DEBA-4AA3-AE4E-57A7541F233B}" type="slidenum">
              <a:rPr lang="en-US" smtClean="0"/>
              <a:t>2</a:t>
            </a:fld>
            <a:endParaRPr lang="en-US"/>
          </a:p>
        </p:txBody>
      </p:sp>
    </p:spTree>
    <p:extLst>
      <p:ext uri="{BB962C8B-B14F-4D97-AF65-F5344CB8AC3E}">
        <p14:creationId xmlns:p14="http://schemas.microsoft.com/office/powerpoint/2010/main" val="17301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spcBef>
                <a:spcPts val="1200"/>
              </a:spcBef>
              <a:spcAft>
                <a:spcPts val="1200"/>
              </a:spcAft>
              <a:buFont typeface="Arial" panose="020B0604020202020204" pitchFamily="34" charset="0"/>
              <a:buChar char="•"/>
            </a:pPr>
            <a:r>
              <a:rPr lang="en-US" dirty="0"/>
              <a:t>Leptospirosis </a:t>
            </a:r>
          </a:p>
          <a:p>
            <a:pPr marL="628650" lvl="1" indent="-171450" rtl="0">
              <a:spcBef>
                <a:spcPts val="1200"/>
              </a:spcBef>
              <a:spcAft>
                <a:spcPts val="1200"/>
              </a:spcAft>
              <a:buFont typeface="Arial" panose="020B0604020202020204" pitchFamily="34" charset="0"/>
              <a:buChar char="•"/>
            </a:pPr>
            <a:r>
              <a:rPr lang="en-US" dirty="0"/>
              <a:t>Rats are reservoir host of the bacteria Leptospira, and infection can result from indirect or direct exposure to infect rodents that shed parthenogenic Leptospira in their urine.</a:t>
            </a:r>
          </a:p>
          <a:p>
            <a:pPr marL="171450" lvl="0" indent="-171450" rtl="0">
              <a:spcBef>
                <a:spcPts val="1200"/>
              </a:spcBef>
              <a:spcAft>
                <a:spcPts val="1200"/>
              </a:spcAft>
              <a:buFont typeface="Arial" panose="020B0604020202020204" pitchFamily="34" charset="0"/>
              <a:buChar char="•"/>
            </a:pPr>
            <a:r>
              <a:rPr lang="en-US" dirty="0"/>
              <a:t>Why is Chicago At risk? </a:t>
            </a:r>
          </a:p>
          <a:p>
            <a:pPr marL="628650" lvl="1" indent="-171450" rtl="0">
              <a:spcBef>
                <a:spcPts val="1200"/>
              </a:spcBef>
              <a:spcAft>
                <a:spcPts val="1200"/>
              </a:spcAft>
              <a:buFont typeface="Arial" panose="020B0604020202020204" pitchFamily="34" charset="0"/>
              <a:buChar char="•"/>
            </a:pPr>
            <a:r>
              <a:rPr lang="en-US" dirty="0"/>
              <a:t>Previous study concluded some rats are carriers of Leptospirosis in Chicago area. According to Orkin Pest Control company Chicago was voted “rattiest city” for the 7</a:t>
            </a:r>
            <a:r>
              <a:rPr lang="en-US" baseline="30000" dirty="0"/>
              <a:t>th</a:t>
            </a:r>
            <a:r>
              <a:rPr lang="en-US" dirty="0"/>
              <a:t> year in a row. The number of 3-1-1 rat associated complaint increased by 30% this past year </a:t>
            </a:r>
          </a:p>
          <a:p>
            <a:pPr marL="628650" lvl="1" indent="-171450" rtl="0">
              <a:spcBef>
                <a:spcPts val="1200"/>
              </a:spcBef>
              <a:spcAft>
                <a:spcPts val="1200"/>
              </a:spcAft>
              <a:buFont typeface="Arial" panose="020B0604020202020204" pitchFamily="34" charset="0"/>
              <a:buChar char="•"/>
            </a:pPr>
            <a:r>
              <a:rPr lang="en-US" dirty="0"/>
              <a:t>Increase flooding from climate change prediction will lead to high amounts of standing water, due to poor city drainage. Leptospira thrive in standing water where microhabitats create ideal conditions for transmission. </a:t>
            </a:r>
          </a:p>
          <a:p>
            <a:pPr marL="628650" lvl="1" indent="-171450" rtl="0">
              <a:spcBef>
                <a:spcPts val="1200"/>
              </a:spcBef>
              <a:spcAft>
                <a:spcPts val="1200"/>
              </a:spcAft>
              <a:buFont typeface="Arial" panose="020B0604020202020204" pitchFamily="34" charset="0"/>
              <a:buChar char="•"/>
            </a:pPr>
            <a:r>
              <a:rPr lang="en-US" dirty="0"/>
              <a:t>Due to future climatic factors, we should expect a high migration of people toward city centers. High population density coupled with increased flooding and high density of rats can increase the likelihood of individuals unknowingly interacting with contaminated water. Hence Leptospirosis could be on the rise.  </a:t>
            </a:r>
          </a:p>
          <a:p>
            <a:pPr marL="628650" lvl="1" indent="-171450" rtl="0">
              <a:spcBef>
                <a:spcPts val="1200"/>
              </a:spcBef>
              <a:spcAft>
                <a:spcPts val="1200"/>
              </a:spcAft>
              <a:buFont typeface="Arial" panose="020B0604020202020204" pitchFamily="34" charset="0"/>
              <a:buChar char="•"/>
            </a:pPr>
            <a:endParaRPr lang="en-US" dirty="0"/>
          </a:p>
          <a:p>
            <a:pPr marL="457200" lvl="1" indent="0" rtl="0">
              <a:spcBef>
                <a:spcPts val="1200"/>
              </a:spcBef>
              <a:spcAft>
                <a:spcPts val="1200"/>
              </a:spcAft>
              <a:buFontTx/>
              <a:buNone/>
            </a:pPr>
            <a:endParaRPr lang="en-US" dirty="0"/>
          </a:p>
          <a:p>
            <a:pPr marL="628650" lvl="1" indent="-171450" rtl="0">
              <a:spcBef>
                <a:spcPts val="1200"/>
              </a:spcBef>
              <a:spcAft>
                <a:spcPts val="1200"/>
              </a:spcAft>
              <a:buFont typeface="Arial" panose="020B0604020202020204" pitchFamily="34" charset="0"/>
              <a:buChar char="•"/>
            </a:pPr>
            <a:endParaRPr lang="en-US" dirty="0"/>
          </a:p>
          <a:p>
            <a:pPr marL="628650" lvl="1" indent="-171450" rtl="0">
              <a:spcBef>
                <a:spcPts val="1200"/>
              </a:spcBef>
              <a:spcAft>
                <a:spcPts val="1200"/>
              </a:spcAft>
              <a:buFont typeface="Arial" panose="020B0604020202020204" pitchFamily="34" charset="0"/>
              <a:buChar char="•"/>
            </a:pPr>
            <a:endParaRPr lang="en-US" dirty="0"/>
          </a:p>
          <a:p>
            <a:pPr marL="628650" marR="0" lvl="1" indent="-1714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endParaRPr lang="en-US" dirty="0"/>
          </a:p>
          <a:p>
            <a:pPr marL="457200" lvl="1" indent="0" rtl="0">
              <a:spcBef>
                <a:spcPts val="1200"/>
              </a:spcBef>
              <a:spcAft>
                <a:spcPts val="1200"/>
              </a:spcAft>
              <a:buFont typeface="Arial" panose="020B0604020202020204" pitchFamily="34" charset="0"/>
              <a:buNone/>
            </a:pPr>
            <a:endParaRPr lang="en-US" dirty="0"/>
          </a:p>
          <a:p>
            <a:pPr marL="628650" lvl="1" indent="-171450" rtl="0">
              <a:spcBef>
                <a:spcPts val="1200"/>
              </a:spcBef>
              <a:spcAft>
                <a:spcPts val="1200"/>
              </a:spcAft>
              <a:buFont typeface="Arial" panose="020B0604020202020204" pitchFamily="34" charset="0"/>
              <a:buChar char="•"/>
            </a:pPr>
            <a:endParaRPr lang="en-US" dirty="0"/>
          </a:p>
          <a:p>
            <a:pPr marL="628650" lvl="1" indent="-171450" rtl="0">
              <a:spcBef>
                <a:spcPts val="1200"/>
              </a:spcBef>
              <a:spcAft>
                <a:spcPts val="1200"/>
              </a:spcAft>
              <a:buFont typeface="Arial" panose="020B0604020202020204" pitchFamily="34" charset="0"/>
              <a:buChar char="•"/>
            </a:pPr>
            <a:endParaRPr lang="en-US" dirty="0"/>
          </a:p>
          <a:p>
            <a:pPr marL="628650" lvl="1" indent="-171450" rtl="0">
              <a:spcBef>
                <a:spcPts val="1200"/>
              </a:spcBef>
              <a:spcAft>
                <a:spcPts val="1200"/>
              </a:spcAft>
              <a:buFont typeface="Arial" panose="020B0604020202020204" pitchFamily="34" charset="0"/>
              <a:buChar char="•"/>
            </a:pPr>
            <a:endParaRPr lang="en-US" dirty="0"/>
          </a:p>
          <a:p>
            <a:pPr marL="457200" lvl="1" indent="0" rtl="0">
              <a:spcBef>
                <a:spcPts val="1200"/>
              </a:spcBef>
              <a:spcAft>
                <a:spcPts val="1200"/>
              </a:spcAft>
              <a:buFont typeface="Arial" panose="020B0604020202020204" pitchFamily="34" charset="0"/>
              <a:buNone/>
            </a:pPr>
            <a:endParaRPr lang="en-US" dirty="0"/>
          </a:p>
          <a:p>
            <a:pPr marL="628650" lvl="1" indent="-171450" rtl="0">
              <a:spcBef>
                <a:spcPts val="1200"/>
              </a:spcBef>
              <a:spcAft>
                <a:spcPts val="1200"/>
              </a:spcAft>
              <a:buFont typeface="Arial" panose="020B0604020202020204" pitchFamily="34" charset="0"/>
              <a:buChar char="•"/>
            </a:pPr>
            <a:endParaRPr lang="en-US" dirty="0"/>
          </a:p>
          <a:p>
            <a:pPr marL="628650" lvl="1" indent="-171450" rtl="0">
              <a:spcBef>
                <a:spcPts val="1200"/>
              </a:spcBef>
              <a:spcAft>
                <a:spcPts val="1200"/>
              </a:spcAft>
              <a:buFont typeface="Arial" panose="020B0604020202020204" pitchFamily="34" charset="0"/>
              <a:buChar char="•"/>
            </a:pPr>
            <a:r>
              <a:rPr lang="en-US" dirty="0"/>
              <a:t>L</a:t>
            </a:r>
          </a:p>
          <a:p>
            <a:pPr marL="628650" lvl="1" indent="-171450" rtl="0">
              <a:spcBef>
                <a:spcPts val="1200"/>
              </a:spcBef>
              <a:spcAft>
                <a:spcPts val="1200"/>
              </a:spcAft>
              <a:buFont typeface="Arial" panose="020B0604020202020204" pitchFamily="34" charset="0"/>
              <a:buChar char="•"/>
            </a:pPr>
            <a:endParaRPr lang="en-US" dirty="0"/>
          </a:p>
          <a:p>
            <a:pPr marL="628650" lvl="1" indent="-171450" rtl="0">
              <a:spcBef>
                <a:spcPts val="1200"/>
              </a:spcBef>
              <a:spcAft>
                <a:spcPts val="1200"/>
              </a:spcAft>
              <a:buFont typeface="Arial" panose="020B0604020202020204" pitchFamily="34" charset="0"/>
              <a:buChar char="•"/>
            </a:pPr>
            <a:endParaRPr lang="en-US" dirty="0"/>
          </a:p>
          <a:p>
            <a:pPr marL="628650" lvl="1" indent="-171450" rtl="0">
              <a:spcBef>
                <a:spcPts val="1200"/>
              </a:spcBef>
              <a:spcAft>
                <a:spcPts val="1200"/>
              </a:spcAft>
              <a:buFont typeface="Arial" panose="020B0604020202020204" pitchFamily="34" charset="0"/>
              <a:buChar char="•"/>
            </a:pPr>
            <a:r>
              <a:rPr lang="en-US" dirty="0" err="1"/>
              <a:t>Ll</a:t>
            </a:r>
            <a:endParaRPr lang="en-US" dirty="0"/>
          </a:p>
          <a:p>
            <a:pPr marL="628650" lvl="1" indent="-171450" rtl="0">
              <a:spcBef>
                <a:spcPts val="1200"/>
              </a:spcBef>
              <a:spcAft>
                <a:spcPts val="1200"/>
              </a:spcAft>
              <a:buFont typeface="Arial" panose="020B0604020202020204" pitchFamily="34" charset="0"/>
              <a:buChar char="•"/>
            </a:pPr>
            <a:endParaRPr lang="en-US" dirty="0"/>
          </a:p>
          <a:p>
            <a:pPr marL="628650" lvl="1" indent="-171450" rtl="0">
              <a:spcBef>
                <a:spcPts val="1200"/>
              </a:spcBef>
              <a:spcAft>
                <a:spcPts val="1200"/>
              </a:spcAft>
              <a:buFont typeface="Arial" panose="020B0604020202020204" pitchFamily="34" charset="0"/>
              <a:buChar char="•"/>
            </a:pPr>
            <a:endParaRPr lang="en-US" dirty="0"/>
          </a:p>
          <a:p>
            <a:pPr marL="628650" lvl="1" indent="-171450" rtl="0">
              <a:spcBef>
                <a:spcPts val="1200"/>
              </a:spcBef>
              <a:spcAft>
                <a:spcPts val="1200"/>
              </a:spcAft>
              <a:buFont typeface="Arial" panose="020B0604020202020204" pitchFamily="34" charset="0"/>
              <a:buChar char="•"/>
            </a:pPr>
            <a:endParaRPr lang="en-US" dirty="0"/>
          </a:p>
          <a:p>
            <a:pPr marL="628650" lvl="1" indent="-171450" rtl="0">
              <a:spcBef>
                <a:spcPts val="1200"/>
              </a:spcBef>
              <a:spcAft>
                <a:spcPts val="1200"/>
              </a:spcAft>
              <a:buFont typeface="Arial" panose="020B0604020202020204" pitchFamily="34" charset="0"/>
              <a:buChar char="•"/>
            </a:pPr>
            <a:endParaRPr lang="en-US" dirty="0"/>
          </a:p>
          <a:p>
            <a:pPr marL="628650" lvl="1" indent="-171450" rtl="0">
              <a:spcBef>
                <a:spcPts val="1200"/>
              </a:spcBef>
              <a:spcAft>
                <a:spcPts val="1200"/>
              </a:spcAft>
              <a:buFont typeface="Arial" panose="020B0604020202020204" pitchFamily="34" charset="0"/>
              <a:buChar char="•"/>
            </a:pPr>
            <a:endParaRPr lang="en-US" dirty="0"/>
          </a:p>
          <a:p>
            <a:pPr marL="628650" lvl="1" indent="-171450" rtl="0">
              <a:spcBef>
                <a:spcPts val="1200"/>
              </a:spcBef>
              <a:spcAft>
                <a:spcPts val="12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803AFD-DEBA-4AA3-AE4E-57A7541F233B}" type="slidenum">
              <a:rPr lang="en-US" smtClean="0"/>
              <a:t>3</a:t>
            </a:fld>
            <a:endParaRPr lang="en-US"/>
          </a:p>
        </p:txBody>
      </p:sp>
    </p:spTree>
    <p:extLst>
      <p:ext uri="{BB962C8B-B14F-4D97-AF65-F5344CB8AC3E}">
        <p14:creationId xmlns:p14="http://schemas.microsoft.com/office/powerpoint/2010/main" val="40527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we expect Leptospirosis threats to rise, how can residents minimize possible spillover events? </a:t>
            </a:r>
          </a:p>
          <a:p>
            <a:pPr marL="628650" lvl="1" indent="-171450">
              <a:buFont typeface="Arial" panose="020B0604020202020204" pitchFamily="34" charset="0"/>
              <a:buChar char="•"/>
            </a:pPr>
            <a:r>
              <a:rPr lang="en-US" dirty="0"/>
              <a:t>Covid-19 has taught us the gravity of outbreaks and transmission rates can be influenced by an individual's knowledge of disease, concern of disease and behaviors surrounding possible exposure to diseases. </a:t>
            </a:r>
          </a:p>
          <a:p>
            <a:pPr marL="628650" lvl="1" indent="-171450">
              <a:buFont typeface="Arial" panose="020B0604020202020204" pitchFamily="34" charset="0"/>
              <a:buChar char="•"/>
            </a:pPr>
            <a:r>
              <a:rPr lang="en-US" dirty="0"/>
              <a:t>I aim to understand the relationship between knowledge, concern and exposure in regard to disease systems</a:t>
            </a:r>
          </a:p>
        </p:txBody>
      </p:sp>
      <p:sp>
        <p:nvSpPr>
          <p:cNvPr id="4" name="Slide Number Placeholder 3"/>
          <p:cNvSpPr>
            <a:spLocks noGrp="1"/>
          </p:cNvSpPr>
          <p:nvPr>
            <p:ph type="sldNum" sz="quarter" idx="5"/>
          </p:nvPr>
        </p:nvSpPr>
        <p:spPr/>
        <p:txBody>
          <a:bodyPr/>
          <a:lstStyle/>
          <a:p>
            <a:fld id="{60803AFD-DEBA-4AA3-AE4E-57A7541F233B}" type="slidenum">
              <a:rPr lang="en-US" smtClean="0"/>
              <a:t>4</a:t>
            </a:fld>
            <a:endParaRPr lang="en-US"/>
          </a:p>
        </p:txBody>
      </p:sp>
    </p:spTree>
    <p:extLst>
      <p:ext uri="{BB962C8B-B14F-4D97-AF65-F5344CB8AC3E}">
        <p14:creationId xmlns:p14="http://schemas.microsoft.com/office/powerpoint/2010/main" val="408490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Methods </a:t>
            </a:r>
          </a:p>
          <a:p>
            <a:pPr marL="628650" lvl="1" indent="-171450">
              <a:buFont typeface="Arial" panose="020B0604020202020204" pitchFamily="34" charset="0"/>
              <a:buChar char="•"/>
            </a:pPr>
            <a:r>
              <a:rPr lang="en-US" dirty="0"/>
              <a:t>Data obtained from survey data distributed by the Chicago Rat Project across 12 of the 77 community areas in Chicago. These 12 community areas represent a variation I residents experience with rats and socio-economic status. </a:t>
            </a:r>
          </a:p>
          <a:p>
            <a:pPr marL="628650" lvl="1" indent="-171450">
              <a:buFont typeface="Arial" panose="020B0604020202020204" pitchFamily="34" charset="0"/>
              <a:buChar char="•"/>
            </a:pPr>
            <a:r>
              <a:rPr lang="en-US" dirty="0"/>
              <a:t>Households were mailed postcards that with information on where they can take an online or sudatory survey produced in English/ Spanish/ Chinese </a:t>
            </a:r>
          </a:p>
          <a:p>
            <a:pPr marL="628650" lvl="1" indent="-171450">
              <a:buFont typeface="Arial" panose="020B0604020202020204" pitchFamily="34" charset="0"/>
              <a:buChar char="•"/>
            </a:pPr>
            <a:r>
              <a:rPr lang="en-US" dirty="0"/>
              <a:t>Surveys available from May – August 17</a:t>
            </a:r>
            <a:r>
              <a:rPr lang="en-US" baseline="30000" dirty="0"/>
              <a:t>th</a:t>
            </a:r>
            <a:r>
              <a:rPr lang="en-US" dirty="0"/>
              <a:t>, 2021</a:t>
            </a:r>
          </a:p>
          <a:p>
            <a:pPr marL="628650" lvl="1" indent="-171450">
              <a:buFont typeface="Arial" panose="020B0604020202020204" pitchFamily="34" charset="0"/>
              <a:buChar char="•"/>
            </a:pPr>
            <a:endParaRPr lang="en-US" dirty="0"/>
          </a:p>
          <a:p>
            <a:pPr marL="457200" lvl="1" indent="0">
              <a:buFontTx/>
              <a:buNone/>
            </a:pPr>
            <a:endParaRPr lang="en-US" dirty="0"/>
          </a:p>
          <a:p>
            <a:pPr marL="171450" lvl="0" indent="-171450">
              <a:buFont typeface="Arial" panose="020B0604020202020204" pitchFamily="34" charset="0"/>
              <a:buChar char="•"/>
            </a:pPr>
            <a:r>
              <a:rPr lang="en-US" dirty="0"/>
              <a:t>Questions examine in survey </a:t>
            </a:r>
          </a:p>
          <a:p>
            <a:pPr marL="628650" lvl="1" indent="-171450">
              <a:buFont typeface="Arial" panose="020B0604020202020204" pitchFamily="34" charset="0"/>
              <a:buChar char="•"/>
            </a:pPr>
            <a:r>
              <a:rPr lang="en-US" dirty="0"/>
              <a:t>Are rat’s carriers of leptospirosis? This question assess resident's knowledge surrounding rat associated disease.</a:t>
            </a:r>
          </a:p>
          <a:p>
            <a:pPr marL="628650" lvl="1" indent="-171450">
              <a:buFont typeface="Arial" panose="020B0604020202020204" pitchFamily="34" charset="0"/>
              <a:buChar char="•"/>
            </a:pPr>
            <a:r>
              <a:rPr lang="en-US" dirty="0"/>
              <a:t>How concerned are you about rat associated disease? This assesses disease concern </a:t>
            </a:r>
          </a:p>
          <a:p>
            <a:pPr marL="628650" lvl="1" indent="-171450">
              <a:buFont typeface="Arial" panose="020B0604020202020204" pitchFamily="34" charset="0"/>
              <a:buChar char="•"/>
            </a:pPr>
            <a:r>
              <a:rPr lang="en-US" dirty="0"/>
              <a:t>Have you noticed a strong smell of rats or rat urine? This asses possible exposure to Leptospirosis since urine is the main source of contamination. </a:t>
            </a:r>
          </a:p>
        </p:txBody>
      </p:sp>
      <p:sp>
        <p:nvSpPr>
          <p:cNvPr id="4" name="Slide Number Placeholder 3"/>
          <p:cNvSpPr>
            <a:spLocks noGrp="1"/>
          </p:cNvSpPr>
          <p:nvPr>
            <p:ph type="sldNum" sz="quarter" idx="5"/>
          </p:nvPr>
        </p:nvSpPr>
        <p:spPr/>
        <p:txBody>
          <a:bodyPr/>
          <a:lstStyle/>
          <a:p>
            <a:fld id="{60803AFD-DEBA-4AA3-AE4E-57A7541F233B}" type="slidenum">
              <a:rPr lang="en-US" smtClean="0"/>
              <a:t>5</a:t>
            </a:fld>
            <a:endParaRPr lang="en-US"/>
          </a:p>
        </p:txBody>
      </p:sp>
    </p:spTree>
    <p:extLst>
      <p:ext uri="{BB962C8B-B14F-4D97-AF65-F5344CB8AC3E}">
        <p14:creationId xmlns:p14="http://schemas.microsoft.com/office/powerpoint/2010/main" val="373699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spcBef>
                <a:spcPts val="1200"/>
              </a:spcBef>
              <a:spcAft>
                <a:spcPts val="1200"/>
              </a:spcAft>
              <a:buFont typeface="Arial" panose="020B0604020202020204" pitchFamily="34" charset="0"/>
              <a:buChar char="•"/>
            </a:pPr>
            <a:r>
              <a:rPr lang="en-US" dirty="0">
                <a:solidFill>
                  <a:srgbClr val="000000"/>
                </a:solidFill>
              </a:rPr>
              <a:t>Research Questions with Hypothesis </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Hypothesis 1: People who are exposed to rats, by frequently noticing a strong smell of rat urine, will be more concerned about diseases from rats than people who are not exposed to rats. I hypothesis that concern is positively related to exposure.</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 Hypothesis 2: Knowledge regarding leptospirosis is a rat associated disease is not dependent of </a:t>
            </a:r>
            <a:r>
              <a:rPr lang="en-US" sz="1800" b="0" i="0" u="none" strike="noStrike" dirty="0" err="1">
                <a:solidFill>
                  <a:srgbClr val="000000"/>
                </a:solidFill>
                <a:effectLst/>
                <a:latin typeface="Arial" panose="020B0604020202020204" pitchFamily="34" charset="0"/>
              </a:rPr>
              <a:t>indivduals</a:t>
            </a:r>
            <a:r>
              <a:rPr lang="en-US" sz="1800" b="0" i="0" u="none" strike="noStrike" dirty="0">
                <a:solidFill>
                  <a:srgbClr val="000000"/>
                </a:solidFill>
                <a:effectLst/>
                <a:latin typeface="Arial" panose="020B0604020202020204" pitchFamily="34" charset="0"/>
              </a:rPr>
              <a:t> noticing a strong smell of rat urine or not.  I hypothesis that Exposure/risk is unrelated to knowledge.</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Hypothesis 3: People who are concerned about diseases associated with rats and people who are not concerned about diseases associated with rats are equally likely to know that rats carry Leptospirosis. The concern is unrelated to knowledge.</a:t>
            </a:r>
          </a:p>
          <a:p>
            <a:pPr marL="628650" lvl="1" indent="-171450" rtl="0">
              <a:spcBef>
                <a:spcPts val="1200"/>
              </a:spcBef>
              <a:spcAft>
                <a:spcPts val="1200"/>
              </a:spcAft>
              <a:buFont typeface="Arial" panose="020B0604020202020204" pitchFamily="34" charset="0"/>
              <a:buChar cha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60803AFD-DEBA-4AA3-AE4E-57A7541F233B}" type="slidenum">
              <a:rPr lang="en-US" smtClean="0"/>
              <a:t>6</a:t>
            </a:fld>
            <a:endParaRPr lang="en-US"/>
          </a:p>
        </p:txBody>
      </p:sp>
    </p:spTree>
    <p:extLst>
      <p:ext uri="{BB962C8B-B14F-4D97-AF65-F5344CB8AC3E}">
        <p14:creationId xmlns:p14="http://schemas.microsoft.com/office/powerpoint/2010/main" val="34096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There were a total of 697 responses to the survey over the course of 2.5 months from the end of May to August 17th, 2021. However, since not all individuals responded to every question in the survey, the number of total responses for each question fluctuated. </a:t>
            </a: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As a result, 81.6% (502 out of 615) respondents were concerned about rat-associated diseases </a:t>
            </a: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36.1% (222 out of 615) respondents were exposed to rat urine in the past six months.</a:t>
            </a: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 29.4% (177 out of 610) of respondents correctly identified that Leptospirosis is a rat-associated disease.</a:t>
            </a:r>
            <a:endParaRPr lang="en-US" dirty="0"/>
          </a:p>
        </p:txBody>
      </p:sp>
      <p:sp>
        <p:nvSpPr>
          <p:cNvPr id="4" name="Slide Number Placeholder 3"/>
          <p:cNvSpPr>
            <a:spLocks noGrp="1"/>
          </p:cNvSpPr>
          <p:nvPr>
            <p:ph type="sldNum" sz="quarter" idx="5"/>
          </p:nvPr>
        </p:nvSpPr>
        <p:spPr/>
        <p:txBody>
          <a:bodyPr/>
          <a:lstStyle/>
          <a:p>
            <a:fld id="{60803AFD-DEBA-4AA3-AE4E-57A7541F233B}" type="slidenum">
              <a:rPr lang="en-US" smtClean="0"/>
              <a:t>7</a:t>
            </a:fld>
            <a:endParaRPr lang="en-US"/>
          </a:p>
        </p:txBody>
      </p:sp>
    </p:spTree>
    <p:extLst>
      <p:ext uri="{BB962C8B-B14F-4D97-AF65-F5344CB8AC3E}">
        <p14:creationId xmlns:p14="http://schemas.microsoft.com/office/powerpoint/2010/main" val="308123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There was a significant positive relationship between exposure and concern (X² = 4.505, p=0.034; Table 1). </a:t>
            </a: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Of the 222 respondents exposed to rat urine 191 individuals (86.0%) were concerned about rat-associated diseases,</a:t>
            </a: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 whereas of the 393 respondents not exposed to rat urine within the past six months, only 311 individuals (79.1%) were concerned about rat-related diseases </a:t>
            </a:r>
          </a:p>
          <a:p>
            <a:pPr marL="457200"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This relationship could be derived from historical interconnection between rats and diseases. </a:t>
            </a:r>
          </a:p>
          <a:p>
            <a:pPr marL="914400" lvl="1"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Rats have been to blame for the bubonic plague</a:t>
            </a:r>
          </a:p>
          <a:p>
            <a:pPr marL="285750" indent="-285750">
              <a:buFontTx/>
              <a:buChar char="-"/>
            </a:pPr>
            <a:endParaRPr lang="en-US" dirty="0">
              <a:solidFill>
                <a:srgbClr val="000000"/>
              </a:solidFill>
              <a:highlight>
                <a:srgbClr val="FFFFFF"/>
              </a:highlight>
            </a:endParaRPr>
          </a:p>
        </p:txBody>
      </p:sp>
      <p:sp>
        <p:nvSpPr>
          <p:cNvPr id="4" name="Slide Number Placeholder 3"/>
          <p:cNvSpPr>
            <a:spLocks noGrp="1"/>
          </p:cNvSpPr>
          <p:nvPr>
            <p:ph type="sldNum" sz="quarter" idx="5"/>
          </p:nvPr>
        </p:nvSpPr>
        <p:spPr/>
        <p:txBody>
          <a:bodyPr/>
          <a:lstStyle/>
          <a:p>
            <a:fld id="{60803AFD-DEBA-4AA3-AE4E-57A7541F233B}" type="slidenum">
              <a:rPr lang="en-US" smtClean="0"/>
              <a:t>8</a:t>
            </a:fld>
            <a:endParaRPr lang="en-US"/>
          </a:p>
        </p:txBody>
      </p:sp>
    </p:spTree>
    <p:extLst>
      <p:ext uri="{BB962C8B-B14F-4D97-AF65-F5344CB8AC3E}">
        <p14:creationId xmlns:p14="http://schemas.microsoft.com/office/powerpoint/2010/main" val="479497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dirty="0">
              <a:solidFill>
                <a:srgbClr val="000000"/>
              </a:solidFill>
              <a:effectLst/>
            </a:endParaRPr>
          </a:p>
          <a:p>
            <a:pPr marL="457200"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There was no relationship between knowledge regarding Leptospirosis as a rat-associated disease and exposure to rat urine in the past six months (X²=0.309, and a p=0.578; Table 2). </a:t>
            </a: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Of the 172 respondents that correctly identified Leptospirosis as a rat-associated disease, only 65 (37.8%) were also exposed to rat urine within the past six months. </a:t>
            </a: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Similarly, of the 438 respondents who did not indicate Leptospirosis is a rat-associated disease, only 155 (35.4%) of people were exposed to rat urine.</a:t>
            </a: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People who are more likely to be at risk of possible spillover or contamination (by having possible exposure), cannot accurately identify the diseases they risk and/or know the protocols to protect themselves and their families. </a:t>
            </a:r>
          </a:p>
          <a:p>
            <a:endParaRPr lang="en-US" dirty="0"/>
          </a:p>
        </p:txBody>
      </p:sp>
      <p:sp>
        <p:nvSpPr>
          <p:cNvPr id="4" name="Slide Number Placeholder 3"/>
          <p:cNvSpPr>
            <a:spLocks noGrp="1"/>
          </p:cNvSpPr>
          <p:nvPr>
            <p:ph type="sldNum" sz="quarter" idx="5"/>
          </p:nvPr>
        </p:nvSpPr>
        <p:spPr/>
        <p:txBody>
          <a:bodyPr/>
          <a:lstStyle/>
          <a:p>
            <a:fld id="{60803AFD-DEBA-4AA3-AE4E-57A7541F233B}" type="slidenum">
              <a:rPr lang="en-US" smtClean="0"/>
              <a:t>9</a:t>
            </a:fld>
            <a:endParaRPr lang="en-US"/>
          </a:p>
        </p:txBody>
      </p:sp>
    </p:spTree>
    <p:extLst>
      <p:ext uri="{BB962C8B-B14F-4D97-AF65-F5344CB8AC3E}">
        <p14:creationId xmlns:p14="http://schemas.microsoft.com/office/powerpoint/2010/main" val="291889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56" y="623293"/>
            <a:ext cx="7943850" cy="42391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937243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273" y="931352"/>
            <a:ext cx="7943850" cy="42391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p:nvPr>
        </p:nvSpPr>
        <p:spPr>
          <a:xfrm>
            <a:off x="571500" y="609600"/>
            <a:ext cx="7997825" cy="255942"/>
          </a:xfrm>
        </p:spPr>
        <p:txBody>
          <a:bodyPr anchor="b"/>
          <a:lstStyle>
            <a:lvl1pPr marL="0" indent="0">
              <a:buNone/>
              <a:defRPr sz="18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375738241"/>
      </p:ext>
    </p:extLst>
  </p:cSld>
  <p:clrMapOvr>
    <a:masterClrMapping/>
  </p:clrMapOvr>
  <p:transition spd="slow"/>
  <p:extLst>
    <p:ext uri="{DCECCB84-F9BA-43D5-87BE-67443E8EF086}">
      <p15:sldGuideLst xmlns:p15="http://schemas.microsoft.com/office/powerpoint/2012/main">
        <p15:guide id="1" orient="horz" pos="2160" userDrawn="1">
          <p15:clr>
            <a:srgbClr val="FBAE40"/>
          </p15:clr>
        </p15:guide>
        <p15:guide id="2" orient="horz" pos="86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 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76256" y="931352"/>
            <a:ext cx="7943850" cy="423912"/>
          </a:xfrm>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marL="0" indent="0">
              <a:buFont typeface="Arial" panose="020B0604020202020204" pitchFamily="34" charset="0"/>
              <a:buNone/>
              <a:defRPr b="0"/>
            </a:lvl1pPr>
            <a:lvl2pPr marL="320040" indent="0">
              <a:buFont typeface="Arial" panose="020B0604020202020204" pitchFamily="34" charset="0"/>
              <a:buNone/>
              <a:defRPr b="0"/>
            </a:lvl2pPr>
            <a:lvl3pPr marL="640080" indent="0">
              <a:buFont typeface="Arial" panose="020B0604020202020204" pitchFamily="34" charset="0"/>
              <a:buNone/>
              <a:defRPr b="0"/>
            </a:lvl3pPr>
            <a:lvl4pPr marL="960120" indent="0">
              <a:buFont typeface="Arial" panose="020B0604020202020204" pitchFamily="34" charset="0"/>
              <a:buNone/>
              <a:defRPr b="0"/>
            </a:lvl4pPr>
            <a:lvl5pPr marL="1280160" indent="0">
              <a:buFont typeface="Arial" panose="020B0604020202020204" pitchFamily="34" charset="0"/>
              <a:buNone/>
              <a:defRPr b="0"/>
            </a:lvl5pPr>
          </a:lstStyle>
          <a:p>
            <a:pPr lvl="0"/>
            <a:r>
              <a:rPr lang="en-US" dirty="0"/>
              <a:t>Edit Master text styles</a:t>
            </a:r>
          </a:p>
        </p:txBody>
      </p:sp>
      <p:sp>
        <p:nvSpPr>
          <p:cNvPr id="5" name="Text Placeholder 4"/>
          <p:cNvSpPr>
            <a:spLocks noGrp="1"/>
          </p:cNvSpPr>
          <p:nvPr>
            <p:ph type="body" sz="quarter" idx="10"/>
          </p:nvPr>
        </p:nvSpPr>
        <p:spPr>
          <a:xfrm>
            <a:off x="571500" y="609600"/>
            <a:ext cx="7997825" cy="255942"/>
          </a:xfrm>
        </p:spPr>
        <p:txBody>
          <a:bodyPr anchor="b"/>
          <a:lstStyle>
            <a:lvl1pPr marL="0" indent="0">
              <a:buNone/>
              <a:defRPr sz="18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92027814"/>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orient="horz" pos="8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hea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56" y="934241"/>
            <a:ext cx="7943850" cy="423912"/>
          </a:xfrm>
        </p:spPr>
        <p:txBody>
          <a:bodyPr/>
          <a:lstStyle/>
          <a:p>
            <a:r>
              <a:rPr lang="en-US" dirty="0"/>
              <a:t>Click to edit Master title style</a:t>
            </a:r>
          </a:p>
        </p:txBody>
      </p:sp>
      <p:sp>
        <p:nvSpPr>
          <p:cNvPr id="6" name="Content Placeholder 2"/>
          <p:cNvSpPr>
            <a:spLocks noGrp="1"/>
          </p:cNvSpPr>
          <p:nvPr>
            <p:ph idx="1"/>
          </p:nvPr>
        </p:nvSpPr>
        <p:spPr>
          <a:xfrm>
            <a:off x="575355" y="1792162"/>
            <a:ext cx="3839891" cy="4351338"/>
          </a:xfrm>
        </p:spPr>
        <p:txBody>
          <a:bodyPr/>
          <a:lstStyle>
            <a:lvl1pPr>
              <a:spcAft>
                <a:spcPts val="500"/>
              </a:spcAft>
              <a:defRPr sz="1800"/>
            </a:lvl1pPr>
            <a:lvl2pPr marL="640080">
              <a:spcAft>
                <a:spcPts val="500"/>
              </a:spcAft>
              <a:defRPr sz="1800"/>
            </a:lvl2pPr>
            <a:lvl3pPr marL="960120">
              <a:spcAft>
                <a:spcPts val="500"/>
              </a:spcAft>
              <a:defRPr sz="1800"/>
            </a:lvl3pPr>
            <a:lvl4pPr marL="1280160">
              <a:spcAft>
                <a:spcPts val="500"/>
              </a:spcAft>
              <a:defRPr sz="1800"/>
            </a:lvl4pPr>
            <a:lvl5pPr marL="1645920">
              <a:spcAft>
                <a:spcPts val="5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4732609" y="1792162"/>
            <a:ext cx="3839891" cy="4351338"/>
          </a:xfrm>
        </p:spPr>
        <p:txBody>
          <a:bodyPr/>
          <a:lstStyle>
            <a:lvl1pPr>
              <a:spcAft>
                <a:spcPts val="500"/>
              </a:spcAft>
              <a:defRPr sz="1800"/>
            </a:lvl1pPr>
            <a:lvl2pPr marL="640080">
              <a:spcAft>
                <a:spcPts val="500"/>
              </a:spcAft>
              <a:defRPr sz="1800"/>
            </a:lvl2pPr>
            <a:lvl3pPr marL="960120">
              <a:spcAft>
                <a:spcPts val="500"/>
              </a:spcAft>
              <a:defRPr sz="1800"/>
            </a:lvl3pPr>
            <a:lvl4pPr marL="1280160">
              <a:spcAft>
                <a:spcPts val="500"/>
              </a:spcAft>
              <a:defRPr sz="1800"/>
            </a:lvl4pPr>
            <a:lvl5pPr marL="1645920">
              <a:spcAft>
                <a:spcPts val="5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11"/>
          </p:nvPr>
        </p:nvSpPr>
        <p:spPr>
          <a:xfrm>
            <a:off x="571500" y="609600"/>
            <a:ext cx="7997825" cy="255942"/>
          </a:xfrm>
        </p:spPr>
        <p:txBody>
          <a:bodyPr anchor="b"/>
          <a:lstStyle>
            <a:lvl1pPr marL="0" indent="0">
              <a:buNone/>
              <a:defRPr sz="18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637046184"/>
      </p:ext>
    </p:extLst>
  </p:cSld>
  <p:clrMapOvr>
    <a:masterClrMapping/>
  </p:clrMapOvr>
  <p:transition spd="slow"/>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head Left Column">
    <p:spTree>
      <p:nvGrpSpPr>
        <p:cNvPr id="1" name=""/>
        <p:cNvGrpSpPr/>
        <p:nvPr/>
      </p:nvGrpSpPr>
      <p:grpSpPr>
        <a:xfrm>
          <a:off x="0" y="0"/>
          <a:ext cx="0" cy="0"/>
          <a:chOff x="0" y="0"/>
          <a:chExt cx="0" cy="0"/>
        </a:xfrm>
      </p:grpSpPr>
      <p:sp>
        <p:nvSpPr>
          <p:cNvPr id="5" name="Content Placeholder 2"/>
          <p:cNvSpPr>
            <a:spLocks noGrp="1"/>
          </p:cNvSpPr>
          <p:nvPr>
            <p:ph idx="1"/>
          </p:nvPr>
        </p:nvSpPr>
        <p:spPr>
          <a:xfrm>
            <a:off x="575355" y="1792162"/>
            <a:ext cx="3839891" cy="4351338"/>
          </a:xfrm>
        </p:spPr>
        <p:txBody>
          <a:bodyPr/>
          <a:lstStyle>
            <a:lvl1pPr>
              <a:spcAft>
                <a:spcPts val="500"/>
              </a:spcAft>
              <a:defRPr sz="1800"/>
            </a:lvl1pPr>
            <a:lvl2pPr marL="640080">
              <a:spcAft>
                <a:spcPts val="500"/>
              </a:spcAft>
              <a:defRPr sz="1800"/>
            </a:lvl2pPr>
            <a:lvl3pPr marL="960120">
              <a:spcAft>
                <a:spcPts val="500"/>
              </a:spcAft>
              <a:defRPr sz="1800"/>
            </a:lvl3pPr>
            <a:lvl4pPr marL="1280160">
              <a:spcAft>
                <a:spcPts val="500"/>
              </a:spcAft>
              <a:defRPr sz="1800"/>
            </a:lvl4pPr>
            <a:lvl5pPr marL="1645920">
              <a:spcAft>
                <a:spcPts val="5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576256" y="934241"/>
            <a:ext cx="7943850" cy="423912"/>
          </a:xfrm>
        </p:spPr>
        <p:txBody>
          <a:bodyPr/>
          <a:lstStyle/>
          <a:p>
            <a:r>
              <a:rPr lang="en-US" dirty="0"/>
              <a:t>Click to edit Master title style</a:t>
            </a:r>
          </a:p>
        </p:txBody>
      </p:sp>
      <p:sp>
        <p:nvSpPr>
          <p:cNvPr id="7" name="Text Placeholder 4"/>
          <p:cNvSpPr>
            <a:spLocks noGrp="1"/>
          </p:cNvSpPr>
          <p:nvPr>
            <p:ph type="body" sz="quarter" idx="11"/>
          </p:nvPr>
        </p:nvSpPr>
        <p:spPr>
          <a:xfrm>
            <a:off x="571500" y="609600"/>
            <a:ext cx="7997825" cy="255942"/>
          </a:xfrm>
        </p:spPr>
        <p:txBody>
          <a:bodyPr anchor="b"/>
          <a:lstStyle>
            <a:lvl1pPr marL="0" indent="0">
              <a:buNone/>
              <a:defRPr sz="18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610981867"/>
      </p:ext>
    </p:extLst>
  </p:cSld>
  <p:clrMapOvr>
    <a:masterClrMapping/>
  </p:clrMapOvr>
  <p:transition spd="slow"/>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Right Content">
    <p:spTree>
      <p:nvGrpSpPr>
        <p:cNvPr id="1" name=""/>
        <p:cNvGrpSpPr/>
        <p:nvPr/>
      </p:nvGrpSpPr>
      <p:grpSpPr>
        <a:xfrm>
          <a:off x="0" y="0"/>
          <a:ext cx="0" cy="0"/>
          <a:chOff x="0" y="0"/>
          <a:chExt cx="0" cy="0"/>
        </a:xfrm>
      </p:grpSpPr>
      <p:sp>
        <p:nvSpPr>
          <p:cNvPr id="6" name="Content Placeholder 2"/>
          <p:cNvSpPr>
            <a:spLocks noGrp="1"/>
          </p:cNvSpPr>
          <p:nvPr>
            <p:ph idx="10"/>
          </p:nvPr>
        </p:nvSpPr>
        <p:spPr>
          <a:xfrm>
            <a:off x="4732609" y="1792162"/>
            <a:ext cx="3839891" cy="4351338"/>
          </a:xfrm>
        </p:spPr>
        <p:txBody>
          <a:bodyPr/>
          <a:lstStyle>
            <a:lvl1pPr>
              <a:spcAft>
                <a:spcPts val="500"/>
              </a:spcAft>
              <a:defRPr sz="1800"/>
            </a:lvl1pPr>
            <a:lvl2pPr marL="640080">
              <a:spcAft>
                <a:spcPts val="500"/>
              </a:spcAft>
              <a:defRPr sz="1800"/>
            </a:lvl2pPr>
            <a:lvl3pPr marL="960120">
              <a:spcAft>
                <a:spcPts val="500"/>
              </a:spcAft>
              <a:defRPr sz="1800"/>
            </a:lvl3pPr>
            <a:lvl4pPr marL="1280160">
              <a:spcAft>
                <a:spcPts val="500"/>
              </a:spcAft>
              <a:defRPr sz="1800"/>
            </a:lvl4pPr>
            <a:lvl5pPr marL="1645920">
              <a:spcAft>
                <a:spcPts val="5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76256" y="934241"/>
            <a:ext cx="7943850" cy="423912"/>
          </a:xfrm>
        </p:spPr>
        <p:txBody>
          <a:bodyPr/>
          <a:lstStyle/>
          <a:p>
            <a:r>
              <a:rPr lang="en-US" dirty="0"/>
              <a:t>Click to edit Master title style</a:t>
            </a:r>
          </a:p>
        </p:txBody>
      </p:sp>
      <p:sp>
        <p:nvSpPr>
          <p:cNvPr id="7" name="Text Placeholder 4"/>
          <p:cNvSpPr>
            <a:spLocks noGrp="1"/>
          </p:cNvSpPr>
          <p:nvPr>
            <p:ph type="body" sz="quarter" idx="11"/>
          </p:nvPr>
        </p:nvSpPr>
        <p:spPr>
          <a:xfrm>
            <a:off x="571500" y="609600"/>
            <a:ext cx="7997825" cy="255942"/>
          </a:xfrm>
        </p:spPr>
        <p:txBody>
          <a:bodyPr anchor="b"/>
          <a:lstStyle>
            <a:lvl1pPr marL="0" indent="0">
              <a:buNone/>
              <a:defRPr sz="18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2096664948"/>
      </p:ext>
    </p:extLst>
  </p:cSld>
  <p:clrMapOvr>
    <a:masterClrMapping/>
  </p:clrMapOvr>
  <p:transition spd="slow"/>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 Low Content">
    <p:spTree>
      <p:nvGrpSpPr>
        <p:cNvPr id="1" name=""/>
        <p:cNvGrpSpPr/>
        <p:nvPr/>
      </p:nvGrpSpPr>
      <p:grpSpPr>
        <a:xfrm>
          <a:off x="0" y="0"/>
          <a:ext cx="0" cy="0"/>
          <a:chOff x="0" y="0"/>
          <a:chExt cx="0" cy="0"/>
        </a:xfrm>
      </p:grpSpPr>
      <p:sp>
        <p:nvSpPr>
          <p:cNvPr id="5" name="Content Placeholder 2"/>
          <p:cNvSpPr>
            <a:spLocks noGrp="1"/>
          </p:cNvSpPr>
          <p:nvPr>
            <p:ph idx="11"/>
          </p:nvPr>
        </p:nvSpPr>
        <p:spPr>
          <a:xfrm>
            <a:off x="575355" y="4211233"/>
            <a:ext cx="7997145" cy="1960967"/>
          </a:xfrm>
        </p:spPr>
        <p:txBody>
          <a:bodyPr/>
          <a:lstStyle>
            <a:lvl1pPr>
              <a:spcAft>
                <a:spcPts val="500"/>
              </a:spcAft>
              <a:defRPr sz="1800"/>
            </a:lvl1pPr>
            <a:lvl2pPr marL="640080">
              <a:spcAft>
                <a:spcPts val="500"/>
              </a:spcAft>
              <a:defRPr sz="1800"/>
            </a:lvl2pPr>
            <a:lvl3pPr marL="960120">
              <a:spcAft>
                <a:spcPts val="500"/>
              </a:spcAft>
              <a:defRPr sz="1800"/>
            </a:lvl3pPr>
            <a:lvl4pPr marL="1280160">
              <a:spcAft>
                <a:spcPts val="500"/>
              </a:spcAft>
              <a:defRPr sz="1800"/>
            </a:lvl4pPr>
            <a:lvl5pPr marL="1645920">
              <a:spcAft>
                <a:spcPts val="5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576256" y="934241"/>
            <a:ext cx="7943850" cy="423912"/>
          </a:xfrm>
        </p:spPr>
        <p:txBody>
          <a:bodyPr/>
          <a:lstStyle/>
          <a:p>
            <a:r>
              <a:rPr lang="en-US" dirty="0"/>
              <a:t>Click to edit Master title style</a:t>
            </a:r>
          </a:p>
        </p:txBody>
      </p:sp>
      <p:sp>
        <p:nvSpPr>
          <p:cNvPr id="7" name="Text Placeholder 4"/>
          <p:cNvSpPr>
            <a:spLocks noGrp="1"/>
          </p:cNvSpPr>
          <p:nvPr>
            <p:ph type="body" sz="quarter" idx="12"/>
          </p:nvPr>
        </p:nvSpPr>
        <p:spPr>
          <a:xfrm>
            <a:off x="571500" y="609600"/>
            <a:ext cx="7997825" cy="255942"/>
          </a:xfrm>
        </p:spPr>
        <p:txBody>
          <a:bodyPr anchor="b"/>
          <a:lstStyle>
            <a:lvl1pPr marL="0" indent="0">
              <a:buNone/>
              <a:defRPr sz="18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280831787"/>
      </p:ext>
    </p:extLst>
  </p:cSld>
  <p:clrMapOvr>
    <a:masterClrMapping/>
  </p:clrMapOvr>
  <p:transition spd="slow"/>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 Only">
    <p:spTree>
      <p:nvGrpSpPr>
        <p:cNvPr id="1" name=""/>
        <p:cNvGrpSpPr/>
        <p:nvPr/>
      </p:nvGrpSpPr>
      <p:grpSpPr>
        <a:xfrm>
          <a:off x="0" y="0"/>
          <a:ext cx="0" cy="0"/>
          <a:chOff x="0" y="0"/>
          <a:chExt cx="0" cy="0"/>
        </a:xfrm>
      </p:grpSpPr>
      <p:sp>
        <p:nvSpPr>
          <p:cNvPr id="4" name="Title 1"/>
          <p:cNvSpPr>
            <a:spLocks noGrp="1"/>
          </p:cNvSpPr>
          <p:nvPr>
            <p:ph type="title"/>
          </p:nvPr>
        </p:nvSpPr>
        <p:spPr>
          <a:xfrm>
            <a:off x="576256" y="934241"/>
            <a:ext cx="7943850" cy="423912"/>
          </a:xfrm>
        </p:spPr>
        <p:txBody>
          <a:bodyPr/>
          <a:lstStyle/>
          <a:p>
            <a:r>
              <a:rPr lang="en-US" dirty="0"/>
              <a:t>Click to edit Master title style</a:t>
            </a:r>
          </a:p>
        </p:txBody>
      </p:sp>
      <p:sp>
        <p:nvSpPr>
          <p:cNvPr id="5" name="Text Placeholder 4"/>
          <p:cNvSpPr>
            <a:spLocks noGrp="1"/>
          </p:cNvSpPr>
          <p:nvPr>
            <p:ph type="body" sz="quarter" idx="11"/>
          </p:nvPr>
        </p:nvSpPr>
        <p:spPr>
          <a:xfrm>
            <a:off x="571500" y="609600"/>
            <a:ext cx="7997825" cy="255942"/>
          </a:xfrm>
        </p:spPr>
        <p:txBody>
          <a:bodyPr anchor="b"/>
          <a:lstStyle>
            <a:lvl1pPr marL="0" indent="0">
              <a:buNone/>
              <a:defRPr sz="18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39750912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 Photo and Nam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800601" y="2712274"/>
            <a:ext cx="3457574" cy="1259883"/>
          </a:xfrm>
        </p:spPr>
        <p:txBody>
          <a:bodyPr/>
          <a:lstStyle>
            <a:lvl1pPr marL="0" indent="0" algn="l">
              <a:buNone/>
              <a:defRPr sz="1800" b="1"/>
            </a:lvl1pPr>
            <a:lvl2pPr marL="0" indent="0" algn="l">
              <a:buNone/>
              <a:defRPr sz="18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4" name="Picture Placeholder 3"/>
          <p:cNvSpPr>
            <a:spLocks noGrp="1"/>
          </p:cNvSpPr>
          <p:nvPr>
            <p:ph type="pic" sz="quarter" idx="12"/>
          </p:nvPr>
        </p:nvSpPr>
        <p:spPr>
          <a:xfrm>
            <a:off x="571500" y="1790700"/>
            <a:ext cx="3723708" cy="4362915"/>
          </a:xfrm>
        </p:spPr>
        <p:txBody>
          <a:bodyPr/>
          <a:lstStyle/>
          <a:p>
            <a:endParaRPr lang="en-US" dirty="0"/>
          </a:p>
        </p:txBody>
      </p:sp>
      <p:sp>
        <p:nvSpPr>
          <p:cNvPr id="6" name="Title 1"/>
          <p:cNvSpPr>
            <a:spLocks noGrp="1"/>
          </p:cNvSpPr>
          <p:nvPr>
            <p:ph type="title"/>
          </p:nvPr>
        </p:nvSpPr>
        <p:spPr>
          <a:xfrm>
            <a:off x="576256" y="934241"/>
            <a:ext cx="7943850" cy="423912"/>
          </a:xfrm>
        </p:spPr>
        <p:txBody>
          <a:bodyPr/>
          <a:lstStyle/>
          <a:p>
            <a:r>
              <a:rPr lang="en-US" dirty="0"/>
              <a:t>Click to edit Master title style</a:t>
            </a:r>
          </a:p>
        </p:txBody>
      </p:sp>
      <p:sp>
        <p:nvSpPr>
          <p:cNvPr id="7" name="Text Placeholder 4"/>
          <p:cNvSpPr>
            <a:spLocks noGrp="1"/>
          </p:cNvSpPr>
          <p:nvPr>
            <p:ph type="body" sz="quarter" idx="13"/>
          </p:nvPr>
        </p:nvSpPr>
        <p:spPr>
          <a:xfrm>
            <a:off x="571500" y="609600"/>
            <a:ext cx="7997825" cy="255942"/>
          </a:xfrm>
        </p:spPr>
        <p:txBody>
          <a:bodyPr anchor="b"/>
          <a:lstStyle>
            <a:lvl1pPr marL="0" indent="0">
              <a:buNone/>
              <a:defRPr sz="18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289219131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head Char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571500" y="1790700"/>
            <a:ext cx="8001000" cy="4381500"/>
          </a:xfrm>
        </p:spPr>
        <p:txBody>
          <a:bodyPr/>
          <a:lstStyle/>
          <a:p>
            <a:endParaRPr lang="en-US"/>
          </a:p>
        </p:txBody>
      </p:sp>
      <p:sp>
        <p:nvSpPr>
          <p:cNvPr id="7" name="Title 1"/>
          <p:cNvSpPr>
            <a:spLocks noGrp="1"/>
          </p:cNvSpPr>
          <p:nvPr>
            <p:ph type="title"/>
          </p:nvPr>
        </p:nvSpPr>
        <p:spPr>
          <a:xfrm>
            <a:off x="576256" y="934241"/>
            <a:ext cx="7943850" cy="423912"/>
          </a:xfrm>
        </p:spPr>
        <p:txBody>
          <a:bodyPr/>
          <a:lstStyle/>
          <a:p>
            <a:r>
              <a:rPr lang="en-US" dirty="0"/>
              <a:t>Click to edit Master title style</a:t>
            </a:r>
          </a:p>
        </p:txBody>
      </p:sp>
      <p:sp>
        <p:nvSpPr>
          <p:cNvPr id="8" name="Text Placeholder 4"/>
          <p:cNvSpPr>
            <a:spLocks noGrp="1"/>
          </p:cNvSpPr>
          <p:nvPr>
            <p:ph type="body" sz="quarter" idx="12"/>
          </p:nvPr>
        </p:nvSpPr>
        <p:spPr>
          <a:xfrm>
            <a:off x="571500" y="609600"/>
            <a:ext cx="7997825" cy="255942"/>
          </a:xfrm>
        </p:spPr>
        <p:txBody>
          <a:bodyPr anchor="b"/>
          <a:lstStyle>
            <a:lvl1pPr marL="0" indent="0">
              <a:buNone/>
              <a:defRPr sz="1800" b="1">
                <a:solidFill>
                  <a:schemeClr val="tx2"/>
                </a:solidFill>
              </a:defRPr>
            </a:lvl1pPr>
          </a:lstStyle>
          <a:p>
            <a:pPr lvl="0"/>
            <a:r>
              <a:rPr lang="en-US" dirty="0"/>
              <a:t>Edit Master text styles</a:t>
            </a:r>
          </a:p>
        </p:txBody>
      </p:sp>
      <p:sp>
        <p:nvSpPr>
          <p:cNvPr id="9" name="Text Placeholder 3"/>
          <p:cNvSpPr>
            <a:spLocks noGrp="1"/>
          </p:cNvSpPr>
          <p:nvPr>
            <p:ph type="body" sz="quarter" idx="10"/>
          </p:nvPr>
        </p:nvSpPr>
        <p:spPr>
          <a:xfrm>
            <a:off x="583635" y="1389063"/>
            <a:ext cx="8012112" cy="287337"/>
          </a:xfrm>
        </p:spPr>
        <p:txBody>
          <a:bodyPr anchor="b"/>
          <a:lstStyle>
            <a:lvl1pPr marL="0" indent="0">
              <a:buNone/>
              <a:defRPr sz="1800" b="1">
                <a:solidFill>
                  <a:schemeClr val="bg2"/>
                </a:solidFill>
              </a:defRPr>
            </a:lvl1pPr>
          </a:lstStyle>
          <a:p>
            <a:pPr lvl="0"/>
            <a:r>
              <a:rPr lang="en-US" dirty="0"/>
              <a:t>Edit Master text styles</a:t>
            </a:r>
          </a:p>
        </p:txBody>
      </p:sp>
    </p:spTree>
    <p:extLst>
      <p:ext uri="{BB962C8B-B14F-4D97-AF65-F5344CB8AC3E}">
        <p14:creationId xmlns:p14="http://schemas.microsoft.com/office/powerpoint/2010/main" val="149143586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283303"/>
      </p:ext>
    </p:extLst>
  </p:cSld>
  <p:clrMapOvr>
    <a:masterClrMapping/>
  </p:clrMapOvr>
  <p:transition spd="slow"/>
  <p:extLst>
    <p:ext uri="{DCECCB84-F9BA-43D5-87BE-67443E8EF086}">
      <p15:sldGuideLst xmlns:p15="http://schemas.microsoft.com/office/powerpoint/2012/main">
        <p15:guide id="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0" indent="0">
              <a:buFont typeface="Arial" panose="020B0604020202020204" pitchFamily="34" charset="0"/>
              <a:buNone/>
              <a:defRPr/>
            </a:lvl1pPr>
            <a:lvl2pPr marL="320040" indent="0">
              <a:buFont typeface="Arial" panose="020B0604020202020204" pitchFamily="34" charset="0"/>
              <a:buNone/>
              <a:defRPr/>
            </a:lvl2pPr>
            <a:lvl3pPr marL="640080" indent="0">
              <a:buFont typeface="Arial" panose="020B0604020202020204" pitchFamily="34" charset="0"/>
              <a:buNone/>
              <a:defRPr/>
            </a:lvl3pPr>
            <a:lvl4pPr marL="960120" indent="0">
              <a:buFont typeface="Arial" panose="020B0604020202020204" pitchFamily="34" charset="0"/>
              <a:buNone/>
              <a:defRPr/>
            </a:lvl4pPr>
            <a:lvl5pPr marL="1280160" indent="0">
              <a:buFont typeface="Arial" panose="020B0604020202020204" pitchFamily="34" charset="0"/>
              <a:buNone/>
              <a:defRPr/>
            </a:lvl5pPr>
          </a:lstStyle>
          <a:p>
            <a:pPr lvl="0"/>
            <a:r>
              <a:rPr lang="en-US" dirty="0"/>
              <a:t>Edit Master text styles</a:t>
            </a:r>
          </a:p>
        </p:txBody>
      </p:sp>
    </p:spTree>
    <p:extLst>
      <p:ext uri="{BB962C8B-B14F-4D97-AF65-F5344CB8AC3E}">
        <p14:creationId xmlns:p14="http://schemas.microsoft.com/office/powerpoint/2010/main" val="4084978109"/>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Custom Photo Cover">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18" y="-1566202"/>
            <a:ext cx="9141712" cy="7109109"/>
          </a:xfrm>
          <a:prstGeom prst="rect">
            <a:avLst/>
          </a:prstGeom>
        </p:spPr>
      </p:pic>
      <p:grpSp>
        <p:nvGrpSpPr>
          <p:cNvPr id="3" name="Group 2"/>
          <p:cNvGrpSpPr/>
          <p:nvPr userDrawn="1"/>
        </p:nvGrpSpPr>
        <p:grpSpPr>
          <a:xfrm>
            <a:off x="-5630" y="1733081"/>
            <a:ext cx="9155260" cy="5147358"/>
            <a:chOff x="-5630" y="1733081"/>
            <a:chExt cx="9155260" cy="5147358"/>
          </a:xfrm>
        </p:grpSpPr>
        <p:sp>
          <p:nvSpPr>
            <p:cNvPr id="15" name="Rectangle 12"/>
            <p:cNvSpPr/>
            <p:nvPr userDrawn="1"/>
          </p:nvSpPr>
          <p:spPr>
            <a:xfrm>
              <a:off x="-1" y="2136068"/>
              <a:ext cx="9142857" cy="4733293"/>
            </a:xfrm>
            <a:custGeom>
              <a:avLst/>
              <a:gdLst>
                <a:gd name="connsiteX0" fmla="*/ 0 w 12182008"/>
                <a:gd name="connsiteY0" fmla="*/ 0 h 5222963"/>
                <a:gd name="connsiteX1" fmla="*/ 12182008 w 12182008"/>
                <a:gd name="connsiteY1" fmla="*/ 0 h 5222963"/>
                <a:gd name="connsiteX2" fmla="*/ 12182008 w 12182008"/>
                <a:gd name="connsiteY2" fmla="*/ 5222963 h 5222963"/>
                <a:gd name="connsiteX3" fmla="*/ 0 w 12182008"/>
                <a:gd name="connsiteY3" fmla="*/ 5222963 h 5222963"/>
                <a:gd name="connsiteX4" fmla="*/ 0 w 12182008"/>
                <a:gd name="connsiteY4" fmla="*/ 0 h 5222963"/>
                <a:gd name="connsiteX0" fmla="*/ 0 w 12182008"/>
                <a:gd name="connsiteY0" fmla="*/ 9093 h 5232056"/>
                <a:gd name="connsiteX1" fmla="*/ 4459640 w 12182008"/>
                <a:gd name="connsiteY1" fmla="*/ 0 h 5232056"/>
                <a:gd name="connsiteX2" fmla="*/ 12182008 w 12182008"/>
                <a:gd name="connsiteY2" fmla="*/ 9093 h 5232056"/>
                <a:gd name="connsiteX3" fmla="*/ 12182008 w 12182008"/>
                <a:gd name="connsiteY3" fmla="*/ 5232056 h 5232056"/>
                <a:gd name="connsiteX4" fmla="*/ 0 w 12182008"/>
                <a:gd name="connsiteY4" fmla="*/ 5232056 h 5232056"/>
                <a:gd name="connsiteX5" fmla="*/ 0 w 12182008"/>
                <a:gd name="connsiteY5" fmla="*/ 9093 h 5232056"/>
                <a:gd name="connsiteX0" fmla="*/ 0 w 12182008"/>
                <a:gd name="connsiteY0" fmla="*/ 0 h 5222963"/>
                <a:gd name="connsiteX1" fmla="*/ 4348804 w 12182008"/>
                <a:gd name="connsiteY1" fmla="*/ 3482252 h 5222963"/>
                <a:gd name="connsiteX2" fmla="*/ 12182008 w 12182008"/>
                <a:gd name="connsiteY2" fmla="*/ 0 h 5222963"/>
                <a:gd name="connsiteX3" fmla="*/ 12182008 w 12182008"/>
                <a:gd name="connsiteY3" fmla="*/ 5222963 h 5222963"/>
                <a:gd name="connsiteX4" fmla="*/ 0 w 12182008"/>
                <a:gd name="connsiteY4" fmla="*/ 5222963 h 5222963"/>
                <a:gd name="connsiteX5" fmla="*/ 0 w 12182008"/>
                <a:gd name="connsiteY5" fmla="*/ 0 h 5222963"/>
                <a:gd name="connsiteX0" fmla="*/ 0 w 12182008"/>
                <a:gd name="connsiteY0" fmla="*/ 0 h 5222963"/>
                <a:gd name="connsiteX1" fmla="*/ 4348804 w 12182008"/>
                <a:gd name="connsiteY1" fmla="*/ 3482252 h 5222963"/>
                <a:gd name="connsiteX2" fmla="*/ 12182008 w 12182008"/>
                <a:gd name="connsiteY2" fmla="*/ 0 h 5222963"/>
                <a:gd name="connsiteX3" fmla="*/ 12182008 w 12182008"/>
                <a:gd name="connsiteY3" fmla="*/ 5222963 h 5222963"/>
                <a:gd name="connsiteX4" fmla="*/ 0 w 12182008"/>
                <a:gd name="connsiteY4" fmla="*/ 5222963 h 5222963"/>
                <a:gd name="connsiteX5" fmla="*/ 0 w 12182008"/>
                <a:gd name="connsiteY5" fmla="*/ 0 h 5222963"/>
                <a:gd name="connsiteX0" fmla="*/ 0 w 12182008"/>
                <a:gd name="connsiteY0" fmla="*/ 637309 h 5860272"/>
                <a:gd name="connsiteX1" fmla="*/ 4348804 w 12182008"/>
                <a:gd name="connsiteY1" fmla="*/ 4119561 h 5860272"/>
                <a:gd name="connsiteX2" fmla="*/ 12182008 w 12182008"/>
                <a:gd name="connsiteY2" fmla="*/ 0 h 5860272"/>
                <a:gd name="connsiteX3" fmla="*/ 12182008 w 12182008"/>
                <a:gd name="connsiteY3" fmla="*/ 5860272 h 5860272"/>
                <a:gd name="connsiteX4" fmla="*/ 0 w 12182008"/>
                <a:gd name="connsiteY4" fmla="*/ 5860272 h 5860272"/>
                <a:gd name="connsiteX5" fmla="*/ 0 w 12182008"/>
                <a:gd name="connsiteY5" fmla="*/ 637309 h 5860272"/>
                <a:gd name="connsiteX0" fmla="*/ 0 w 12182008"/>
                <a:gd name="connsiteY0" fmla="*/ 637309 h 5860272"/>
                <a:gd name="connsiteX1" fmla="*/ 4348804 w 12182008"/>
                <a:gd name="connsiteY1" fmla="*/ 4119561 h 5860272"/>
                <a:gd name="connsiteX2" fmla="*/ 12182008 w 12182008"/>
                <a:gd name="connsiteY2" fmla="*/ 0 h 5860272"/>
                <a:gd name="connsiteX3" fmla="*/ 12182008 w 12182008"/>
                <a:gd name="connsiteY3" fmla="*/ 5860272 h 5860272"/>
                <a:gd name="connsiteX4" fmla="*/ 0 w 12182008"/>
                <a:gd name="connsiteY4" fmla="*/ 5860272 h 5860272"/>
                <a:gd name="connsiteX5" fmla="*/ 0 w 12182008"/>
                <a:gd name="connsiteY5" fmla="*/ 637309 h 5860272"/>
                <a:gd name="connsiteX0" fmla="*/ 27709 w 12182008"/>
                <a:gd name="connsiteY0" fmla="*/ 1052945 h 5860272"/>
                <a:gd name="connsiteX1" fmla="*/ 4348804 w 12182008"/>
                <a:gd name="connsiteY1" fmla="*/ 4119561 h 5860272"/>
                <a:gd name="connsiteX2" fmla="*/ 12182008 w 12182008"/>
                <a:gd name="connsiteY2" fmla="*/ 0 h 5860272"/>
                <a:gd name="connsiteX3" fmla="*/ 12182008 w 12182008"/>
                <a:gd name="connsiteY3" fmla="*/ 5860272 h 5860272"/>
                <a:gd name="connsiteX4" fmla="*/ 0 w 12182008"/>
                <a:gd name="connsiteY4" fmla="*/ 5860272 h 5860272"/>
                <a:gd name="connsiteX5" fmla="*/ 27709 w 12182008"/>
                <a:gd name="connsiteY5" fmla="*/ 1052945 h 5860272"/>
                <a:gd name="connsiteX0" fmla="*/ 27709 w 12182008"/>
                <a:gd name="connsiteY0" fmla="*/ 1052945 h 5860272"/>
                <a:gd name="connsiteX1" fmla="*/ 4348804 w 12182008"/>
                <a:gd name="connsiteY1" fmla="*/ 4119561 h 5860272"/>
                <a:gd name="connsiteX2" fmla="*/ 12182008 w 12182008"/>
                <a:gd name="connsiteY2" fmla="*/ 0 h 5860272"/>
                <a:gd name="connsiteX3" fmla="*/ 12182008 w 12182008"/>
                <a:gd name="connsiteY3" fmla="*/ 5860272 h 5860272"/>
                <a:gd name="connsiteX4" fmla="*/ 0 w 12182008"/>
                <a:gd name="connsiteY4" fmla="*/ 5860272 h 5860272"/>
                <a:gd name="connsiteX5" fmla="*/ 27709 w 12182008"/>
                <a:gd name="connsiteY5" fmla="*/ 1052945 h 5860272"/>
                <a:gd name="connsiteX0" fmla="*/ 3036 w 12182241"/>
                <a:gd name="connsiteY0" fmla="*/ 1052945 h 5860272"/>
                <a:gd name="connsiteX1" fmla="*/ 4349037 w 12182241"/>
                <a:gd name="connsiteY1" fmla="*/ 4119561 h 5860272"/>
                <a:gd name="connsiteX2" fmla="*/ 12182241 w 12182241"/>
                <a:gd name="connsiteY2" fmla="*/ 0 h 5860272"/>
                <a:gd name="connsiteX3" fmla="*/ 12182241 w 12182241"/>
                <a:gd name="connsiteY3" fmla="*/ 5860272 h 5860272"/>
                <a:gd name="connsiteX4" fmla="*/ 233 w 12182241"/>
                <a:gd name="connsiteY4" fmla="*/ 5860272 h 5860272"/>
                <a:gd name="connsiteX5" fmla="*/ 3036 w 12182241"/>
                <a:gd name="connsiteY5" fmla="*/ 1052945 h 5860272"/>
                <a:gd name="connsiteX0" fmla="*/ 253 w 12179458"/>
                <a:gd name="connsiteY0" fmla="*/ 1052945 h 5860272"/>
                <a:gd name="connsiteX1" fmla="*/ 4346254 w 12179458"/>
                <a:gd name="connsiteY1" fmla="*/ 4119561 h 5860272"/>
                <a:gd name="connsiteX2" fmla="*/ 12179458 w 12179458"/>
                <a:gd name="connsiteY2" fmla="*/ 0 h 5860272"/>
                <a:gd name="connsiteX3" fmla="*/ 12179458 w 12179458"/>
                <a:gd name="connsiteY3" fmla="*/ 5860272 h 5860272"/>
                <a:gd name="connsiteX4" fmla="*/ 228573 w 12179458"/>
                <a:gd name="connsiteY4" fmla="*/ 5710896 h 5860272"/>
                <a:gd name="connsiteX5" fmla="*/ 253 w 12179458"/>
                <a:gd name="connsiteY5" fmla="*/ 1052945 h 5860272"/>
                <a:gd name="connsiteX0" fmla="*/ 1005 w 12180210"/>
                <a:gd name="connsiteY0" fmla="*/ 1052945 h 5860272"/>
                <a:gd name="connsiteX1" fmla="*/ 4347006 w 12180210"/>
                <a:gd name="connsiteY1" fmla="*/ 4119561 h 5860272"/>
                <a:gd name="connsiteX2" fmla="*/ 12180210 w 12180210"/>
                <a:gd name="connsiteY2" fmla="*/ 0 h 5860272"/>
                <a:gd name="connsiteX3" fmla="*/ 12180210 w 12180210"/>
                <a:gd name="connsiteY3" fmla="*/ 5860272 h 5860272"/>
                <a:gd name="connsiteX4" fmla="*/ 40224 w 12180210"/>
                <a:gd name="connsiteY4" fmla="*/ 5856341 h 5860272"/>
                <a:gd name="connsiteX5" fmla="*/ 1005 w 12180210"/>
                <a:gd name="connsiteY5" fmla="*/ 1052945 h 5860272"/>
                <a:gd name="connsiteX0" fmla="*/ 86848 w 12139986"/>
                <a:gd name="connsiteY0" fmla="*/ 1261286 h 5860272"/>
                <a:gd name="connsiteX1" fmla="*/ 4306782 w 12139986"/>
                <a:gd name="connsiteY1" fmla="*/ 4119561 h 5860272"/>
                <a:gd name="connsiteX2" fmla="*/ 12139986 w 12139986"/>
                <a:gd name="connsiteY2" fmla="*/ 0 h 5860272"/>
                <a:gd name="connsiteX3" fmla="*/ 12139986 w 12139986"/>
                <a:gd name="connsiteY3" fmla="*/ 5860272 h 5860272"/>
                <a:gd name="connsiteX4" fmla="*/ 0 w 12139986"/>
                <a:gd name="connsiteY4" fmla="*/ 5856341 h 5860272"/>
                <a:gd name="connsiteX5" fmla="*/ 86848 w 12139986"/>
                <a:gd name="connsiteY5" fmla="*/ 1261286 h 5860272"/>
                <a:gd name="connsiteX0" fmla="*/ 7005 w 12139986"/>
                <a:gd name="connsiteY0" fmla="*/ 1261286 h 5860272"/>
                <a:gd name="connsiteX1" fmla="*/ 4306782 w 12139986"/>
                <a:gd name="connsiteY1" fmla="*/ 4119561 h 5860272"/>
                <a:gd name="connsiteX2" fmla="*/ 12139986 w 12139986"/>
                <a:gd name="connsiteY2" fmla="*/ 0 h 5860272"/>
                <a:gd name="connsiteX3" fmla="*/ 12139986 w 12139986"/>
                <a:gd name="connsiteY3" fmla="*/ 5860272 h 5860272"/>
                <a:gd name="connsiteX4" fmla="*/ 0 w 12139986"/>
                <a:gd name="connsiteY4" fmla="*/ 5856341 h 5860272"/>
                <a:gd name="connsiteX5" fmla="*/ 7005 w 12139986"/>
                <a:gd name="connsiteY5" fmla="*/ 1261286 h 5860272"/>
                <a:gd name="connsiteX0" fmla="*/ 1942 w 12150640"/>
                <a:gd name="connsiteY0" fmla="*/ 1268636 h 5860272"/>
                <a:gd name="connsiteX1" fmla="*/ 4317436 w 12150640"/>
                <a:gd name="connsiteY1" fmla="*/ 4119561 h 5860272"/>
                <a:gd name="connsiteX2" fmla="*/ 12150640 w 12150640"/>
                <a:gd name="connsiteY2" fmla="*/ 0 h 5860272"/>
                <a:gd name="connsiteX3" fmla="*/ 12150640 w 12150640"/>
                <a:gd name="connsiteY3" fmla="*/ 5860272 h 5860272"/>
                <a:gd name="connsiteX4" fmla="*/ 10654 w 12150640"/>
                <a:gd name="connsiteY4" fmla="*/ 5856341 h 5860272"/>
                <a:gd name="connsiteX5" fmla="*/ 1942 w 12150640"/>
                <a:gd name="connsiteY5" fmla="*/ 1268636 h 5860272"/>
                <a:gd name="connsiteX0" fmla="*/ 71 w 12148769"/>
                <a:gd name="connsiteY0" fmla="*/ 1268636 h 5860272"/>
                <a:gd name="connsiteX1" fmla="*/ 4315565 w 12148769"/>
                <a:gd name="connsiteY1" fmla="*/ 4119561 h 5860272"/>
                <a:gd name="connsiteX2" fmla="*/ 12148769 w 12148769"/>
                <a:gd name="connsiteY2" fmla="*/ 0 h 5860272"/>
                <a:gd name="connsiteX3" fmla="*/ 12148769 w 12148769"/>
                <a:gd name="connsiteY3" fmla="*/ 5860272 h 5860272"/>
                <a:gd name="connsiteX4" fmla="*/ 8783 w 12148769"/>
                <a:gd name="connsiteY4" fmla="*/ 5856341 h 5860272"/>
                <a:gd name="connsiteX5" fmla="*/ 71 w 12148769"/>
                <a:gd name="connsiteY5" fmla="*/ 1268636 h 5860272"/>
                <a:gd name="connsiteX0" fmla="*/ 209 w 12148907"/>
                <a:gd name="connsiteY0" fmla="*/ 1268636 h 5860272"/>
                <a:gd name="connsiteX1" fmla="*/ 4315703 w 12148907"/>
                <a:gd name="connsiteY1" fmla="*/ 4119561 h 5860272"/>
                <a:gd name="connsiteX2" fmla="*/ 12148907 w 12148907"/>
                <a:gd name="connsiteY2" fmla="*/ 0 h 5860272"/>
                <a:gd name="connsiteX3" fmla="*/ 12148907 w 12148907"/>
                <a:gd name="connsiteY3" fmla="*/ 5860272 h 5860272"/>
                <a:gd name="connsiteX4" fmla="*/ 8921 w 12148907"/>
                <a:gd name="connsiteY4" fmla="*/ 5856341 h 5860272"/>
                <a:gd name="connsiteX5" fmla="*/ 209 w 12148907"/>
                <a:gd name="connsiteY5" fmla="*/ 1268636 h 5860272"/>
                <a:gd name="connsiteX0" fmla="*/ 0 w 12148698"/>
                <a:gd name="connsiteY0" fmla="*/ 1268636 h 5860272"/>
                <a:gd name="connsiteX1" fmla="*/ 4315494 w 12148698"/>
                <a:gd name="connsiteY1" fmla="*/ 4119561 h 5860272"/>
                <a:gd name="connsiteX2" fmla="*/ 12148698 w 12148698"/>
                <a:gd name="connsiteY2" fmla="*/ 0 h 5860272"/>
                <a:gd name="connsiteX3" fmla="*/ 12148698 w 12148698"/>
                <a:gd name="connsiteY3" fmla="*/ 5860272 h 5860272"/>
                <a:gd name="connsiteX4" fmla="*/ 8712 w 12148698"/>
                <a:gd name="connsiteY4" fmla="*/ 5856341 h 5860272"/>
                <a:gd name="connsiteX5" fmla="*/ 0 w 12148698"/>
                <a:gd name="connsiteY5" fmla="*/ 1268636 h 5860272"/>
                <a:gd name="connsiteX0" fmla="*/ 0 w 12148698"/>
                <a:gd name="connsiteY0" fmla="*/ 1268636 h 5860272"/>
                <a:gd name="connsiteX1" fmla="*/ 4315494 w 12148698"/>
                <a:gd name="connsiteY1" fmla="*/ 4119561 h 5860272"/>
                <a:gd name="connsiteX2" fmla="*/ 12148698 w 12148698"/>
                <a:gd name="connsiteY2" fmla="*/ 0 h 5860272"/>
                <a:gd name="connsiteX3" fmla="*/ 12148698 w 12148698"/>
                <a:gd name="connsiteY3" fmla="*/ 5860272 h 5860272"/>
                <a:gd name="connsiteX4" fmla="*/ 8712 w 12148698"/>
                <a:gd name="connsiteY4" fmla="*/ 5856341 h 5860272"/>
                <a:gd name="connsiteX5" fmla="*/ 0 w 12148698"/>
                <a:gd name="connsiteY5" fmla="*/ 1268636 h 5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8698" h="5860272">
                  <a:moveTo>
                    <a:pt x="0" y="1268636"/>
                  </a:moveTo>
                  <a:cubicBezTo>
                    <a:pt x="2105383" y="1986041"/>
                    <a:pt x="2875129" y="3097356"/>
                    <a:pt x="4315494" y="4119561"/>
                  </a:cubicBezTo>
                  <a:cubicBezTo>
                    <a:pt x="7748682" y="1381372"/>
                    <a:pt x="9759303" y="523442"/>
                    <a:pt x="12148698" y="0"/>
                  </a:cubicBezTo>
                  <a:lnTo>
                    <a:pt x="12148698" y="5860272"/>
                  </a:lnTo>
                  <a:lnTo>
                    <a:pt x="8712" y="5856341"/>
                  </a:lnTo>
                  <a:lnTo>
                    <a:pt x="0" y="12686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p:cNvGrpSpPr/>
            <p:nvPr userDrawn="1"/>
          </p:nvGrpSpPr>
          <p:grpSpPr>
            <a:xfrm>
              <a:off x="-5630" y="1733081"/>
              <a:ext cx="9155260" cy="5147358"/>
              <a:chOff x="-9946" y="1723937"/>
              <a:chExt cx="9155260" cy="5147358"/>
            </a:xfrm>
            <a:solidFill>
              <a:schemeClr val="accent1"/>
            </a:solidFill>
          </p:grpSpPr>
          <p:sp>
            <p:nvSpPr>
              <p:cNvPr id="30" name="Freeform 5"/>
              <p:cNvSpPr>
                <a:spLocks/>
              </p:cNvSpPr>
              <p:nvPr userDrawn="1"/>
            </p:nvSpPr>
            <p:spPr bwMode="auto">
              <a:xfrm>
                <a:off x="1956266" y="1723937"/>
                <a:ext cx="7189048" cy="5138334"/>
              </a:xfrm>
              <a:custGeom>
                <a:avLst/>
                <a:gdLst>
                  <a:gd name="T0" fmla="*/ 0 w 348"/>
                  <a:gd name="T1" fmla="*/ 277 h 291"/>
                  <a:gd name="T2" fmla="*/ 61 w 348"/>
                  <a:gd name="T3" fmla="*/ 150 h 291"/>
                  <a:gd name="T4" fmla="*/ 77 w 348"/>
                  <a:gd name="T5" fmla="*/ 130 h 291"/>
                  <a:gd name="T6" fmla="*/ 77 w 348"/>
                  <a:gd name="T7" fmla="*/ 130 h 291"/>
                  <a:gd name="T8" fmla="*/ 104 w 348"/>
                  <a:gd name="T9" fmla="*/ 100 h 291"/>
                  <a:gd name="T10" fmla="*/ 124 w 348"/>
                  <a:gd name="T11" fmla="*/ 83 h 291"/>
                  <a:gd name="T12" fmla="*/ 124 w 348"/>
                  <a:gd name="T13" fmla="*/ 83 h 291"/>
                  <a:gd name="T14" fmla="*/ 317 w 348"/>
                  <a:gd name="T15" fmla="*/ 0 h 291"/>
                  <a:gd name="T16" fmla="*/ 348 w 348"/>
                  <a:gd name="T17" fmla="*/ 30 h 291"/>
                  <a:gd name="T18" fmla="*/ 93 w 348"/>
                  <a:gd name="T19" fmla="*/ 150 h 291"/>
                  <a:gd name="T20" fmla="*/ 93 w 348"/>
                  <a:gd name="T21" fmla="*/ 150 h 291"/>
                  <a:gd name="T22" fmla="*/ 93 w 348"/>
                  <a:gd name="T23" fmla="*/ 150 h 291"/>
                  <a:gd name="T24" fmla="*/ 77 w 348"/>
                  <a:gd name="T25" fmla="*/ 169 h 291"/>
                  <a:gd name="T26" fmla="*/ 77 w 348"/>
                  <a:gd name="T27" fmla="*/ 169 h 291"/>
                  <a:gd name="T28" fmla="*/ 15 w 348"/>
                  <a:gd name="T29" fmla="*/ 291 h 291"/>
                  <a:gd name="T30" fmla="*/ 15 w 348"/>
                  <a:gd name="T31" fmla="*/ 291 h 291"/>
                  <a:gd name="T32" fmla="*/ 15 w 348"/>
                  <a:gd name="T33" fmla="*/ 291 h 291"/>
                  <a:gd name="T34" fmla="*/ 0 w 348"/>
                  <a:gd name="T35" fmla="*/ 277 h 291"/>
                  <a:gd name="connsiteX0" fmla="*/ 0 w 10000"/>
                  <a:gd name="connsiteY0" fmla="*/ 9519 h 10000"/>
                  <a:gd name="connsiteX1" fmla="*/ 1043 w 10000"/>
                  <a:gd name="connsiteY1" fmla="*/ 6444 h 10000"/>
                  <a:gd name="connsiteX2" fmla="*/ 1753 w 10000"/>
                  <a:gd name="connsiteY2" fmla="*/ 5155 h 10000"/>
                  <a:gd name="connsiteX3" fmla="*/ 2213 w 10000"/>
                  <a:gd name="connsiteY3" fmla="*/ 4467 h 10000"/>
                  <a:gd name="connsiteX4" fmla="*/ 2213 w 10000"/>
                  <a:gd name="connsiteY4" fmla="*/ 4467 h 10000"/>
                  <a:gd name="connsiteX5" fmla="*/ 2989 w 10000"/>
                  <a:gd name="connsiteY5" fmla="*/ 3436 h 10000"/>
                  <a:gd name="connsiteX6" fmla="*/ 3563 w 10000"/>
                  <a:gd name="connsiteY6" fmla="*/ 2852 h 10000"/>
                  <a:gd name="connsiteX7" fmla="*/ 3563 w 10000"/>
                  <a:gd name="connsiteY7" fmla="*/ 2852 h 10000"/>
                  <a:gd name="connsiteX8" fmla="*/ 9109 w 10000"/>
                  <a:gd name="connsiteY8" fmla="*/ 0 h 10000"/>
                  <a:gd name="connsiteX9" fmla="*/ 10000 w 10000"/>
                  <a:gd name="connsiteY9" fmla="*/ 1031 h 10000"/>
                  <a:gd name="connsiteX10" fmla="*/ 2672 w 10000"/>
                  <a:gd name="connsiteY10" fmla="*/ 5155 h 10000"/>
                  <a:gd name="connsiteX11" fmla="*/ 2672 w 10000"/>
                  <a:gd name="connsiteY11" fmla="*/ 5155 h 10000"/>
                  <a:gd name="connsiteX12" fmla="*/ 2672 w 10000"/>
                  <a:gd name="connsiteY12" fmla="*/ 5155 h 10000"/>
                  <a:gd name="connsiteX13" fmla="*/ 2213 w 10000"/>
                  <a:gd name="connsiteY13" fmla="*/ 5808 h 10000"/>
                  <a:gd name="connsiteX14" fmla="*/ 2213 w 10000"/>
                  <a:gd name="connsiteY14" fmla="*/ 5808 h 10000"/>
                  <a:gd name="connsiteX15" fmla="*/ 431 w 10000"/>
                  <a:gd name="connsiteY15" fmla="*/ 10000 h 10000"/>
                  <a:gd name="connsiteX16" fmla="*/ 431 w 10000"/>
                  <a:gd name="connsiteY16" fmla="*/ 10000 h 10000"/>
                  <a:gd name="connsiteX17" fmla="*/ 431 w 10000"/>
                  <a:gd name="connsiteY17" fmla="*/ 10000 h 10000"/>
                  <a:gd name="connsiteX18" fmla="*/ 0 w 10000"/>
                  <a:gd name="connsiteY18" fmla="*/ 9519 h 10000"/>
                  <a:gd name="connsiteX0" fmla="*/ 0 w 10000"/>
                  <a:gd name="connsiteY0" fmla="*/ 9519 h 10000"/>
                  <a:gd name="connsiteX1" fmla="*/ 1043 w 10000"/>
                  <a:gd name="connsiteY1" fmla="*/ 6444 h 10000"/>
                  <a:gd name="connsiteX2" fmla="*/ 1753 w 10000"/>
                  <a:gd name="connsiteY2" fmla="*/ 5155 h 10000"/>
                  <a:gd name="connsiteX3" fmla="*/ 2213 w 10000"/>
                  <a:gd name="connsiteY3" fmla="*/ 4467 h 10000"/>
                  <a:gd name="connsiteX4" fmla="*/ 2213 w 10000"/>
                  <a:gd name="connsiteY4" fmla="*/ 4467 h 10000"/>
                  <a:gd name="connsiteX5" fmla="*/ 2989 w 10000"/>
                  <a:gd name="connsiteY5" fmla="*/ 3436 h 10000"/>
                  <a:gd name="connsiteX6" fmla="*/ 3563 w 10000"/>
                  <a:gd name="connsiteY6" fmla="*/ 2852 h 10000"/>
                  <a:gd name="connsiteX7" fmla="*/ 3563 w 10000"/>
                  <a:gd name="connsiteY7" fmla="*/ 2852 h 10000"/>
                  <a:gd name="connsiteX8" fmla="*/ 9109 w 10000"/>
                  <a:gd name="connsiteY8" fmla="*/ 0 h 10000"/>
                  <a:gd name="connsiteX9" fmla="*/ 10000 w 10000"/>
                  <a:gd name="connsiteY9" fmla="*/ 1031 h 10000"/>
                  <a:gd name="connsiteX10" fmla="*/ 2672 w 10000"/>
                  <a:gd name="connsiteY10" fmla="*/ 5155 h 10000"/>
                  <a:gd name="connsiteX11" fmla="*/ 2672 w 10000"/>
                  <a:gd name="connsiteY11" fmla="*/ 5155 h 10000"/>
                  <a:gd name="connsiteX12" fmla="*/ 2672 w 10000"/>
                  <a:gd name="connsiteY12" fmla="*/ 5155 h 10000"/>
                  <a:gd name="connsiteX13" fmla="*/ 2213 w 10000"/>
                  <a:gd name="connsiteY13" fmla="*/ 5808 h 10000"/>
                  <a:gd name="connsiteX14" fmla="*/ 2213 w 10000"/>
                  <a:gd name="connsiteY14" fmla="*/ 5808 h 10000"/>
                  <a:gd name="connsiteX15" fmla="*/ 1804 w 10000"/>
                  <a:gd name="connsiteY15" fmla="*/ 6467 h 10000"/>
                  <a:gd name="connsiteX16" fmla="*/ 431 w 10000"/>
                  <a:gd name="connsiteY16" fmla="*/ 10000 h 10000"/>
                  <a:gd name="connsiteX17" fmla="*/ 431 w 10000"/>
                  <a:gd name="connsiteY17" fmla="*/ 10000 h 10000"/>
                  <a:gd name="connsiteX18" fmla="*/ 431 w 10000"/>
                  <a:gd name="connsiteY18" fmla="*/ 10000 h 10000"/>
                  <a:gd name="connsiteX19" fmla="*/ 0 w 10000"/>
                  <a:gd name="connsiteY19" fmla="*/ 9519 h 10000"/>
                  <a:gd name="connsiteX0" fmla="*/ 0 w 10000"/>
                  <a:gd name="connsiteY0" fmla="*/ 9519 h 10000"/>
                  <a:gd name="connsiteX1" fmla="*/ 1043 w 10000"/>
                  <a:gd name="connsiteY1" fmla="*/ 6444 h 10000"/>
                  <a:gd name="connsiteX2" fmla="*/ 1753 w 10000"/>
                  <a:gd name="connsiteY2" fmla="*/ 5155 h 10000"/>
                  <a:gd name="connsiteX3" fmla="*/ 2213 w 10000"/>
                  <a:gd name="connsiteY3" fmla="*/ 4467 h 10000"/>
                  <a:gd name="connsiteX4" fmla="*/ 2213 w 10000"/>
                  <a:gd name="connsiteY4" fmla="*/ 4467 h 10000"/>
                  <a:gd name="connsiteX5" fmla="*/ 2989 w 10000"/>
                  <a:gd name="connsiteY5" fmla="*/ 3436 h 10000"/>
                  <a:gd name="connsiteX6" fmla="*/ 3563 w 10000"/>
                  <a:gd name="connsiteY6" fmla="*/ 2852 h 10000"/>
                  <a:gd name="connsiteX7" fmla="*/ 3563 w 10000"/>
                  <a:gd name="connsiteY7" fmla="*/ 2852 h 10000"/>
                  <a:gd name="connsiteX8" fmla="*/ 9109 w 10000"/>
                  <a:gd name="connsiteY8" fmla="*/ 0 h 10000"/>
                  <a:gd name="connsiteX9" fmla="*/ 10000 w 10000"/>
                  <a:gd name="connsiteY9" fmla="*/ 1031 h 10000"/>
                  <a:gd name="connsiteX10" fmla="*/ 2672 w 10000"/>
                  <a:gd name="connsiteY10" fmla="*/ 5155 h 10000"/>
                  <a:gd name="connsiteX11" fmla="*/ 2672 w 10000"/>
                  <a:gd name="connsiteY11" fmla="*/ 5155 h 10000"/>
                  <a:gd name="connsiteX12" fmla="*/ 2672 w 10000"/>
                  <a:gd name="connsiteY12" fmla="*/ 5155 h 10000"/>
                  <a:gd name="connsiteX13" fmla="*/ 2213 w 10000"/>
                  <a:gd name="connsiteY13" fmla="*/ 5808 h 10000"/>
                  <a:gd name="connsiteX14" fmla="*/ 2213 w 10000"/>
                  <a:gd name="connsiteY14" fmla="*/ 5808 h 10000"/>
                  <a:gd name="connsiteX15" fmla="*/ 1804 w 10000"/>
                  <a:gd name="connsiteY15" fmla="*/ 6467 h 10000"/>
                  <a:gd name="connsiteX16" fmla="*/ 431 w 10000"/>
                  <a:gd name="connsiteY16" fmla="*/ 10000 h 10000"/>
                  <a:gd name="connsiteX17" fmla="*/ 431 w 10000"/>
                  <a:gd name="connsiteY17" fmla="*/ 10000 h 10000"/>
                  <a:gd name="connsiteX18" fmla="*/ 0 w 10000"/>
                  <a:gd name="connsiteY18" fmla="*/ 9519 h 10000"/>
                  <a:gd name="connsiteX0" fmla="*/ 0 w 10000"/>
                  <a:gd name="connsiteY0" fmla="*/ 9519 h 10000"/>
                  <a:gd name="connsiteX1" fmla="*/ 1043 w 10000"/>
                  <a:gd name="connsiteY1" fmla="*/ 6444 h 10000"/>
                  <a:gd name="connsiteX2" fmla="*/ 1753 w 10000"/>
                  <a:gd name="connsiteY2" fmla="*/ 5155 h 10000"/>
                  <a:gd name="connsiteX3" fmla="*/ 2213 w 10000"/>
                  <a:gd name="connsiteY3" fmla="*/ 4467 h 10000"/>
                  <a:gd name="connsiteX4" fmla="*/ 2213 w 10000"/>
                  <a:gd name="connsiteY4" fmla="*/ 4467 h 10000"/>
                  <a:gd name="connsiteX5" fmla="*/ 2989 w 10000"/>
                  <a:gd name="connsiteY5" fmla="*/ 3436 h 10000"/>
                  <a:gd name="connsiteX6" fmla="*/ 3563 w 10000"/>
                  <a:gd name="connsiteY6" fmla="*/ 2852 h 10000"/>
                  <a:gd name="connsiteX7" fmla="*/ 3563 w 10000"/>
                  <a:gd name="connsiteY7" fmla="*/ 2852 h 10000"/>
                  <a:gd name="connsiteX8" fmla="*/ 9109 w 10000"/>
                  <a:gd name="connsiteY8" fmla="*/ 0 h 10000"/>
                  <a:gd name="connsiteX9" fmla="*/ 10000 w 10000"/>
                  <a:gd name="connsiteY9" fmla="*/ 1031 h 10000"/>
                  <a:gd name="connsiteX10" fmla="*/ 2672 w 10000"/>
                  <a:gd name="connsiteY10" fmla="*/ 5155 h 10000"/>
                  <a:gd name="connsiteX11" fmla="*/ 2672 w 10000"/>
                  <a:gd name="connsiteY11" fmla="*/ 5155 h 10000"/>
                  <a:gd name="connsiteX12" fmla="*/ 2672 w 10000"/>
                  <a:gd name="connsiteY12" fmla="*/ 5155 h 10000"/>
                  <a:gd name="connsiteX13" fmla="*/ 2213 w 10000"/>
                  <a:gd name="connsiteY13" fmla="*/ 5808 h 10000"/>
                  <a:gd name="connsiteX14" fmla="*/ 2213 w 10000"/>
                  <a:gd name="connsiteY14" fmla="*/ 5808 h 10000"/>
                  <a:gd name="connsiteX15" fmla="*/ 1804 w 10000"/>
                  <a:gd name="connsiteY15" fmla="*/ 6467 h 10000"/>
                  <a:gd name="connsiteX16" fmla="*/ 431 w 10000"/>
                  <a:gd name="connsiteY16" fmla="*/ 10000 h 10000"/>
                  <a:gd name="connsiteX17" fmla="*/ 0 w 10000"/>
                  <a:gd name="connsiteY17" fmla="*/ 9519 h 10000"/>
                  <a:gd name="connsiteX0" fmla="*/ 0 w 9569"/>
                  <a:gd name="connsiteY0" fmla="*/ 10000 h 10000"/>
                  <a:gd name="connsiteX1" fmla="*/ 612 w 9569"/>
                  <a:gd name="connsiteY1" fmla="*/ 6444 h 10000"/>
                  <a:gd name="connsiteX2" fmla="*/ 1322 w 9569"/>
                  <a:gd name="connsiteY2" fmla="*/ 5155 h 10000"/>
                  <a:gd name="connsiteX3" fmla="*/ 1782 w 9569"/>
                  <a:gd name="connsiteY3" fmla="*/ 4467 h 10000"/>
                  <a:gd name="connsiteX4" fmla="*/ 1782 w 9569"/>
                  <a:gd name="connsiteY4" fmla="*/ 4467 h 10000"/>
                  <a:gd name="connsiteX5" fmla="*/ 2558 w 9569"/>
                  <a:gd name="connsiteY5" fmla="*/ 3436 h 10000"/>
                  <a:gd name="connsiteX6" fmla="*/ 3132 w 9569"/>
                  <a:gd name="connsiteY6" fmla="*/ 2852 h 10000"/>
                  <a:gd name="connsiteX7" fmla="*/ 3132 w 9569"/>
                  <a:gd name="connsiteY7" fmla="*/ 2852 h 10000"/>
                  <a:gd name="connsiteX8" fmla="*/ 8678 w 9569"/>
                  <a:gd name="connsiteY8" fmla="*/ 0 h 10000"/>
                  <a:gd name="connsiteX9" fmla="*/ 9569 w 9569"/>
                  <a:gd name="connsiteY9" fmla="*/ 1031 h 10000"/>
                  <a:gd name="connsiteX10" fmla="*/ 2241 w 9569"/>
                  <a:gd name="connsiteY10" fmla="*/ 5155 h 10000"/>
                  <a:gd name="connsiteX11" fmla="*/ 2241 w 9569"/>
                  <a:gd name="connsiteY11" fmla="*/ 5155 h 10000"/>
                  <a:gd name="connsiteX12" fmla="*/ 2241 w 9569"/>
                  <a:gd name="connsiteY12" fmla="*/ 5155 h 10000"/>
                  <a:gd name="connsiteX13" fmla="*/ 1782 w 9569"/>
                  <a:gd name="connsiteY13" fmla="*/ 5808 h 10000"/>
                  <a:gd name="connsiteX14" fmla="*/ 1782 w 9569"/>
                  <a:gd name="connsiteY14" fmla="*/ 5808 h 10000"/>
                  <a:gd name="connsiteX15" fmla="*/ 1373 w 9569"/>
                  <a:gd name="connsiteY15" fmla="*/ 6467 h 10000"/>
                  <a:gd name="connsiteX16" fmla="*/ 0 w 9569"/>
                  <a:gd name="connsiteY16" fmla="*/ 10000 h 10000"/>
                  <a:gd name="connsiteX0" fmla="*/ 795 w 9360"/>
                  <a:gd name="connsiteY0" fmla="*/ 6467 h 6578"/>
                  <a:gd name="connsiteX1" fmla="*/ 0 w 9360"/>
                  <a:gd name="connsiteY1" fmla="*/ 6444 h 6578"/>
                  <a:gd name="connsiteX2" fmla="*/ 742 w 9360"/>
                  <a:gd name="connsiteY2" fmla="*/ 5155 h 6578"/>
                  <a:gd name="connsiteX3" fmla="*/ 1222 w 9360"/>
                  <a:gd name="connsiteY3" fmla="*/ 4467 h 6578"/>
                  <a:gd name="connsiteX4" fmla="*/ 1222 w 9360"/>
                  <a:gd name="connsiteY4" fmla="*/ 4467 h 6578"/>
                  <a:gd name="connsiteX5" fmla="*/ 2033 w 9360"/>
                  <a:gd name="connsiteY5" fmla="*/ 3436 h 6578"/>
                  <a:gd name="connsiteX6" fmla="*/ 2633 w 9360"/>
                  <a:gd name="connsiteY6" fmla="*/ 2852 h 6578"/>
                  <a:gd name="connsiteX7" fmla="*/ 2633 w 9360"/>
                  <a:gd name="connsiteY7" fmla="*/ 2852 h 6578"/>
                  <a:gd name="connsiteX8" fmla="*/ 8429 w 9360"/>
                  <a:gd name="connsiteY8" fmla="*/ 0 h 6578"/>
                  <a:gd name="connsiteX9" fmla="*/ 9360 w 9360"/>
                  <a:gd name="connsiteY9" fmla="*/ 1031 h 6578"/>
                  <a:gd name="connsiteX10" fmla="*/ 1702 w 9360"/>
                  <a:gd name="connsiteY10" fmla="*/ 5155 h 6578"/>
                  <a:gd name="connsiteX11" fmla="*/ 1702 w 9360"/>
                  <a:gd name="connsiteY11" fmla="*/ 5155 h 6578"/>
                  <a:gd name="connsiteX12" fmla="*/ 1702 w 9360"/>
                  <a:gd name="connsiteY12" fmla="*/ 5155 h 6578"/>
                  <a:gd name="connsiteX13" fmla="*/ 1222 w 9360"/>
                  <a:gd name="connsiteY13" fmla="*/ 5808 h 6578"/>
                  <a:gd name="connsiteX14" fmla="*/ 1222 w 9360"/>
                  <a:gd name="connsiteY14" fmla="*/ 5808 h 6578"/>
                  <a:gd name="connsiteX15" fmla="*/ 795 w 9360"/>
                  <a:gd name="connsiteY15" fmla="*/ 6467 h 6578"/>
                  <a:gd name="connsiteX0" fmla="*/ 849 w 10000"/>
                  <a:gd name="connsiteY0" fmla="*/ 9831 h 10000"/>
                  <a:gd name="connsiteX1" fmla="*/ 0 w 10000"/>
                  <a:gd name="connsiteY1" fmla="*/ 9796 h 10000"/>
                  <a:gd name="connsiteX2" fmla="*/ 793 w 10000"/>
                  <a:gd name="connsiteY2" fmla="*/ 7837 h 10000"/>
                  <a:gd name="connsiteX3" fmla="*/ 1306 w 10000"/>
                  <a:gd name="connsiteY3" fmla="*/ 6791 h 10000"/>
                  <a:gd name="connsiteX4" fmla="*/ 1306 w 10000"/>
                  <a:gd name="connsiteY4" fmla="*/ 6791 h 10000"/>
                  <a:gd name="connsiteX5" fmla="*/ 2172 w 10000"/>
                  <a:gd name="connsiteY5" fmla="*/ 5223 h 10000"/>
                  <a:gd name="connsiteX6" fmla="*/ 2813 w 10000"/>
                  <a:gd name="connsiteY6" fmla="*/ 4336 h 10000"/>
                  <a:gd name="connsiteX7" fmla="*/ 2813 w 10000"/>
                  <a:gd name="connsiteY7" fmla="*/ 4336 h 10000"/>
                  <a:gd name="connsiteX8" fmla="*/ 9005 w 10000"/>
                  <a:gd name="connsiteY8" fmla="*/ 0 h 10000"/>
                  <a:gd name="connsiteX9" fmla="*/ 10000 w 10000"/>
                  <a:gd name="connsiteY9" fmla="*/ 1567 h 10000"/>
                  <a:gd name="connsiteX10" fmla="*/ 8762 w 10000"/>
                  <a:gd name="connsiteY10" fmla="*/ 1775 h 10000"/>
                  <a:gd name="connsiteX11" fmla="*/ 1818 w 10000"/>
                  <a:gd name="connsiteY11" fmla="*/ 7837 h 10000"/>
                  <a:gd name="connsiteX12" fmla="*/ 1818 w 10000"/>
                  <a:gd name="connsiteY12" fmla="*/ 7837 h 10000"/>
                  <a:gd name="connsiteX13" fmla="*/ 1818 w 10000"/>
                  <a:gd name="connsiteY13" fmla="*/ 7837 h 10000"/>
                  <a:gd name="connsiteX14" fmla="*/ 1306 w 10000"/>
                  <a:gd name="connsiteY14" fmla="*/ 8829 h 10000"/>
                  <a:gd name="connsiteX15" fmla="*/ 1306 w 10000"/>
                  <a:gd name="connsiteY15" fmla="*/ 8829 h 10000"/>
                  <a:gd name="connsiteX16" fmla="*/ 849 w 10000"/>
                  <a:gd name="connsiteY16" fmla="*/ 9831 h 10000"/>
                  <a:gd name="connsiteX0" fmla="*/ 849 w 10001"/>
                  <a:gd name="connsiteY0" fmla="*/ 9831 h 10000"/>
                  <a:gd name="connsiteX1" fmla="*/ 0 w 10001"/>
                  <a:gd name="connsiteY1" fmla="*/ 9796 h 10000"/>
                  <a:gd name="connsiteX2" fmla="*/ 793 w 10001"/>
                  <a:gd name="connsiteY2" fmla="*/ 7837 h 10000"/>
                  <a:gd name="connsiteX3" fmla="*/ 1306 w 10001"/>
                  <a:gd name="connsiteY3" fmla="*/ 6791 h 10000"/>
                  <a:gd name="connsiteX4" fmla="*/ 1306 w 10001"/>
                  <a:gd name="connsiteY4" fmla="*/ 6791 h 10000"/>
                  <a:gd name="connsiteX5" fmla="*/ 2172 w 10001"/>
                  <a:gd name="connsiteY5" fmla="*/ 5223 h 10000"/>
                  <a:gd name="connsiteX6" fmla="*/ 2813 w 10001"/>
                  <a:gd name="connsiteY6" fmla="*/ 4336 h 10000"/>
                  <a:gd name="connsiteX7" fmla="*/ 2813 w 10001"/>
                  <a:gd name="connsiteY7" fmla="*/ 4336 h 10000"/>
                  <a:gd name="connsiteX8" fmla="*/ 9005 w 10001"/>
                  <a:gd name="connsiteY8" fmla="*/ 0 h 10000"/>
                  <a:gd name="connsiteX9" fmla="*/ 10000 w 10001"/>
                  <a:gd name="connsiteY9" fmla="*/ 1567 h 10000"/>
                  <a:gd name="connsiteX10" fmla="*/ 8776 w 10001"/>
                  <a:gd name="connsiteY10" fmla="*/ 1685 h 10000"/>
                  <a:gd name="connsiteX11" fmla="*/ 1818 w 10001"/>
                  <a:gd name="connsiteY11" fmla="*/ 7837 h 10000"/>
                  <a:gd name="connsiteX12" fmla="*/ 1818 w 10001"/>
                  <a:gd name="connsiteY12" fmla="*/ 7837 h 10000"/>
                  <a:gd name="connsiteX13" fmla="*/ 1818 w 10001"/>
                  <a:gd name="connsiteY13" fmla="*/ 7837 h 10000"/>
                  <a:gd name="connsiteX14" fmla="*/ 1306 w 10001"/>
                  <a:gd name="connsiteY14" fmla="*/ 8829 h 10000"/>
                  <a:gd name="connsiteX15" fmla="*/ 1306 w 10001"/>
                  <a:gd name="connsiteY15" fmla="*/ 8829 h 10000"/>
                  <a:gd name="connsiteX16" fmla="*/ 849 w 10001"/>
                  <a:gd name="connsiteY16" fmla="*/ 9831 h 10000"/>
                  <a:gd name="connsiteX0" fmla="*/ 849 w 10003"/>
                  <a:gd name="connsiteY0" fmla="*/ 9914 h 10083"/>
                  <a:gd name="connsiteX1" fmla="*/ 0 w 10003"/>
                  <a:gd name="connsiteY1" fmla="*/ 9879 h 10083"/>
                  <a:gd name="connsiteX2" fmla="*/ 793 w 10003"/>
                  <a:gd name="connsiteY2" fmla="*/ 7920 h 10083"/>
                  <a:gd name="connsiteX3" fmla="*/ 1306 w 10003"/>
                  <a:gd name="connsiteY3" fmla="*/ 6874 h 10083"/>
                  <a:gd name="connsiteX4" fmla="*/ 1306 w 10003"/>
                  <a:gd name="connsiteY4" fmla="*/ 6874 h 10083"/>
                  <a:gd name="connsiteX5" fmla="*/ 2172 w 10003"/>
                  <a:gd name="connsiteY5" fmla="*/ 5306 h 10083"/>
                  <a:gd name="connsiteX6" fmla="*/ 2813 w 10003"/>
                  <a:gd name="connsiteY6" fmla="*/ 4419 h 10083"/>
                  <a:gd name="connsiteX7" fmla="*/ 2813 w 10003"/>
                  <a:gd name="connsiteY7" fmla="*/ 4419 h 10083"/>
                  <a:gd name="connsiteX8" fmla="*/ 8782 w 10003"/>
                  <a:gd name="connsiteY8" fmla="*/ 0 h 10083"/>
                  <a:gd name="connsiteX9" fmla="*/ 10000 w 10003"/>
                  <a:gd name="connsiteY9" fmla="*/ 1650 h 10083"/>
                  <a:gd name="connsiteX10" fmla="*/ 8776 w 10003"/>
                  <a:gd name="connsiteY10" fmla="*/ 1768 h 10083"/>
                  <a:gd name="connsiteX11" fmla="*/ 1818 w 10003"/>
                  <a:gd name="connsiteY11" fmla="*/ 7920 h 10083"/>
                  <a:gd name="connsiteX12" fmla="*/ 1818 w 10003"/>
                  <a:gd name="connsiteY12" fmla="*/ 7920 h 10083"/>
                  <a:gd name="connsiteX13" fmla="*/ 1818 w 10003"/>
                  <a:gd name="connsiteY13" fmla="*/ 7920 h 10083"/>
                  <a:gd name="connsiteX14" fmla="*/ 1306 w 10003"/>
                  <a:gd name="connsiteY14" fmla="*/ 8912 h 10083"/>
                  <a:gd name="connsiteX15" fmla="*/ 1306 w 10003"/>
                  <a:gd name="connsiteY15" fmla="*/ 8912 h 10083"/>
                  <a:gd name="connsiteX16" fmla="*/ 849 w 10003"/>
                  <a:gd name="connsiteY16" fmla="*/ 9914 h 10083"/>
                  <a:gd name="connsiteX0" fmla="*/ 849 w 9588"/>
                  <a:gd name="connsiteY0" fmla="*/ 10028 h 10197"/>
                  <a:gd name="connsiteX1" fmla="*/ 0 w 9588"/>
                  <a:gd name="connsiteY1" fmla="*/ 9993 h 10197"/>
                  <a:gd name="connsiteX2" fmla="*/ 793 w 9588"/>
                  <a:gd name="connsiteY2" fmla="*/ 8034 h 10197"/>
                  <a:gd name="connsiteX3" fmla="*/ 1306 w 9588"/>
                  <a:gd name="connsiteY3" fmla="*/ 6988 h 10197"/>
                  <a:gd name="connsiteX4" fmla="*/ 1306 w 9588"/>
                  <a:gd name="connsiteY4" fmla="*/ 6988 h 10197"/>
                  <a:gd name="connsiteX5" fmla="*/ 2172 w 9588"/>
                  <a:gd name="connsiteY5" fmla="*/ 5420 h 10197"/>
                  <a:gd name="connsiteX6" fmla="*/ 2813 w 9588"/>
                  <a:gd name="connsiteY6" fmla="*/ 4533 h 10197"/>
                  <a:gd name="connsiteX7" fmla="*/ 2813 w 9588"/>
                  <a:gd name="connsiteY7" fmla="*/ 4533 h 10197"/>
                  <a:gd name="connsiteX8" fmla="*/ 8782 w 9588"/>
                  <a:gd name="connsiteY8" fmla="*/ 114 h 10197"/>
                  <a:gd name="connsiteX9" fmla="*/ 8776 w 9588"/>
                  <a:gd name="connsiteY9" fmla="*/ 1882 h 10197"/>
                  <a:gd name="connsiteX10" fmla="*/ 1818 w 9588"/>
                  <a:gd name="connsiteY10" fmla="*/ 8034 h 10197"/>
                  <a:gd name="connsiteX11" fmla="*/ 1818 w 9588"/>
                  <a:gd name="connsiteY11" fmla="*/ 8034 h 10197"/>
                  <a:gd name="connsiteX12" fmla="*/ 1818 w 9588"/>
                  <a:gd name="connsiteY12" fmla="*/ 8034 h 10197"/>
                  <a:gd name="connsiteX13" fmla="*/ 1306 w 9588"/>
                  <a:gd name="connsiteY13" fmla="*/ 9026 h 10197"/>
                  <a:gd name="connsiteX14" fmla="*/ 1306 w 9588"/>
                  <a:gd name="connsiteY14" fmla="*/ 9026 h 10197"/>
                  <a:gd name="connsiteX15" fmla="*/ 849 w 9588"/>
                  <a:gd name="connsiteY15" fmla="*/ 10028 h 10197"/>
                  <a:gd name="connsiteX0" fmla="*/ 885 w 10000"/>
                  <a:gd name="connsiteY0" fmla="*/ 9834 h 10000"/>
                  <a:gd name="connsiteX1" fmla="*/ 0 w 10000"/>
                  <a:gd name="connsiteY1" fmla="*/ 9800 h 10000"/>
                  <a:gd name="connsiteX2" fmla="*/ 827 w 10000"/>
                  <a:gd name="connsiteY2" fmla="*/ 7879 h 10000"/>
                  <a:gd name="connsiteX3" fmla="*/ 1362 w 10000"/>
                  <a:gd name="connsiteY3" fmla="*/ 6853 h 10000"/>
                  <a:gd name="connsiteX4" fmla="*/ 1362 w 10000"/>
                  <a:gd name="connsiteY4" fmla="*/ 6853 h 10000"/>
                  <a:gd name="connsiteX5" fmla="*/ 2265 w 10000"/>
                  <a:gd name="connsiteY5" fmla="*/ 5315 h 10000"/>
                  <a:gd name="connsiteX6" fmla="*/ 2934 w 10000"/>
                  <a:gd name="connsiteY6" fmla="*/ 4445 h 10000"/>
                  <a:gd name="connsiteX7" fmla="*/ 2934 w 10000"/>
                  <a:gd name="connsiteY7" fmla="*/ 4445 h 10000"/>
                  <a:gd name="connsiteX8" fmla="*/ 9159 w 10000"/>
                  <a:gd name="connsiteY8" fmla="*/ 112 h 10000"/>
                  <a:gd name="connsiteX9" fmla="*/ 9153 w 10000"/>
                  <a:gd name="connsiteY9" fmla="*/ 1846 h 10000"/>
                  <a:gd name="connsiteX10" fmla="*/ 1896 w 10000"/>
                  <a:gd name="connsiteY10" fmla="*/ 7879 h 10000"/>
                  <a:gd name="connsiteX11" fmla="*/ 1896 w 10000"/>
                  <a:gd name="connsiteY11" fmla="*/ 7879 h 10000"/>
                  <a:gd name="connsiteX12" fmla="*/ 1896 w 10000"/>
                  <a:gd name="connsiteY12" fmla="*/ 7879 h 10000"/>
                  <a:gd name="connsiteX13" fmla="*/ 1362 w 10000"/>
                  <a:gd name="connsiteY13" fmla="*/ 8852 h 10000"/>
                  <a:gd name="connsiteX14" fmla="*/ 1362 w 10000"/>
                  <a:gd name="connsiteY14" fmla="*/ 8852 h 10000"/>
                  <a:gd name="connsiteX15" fmla="*/ 885 w 10000"/>
                  <a:gd name="connsiteY15" fmla="*/ 9834 h 10000"/>
                  <a:gd name="connsiteX0" fmla="*/ 885 w 9694"/>
                  <a:gd name="connsiteY0" fmla="*/ 9722 h 9888"/>
                  <a:gd name="connsiteX1" fmla="*/ 0 w 9694"/>
                  <a:gd name="connsiteY1" fmla="*/ 9688 h 9888"/>
                  <a:gd name="connsiteX2" fmla="*/ 827 w 9694"/>
                  <a:gd name="connsiteY2" fmla="*/ 7767 h 9888"/>
                  <a:gd name="connsiteX3" fmla="*/ 1362 w 9694"/>
                  <a:gd name="connsiteY3" fmla="*/ 6741 h 9888"/>
                  <a:gd name="connsiteX4" fmla="*/ 1362 w 9694"/>
                  <a:gd name="connsiteY4" fmla="*/ 6741 h 9888"/>
                  <a:gd name="connsiteX5" fmla="*/ 2265 w 9694"/>
                  <a:gd name="connsiteY5" fmla="*/ 5203 h 9888"/>
                  <a:gd name="connsiteX6" fmla="*/ 2934 w 9694"/>
                  <a:gd name="connsiteY6" fmla="*/ 4333 h 9888"/>
                  <a:gd name="connsiteX7" fmla="*/ 2934 w 9694"/>
                  <a:gd name="connsiteY7" fmla="*/ 4333 h 9888"/>
                  <a:gd name="connsiteX8" fmla="*/ 9159 w 9694"/>
                  <a:gd name="connsiteY8" fmla="*/ 0 h 9888"/>
                  <a:gd name="connsiteX9" fmla="*/ 9153 w 9694"/>
                  <a:gd name="connsiteY9" fmla="*/ 1734 h 9888"/>
                  <a:gd name="connsiteX10" fmla="*/ 1896 w 9694"/>
                  <a:gd name="connsiteY10" fmla="*/ 7767 h 9888"/>
                  <a:gd name="connsiteX11" fmla="*/ 1896 w 9694"/>
                  <a:gd name="connsiteY11" fmla="*/ 7767 h 9888"/>
                  <a:gd name="connsiteX12" fmla="*/ 1896 w 9694"/>
                  <a:gd name="connsiteY12" fmla="*/ 7767 h 9888"/>
                  <a:gd name="connsiteX13" fmla="*/ 1362 w 9694"/>
                  <a:gd name="connsiteY13" fmla="*/ 8740 h 9888"/>
                  <a:gd name="connsiteX14" fmla="*/ 1362 w 9694"/>
                  <a:gd name="connsiteY14" fmla="*/ 8740 h 9888"/>
                  <a:gd name="connsiteX15" fmla="*/ 885 w 9694"/>
                  <a:gd name="connsiteY15" fmla="*/ 9722 h 9888"/>
                  <a:gd name="connsiteX0" fmla="*/ 913 w 9450"/>
                  <a:gd name="connsiteY0" fmla="*/ 9832 h 10000"/>
                  <a:gd name="connsiteX1" fmla="*/ 0 w 9450"/>
                  <a:gd name="connsiteY1" fmla="*/ 9798 h 10000"/>
                  <a:gd name="connsiteX2" fmla="*/ 853 w 9450"/>
                  <a:gd name="connsiteY2" fmla="*/ 7855 h 10000"/>
                  <a:gd name="connsiteX3" fmla="*/ 1405 w 9450"/>
                  <a:gd name="connsiteY3" fmla="*/ 6817 h 10000"/>
                  <a:gd name="connsiteX4" fmla="*/ 1405 w 9450"/>
                  <a:gd name="connsiteY4" fmla="*/ 6817 h 10000"/>
                  <a:gd name="connsiteX5" fmla="*/ 2336 w 9450"/>
                  <a:gd name="connsiteY5" fmla="*/ 5262 h 10000"/>
                  <a:gd name="connsiteX6" fmla="*/ 3027 w 9450"/>
                  <a:gd name="connsiteY6" fmla="*/ 4382 h 10000"/>
                  <a:gd name="connsiteX7" fmla="*/ 3027 w 9450"/>
                  <a:gd name="connsiteY7" fmla="*/ 4382 h 10000"/>
                  <a:gd name="connsiteX8" fmla="*/ 9448 w 9450"/>
                  <a:gd name="connsiteY8" fmla="*/ 0 h 10000"/>
                  <a:gd name="connsiteX9" fmla="*/ 9442 w 9450"/>
                  <a:gd name="connsiteY9" fmla="*/ 1754 h 10000"/>
                  <a:gd name="connsiteX10" fmla="*/ 1956 w 9450"/>
                  <a:gd name="connsiteY10" fmla="*/ 7855 h 10000"/>
                  <a:gd name="connsiteX11" fmla="*/ 1956 w 9450"/>
                  <a:gd name="connsiteY11" fmla="*/ 7855 h 10000"/>
                  <a:gd name="connsiteX12" fmla="*/ 1956 w 9450"/>
                  <a:gd name="connsiteY12" fmla="*/ 7855 h 10000"/>
                  <a:gd name="connsiteX13" fmla="*/ 1405 w 9450"/>
                  <a:gd name="connsiteY13" fmla="*/ 8839 h 10000"/>
                  <a:gd name="connsiteX14" fmla="*/ 1405 w 9450"/>
                  <a:gd name="connsiteY14" fmla="*/ 8839 h 10000"/>
                  <a:gd name="connsiteX15" fmla="*/ 913 w 945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2070 w 10000"/>
                  <a:gd name="connsiteY10" fmla="*/ 7855 h 10000"/>
                  <a:gd name="connsiteX11" fmla="*/ 2070 w 10000"/>
                  <a:gd name="connsiteY11" fmla="*/ 7855 h 10000"/>
                  <a:gd name="connsiteX12" fmla="*/ 2070 w 10000"/>
                  <a:gd name="connsiteY12" fmla="*/ 7855 h 10000"/>
                  <a:gd name="connsiteX13" fmla="*/ 1487 w 10000"/>
                  <a:gd name="connsiteY13" fmla="*/ 8839 h 10000"/>
                  <a:gd name="connsiteX14" fmla="*/ 1487 w 10000"/>
                  <a:gd name="connsiteY14" fmla="*/ 8839 h 10000"/>
                  <a:gd name="connsiteX15" fmla="*/ 966 w 1000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2070 w 10000"/>
                  <a:gd name="connsiteY10" fmla="*/ 7855 h 10000"/>
                  <a:gd name="connsiteX11" fmla="*/ 2070 w 10000"/>
                  <a:gd name="connsiteY11" fmla="*/ 7855 h 10000"/>
                  <a:gd name="connsiteX12" fmla="*/ 2070 w 10000"/>
                  <a:gd name="connsiteY12" fmla="*/ 7855 h 10000"/>
                  <a:gd name="connsiteX13" fmla="*/ 1487 w 10000"/>
                  <a:gd name="connsiteY13" fmla="*/ 8839 h 10000"/>
                  <a:gd name="connsiteX14" fmla="*/ 1487 w 10000"/>
                  <a:gd name="connsiteY14" fmla="*/ 8839 h 10000"/>
                  <a:gd name="connsiteX15" fmla="*/ 966 w 1000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2070 w 10000"/>
                  <a:gd name="connsiteY10" fmla="*/ 7855 h 10000"/>
                  <a:gd name="connsiteX11" fmla="*/ 2070 w 10000"/>
                  <a:gd name="connsiteY11" fmla="*/ 7855 h 10000"/>
                  <a:gd name="connsiteX12" fmla="*/ 2070 w 10000"/>
                  <a:gd name="connsiteY12" fmla="*/ 7855 h 10000"/>
                  <a:gd name="connsiteX13" fmla="*/ 1487 w 10000"/>
                  <a:gd name="connsiteY13" fmla="*/ 8839 h 10000"/>
                  <a:gd name="connsiteX14" fmla="*/ 1487 w 10000"/>
                  <a:gd name="connsiteY14" fmla="*/ 8839 h 10000"/>
                  <a:gd name="connsiteX15" fmla="*/ 966 w 1000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2070 w 10000"/>
                  <a:gd name="connsiteY10" fmla="*/ 7855 h 10000"/>
                  <a:gd name="connsiteX11" fmla="*/ 2070 w 10000"/>
                  <a:gd name="connsiteY11" fmla="*/ 7855 h 10000"/>
                  <a:gd name="connsiteX12" fmla="*/ 2070 w 10000"/>
                  <a:gd name="connsiteY12" fmla="*/ 7855 h 10000"/>
                  <a:gd name="connsiteX13" fmla="*/ 1487 w 10000"/>
                  <a:gd name="connsiteY13" fmla="*/ 8839 h 10000"/>
                  <a:gd name="connsiteX14" fmla="*/ 1487 w 10000"/>
                  <a:gd name="connsiteY14" fmla="*/ 8839 h 10000"/>
                  <a:gd name="connsiteX15" fmla="*/ 966 w 1000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2070 w 10000"/>
                  <a:gd name="connsiteY10" fmla="*/ 7855 h 10000"/>
                  <a:gd name="connsiteX11" fmla="*/ 2070 w 10000"/>
                  <a:gd name="connsiteY11" fmla="*/ 7855 h 10000"/>
                  <a:gd name="connsiteX12" fmla="*/ 2070 w 10000"/>
                  <a:gd name="connsiteY12" fmla="*/ 7855 h 10000"/>
                  <a:gd name="connsiteX13" fmla="*/ 1487 w 10000"/>
                  <a:gd name="connsiteY13" fmla="*/ 8839 h 10000"/>
                  <a:gd name="connsiteX14" fmla="*/ 1487 w 10000"/>
                  <a:gd name="connsiteY14" fmla="*/ 8839 h 10000"/>
                  <a:gd name="connsiteX15" fmla="*/ 966 w 1000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2070 w 10000"/>
                  <a:gd name="connsiteY10" fmla="*/ 7855 h 10000"/>
                  <a:gd name="connsiteX11" fmla="*/ 2070 w 10000"/>
                  <a:gd name="connsiteY11" fmla="*/ 7855 h 10000"/>
                  <a:gd name="connsiteX12" fmla="*/ 2070 w 10000"/>
                  <a:gd name="connsiteY12" fmla="*/ 7855 h 10000"/>
                  <a:gd name="connsiteX13" fmla="*/ 1487 w 10000"/>
                  <a:gd name="connsiteY13" fmla="*/ 8839 h 10000"/>
                  <a:gd name="connsiteX14" fmla="*/ 1487 w 10000"/>
                  <a:gd name="connsiteY14" fmla="*/ 8839 h 10000"/>
                  <a:gd name="connsiteX15" fmla="*/ 966 w 1000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09 w 10000"/>
                  <a:gd name="connsiteY10" fmla="*/ 3120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09 w 10000"/>
                  <a:gd name="connsiteY10" fmla="*/ 3120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09 w 10000"/>
                  <a:gd name="connsiteY10" fmla="*/ 3120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9957"/>
                  <a:gd name="connsiteX1" fmla="*/ 0 w 10000"/>
                  <a:gd name="connsiteY1" fmla="*/ 9798 h 9957"/>
                  <a:gd name="connsiteX2" fmla="*/ 903 w 10000"/>
                  <a:gd name="connsiteY2" fmla="*/ 7855 h 9957"/>
                  <a:gd name="connsiteX3" fmla="*/ 1487 w 10000"/>
                  <a:gd name="connsiteY3" fmla="*/ 6817 h 9957"/>
                  <a:gd name="connsiteX4" fmla="*/ 1487 w 10000"/>
                  <a:gd name="connsiteY4" fmla="*/ 6817 h 9957"/>
                  <a:gd name="connsiteX5" fmla="*/ 2472 w 10000"/>
                  <a:gd name="connsiteY5" fmla="*/ 5262 h 9957"/>
                  <a:gd name="connsiteX6" fmla="*/ 3203 w 10000"/>
                  <a:gd name="connsiteY6" fmla="*/ 4382 h 9957"/>
                  <a:gd name="connsiteX7" fmla="*/ 3203 w 10000"/>
                  <a:gd name="connsiteY7" fmla="*/ 4382 h 9957"/>
                  <a:gd name="connsiteX8" fmla="*/ 9998 w 10000"/>
                  <a:gd name="connsiteY8" fmla="*/ 0 h 9957"/>
                  <a:gd name="connsiteX9" fmla="*/ 9992 w 10000"/>
                  <a:gd name="connsiteY9" fmla="*/ 1754 h 9957"/>
                  <a:gd name="connsiteX10" fmla="*/ 6661 w 10000"/>
                  <a:gd name="connsiteY10" fmla="*/ 3175 h 9957"/>
                  <a:gd name="connsiteX11" fmla="*/ 2070 w 10000"/>
                  <a:gd name="connsiteY11" fmla="*/ 7855 h 9957"/>
                  <a:gd name="connsiteX12" fmla="*/ 2070 w 10000"/>
                  <a:gd name="connsiteY12" fmla="*/ 7855 h 9957"/>
                  <a:gd name="connsiteX13" fmla="*/ 2070 w 10000"/>
                  <a:gd name="connsiteY13" fmla="*/ 7855 h 9957"/>
                  <a:gd name="connsiteX14" fmla="*/ 1487 w 10000"/>
                  <a:gd name="connsiteY14" fmla="*/ 8839 h 9957"/>
                  <a:gd name="connsiteX15" fmla="*/ 1487 w 10000"/>
                  <a:gd name="connsiteY15" fmla="*/ 8839 h 9957"/>
                  <a:gd name="connsiteX16" fmla="*/ 966 w 10000"/>
                  <a:gd name="connsiteY16" fmla="*/ 9832 h 9957"/>
                  <a:gd name="connsiteX0" fmla="*/ 966 w 10000"/>
                  <a:gd name="connsiteY0" fmla="*/ 9874 h 10000"/>
                  <a:gd name="connsiteX1" fmla="*/ 0 w 10000"/>
                  <a:gd name="connsiteY1" fmla="*/ 9840 h 10000"/>
                  <a:gd name="connsiteX2" fmla="*/ 903 w 10000"/>
                  <a:gd name="connsiteY2" fmla="*/ 7889 h 10000"/>
                  <a:gd name="connsiteX3" fmla="*/ 1487 w 10000"/>
                  <a:gd name="connsiteY3" fmla="*/ 6846 h 10000"/>
                  <a:gd name="connsiteX4" fmla="*/ 1487 w 10000"/>
                  <a:gd name="connsiteY4" fmla="*/ 6846 h 10000"/>
                  <a:gd name="connsiteX5" fmla="*/ 2472 w 10000"/>
                  <a:gd name="connsiteY5" fmla="*/ 5285 h 10000"/>
                  <a:gd name="connsiteX6" fmla="*/ 3203 w 10000"/>
                  <a:gd name="connsiteY6" fmla="*/ 4401 h 10000"/>
                  <a:gd name="connsiteX7" fmla="*/ 3203 w 10000"/>
                  <a:gd name="connsiteY7" fmla="*/ 4401 h 10000"/>
                  <a:gd name="connsiteX8" fmla="*/ 9998 w 10000"/>
                  <a:gd name="connsiteY8" fmla="*/ 0 h 10000"/>
                  <a:gd name="connsiteX9" fmla="*/ 9992 w 10000"/>
                  <a:gd name="connsiteY9" fmla="*/ 1762 h 10000"/>
                  <a:gd name="connsiteX10" fmla="*/ 6661 w 10000"/>
                  <a:gd name="connsiteY10" fmla="*/ 3189 h 10000"/>
                  <a:gd name="connsiteX11" fmla="*/ 2070 w 10000"/>
                  <a:gd name="connsiteY11" fmla="*/ 7889 h 10000"/>
                  <a:gd name="connsiteX12" fmla="*/ 2070 w 10000"/>
                  <a:gd name="connsiteY12" fmla="*/ 7889 h 10000"/>
                  <a:gd name="connsiteX13" fmla="*/ 2070 w 10000"/>
                  <a:gd name="connsiteY13" fmla="*/ 7889 h 10000"/>
                  <a:gd name="connsiteX14" fmla="*/ 1487 w 10000"/>
                  <a:gd name="connsiteY14" fmla="*/ 8877 h 10000"/>
                  <a:gd name="connsiteX15" fmla="*/ 1487 w 10000"/>
                  <a:gd name="connsiteY15" fmla="*/ 8877 h 10000"/>
                  <a:gd name="connsiteX16" fmla="*/ 966 w 10000"/>
                  <a:gd name="connsiteY16" fmla="*/ 9874 h 10000"/>
                  <a:gd name="connsiteX0" fmla="*/ 966 w 10000"/>
                  <a:gd name="connsiteY0" fmla="*/ 9874 h 9877"/>
                  <a:gd name="connsiteX1" fmla="*/ 0 w 10000"/>
                  <a:gd name="connsiteY1" fmla="*/ 9840 h 9877"/>
                  <a:gd name="connsiteX2" fmla="*/ 903 w 10000"/>
                  <a:gd name="connsiteY2" fmla="*/ 7889 h 9877"/>
                  <a:gd name="connsiteX3" fmla="*/ 1487 w 10000"/>
                  <a:gd name="connsiteY3" fmla="*/ 6846 h 9877"/>
                  <a:gd name="connsiteX4" fmla="*/ 1487 w 10000"/>
                  <a:gd name="connsiteY4" fmla="*/ 6846 h 9877"/>
                  <a:gd name="connsiteX5" fmla="*/ 2472 w 10000"/>
                  <a:gd name="connsiteY5" fmla="*/ 5285 h 9877"/>
                  <a:gd name="connsiteX6" fmla="*/ 3203 w 10000"/>
                  <a:gd name="connsiteY6" fmla="*/ 4401 h 9877"/>
                  <a:gd name="connsiteX7" fmla="*/ 3203 w 10000"/>
                  <a:gd name="connsiteY7" fmla="*/ 4401 h 9877"/>
                  <a:gd name="connsiteX8" fmla="*/ 9998 w 10000"/>
                  <a:gd name="connsiteY8" fmla="*/ 0 h 9877"/>
                  <a:gd name="connsiteX9" fmla="*/ 9992 w 10000"/>
                  <a:gd name="connsiteY9" fmla="*/ 1762 h 9877"/>
                  <a:gd name="connsiteX10" fmla="*/ 6661 w 10000"/>
                  <a:gd name="connsiteY10" fmla="*/ 3189 h 9877"/>
                  <a:gd name="connsiteX11" fmla="*/ 2070 w 10000"/>
                  <a:gd name="connsiteY11" fmla="*/ 7889 h 9877"/>
                  <a:gd name="connsiteX12" fmla="*/ 2070 w 10000"/>
                  <a:gd name="connsiteY12" fmla="*/ 7889 h 9877"/>
                  <a:gd name="connsiteX13" fmla="*/ 2070 w 10000"/>
                  <a:gd name="connsiteY13" fmla="*/ 7889 h 9877"/>
                  <a:gd name="connsiteX14" fmla="*/ 1487 w 10000"/>
                  <a:gd name="connsiteY14" fmla="*/ 8877 h 9877"/>
                  <a:gd name="connsiteX15" fmla="*/ 1487 w 10000"/>
                  <a:gd name="connsiteY15" fmla="*/ 8877 h 9877"/>
                  <a:gd name="connsiteX16" fmla="*/ 966 w 10000"/>
                  <a:gd name="connsiteY16" fmla="*/ 9874 h 9877"/>
                  <a:gd name="connsiteX0" fmla="*/ 966 w 10000"/>
                  <a:gd name="connsiteY0" fmla="*/ 9997 h 9997"/>
                  <a:gd name="connsiteX1" fmla="*/ 0 w 10000"/>
                  <a:gd name="connsiteY1" fmla="*/ 9963 h 9997"/>
                  <a:gd name="connsiteX2" fmla="*/ 903 w 10000"/>
                  <a:gd name="connsiteY2" fmla="*/ 7987 h 9997"/>
                  <a:gd name="connsiteX3" fmla="*/ 1487 w 10000"/>
                  <a:gd name="connsiteY3" fmla="*/ 6931 h 9997"/>
                  <a:gd name="connsiteX4" fmla="*/ 1487 w 10000"/>
                  <a:gd name="connsiteY4" fmla="*/ 6931 h 9997"/>
                  <a:gd name="connsiteX5" fmla="*/ 2472 w 10000"/>
                  <a:gd name="connsiteY5" fmla="*/ 5351 h 9997"/>
                  <a:gd name="connsiteX6" fmla="*/ 3203 w 10000"/>
                  <a:gd name="connsiteY6" fmla="*/ 4456 h 9997"/>
                  <a:gd name="connsiteX7" fmla="*/ 3203 w 10000"/>
                  <a:gd name="connsiteY7" fmla="*/ 4456 h 9997"/>
                  <a:gd name="connsiteX8" fmla="*/ 9998 w 10000"/>
                  <a:gd name="connsiteY8" fmla="*/ 0 h 9997"/>
                  <a:gd name="connsiteX9" fmla="*/ 9992 w 10000"/>
                  <a:gd name="connsiteY9" fmla="*/ 1784 h 9997"/>
                  <a:gd name="connsiteX10" fmla="*/ 6661 w 10000"/>
                  <a:gd name="connsiteY10" fmla="*/ 3229 h 9997"/>
                  <a:gd name="connsiteX11" fmla="*/ 2070 w 10000"/>
                  <a:gd name="connsiteY11" fmla="*/ 7987 h 9997"/>
                  <a:gd name="connsiteX12" fmla="*/ 2070 w 10000"/>
                  <a:gd name="connsiteY12" fmla="*/ 7987 h 9997"/>
                  <a:gd name="connsiteX13" fmla="*/ 2070 w 10000"/>
                  <a:gd name="connsiteY13" fmla="*/ 7987 h 9997"/>
                  <a:gd name="connsiteX14" fmla="*/ 1487 w 10000"/>
                  <a:gd name="connsiteY14" fmla="*/ 8988 h 9997"/>
                  <a:gd name="connsiteX15" fmla="*/ 1487 w 10000"/>
                  <a:gd name="connsiteY15" fmla="*/ 8988 h 9997"/>
                  <a:gd name="connsiteX16" fmla="*/ 966 w 10000"/>
                  <a:gd name="connsiteY16" fmla="*/ 9997 h 9997"/>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3203 w 10000"/>
                  <a:gd name="connsiteY7" fmla="*/ 4457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3203 w 10000"/>
                  <a:gd name="connsiteY7" fmla="*/ 4457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3203 w 10000"/>
                  <a:gd name="connsiteY7" fmla="*/ 4457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3203 w 10000"/>
                  <a:gd name="connsiteY7" fmla="*/ 4457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4993 w 10000"/>
                  <a:gd name="connsiteY7" fmla="*/ 2562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4993 w 10000"/>
                  <a:gd name="connsiteY7" fmla="*/ 2562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4993 w 10000"/>
                  <a:gd name="connsiteY7" fmla="*/ 2562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5529 w 10000"/>
                  <a:gd name="connsiteY7" fmla="*/ 2149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5529 w 10000"/>
                  <a:gd name="connsiteY7" fmla="*/ 2149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5529 w 10000"/>
                  <a:gd name="connsiteY7" fmla="*/ 2149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529 w 10000"/>
                  <a:gd name="connsiteY7" fmla="*/ 2149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070 w 10000"/>
                  <a:gd name="connsiteY11" fmla="*/ 7989 h 10016"/>
                  <a:gd name="connsiteX12" fmla="*/ 2070 w 10000"/>
                  <a:gd name="connsiteY12" fmla="*/ 7989 h 10016"/>
                  <a:gd name="connsiteX13" fmla="*/ 2070 w 10000"/>
                  <a:gd name="connsiteY13" fmla="*/ 7989 h 10016"/>
                  <a:gd name="connsiteX14" fmla="*/ 1487 w 10000"/>
                  <a:gd name="connsiteY14" fmla="*/ 8991 h 10016"/>
                  <a:gd name="connsiteX15" fmla="*/ 1487 w 10000"/>
                  <a:gd name="connsiteY15" fmla="*/ 8991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070 w 10000"/>
                  <a:gd name="connsiteY11" fmla="*/ 7989 h 10016"/>
                  <a:gd name="connsiteX12" fmla="*/ 2070 w 10000"/>
                  <a:gd name="connsiteY12" fmla="*/ 7989 h 10016"/>
                  <a:gd name="connsiteX13" fmla="*/ 2070 w 10000"/>
                  <a:gd name="connsiteY13" fmla="*/ 7989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23 w 10000"/>
                  <a:gd name="connsiteY11" fmla="*/ 7774 h 10016"/>
                  <a:gd name="connsiteX12" fmla="*/ 2070 w 10000"/>
                  <a:gd name="connsiteY12" fmla="*/ 7989 h 10016"/>
                  <a:gd name="connsiteX13" fmla="*/ 2070 w 10000"/>
                  <a:gd name="connsiteY13" fmla="*/ 7989 h 10016"/>
                  <a:gd name="connsiteX14" fmla="*/ 2070 w 10000"/>
                  <a:gd name="connsiteY14" fmla="*/ 7989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23 w 10000"/>
                  <a:gd name="connsiteY11" fmla="*/ 7774 h 10016"/>
                  <a:gd name="connsiteX12" fmla="*/ 2070 w 10000"/>
                  <a:gd name="connsiteY12" fmla="*/ 7989 h 10016"/>
                  <a:gd name="connsiteX13" fmla="*/ 2070 w 10000"/>
                  <a:gd name="connsiteY13" fmla="*/ 7989 h 10016"/>
                  <a:gd name="connsiteX14" fmla="*/ 2070 w 10000"/>
                  <a:gd name="connsiteY14" fmla="*/ 7989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23 w 10000"/>
                  <a:gd name="connsiteY11" fmla="*/ 7774 h 10016"/>
                  <a:gd name="connsiteX12" fmla="*/ 2070 w 10000"/>
                  <a:gd name="connsiteY12" fmla="*/ 7989 h 10016"/>
                  <a:gd name="connsiteX13" fmla="*/ 2070 w 10000"/>
                  <a:gd name="connsiteY13" fmla="*/ 7989 h 10016"/>
                  <a:gd name="connsiteX14" fmla="*/ 2070 w 10000"/>
                  <a:gd name="connsiteY14" fmla="*/ 7989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2070 w 10000"/>
                  <a:gd name="connsiteY13" fmla="*/ 7989 h 10016"/>
                  <a:gd name="connsiteX14" fmla="*/ 2070 w 10000"/>
                  <a:gd name="connsiteY14" fmla="*/ 7989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2070 w 10000"/>
                  <a:gd name="connsiteY13" fmla="*/ 7989 h 10016"/>
                  <a:gd name="connsiteX14" fmla="*/ 2070 w 10000"/>
                  <a:gd name="connsiteY14" fmla="*/ 7989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2070 w 10000"/>
                  <a:gd name="connsiteY13" fmla="*/ 7989 h 10016"/>
                  <a:gd name="connsiteX14" fmla="*/ 2070 w 10000"/>
                  <a:gd name="connsiteY14" fmla="*/ 7989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2070 w 10000"/>
                  <a:gd name="connsiteY13" fmla="*/ 7989 h 10016"/>
                  <a:gd name="connsiteX14" fmla="*/ 1940 w 10000"/>
                  <a:gd name="connsiteY14" fmla="*/ 8214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2232 w 10018"/>
                  <a:gd name="connsiteY11" fmla="*/ 7806 h 10016"/>
                  <a:gd name="connsiteX12" fmla="*/ 2070 w 10018"/>
                  <a:gd name="connsiteY12" fmla="*/ 7989 h 10016"/>
                  <a:gd name="connsiteX13" fmla="*/ 1940 w 10018"/>
                  <a:gd name="connsiteY13" fmla="*/ 8214 h 10016"/>
                  <a:gd name="connsiteX14" fmla="*/ 1487 w 10018"/>
                  <a:gd name="connsiteY14" fmla="*/ 8991 h 10016"/>
                  <a:gd name="connsiteX15" fmla="*/ 1520 w 10018"/>
                  <a:gd name="connsiteY15" fmla="*/ 9007 h 10016"/>
                  <a:gd name="connsiteX16" fmla="*/ 977 w 10018"/>
                  <a:gd name="connsiteY16"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2232 w 10018"/>
                  <a:gd name="connsiteY11" fmla="*/ 7806 h 10016"/>
                  <a:gd name="connsiteX12" fmla="*/ 2070 w 10018"/>
                  <a:gd name="connsiteY12" fmla="*/ 7989 h 10016"/>
                  <a:gd name="connsiteX13" fmla="*/ 1940 w 10018"/>
                  <a:gd name="connsiteY13" fmla="*/ 8214 h 10016"/>
                  <a:gd name="connsiteX14" fmla="*/ 1487 w 10018"/>
                  <a:gd name="connsiteY14" fmla="*/ 8991 h 10016"/>
                  <a:gd name="connsiteX15" fmla="*/ 1520 w 10018"/>
                  <a:gd name="connsiteY15" fmla="*/ 9007 h 10016"/>
                  <a:gd name="connsiteX16" fmla="*/ 977 w 10018"/>
                  <a:gd name="connsiteY16"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855 w 10018"/>
                  <a:gd name="connsiteY11" fmla="*/ 4836 h 10016"/>
                  <a:gd name="connsiteX12" fmla="*/ 2232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32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32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32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32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32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19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19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19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19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19 h 10016"/>
                  <a:gd name="connsiteX13" fmla="*/ 1940 w 10018"/>
                  <a:gd name="connsiteY13" fmla="*/ 8214 h 10016"/>
                  <a:gd name="connsiteX14" fmla="*/ 1487 w 10018"/>
                  <a:gd name="connsiteY14" fmla="*/ 8991 h 10016"/>
                  <a:gd name="connsiteX15" fmla="*/ 1520 w 10018"/>
                  <a:gd name="connsiteY15" fmla="*/ 9007 h 10016"/>
                  <a:gd name="connsiteX16" fmla="*/ 977 w 10018"/>
                  <a:gd name="connsiteY16"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19 h 10016"/>
                  <a:gd name="connsiteX13" fmla="*/ 1940 w 10018"/>
                  <a:gd name="connsiteY13" fmla="*/ 8214 h 10016"/>
                  <a:gd name="connsiteX14" fmla="*/ 1487 w 10018"/>
                  <a:gd name="connsiteY14" fmla="*/ 8991 h 10016"/>
                  <a:gd name="connsiteX15" fmla="*/ 1520 w 10018"/>
                  <a:gd name="connsiteY15" fmla="*/ 9007 h 10016"/>
                  <a:gd name="connsiteX16" fmla="*/ 977 w 10018"/>
                  <a:gd name="connsiteY16"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487 w 10018"/>
                  <a:gd name="connsiteY14" fmla="*/ 8991 h 10016"/>
                  <a:gd name="connsiteX15" fmla="*/ 1520 w 10018"/>
                  <a:gd name="connsiteY15" fmla="*/ 9007 h 10016"/>
                  <a:gd name="connsiteX16" fmla="*/ 977 w 10018"/>
                  <a:gd name="connsiteY16"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20 w 10018"/>
                  <a:gd name="connsiteY14" fmla="*/ 9007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056 w 10018"/>
                  <a:gd name="connsiteY6" fmla="*/ 4641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056 w 10018"/>
                  <a:gd name="connsiteY6" fmla="*/ 4641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056 w 10018"/>
                  <a:gd name="connsiteY6" fmla="*/ 4641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9920 h 9920"/>
                  <a:gd name="connsiteX1" fmla="*/ 0 w 10018"/>
                  <a:gd name="connsiteY1" fmla="*/ 9870 h 9920"/>
                  <a:gd name="connsiteX2" fmla="*/ 903 w 10018"/>
                  <a:gd name="connsiteY2" fmla="*/ 7893 h 9920"/>
                  <a:gd name="connsiteX3" fmla="*/ 1487 w 10018"/>
                  <a:gd name="connsiteY3" fmla="*/ 6837 h 9920"/>
                  <a:gd name="connsiteX4" fmla="*/ 1487 w 10018"/>
                  <a:gd name="connsiteY4" fmla="*/ 6837 h 9920"/>
                  <a:gd name="connsiteX5" fmla="*/ 2266 w 10018"/>
                  <a:gd name="connsiteY5" fmla="*/ 5607 h 9920"/>
                  <a:gd name="connsiteX6" fmla="*/ 3056 w 10018"/>
                  <a:gd name="connsiteY6" fmla="*/ 4545 h 9920"/>
                  <a:gd name="connsiteX7" fmla="*/ 5605 w 10018"/>
                  <a:gd name="connsiteY7" fmla="*/ 2038 h 9920"/>
                  <a:gd name="connsiteX8" fmla="*/ 9698 w 10018"/>
                  <a:gd name="connsiteY8" fmla="*/ 0 h 9920"/>
                  <a:gd name="connsiteX9" fmla="*/ 10018 w 10018"/>
                  <a:gd name="connsiteY9" fmla="*/ 1676 h 9920"/>
                  <a:gd name="connsiteX10" fmla="*/ 6704 w 10018"/>
                  <a:gd name="connsiteY10" fmla="*/ 3149 h 9920"/>
                  <a:gd name="connsiteX11" fmla="*/ 4732 w 10018"/>
                  <a:gd name="connsiteY11" fmla="*/ 4702 h 9920"/>
                  <a:gd name="connsiteX12" fmla="*/ 2211 w 10018"/>
                  <a:gd name="connsiteY12" fmla="*/ 7740 h 9920"/>
                  <a:gd name="connsiteX13" fmla="*/ 1940 w 10018"/>
                  <a:gd name="connsiteY13" fmla="*/ 8118 h 9920"/>
                  <a:gd name="connsiteX14" fmla="*/ 1514 w 10018"/>
                  <a:gd name="connsiteY14" fmla="*/ 8903 h 9920"/>
                  <a:gd name="connsiteX15" fmla="*/ 977 w 10018"/>
                  <a:gd name="connsiteY15" fmla="*/ 9920 h 9920"/>
                  <a:gd name="connsiteX0" fmla="*/ 975 w 9684"/>
                  <a:gd name="connsiteY0" fmla="*/ 10000 h 10000"/>
                  <a:gd name="connsiteX1" fmla="*/ 0 w 9684"/>
                  <a:gd name="connsiteY1" fmla="*/ 9950 h 10000"/>
                  <a:gd name="connsiteX2" fmla="*/ 901 w 9684"/>
                  <a:gd name="connsiteY2" fmla="*/ 7957 h 10000"/>
                  <a:gd name="connsiteX3" fmla="*/ 1484 w 9684"/>
                  <a:gd name="connsiteY3" fmla="*/ 6892 h 10000"/>
                  <a:gd name="connsiteX4" fmla="*/ 1484 w 9684"/>
                  <a:gd name="connsiteY4" fmla="*/ 6892 h 10000"/>
                  <a:gd name="connsiteX5" fmla="*/ 2262 w 9684"/>
                  <a:gd name="connsiteY5" fmla="*/ 5652 h 10000"/>
                  <a:gd name="connsiteX6" fmla="*/ 3051 w 9684"/>
                  <a:gd name="connsiteY6" fmla="*/ 4582 h 10000"/>
                  <a:gd name="connsiteX7" fmla="*/ 5595 w 9684"/>
                  <a:gd name="connsiteY7" fmla="*/ 2054 h 10000"/>
                  <a:gd name="connsiteX8" fmla="*/ 9681 w 9684"/>
                  <a:gd name="connsiteY8" fmla="*/ 0 h 10000"/>
                  <a:gd name="connsiteX9" fmla="*/ 9678 w 9684"/>
                  <a:gd name="connsiteY9" fmla="*/ 1754 h 10000"/>
                  <a:gd name="connsiteX10" fmla="*/ 6692 w 9684"/>
                  <a:gd name="connsiteY10" fmla="*/ 3174 h 10000"/>
                  <a:gd name="connsiteX11" fmla="*/ 4723 w 9684"/>
                  <a:gd name="connsiteY11" fmla="*/ 4740 h 10000"/>
                  <a:gd name="connsiteX12" fmla="*/ 2207 w 9684"/>
                  <a:gd name="connsiteY12" fmla="*/ 7802 h 10000"/>
                  <a:gd name="connsiteX13" fmla="*/ 1937 w 9684"/>
                  <a:gd name="connsiteY13" fmla="*/ 8183 h 10000"/>
                  <a:gd name="connsiteX14" fmla="*/ 1511 w 9684"/>
                  <a:gd name="connsiteY14" fmla="*/ 8975 h 10000"/>
                  <a:gd name="connsiteX15" fmla="*/ 975 w 9684"/>
                  <a:gd name="connsiteY15"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2336 w 10000"/>
                  <a:gd name="connsiteY5" fmla="*/ 5652 h 10000"/>
                  <a:gd name="connsiteX6" fmla="*/ 3151 w 10000"/>
                  <a:gd name="connsiteY6" fmla="*/ 4582 h 10000"/>
                  <a:gd name="connsiteX7" fmla="*/ 9997 w 10000"/>
                  <a:gd name="connsiteY7" fmla="*/ 0 h 10000"/>
                  <a:gd name="connsiteX8" fmla="*/ 9994 w 10000"/>
                  <a:gd name="connsiteY8" fmla="*/ 1754 h 10000"/>
                  <a:gd name="connsiteX9" fmla="*/ 6910 w 10000"/>
                  <a:gd name="connsiteY9" fmla="*/ 3174 h 10000"/>
                  <a:gd name="connsiteX10" fmla="*/ 4877 w 10000"/>
                  <a:gd name="connsiteY10" fmla="*/ 4740 h 10000"/>
                  <a:gd name="connsiteX11" fmla="*/ 2279 w 10000"/>
                  <a:gd name="connsiteY11" fmla="*/ 7802 h 10000"/>
                  <a:gd name="connsiteX12" fmla="*/ 2000 w 10000"/>
                  <a:gd name="connsiteY12" fmla="*/ 8183 h 10000"/>
                  <a:gd name="connsiteX13" fmla="*/ 1560 w 10000"/>
                  <a:gd name="connsiteY13" fmla="*/ 8975 h 10000"/>
                  <a:gd name="connsiteX14" fmla="*/ 1007 w 10000"/>
                  <a:gd name="connsiteY14"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3151 w 10000"/>
                  <a:gd name="connsiteY5" fmla="*/ 4582 h 10000"/>
                  <a:gd name="connsiteX6" fmla="*/ 9997 w 10000"/>
                  <a:gd name="connsiteY6" fmla="*/ 0 h 10000"/>
                  <a:gd name="connsiteX7" fmla="*/ 9994 w 10000"/>
                  <a:gd name="connsiteY7" fmla="*/ 1754 h 10000"/>
                  <a:gd name="connsiteX8" fmla="*/ 6910 w 10000"/>
                  <a:gd name="connsiteY8" fmla="*/ 3174 h 10000"/>
                  <a:gd name="connsiteX9" fmla="*/ 4877 w 10000"/>
                  <a:gd name="connsiteY9" fmla="*/ 4740 h 10000"/>
                  <a:gd name="connsiteX10" fmla="*/ 2279 w 10000"/>
                  <a:gd name="connsiteY10" fmla="*/ 7802 h 10000"/>
                  <a:gd name="connsiteX11" fmla="*/ 2000 w 10000"/>
                  <a:gd name="connsiteY11" fmla="*/ 8183 h 10000"/>
                  <a:gd name="connsiteX12" fmla="*/ 1560 w 10000"/>
                  <a:gd name="connsiteY12" fmla="*/ 8975 h 10000"/>
                  <a:gd name="connsiteX13" fmla="*/ 1007 w 10000"/>
                  <a:gd name="connsiteY13"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3151 w 10000"/>
                  <a:gd name="connsiteY5" fmla="*/ 4582 h 10000"/>
                  <a:gd name="connsiteX6" fmla="*/ 9997 w 10000"/>
                  <a:gd name="connsiteY6" fmla="*/ 0 h 10000"/>
                  <a:gd name="connsiteX7" fmla="*/ 9994 w 10000"/>
                  <a:gd name="connsiteY7" fmla="*/ 1754 h 10000"/>
                  <a:gd name="connsiteX8" fmla="*/ 6910 w 10000"/>
                  <a:gd name="connsiteY8" fmla="*/ 3174 h 10000"/>
                  <a:gd name="connsiteX9" fmla="*/ 4877 w 10000"/>
                  <a:gd name="connsiteY9" fmla="*/ 4740 h 10000"/>
                  <a:gd name="connsiteX10" fmla="*/ 2279 w 10000"/>
                  <a:gd name="connsiteY10" fmla="*/ 7802 h 10000"/>
                  <a:gd name="connsiteX11" fmla="*/ 2000 w 10000"/>
                  <a:gd name="connsiteY11" fmla="*/ 8183 h 10000"/>
                  <a:gd name="connsiteX12" fmla="*/ 1560 w 10000"/>
                  <a:gd name="connsiteY12" fmla="*/ 8975 h 10000"/>
                  <a:gd name="connsiteX13" fmla="*/ 1007 w 10000"/>
                  <a:gd name="connsiteY13"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4011 w 10000"/>
                  <a:gd name="connsiteY5" fmla="*/ 3570 h 10000"/>
                  <a:gd name="connsiteX6" fmla="*/ 9997 w 10000"/>
                  <a:gd name="connsiteY6" fmla="*/ 0 h 10000"/>
                  <a:gd name="connsiteX7" fmla="*/ 9994 w 10000"/>
                  <a:gd name="connsiteY7" fmla="*/ 1754 h 10000"/>
                  <a:gd name="connsiteX8" fmla="*/ 6910 w 10000"/>
                  <a:gd name="connsiteY8" fmla="*/ 3174 h 10000"/>
                  <a:gd name="connsiteX9" fmla="*/ 4877 w 10000"/>
                  <a:gd name="connsiteY9" fmla="*/ 4740 h 10000"/>
                  <a:gd name="connsiteX10" fmla="*/ 2279 w 10000"/>
                  <a:gd name="connsiteY10" fmla="*/ 7802 h 10000"/>
                  <a:gd name="connsiteX11" fmla="*/ 2000 w 10000"/>
                  <a:gd name="connsiteY11" fmla="*/ 8183 h 10000"/>
                  <a:gd name="connsiteX12" fmla="*/ 1560 w 10000"/>
                  <a:gd name="connsiteY12" fmla="*/ 8975 h 10000"/>
                  <a:gd name="connsiteX13" fmla="*/ 1007 w 10000"/>
                  <a:gd name="connsiteY13"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4011 w 10000"/>
                  <a:gd name="connsiteY5" fmla="*/ 3570 h 10000"/>
                  <a:gd name="connsiteX6" fmla="*/ 9997 w 10000"/>
                  <a:gd name="connsiteY6" fmla="*/ 0 h 10000"/>
                  <a:gd name="connsiteX7" fmla="*/ 9994 w 10000"/>
                  <a:gd name="connsiteY7" fmla="*/ 1754 h 10000"/>
                  <a:gd name="connsiteX8" fmla="*/ 6910 w 10000"/>
                  <a:gd name="connsiteY8" fmla="*/ 3174 h 10000"/>
                  <a:gd name="connsiteX9" fmla="*/ 4877 w 10000"/>
                  <a:gd name="connsiteY9" fmla="*/ 4740 h 10000"/>
                  <a:gd name="connsiteX10" fmla="*/ 2279 w 10000"/>
                  <a:gd name="connsiteY10" fmla="*/ 7802 h 10000"/>
                  <a:gd name="connsiteX11" fmla="*/ 2000 w 10000"/>
                  <a:gd name="connsiteY11" fmla="*/ 8183 h 10000"/>
                  <a:gd name="connsiteX12" fmla="*/ 1560 w 10000"/>
                  <a:gd name="connsiteY12" fmla="*/ 8975 h 10000"/>
                  <a:gd name="connsiteX13" fmla="*/ 1007 w 10000"/>
                  <a:gd name="connsiteY13"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4011 w 10000"/>
                  <a:gd name="connsiteY5" fmla="*/ 3570 h 10000"/>
                  <a:gd name="connsiteX6" fmla="*/ 9997 w 10000"/>
                  <a:gd name="connsiteY6" fmla="*/ 0 h 10000"/>
                  <a:gd name="connsiteX7" fmla="*/ 9994 w 10000"/>
                  <a:gd name="connsiteY7" fmla="*/ 1754 h 10000"/>
                  <a:gd name="connsiteX8" fmla="*/ 6910 w 10000"/>
                  <a:gd name="connsiteY8" fmla="*/ 3174 h 10000"/>
                  <a:gd name="connsiteX9" fmla="*/ 4877 w 10000"/>
                  <a:gd name="connsiteY9" fmla="*/ 4740 h 10000"/>
                  <a:gd name="connsiteX10" fmla="*/ 2279 w 10000"/>
                  <a:gd name="connsiteY10" fmla="*/ 7802 h 10000"/>
                  <a:gd name="connsiteX11" fmla="*/ 2000 w 10000"/>
                  <a:gd name="connsiteY11" fmla="*/ 8183 h 10000"/>
                  <a:gd name="connsiteX12" fmla="*/ 1560 w 10000"/>
                  <a:gd name="connsiteY12" fmla="*/ 8975 h 10000"/>
                  <a:gd name="connsiteX13" fmla="*/ 1007 w 10000"/>
                  <a:gd name="connsiteY13"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9997 w 10000"/>
                  <a:gd name="connsiteY5" fmla="*/ 0 h 10000"/>
                  <a:gd name="connsiteX6" fmla="*/ 9994 w 10000"/>
                  <a:gd name="connsiteY6" fmla="*/ 1754 h 10000"/>
                  <a:gd name="connsiteX7" fmla="*/ 6910 w 10000"/>
                  <a:gd name="connsiteY7" fmla="*/ 3174 h 10000"/>
                  <a:gd name="connsiteX8" fmla="*/ 4877 w 10000"/>
                  <a:gd name="connsiteY8" fmla="*/ 4740 h 10000"/>
                  <a:gd name="connsiteX9" fmla="*/ 2279 w 10000"/>
                  <a:gd name="connsiteY9" fmla="*/ 7802 h 10000"/>
                  <a:gd name="connsiteX10" fmla="*/ 2000 w 10000"/>
                  <a:gd name="connsiteY10" fmla="*/ 8183 h 10000"/>
                  <a:gd name="connsiteX11" fmla="*/ 1560 w 10000"/>
                  <a:gd name="connsiteY11" fmla="*/ 8975 h 10000"/>
                  <a:gd name="connsiteX12" fmla="*/ 1007 w 10000"/>
                  <a:gd name="connsiteY12"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9997 w 10000"/>
                  <a:gd name="connsiteY4" fmla="*/ 0 h 10000"/>
                  <a:gd name="connsiteX5" fmla="*/ 9994 w 10000"/>
                  <a:gd name="connsiteY5" fmla="*/ 1754 h 10000"/>
                  <a:gd name="connsiteX6" fmla="*/ 6910 w 10000"/>
                  <a:gd name="connsiteY6" fmla="*/ 3174 h 10000"/>
                  <a:gd name="connsiteX7" fmla="*/ 4877 w 10000"/>
                  <a:gd name="connsiteY7" fmla="*/ 4740 h 10000"/>
                  <a:gd name="connsiteX8" fmla="*/ 2279 w 10000"/>
                  <a:gd name="connsiteY8" fmla="*/ 7802 h 10000"/>
                  <a:gd name="connsiteX9" fmla="*/ 2000 w 10000"/>
                  <a:gd name="connsiteY9" fmla="*/ 8183 h 10000"/>
                  <a:gd name="connsiteX10" fmla="*/ 1560 w 10000"/>
                  <a:gd name="connsiteY10" fmla="*/ 8975 h 10000"/>
                  <a:gd name="connsiteX11" fmla="*/ 1007 w 10000"/>
                  <a:gd name="connsiteY11" fmla="*/ 10000 h 10000"/>
                  <a:gd name="connsiteX0" fmla="*/ 1007 w 10000"/>
                  <a:gd name="connsiteY0" fmla="*/ 10000 h 10000"/>
                  <a:gd name="connsiteX1" fmla="*/ 0 w 10000"/>
                  <a:gd name="connsiteY1" fmla="*/ 9950 h 10000"/>
                  <a:gd name="connsiteX2" fmla="*/ 930 w 10000"/>
                  <a:gd name="connsiteY2" fmla="*/ 7957 h 10000"/>
                  <a:gd name="connsiteX3" fmla="*/ 9997 w 10000"/>
                  <a:gd name="connsiteY3" fmla="*/ 0 h 10000"/>
                  <a:gd name="connsiteX4" fmla="*/ 9994 w 10000"/>
                  <a:gd name="connsiteY4" fmla="*/ 1754 h 10000"/>
                  <a:gd name="connsiteX5" fmla="*/ 6910 w 10000"/>
                  <a:gd name="connsiteY5" fmla="*/ 3174 h 10000"/>
                  <a:gd name="connsiteX6" fmla="*/ 4877 w 10000"/>
                  <a:gd name="connsiteY6" fmla="*/ 4740 h 10000"/>
                  <a:gd name="connsiteX7" fmla="*/ 2279 w 10000"/>
                  <a:gd name="connsiteY7" fmla="*/ 7802 h 10000"/>
                  <a:gd name="connsiteX8" fmla="*/ 2000 w 10000"/>
                  <a:gd name="connsiteY8" fmla="*/ 8183 h 10000"/>
                  <a:gd name="connsiteX9" fmla="*/ 1560 w 10000"/>
                  <a:gd name="connsiteY9" fmla="*/ 8975 h 10000"/>
                  <a:gd name="connsiteX10" fmla="*/ 1007 w 10000"/>
                  <a:gd name="connsiteY10" fmla="*/ 10000 h 10000"/>
                  <a:gd name="connsiteX0" fmla="*/ 1007 w 10000"/>
                  <a:gd name="connsiteY0" fmla="*/ 10000 h 10000"/>
                  <a:gd name="connsiteX1" fmla="*/ 0 w 10000"/>
                  <a:gd name="connsiteY1" fmla="*/ 9950 h 10000"/>
                  <a:gd name="connsiteX2" fmla="*/ 9997 w 10000"/>
                  <a:gd name="connsiteY2" fmla="*/ 0 h 10000"/>
                  <a:gd name="connsiteX3" fmla="*/ 9994 w 10000"/>
                  <a:gd name="connsiteY3" fmla="*/ 1754 h 10000"/>
                  <a:gd name="connsiteX4" fmla="*/ 6910 w 10000"/>
                  <a:gd name="connsiteY4" fmla="*/ 3174 h 10000"/>
                  <a:gd name="connsiteX5" fmla="*/ 4877 w 10000"/>
                  <a:gd name="connsiteY5" fmla="*/ 4740 h 10000"/>
                  <a:gd name="connsiteX6" fmla="*/ 2279 w 10000"/>
                  <a:gd name="connsiteY6" fmla="*/ 7802 h 10000"/>
                  <a:gd name="connsiteX7" fmla="*/ 2000 w 10000"/>
                  <a:gd name="connsiteY7" fmla="*/ 8183 h 10000"/>
                  <a:gd name="connsiteX8" fmla="*/ 1560 w 10000"/>
                  <a:gd name="connsiteY8" fmla="*/ 8975 h 10000"/>
                  <a:gd name="connsiteX9" fmla="*/ 1007 w 10000"/>
                  <a:gd name="connsiteY9" fmla="*/ 10000 h 10000"/>
                  <a:gd name="connsiteX0" fmla="*/ 1007 w 10000"/>
                  <a:gd name="connsiteY0" fmla="*/ 10000 h 10000"/>
                  <a:gd name="connsiteX1" fmla="*/ 0 w 10000"/>
                  <a:gd name="connsiteY1" fmla="*/ 9950 h 10000"/>
                  <a:gd name="connsiteX2" fmla="*/ 9997 w 10000"/>
                  <a:gd name="connsiteY2" fmla="*/ 0 h 10000"/>
                  <a:gd name="connsiteX3" fmla="*/ 9994 w 10000"/>
                  <a:gd name="connsiteY3" fmla="*/ 1754 h 10000"/>
                  <a:gd name="connsiteX4" fmla="*/ 6910 w 10000"/>
                  <a:gd name="connsiteY4" fmla="*/ 3174 h 10000"/>
                  <a:gd name="connsiteX5" fmla="*/ 4877 w 10000"/>
                  <a:gd name="connsiteY5" fmla="*/ 4740 h 10000"/>
                  <a:gd name="connsiteX6" fmla="*/ 2279 w 10000"/>
                  <a:gd name="connsiteY6" fmla="*/ 7802 h 10000"/>
                  <a:gd name="connsiteX7" fmla="*/ 2000 w 10000"/>
                  <a:gd name="connsiteY7" fmla="*/ 8183 h 10000"/>
                  <a:gd name="connsiteX8" fmla="*/ 1560 w 10000"/>
                  <a:gd name="connsiteY8" fmla="*/ 8975 h 10000"/>
                  <a:gd name="connsiteX9" fmla="*/ 1007 w 10000"/>
                  <a:gd name="connsiteY9" fmla="*/ 10000 h 10000"/>
                  <a:gd name="connsiteX0" fmla="*/ 1007 w 10021"/>
                  <a:gd name="connsiteY0" fmla="*/ 9984 h 9984"/>
                  <a:gd name="connsiteX1" fmla="*/ 0 w 10021"/>
                  <a:gd name="connsiteY1" fmla="*/ 9934 h 9984"/>
                  <a:gd name="connsiteX2" fmla="*/ 10020 w 10021"/>
                  <a:gd name="connsiteY2" fmla="*/ 0 h 9984"/>
                  <a:gd name="connsiteX3" fmla="*/ 9994 w 10021"/>
                  <a:gd name="connsiteY3" fmla="*/ 1738 h 9984"/>
                  <a:gd name="connsiteX4" fmla="*/ 6910 w 10021"/>
                  <a:gd name="connsiteY4" fmla="*/ 3158 h 9984"/>
                  <a:gd name="connsiteX5" fmla="*/ 4877 w 10021"/>
                  <a:gd name="connsiteY5" fmla="*/ 4724 h 9984"/>
                  <a:gd name="connsiteX6" fmla="*/ 2279 w 10021"/>
                  <a:gd name="connsiteY6" fmla="*/ 7786 h 9984"/>
                  <a:gd name="connsiteX7" fmla="*/ 2000 w 10021"/>
                  <a:gd name="connsiteY7" fmla="*/ 8167 h 9984"/>
                  <a:gd name="connsiteX8" fmla="*/ 1560 w 10021"/>
                  <a:gd name="connsiteY8" fmla="*/ 8959 h 9984"/>
                  <a:gd name="connsiteX9" fmla="*/ 1007 w 10021"/>
                  <a:gd name="connsiteY9" fmla="*/ 9984 h 9984"/>
                  <a:gd name="connsiteX0" fmla="*/ 1005 w 10000"/>
                  <a:gd name="connsiteY0" fmla="*/ 10000 h 10000"/>
                  <a:gd name="connsiteX1" fmla="*/ 0 w 10000"/>
                  <a:gd name="connsiteY1" fmla="*/ 9950 h 10000"/>
                  <a:gd name="connsiteX2" fmla="*/ 9999 w 10000"/>
                  <a:gd name="connsiteY2" fmla="*/ 0 h 10000"/>
                  <a:gd name="connsiteX3" fmla="*/ 9973 w 10000"/>
                  <a:gd name="connsiteY3" fmla="*/ 1741 h 10000"/>
                  <a:gd name="connsiteX4" fmla="*/ 6896 w 10000"/>
                  <a:gd name="connsiteY4" fmla="*/ 3163 h 10000"/>
                  <a:gd name="connsiteX5" fmla="*/ 4867 w 10000"/>
                  <a:gd name="connsiteY5" fmla="*/ 4732 h 10000"/>
                  <a:gd name="connsiteX6" fmla="*/ 2274 w 10000"/>
                  <a:gd name="connsiteY6" fmla="*/ 7798 h 10000"/>
                  <a:gd name="connsiteX7" fmla="*/ 1996 w 10000"/>
                  <a:gd name="connsiteY7" fmla="*/ 8180 h 10000"/>
                  <a:gd name="connsiteX8" fmla="*/ 1557 w 10000"/>
                  <a:gd name="connsiteY8" fmla="*/ 8973 h 10000"/>
                  <a:gd name="connsiteX9" fmla="*/ 1005 w 10000"/>
                  <a:gd name="connsiteY9" fmla="*/ 10000 h 10000"/>
                  <a:gd name="connsiteX0" fmla="*/ 1005 w 10000"/>
                  <a:gd name="connsiteY0" fmla="*/ 10000 h 10047"/>
                  <a:gd name="connsiteX1" fmla="*/ 0 w 10000"/>
                  <a:gd name="connsiteY1" fmla="*/ 10047 h 10047"/>
                  <a:gd name="connsiteX2" fmla="*/ 9999 w 10000"/>
                  <a:gd name="connsiteY2" fmla="*/ 0 h 10047"/>
                  <a:gd name="connsiteX3" fmla="*/ 9973 w 10000"/>
                  <a:gd name="connsiteY3" fmla="*/ 1741 h 10047"/>
                  <a:gd name="connsiteX4" fmla="*/ 6896 w 10000"/>
                  <a:gd name="connsiteY4" fmla="*/ 3163 h 10047"/>
                  <a:gd name="connsiteX5" fmla="*/ 4867 w 10000"/>
                  <a:gd name="connsiteY5" fmla="*/ 4732 h 10047"/>
                  <a:gd name="connsiteX6" fmla="*/ 2274 w 10000"/>
                  <a:gd name="connsiteY6" fmla="*/ 7798 h 10047"/>
                  <a:gd name="connsiteX7" fmla="*/ 1996 w 10000"/>
                  <a:gd name="connsiteY7" fmla="*/ 8180 h 10047"/>
                  <a:gd name="connsiteX8" fmla="*/ 1557 w 10000"/>
                  <a:gd name="connsiteY8" fmla="*/ 8973 h 10047"/>
                  <a:gd name="connsiteX9" fmla="*/ 1005 w 10000"/>
                  <a:gd name="connsiteY9" fmla="*/ 10000 h 10047"/>
                  <a:gd name="connsiteX0" fmla="*/ 1005 w 10000"/>
                  <a:gd name="connsiteY0" fmla="*/ 10000 h 10047"/>
                  <a:gd name="connsiteX1" fmla="*/ 0 w 10000"/>
                  <a:gd name="connsiteY1" fmla="*/ 10047 h 10047"/>
                  <a:gd name="connsiteX2" fmla="*/ 9999 w 10000"/>
                  <a:gd name="connsiteY2" fmla="*/ 0 h 10047"/>
                  <a:gd name="connsiteX3" fmla="*/ 9973 w 10000"/>
                  <a:gd name="connsiteY3" fmla="*/ 1741 h 10047"/>
                  <a:gd name="connsiteX4" fmla="*/ 6896 w 10000"/>
                  <a:gd name="connsiteY4" fmla="*/ 3163 h 10047"/>
                  <a:gd name="connsiteX5" fmla="*/ 4867 w 10000"/>
                  <a:gd name="connsiteY5" fmla="*/ 4732 h 10047"/>
                  <a:gd name="connsiteX6" fmla="*/ 2274 w 10000"/>
                  <a:gd name="connsiteY6" fmla="*/ 7798 h 10047"/>
                  <a:gd name="connsiteX7" fmla="*/ 1996 w 10000"/>
                  <a:gd name="connsiteY7" fmla="*/ 8180 h 10047"/>
                  <a:gd name="connsiteX8" fmla="*/ 1557 w 10000"/>
                  <a:gd name="connsiteY8" fmla="*/ 8973 h 10047"/>
                  <a:gd name="connsiteX9" fmla="*/ 1005 w 10000"/>
                  <a:gd name="connsiteY9" fmla="*/ 10000 h 10047"/>
                  <a:gd name="connsiteX0" fmla="*/ 1005 w 10000"/>
                  <a:gd name="connsiteY0" fmla="*/ 10000 h 10047"/>
                  <a:gd name="connsiteX1" fmla="*/ 0 w 10000"/>
                  <a:gd name="connsiteY1" fmla="*/ 10047 h 10047"/>
                  <a:gd name="connsiteX2" fmla="*/ 9999 w 10000"/>
                  <a:gd name="connsiteY2" fmla="*/ 0 h 10047"/>
                  <a:gd name="connsiteX3" fmla="*/ 9973 w 10000"/>
                  <a:gd name="connsiteY3" fmla="*/ 1741 h 10047"/>
                  <a:gd name="connsiteX4" fmla="*/ 6896 w 10000"/>
                  <a:gd name="connsiteY4" fmla="*/ 3163 h 10047"/>
                  <a:gd name="connsiteX5" fmla="*/ 4867 w 10000"/>
                  <a:gd name="connsiteY5" fmla="*/ 4732 h 10047"/>
                  <a:gd name="connsiteX6" fmla="*/ 2274 w 10000"/>
                  <a:gd name="connsiteY6" fmla="*/ 7798 h 10047"/>
                  <a:gd name="connsiteX7" fmla="*/ 1996 w 10000"/>
                  <a:gd name="connsiteY7" fmla="*/ 8180 h 10047"/>
                  <a:gd name="connsiteX8" fmla="*/ 1557 w 10000"/>
                  <a:gd name="connsiteY8" fmla="*/ 8973 h 10047"/>
                  <a:gd name="connsiteX9" fmla="*/ 1005 w 10000"/>
                  <a:gd name="connsiteY9" fmla="*/ 10000 h 10047"/>
                  <a:gd name="connsiteX0" fmla="*/ 1005 w 10000"/>
                  <a:gd name="connsiteY0" fmla="*/ 10048 h 10048"/>
                  <a:gd name="connsiteX1" fmla="*/ 0 w 10000"/>
                  <a:gd name="connsiteY1" fmla="*/ 10047 h 10048"/>
                  <a:gd name="connsiteX2" fmla="*/ 9999 w 10000"/>
                  <a:gd name="connsiteY2" fmla="*/ 0 h 10048"/>
                  <a:gd name="connsiteX3" fmla="*/ 9973 w 10000"/>
                  <a:gd name="connsiteY3" fmla="*/ 1741 h 10048"/>
                  <a:gd name="connsiteX4" fmla="*/ 6896 w 10000"/>
                  <a:gd name="connsiteY4" fmla="*/ 3163 h 10048"/>
                  <a:gd name="connsiteX5" fmla="*/ 4867 w 10000"/>
                  <a:gd name="connsiteY5" fmla="*/ 4732 h 10048"/>
                  <a:gd name="connsiteX6" fmla="*/ 2274 w 10000"/>
                  <a:gd name="connsiteY6" fmla="*/ 7798 h 10048"/>
                  <a:gd name="connsiteX7" fmla="*/ 1996 w 10000"/>
                  <a:gd name="connsiteY7" fmla="*/ 8180 h 10048"/>
                  <a:gd name="connsiteX8" fmla="*/ 1557 w 10000"/>
                  <a:gd name="connsiteY8" fmla="*/ 8973 h 10048"/>
                  <a:gd name="connsiteX9" fmla="*/ 1005 w 10000"/>
                  <a:gd name="connsiteY9" fmla="*/ 10048 h 10048"/>
                  <a:gd name="connsiteX0" fmla="*/ 1005 w 10000"/>
                  <a:gd name="connsiteY0" fmla="*/ 10048 h 10048"/>
                  <a:gd name="connsiteX1" fmla="*/ 0 w 10000"/>
                  <a:gd name="connsiteY1" fmla="*/ 10047 h 10048"/>
                  <a:gd name="connsiteX2" fmla="*/ 9999 w 10000"/>
                  <a:gd name="connsiteY2" fmla="*/ 0 h 10048"/>
                  <a:gd name="connsiteX3" fmla="*/ 9973 w 10000"/>
                  <a:gd name="connsiteY3" fmla="*/ 1741 h 10048"/>
                  <a:gd name="connsiteX4" fmla="*/ 6896 w 10000"/>
                  <a:gd name="connsiteY4" fmla="*/ 3163 h 10048"/>
                  <a:gd name="connsiteX5" fmla="*/ 4867 w 10000"/>
                  <a:gd name="connsiteY5" fmla="*/ 4732 h 10048"/>
                  <a:gd name="connsiteX6" fmla="*/ 2274 w 10000"/>
                  <a:gd name="connsiteY6" fmla="*/ 7798 h 10048"/>
                  <a:gd name="connsiteX7" fmla="*/ 1996 w 10000"/>
                  <a:gd name="connsiteY7" fmla="*/ 8180 h 10048"/>
                  <a:gd name="connsiteX8" fmla="*/ 1005 w 10000"/>
                  <a:gd name="connsiteY8" fmla="*/ 10048 h 10048"/>
                  <a:gd name="connsiteX0" fmla="*/ 1005 w 10000"/>
                  <a:gd name="connsiteY0" fmla="*/ 10048 h 10048"/>
                  <a:gd name="connsiteX1" fmla="*/ 0 w 10000"/>
                  <a:gd name="connsiteY1" fmla="*/ 10047 h 10048"/>
                  <a:gd name="connsiteX2" fmla="*/ 9999 w 10000"/>
                  <a:gd name="connsiteY2" fmla="*/ 0 h 10048"/>
                  <a:gd name="connsiteX3" fmla="*/ 9973 w 10000"/>
                  <a:gd name="connsiteY3" fmla="*/ 1741 h 10048"/>
                  <a:gd name="connsiteX4" fmla="*/ 6896 w 10000"/>
                  <a:gd name="connsiteY4" fmla="*/ 3163 h 10048"/>
                  <a:gd name="connsiteX5" fmla="*/ 4867 w 10000"/>
                  <a:gd name="connsiteY5" fmla="*/ 4732 h 10048"/>
                  <a:gd name="connsiteX6" fmla="*/ 2274 w 10000"/>
                  <a:gd name="connsiteY6" fmla="*/ 7798 h 10048"/>
                  <a:gd name="connsiteX7" fmla="*/ 1005 w 10000"/>
                  <a:gd name="connsiteY7" fmla="*/ 10048 h 10048"/>
                  <a:gd name="connsiteX0" fmla="*/ 1005 w 10000"/>
                  <a:gd name="connsiteY0" fmla="*/ 10048 h 10048"/>
                  <a:gd name="connsiteX1" fmla="*/ 0 w 10000"/>
                  <a:gd name="connsiteY1" fmla="*/ 10047 h 10048"/>
                  <a:gd name="connsiteX2" fmla="*/ 9999 w 10000"/>
                  <a:gd name="connsiteY2" fmla="*/ 0 h 10048"/>
                  <a:gd name="connsiteX3" fmla="*/ 9973 w 10000"/>
                  <a:gd name="connsiteY3" fmla="*/ 1741 h 10048"/>
                  <a:gd name="connsiteX4" fmla="*/ 6896 w 10000"/>
                  <a:gd name="connsiteY4" fmla="*/ 3163 h 10048"/>
                  <a:gd name="connsiteX5" fmla="*/ 4867 w 10000"/>
                  <a:gd name="connsiteY5" fmla="*/ 4732 h 10048"/>
                  <a:gd name="connsiteX6" fmla="*/ 1005 w 10000"/>
                  <a:gd name="connsiteY6" fmla="*/ 10048 h 10048"/>
                  <a:gd name="connsiteX0" fmla="*/ 1005 w 10000"/>
                  <a:gd name="connsiteY0" fmla="*/ 10048 h 10048"/>
                  <a:gd name="connsiteX1" fmla="*/ 0 w 10000"/>
                  <a:gd name="connsiteY1" fmla="*/ 10047 h 10048"/>
                  <a:gd name="connsiteX2" fmla="*/ 9999 w 10000"/>
                  <a:gd name="connsiteY2" fmla="*/ 0 h 10048"/>
                  <a:gd name="connsiteX3" fmla="*/ 9973 w 10000"/>
                  <a:gd name="connsiteY3" fmla="*/ 1741 h 10048"/>
                  <a:gd name="connsiteX4" fmla="*/ 6896 w 10000"/>
                  <a:gd name="connsiteY4" fmla="*/ 3163 h 10048"/>
                  <a:gd name="connsiteX5" fmla="*/ 1005 w 10000"/>
                  <a:gd name="connsiteY5" fmla="*/ 10048 h 10048"/>
                  <a:gd name="connsiteX0" fmla="*/ 1005 w 10000"/>
                  <a:gd name="connsiteY0" fmla="*/ 10048 h 10048"/>
                  <a:gd name="connsiteX1" fmla="*/ 0 w 10000"/>
                  <a:gd name="connsiteY1" fmla="*/ 10047 h 10048"/>
                  <a:gd name="connsiteX2" fmla="*/ 9999 w 10000"/>
                  <a:gd name="connsiteY2" fmla="*/ 0 h 10048"/>
                  <a:gd name="connsiteX3" fmla="*/ 9973 w 10000"/>
                  <a:gd name="connsiteY3" fmla="*/ 1741 h 10048"/>
                  <a:gd name="connsiteX4" fmla="*/ 1005 w 10000"/>
                  <a:gd name="connsiteY4" fmla="*/ 10048 h 10048"/>
                  <a:gd name="connsiteX0" fmla="*/ 1005 w 9987"/>
                  <a:gd name="connsiteY0" fmla="*/ 10039 h 10039"/>
                  <a:gd name="connsiteX1" fmla="*/ 0 w 9987"/>
                  <a:gd name="connsiteY1" fmla="*/ 10038 h 10039"/>
                  <a:gd name="connsiteX2" fmla="*/ 9986 w 9987"/>
                  <a:gd name="connsiteY2" fmla="*/ 0 h 10039"/>
                  <a:gd name="connsiteX3" fmla="*/ 9973 w 9987"/>
                  <a:gd name="connsiteY3" fmla="*/ 1732 h 10039"/>
                  <a:gd name="connsiteX4" fmla="*/ 1005 w 9987"/>
                  <a:gd name="connsiteY4" fmla="*/ 10039 h 10039"/>
                  <a:gd name="connsiteX0" fmla="*/ 1006 w 10001"/>
                  <a:gd name="connsiteY0" fmla="*/ 10000 h 10000"/>
                  <a:gd name="connsiteX1" fmla="*/ 0 w 10001"/>
                  <a:gd name="connsiteY1" fmla="*/ 9999 h 10000"/>
                  <a:gd name="connsiteX2" fmla="*/ 9999 w 10001"/>
                  <a:gd name="connsiteY2" fmla="*/ 0 h 10000"/>
                  <a:gd name="connsiteX3" fmla="*/ 9992 w 10001"/>
                  <a:gd name="connsiteY3" fmla="*/ 1734 h 10000"/>
                  <a:gd name="connsiteX4" fmla="*/ 1006 w 10001"/>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0"/>
                  <a:gd name="connsiteY0" fmla="*/ 10000 h 10000"/>
                  <a:gd name="connsiteX1" fmla="*/ 0 w 10000"/>
                  <a:gd name="connsiteY1" fmla="*/ 9999 h 10000"/>
                  <a:gd name="connsiteX2" fmla="*/ 9999 w 10000"/>
                  <a:gd name="connsiteY2" fmla="*/ 0 h 10000"/>
                  <a:gd name="connsiteX3" fmla="*/ 9988 w 10000"/>
                  <a:gd name="connsiteY3" fmla="*/ 1792 h 10000"/>
                  <a:gd name="connsiteX4" fmla="*/ 1006 w 10000"/>
                  <a:gd name="connsiteY4" fmla="*/ 10000 h 10000"/>
                  <a:gd name="connsiteX0" fmla="*/ 1006 w 10000"/>
                  <a:gd name="connsiteY0" fmla="*/ 10000 h 10000"/>
                  <a:gd name="connsiteX1" fmla="*/ 0 w 10000"/>
                  <a:gd name="connsiteY1" fmla="*/ 9999 h 10000"/>
                  <a:gd name="connsiteX2" fmla="*/ 9999 w 10000"/>
                  <a:gd name="connsiteY2" fmla="*/ 0 h 10000"/>
                  <a:gd name="connsiteX3" fmla="*/ 9988 w 10000"/>
                  <a:gd name="connsiteY3" fmla="*/ 1792 h 10000"/>
                  <a:gd name="connsiteX4" fmla="*/ 1006 w 10000"/>
                  <a:gd name="connsiteY4" fmla="*/ 10000 h 10000"/>
                  <a:gd name="connsiteX0" fmla="*/ 1006 w 10000"/>
                  <a:gd name="connsiteY0" fmla="*/ 10000 h 10000"/>
                  <a:gd name="connsiteX1" fmla="*/ 0 w 10000"/>
                  <a:gd name="connsiteY1" fmla="*/ 9999 h 10000"/>
                  <a:gd name="connsiteX2" fmla="*/ 9999 w 10000"/>
                  <a:gd name="connsiteY2" fmla="*/ 0 h 10000"/>
                  <a:gd name="connsiteX3" fmla="*/ 9988 w 10000"/>
                  <a:gd name="connsiteY3" fmla="*/ 1792 h 10000"/>
                  <a:gd name="connsiteX4" fmla="*/ 1006 w 10000"/>
                  <a:gd name="connsiteY4" fmla="*/ 10000 h 10000"/>
                  <a:gd name="connsiteX0" fmla="*/ 1006 w 10000"/>
                  <a:gd name="connsiteY0" fmla="*/ 10000 h 10000"/>
                  <a:gd name="connsiteX1" fmla="*/ 0 w 10000"/>
                  <a:gd name="connsiteY1" fmla="*/ 9999 h 10000"/>
                  <a:gd name="connsiteX2" fmla="*/ 9999 w 10000"/>
                  <a:gd name="connsiteY2" fmla="*/ 0 h 10000"/>
                  <a:gd name="connsiteX3" fmla="*/ 9988 w 10000"/>
                  <a:gd name="connsiteY3" fmla="*/ 1792 h 10000"/>
                  <a:gd name="connsiteX4" fmla="*/ 1006 w 10000"/>
                  <a:gd name="connsiteY4" fmla="*/ 10000 h 10000"/>
                  <a:gd name="connsiteX0" fmla="*/ 1006 w 10000"/>
                  <a:gd name="connsiteY0" fmla="*/ 10000 h 10000"/>
                  <a:gd name="connsiteX1" fmla="*/ 0 w 10000"/>
                  <a:gd name="connsiteY1" fmla="*/ 9999 h 10000"/>
                  <a:gd name="connsiteX2" fmla="*/ 9999 w 10000"/>
                  <a:gd name="connsiteY2" fmla="*/ 0 h 10000"/>
                  <a:gd name="connsiteX3" fmla="*/ 9988 w 10000"/>
                  <a:gd name="connsiteY3" fmla="*/ 1792 h 10000"/>
                  <a:gd name="connsiteX4" fmla="*/ 1006 w 10000"/>
                  <a:gd name="connsiteY4" fmla="*/ 10000 h 10000"/>
                  <a:gd name="connsiteX0" fmla="*/ 1006 w 10000"/>
                  <a:gd name="connsiteY0" fmla="*/ 10000 h 10000"/>
                  <a:gd name="connsiteX1" fmla="*/ 0 w 10000"/>
                  <a:gd name="connsiteY1" fmla="*/ 9999 h 10000"/>
                  <a:gd name="connsiteX2" fmla="*/ 9999 w 10000"/>
                  <a:gd name="connsiteY2" fmla="*/ 0 h 10000"/>
                  <a:gd name="connsiteX3" fmla="*/ 9988 w 10000"/>
                  <a:gd name="connsiteY3" fmla="*/ 1792 h 10000"/>
                  <a:gd name="connsiteX4" fmla="*/ 1006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6" y="10000"/>
                    </a:moveTo>
                    <a:lnTo>
                      <a:pt x="0" y="9999"/>
                    </a:lnTo>
                    <a:cubicBezTo>
                      <a:pt x="3572" y="1474"/>
                      <a:pt x="8904" y="333"/>
                      <a:pt x="9999" y="0"/>
                    </a:cubicBezTo>
                    <a:cubicBezTo>
                      <a:pt x="10006" y="1"/>
                      <a:pt x="9991" y="893"/>
                      <a:pt x="9988" y="1792"/>
                    </a:cubicBezTo>
                    <a:cubicBezTo>
                      <a:pt x="6938" y="2506"/>
                      <a:pt x="3349" y="5169"/>
                      <a:pt x="1006" y="10000"/>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9" name="Freeform 5"/>
              <p:cNvSpPr>
                <a:spLocks/>
              </p:cNvSpPr>
              <p:nvPr userDrawn="1"/>
            </p:nvSpPr>
            <p:spPr bwMode="auto">
              <a:xfrm flipH="1">
                <a:off x="-9946" y="2761006"/>
                <a:ext cx="4508872" cy="4110289"/>
              </a:xfrm>
              <a:custGeom>
                <a:avLst/>
                <a:gdLst>
                  <a:gd name="T0" fmla="*/ 0 w 348"/>
                  <a:gd name="T1" fmla="*/ 277 h 291"/>
                  <a:gd name="T2" fmla="*/ 61 w 348"/>
                  <a:gd name="T3" fmla="*/ 150 h 291"/>
                  <a:gd name="T4" fmla="*/ 77 w 348"/>
                  <a:gd name="T5" fmla="*/ 130 h 291"/>
                  <a:gd name="T6" fmla="*/ 77 w 348"/>
                  <a:gd name="T7" fmla="*/ 130 h 291"/>
                  <a:gd name="T8" fmla="*/ 104 w 348"/>
                  <a:gd name="T9" fmla="*/ 100 h 291"/>
                  <a:gd name="T10" fmla="*/ 124 w 348"/>
                  <a:gd name="T11" fmla="*/ 83 h 291"/>
                  <a:gd name="T12" fmla="*/ 124 w 348"/>
                  <a:gd name="T13" fmla="*/ 83 h 291"/>
                  <a:gd name="T14" fmla="*/ 317 w 348"/>
                  <a:gd name="T15" fmla="*/ 0 h 291"/>
                  <a:gd name="T16" fmla="*/ 348 w 348"/>
                  <a:gd name="T17" fmla="*/ 30 h 291"/>
                  <a:gd name="T18" fmla="*/ 93 w 348"/>
                  <a:gd name="T19" fmla="*/ 150 h 291"/>
                  <a:gd name="T20" fmla="*/ 93 w 348"/>
                  <a:gd name="T21" fmla="*/ 150 h 291"/>
                  <a:gd name="T22" fmla="*/ 93 w 348"/>
                  <a:gd name="T23" fmla="*/ 150 h 291"/>
                  <a:gd name="T24" fmla="*/ 77 w 348"/>
                  <a:gd name="T25" fmla="*/ 169 h 291"/>
                  <a:gd name="T26" fmla="*/ 77 w 348"/>
                  <a:gd name="T27" fmla="*/ 169 h 291"/>
                  <a:gd name="T28" fmla="*/ 15 w 348"/>
                  <a:gd name="T29" fmla="*/ 291 h 291"/>
                  <a:gd name="T30" fmla="*/ 15 w 348"/>
                  <a:gd name="T31" fmla="*/ 291 h 291"/>
                  <a:gd name="T32" fmla="*/ 15 w 348"/>
                  <a:gd name="T33" fmla="*/ 291 h 291"/>
                  <a:gd name="T34" fmla="*/ 0 w 348"/>
                  <a:gd name="T35" fmla="*/ 277 h 291"/>
                  <a:gd name="connsiteX0" fmla="*/ 0 w 10000"/>
                  <a:gd name="connsiteY0" fmla="*/ 9519 h 10000"/>
                  <a:gd name="connsiteX1" fmla="*/ 1043 w 10000"/>
                  <a:gd name="connsiteY1" fmla="*/ 6444 h 10000"/>
                  <a:gd name="connsiteX2" fmla="*/ 1753 w 10000"/>
                  <a:gd name="connsiteY2" fmla="*/ 5155 h 10000"/>
                  <a:gd name="connsiteX3" fmla="*/ 2213 w 10000"/>
                  <a:gd name="connsiteY3" fmla="*/ 4467 h 10000"/>
                  <a:gd name="connsiteX4" fmla="*/ 2213 w 10000"/>
                  <a:gd name="connsiteY4" fmla="*/ 4467 h 10000"/>
                  <a:gd name="connsiteX5" fmla="*/ 2989 w 10000"/>
                  <a:gd name="connsiteY5" fmla="*/ 3436 h 10000"/>
                  <a:gd name="connsiteX6" fmla="*/ 3563 w 10000"/>
                  <a:gd name="connsiteY6" fmla="*/ 2852 h 10000"/>
                  <a:gd name="connsiteX7" fmla="*/ 3563 w 10000"/>
                  <a:gd name="connsiteY7" fmla="*/ 2852 h 10000"/>
                  <a:gd name="connsiteX8" fmla="*/ 9109 w 10000"/>
                  <a:gd name="connsiteY8" fmla="*/ 0 h 10000"/>
                  <a:gd name="connsiteX9" fmla="*/ 10000 w 10000"/>
                  <a:gd name="connsiteY9" fmla="*/ 1031 h 10000"/>
                  <a:gd name="connsiteX10" fmla="*/ 2672 w 10000"/>
                  <a:gd name="connsiteY10" fmla="*/ 5155 h 10000"/>
                  <a:gd name="connsiteX11" fmla="*/ 2672 w 10000"/>
                  <a:gd name="connsiteY11" fmla="*/ 5155 h 10000"/>
                  <a:gd name="connsiteX12" fmla="*/ 2672 w 10000"/>
                  <a:gd name="connsiteY12" fmla="*/ 5155 h 10000"/>
                  <a:gd name="connsiteX13" fmla="*/ 2213 w 10000"/>
                  <a:gd name="connsiteY13" fmla="*/ 5808 h 10000"/>
                  <a:gd name="connsiteX14" fmla="*/ 2213 w 10000"/>
                  <a:gd name="connsiteY14" fmla="*/ 5808 h 10000"/>
                  <a:gd name="connsiteX15" fmla="*/ 431 w 10000"/>
                  <a:gd name="connsiteY15" fmla="*/ 10000 h 10000"/>
                  <a:gd name="connsiteX16" fmla="*/ 431 w 10000"/>
                  <a:gd name="connsiteY16" fmla="*/ 10000 h 10000"/>
                  <a:gd name="connsiteX17" fmla="*/ 431 w 10000"/>
                  <a:gd name="connsiteY17" fmla="*/ 10000 h 10000"/>
                  <a:gd name="connsiteX18" fmla="*/ 0 w 10000"/>
                  <a:gd name="connsiteY18" fmla="*/ 9519 h 10000"/>
                  <a:gd name="connsiteX0" fmla="*/ 0 w 10000"/>
                  <a:gd name="connsiteY0" fmla="*/ 9519 h 10000"/>
                  <a:gd name="connsiteX1" fmla="*/ 1043 w 10000"/>
                  <a:gd name="connsiteY1" fmla="*/ 6444 h 10000"/>
                  <a:gd name="connsiteX2" fmla="*/ 1753 w 10000"/>
                  <a:gd name="connsiteY2" fmla="*/ 5155 h 10000"/>
                  <a:gd name="connsiteX3" fmla="*/ 2213 w 10000"/>
                  <a:gd name="connsiteY3" fmla="*/ 4467 h 10000"/>
                  <a:gd name="connsiteX4" fmla="*/ 2213 w 10000"/>
                  <a:gd name="connsiteY4" fmla="*/ 4467 h 10000"/>
                  <a:gd name="connsiteX5" fmla="*/ 2989 w 10000"/>
                  <a:gd name="connsiteY5" fmla="*/ 3436 h 10000"/>
                  <a:gd name="connsiteX6" fmla="*/ 3563 w 10000"/>
                  <a:gd name="connsiteY6" fmla="*/ 2852 h 10000"/>
                  <a:gd name="connsiteX7" fmla="*/ 3563 w 10000"/>
                  <a:gd name="connsiteY7" fmla="*/ 2852 h 10000"/>
                  <a:gd name="connsiteX8" fmla="*/ 9109 w 10000"/>
                  <a:gd name="connsiteY8" fmla="*/ 0 h 10000"/>
                  <a:gd name="connsiteX9" fmla="*/ 10000 w 10000"/>
                  <a:gd name="connsiteY9" fmla="*/ 1031 h 10000"/>
                  <a:gd name="connsiteX10" fmla="*/ 2672 w 10000"/>
                  <a:gd name="connsiteY10" fmla="*/ 5155 h 10000"/>
                  <a:gd name="connsiteX11" fmla="*/ 2672 w 10000"/>
                  <a:gd name="connsiteY11" fmla="*/ 5155 h 10000"/>
                  <a:gd name="connsiteX12" fmla="*/ 2672 w 10000"/>
                  <a:gd name="connsiteY12" fmla="*/ 5155 h 10000"/>
                  <a:gd name="connsiteX13" fmla="*/ 2213 w 10000"/>
                  <a:gd name="connsiteY13" fmla="*/ 5808 h 10000"/>
                  <a:gd name="connsiteX14" fmla="*/ 2213 w 10000"/>
                  <a:gd name="connsiteY14" fmla="*/ 5808 h 10000"/>
                  <a:gd name="connsiteX15" fmla="*/ 1804 w 10000"/>
                  <a:gd name="connsiteY15" fmla="*/ 6467 h 10000"/>
                  <a:gd name="connsiteX16" fmla="*/ 431 w 10000"/>
                  <a:gd name="connsiteY16" fmla="*/ 10000 h 10000"/>
                  <a:gd name="connsiteX17" fmla="*/ 431 w 10000"/>
                  <a:gd name="connsiteY17" fmla="*/ 10000 h 10000"/>
                  <a:gd name="connsiteX18" fmla="*/ 431 w 10000"/>
                  <a:gd name="connsiteY18" fmla="*/ 10000 h 10000"/>
                  <a:gd name="connsiteX19" fmla="*/ 0 w 10000"/>
                  <a:gd name="connsiteY19" fmla="*/ 9519 h 10000"/>
                  <a:gd name="connsiteX0" fmla="*/ 0 w 10000"/>
                  <a:gd name="connsiteY0" fmla="*/ 9519 h 10000"/>
                  <a:gd name="connsiteX1" fmla="*/ 1043 w 10000"/>
                  <a:gd name="connsiteY1" fmla="*/ 6444 h 10000"/>
                  <a:gd name="connsiteX2" fmla="*/ 1753 w 10000"/>
                  <a:gd name="connsiteY2" fmla="*/ 5155 h 10000"/>
                  <a:gd name="connsiteX3" fmla="*/ 2213 w 10000"/>
                  <a:gd name="connsiteY3" fmla="*/ 4467 h 10000"/>
                  <a:gd name="connsiteX4" fmla="*/ 2213 w 10000"/>
                  <a:gd name="connsiteY4" fmla="*/ 4467 h 10000"/>
                  <a:gd name="connsiteX5" fmla="*/ 2989 w 10000"/>
                  <a:gd name="connsiteY5" fmla="*/ 3436 h 10000"/>
                  <a:gd name="connsiteX6" fmla="*/ 3563 w 10000"/>
                  <a:gd name="connsiteY6" fmla="*/ 2852 h 10000"/>
                  <a:gd name="connsiteX7" fmla="*/ 3563 w 10000"/>
                  <a:gd name="connsiteY7" fmla="*/ 2852 h 10000"/>
                  <a:gd name="connsiteX8" fmla="*/ 9109 w 10000"/>
                  <a:gd name="connsiteY8" fmla="*/ 0 h 10000"/>
                  <a:gd name="connsiteX9" fmla="*/ 10000 w 10000"/>
                  <a:gd name="connsiteY9" fmla="*/ 1031 h 10000"/>
                  <a:gd name="connsiteX10" fmla="*/ 2672 w 10000"/>
                  <a:gd name="connsiteY10" fmla="*/ 5155 h 10000"/>
                  <a:gd name="connsiteX11" fmla="*/ 2672 w 10000"/>
                  <a:gd name="connsiteY11" fmla="*/ 5155 h 10000"/>
                  <a:gd name="connsiteX12" fmla="*/ 2672 w 10000"/>
                  <a:gd name="connsiteY12" fmla="*/ 5155 h 10000"/>
                  <a:gd name="connsiteX13" fmla="*/ 2213 w 10000"/>
                  <a:gd name="connsiteY13" fmla="*/ 5808 h 10000"/>
                  <a:gd name="connsiteX14" fmla="*/ 2213 w 10000"/>
                  <a:gd name="connsiteY14" fmla="*/ 5808 h 10000"/>
                  <a:gd name="connsiteX15" fmla="*/ 1804 w 10000"/>
                  <a:gd name="connsiteY15" fmla="*/ 6467 h 10000"/>
                  <a:gd name="connsiteX16" fmla="*/ 431 w 10000"/>
                  <a:gd name="connsiteY16" fmla="*/ 10000 h 10000"/>
                  <a:gd name="connsiteX17" fmla="*/ 431 w 10000"/>
                  <a:gd name="connsiteY17" fmla="*/ 10000 h 10000"/>
                  <a:gd name="connsiteX18" fmla="*/ 0 w 10000"/>
                  <a:gd name="connsiteY18" fmla="*/ 9519 h 10000"/>
                  <a:gd name="connsiteX0" fmla="*/ 0 w 10000"/>
                  <a:gd name="connsiteY0" fmla="*/ 9519 h 10000"/>
                  <a:gd name="connsiteX1" fmla="*/ 1043 w 10000"/>
                  <a:gd name="connsiteY1" fmla="*/ 6444 h 10000"/>
                  <a:gd name="connsiteX2" fmla="*/ 1753 w 10000"/>
                  <a:gd name="connsiteY2" fmla="*/ 5155 h 10000"/>
                  <a:gd name="connsiteX3" fmla="*/ 2213 w 10000"/>
                  <a:gd name="connsiteY3" fmla="*/ 4467 h 10000"/>
                  <a:gd name="connsiteX4" fmla="*/ 2213 w 10000"/>
                  <a:gd name="connsiteY4" fmla="*/ 4467 h 10000"/>
                  <a:gd name="connsiteX5" fmla="*/ 2989 w 10000"/>
                  <a:gd name="connsiteY5" fmla="*/ 3436 h 10000"/>
                  <a:gd name="connsiteX6" fmla="*/ 3563 w 10000"/>
                  <a:gd name="connsiteY6" fmla="*/ 2852 h 10000"/>
                  <a:gd name="connsiteX7" fmla="*/ 3563 w 10000"/>
                  <a:gd name="connsiteY7" fmla="*/ 2852 h 10000"/>
                  <a:gd name="connsiteX8" fmla="*/ 9109 w 10000"/>
                  <a:gd name="connsiteY8" fmla="*/ 0 h 10000"/>
                  <a:gd name="connsiteX9" fmla="*/ 10000 w 10000"/>
                  <a:gd name="connsiteY9" fmla="*/ 1031 h 10000"/>
                  <a:gd name="connsiteX10" fmla="*/ 2672 w 10000"/>
                  <a:gd name="connsiteY10" fmla="*/ 5155 h 10000"/>
                  <a:gd name="connsiteX11" fmla="*/ 2672 w 10000"/>
                  <a:gd name="connsiteY11" fmla="*/ 5155 h 10000"/>
                  <a:gd name="connsiteX12" fmla="*/ 2672 w 10000"/>
                  <a:gd name="connsiteY12" fmla="*/ 5155 h 10000"/>
                  <a:gd name="connsiteX13" fmla="*/ 2213 w 10000"/>
                  <a:gd name="connsiteY13" fmla="*/ 5808 h 10000"/>
                  <a:gd name="connsiteX14" fmla="*/ 2213 w 10000"/>
                  <a:gd name="connsiteY14" fmla="*/ 5808 h 10000"/>
                  <a:gd name="connsiteX15" fmla="*/ 1804 w 10000"/>
                  <a:gd name="connsiteY15" fmla="*/ 6467 h 10000"/>
                  <a:gd name="connsiteX16" fmla="*/ 431 w 10000"/>
                  <a:gd name="connsiteY16" fmla="*/ 10000 h 10000"/>
                  <a:gd name="connsiteX17" fmla="*/ 0 w 10000"/>
                  <a:gd name="connsiteY17" fmla="*/ 9519 h 10000"/>
                  <a:gd name="connsiteX0" fmla="*/ 0 w 9569"/>
                  <a:gd name="connsiteY0" fmla="*/ 10000 h 10000"/>
                  <a:gd name="connsiteX1" fmla="*/ 612 w 9569"/>
                  <a:gd name="connsiteY1" fmla="*/ 6444 h 10000"/>
                  <a:gd name="connsiteX2" fmla="*/ 1322 w 9569"/>
                  <a:gd name="connsiteY2" fmla="*/ 5155 h 10000"/>
                  <a:gd name="connsiteX3" fmla="*/ 1782 w 9569"/>
                  <a:gd name="connsiteY3" fmla="*/ 4467 h 10000"/>
                  <a:gd name="connsiteX4" fmla="*/ 1782 w 9569"/>
                  <a:gd name="connsiteY4" fmla="*/ 4467 h 10000"/>
                  <a:gd name="connsiteX5" fmla="*/ 2558 w 9569"/>
                  <a:gd name="connsiteY5" fmla="*/ 3436 h 10000"/>
                  <a:gd name="connsiteX6" fmla="*/ 3132 w 9569"/>
                  <a:gd name="connsiteY6" fmla="*/ 2852 h 10000"/>
                  <a:gd name="connsiteX7" fmla="*/ 3132 w 9569"/>
                  <a:gd name="connsiteY7" fmla="*/ 2852 h 10000"/>
                  <a:gd name="connsiteX8" fmla="*/ 8678 w 9569"/>
                  <a:gd name="connsiteY8" fmla="*/ 0 h 10000"/>
                  <a:gd name="connsiteX9" fmla="*/ 9569 w 9569"/>
                  <a:gd name="connsiteY9" fmla="*/ 1031 h 10000"/>
                  <a:gd name="connsiteX10" fmla="*/ 2241 w 9569"/>
                  <a:gd name="connsiteY10" fmla="*/ 5155 h 10000"/>
                  <a:gd name="connsiteX11" fmla="*/ 2241 w 9569"/>
                  <a:gd name="connsiteY11" fmla="*/ 5155 h 10000"/>
                  <a:gd name="connsiteX12" fmla="*/ 2241 w 9569"/>
                  <a:gd name="connsiteY12" fmla="*/ 5155 h 10000"/>
                  <a:gd name="connsiteX13" fmla="*/ 1782 w 9569"/>
                  <a:gd name="connsiteY13" fmla="*/ 5808 h 10000"/>
                  <a:gd name="connsiteX14" fmla="*/ 1782 w 9569"/>
                  <a:gd name="connsiteY14" fmla="*/ 5808 h 10000"/>
                  <a:gd name="connsiteX15" fmla="*/ 1373 w 9569"/>
                  <a:gd name="connsiteY15" fmla="*/ 6467 h 10000"/>
                  <a:gd name="connsiteX16" fmla="*/ 0 w 9569"/>
                  <a:gd name="connsiteY16" fmla="*/ 10000 h 10000"/>
                  <a:gd name="connsiteX0" fmla="*/ 795 w 9360"/>
                  <a:gd name="connsiteY0" fmla="*/ 6467 h 6578"/>
                  <a:gd name="connsiteX1" fmla="*/ 0 w 9360"/>
                  <a:gd name="connsiteY1" fmla="*/ 6444 h 6578"/>
                  <a:gd name="connsiteX2" fmla="*/ 742 w 9360"/>
                  <a:gd name="connsiteY2" fmla="*/ 5155 h 6578"/>
                  <a:gd name="connsiteX3" fmla="*/ 1222 w 9360"/>
                  <a:gd name="connsiteY3" fmla="*/ 4467 h 6578"/>
                  <a:gd name="connsiteX4" fmla="*/ 1222 w 9360"/>
                  <a:gd name="connsiteY4" fmla="*/ 4467 h 6578"/>
                  <a:gd name="connsiteX5" fmla="*/ 2033 w 9360"/>
                  <a:gd name="connsiteY5" fmla="*/ 3436 h 6578"/>
                  <a:gd name="connsiteX6" fmla="*/ 2633 w 9360"/>
                  <a:gd name="connsiteY6" fmla="*/ 2852 h 6578"/>
                  <a:gd name="connsiteX7" fmla="*/ 2633 w 9360"/>
                  <a:gd name="connsiteY7" fmla="*/ 2852 h 6578"/>
                  <a:gd name="connsiteX8" fmla="*/ 8429 w 9360"/>
                  <a:gd name="connsiteY8" fmla="*/ 0 h 6578"/>
                  <a:gd name="connsiteX9" fmla="*/ 9360 w 9360"/>
                  <a:gd name="connsiteY9" fmla="*/ 1031 h 6578"/>
                  <a:gd name="connsiteX10" fmla="*/ 1702 w 9360"/>
                  <a:gd name="connsiteY10" fmla="*/ 5155 h 6578"/>
                  <a:gd name="connsiteX11" fmla="*/ 1702 w 9360"/>
                  <a:gd name="connsiteY11" fmla="*/ 5155 h 6578"/>
                  <a:gd name="connsiteX12" fmla="*/ 1702 w 9360"/>
                  <a:gd name="connsiteY12" fmla="*/ 5155 h 6578"/>
                  <a:gd name="connsiteX13" fmla="*/ 1222 w 9360"/>
                  <a:gd name="connsiteY13" fmla="*/ 5808 h 6578"/>
                  <a:gd name="connsiteX14" fmla="*/ 1222 w 9360"/>
                  <a:gd name="connsiteY14" fmla="*/ 5808 h 6578"/>
                  <a:gd name="connsiteX15" fmla="*/ 795 w 9360"/>
                  <a:gd name="connsiteY15" fmla="*/ 6467 h 6578"/>
                  <a:gd name="connsiteX0" fmla="*/ 849 w 10000"/>
                  <a:gd name="connsiteY0" fmla="*/ 9831 h 10000"/>
                  <a:gd name="connsiteX1" fmla="*/ 0 w 10000"/>
                  <a:gd name="connsiteY1" fmla="*/ 9796 h 10000"/>
                  <a:gd name="connsiteX2" fmla="*/ 793 w 10000"/>
                  <a:gd name="connsiteY2" fmla="*/ 7837 h 10000"/>
                  <a:gd name="connsiteX3" fmla="*/ 1306 w 10000"/>
                  <a:gd name="connsiteY3" fmla="*/ 6791 h 10000"/>
                  <a:gd name="connsiteX4" fmla="*/ 1306 w 10000"/>
                  <a:gd name="connsiteY4" fmla="*/ 6791 h 10000"/>
                  <a:gd name="connsiteX5" fmla="*/ 2172 w 10000"/>
                  <a:gd name="connsiteY5" fmla="*/ 5223 h 10000"/>
                  <a:gd name="connsiteX6" fmla="*/ 2813 w 10000"/>
                  <a:gd name="connsiteY6" fmla="*/ 4336 h 10000"/>
                  <a:gd name="connsiteX7" fmla="*/ 2813 w 10000"/>
                  <a:gd name="connsiteY7" fmla="*/ 4336 h 10000"/>
                  <a:gd name="connsiteX8" fmla="*/ 9005 w 10000"/>
                  <a:gd name="connsiteY8" fmla="*/ 0 h 10000"/>
                  <a:gd name="connsiteX9" fmla="*/ 10000 w 10000"/>
                  <a:gd name="connsiteY9" fmla="*/ 1567 h 10000"/>
                  <a:gd name="connsiteX10" fmla="*/ 8762 w 10000"/>
                  <a:gd name="connsiteY10" fmla="*/ 1775 h 10000"/>
                  <a:gd name="connsiteX11" fmla="*/ 1818 w 10000"/>
                  <a:gd name="connsiteY11" fmla="*/ 7837 h 10000"/>
                  <a:gd name="connsiteX12" fmla="*/ 1818 w 10000"/>
                  <a:gd name="connsiteY12" fmla="*/ 7837 h 10000"/>
                  <a:gd name="connsiteX13" fmla="*/ 1818 w 10000"/>
                  <a:gd name="connsiteY13" fmla="*/ 7837 h 10000"/>
                  <a:gd name="connsiteX14" fmla="*/ 1306 w 10000"/>
                  <a:gd name="connsiteY14" fmla="*/ 8829 h 10000"/>
                  <a:gd name="connsiteX15" fmla="*/ 1306 w 10000"/>
                  <a:gd name="connsiteY15" fmla="*/ 8829 h 10000"/>
                  <a:gd name="connsiteX16" fmla="*/ 849 w 10000"/>
                  <a:gd name="connsiteY16" fmla="*/ 9831 h 10000"/>
                  <a:gd name="connsiteX0" fmla="*/ 849 w 10001"/>
                  <a:gd name="connsiteY0" fmla="*/ 9831 h 10000"/>
                  <a:gd name="connsiteX1" fmla="*/ 0 w 10001"/>
                  <a:gd name="connsiteY1" fmla="*/ 9796 h 10000"/>
                  <a:gd name="connsiteX2" fmla="*/ 793 w 10001"/>
                  <a:gd name="connsiteY2" fmla="*/ 7837 h 10000"/>
                  <a:gd name="connsiteX3" fmla="*/ 1306 w 10001"/>
                  <a:gd name="connsiteY3" fmla="*/ 6791 h 10000"/>
                  <a:gd name="connsiteX4" fmla="*/ 1306 w 10001"/>
                  <a:gd name="connsiteY4" fmla="*/ 6791 h 10000"/>
                  <a:gd name="connsiteX5" fmla="*/ 2172 w 10001"/>
                  <a:gd name="connsiteY5" fmla="*/ 5223 h 10000"/>
                  <a:gd name="connsiteX6" fmla="*/ 2813 w 10001"/>
                  <a:gd name="connsiteY6" fmla="*/ 4336 h 10000"/>
                  <a:gd name="connsiteX7" fmla="*/ 2813 w 10001"/>
                  <a:gd name="connsiteY7" fmla="*/ 4336 h 10000"/>
                  <a:gd name="connsiteX8" fmla="*/ 9005 w 10001"/>
                  <a:gd name="connsiteY8" fmla="*/ 0 h 10000"/>
                  <a:gd name="connsiteX9" fmla="*/ 10000 w 10001"/>
                  <a:gd name="connsiteY9" fmla="*/ 1567 h 10000"/>
                  <a:gd name="connsiteX10" fmla="*/ 8776 w 10001"/>
                  <a:gd name="connsiteY10" fmla="*/ 1685 h 10000"/>
                  <a:gd name="connsiteX11" fmla="*/ 1818 w 10001"/>
                  <a:gd name="connsiteY11" fmla="*/ 7837 h 10000"/>
                  <a:gd name="connsiteX12" fmla="*/ 1818 w 10001"/>
                  <a:gd name="connsiteY12" fmla="*/ 7837 h 10000"/>
                  <a:gd name="connsiteX13" fmla="*/ 1818 w 10001"/>
                  <a:gd name="connsiteY13" fmla="*/ 7837 h 10000"/>
                  <a:gd name="connsiteX14" fmla="*/ 1306 w 10001"/>
                  <a:gd name="connsiteY14" fmla="*/ 8829 h 10000"/>
                  <a:gd name="connsiteX15" fmla="*/ 1306 w 10001"/>
                  <a:gd name="connsiteY15" fmla="*/ 8829 h 10000"/>
                  <a:gd name="connsiteX16" fmla="*/ 849 w 10001"/>
                  <a:gd name="connsiteY16" fmla="*/ 9831 h 10000"/>
                  <a:gd name="connsiteX0" fmla="*/ 849 w 10003"/>
                  <a:gd name="connsiteY0" fmla="*/ 9914 h 10083"/>
                  <a:gd name="connsiteX1" fmla="*/ 0 w 10003"/>
                  <a:gd name="connsiteY1" fmla="*/ 9879 h 10083"/>
                  <a:gd name="connsiteX2" fmla="*/ 793 w 10003"/>
                  <a:gd name="connsiteY2" fmla="*/ 7920 h 10083"/>
                  <a:gd name="connsiteX3" fmla="*/ 1306 w 10003"/>
                  <a:gd name="connsiteY3" fmla="*/ 6874 h 10083"/>
                  <a:gd name="connsiteX4" fmla="*/ 1306 w 10003"/>
                  <a:gd name="connsiteY4" fmla="*/ 6874 h 10083"/>
                  <a:gd name="connsiteX5" fmla="*/ 2172 w 10003"/>
                  <a:gd name="connsiteY5" fmla="*/ 5306 h 10083"/>
                  <a:gd name="connsiteX6" fmla="*/ 2813 w 10003"/>
                  <a:gd name="connsiteY6" fmla="*/ 4419 h 10083"/>
                  <a:gd name="connsiteX7" fmla="*/ 2813 w 10003"/>
                  <a:gd name="connsiteY7" fmla="*/ 4419 h 10083"/>
                  <a:gd name="connsiteX8" fmla="*/ 8782 w 10003"/>
                  <a:gd name="connsiteY8" fmla="*/ 0 h 10083"/>
                  <a:gd name="connsiteX9" fmla="*/ 10000 w 10003"/>
                  <a:gd name="connsiteY9" fmla="*/ 1650 h 10083"/>
                  <a:gd name="connsiteX10" fmla="*/ 8776 w 10003"/>
                  <a:gd name="connsiteY10" fmla="*/ 1768 h 10083"/>
                  <a:gd name="connsiteX11" fmla="*/ 1818 w 10003"/>
                  <a:gd name="connsiteY11" fmla="*/ 7920 h 10083"/>
                  <a:gd name="connsiteX12" fmla="*/ 1818 w 10003"/>
                  <a:gd name="connsiteY12" fmla="*/ 7920 h 10083"/>
                  <a:gd name="connsiteX13" fmla="*/ 1818 w 10003"/>
                  <a:gd name="connsiteY13" fmla="*/ 7920 h 10083"/>
                  <a:gd name="connsiteX14" fmla="*/ 1306 w 10003"/>
                  <a:gd name="connsiteY14" fmla="*/ 8912 h 10083"/>
                  <a:gd name="connsiteX15" fmla="*/ 1306 w 10003"/>
                  <a:gd name="connsiteY15" fmla="*/ 8912 h 10083"/>
                  <a:gd name="connsiteX16" fmla="*/ 849 w 10003"/>
                  <a:gd name="connsiteY16" fmla="*/ 9914 h 10083"/>
                  <a:gd name="connsiteX0" fmla="*/ 849 w 9588"/>
                  <a:gd name="connsiteY0" fmla="*/ 10028 h 10197"/>
                  <a:gd name="connsiteX1" fmla="*/ 0 w 9588"/>
                  <a:gd name="connsiteY1" fmla="*/ 9993 h 10197"/>
                  <a:gd name="connsiteX2" fmla="*/ 793 w 9588"/>
                  <a:gd name="connsiteY2" fmla="*/ 8034 h 10197"/>
                  <a:gd name="connsiteX3" fmla="*/ 1306 w 9588"/>
                  <a:gd name="connsiteY3" fmla="*/ 6988 h 10197"/>
                  <a:gd name="connsiteX4" fmla="*/ 1306 w 9588"/>
                  <a:gd name="connsiteY4" fmla="*/ 6988 h 10197"/>
                  <a:gd name="connsiteX5" fmla="*/ 2172 w 9588"/>
                  <a:gd name="connsiteY5" fmla="*/ 5420 h 10197"/>
                  <a:gd name="connsiteX6" fmla="*/ 2813 w 9588"/>
                  <a:gd name="connsiteY6" fmla="*/ 4533 h 10197"/>
                  <a:gd name="connsiteX7" fmla="*/ 2813 w 9588"/>
                  <a:gd name="connsiteY7" fmla="*/ 4533 h 10197"/>
                  <a:gd name="connsiteX8" fmla="*/ 8782 w 9588"/>
                  <a:gd name="connsiteY8" fmla="*/ 114 h 10197"/>
                  <a:gd name="connsiteX9" fmla="*/ 8776 w 9588"/>
                  <a:gd name="connsiteY9" fmla="*/ 1882 h 10197"/>
                  <a:gd name="connsiteX10" fmla="*/ 1818 w 9588"/>
                  <a:gd name="connsiteY10" fmla="*/ 8034 h 10197"/>
                  <a:gd name="connsiteX11" fmla="*/ 1818 w 9588"/>
                  <a:gd name="connsiteY11" fmla="*/ 8034 h 10197"/>
                  <a:gd name="connsiteX12" fmla="*/ 1818 w 9588"/>
                  <a:gd name="connsiteY12" fmla="*/ 8034 h 10197"/>
                  <a:gd name="connsiteX13" fmla="*/ 1306 w 9588"/>
                  <a:gd name="connsiteY13" fmla="*/ 9026 h 10197"/>
                  <a:gd name="connsiteX14" fmla="*/ 1306 w 9588"/>
                  <a:gd name="connsiteY14" fmla="*/ 9026 h 10197"/>
                  <a:gd name="connsiteX15" fmla="*/ 849 w 9588"/>
                  <a:gd name="connsiteY15" fmla="*/ 10028 h 10197"/>
                  <a:gd name="connsiteX0" fmla="*/ 885 w 10000"/>
                  <a:gd name="connsiteY0" fmla="*/ 9834 h 10000"/>
                  <a:gd name="connsiteX1" fmla="*/ 0 w 10000"/>
                  <a:gd name="connsiteY1" fmla="*/ 9800 h 10000"/>
                  <a:gd name="connsiteX2" fmla="*/ 827 w 10000"/>
                  <a:gd name="connsiteY2" fmla="*/ 7879 h 10000"/>
                  <a:gd name="connsiteX3" fmla="*/ 1362 w 10000"/>
                  <a:gd name="connsiteY3" fmla="*/ 6853 h 10000"/>
                  <a:gd name="connsiteX4" fmla="*/ 1362 w 10000"/>
                  <a:gd name="connsiteY4" fmla="*/ 6853 h 10000"/>
                  <a:gd name="connsiteX5" fmla="*/ 2265 w 10000"/>
                  <a:gd name="connsiteY5" fmla="*/ 5315 h 10000"/>
                  <a:gd name="connsiteX6" fmla="*/ 2934 w 10000"/>
                  <a:gd name="connsiteY6" fmla="*/ 4445 h 10000"/>
                  <a:gd name="connsiteX7" fmla="*/ 2934 w 10000"/>
                  <a:gd name="connsiteY7" fmla="*/ 4445 h 10000"/>
                  <a:gd name="connsiteX8" fmla="*/ 9159 w 10000"/>
                  <a:gd name="connsiteY8" fmla="*/ 112 h 10000"/>
                  <a:gd name="connsiteX9" fmla="*/ 9153 w 10000"/>
                  <a:gd name="connsiteY9" fmla="*/ 1846 h 10000"/>
                  <a:gd name="connsiteX10" fmla="*/ 1896 w 10000"/>
                  <a:gd name="connsiteY10" fmla="*/ 7879 h 10000"/>
                  <a:gd name="connsiteX11" fmla="*/ 1896 w 10000"/>
                  <a:gd name="connsiteY11" fmla="*/ 7879 h 10000"/>
                  <a:gd name="connsiteX12" fmla="*/ 1896 w 10000"/>
                  <a:gd name="connsiteY12" fmla="*/ 7879 h 10000"/>
                  <a:gd name="connsiteX13" fmla="*/ 1362 w 10000"/>
                  <a:gd name="connsiteY13" fmla="*/ 8852 h 10000"/>
                  <a:gd name="connsiteX14" fmla="*/ 1362 w 10000"/>
                  <a:gd name="connsiteY14" fmla="*/ 8852 h 10000"/>
                  <a:gd name="connsiteX15" fmla="*/ 885 w 10000"/>
                  <a:gd name="connsiteY15" fmla="*/ 9834 h 10000"/>
                  <a:gd name="connsiteX0" fmla="*/ 885 w 9694"/>
                  <a:gd name="connsiteY0" fmla="*/ 9722 h 9888"/>
                  <a:gd name="connsiteX1" fmla="*/ 0 w 9694"/>
                  <a:gd name="connsiteY1" fmla="*/ 9688 h 9888"/>
                  <a:gd name="connsiteX2" fmla="*/ 827 w 9694"/>
                  <a:gd name="connsiteY2" fmla="*/ 7767 h 9888"/>
                  <a:gd name="connsiteX3" fmla="*/ 1362 w 9694"/>
                  <a:gd name="connsiteY3" fmla="*/ 6741 h 9888"/>
                  <a:gd name="connsiteX4" fmla="*/ 1362 w 9694"/>
                  <a:gd name="connsiteY4" fmla="*/ 6741 h 9888"/>
                  <a:gd name="connsiteX5" fmla="*/ 2265 w 9694"/>
                  <a:gd name="connsiteY5" fmla="*/ 5203 h 9888"/>
                  <a:gd name="connsiteX6" fmla="*/ 2934 w 9694"/>
                  <a:gd name="connsiteY6" fmla="*/ 4333 h 9888"/>
                  <a:gd name="connsiteX7" fmla="*/ 2934 w 9694"/>
                  <a:gd name="connsiteY7" fmla="*/ 4333 h 9888"/>
                  <a:gd name="connsiteX8" fmla="*/ 9159 w 9694"/>
                  <a:gd name="connsiteY8" fmla="*/ 0 h 9888"/>
                  <a:gd name="connsiteX9" fmla="*/ 9153 w 9694"/>
                  <a:gd name="connsiteY9" fmla="*/ 1734 h 9888"/>
                  <a:gd name="connsiteX10" fmla="*/ 1896 w 9694"/>
                  <a:gd name="connsiteY10" fmla="*/ 7767 h 9888"/>
                  <a:gd name="connsiteX11" fmla="*/ 1896 w 9694"/>
                  <a:gd name="connsiteY11" fmla="*/ 7767 h 9888"/>
                  <a:gd name="connsiteX12" fmla="*/ 1896 w 9694"/>
                  <a:gd name="connsiteY12" fmla="*/ 7767 h 9888"/>
                  <a:gd name="connsiteX13" fmla="*/ 1362 w 9694"/>
                  <a:gd name="connsiteY13" fmla="*/ 8740 h 9888"/>
                  <a:gd name="connsiteX14" fmla="*/ 1362 w 9694"/>
                  <a:gd name="connsiteY14" fmla="*/ 8740 h 9888"/>
                  <a:gd name="connsiteX15" fmla="*/ 885 w 9694"/>
                  <a:gd name="connsiteY15" fmla="*/ 9722 h 9888"/>
                  <a:gd name="connsiteX0" fmla="*/ 913 w 9450"/>
                  <a:gd name="connsiteY0" fmla="*/ 9832 h 10000"/>
                  <a:gd name="connsiteX1" fmla="*/ 0 w 9450"/>
                  <a:gd name="connsiteY1" fmla="*/ 9798 h 10000"/>
                  <a:gd name="connsiteX2" fmla="*/ 853 w 9450"/>
                  <a:gd name="connsiteY2" fmla="*/ 7855 h 10000"/>
                  <a:gd name="connsiteX3" fmla="*/ 1405 w 9450"/>
                  <a:gd name="connsiteY3" fmla="*/ 6817 h 10000"/>
                  <a:gd name="connsiteX4" fmla="*/ 1405 w 9450"/>
                  <a:gd name="connsiteY4" fmla="*/ 6817 h 10000"/>
                  <a:gd name="connsiteX5" fmla="*/ 2336 w 9450"/>
                  <a:gd name="connsiteY5" fmla="*/ 5262 h 10000"/>
                  <a:gd name="connsiteX6" fmla="*/ 3027 w 9450"/>
                  <a:gd name="connsiteY6" fmla="*/ 4382 h 10000"/>
                  <a:gd name="connsiteX7" fmla="*/ 3027 w 9450"/>
                  <a:gd name="connsiteY7" fmla="*/ 4382 h 10000"/>
                  <a:gd name="connsiteX8" fmla="*/ 9448 w 9450"/>
                  <a:gd name="connsiteY8" fmla="*/ 0 h 10000"/>
                  <a:gd name="connsiteX9" fmla="*/ 9442 w 9450"/>
                  <a:gd name="connsiteY9" fmla="*/ 1754 h 10000"/>
                  <a:gd name="connsiteX10" fmla="*/ 1956 w 9450"/>
                  <a:gd name="connsiteY10" fmla="*/ 7855 h 10000"/>
                  <a:gd name="connsiteX11" fmla="*/ 1956 w 9450"/>
                  <a:gd name="connsiteY11" fmla="*/ 7855 h 10000"/>
                  <a:gd name="connsiteX12" fmla="*/ 1956 w 9450"/>
                  <a:gd name="connsiteY12" fmla="*/ 7855 h 10000"/>
                  <a:gd name="connsiteX13" fmla="*/ 1405 w 9450"/>
                  <a:gd name="connsiteY13" fmla="*/ 8839 h 10000"/>
                  <a:gd name="connsiteX14" fmla="*/ 1405 w 9450"/>
                  <a:gd name="connsiteY14" fmla="*/ 8839 h 10000"/>
                  <a:gd name="connsiteX15" fmla="*/ 913 w 945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2070 w 10000"/>
                  <a:gd name="connsiteY10" fmla="*/ 7855 h 10000"/>
                  <a:gd name="connsiteX11" fmla="*/ 2070 w 10000"/>
                  <a:gd name="connsiteY11" fmla="*/ 7855 h 10000"/>
                  <a:gd name="connsiteX12" fmla="*/ 2070 w 10000"/>
                  <a:gd name="connsiteY12" fmla="*/ 7855 h 10000"/>
                  <a:gd name="connsiteX13" fmla="*/ 1487 w 10000"/>
                  <a:gd name="connsiteY13" fmla="*/ 8839 h 10000"/>
                  <a:gd name="connsiteX14" fmla="*/ 1487 w 10000"/>
                  <a:gd name="connsiteY14" fmla="*/ 8839 h 10000"/>
                  <a:gd name="connsiteX15" fmla="*/ 966 w 1000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2070 w 10000"/>
                  <a:gd name="connsiteY10" fmla="*/ 7855 h 10000"/>
                  <a:gd name="connsiteX11" fmla="*/ 2070 w 10000"/>
                  <a:gd name="connsiteY11" fmla="*/ 7855 h 10000"/>
                  <a:gd name="connsiteX12" fmla="*/ 2070 w 10000"/>
                  <a:gd name="connsiteY12" fmla="*/ 7855 h 10000"/>
                  <a:gd name="connsiteX13" fmla="*/ 1487 w 10000"/>
                  <a:gd name="connsiteY13" fmla="*/ 8839 h 10000"/>
                  <a:gd name="connsiteX14" fmla="*/ 1487 w 10000"/>
                  <a:gd name="connsiteY14" fmla="*/ 8839 h 10000"/>
                  <a:gd name="connsiteX15" fmla="*/ 966 w 1000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2070 w 10000"/>
                  <a:gd name="connsiteY10" fmla="*/ 7855 h 10000"/>
                  <a:gd name="connsiteX11" fmla="*/ 2070 w 10000"/>
                  <a:gd name="connsiteY11" fmla="*/ 7855 h 10000"/>
                  <a:gd name="connsiteX12" fmla="*/ 2070 w 10000"/>
                  <a:gd name="connsiteY12" fmla="*/ 7855 h 10000"/>
                  <a:gd name="connsiteX13" fmla="*/ 1487 w 10000"/>
                  <a:gd name="connsiteY13" fmla="*/ 8839 h 10000"/>
                  <a:gd name="connsiteX14" fmla="*/ 1487 w 10000"/>
                  <a:gd name="connsiteY14" fmla="*/ 8839 h 10000"/>
                  <a:gd name="connsiteX15" fmla="*/ 966 w 1000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2070 w 10000"/>
                  <a:gd name="connsiteY10" fmla="*/ 7855 h 10000"/>
                  <a:gd name="connsiteX11" fmla="*/ 2070 w 10000"/>
                  <a:gd name="connsiteY11" fmla="*/ 7855 h 10000"/>
                  <a:gd name="connsiteX12" fmla="*/ 2070 w 10000"/>
                  <a:gd name="connsiteY12" fmla="*/ 7855 h 10000"/>
                  <a:gd name="connsiteX13" fmla="*/ 1487 w 10000"/>
                  <a:gd name="connsiteY13" fmla="*/ 8839 h 10000"/>
                  <a:gd name="connsiteX14" fmla="*/ 1487 w 10000"/>
                  <a:gd name="connsiteY14" fmla="*/ 8839 h 10000"/>
                  <a:gd name="connsiteX15" fmla="*/ 966 w 1000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2070 w 10000"/>
                  <a:gd name="connsiteY10" fmla="*/ 7855 h 10000"/>
                  <a:gd name="connsiteX11" fmla="*/ 2070 w 10000"/>
                  <a:gd name="connsiteY11" fmla="*/ 7855 h 10000"/>
                  <a:gd name="connsiteX12" fmla="*/ 2070 w 10000"/>
                  <a:gd name="connsiteY12" fmla="*/ 7855 h 10000"/>
                  <a:gd name="connsiteX13" fmla="*/ 1487 w 10000"/>
                  <a:gd name="connsiteY13" fmla="*/ 8839 h 10000"/>
                  <a:gd name="connsiteX14" fmla="*/ 1487 w 10000"/>
                  <a:gd name="connsiteY14" fmla="*/ 8839 h 10000"/>
                  <a:gd name="connsiteX15" fmla="*/ 966 w 1000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2070 w 10000"/>
                  <a:gd name="connsiteY10" fmla="*/ 7855 h 10000"/>
                  <a:gd name="connsiteX11" fmla="*/ 2070 w 10000"/>
                  <a:gd name="connsiteY11" fmla="*/ 7855 h 10000"/>
                  <a:gd name="connsiteX12" fmla="*/ 2070 w 10000"/>
                  <a:gd name="connsiteY12" fmla="*/ 7855 h 10000"/>
                  <a:gd name="connsiteX13" fmla="*/ 1487 w 10000"/>
                  <a:gd name="connsiteY13" fmla="*/ 8839 h 10000"/>
                  <a:gd name="connsiteX14" fmla="*/ 1487 w 10000"/>
                  <a:gd name="connsiteY14" fmla="*/ 8839 h 10000"/>
                  <a:gd name="connsiteX15" fmla="*/ 966 w 10000"/>
                  <a:gd name="connsiteY15"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09 w 10000"/>
                  <a:gd name="connsiteY10" fmla="*/ 3120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09 w 10000"/>
                  <a:gd name="connsiteY10" fmla="*/ 3120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09 w 10000"/>
                  <a:gd name="connsiteY10" fmla="*/ 3120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10000"/>
                  <a:gd name="connsiteX1" fmla="*/ 0 w 10000"/>
                  <a:gd name="connsiteY1" fmla="*/ 9798 h 10000"/>
                  <a:gd name="connsiteX2" fmla="*/ 903 w 10000"/>
                  <a:gd name="connsiteY2" fmla="*/ 7855 h 10000"/>
                  <a:gd name="connsiteX3" fmla="*/ 1487 w 10000"/>
                  <a:gd name="connsiteY3" fmla="*/ 6817 h 10000"/>
                  <a:gd name="connsiteX4" fmla="*/ 1487 w 10000"/>
                  <a:gd name="connsiteY4" fmla="*/ 6817 h 10000"/>
                  <a:gd name="connsiteX5" fmla="*/ 2472 w 10000"/>
                  <a:gd name="connsiteY5" fmla="*/ 5262 h 10000"/>
                  <a:gd name="connsiteX6" fmla="*/ 3203 w 10000"/>
                  <a:gd name="connsiteY6" fmla="*/ 4382 h 10000"/>
                  <a:gd name="connsiteX7" fmla="*/ 3203 w 10000"/>
                  <a:gd name="connsiteY7" fmla="*/ 4382 h 10000"/>
                  <a:gd name="connsiteX8" fmla="*/ 9998 w 10000"/>
                  <a:gd name="connsiteY8" fmla="*/ 0 h 10000"/>
                  <a:gd name="connsiteX9" fmla="*/ 9992 w 10000"/>
                  <a:gd name="connsiteY9" fmla="*/ 1754 h 10000"/>
                  <a:gd name="connsiteX10" fmla="*/ 6661 w 10000"/>
                  <a:gd name="connsiteY10" fmla="*/ 3175 h 10000"/>
                  <a:gd name="connsiteX11" fmla="*/ 2070 w 10000"/>
                  <a:gd name="connsiteY11" fmla="*/ 7855 h 10000"/>
                  <a:gd name="connsiteX12" fmla="*/ 2070 w 10000"/>
                  <a:gd name="connsiteY12" fmla="*/ 7855 h 10000"/>
                  <a:gd name="connsiteX13" fmla="*/ 2070 w 10000"/>
                  <a:gd name="connsiteY13" fmla="*/ 7855 h 10000"/>
                  <a:gd name="connsiteX14" fmla="*/ 1487 w 10000"/>
                  <a:gd name="connsiteY14" fmla="*/ 8839 h 10000"/>
                  <a:gd name="connsiteX15" fmla="*/ 1487 w 10000"/>
                  <a:gd name="connsiteY15" fmla="*/ 8839 h 10000"/>
                  <a:gd name="connsiteX16" fmla="*/ 966 w 10000"/>
                  <a:gd name="connsiteY16" fmla="*/ 9832 h 10000"/>
                  <a:gd name="connsiteX0" fmla="*/ 966 w 10000"/>
                  <a:gd name="connsiteY0" fmla="*/ 9832 h 9957"/>
                  <a:gd name="connsiteX1" fmla="*/ 0 w 10000"/>
                  <a:gd name="connsiteY1" fmla="*/ 9798 h 9957"/>
                  <a:gd name="connsiteX2" fmla="*/ 903 w 10000"/>
                  <a:gd name="connsiteY2" fmla="*/ 7855 h 9957"/>
                  <a:gd name="connsiteX3" fmla="*/ 1487 w 10000"/>
                  <a:gd name="connsiteY3" fmla="*/ 6817 h 9957"/>
                  <a:gd name="connsiteX4" fmla="*/ 1487 w 10000"/>
                  <a:gd name="connsiteY4" fmla="*/ 6817 h 9957"/>
                  <a:gd name="connsiteX5" fmla="*/ 2472 w 10000"/>
                  <a:gd name="connsiteY5" fmla="*/ 5262 h 9957"/>
                  <a:gd name="connsiteX6" fmla="*/ 3203 w 10000"/>
                  <a:gd name="connsiteY6" fmla="*/ 4382 h 9957"/>
                  <a:gd name="connsiteX7" fmla="*/ 3203 w 10000"/>
                  <a:gd name="connsiteY7" fmla="*/ 4382 h 9957"/>
                  <a:gd name="connsiteX8" fmla="*/ 9998 w 10000"/>
                  <a:gd name="connsiteY8" fmla="*/ 0 h 9957"/>
                  <a:gd name="connsiteX9" fmla="*/ 9992 w 10000"/>
                  <a:gd name="connsiteY9" fmla="*/ 1754 h 9957"/>
                  <a:gd name="connsiteX10" fmla="*/ 6661 w 10000"/>
                  <a:gd name="connsiteY10" fmla="*/ 3175 h 9957"/>
                  <a:gd name="connsiteX11" fmla="*/ 2070 w 10000"/>
                  <a:gd name="connsiteY11" fmla="*/ 7855 h 9957"/>
                  <a:gd name="connsiteX12" fmla="*/ 2070 w 10000"/>
                  <a:gd name="connsiteY12" fmla="*/ 7855 h 9957"/>
                  <a:gd name="connsiteX13" fmla="*/ 2070 w 10000"/>
                  <a:gd name="connsiteY13" fmla="*/ 7855 h 9957"/>
                  <a:gd name="connsiteX14" fmla="*/ 1487 w 10000"/>
                  <a:gd name="connsiteY14" fmla="*/ 8839 h 9957"/>
                  <a:gd name="connsiteX15" fmla="*/ 1487 w 10000"/>
                  <a:gd name="connsiteY15" fmla="*/ 8839 h 9957"/>
                  <a:gd name="connsiteX16" fmla="*/ 966 w 10000"/>
                  <a:gd name="connsiteY16" fmla="*/ 9832 h 9957"/>
                  <a:gd name="connsiteX0" fmla="*/ 966 w 10000"/>
                  <a:gd name="connsiteY0" fmla="*/ 9874 h 10000"/>
                  <a:gd name="connsiteX1" fmla="*/ 0 w 10000"/>
                  <a:gd name="connsiteY1" fmla="*/ 9840 h 10000"/>
                  <a:gd name="connsiteX2" fmla="*/ 903 w 10000"/>
                  <a:gd name="connsiteY2" fmla="*/ 7889 h 10000"/>
                  <a:gd name="connsiteX3" fmla="*/ 1487 w 10000"/>
                  <a:gd name="connsiteY3" fmla="*/ 6846 h 10000"/>
                  <a:gd name="connsiteX4" fmla="*/ 1487 w 10000"/>
                  <a:gd name="connsiteY4" fmla="*/ 6846 h 10000"/>
                  <a:gd name="connsiteX5" fmla="*/ 2472 w 10000"/>
                  <a:gd name="connsiteY5" fmla="*/ 5285 h 10000"/>
                  <a:gd name="connsiteX6" fmla="*/ 3203 w 10000"/>
                  <a:gd name="connsiteY6" fmla="*/ 4401 h 10000"/>
                  <a:gd name="connsiteX7" fmla="*/ 3203 w 10000"/>
                  <a:gd name="connsiteY7" fmla="*/ 4401 h 10000"/>
                  <a:gd name="connsiteX8" fmla="*/ 9998 w 10000"/>
                  <a:gd name="connsiteY8" fmla="*/ 0 h 10000"/>
                  <a:gd name="connsiteX9" fmla="*/ 9992 w 10000"/>
                  <a:gd name="connsiteY9" fmla="*/ 1762 h 10000"/>
                  <a:gd name="connsiteX10" fmla="*/ 6661 w 10000"/>
                  <a:gd name="connsiteY10" fmla="*/ 3189 h 10000"/>
                  <a:gd name="connsiteX11" fmla="*/ 2070 w 10000"/>
                  <a:gd name="connsiteY11" fmla="*/ 7889 h 10000"/>
                  <a:gd name="connsiteX12" fmla="*/ 2070 w 10000"/>
                  <a:gd name="connsiteY12" fmla="*/ 7889 h 10000"/>
                  <a:gd name="connsiteX13" fmla="*/ 2070 w 10000"/>
                  <a:gd name="connsiteY13" fmla="*/ 7889 h 10000"/>
                  <a:gd name="connsiteX14" fmla="*/ 1487 w 10000"/>
                  <a:gd name="connsiteY14" fmla="*/ 8877 h 10000"/>
                  <a:gd name="connsiteX15" fmla="*/ 1487 w 10000"/>
                  <a:gd name="connsiteY15" fmla="*/ 8877 h 10000"/>
                  <a:gd name="connsiteX16" fmla="*/ 966 w 10000"/>
                  <a:gd name="connsiteY16" fmla="*/ 9874 h 10000"/>
                  <a:gd name="connsiteX0" fmla="*/ 966 w 10000"/>
                  <a:gd name="connsiteY0" fmla="*/ 9874 h 9877"/>
                  <a:gd name="connsiteX1" fmla="*/ 0 w 10000"/>
                  <a:gd name="connsiteY1" fmla="*/ 9840 h 9877"/>
                  <a:gd name="connsiteX2" fmla="*/ 903 w 10000"/>
                  <a:gd name="connsiteY2" fmla="*/ 7889 h 9877"/>
                  <a:gd name="connsiteX3" fmla="*/ 1487 w 10000"/>
                  <a:gd name="connsiteY3" fmla="*/ 6846 h 9877"/>
                  <a:gd name="connsiteX4" fmla="*/ 1487 w 10000"/>
                  <a:gd name="connsiteY4" fmla="*/ 6846 h 9877"/>
                  <a:gd name="connsiteX5" fmla="*/ 2472 w 10000"/>
                  <a:gd name="connsiteY5" fmla="*/ 5285 h 9877"/>
                  <a:gd name="connsiteX6" fmla="*/ 3203 w 10000"/>
                  <a:gd name="connsiteY6" fmla="*/ 4401 h 9877"/>
                  <a:gd name="connsiteX7" fmla="*/ 3203 w 10000"/>
                  <a:gd name="connsiteY7" fmla="*/ 4401 h 9877"/>
                  <a:gd name="connsiteX8" fmla="*/ 9998 w 10000"/>
                  <a:gd name="connsiteY8" fmla="*/ 0 h 9877"/>
                  <a:gd name="connsiteX9" fmla="*/ 9992 w 10000"/>
                  <a:gd name="connsiteY9" fmla="*/ 1762 h 9877"/>
                  <a:gd name="connsiteX10" fmla="*/ 6661 w 10000"/>
                  <a:gd name="connsiteY10" fmla="*/ 3189 h 9877"/>
                  <a:gd name="connsiteX11" fmla="*/ 2070 w 10000"/>
                  <a:gd name="connsiteY11" fmla="*/ 7889 h 9877"/>
                  <a:gd name="connsiteX12" fmla="*/ 2070 w 10000"/>
                  <a:gd name="connsiteY12" fmla="*/ 7889 h 9877"/>
                  <a:gd name="connsiteX13" fmla="*/ 2070 w 10000"/>
                  <a:gd name="connsiteY13" fmla="*/ 7889 h 9877"/>
                  <a:gd name="connsiteX14" fmla="*/ 1487 w 10000"/>
                  <a:gd name="connsiteY14" fmla="*/ 8877 h 9877"/>
                  <a:gd name="connsiteX15" fmla="*/ 1487 w 10000"/>
                  <a:gd name="connsiteY15" fmla="*/ 8877 h 9877"/>
                  <a:gd name="connsiteX16" fmla="*/ 966 w 10000"/>
                  <a:gd name="connsiteY16" fmla="*/ 9874 h 9877"/>
                  <a:gd name="connsiteX0" fmla="*/ 966 w 10000"/>
                  <a:gd name="connsiteY0" fmla="*/ 9997 h 9997"/>
                  <a:gd name="connsiteX1" fmla="*/ 0 w 10000"/>
                  <a:gd name="connsiteY1" fmla="*/ 9963 h 9997"/>
                  <a:gd name="connsiteX2" fmla="*/ 903 w 10000"/>
                  <a:gd name="connsiteY2" fmla="*/ 7987 h 9997"/>
                  <a:gd name="connsiteX3" fmla="*/ 1487 w 10000"/>
                  <a:gd name="connsiteY3" fmla="*/ 6931 h 9997"/>
                  <a:gd name="connsiteX4" fmla="*/ 1487 w 10000"/>
                  <a:gd name="connsiteY4" fmla="*/ 6931 h 9997"/>
                  <a:gd name="connsiteX5" fmla="*/ 2472 w 10000"/>
                  <a:gd name="connsiteY5" fmla="*/ 5351 h 9997"/>
                  <a:gd name="connsiteX6" fmla="*/ 3203 w 10000"/>
                  <a:gd name="connsiteY6" fmla="*/ 4456 h 9997"/>
                  <a:gd name="connsiteX7" fmla="*/ 3203 w 10000"/>
                  <a:gd name="connsiteY7" fmla="*/ 4456 h 9997"/>
                  <a:gd name="connsiteX8" fmla="*/ 9998 w 10000"/>
                  <a:gd name="connsiteY8" fmla="*/ 0 h 9997"/>
                  <a:gd name="connsiteX9" fmla="*/ 9992 w 10000"/>
                  <a:gd name="connsiteY9" fmla="*/ 1784 h 9997"/>
                  <a:gd name="connsiteX10" fmla="*/ 6661 w 10000"/>
                  <a:gd name="connsiteY10" fmla="*/ 3229 h 9997"/>
                  <a:gd name="connsiteX11" fmla="*/ 2070 w 10000"/>
                  <a:gd name="connsiteY11" fmla="*/ 7987 h 9997"/>
                  <a:gd name="connsiteX12" fmla="*/ 2070 w 10000"/>
                  <a:gd name="connsiteY12" fmla="*/ 7987 h 9997"/>
                  <a:gd name="connsiteX13" fmla="*/ 2070 w 10000"/>
                  <a:gd name="connsiteY13" fmla="*/ 7987 h 9997"/>
                  <a:gd name="connsiteX14" fmla="*/ 1487 w 10000"/>
                  <a:gd name="connsiteY14" fmla="*/ 8988 h 9997"/>
                  <a:gd name="connsiteX15" fmla="*/ 1487 w 10000"/>
                  <a:gd name="connsiteY15" fmla="*/ 8988 h 9997"/>
                  <a:gd name="connsiteX16" fmla="*/ 966 w 10000"/>
                  <a:gd name="connsiteY16" fmla="*/ 9997 h 9997"/>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3203 w 10000"/>
                  <a:gd name="connsiteY7" fmla="*/ 4457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3203 w 10000"/>
                  <a:gd name="connsiteY7" fmla="*/ 4457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3203 w 10000"/>
                  <a:gd name="connsiteY7" fmla="*/ 4457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3203 w 10000"/>
                  <a:gd name="connsiteY7" fmla="*/ 4457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4993 w 10000"/>
                  <a:gd name="connsiteY7" fmla="*/ 2562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4993 w 10000"/>
                  <a:gd name="connsiteY7" fmla="*/ 2562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4993 w 10000"/>
                  <a:gd name="connsiteY7" fmla="*/ 2562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5529 w 10000"/>
                  <a:gd name="connsiteY7" fmla="*/ 2149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5529 w 10000"/>
                  <a:gd name="connsiteY7" fmla="*/ 2149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472 w 10000"/>
                  <a:gd name="connsiteY5" fmla="*/ 5353 h 10000"/>
                  <a:gd name="connsiteX6" fmla="*/ 3203 w 10000"/>
                  <a:gd name="connsiteY6" fmla="*/ 4457 h 10000"/>
                  <a:gd name="connsiteX7" fmla="*/ 5529 w 10000"/>
                  <a:gd name="connsiteY7" fmla="*/ 2149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529 w 10000"/>
                  <a:gd name="connsiteY7" fmla="*/ 2149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661 w 10000"/>
                  <a:gd name="connsiteY10" fmla="*/ 3230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66 w 10000"/>
                  <a:gd name="connsiteY0" fmla="*/ 10000 h 10000"/>
                  <a:gd name="connsiteX1" fmla="*/ 0 w 10000"/>
                  <a:gd name="connsiteY1" fmla="*/ 9966 h 10000"/>
                  <a:gd name="connsiteX2" fmla="*/ 903 w 10000"/>
                  <a:gd name="connsiteY2" fmla="*/ 7989 h 10000"/>
                  <a:gd name="connsiteX3" fmla="*/ 1487 w 10000"/>
                  <a:gd name="connsiteY3" fmla="*/ 6933 h 10000"/>
                  <a:gd name="connsiteX4" fmla="*/ 1487 w 10000"/>
                  <a:gd name="connsiteY4" fmla="*/ 6933 h 10000"/>
                  <a:gd name="connsiteX5" fmla="*/ 2263 w 10000"/>
                  <a:gd name="connsiteY5" fmla="*/ 5691 h 10000"/>
                  <a:gd name="connsiteX6" fmla="*/ 3203 w 10000"/>
                  <a:gd name="connsiteY6" fmla="*/ 4457 h 10000"/>
                  <a:gd name="connsiteX7" fmla="*/ 5605 w 10000"/>
                  <a:gd name="connsiteY7" fmla="*/ 2134 h 10000"/>
                  <a:gd name="connsiteX8" fmla="*/ 9998 w 10000"/>
                  <a:gd name="connsiteY8" fmla="*/ 0 h 10000"/>
                  <a:gd name="connsiteX9" fmla="*/ 9992 w 10000"/>
                  <a:gd name="connsiteY9" fmla="*/ 1785 h 10000"/>
                  <a:gd name="connsiteX10" fmla="*/ 6704 w 10000"/>
                  <a:gd name="connsiteY10" fmla="*/ 3245 h 10000"/>
                  <a:gd name="connsiteX11" fmla="*/ 2070 w 10000"/>
                  <a:gd name="connsiteY11" fmla="*/ 7989 h 10000"/>
                  <a:gd name="connsiteX12" fmla="*/ 2070 w 10000"/>
                  <a:gd name="connsiteY12" fmla="*/ 7989 h 10000"/>
                  <a:gd name="connsiteX13" fmla="*/ 2070 w 10000"/>
                  <a:gd name="connsiteY13" fmla="*/ 7989 h 10000"/>
                  <a:gd name="connsiteX14" fmla="*/ 1487 w 10000"/>
                  <a:gd name="connsiteY14" fmla="*/ 8991 h 10000"/>
                  <a:gd name="connsiteX15" fmla="*/ 1487 w 10000"/>
                  <a:gd name="connsiteY15" fmla="*/ 8991 h 10000"/>
                  <a:gd name="connsiteX16" fmla="*/ 966 w 10000"/>
                  <a:gd name="connsiteY16" fmla="*/ 10000 h 10000"/>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070 w 10000"/>
                  <a:gd name="connsiteY11" fmla="*/ 7989 h 10016"/>
                  <a:gd name="connsiteX12" fmla="*/ 2070 w 10000"/>
                  <a:gd name="connsiteY12" fmla="*/ 7989 h 10016"/>
                  <a:gd name="connsiteX13" fmla="*/ 2070 w 10000"/>
                  <a:gd name="connsiteY13" fmla="*/ 7989 h 10016"/>
                  <a:gd name="connsiteX14" fmla="*/ 1487 w 10000"/>
                  <a:gd name="connsiteY14" fmla="*/ 8991 h 10016"/>
                  <a:gd name="connsiteX15" fmla="*/ 1487 w 10000"/>
                  <a:gd name="connsiteY15" fmla="*/ 8991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070 w 10000"/>
                  <a:gd name="connsiteY11" fmla="*/ 7989 h 10016"/>
                  <a:gd name="connsiteX12" fmla="*/ 2070 w 10000"/>
                  <a:gd name="connsiteY12" fmla="*/ 7989 h 10016"/>
                  <a:gd name="connsiteX13" fmla="*/ 2070 w 10000"/>
                  <a:gd name="connsiteY13" fmla="*/ 7989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23 w 10000"/>
                  <a:gd name="connsiteY11" fmla="*/ 7774 h 10016"/>
                  <a:gd name="connsiteX12" fmla="*/ 2070 w 10000"/>
                  <a:gd name="connsiteY12" fmla="*/ 7989 h 10016"/>
                  <a:gd name="connsiteX13" fmla="*/ 2070 w 10000"/>
                  <a:gd name="connsiteY13" fmla="*/ 7989 h 10016"/>
                  <a:gd name="connsiteX14" fmla="*/ 2070 w 10000"/>
                  <a:gd name="connsiteY14" fmla="*/ 7989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23 w 10000"/>
                  <a:gd name="connsiteY11" fmla="*/ 7774 h 10016"/>
                  <a:gd name="connsiteX12" fmla="*/ 2070 w 10000"/>
                  <a:gd name="connsiteY12" fmla="*/ 7989 h 10016"/>
                  <a:gd name="connsiteX13" fmla="*/ 2070 w 10000"/>
                  <a:gd name="connsiteY13" fmla="*/ 7989 h 10016"/>
                  <a:gd name="connsiteX14" fmla="*/ 2070 w 10000"/>
                  <a:gd name="connsiteY14" fmla="*/ 7989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23 w 10000"/>
                  <a:gd name="connsiteY11" fmla="*/ 7774 h 10016"/>
                  <a:gd name="connsiteX12" fmla="*/ 2070 w 10000"/>
                  <a:gd name="connsiteY12" fmla="*/ 7989 h 10016"/>
                  <a:gd name="connsiteX13" fmla="*/ 2070 w 10000"/>
                  <a:gd name="connsiteY13" fmla="*/ 7989 h 10016"/>
                  <a:gd name="connsiteX14" fmla="*/ 2070 w 10000"/>
                  <a:gd name="connsiteY14" fmla="*/ 7989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2070 w 10000"/>
                  <a:gd name="connsiteY13" fmla="*/ 7989 h 10016"/>
                  <a:gd name="connsiteX14" fmla="*/ 2070 w 10000"/>
                  <a:gd name="connsiteY14" fmla="*/ 7989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2070 w 10000"/>
                  <a:gd name="connsiteY13" fmla="*/ 7989 h 10016"/>
                  <a:gd name="connsiteX14" fmla="*/ 2070 w 10000"/>
                  <a:gd name="connsiteY14" fmla="*/ 7989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2070 w 10000"/>
                  <a:gd name="connsiteY13" fmla="*/ 7989 h 10016"/>
                  <a:gd name="connsiteX14" fmla="*/ 2070 w 10000"/>
                  <a:gd name="connsiteY14" fmla="*/ 7989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2070 w 10000"/>
                  <a:gd name="connsiteY13" fmla="*/ 7989 h 10016"/>
                  <a:gd name="connsiteX14" fmla="*/ 1940 w 10000"/>
                  <a:gd name="connsiteY14" fmla="*/ 8214 h 10016"/>
                  <a:gd name="connsiteX15" fmla="*/ 1487 w 10000"/>
                  <a:gd name="connsiteY15" fmla="*/ 8991 h 10016"/>
                  <a:gd name="connsiteX16" fmla="*/ 1520 w 10000"/>
                  <a:gd name="connsiteY16" fmla="*/ 9007 h 10016"/>
                  <a:gd name="connsiteX17" fmla="*/ 977 w 10000"/>
                  <a:gd name="connsiteY17"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00"/>
                  <a:gd name="connsiteY0" fmla="*/ 10016 h 10016"/>
                  <a:gd name="connsiteX1" fmla="*/ 0 w 10000"/>
                  <a:gd name="connsiteY1" fmla="*/ 9966 h 10016"/>
                  <a:gd name="connsiteX2" fmla="*/ 903 w 10000"/>
                  <a:gd name="connsiteY2" fmla="*/ 7989 h 10016"/>
                  <a:gd name="connsiteX3" fmla="*/ 1487 w 10000"/>
                  <a:gd name="connsiteY3" fmla="*/ 6933 h 10016"/>
                  <a:gd name="connsiteX4" fmla="*/ 1487 w 10000"/>
                  <a:gd name="connsiteY4" fmla="*/ 6933 h 10016"/>
                  <a:gd name="connsiteX5" fmla="*/ 2263 w 10000"/>
                  <a:gd name="connsiteY5" fmla="*/ 5691 h 10016"/>
                  <a:gd name="connsiteX6" fmla="*/ 3203 w 10000"/>
                  <a:gd name="connsiteY6" fmla="*/ 4457 h 10016"/>
                  <a:gd name="connsiteX7" fmla="*/ 5605 w 10000"/>
                  <a:gd name="connsiteY7" fmla="*/ 2134 h 10016"/>
                  <a:gd name="connsiteX8" fmla="*/ 9998 w 10000"/>
                  <a:gd name="connsiteY8" fmla="*/ 0 h 10016"/>
                  <a:gd name="connsiteX9" fmla="*/ 9992 w 10000"/>
                  <a:gd name="connsiteY9" fmla="*/ 1785 h 10016"/>
                  <a:gd name="connsiteX10" fmla="*/ 6704 w 10000"/>
                  <a:gd name="connsiteY10" fmla="*/ 3245 h 10016"/>
                  <a:gd name="connsiteX11" fmla="*/ 2232 w 10000"/>
                  <a:gd name="connsiteY11" fmla="*/ 7806 h 10016"/>
                  <a:gd name="connsiteX12" fmla="*/ 2070 w 10000"/>
                  <a:gd name="connsiteY12" fmla="*/ 7989 h 10016"/>
                  <a:gd name="connsiteX13" fmla="*/ 1940 w 10000"/>
                  <a:gd name="connsiteY13" fmla="*/ 8214 h 10016"/>
                  <a:gd name="connsiteX14" fmla="*/ 1487 w 10000"/>
                  <a:gd name="connsiteY14" fmla="*/ 8991 h 10016"/>
                  <a:gd name="connsiteX15" fmla="*/ 1520 w 10000"/>
                  <a:gd name="connsiteY15" fmla="*/ 9007 h 10016"/>
                  <a:gd name="connsiteX16" fmla="*/ 977 w 10000"/>
                  <a:gd name="connsiteY16"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2232 w 10018"/>
                  <a:gd name="connsiteY11" fmla="*/ 7806 h 10016"/>
                  <a:gd name="connsiteX12" fmla="*/ 2070 w 10018"/>
                  <a:gd name="connsiteY12" fmla="*/ 7989 h 10016"/>
                  <a:gd name="connsiteX13" fmla="*/ 1940 w 10018"/>
                  <a:gd name="connsiteY13" fmla="*/ 8214 h 10016"/>
                  <a:gd name="connsiteX14" fmla="*/ 1487 w 10018"/>
                  <a:gd name="connsiteY14" fmla="*/ 8991 h 10016"/>
                  <a:gd name="connsiteX15" fmla="*/ 1520 w 10018"/>
                  <a:gd name="connsiteY15" fmla="*/ 9007 h 10016"/>
                  <a:gd name="connsiteX16" fmla="*/ 977 w 10018"/>
                  <a:gd name="connsiteY16"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2232 w 10018"/>
                  <a:gd name="connsiteY11" fmla="*/ 7806 h 10016"/>
                  <a:gd name="connsiteX12" fmla="*/ 2070 w 10018"/>
                  <a:gd name="connsiteY12" fmla="*/ 7989 h 10016"/>
                  <a:gd name="connsiteX13" fmla="*/ 1940 w 10018"/>
                  <a:gd name="connsiteY13" fmla="*/ 8214 h 10016"/>
                  <a:gd name="connsiteX14" fmla="*/ 1487 w 10018"/>
                  <a:gd name="connsiteY14" fmla="*/ 8991 h 10016"/>
                  <a:gd name="connsiteX15" fmla="*/ 1520 w 10018"/>
                  <a:gd name="connsiteY15" fmla="*/ 9007 h 10016"/>
                  <a:gd name="connsiteX16" fmla="*/ 977 w 10018"/>
                  <a:gd name="connsiteY16"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855 w 10018"/>
                  <a:gd name="connsiteY11" fmla="*/ 4836 h 10016"/>
                  <a:gd name="connsiteX12" fmla="*/ 2232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32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32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32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32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32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06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3 w 10018"/>
                  <a:gd name="connsiteY5" fmla="*/ 5691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19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19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19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19 h 10016"/>
                  <a:gd name="connsiteX13" fmla="*/ 2070 w 10018"/>
                  <a:gd name="connsiteY13" fmla="*/ 7989 h 10016"/>
                  <a:gd name="connsiteX14" fmla="*/ 1940 w 10018"/>
                  <a:gd name="connsiteY14" fmla="*/ 8214 h 10016"/>
                  <a:gd name="connsiteX15" fmla="*/ 1487 w 10018"/>
                  <a:gd name="connsiteY15" fmla="*/ 8991 h 10016"/>
                  <a:gd name="connsiteX16" fmla="*/ 1520 w 10018"/>
                  <a:gd name="connsiteY16" fmla="*/ 9007 h 10016"/>
                  <a:gd name="connsiteX17" fmla="*/ 977 w 10018"/>
                  <a:gd name="connsiteY17"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19 h 10016"/>
                  <a:gd name="connsiteX13" fmla="*/ 1940 w 10018"/>
                  <a:gd name="connsiteY13" fmla="*/ 8214 h 10016"/>
                  <a:gd name="connsiteX14" fmla="*/ 1487 w 10018"/>
                  <a:gd name="connsiteY14" fmla="*/ 8991 h 10016"/>
                  <a:gd name="connsiteX15" fmla="*/ 1520 w 10018"/>
                  <a:gd name="connsiteY15" fmla="*/ 9007 h 10016"/>
                  <a:gd name="connsiteX16" fmla="*/ 977 w 10018"/>
                  <a:gd name="connsiteY16"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197 w 10018"/>
                  <a:gd name="connsiteY12" fmla="*/ 7819 h 10016"/>
                  <a:gd name="connsiteX13" fmla="*/ 1940 w 10018"/>
                  <a:gd name="connsiteY13" fmla="*/ 8214 h 10016"/>
                  <a:gd name="connsiteX14" fmla="*/ 1487 w 10018"/>
                  <a:gd name="connsiteY14" fmla="*/ 8991 h 10016"/>
                  <a:gd name="connsiteX15" fmla="*/ 1520 w 10018"/>
                  <a:gd name="connsiteY15" fmla="*/ 9007 h 10016"/>
                  <a:gd name="connsiteX16" fmla="*/ 977 w 10018"/>
                  <a:gd name="connsiteY16"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487 w 10018"/>
                  <a:gd name="connsiteY14" fmla="*/ 8991 h 10016"/>
                  <a:gd name="connsiteX15" fmla="*/ 1520 w 10018"/>
                  <a:gd name="connsiteY15" fmla="*/ 9007 h 10016"/>
                  <a:gd name="connsiteX16" fmla="*/ 977 w 10018"/>
                  <a:gd name="connsiteY16"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20 w 10018"/>
                  <a:gd name="connsiteY14" fmla="*/ 9007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203 w 10018"/>
                  <a:gd name="connsiteY6" fmla="*/ 4457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056 w 10018"/>
                  <a:gd name="connsiteY6" fmla="*/ 4641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056 w 10018"/>
                  <a:gd name="connsiteY6" fmla="*/ 4641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10016 h 10016"/>
                  <a:gd name="connsiteX1" fmla="*/ 0 w 10018"/>
                  <a:gd name="connsiteY1" fmla="*/ 9966 h 10016"/>
                  <a:gd name="connsiteX2" fmla="*/ 903 w 10018"/>
                  <a:gd name="connsiteY2" fmla="*/ 7989 h 10016"/>
                  <a:gd name="connsiteX3" fmla="*/ 1487 w 10018"/>
                  <a:gd name="connsiteY3" fmla="*/ 6933 h 10016"/>
                  <a:gd name="connsiteX4" fmla="*/ 1487 w 10018"/>
                  <a:gd name="connsiteY4" fmla="*/ 6933 h 10016"/>
                  <a:gd name="connsiteX5" fmla="*/ 2266 w 10018"/>
                  <a:gd name="connsiteY5" fmla="*/ 5703 h 10016"/>
                  <a:gd name="connsiteX6" fmla="*/ 3056 w 10018"/>
                  <a:gd name="connsiteY6" fmla="*/ 4641 h 10016"/>
                  <a:gd name="connsiteX7" fmla="*/ 5605 w 10018"/>
                  <a:gd name="connsiteY7" fmla="*/ 2134 h 10016"/>
                  <a:gd name="connsiteX8" fmla="*/ 9998 w 10018"/>
                  <a:gd name="connsiteY8" fmla="*/ 0 h 10016"/>
                  <a:gd name="connsiteX9" fmla="*/ 10018 w 10018"/>
                  <a:gd name="connsiteY9" fmla="*/ 1772 h 10016"/>
                  <a:gd name="connsiteX10" fmla="*/ 6704 w 10018"/>
                  <a:gd name="connsiteY10" fmla="*/ 3245 h 10016"/>
                  <a:gd name="connsiteX11" fmla="*/ 4732 w 10018"/>
                  <a:gd name="connsiteY11" fmla="*/ 4798 h 10016"/>
                  <a:gd name="connsiteX12" fmla="*/ 2211 w 10018"/>
                  <a:gd name="connsiteY12" fmla="*/ 7836 h 10016"/>
                  <a:gd name="connsiteX13" fmla="*/ 1940 w 10018"/>
                  <a:gd name="connsiteY13" fmla="*/ 8214 h 10016"/>
                  <a:gd name="connsiteX14" fmla="*/ 1514 w 10018"/>
                  <a:gd name="connsiteY14" fmla="*/ 8999 h 10016"/>
                  <a:gd name="connsiteX15" fmla="*/ 977 w 10018"/>
                  <a:gd name="connsiteY15" fmla="*/ 10016 h 10016"/>
                  <a:gd name="connsiteX0" fmla="*/ 977 w 10018"/>
                  <a:gd name="connsiteY0" fmla="*/ 9920 h 9920"/>
                  <a:gd name="connsiteX1" fmla="*/ 0 w 10018"/>
                  <a:gd name="connsiteY1" fmla="*/ 9870 h 9920"/>
                  <a:gd name="connsiteX2" fmla="*/ 903 w 10018"/>
                  <a:gd name="connsiteY2" fmla="*/ 7893 h 9920"/>
                  <a:gd name="connsiteX3" fmla="*/ 1487 w 10018"/>
                  <a:gd name="connsiteY3" fmla="*/ 6837 h 9920"/>
                  <a:gd name="connsiteX4" fmla="*/ 1487 w 10018"/>
                  <a:gd name="connsiteY4" fmla="*/ 6837 h 9920"/>
                  <a:gd name="connsiteX5" fmla="*/ 2266 w 10018"/>
                  <a:gd name="connsiteY5" fmla="*/ 5607 h 9920"/>
                  <a:gd name="connsiteX6" fmla="*/ 3056 w 10018"/>
                  <a:gd name="connsiteY6" fmla="*/ 4545 h 9920"/>
                  <a:gd name="connsiteX7" fmla="*/ 5605 w 10018"/>
                  <a:gd name="connsiteY7" fmla="*/ 2038 h 9920"/>
                  <a:gd name="connsiteX8" fmla="*/ 9698 w 10018"/>
                  <a:gd name="connsiteY8" fmla="*/ 0 h 9920"/>
                  <a:gd name="connsiteX9" fmla="*/ 10018 w 10018"/>
                  <a:gd name="connsiteY9" fmla="*/ 1676 h 9920"/>
                  <a:gd name="connsiteX10" fmla="*/ 6704 w 10018"/>
                  <a:gd name="connsiteY10" fmla="*/ 3149 h 9920"/>
                  <a:gd name="connsiteX11" fmla="*/ 4732 w 10018"/>
                  <a:gd name="connsiteY11" fmla="*/ 4702 h 9920"/>
                  <a:gd name="connsiteX12" fmla="*/ 2211 w 10018"/>
                  <a:gd name="connsiteY12" fmla="*/ 7740 h 9920"/>
                  <a:gd name="connsiteX13" fmla="*/ 1940 w 10018"/>
                  <a:gd name="connsiteY13" fmla="*/ 8118 h 9920"/>
                  <a:gd name="connsiteX14" fmla="*/ 1514 w 10018"/>
                  <a:gd name="connsiteY14" fmla="*/ 8903 h 9920"/>
                  <a:gd name="connsiteX15" fmla="*/ 977 w 10018"/>
                  <a:gd name="connsiteY15" fmla="*/ 9920 h 9920"/>
                  <a:gd name="connsiteX0" fmla="*/ 975 w 9684"/>
                  <a:gd name="connsiteY0" fmla="*/ 10000 h 10000"/>
                  <a:gd name="connsiteX1" fmla="*/ 0 w 9684"/>
                  <a:gd name="connsiteY1" fmla="*/ 9950 h 10000"/>
                  <a:gd name="connsiteX2" fmla="*/ 901 w 9684"/>
                  <a:gd name="connsiteY2" fmla="*/ 7957 h 10000"/>
                  <a:gd name="connsiteX3" fmla="*/ 1484 w 9684"/>
                  <a:gd name="connsiteY3" fmla="*/ 6892 h 10000"/>
                  <a:gd name="connsiteX4" fmla="*/ 1484 w 9684"/>
                  <a:gd name="connsiteY4" fmla="*/ 6892 h 10000"/>
                  <a:gd name="connsiteX5" fmla="*/ 2262 w 9684"/>
                  <a:gd name="connsiteY5" fmla="*/ 5652 h 10000"/>
                  <a:gd name="connsiteX6" fmla="*/ 3051 w 9684"/>
                  <a:gd name="connsiteY6" fmla="*/ 4582 h 10000"/>
                  <a:gd name="connsiteX7" fmla="*/ 5595 w 9684"/>
                  <a:gd name="connsiteY7" fmla="*/ 2054 h 10000"/>
                  <a:gd name="connsiteX8" fmla="*/ 9681 w 9684"/>
                  <a:gd name="connsiteY8" fmla="*/ 0 h 10000"/>
                  <a:gd name="connsiteX9" fmla="*/ 9678 w 9684"/>
                  <a:gd name="connsiteY9" fmla="*/ 1754 h 10000"/>
                  <a:gd name="connsiteX10" fmla="*/ 6692 w 9684"/>
                  <a:gd name="connsiteY10" fmla="*/ 3174 h 10000"/>
                  <a:gd name="connsiteX11" fmla="*/ 4723 w 9684"/>
                  <a:gd name="connsiteY11" fmla="*/ 4740 h 10000"/>
                  <a:gd name="connsiteX12" fmla="*/ 2207 w 9684"/>
                  <a:gd name="connsiteY12" fmla="*/ 7802 h 10000"/>
                  <a:gd name="connsiteX13" fmla="*/ 1937 w 9684"/>
                  <a:gd name="connsiteY13" fmla="*/ 8183 h 10000"/>
                  <a:gd name="connsiteX14" fmla="*/ 1511 w 9684"/>
                  <a:gd name="connsiteY14" fmla="*/ 8975 h 10000"/>
                  <a:gd name="connsiteX15" fmla="*/ 975 w 9684"/>
                  <a:gd name="connsiteY15"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2336 w 10000"/>
                  <a:gd name="connsiteY5" fmla="*/ 5652 h 10000"/>
                  <a:gd name="connsiteX6" fmla="*/ 3151 w 10000"/>
                  <a:gd name="connsiteY6" fmla="*/ 4582 h 10000"/>
                  <a:gd name="connsiteX7" fmla="*/ 9997 w 10000"/>
                  <a:gd name="connsiteY7" fmla="*/ 0 h 10000"/>
                  <a:gd name="connsiteX8" fmla="*/ 9994 w 10000"/>
                  <a:gd name="connsiteY8" fmla="*/ 1754 h 10000"/>
                  <a:gd name="connsiteX9" fmla="*/ 6910 w 10000"/>
                  <a:gd name="connsiteY9" fmla="*/ 3174 h 10000"/>
                  <a:gd name="connsiteX10" fmla="*/ 4877 w 10000"/>
                  <a:gd name="connsiteY10" fmla="*/ 4740 h 10000"/>
                  <a:gd name="connsiteX11" fmla="*/ 2279 w 10000"/>
                  <a:gd name="connsiteY11" fmla="*/ 7802 h 10000"/>
                  <a:gd name="connsiteX12" fmla="*/ 2000 w 10000"/>
                  <a:gd name="connsiteY12" fmla="*/ 8183 h 10000"/>
                  <a:gd name="connsiteX13" fmla="*/ 1560 w 10000"/>
                  <a:gd name="connsiteY13" fmla="*/ 8975 h 10000"/>
                  <a:gd name="connsiteX14" fmla="*/ 1007 w 10000"/>
                  <a:gd name="connsiteY14"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3151 w 10000"/>
                  <a:gd name="connsiteY5" fmla="*/ 4582 h 10000"/>
                  <a:gd name="connsiteX6" fmla="*/ 9997 w 10000"/>
                  <a:gd name="connsiteY6" fmla="*/ 0 h 10000"/>
                  <a:gd name="connsiteX7" fmla="*/ 9994 w 10000"/>
                  <a:gd name="connsiteY7" fmla="*/ 1754 h 10000"/>
                  <a:gd name="connsiteX8" fmla="*/ 6910 w 10000"/>
                  <a:gd name="connsiteY8" fmla="*/ 3174 h 10000"/>
                  <a:gd name="connsiteX9" fmla="*/ 4877 w 10000"/>
                  <a:gd name="connsiteY9" fmla="*/ 4740 h 10000"/>
                  <a:gd name="connsiteX10" fmla="*/ 2279 w 10000"/>
                  <a:gd name="connsiteY10" fmla="*/ 7802 h 10000"/>
                  <a:gd name="connsiteX11" fmla="*/ 2000 w 10000"/>
                  <a:gd name="connsiteY11" fmla="*/ 8183 h 10000"/>
                  <a:gd name="connsiteX12" fmla="*/ 1560 w 10000"/>
                  <a:gd name="connsiteY12" fmla="*/ 8975 h 10000"/>
                  <a:gd name="connsiteX13" fmla="*/ 1007 w 10000"/>
                  <a:gd name="connsiteY13"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3151 w 10000"/>
                  <a:gd name="connsiteY5" fmla="*/ 4582 h 10000"/>
                  <a:gd name="connsiteX6" fmla="*/ 9997 w 10000"/>
                  <a:gd name="connsiteY6" fmla="*/ 0 h 10000"/>
                  <a:gd name="connsiteX7" fmla="*/ 9994 w 10000"/>
                  <a:gd name="connsiteY7" fmla="*/ 1754 h 10000"/>
                  <a:gd name="connsiteX8" fmla="*/ 6910 w 10000"/>
                  <a:gd name="connsiteY8" fmla="*/ 3174 h 10000"/>
                  <a:gd name="connsiteX9" fmla="*/ 4877 w 10000"/>
                  <a:gd name="connsiteY9" fmla="*/ 4740 h 10000"/>
                  <a:gd name="connsiteX10" fmla="*/ 2279 w 10000"/>
                  <a:gd name="connsiteY10" fmla="*/ 7802 h 10000"/>
                  <a:gd name="connsiteX11" fmla="*/ 2000 w 10000"/>
                  <a:gd name="connsiteY11" fmla="*/ 8183 h 10000"/>
                  <a:gd name="connsiteX12" fmla="*/ 1560 w 10000"/>
                  <a:gd name="connsiteY12" fmla="*/ 8975 h 10000"/>
                  <a:gd name="connsiteX13" fmla="*/ 1007 w 10000"/>
                  <a:gd name="connsiteY13"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4011 w 10000"/>
                  <a:gd name="connsiteY5" fmla="*/ 3570 h 10000"/>
                  <a:gd name="connsiteX6" fmla="*/ 9997 w 10000"/>
                  <a:gd name="connsiteY6" fmla="*/ 0 h 10000"/>
                  <a:gd name="connsiteX7" fmla="*/ 9994 w 10000"/>
                  <a:gd name="connsiteY7" fmla="*/ 1754 h 10000"/>
                  <a:gd name="connsiteX8" fmla="*/ 6910 w 10000"/>
                  <a:gd name="connsiteY8" fmla="*/ 3174 h 10000"/>
                  <a:gd name="connsiteX9" fmla="*/ 4877 w 10000"/>
                  <a:gd name="connsiteY9" fmla="*/ 4740 h 10000"/>
                  <a:gd name="connsiteX10" fmla="*/ 2279 w 10000"/>
                  <a:gd name="connsiteY10" fmla="*/ 7802 h 10000"/>
                  <a:gd name="connsiteX11" fmla="*/ 2000 w 10000"/>
                  <a:gd name="connsiteY11" fmla="*/ 8183 h 10000"/>
                  <a:gd name="connsiteX12" fmla="*/ 1560 w 10000"/>
                  <a:gd name="connsiteY12" fmla="*/ 8975 h 10000"/>
                  <a:gd name="connsiteX13" fmla="*/ 1007 w 10000"/>
                  <a:gd name="connsiteY13"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4011 w 10000"/>
                  <a:gd name="connsiteY5" fmla="*/ 3570 h 10000"/>
                  <a:gd name="connsiteX6" fmla="*/ 9997 w 10000"/>
                  <a:gd name="connsiteY6" fmla="*/ 0 h 10000"/>
                  <a:gd name="connsiteX7" fmla="*/ 9994 w 10000"/>
                  <a:gd name="connsiteY7" fmla="*/ 1754 h 10000"/>
                  <a:gd name="connsiteX8" fmla="*/ 6910 w 10000"/>
                  <a:gd name="connsiteY8" fmla="*/ 3174 h 10000"/>
                  <a:gd name="connsiteX9" fmla="*/ 4877 w 10000"/>
                  <a:gd name="connsiteY9" fmla="*/ 4740 h 10000"/>
                  <a:gd name="connsiteX10" fmla="*/ 2279 w 10000"/>
                  <a:gd name="connsiteY10" fmla="*/ 7802 h 10000"/>
                  <a:gd name="connsiteX11" fmla="*/ 2000 w 10000"/>
                  <a:gd name="connsiteY11" fmla="*/ 8183 h 10000"/>
                  <a:gd name="connsiteX12" fmla="*/ 1560 w 10000"/>
                  <a:gd name="connsiteY12" fmla="*/ 8975 h 10000"/>
                  <a:gd name="connsiteX13" fmla="*/ 1007 w 10000"/>
                  <a:gd name="connsiteY13"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4011 w 10000"/>
                  <a:gd name="connsiteY5" fmla="*/ 3570 h 10000"/>
                  <a:gd name="connsiteX6" fmla="*/ 9997 w 10000"/>
                  <a:gd name="connsiteY6" fmla="*/ 0 h 10000"/>
                  <a:gd name="connsiteX7" fmla="*/ 9994 w 10000"/>
                  <a:gd name="connsiteY7" fmla="*/ 1754 h 10000"/>
                  <a:gd name="connsiteX8" fmla="*/ 6910 w 10000"/>
                  <a:gd name="connsiteY8" fmla="*/ 3174 h 10000"/>
                  <a:gd name="connsiteX9" fmla="*/ 4877 w 10000"/>
                  <a:gd name="connsiteY9" fmla="*/ 4740 h 10000"/>
                  <a:gd name="connsiteX10" fmla="*/ 2279 w 10000"/>
                  <a:gd name="connsiteY10" fmla="*/ 7802 h 10000"/>
                  <a:gd name="connsiteX11" fmla="*/ 2000 w 10000"/>
                  <a:gd name="connsiteY11" fmla="*/ 8183 h 10000"/>
                  <a:gd name="connsiteX12" fmla="*/ 1560 w 10000"/>
                  <a:gd name="connsiteY12" fmla="*/ 8975 h 10000"/>
                  <a:gd name="connsiteX13" fmla="*/ 1007 w 10000"/>
                  <a:gd name="connsiteY13"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1532 w 10000"/>
                  <a:gd name="connsiteY4" fmla="*/ 6892 h 10000"/>
                  <a:gd name="connsiteX5" fmla="*/ 9997 w 10000"/>
                  <a:gd name="connsiteY5" fmla="*/ 0 h 10000"/>
                  <a:gd name="connsiteX6" fmla="*/ 9994 w 10000"/>
                  <a:gd name="connsiteY6" fmla="*/ 1754 h 10000"/>
                  <a:gd name="connsiteX7" fmla="*/ 6910 w 10000"/>
                  <a:gd name="connsiteY7" fmla="*/ 3174 h 10000"/>
                  <a:gd name="connsiteX8" fmla="*/ 4877 w 10000"/>
                  <a:gd name="connsiteY8" fmla="*/ 4740 h 10000"/>
                  <a:gd name="connsiteX9" fmla="*/ 2279 w 10000"/>
                  <a:gd name="connsiteY9" fmla="*/ 7802 h 10000"/>
                  <a:gd name="connsiteX10" fmla="*/ 2000 w 10000"/>
                  <a:gd name="connsiteY10" fmla="*/ 8183 h 10000"/>
                  <a:gd name="connsiteX11" fmla="*/ 1560 w 10000"/>
                  <a:gd name="connsiteY11" fmla="*/ 8975 h 10000"/>
                  <a:gd name="connsiteX12" fmla="*/ 1007 w 10000"/>
                  <a:gd name="connsiteY12" fmla="*/ 10000 h 10000"/>
                  <a:gd name="connsiteX0" fmla="*/ 1007 w 10000"/>
                  <a:gd name="connsiteY0" fmla="*/ 10000 h 10000"/>
                  <a:gd name="connsiteX1" fmla="*/ 0 w 10000"/>
                  <a:gd name="connsiteY1" fmla="*/ 9950 h 10000"/>
                  <a:gd name="connsiteX2" fmla="*/ 930 w 10000"/>
                  <a:gd name="connsiteY2" fmla="*/ 7957 h 10000"/>
                  <a:gd name="connsiteX3" fmla="*/ 1532 w 10000"/>
                  <a:gd name="connsiteY3" fmla="*/ 6892 h 10000"/>
                  <a:gd name="connsiteX4" fmla="*/ 9997 w 10000"/>
                  <a:gd name="connsiteY4" fmla="*/ 0 h 10000"/>
                  <a:gd name="connsiteX5" fmla="*/ 9994 w 10000"/>
                  <a:gd name="connsiteY5" fmla="*/ 1754 h 10000"/>
                  <a:gd name="connsiteX6" fmla="*/ 6910 w 10000"/>
                  <a:gd name="connsiteY6" fmla="*/ 3174 h 10000"/>
                  <a:gd name="connsiteX7" fmla="*/ 4877 w 10000"/>
                  <a:gd name="connsiteY7" fmla="*/ 4740 h 10000"/>
                  <a:gd name="connsiteX8" fmla="*/ 2279 w 10000"/>
                  <a:gd name="connsiteY8" fmla="*/ 7802 h 10000"/>
                  <a:gd name="connsiteX9" fmla="*/ 2000 w 10000"/>
                  <a:gd name="connsiteY9" fmla="*/ 8183 h 10000"/>
                  <a:gd name="connsiteX10" fmla="*/ 1560 w 10000"/>
                  <a:gd name="connsiteY10" fmla="*/ 8975 h 10000"/>
                  <a:gd name="connsiteX11" fmla="*/ 1007 w 10000"/>
                  <a:gd name="connsiteY11" fmla="*/ 10000 h 10000"/>
                  <a:gd name="connsiteX0" fmla="*/ 1007 w 10000"/>
                  <a:gd name="connsiteY0" fmla="*/ 10000 h 10000"/>
                  <a:gd name="connsiteX1" fmla="*/ 0 w 10000"/>
                  <a:gd name="connsiteY1" fmla="*/ 9950 h 10000"/>
                  <a:gd name="connsiteX2" fmla="*/ 930 w 10000"/>
                  <a:gd name="connsiteY2" fmla="*/ 7957 h 10000"/>
                  <a:gd name="connsiteX3" fmla="*/ 9997 w 10000"/>
                  <a:gd name="connsiteY3" fmla="*/ 0 h 10000"/>
                  <a:gd name="connsiteX4" fmla="*/ 9994 w 10000"/>
                  <a:gd name="connsiteY4" fmla="*/ 1754 h 10000"/>
                  <a:gd name="connsiteX5" fmla="*/ 6910 w 10000"/>
                  <a:gd name="connsiteY5" fmla="*/ 3174 h 10000"/>
                  <a:gd name="connsiteX6" fmla="*/ 4877 w 10000"/>
                  <a:gd name="connsiteY6" fmla="*/ 4740 h 10000"/>
                  <a:gd name="connsiteX7" fmla="*/ 2279 w 10000"/>
                  <a:gd name="connsiteY7" fmla="*/ 7802 h 10000"/>
                  <a:gd name="connsiteX8" fmla="*/ 2000 w 10000"/>
                  <a:gd name="connsiteY8" fmla="*/ 8183 h 10000"/>
                  <a:gd name="connsiteX9" fmla="*/ 1560 w 10000"/>
                  <a:gd name="connsiteY9" fmla="*/ 8975 h 10000"/>
                  <a:gd name="connsiteX10" fmla="*/ 1007 w 10000"/>
                  <a:gd name="connsiteY10" fmla="*/ 10000 h 10000"/>
                  <a:gd name="connsiteX0" fmla="*/ 1007 w 10000"/>
                  <a:gd name="connsiteY0" fmla="*/ 10000 h 10000"/>
                  <a:gd name="connsiteX1" fmla="*/ 0 w 10000"/>
                  <a:gd name="connsiteY1" fmla="*/ 9950 h 10000"/>
                  <a:gd name="connsiteX2" fmla="*/ 9997 w 10000"/>
                  <a:gd name="connsiteY2" fmla="*/ 0 h 10000"/>
                  <a:gd name="connsiteX3" fmla="*/ 9994 w 10000"/>
                  <a:gd name="connsiteY3" fmla="*/ 1754 h 10000"/>
                  <a:gd name="connsiteX4" fmla="*/ 6910 w 10000"/>
                  <a:gd name="connsiteY4" fmla="*/ 3174 h 10000"/>
                  <a:gd name="connsiteX5" fmla="*/ 4877 w 10000"/>
                  <a:gd name="connsiteY5" fmla="*/ 4740 h 10000"/>
                  <a:gd name="connsiteX6" fmla="*/ 2279 w 10000"/>
                  <a:gd name="connsiteY6" fmla="*/ 7802 h 10000"/>
                  <a:gd name="connsiteX7" fmla="*/ 2000 w 10000"/>
                  <a:gd name="connsiteY7" fmla="*/ 8183 h 10000"/>
                  <a:gd name="connsiteX8" fmla="*/ 1560 w 10000"/>
                  <a:gd name="connsiteY8" fmla="*/ 8975 h 10000"/>
                  <a:gd name="connsiteX9" fmla="*/ 1007 w 10000"/>
                  <a:gd name="connsiteY9" fmla="*/ 10000 h 10000"/>
                  <a:gd name="connsiteX0" fmla="*/ 1007 w 10000"/>
                  <a:gd name="connsiteY0" fmla="*/ 10000 h 10000"/>
                  <a:gd name="connsiteX1" fmla="*/ 0 w 10000"/>
                  <a:gd name="connsiteY1" fmla="*/ 9950 h 10000"/>
                  <a:gd name="connsiteX2" fmla="*/ 9997 w 10000"/>
                  <a:gd name="connsiteY2" fmla="*/ 0 h 10000"/>
                  <a:gd name="connsiteX3" fmla="*/ 9994 w 10000"/>
                  <a:gd name="connsiteY3" fmla="*/ 1754 h 10000"/>
                  <a:gd name="connsiteX4" fmla="*/ 6910 w 10000"/>
                  <a:gd name="connsiteY4" fmla="*/ 3174 h 10000"/>
                  <a:gd name="connsiteX5" fmla="*/ 4877 w 10000"/>
                  <a:gd name="connsiteY5" fmla="*/ 4740 h 10000"/>
                  <a:gd name="connsiteX6" fmla="*/ 2279 w 10000"/>
                  <a:gd name="connsiteY6" fmla="*/ 7802 h 10000"/>
                  <a:gd name="connsiteX7" fmla="*/ 2000 w 10000"/>
                  <a:gd name="connsiteY7" fmla="*/ 8183 h 10000"/>
                  <a:gd name="connsiteX8" fmla="*/ 1560 w 10000"/>
                  <a:gd name="connsiteY8" fmla="*/ 8975 h 10000"/>
                  <a:gd name="connsiteX9" fmla="*/ 1007 w 10000"/>
                  <a:gd name="connsiteY9" fmla="*/ 10000 h 10000"/>
                  <a:gd name="connsiteX0" fmla="*/ 1007 w 10021"/>
                  <a:gd name="connsiteY0" fmla="*/ 9984 h 9984"/>
                  <a:gd name="connsiteX1" fmla="*/ 0 w 10021"/>
                  <a:gd name="connsiteY1" fmla="*/ 9934 h 9984"/>
                  <a:gd name="connsiteX2" fmla="*/ 10020 w 10021"/>
                  <a:gd name="connsiteY2" fmla="*/ 0 h 9984"/>
                  <a:gd name="connsiteX3" fmla="*/ 9994 w 10021"/>
                  <a:gd name="connsiteY3" fmla="*/ 1738 h 9984"/>
                  <a:gd name="connsiteX4" fmla="*/ 6910 w 10021"/>
                  <a:gd name="connsiteY4" fmla="*/ 3158 h 9984"/>
                  <a:gd name="connsiteX5" fmla="*/ 4877 w 10021"/>
                  <a:gd name="connsiteY5" fmla="*/ 4724 h 9984"/>
                  <a:gd name="connsiteX6" fmla="*/ 2279 w 10021"/>
                  <a:gd name="connsiteY6" fmla="*/ 7786 h 9984"/>
                  <a:gd name="connsiteX7" fmla="*/ 2000 w 10021"/>
                  <a:gd name="connsiteY7" fmla="*/ 8167 h 9984"/>
                  <a:gd name="connsiteX8" fmla="*/ 1560 w 10021"/>
                  <a:gd name="connsiteY8" fmla="*/ 8959 h 9984"/>
                  <a:gd name="connsiteX9" fmla="*/ 1007 w 10021"/>
                  <a:gd name="connsiteY9" fmla="*/ 9984 h 9984"/>
                  <a:gd name="connsiteX0" fmla="*/ 1005 w 10000"/>
                  <a:gd name="connsiteY0" fmla="*/ 10000 h 10000"/>
                  <a:gd name="connsiteX1" fmla="*/ 0 w 10000"/>
                  <a:gd name="connsiteY1" fmla="*/ 9950 h 10000"/>
                  <a:gd name="connsiteX2" fmla="*/ 9999 w 10000"/>
                  <a:gd name="connsiteY2" fmla="*/ 0 h 10000"/>
                  <a:gd name="connsiteX3" fmla="*/ 9973 w 10000"/>
                  <a:gd name="connsiteY3" fmla="*/ 1741 h 10000"/>
                  <a:gd name="connsiteX4" fmla="*/ 6896 w 10000"/>
                  <a:gd name="connsiteY4" fmla="*/ 3163 h 10000"/>
                  <a:gd name="connsiteX5" fmla="*/ 4867 w 10000"/>
                  <a:gd name="connsiteY5" fmla="*/ 4732 h 10000"/>
                  <a:gd name="connsiteX6" fmla="*/ 2274 w 10000"/>
                  <a:gd name="connsiteY6" fmla="*/ 7798 h 10000"/>
                  <a:gd name="connsiteX7" fmla="*/ 1996 w 10000"/>
                  <a:gd name="connsiteY7" fmla="*/ 8180 h 10000"/>
                  <a:gd name="connsiteX8" fmla="*/ 1557 w 10000"/>
                  <a:gd name="connsiteY8" fmla="*/ 8973 h 10000"/>
                  <a:gd name="connsiteX9" fmla="*/ 1005 w 10000"/>
                  <a:gd name="connsiteY9" fmla="*/ 10000 h 10000"/>
                  <a:gd name="connsiteX0" fmla="*/ 1005 w 10000"/>
                  <a:gd name="connsiteY0" fmla="*/ 10000 h 10047"/>
                  <a:gd name="connsiteX1" fmla="*/ 0 w 10000"/>
                  <a:gd name="connsiteY1" fmla="*/ 10047 h 10047"/>
                  <a:gd name="connsiteX2" fmla="*/ 9999 w 10000"/>
                  <a:gd name="connsiteY2" fmla="*/ 0 h 10047"/>
                  <a:gd name="connsiteX3" fmla="*/ 9973 w 10000"/>
                  <a:gd name="connsiteY3" fmla="*/ 1741 h 10047"/>
                  <a:gd name="connsiteX4" fmla="*/ 6896 w 10000"/>
                  <a:gd name="connsiteY4" fmla="*/ 3163 h 10047"/>
                  <a:gd name="connsiteX5" fmla="*/ 4867 w 10000"/>
                  <a:gd name="connsiteY5" fmla="*/ 4732 h 10047"/>
                  <a:gd name="connsiteX6" fmla="*/ 2274 w 10000"/>
                  <a:gd name="connsiteY6" fmla="*/ 7798 h 10047"/>
                  <a:gd name="connsiteX7" fmla="*/ 1996 w 10000"/>
                  <a:gd name="connsiteY7" fmla="*/ 8180 h 10047"/>
                  <a:gd name="connsiteX8" fmla="*/ 1557 w 10000"/>
                  <a:gd name="connsiteY8" fmla="*/ 8973 h 10047"/>
                  <a:gd name="connsiteX9" fmla="*/ 1005 w 10000"/>
                  <a:gd name="connsiteY9" fmla="*/ 10000 h 10047"/>
                  <a:gd name="connsiteX0" fmla="*/ 1005 w 10000"/>
                  <a:gd name="connsiteY0" fmla="*/ 10000 h 10047"/>
                  <a:gd name="connsiteX1" fmla="*/ 0 w 10000"/>
                  <a:gd name="connsiteY1" fmla="*/ 10047 h 10047"/>
                  <a:gd name="connsiteX2" fmla="*/ 9999 w 10000"/>
                  <a:gd name="connsiteY2" fmla="*/ 0 h 10047"/>
                  <a:gd name="connsiteX3" fmla="*/ 9973 w 10000"/>
                  <a:gd name="connsiteY3" fmla="*/ 1741 h 10047"/>
                  <a:gd name="connsiteX4" fmla="*/ 6896 w 10000"/>
                  <a:gd name="connsiteY4" fmla="*/ 3163 h 10047"/>
                  <a:gd name="connsiteX5" fmla="*/ 4867 w 10000"/>
                  <a:gd name="connsiteY5" fmla="*/ 4732 h 10047"/>
                  <a:gd name="connsiteX6" fmla="*/ 2274 w 10000"/>
                  <a:gd name="connsiteY6" fmla="*/ 7798 h 10047"/>
                  <a:gd name="connsiteX7" fmla="*/ 1996 w 10000"/>
                  <a:gd name="connsiteY7" fmla="*/ 8180 h 10047"/>
                  <a:gd name="connsiteX8" fmla="*/ 1557 w 10000"/>
                  <a:gd name="connsiteY8" fmla="*/ 8973 h 10047"/>
                  <a:gd name="connsiteX9" fmla="*/ 1005 w 10000"/>
                  <a:gd name="connsiteY9" fmla="*/ 10000 h 10047"/>
                  <a:gd name="connsiteX0" fmla="*/ 1005 w 10000"/>
                  <a:gd name="connsiteY0" fmla="*/ 10000 h 10047"/>
                  <a:gd name="connsiteX1" fmla="*/ 0 w 10000"/>
                  <a:gd name="connsiteY1" fmla="*/ 10047 h 10047"/>
                  <a:gd name="connsiteX2" fmla="*/ 9999 w 10000"/>
                  <a:gd name="connsiteY2" fmla="*/ 0 h 10047"/>
                  <a:gd name="connsiteX3" fmla="*/ 9973 w 10000"/>
                  <a:gd name="connsiteY3" fmla="*/ 1741 h 10047"/>
                  <a:gd name="connsiteX4" fmla="*/ 6896 w 10000"/>
                  <a:gd name="connsiteY4" fmla="*/ 3163 h 10047"/>
                  <a:gd name="connsiteX5" fmla="*/ 4867 w 10000"/>
                  <a:gd name="connsiteY5" fmla="*/ 4732 h 10047"/>
                  <a:gd name="connsiteX6" fmla="*/ 2274 w 10000"/>
                  <a:gd name="connsiteY6" fmla="*/ 7798 h 10047"/>
                  <a:gd name="connsiteX7" fmla="*/ 1996 w 10000"/>
                  <a:gd name="connsiteY7" fmla="*/ 8180 h 10047"/>
                  <a:gd name="connsiteX8" fmla="*/ 1557 w 10000"/>
                  <a:gd name="connsiteY8" fmla="*/ 8973 h 10047"/>
                  <a:gd name="connsiteX9" fmla="*/ 1005 w 10000"/>
                  <a:gd name="connsiteY9" fmla="*/ 10000 h 10047"/>
                  <a:gd name="connsiteX0" fmla="*/ 1005 w 10000"/>
                  <a:gd name="connsiteY0" fmla="*/ 10048 h 10048"/>
                  <a:gd name="connsiteX1" fmla="*/ 0 w 10000"/>
                  <a:gd name="connsiteY1" fmla="*/ 10047 h 10048"/>
                  <a:gd name="connsiteX2" fmla="*/ 9999 w 10000"/>
                  <a:gd name="connsiteY2" fmla="*/ 0 h 10048"/>
                  <a:gd name="connsiteX3" fmla="*/ 9973 w 10000"/>
                  <a:gd name="connsiteY3" fmla="*/ 1741 h 10048"/>
                  <a:gd name="connsiteX4" fmla="*/ 6896 w 10000"/>
                  <a:gd name="connsiteY4" fmla="*/ 3163 h 10048"/>
                  <a:gd name="connsiteX5" fmla="*/ 4867 w 10000"/>
                  <a:gd name="connsiteY5" fmla="*/ 4732 h 10048"/>
                  <a:gd name="connsiteX6" fmla="*/ 2274 w 10000"/>
                  <a:gd name="connsiteY6" fmla="*/ 7798 h 10048"/>
                  <a:gd name="connsiteX7" fmla="*/ 1996 w 10000"/>
                  <a:gd name="connsiteY7" fmla="*/ 8180 h 10048"/>
                  <a:gd name="connsiteX8" fmla="*/ 1557 w 10000"/>
                  <a:gd name="connsiteY8" fmla="*/ 8973 h 10048"/>
                  <a:gd name="connsiteX9" fmla="*/ 1005 w 10000"/>
                  <a:gd name="connsiteY9" fmla="*/ 10048 h 10048"/>
                  <a:gd name="connsiteX0" fmla="*/ 1005 w 10000"/>
                  <a:gd name="connsiteY0" fmla="*/ 10048 h 10048"/>
                  <a:gd name="connsiteX1" fmla="*/ 0 w 10000"/>
                  <a:gd name="connsiteY1" fmla="*/ 10047 h 10048"/>
                  <a:gd name="connsiteX2" fmla="*/ 9999 w 10000"/>
                  <a:gd name="connsiteY2" fmla="*/ 0 h 10048"/>
                  <a:gd name="connsiteX3" fmla="*/ 9973 w 10000"/>
                  <a:gd name="connsiteY3" fmla="*/ 1741 h 10048"/>
                  <a:gd name="connsiteX4" fmla="*/ 6896 w 10000"/>
                  <a:gd name="connsiteY4" fmla="*/ 3163 h 10048"/>
                  <a:gd name="connsiteX5" fmla="*/ 4867 w 10000"/>
                  <a:gd name="connsiteY5" fmla="*/ 4732 h 10048"/>
                  <a:gd name="connsiteX6" fmla="*/ 2274 w 10000"/>
                  <a:gd name="connsiteY6" fmla="*/ 7798 h 10048"/>
                  <a:gd name="connsiteX7" fmla="*/ 1996 w 10000"/>
                  <a:gd name="connsiteY7" fmla="*/ 8180 h 10048"/>
                  <a:gd name="connsiteX8" fmla="*/ 1005 w 10000"/>
                  <a:gd name="connsiteY8" fmla="*/ 10048 h 10048"/>
                  <a:gd name="connsiteX0" fmla="*/ 1005 w 10000"/>
                  <a:gd name="connsiteY0" fmla="*/ 10048 h 10048"/>
                  <a:gd name="connsiteX1" fmla="*/ 0 w 10000"/>
                  <a:gd name="connsiteY1" fmla="*/ 10047 h 10048"/>
                  <a:gd name="connsiteX2" fmla="*/ 9999 w 10000"/>
                  <a:gd name="connsiteY2" fmla="*/ 0 h 10048"/>
                  <a:gd name="connsiteX3" fmla="*/ 9973 w 10000"/>
                  <a:gd name="connsiteY3" fmla="*/ 1741 h 10048"/>
                  <a:gd name="connsiteX4" fmla="*/ 6896 w 10000"/>
                  <a:gd name="connsiteY4" fmla="*/ 3163 h 10048"/>
                  <a:gd name="connsiteX5" fmla="*/ 4867 w 10000"/>
                  <a:gd name="connsiteY5" fmla="*/ 4732 h 10048"/>
                  <a:gd name="connsiteX6" fmla="*/ 2274 w 10000"/>
                  <a:gd name="connsiteY6" fmla="*/ 7798 h 10048"/>
                  <a:gd name="connsiteX7" fmla="*/ 1005 w 10000"/>
                  <a:gd name="connsiteY7" fmla="*/ 10048 h 10048"/>
                  <a:gd name="connsiteX0" fmla="*/ 1005 w 10000"/>
                  <a:gd name="connsiteY0" fmla="*/ 10048 h 10048"/>
                  <a:gd name="connsiteX1" fmla="*/ 0 w 10000"/>
                  <a:gd name="connsiteY1" fmla="*/ 10047 h 10048"/>
                  <a:gd name="connsiteX2" fmla="*/ 9999 w 10000"/>
                  <a:gd name="connsiteY2" fmla="*/ 0 h 10048"/>
                  <a:gd name="connsiteX3" fmla="*/ 9973 w 10000"/>
                  <a:gd name="connsiteY3" fmla="*/ 1741 h 10048"/>
                  <a:gd name="connsiteX4" fmla="*/ 6896 w 10000"/>
                  <a:gd name="connsiteY4" fmla="*/ 3163 h 10048"/>
                  <a:gd name="connsiteX5" fmla="*/ 4867 w 10000"/>
                  <a:gd name="connsiteY5" fmla="*/ 4732 h 10048"/>
                  <a:gd name="connsiteX6" fmla="*/ 1005 w 10000"/>
                  <a:gd name="connsiteY6" fmla="*/ 10048 h 10048"/>
                  <a:gd name="connsiteX0" fmla="*/ 1005 w 10000"/>
                  <a:gd name="connsiteY0" fmla="*/ 10048 h 10048"/>
                  <a:gd name="connsiteX1" fmla="*/ 0 w 10000"/>
                  <a:gd name="connsiteY1" fmla="*/ 10047 h 10048"/>
                  <a:gd name="connsiteX2" fmla="*/ 9999 w 10000"/>
                  <a:gd name="connsiteY2" fmla="*/ 0 h 10048"/>
                  <a:gd name="connsiteX3" fmla="*/ 9973 w 10000"/>
                  <a:gd name="connsiteY3" fmla="*/ 1741 h 10048"/>
                  <a:gd name="connsiteX4" fmla="*/ 6896 w 10000"/>
                  <a:gd name="connsiteY4" fmla="*/ 3163 h 10048"/>
                  <a:gd name="connsiteX5" fmla="*/ 1005 w 10000"/>
                  <a:gd name="connsiteY5" fmla="*/ 10048 h 10048"/>
                  <a:gd name="connsiteX0" fmla="*/ 1005 w 10000"/>
                  <a:gd name="connsiteY0" fmla="*/ 10048 h 10048"/>
                  <a:gd name="connsiteX1" fmla="*/ 0 w 10000"/>
                  <a:gd name="connsiteY1" fmla="*/ 10047 h 10048"/>
                  <a:gd name="connsiteX2" fmla="*/ 9999 w 10000"/>
                  <a:gd name="connsiteY2" fmla="*/ 0 h 10048"/>
                  <a:gd name="connsiteX3" fmla="*/ 9973 w 10000"/>
                  <a:gd name="connsiteY3" fmla="*/ 1741 h 10048"/>
                  <a:gd name="connsiteX4" fmla="*/ 1005 w 10000"/>
                  <a:gd name="connsiteY4" fmla="*/ 10048 h 10048"/>
                  <a:gd name="connsiteX0" fmla="*/ 1005 w 9987"/>
                  <a:gd name="connsiteY0" fmla="*/ 10039 h 10039"/>
                  <a:gd name="connsiteX1" fmla="*/ 0 w 9987"/>
                  <a:gd name="connsiteY1" fmla="*/ 10038 h 10039"/>
                  <a:gd name="connsiteX2" fmla="*/ 9986 w 9987"/>
                  <a:gd name="connsiteY2" fmla="*/ 0 h 10039"/>
                  <a:gd name="connsiteX3" fmla="*/ 9973 w 9987"/>
                  <a:gd name="connsiteY3" fmla="*/ 1732 h 10039"/>
                  <a:gd name="connsiteX4" fmla="*/ 1005 w 9987"/>
                  <a:gd name="connsiteY4" fmla="*/ 10039 h 10039"/>
                  <a:gd name="connsiteX0" fmla="*/ 1006 w 10001"/>
                  <a:gd name="connsiteY0" fmla="*/ 10000 h 10000"/>
                  <a:gd name="connsiteX1" fmla="*/ 0 w 10001"/>
                  <a:gd name="connsiteY1" fmla="*/ 9999 h 10000"/>
                  <a:gd name="connsiteX2" fmla="*/ 9999 w 10001"/>
                  <a:gd name="connsiteY2" fmla="*/ 0 h 10000"/>
                  <a:gd name="connsiteX3" fmla="*/ 9992 w 10001"/>
                  <a:gd name="connsiteY3" fmla="*/ 1734 h 10000"/>
                  <a:gd name="connsiteX4" fmla="*/ 1006 w 10001"/>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2"/>
                  <a:gd name="connsiteY0" fmla="*/ 10000 h 10000"/>
                  <a:gd name="connsiteX1" fmla="*/ 0 w 10002"/>
                  <a:gd name="connsiteY1" fmla="*/ 9999 h 10000"/>
                  <a:gd name="connsiteX2" fmla="*/ 9999 w 10002"/>
                  <a:gd name="connsiteY2" fmla="*/ 0 h 10000"/>
                  <a:gd name="connsiteX3" fmla="*/ 9998 w 10002"/>
                  <a:gd name="connsiteY3" fmla="*/ 1752 h 10000"/>
                  <a:gd name="connsiteX4" fmla="*/ 1006 w 10002"/>
                  <a:gd name="connsiteY4" fmla="*/ 10000 h 10000"/>
                  <a:gd name="connsiteX0" fmla="*/ 1006 w 10000"/>
                  <a:gd name="connsiteY0" fmla="*/ 10000 h 10000"/>
                  <a:gd name="connsiteX1" fmla="*/ 0 w 10000"/>
                  <a:gd name="connsiteY1" fmla="*/ 9999 h 10000"/>
                  <a:gd name="connsiteX2" fmla="*/ 9999 w 10000"/>
                  <a:gd name="connsiteY2" fmla="*/ 0 h 10000"/>
                  <a:gd name="connsiteX3" fmla="*/ 9988 w 10000"/>
                  <a:gd name="connsiteY3" fmla="*/ 1792 h 10000"/>
                  <a:gd name="connsiteX4" fmla="*/ 1006 w 10000"/>
                  <a:gd name="connsiteY4" fmla="*/ 10000 h 10000"/>
                  <a:gd name="connsiteX0" fmla="*/ 1006 w 10000"/>
                  <a:gd name="connsiteY0" fmla="*/ 10000 h 10000"/>
                  <a:gd name="connsiteX1" fmla="*/ 0 w 10000"/>
                  <a:gd name="connsiteY1" fmla="*/ 9999 h 10000"/>
                  <a:gd name="connsiteX2" fmla="*/ 9999 w 10000"/>
                  <a:gd name="connsiteY2" fmla="*/ 0 h 10000"/>
                  <a:gd name="connsiteX3" fmla="*/ 9988 w 10000"/>
                  <a:gd name="connsiteY3" fmla="*/ 1792 h 10000"/>
                  <a:gd name="connsiteX4" fmla="*/ 1006 w 10000"/>
                  <a:gd name="connsiteY4" fmla="*/ 10000 h 10000"/>
                  <a:gd name="connsiteX0" fmla="*/ 1006 w 10000"/>
                  <a:gd name="connsiteY0" fmla="*/ 10000 h 10000"/>
                  <a:gd name="connsiteX1" fmla="*/ 0 w 10000"/>
                  <a:gd name="connsiteY1" fmla="*/ 9999 h 10000"/>
                  <a:gd name="connsiteX2" fmla="*/ 9999 w 10000"/>
                  <a:gd name="connsiteY2" fmla="*/ 0 h 10000"/>
                  <a:gd name="connsiteX3" fmla="*/ 9988 w 10000"/>
                  <a:gd name="connsiteY3" fmla="*/ 1792 h 10000"/>
                  <a:gd name="connsiteX4" fmla="*/ 1006 w 10000"/>
                  <a:gd name="connsiteY4" fmla="*/ 10000 h 10000"/>
                  <a:gd name="connsiteX0" fmla="*/ 1006 w 10000"/>
                  <a:gd name="connsiteY0" fmla="*/ 10000 h 10000"/>
                  <a:gd name="connsiteX1" fmla="*/ 0 w 10000"/>
                  <a:gd name="connsiteY1" fmla="*/ 9999 h 10000"/>
                  <a:gd name="connsiteX2" fmla="*/ 9999 w 10000"/>
                  <a:gd name="connsiteY2" fmla="*/ 0 h 10000"/>
                  <a:gd name="connsiteX3" fmla="*/ 9988 w 10000"/>
                  <a:gd name="connsiteY3" fmla="*/ 1792 h 10000"/>
                  <a:gd name="connsiteX4" fmla="*/ 1006 w 10000"/>
                  <a:gd name="connsiteY4" fmla="*/ 10000 h 10000"/>
                  <a:gd name="connsiteX0" fmla="*/ 1006 w 10000"/>
                  <a:gd name="connsiteY0" fmla="*/ 10000 h 10000"/>
                  <a:gd name="connsiteX1" fmla="*/ 0 w 10000"/>
                  <a:gd name="connsiteY1" fmla="*/ 9999 h 10000"/>
                  <a:gd name="connsiteX2" fmla="*/ 9999 w 10000"/>
                  <a:gd name="connsiteY2" fmla="*/ 0 h 10000"/>
                  <a:gd name="connsiteX3" fmla="*/ 9988 w 10000"/>
                  <a:gd name="connsiteY3" fmla="*/ 1792 h 10000"/>
                  <a:gd name="connsiteX4" fmla="*/ 1006 w 10000"/>
                  <a:gd name="connsiteY4" fmla="*/ 10000 h 10000"/>
                  <a:gd name="connsiteX0" fmla="*/ 1006 w 10000"/>
                  <a:gd name="connsiteY0" fmla="*/ 10000 h 10000"/>
                  <a:gd name="connsiteX1" fmla="*/ 0 w 10000"/>
                  <a:gd name="connsiteY1" fmla="*/ 9999 h 10000"/>
                  <a:gd name="connsiteX2" fmla="*/ 5828 w 10000"/>
                  <a:gd name="connsiteY2" fmla="*/ 2019 h 10000"/>
                  <a:gd name="connsiteX3" fmla="*/ 9999 w 10000"/>
                  <a:gd name="connsiteY3" fmla="*/ 0 h 10000"/>
                  <a:gd name="connsiteX4" fmla="*/ 9988 w 10000"/>
                  <a:gd name="connsiteY4" fmla="*/ 1792 h 10000"/>
                  <a:gd name="connsiteX5" fmla="*/ 1006 w 10000"/>
                  <a:gd name="connsiteY5" fmla="*/ 10000 h 10000"/>
                  <a:gd name="connsiteX0" fmla="*/ 1006 w 10000"/>
                  <a:gd name="connsiteY0" fmla="*/ 10000 h 10000"/>
                  <a:gd name="connsiteX1" fmla="*/ 0 w 10000"/>
                  <a:gd name="connsiteY1" fmla="*/ 9999 h 10000"/>
                  <a:gd name="connsiteX2" fmla="*/ 5828 w 10000"/>
                  <a:gd name="connsiteY2" fmla="*/ 2019 h 10000"/>
                  <a:gd name="connsiteX3" fmla="*/ 9999 w 10000"/>
                  <a:gd name="connsiteY3" fmla="*/ 0 h 10000"/>
                  <a:gd name="connsiteX4" fmla="*/ 9988 w 10000"/>
                  <a:gd name="connsiteY4" fmla="*/ 1792 h 10000"/>
                  <a:gd name="connsiteX5" fmla="*/ 5839 w 10000"/>
                  <a:gd name="connsiteY5" fmla="*/ 3834 h 10000"/>
                  <a:gd name="connsiteX6" fmla="*/ 1006 w 10000"/>
                  <a:gd name="connsiteY6" fmla="*/ 10000 h 10000"/>
                  <a:gd name="connsiteX0" fmla="*/ 1006 w 9988"/>
                  <a:gd name="connsiteY0" fmla="*/ 8741 h 8741"/>
                  <a:gd name="connsiteX1" fmla="*/ 0 w 9988"/>
                  <a:gd name="connsiteY1" fmla="*/ 8740 h 8741"/>
                  <a:gd name="connsiteX2" fmla="*/ 5828 w 9988"/>
                  <a:gd name="connsiteY2" fmla="*/ 760 h 8741"/>
                  <a:gd name="connsiteX3" fmla="*/ 9988 w 9988"/>
                  <a:gd name="connsiteY3" fmla="*/ 533 h 8741"/>
                  <a:gd name="connsiteX4" fmla="*/ 5839 w 9988"/>
                  <a:gd name="connsiteY4" fmla="*/ 2575 h 8741"/>
                  <a:gd name="connsiteX5" fmla="*/ 1006 w 9988"/>
                  <a:gd name="connsiteY5" fmla="*/ 8741 h 8741"/>
                  <a:gd name="connsiteX0" fmla="*/ 1007 w 10000"/>
                  <a:gd name="connsiteY0" fmla="*/ 9984 h 9984"/>
                  <a:gd name="connsiteX1" fmla="*/ 0 w 10000"/>
                  <a:gd name="connsiteY1" fmla="*/ 9983 h 9984"/>
                  <a:gd name="connsiteX2" fmla="*/ 5835 w 10000"/>
                  <a:gd name="connsiteY2" fmla="*/ 853 h 9984"/>
                  <a:gd name="connsiteX3" fmla="*/ 10000 w 10000"/>
                  <a:gd name="connsiteY3" fmla="*/ 635 h 9984"/>
                  <a:gd name="connsiteX4" fmla="*/ 5846 w 10000"/>
                  <a:gd name="connsiteY4" fmla="*/ 2930 h 9984"/>
                  <a:gd name="connsiteX5" fmla="*/ 1007 w 10000"/>
                  <a:gd name="connsiteY5" fmla="*/ 9984 h 9984"/>
                  <a:gd name="connsiteX0" fmla="*/ 1007 w 6508"/>
                  <a:gd name="connsiteY0" fmla="*/ 9535 h 9535"/>
                  <a:gd name="connsiteX1" fmla="*/ 0 w 6508"/>
                  <a:gd name="connsiteY1" fmla="*/ 9534 h 9535"/>
                  <a:gd name="connsiteX2" fmla="*/ 5835 w 6508"/>
                  <a:gd name="connsiteY2" fmla="*/ 389 h 9535"/>
                  <a:gd name="connsiteX3" fmla="*/ 5846 w 6508"/>
                  <a:gd name="connsiteY3" fmla="*/ 2470 h 9535"/>
                  <a:gd name="connsiteX4" fmla="*/ 1007 w 6508"/>
                  <a:gd name="connsiteY4" fmla="*/ 9535 h 9535"/>
                  <a:gd name="connsiteX0" fmla="*/ 1547 w 9529"/>
                  <a:gd name="connsiteY0" fmla="*/ 9592 h 9592"/>
                  <a:gd name="connsiteX1" fmla="*/ 0 w 9529"/>
                  <a:gd name="connsiteY1" fmla="*/ 9591 h 9592"/>
                  <a:gd name="connsiteX2" fmla="*/ 8966 w 9529"/>
                  <a:gd name="connsiteY2" fmla="*/ 0 h 9592"/>
                  <a:gd name="connsiteX3" fmla="*/ 8983 w 9529"/>
                  <a:gd name="connsiteY3" fmla="*/ 2182 h 9592"/>
                  <a:gd name="connsiteX4" fmla="*/ 1547 w 9529"/>
                  <a:gd name="connsiteY4" fmla="*/ 9592 h 9592"/>
                  <a:gd name="connsiteX0" fmla="*/ 1623 w 9429"/>
                  <a:gd name="connsiteY0" fmla="*/ 10000 h 10000"/>
                  <a:gd name="connsiteX1" fmla="*/ 0 w 9429"/>
                  <a:gd name="connsiteY1" fmla="*/ 9999 h 10000"/>
                  <a:gd name="connsiteX2" fmla="*/ 9409 w 9429"/>
                  <a:gd name="connsiteY2" fmla="*/ 0 h 10000"/>
                  <a:gd name="connsiteX3" fmla="*/ 9427 w 9429"/>
                  <a:gd name="connsiteY3" fmla="*/ 2275 h 10000"/>
                  <a:gd name="connsiteX4" fmla="*/ 1623 w 9429"/>
                  <a:gd name="connsiteY4" fmla="*/ 10000 h 10000"/>
                  <a:gd name="connsiteX0" fmla="*/ 1721 w 10000"/>
                  <a:gd name="connsiteY0" fmla="*/ 10000 h 10000"/>
                  <a:gd name="connsiteX1" fmla="*/ 0 w 10000"/>
                  <a:gd name="connsiteY1" fmla="*/ 9999 h 10000"/>
                  <a:gd name="connsiteX2" fmla="*/ 9979 w 10000"/>
                  <a:gd name="connsiteY2" fmla="*/ 0 h 10000"/>
                  <a:gd name="connsiteX3" fmla="*/ 9998 w 10000"/>
                  <a:gd name="connsiteY3" fmla="*/ 2275 h 10000"/>
                  <a:gd name="connsiteX4" fmla="*/ 1721 w 10000"/>
                  <a:gd name="connsiteY4" fmla="*/ 10000 h 10000"/>
                  <a:gd name="connsiteX0" fmla="*/ 1226 w 9505"/>
                  <a:gd name="connsiteY0" fmla="*/ 10000 h 10000"/>
                  <a:gd name="connsiteX1" fmla="*/ 0 w 9505"/>
                  <a:gd name="connsiteY1" fmla="*/ 9977 h 10000"/>
                  <a:gd name="connsiteX2" fmla="*/ 9484 w 9505"/>
                  <a:gd name="connsiteY2" fmla="*/ 0 h 10000"/>
                  <a:gd name="connsiteX3" fmla="*/ 9503 w 9505"/>
                  <a:gd name="connsiteY3" fmla="*/ 2275 h 10000"/>
                  <a:gd name="connsiteX4" fmla="*/ 1226 w 9505"/>
                  <a:gd name="connsiteY4" fmla="*/ 10000 h 10000"/>
                  <a:gd name="connsiteX0" fmla="*/ 1561 w 10271"/>
                  <a:gd name="connsiteY0" fmla="*/ 10000 h 10022"/>
                  <a:gd name="connsiteX1" fmla="*/ 0 w 10271"/>
                  <a:gd name="connsiteY1" fmla="*/ 10022 h 10022"/>
                  <a:gd name="connsiteX2" fmla="*/ 10249 w 10271"/>
                  <a:gd name="connsiteY2" fmla="*/ 0 h 10022"/>
                  <a:gd name="connsiteX3" fmla="*/ 10269 w 10271"/>
                  <a:gd name="connsiteY3" fmla="*/ 2275 h 10022"/>
                  <a:gd name="connsiteX4" fmla="*/ 1561 w 10271"/>
                  <a:gd name="connsiteY4" fmla="*/ 10000 h 10022"/>
                  <a:gd name="connsiteX0" fmla="*/ 1561 w 10271"/>
                  <a:gd name="connsiteY0" fmla="*/ 10000 h 10022"/>
                  <a:gd name="connsiteX1" fmla="*/ 0 w 10271"/>
                  <a:gd name="connsiteY1" fmla="*/ 10022 h 10022"/>
                  <a:gd name="connsiteX2" fmla="*/ 10249 w 10271"/>
                  <a:gd name="connsiteY2" fmla="*/ 0 h 10022"/>
                  <a:gd name="connsiteX3" fmla="*/ 10269 w 10271"/>
                  <a:gd name="connsiteY3" fmla="*/ 2275 h 10022"/>
                  <a:gd name="connsiteX4" fmla="*/ 1561 w 10271"/>
                  <a:gd name="connsiteY4" fmla="*/ 10000 h 10022"/>
                  <a:gd name="connsiteX0" fmla="*/ 1561 w 10271"/>
                  <a:gd name="connsiteY0" fmla="*/ 10000 h 10022"/>
                  <a:gd name="connsiteX1" fmla="*/ 0 w 10271"/>
                  <a:gd name="connsiteY1" fmla="*/ 10022 h 10022"/>
                  <a:gd name="connsiteX2" fmla="*/ 10249 w 10271"/>
                  <a:gd name="connsiteY2" fmla="*/ 0 h 10022"/>
                  <a:gd name="connsiteX3" fmla="*/ 10269 w 10271"/>
                  <a:gd name="connsiteY3" fmla="*/ 2275 h 10022"/>
                  <a:gd name="connsiteX4" fmla="*/ 1561 w 10271"/>
                  <a:gd name="connsiteY4" fmla="*/ 10000 h 10022"/>
                  <a:gd name="connsiteX0" fmla="*/ 1561 w 10271"/>
                  <a:gd name="connsiteY0" fmla="*/ 10000 h 10022"/>
                  <a:gd name="connsiteX1" fmla="*/ 0 w 10271"/>
                  <a:gd name="connsiteY1" fmla="*/ 10022 h 10022"/>
                  <a:gd name="connsiteX2" fmla="*/ 10249 w 10271"/>
                  <a:gd name="connsiteY2" fmla="*/ 0 h 10022"/>
                  <a:gd name="connsiteX3" fmla="*/ 10269 w 10271"/>
                  <a:gd name="connsiteY3" fmla="*/ 2275 h 10022"/>
                  <a:gd name="connsiteX4" fmla="*/ 1561 w 10271"/>
                  <a:gd name="connsiteY4" fmla="*/ 10000 h 10022"/>
                  <a:gd name="connsiteX0" fmla="*/ 1561 w 10271"/>
                  <a:gd name="connsiteY0" fmla="*/ 10000 h 10022"/>
                  <a:gd name="connsiteX1" fmla="*/ 0 w 10271"/>
                  <a:gd name="connsiteY1" fmla="*/ 10022 h 10022"/>
                  <a:gd name="connsiteX2" fmla="*/ 10249 w 10271"/>
                  <a:gd name="connsiteY2" fmla="*/ 0 h 10022"/>
                  <a:gd name="connsiteX3" fmla="*/ 10269 w 10271"/>
                  <a:gd name="connsiteY3" fmla="*/ 2275 h 10022"/>
                  <a:gd name="connsiteX4" fmla="*/ 1561 w 10271"/>
                  <a:gd name="connsiteY4" fmla="*/ 10000 h 10022"/>
                  <a:gd name="connsiteX0" fmla="*/ 1644 w 10271"/>
                  <a:gd name="connsiteY0" fmla="*/ 10022 h 10022"/>
                  <a:gd name="connsiteX1" fmla="*/ 0 w 10271"/>
                  <a:gd name="connsiteY1" fmla="*/ 10022 h 10022"/>
                  <a:gd name="connsiteX2" fmla="*/ 10249 w 10271"/>
                  <a:gd name="connsiteY2" fmla="*/ 0 h 10022"/>
                  <a:gd name="connsiteX3" fmla="*/ 10269 w 10271"/>
                  <a:gd name="connsiteY3" fmla="*/ 2275 h 10022"/>
                  <a:gd name="connsiteX4" fmla="*/ 1644 w 10271"/>
                  <a:gd name="connsiteY4" fmla="*/ 10022 h 10022"/>
                  <a:gd name="connsiteX0" fmla="*/ 1644 w 10271"/>
                  <a:gd name="connsiteY0" fmla="*/ 10022 h 10022"/>
                  <a:gd name="connsiteX1" fmla="*/ 0 w 10271"/>
                  <a:gd name="connsiteY1" fmla="*/ 10022 h 10022"/>
                  <a:gd name="connsiteX2" fmla="*/ 10249 w 10271"/>
                  <a:gd name="connsiteY2" fmla="*/ 0 h 10022"/>
                  <a:gd name="connsiteX3" fmla="*/ 10269 w 10271"/>
                  <a:gd name="connsiteY3" fmla="*/ 2275 h 10022"/>
                  <a:gd name="connsiteX4" fmla="*/ 1644 w 10271"/>
                  <a:gd name="connsiteY4" fmla="*/ 10022 h 10022"/>
                  <a:gd name="connsiteX0" fmla="*/ 1644 w 10271"/>
                  <a:gd name="connsiteY0" fmla="*/ 10022 h 10022"/>
                  <a:gd name="connsiteX1" fmla="*/ 0 w 10271"/>
                  <a:gd name="connsiteY1" fmla="*/ 10022 h 10022"/>
                  <a:gd name="connsiteX2" fmla="*/ 10249 w 10271"/>
                  <a:gd name="connsiteY2" fmla="*/ 0 h 10022"/>
                  <a:gd name="connsiteX3" fmla="*/ 10269 w 10271"/>
                  <a:gd name="connsiteY3" fmla="*/ 2275 h 10022"/>
                  <a:gd name="connsiteX4" fmla="*/ 1644 w 10271"/>
                  <a:gd name="connsiteY4" fmla="*/ 10022 h 10022"/>
                  <a:gd name="connsiteX0" fmla="*/ 1644 w 10271"/>
                  <a:gd name="connsiteY0" fmla="*/ 10022 h 10022"/>
                  <a:gd name="connsiteX1" fmla="*/ 0 w 10271"/>
                  <a:gd name="connsiteY1" fmla="*/ 10022 h 10022"/>
                  <a:gd name="connsiteX2" fmla="*/ 10249 w 10271"/>
                  <a:gd name="connsiteY2" fmla="*/ 0 h 10022"/>
                  <a:gd name="connsiteX3" fmla="*/ 10269 w 10271"/>
                  <a:gd name="connsiteY3" fmla="*/ 2275 h 10022"/>
                  <a:gd name="connsiteX4" fmla="*/ 1644 w 10271"/>
                  <a:gd name="connsiteY4" fmla="*/ 10022 h 10022"/>
                  <a:gd name="connsiteX0" fmla="*/ 1644 w 10271"/>
                  <a:gd name="connsiteY0" fmla="*/ 10022 h 10022"/>
                  <a:gd name="connsiteX1" fmla="*/ 0 w 10271"/>
                  <a:gd name="connsiteY1" fmla="*/ 10022 h 10022"/>
                  <a:gd name="connsiteX2" fmla="*/ 10249 w 10271"/>
                  <a:gd name="connsiteY2" fmla="*/ 0 h 10022"/>
                  <a:gd name="connsiteX3" fmla="*/ 10269 w 10271"/>
                  <a:gd name="connsiteY3" fmla="*/ 2275 h 10022"/>
                  <a:gd name="connsiteX4" fmla="*/ 1644 w 10271"/>
                  <a:gd name="connsiteY4" fmla="*/ 10022 h 10022"/>
                  <a:gd name="connsiteX0" fmla="*/ 1644 w 10271"/>
                  <a:gd name="connsiteY0" fmla="*/ 10022 h 10022"/>
                  <a:gd name="connsiteX1" fmla="*/ 0 w 10271"/>
                  <a:gd name="connsiteY1" fmla="*/ 10022 h 10022"/>
                  <a:gd name="connsiteX2" fmla="*/ 10249 w 10271"/>
                  <a:gd name="connsiteY2" fmla="*/ 0 h 10022"/>
                  <a:gd name="connsiteX3" fmla="*/ 10269 w 10271"/>
                  <a:gd name="connsiteY3" fmla="*/ 2275 h 10022"/>
                  <a:gd name="connsiteX4" fmla="*/ 1644 w 10271"/>
                  <a:gd name="connsiteY4" fmla="*/ 10022 h 10022"/>
                  <a:gd name="connsiteX0" fmla="*/ 1644 w 10271"/>
                  <a:gd name="connsiteY0" fmla="*/ 10022 h 10022"/>
                  <a:gd name="connsiteX1" fmla="*/ 0 w 10271"/>
                  <a:gd name="connsiteY1" fmla="*/ 10022 h 10022"/>
                  <a:gd name="connsiteX2" fmla="*/ 10249 w 10271"/>
                  <a:gd name="connsiteY2" fmla="*/ 0 h 10022"/>
                  <a:gd name="connsiteX3" fmla="*/ 10269 w 10271"/>
                  <a:gd name="connsiteY3" fmla="*/ 2275 h 10022"/>
                  <a:gd name="connsiteX4" fmla="*/ 1644 w 10271"/>
                  <a:gd name="connsiteY4" fmla="*/ 10022 h 10022"/>
                  <a:gd name="connsiteX0" fmla="*/ 1644 w 10271"/>
                  <a:gd name="connsiteY0" fmla="*/ 10022 h 10022"/>
                  <a:gd name="connsiteX1" fmla="*/ 0 w 10271"/>
                  <a:gd name="connsiteY1" fmla="*/ 10022 h 10022"/>
                  <a:gd name="connsiteX2" fmla="*/ 10249 w 10271"/>
                  <a:gd name="connsiteY2" fmla="*/ 0 h 10022"/>
                  <a:gd name="connsiteX3" fmla="*/ 10269 w 10271"/>
                  <a:gd name="connsiteY3" fmla="*/ 2275 h 10022"/>
                  <a:gd name="connsiteX4" fmla="*/ 1644 w 10271"/>
                  <a:gd name="connsiteY4" fmla="*/ 10022 h 1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1" h="10022">
                    <a:moveTo>
                      <a:pt x="1644" y="10022"/>
                    </a:moveTo>
                    <a:lnTo>
                      <a:pt x="0" y="10022"/>
                    </a:lnTo>
                    <a:cubicBezTo>
                      <a:pt x="1699" y="6282"/>
                      <a:pt x="6580" y="1442"/>
                      <a:pt x="10249" y="0"/>
                    </a:cubicBezTo>
                    <a:cubicBezTo>
                      <a:pt x="10252" y="1233"/>
                      <a:pt x="10279" y="2214"/>
                      <a:pt x="10269" y="2275"/>
                    </a:cubicBezTo>
                    <a:cubicBezTo>
                      <a:pt x="6778" y="3789"/>
                      <a:pt x="2501" y="8268"/>
                      <a:pt x="1644" y="100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
        <p:nvSpPr>
          <p:cNvPr id="2" name="Title 1"/>
          <p:cNvSpPr>
            <a:spLocks noGrp="1"/>
          </p:cNvSpPr>
          <p:nvPr userDrawn="1">
            <p:ph type="title"/>
          </p:nvPr>
        </p:nvSpPr>
        <p:spPr>
          <a:xfrm>
            <a:off x="4857750" y="4985514"/>
            <a:ext cx="3971925" cy="440771"/>
          </a:xfrm>
        </p:spPr>
        <p:txBody>
          <a:bodyPr anchor="b"/>
          <a:lstStyle>
            <a:lvl1pPr algn="ctr">
              <a:defRPr/>
            </a:lvl1pPr>
          </a:lstStyle>
          <a:p>
            <a:r>
              <a:rPr lang="en-US" dirty="0"/>
              <a:t>Click to edit Master title style</a:t>
            </a:r>
          </a:p>
        </p:txBody>
      </p:sp>
      <p:sp>
        <p:nvSpPr>
          <p:cNvPr id="16" name="Text Placeholder 15"/>
          <p:cNvSpPr>
            <a:spLocks noGrp="1"/>
          </p:cNvSpPr>
          <p:nvPr userDrawn="1">
            <p:ph type="body" sz="quarter" idx="10"/>
          </p:nvPr>
        </p:nvSpPr>
        <p:spPr>
          <a:xfrm>
            <a:off x="4857750" y="5542907"/>
            <a:ext cx="3971925" cy="881062"/>
          </a:xfrm>
        </p:spPr>
        <p:txBody>
          <a:bodyPr/>
          <a:lstStyle>
            <a:lvl1pPr marL="0" indent="0" algn="ctr">
              <a:spcBef>
                <a:spcPts val="0"/>
              </a:spcBef>
              <a:buNone/>
              <a:defRPr/>
            </a:lvl1pPr>
          </a:lstStyle>
          <a:p>
            <a:pPr lvl="0"/>
            <a:r>
              <a:rPr lang="en-US" dirty="0"/>
              <a:t>Edit Master text styles</a:t>
            </a:r>
          </a:p>
        </p:txBody>
      </p:sp>
      <p:pic>
        <p:nvPicPr>
          <p:cNvPr id="24" name="Picture 2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89327" y="4944476"/>
            <a:ext cx="1966855" cy="954949"/>
          </a:xfrm>
          <a:prstGeom prst="rect">
            <a:avLst/>
          </a:prstGeom>
        </p:spPr>
      </p:pic>
    </p:spTree>
  </p:cSld>
  <p:clrMapOvr>
    <a:masterClrMapping/>
  </p:clrMapOvr>
  <p:transition spd="slow"/>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Photo Divi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656618"/>
            <a:ext cx="9155430" cy="4851397"/>
          </a:xfrm>
          <a:prstGeom prst="rect">
            <a:avLst/>
          </a:prstGeom>
        </p:spPr>
      </p:pic>
      <p:grpSp>
        <p:nvGrpSpPr>
          <p:cNvPr id="3" name="Group 2"/>
          <p:cNvGrpSpPr/>
          <p:nvPr userDrawn="1"/>
        </p:nvGrpSpPr>
        <p:grpSpPr>
          <a:xfrm>
            <a:off x="-4632" y="1"/>
            <a:ext cx="9153321" cy="2018567"/>
            <a:chOff x="-4632" y="1"/>
            <a:chExt cx="9153321" cy="2018567"/>
          </a:xfrm>
        </p:grpSpPr>
        <p:sp>
          <p:nvSpPr>
            <p:cNvPr id="6" name="Rectangle 5"/>
            <p:cNvSpPr/>
            <p:nvPr userDrawn="1"/>
          </p:nvSpPr>
          <p:spPr bwMode="white">
            <a:xfrm>
              <a:off x="-4471" y="1"/>
              <a:ext cx="9152942" cy="16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5"/>
            <p:cNvSpPr>
              <a:spLocks/>
            </p:cNvSpPr>
            <p:nvPr userDrawn="1"/>
          </p:nvSpPr>
          <p:spPr bwMode="auto">
            <a:xfrm>
              <a:off x="-4632" y="1651788"/>
              <a:ext cx="9153321" cy="366780"/>
            </a:xfrm>
            <a:custGeom>
              <a:avLst/>
              <a:gdLst>
                <a:gd name="T0" fmla="*/ 0 w 3844"/>
                <a:gd name="T1" fmla="*/ 0 h 111"/>
                <a:gd name="T2" fmla="*/ 3844 w 3844"/>
                <a:gd name="T3" fmla="*/ 0 h 111"/>
                <a:gd name="T4" fmla="*/ 3844 w 3844"/>
                <a:gd name="T5" fmla="*/ 58 h 111"/>
                <a:gd name="T6" fmla="*/ 547 w 3844"/>
                <a:gd name="T7" fmla="*/ 58 h 111"/>
                <a:gd name="T8" fmla="*/ 393 w 3844"/>
                <a:gd name="T9" fmla="*/ 89 h 111"/>
                <a:gd name="T10" fmla="*/ 393 w 3844"/>
                <a:gd name="T11" fmla="*/ 89 h 111"/>
                <a:gd name="T12" fmla="*/ 377 w 3844"/>
                <a:gd name="T13" fmla="*/ 99 h 111"/>
                <a:gd name="T14" fmla="*/ 358 w 3844"/>
                <a:gd name="T15" fmla="*/ 111 h 111"/>
                <a:gd name="T16" fmla="*/ 339 w 3844"/>
                <a:gd name="T17" fmla="*/ 99 h 111"/>
                <a:gd name="T18" fmla="*/ 322 w 3844"/>
                <a:gd name="T19" fmla="*/ 89 h 111"/>
                <a:gd name="T20" fmla="*/ 322 w 3844"/>
                <a:gd name="T21" fmla="*/ 89 h 111"/>
                <a:gd name="T22" fmla="*/ 168 w 3844"/>
                <a:gd name="T23" fmla="*/ 58 h 111"/>
                <a:gd name="T24" fmla="*/ 0 w 3844"/>
                <a:gd name="T25" fmla="*/ 58 h 111"/>
                <a:gd name="T26" fmla="*/ 0 w 3844"/>
                <a:gd name="T27" fmla="*/ 0 h 111"/>
                <a:gd name="connsiteX0" fmla="*/ 0 w 10000"/>
                <a:gd name="connsiteY0" fmla="*/ 0 h 10000"/>
                <a:gd name="connsiteX1" fmla="*/ 10000 w 10000"/>
                <a:gd name="connsiteY1" fmla="*/ 0 h 10000"/>
                <a:gd name="connsiteX2" fmla="*/ 10000 w 10000"/>
                <a:gd name="connsiteY2" fmla="*/ 5225 h 10000"/>
                <a:gd name="connsiteX3" fmla="*/ 9933 w 10000"/>
                <a:gd name="connsiteY3" fmla="*/ 5197 h 10000"/>
                <a:gd name="connsiteX4" fmla="*/ 1423 w 10000"/>
                <a:gd name="connsiteY4" fmla="*/ 5225 h 10000"/>
                <a:gd name="connsiteX5" fmla="*/ 1022 w 10000"/>
                <a:gd name="connsiteY5" fmla="*/ 8018 h 10000"/>
                <a:gd name="connsiteX6" fmla="*/ 1022 w 10000"/>
                <a:gd name="connsiteY6" fmla="*/ 8018 h 10000"/>
                <a:gd name="connsiteX7" fmla="*/ 981 w 10000"/>
                <a:gd name="connsiteY7" fmla="*/ 8919 h 10000"/>
                <a:gd name="connsiteX8" fmla="*/ 931 w 10000"/>
                <a:gd name="connsiteY8" fmla="*/ 10000 h 10000"/>
                <a:gd name="connsiteX9" fmla="*/ 882 w 10000"/>
                <a:gd name="connsiteY9" fmla="*/ 8919 h 10000"/>
                <a:gd name="connsiteX10" fmla="*/ 838 w 10000"/>
                <a:gd name="connsiteY10" fmla="*/ 8018 h 10000"/>
                <a:gd name="connsiteX11" fmla="*/ 838 w 10000"/>
                <a:gd name="connsiteY11" fmla="*/ 8018 h 10000"/>
                <a:gd name="connsiteX12" fmla="*/ 437 w 10000"/>
                <a:gd name="connsiteY12" fmla="*/ 5225 h 10000"/>
                <a:gd name="connsiteX13" fmla="*/ 0 w 10000"/>
                <a:gd name="connsiteY13" fmla="*/ 5225 h 10000"/>
                <a:gd name="connsiteX14" fmla="*/ 0 w 10000"/>
                <a:gd name="connsiteY14" fmla="*/ 0 h 10000"/>
                <a:gd name="connsiteX0" fmla="*/ 0 w 10000"/>
                <a:gd name="connsiteY0" fmla="*/ 66 h 10066"/>
                <a:gd name="connsiteX1" fmla="*/ 9931 w 10000"/>
                <a:gd name="connsiteY1" fmla="*/ 0 h 10066"/>
                <a:gd name="connsiteX2" fmla="*/ 10000 w 10000"/>
                <a:gd name="connsiteY2" fmla="*/ 66 h 10066"/>
                <a:gd name="connsiteX3" fmla="*/ 10000 w 10000"/>
                <a:gd name="connsiteY3" fmla="*/ 5291 h 10066"/>
                <a:gd name="connsiteX4" fmla="*/ 9933 w 10000"/>
                <a:gd name="connsiteY4" fmla="*/ 5263 h 10066"/>
                <a:gd name="connsiteX5" fmla="*/ 1423 w 10000"/>
                <a:gd name="connsiteY5" fmla="*/ 5291 h 10066"/>
                <a:gd name="connsiteX6" fmla="*/ 1022 w 10000"/>
                <a:gd name="connsiteY6" fmla="*/ 8084 h 10066"/>
                <a:gd name="connsiteX7" fmla="*/ 1022 w 10000"/>
                <a:gd name="connsiteY7" fmla="*/ 8084 h 10066"/>
                <a:gd name="connsiteX8" fmla="*/ 981 w 10000"/>
                <a:gd name="connsiteY8" fmla="*/ 8985 h 10066"/>
                <a:gd name="connsiteX9" fmla="*/ 931 w 10000"/>
                <a:gd name="connsiteY9" fmla="*/ 10066 h 10066"/>
                <a:gd name="connsiteX10" fmla="*/ 882 w 10000"/>
                <a:gd name="connsiteY10" fmla="*/ 8985 h 10066"/>
                <a:gd name="connsiteX11" fmla="*/ 838 w 10000"/>
                <a:gd name="connsiteY11" fmla="*/ 8084 h 10066"/>
                <a:gd name="connsiteX12" fmla="*/ 838 w 10000"/>
                <a:gd name="connsiteY12" fmla="*/ 8084 h 10066"/>
                <a:gd name="connsiteX13" fmla="*/ 437 w 10000"/>
                <a:gd name="connsiteY13" fmla="*/ 5291 h 10066"/>
                <a:gd name="connsiteX14" fmla="*/ 0 w 10000"/>
                <a:gd name="connsiteY14" fmla="*/ 5291 h 10066"/>
                <a:gd name="connsiteX15" fmla="*/ 0 w 10000"/>
                <a:gd name="connsiteY15" fmla="*/ 66 h 10066"/>
                <a:gd name="connsiteX0" fmla="*/ 0 w 10000"/>
                <a:gd name="connsiteY0" fmla="*/ 66 h 10066"/>
                <a:gd name="connsiteX1" fmla="*/ 9931 w 10000"/>
                <a:gd name="connsiteY1" fmla="*/ 0 h 10066"/>
                <a:gd name="connsiteX2" fmla="*/ 10000 w 10000"/>
                <a:gd name="connsiteY2" fmla="*/ 5291 h 10066"/>
                <a:gd name="connsiteX3" fmla="*/ 9933 w 10000"/>
                <a:gd name="connsiteY3" fmla="*/ 5263 h 10066"/>
                <a:gd name="connsiteX4" fmla="*/ 1423 w 10000"/>
                <a:gd name="connsiteY4" fmla="*/ 5291 h 10066"/>
                <a:gd name="connsiteX5" fmla="*/ 1022 w 10000"/>
                <a:gd name="connsiteY5" fmla="*/ 8084 h 10066"/>
                <a:gd name="connsiteX6" fmla="*/ 1022 w 10000"/>
                <a:gd name="connsiteY6" fmla="*/ 8084 h 10066"/>
                <a:gd name="connsiteX7" fmla="*/ 981 w 10000"/>
                <a:gd name="connsiteY7" fmla="*/ 8985 h 10066"/>
                <a:gd name="connsiteX8" fmla="*/ 931 w 10000"/>
                <a:gd name="connsiteY8" fmla="*/ 10066 h 10066"/>
                <a:gd name="connsiteX9" fmla="*/ 882 w 10000"/>
                <a:gd name="connsiteY9" fmla="*/ 8985 h 10066"/>
                <a:gd name="connsiteX10" fmla="*/ 838 w 10000"/>
                <a:gd name="connsiteY10" fmla="*/ 8084 h 10066"/>
                <a:gd name="connsiteX11" fmla="*/ 838 w 10000"/>
                <a:gd name="connsiteY11" fmla="*/ 8084 h 10066"/>
                <a:gd name="connsiteX12" fmla="*/ 437 w 10000"/>
                <a:gd name="connsiteY12" fmla="*/ 5291 h 10066"/>
                <a:gd name="connsiteX13" fmla="*/ 0 w 10000"/>
                <a:gd name="connsiteY13" fmla="*/ 5291 h 10066"/>
                <a:gd name="connsiteX14" fmla="*/ 0 w 10000"/>
                <a:gd name="connsiteY14" fmla="*/ 66 h 10066"/>
                <a:gd name="connsiteX0" fmla="*/ 0 w 11086"/>
                <a:gd name="connsiteY0" fmla="*/ 66 h 10066"/>
                <a:gd name="connsiteX1" fmla="*/ 9931 w 11086"/>
                <a:gd name="connsiteY1" fmla="*/ 0 h 10066"/>
                <a:gd name="connsiteX2" fmla="*/ 9933 w 11086"/>
                <a:gd name="connsiteY2" fmla="*/ 5263 h 10066"/>
                <a:gd name="connsiteX3" fmla="*/ 1423 w 11086"/>
                <a:gd name="connsiteY3" fmla="*/ 5291 h 10066"/>
                <a:gd name="connsiteX4" fmla="*/ 1022 w 11086"/>
                <a:gd name="connsiteY4" fmla="*/ 8084 h 10066"/>
                <a:gd name="connsiteX5" fmla="*/ 1022 w 11086"/>
                <a:gd name="connsiteY5" fmla="*/ 8084 h 10066"/>
                <a:gd name="connsiteX6" fmla="*/ 981 w 11086"/>
                <a:gd name="connsiteY6" fmla="*/ 8985 h 10066"/>
                <a:gd name="connsiteX7" fmla="*/ 931 w 11086"/>
                <a:gd name="connsiteY7" fmla="*/ 10066 h 10066"/>
                <a:gd name="connsiteX8" fmla="*/ 882 w 11086"/>
                <a:gd name="connsiteY8" fmla="*/ 8985 h 10066"/>
                <a:gd name="connsiteX9" fmla="*/ 838 w 11086"/>
                <a:gd name="connsiteY9" fmla="*/ 8084 h 10066"/>
                <a:gd name="connsiteX10" fmla="*/ 838 w 11086"/>
                <a:gd name="connsiteY10" fmla="*/ 8084 h 10066"/>
                <a:gd name="connsiteX11" fmla="*/ 437 w 11086"/>
                <a:gd name="connsiteY11" fmla="*/ 5291 h 10066"/>
                <a:gd name="connsiteX12" fmla="*/ 0 w 11086"/>
                <a:gd name="connsiteY12" fmla="*/ 5291 h 10066"/>
                <a:gd name="connsiteX13" fmla="*/ 0 w 11086"/>
                <a:gd name="connsiteY13" fmla="*/ 66 h 10066"/>
                <a:gd name="connsiteX0" fmla="*/ 0 w 10562"/>
                <a:gd name="connsiteY0" fmla="*/ 66 h 10066"/>
                <a:gd name="connsiteX1" fmla="*/ 9931 w 10562"/>
                <a:gd name="connsiteY1" fmla="*/ 0 h 10066"/>
                <a:gd name="connsiteX2" fmla="*/ 9933 w 10562"/>
                <a:gd name="connsiteY2" fmla="*/ 5263 h 10066"/>
                <a:gd name="connsiteX3" fmla="*/ 1423 w 10562"/>
                <a:gd name="connsiteY3" fmla="*/ 5291 h 10066"/>
                <a:gd name="connsiteX4" fmla="*/ 1022 w 10562"/>
                <a:gd name="connsiteY4" fmla="*/ 8084 h 10066"/>
                <a:gd name="connsiteX5" fmla="*/ 1022 w 10562"/>
                <a:gd name="connsiteY5" fmla="*/ 8084 h 10066"/>
                <a:gd name="connsiteX6" fmla="*/ 981 w 10562"/>
                <a:gd name="connsiteY6" fmla="*/ 8985 h 10066"/>
                <a:gd name="connsiteX7" fmla="*/ 931 w 10562"/>
                <a:gd name="connsiteY7" fmla="*/ 10066 h 10066"/>
                <a:gd name="connsiteX8" fmla="*/ 882 w 10562"/>
                <a:gd name="connsiteY8" fmla="*/ 8985 h 10066"/>
                <a:gd name="connsiteX9" fmla="*/ 838 w 10562"/>
                <a:gd name="connsiteY9" fmla="*/ 8084 h 10066"/>
                <a:gd name="connsiteX10" fmla="*/ 838 w 10562"/>
                <a:gd name="connsiteY10" fmla="*/ 8084 h 10066"/>
                <a:gd name="connsiteX11" fmla="*/ 437 w 10562"/>
                <a:gd name="connsiteY11" fmla="*/ 5291 h 10066"/>
                <a:gd name="connsiteX12" fmla="*/ 0 w 10562"/>
                <a:gd name="connsiteY12" fmla="*/ 5291 h 10066"/>
                <a:gd name="connsiteX13" fmla="*/ 0 w 10562"/>
                <a:gd name="connsiteY13" fmla="*/ 66 h 10066"/>
                <a:gd name="connsiteX0" fmla="*/ 0 w 9933"/>
                <a:gd name="connsiteY0" fmla="*/ 66 h 10066"/>
                <a:gd name="connsiteX1" fmla="*/ 9931 w 9933"/>
                <a:gd name="connsiteY1" fmla="*/ 0 h 10066"/>
                <a:gd name="connsiteX2" fmla="*/ 9933 w 9933"/>
                <a:gd name="connsiteY2" fmla="*/ 5263 h 10066"/>
                <a:gd name="connsiteX3" fmla="*/ 1423 w 9933"/>
                <a:gd name="connsiteY3" fmla="*/ 5291 h 10066"/>
                <a:gd name="connsiteX4" fmla="*/ 1022 w 9933"/>
                <a:gd name="connsiteY4" fmla="*/ 8084 h 10066"/>
                <a:gd name="connsiteX5" fmla="*/ 1022 w 9933"/>
                <a:gd name="connsiteY5" fmla="*/ 8084 h 10066"/>
                <a:gd name="connsiteX6" fmla="*/ 981 w 9933"/>
                <a:gd name="connsiteY6" fmla="*/ 8985 h 10066"/>
                <a:gd name="connsiteX7" fmla="*/ 931 w 9933"/>
                <a:gd name="connsiteY7" fmla="*/ 10066 h 10066"/>
                <a:gd name="connsiteX8" fmla="*/ 882 w 9933"/>
                <a:gd name="connsiteY8" fmla="*/ 8985 h 10066"/>
                <a:gd name="connsiteX9" fmla="*/ 838 w 9933"/>
                <a:gd name="connsiteY9" fmla="*/ 8084 h 10066"/>
                <a:gd name="connsiteX10" fmla="*/ 838 w 9933"/>
                <a:gd name="connsiteY10" fmla="*/ 8084 h 10066"/>
                <a:gd name="connsiteX11" fmla="*/ 437 w 9933"/>
                <a:gd name="connsiteY11" fmla="*/ 5291 h 10066"/>
                <a:gd name="connsiteX12" fmla="*/ 0 w 9933"/>
                <a:gd name="connsiteY12" fmla="*/ 5291 h 10066"/>
                <a:gd name="connsiteX13" fmla="*/ 0 w 9933"/>
                <a:gd name="connsiteY13" fmla="*/ 66 h 10066"/>
                <a:gd name="connsiteX0" fmla="*/ 0 w 10307"/>
                <a:gd name="connsiteY0" fmla="*/ 133 h 10067"/>
                <a:gd name="connsiteX1" fmla="*/ 10307 w 10307"/>
                <a:gd name="connsiteY1" fmla="*/ 0 h 10067"/>
                <a:gd name="connsiteX2" fmla="*/ 10000 w 10307"/>
                <a:gd name="connsiteY2" fmla="*/ 5295 h 10067"/>
                <a:gd name="connsiteX3" fmla="*/ 1433 w 10307"/>
                <a:gd name="connsiteY3" fmla="*/ 5323 h 10067"/>
                <a:gd name="connsiteX4" fmla="*/ 1029 w 10307"/>
                <a:gd name="connsiteY4" fmla="*/ 8098 h 10067"/>
                <a:gd name="connsiteX5" fmla="*/ 1029 w 10307"/>
                <a:gd name="connsiteY5" fmla="*/ 8098 h 10067"/>
                <a:gd name="connsiteX6" fmla="*/ 988 w 10307"/>
                <a:gd name="connsiteY6" fmla="*/ 8993 h 10067"/>
                <a:gd name="connsiteX7" fmla="*/ 937 w 10307"/>
                <a:gd name="connsiteY7" fmla="*/ 10067 h 10067"/>
                <a:gd name="connsiteX8" fmla="*/ 888 w 10307"/>
                <a:gd name="connsiteY8" fmla="*/ 8993 h 10067"/>
                <a:gd name="connsiteX9" fmla="*/ 844 w 10307"/>
                <a:gd name="connsiteY9" fmla="*/ 8098 h 10067"/>
                <a:gd name="connsiteX10" fmla="*/ 844 w 10307"/>
                <a:gd name="connsiteY10" fmla="*/ 8098 h 10067"/>
                <a:gd name="connsiteX11" fmla="*/ 440 w 10307"/>
                <a:gd name="connsiteY11" fmla="*/ 5323 h 10067"/>
                <a:gd name="connsiteX12" fmla="*/ 0 w 10307"/>
                <a:gd name="connsiteY12" fmla="*/ 5323 h 10067"/>
                <a:gd name="connsiteX13" fmla="*/ 0 w 10307"/>
                <a:gd name="connsiteY13" fmla="*/ 133 h 10067"/>
                <a:gd name="connsiteX0" fmla="*/ 0 w 10307"/>
                <a:gd name="connsiteY0" fmla="*/ 133 h 10067"/>
                <a:gd name="connsiteX1" fmla="*/ 10307 w 10307"/>
                <a:gd name="connsiteY1" fmla="*/ 0 h 10067"/>
                <a:gd name="connsiteX2" fmla="*/ 10000 w 10307"/>
                <a:gd name="connsiteY2" fmla="*/ 5295 h 10067"/>
                <a:gd name="connsiteX3" fmla="*/ 1433 w 10307"/>
                <a:gd name="connsiteY3" fmla="*/ 5323 h 10067"/>
                <a:gd name="connsiteX4" fmla="*/ 1029 w 10307"/>
                <a:gd name="connsiteY4" fmla="*/ 8098 h 10067"/>
                <a:gd name="connsiteX5" fmla="*/ 1029 w 10307"/>
                <a:gd name="connsiteY5" fmla="*/ 8098 h 10067"/>
                <a:gd name="connsiteX6" fmla="*/ 988 w 10307"/>
                <a:gd name="connsiteY6" fmla="*/ 8993 h 10067"/>
                <a:gd name="connsiteX7" fmla="*/ 937 w 10307"/>
                <a:gd name="connsiteY7" fmla="*/ 10067 h 10067"/>
                <a:gd name="connsiteX8" fmla="*/ 888 w 10307"/>
                <a:gd name="connsiteY8" fmla="*/ 8993 h 10067"/>
                <a:gd name="connsiteX9" fmla="*/ 844 w 10307"/>
                <a:gd name="connsiteY9" fmla="*/ 8098 h 10067"/>
                <a:gd name="connsiteX10" fmla="*/ 844 w 10307"/>
                <a:gd name="connsiteY10" fmla="*/ 8098 h 10067"/>
                <a:gd name="connsiteX11" fmla="*/ 440 w 10307"/>
                <a:gd name="connsiteY11" fmla="*/ 5323 h 10067"/>
                <a:gd name="connsiteX12" fmla="*/ 0 w 10307"/>
                <a:gd name="connsiteY12" fmla="*/ 5323 h 10067"/>
                <a:gd name="connsiteX13" fmla="*/ 0 w 10307"/>
                <a:gd name="connsiteY13" fmla="*/ 133 h 10067"/>
                <a:gd name="connsiteX0" fmla="*/ 0 w 10312"/>
                <a:gd name="connsiteY0" fmla="*/ 133 h 10067"/>
                <a:gd name="connsiteX1" fmla="*/ 10307 w 10312"/>
                <a:gd name="connsiteY1" fmla="*/ 0 h 10067"/>
                <a:gd name="connsiteX2" fmla="*/ 10312 w 10312"/>
                <a:gd name="connsiteY2" fmla="*/ 5228 h 10067"/>
                <a:gd name="connsiteX3" fmla="*/ 1433 w 10312"/>
                <a:gd name="connsiteY3" fmla="*/ 5323 h 10067"/>
                <a:gd name="connsiteX4" fmla="*/ 1029 w 10312"/>
                <a:gd name="connsiteY4" fmla="*/ 8098 h 10067"/>
                <a:gd name="connsiteX5" fmla="*/ 1029 w 10312"/>
                <a:gd name="connsiteY5" fmla="*/ 8098 h 10067"/>
                <a:gd name="connsiteX6" fmla="*/ 988 w 10312"/>
                <a:gd name="connsiteY6" fmla="*/ 8993 h 10067"/>
                <a:gd name="connsiteX7" fmla="*/ 937 w 10312"/>
                <a:gd name="connsiteY7" fmla="*/ 10067 h 10067"/>
                <a:gd name="connsiteX8" fmla="*/ 888 w 10312"/>
                <a:gd name="connsiteY8" fmla="*/ 8993 h 10067"/>
                <a:gd name="connsiteX9" fmla="*/ 844 w 10312"/>
                <a:gd name="connsiteY9" fmla="*/ 8098 h 10067"/>
                <a:gd name="connsiteX10" fmla="*/ 844 w 10312"/>
                <a:gd name="connsiteY10" fmla="*/ 8098 h 10067"/>
                <a:gd name="connsiteX11" fmla="*/ 440 w 10312"/>
                <a:gd name="connsiteY11" fmla="*/ 5323 h 10067"/>
                <a:gd name="connsiteX12" fmla="*/ 0 w 10312"/>
                <a:gd name="connsiteY12" fmla="*/ 5323 h 10067"/>
                <a:gd name="connsiteX13" fmla="*/ 0 w 10312"/>
                <a:gd name="connsiteY13" fmla="*/ 133 h 10067"/>
                <a:gd name="connsiteX0" fmla="*/ 309 w 10312"/>
                <a:gd name="connsiteY0" fmla="*/ 66 h 10067"/>
                <a:gd name="connsiteX1" fmla="*/ 10307 w 10312"/>
                <a:gd name="connsiteY1" fmla="*/ 0 h 10067"/>
                <a:gd name="connsiteX2" fmla="*/ 10312 w 10312"/>
                <a:gd name="connsiteY2" fmla="*/ 5228 h 10067"/>
                <a:gd name="connsiteX3" fmla="*/ 1433 w 10312"/>
                <a:gd name="connsiteY3" fmla="*/ 5323 h 10067"/>
                <a:gd name="connsiteX4" fmla="*/ 1029 w 10312"/>
                <a:gd name="connsiteY4" fmla="*/ 8098 h 10067"/>
                <a:gd name="connsiteX5" fmla="*/ 1029 w 10312"/>
                <a:gd name="connsiteY5" fmla="*/ 8098 h 10067"/>
                <a:gd name="connsiteX6" fmla="*/ 988 w 10312"/>
                <a:gd name="connsiteY6" fmla="*/ 8993 h 10067"/>
                <a:gd name="connsiteX7" fmla="*/ 937 w 10312"/>
                <a:gd name="connsiteY7" fmla="*/ 10067 h 10067"/>
                <a:gd name="connsiteX8" fmla="*/ 888 w 10312"/>
                <a:gd name="connsiteY8" fmla="*/ 8993 h 10067"/>
                <a:gd name="connsiteX9" fmla="*/ 844 w 10312"/>
                <a:gd name="connsiteY9" fmla="*/ 8098 h 10067"/>
                <a:gd name="connsiteX10" fmla="*/ 844 w 10312"/>
                <a:gd name="connsiteY10" fmla="*/ 8098 h 10067"/>
                <a:gd name="connsiteX11" fmla="*/ 440 w 10312"/>
                <a:gd name="connsiteY11" fmla="*/ 5323 h 10067"/>
                <a:gd name="connsiteX12" fmla="*/ 0 w 10312"/>
                <a:gd name="connsiteY12" fmla="*/ 5323 h 10067"/>
                <a:gd name="connsiteX13" fmla="*/ 309 w 10312"/>
                <a:gd name="connsiteY13" fmla="*/ 66 h 10067"/>
                <a:gd name="connsiteX0" fmla="*/ 309 w 10312"/>
                <a:gd name="connsiteY0" fmla="*/ 66 h 10067"/>
                <a:gd name="connsiteX1" fmla="*/ 10307 w 10312"/>
                <a:gd name="connsiteY1" fmla="*/ 0 h 10067"/>
                <a:gd name="connsiteX2" fmla="*/ 10312 w 10312"/>
                <a:gd name="connsiteY2" fmla="*/ 5228 h 10067"/>
                <a:gd name="connsiteX3" fmla="*/ 1433 w 10312"/>
                <a:gd name="connsiteY3" fmla="*/ 5323 h 10067"/>
                <a:gd name="connsiteX4" fmla="*/ 1029 w 10312"/>
                <a:gd name="connsiteY4" fmla="*/ 8098 h 10067"/>
                <a:gd name="connsiteX5" fmla="*/ 1029 w 10312"/>
                <a:gd name="connsiteY5" fmla="*/ 8098 h 10067"/>
                <a:gd name="connsiteX6" fmla="*/ 988 w 10312"/>
                <a:gd name="connsiteY6" fmla="*/ 8993 h 10067"/>
                <a:gd name="connsiteX7" fmla="*/ 937 w 10312"/>
                <a:gd name="connsiteY7" fmla="*/ 10067 h 10067"/>
                <a:gd name="connsiteX8" fmla="*/ 888 w 10312"/>
                <a:gd name="connsiteY8" fmla="*/ 8993 h 10067"/>
                <a:gd name="connsiteX9" fmla="*/ 844 w 10312"/>
                <a:gd name="connsiteY9" fmla="*/ 8098 h 10067"/>
                <a:gd name="connsiteX10" fmla="*/ 844 w 10312"/>
                <a:gd name="connsiteY10" fmla="*/ 8098 h 10067"/>
                <a:gd name="connsiteX11" fmla="*/ 440 w 10312"/>
                <a:gd name="connsiteY11" fmla="*/ 5323 h 10067"/>
                <a:gd name="connsiteX12" fmla="*/ 304 w 10312"/>
                <a:gd name="connsiteY12" fmla="*/ 5329 h 10067"/>
                <a:gd name="connsiteX13" fmla="*/ 0 w 10312"/>
                <a:gd name="connsiteY13" fmla="*/ 5323 h 10067"/>
                <a:gd name="connsiteX14" fmla="*/ 309 w 10312"/>
                <a:gd name="connsiteY14" fmla="*/ 66 h 10067"/>
                <a:gd name="connsiteX0" fmla="*/ 5 w 10008"/>
                <a:gd name="connsiteY0" fmla="*/ 66 h 10067"/>
                <a:gd name="connsiteX1" fmla="*/ 10003 w 10008"/>
                <a:gd name="connsiteY1" fmla="*/ 0 h 10067"/>
                <a:gd name="connsiteX2" fmla="*/ 10008 w 10008"/>
                <a:gd name="connsiteY2" fmla="*/ 5228 h 10067"/>
                <a:gd name="connsiteX3" fmla="*/ 1129 w 10008"/>
                <a:gd name="connsiteY3" fmla="*/ 5323 h 10067"/>
                <a:gd name="connsiteX4" fmla="*/ 725 w 10008"/>
                <a:gd name="connsiteY4" fmla="*/ 8098 h 10067"/>
                <a:gd name="connsiteX5" fmla="*/ 725 w 10008"/>
                <a:gd name="connsiteY5" fmla="*/ 8098 h 10067"/>
                <a:gd name="connsiteX6" fmla="*/ 684 w 10008"/>
                <a:gd name="connsiteY6" fmla="*/ 8993 h 10067"/>
                <a:gd name="connsiteX7" fmla="*/ 633 w 10008"/>
                <a:gd name="connsiteY7" fmla="*/ 10067 h 10067"/>
                <a:gd name="connsiteX8" fmla="*/ 584 w 10008"/>
                <a:gd name="connsiteY8" fmla="*/ 8993 h 10067"/>
                <a:gd name="connsiteX9" fmla="*/ 540 w 10008"/>
                <a:gd name="connsiteY9" fmla="*/ 8098 h 10067"/>
                <a:gd name="connsiteX10" fmla="*/ 540 w 10008"/>
                <a:gd name="connsiteY10" fmla="*/ 8098 h 10067"/>
                <a:gd name="connsiteX11" fmla="*/ 136 w 10008"/>
                <a:gd name="connsiteY11" fmla="*/ 5323 h 10067"/>
                <a:gd name="connsiteX12" fmla="*/ 0 w 10008"/>
                <a:gd name="connsiteY12" fmla="*/ 5329 h 10067"/>
                <a:gd name="connsiteX13" fmla="*/ 5 w 10008"/>
                <a:gd name="connsiteY13" fmla="*/ 66 h 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8" h="10067">
                  <a:moveTo>
                    <a:pt x="5" y="66"/>
                  </a:moveTo>
                  <a:lnTo>
                    <a:pt x="10003" y="0"/>
                  </a:lnTo>
                  <a:cubicBezTo>
                    <a:pt x="10004" y="2614"/>
                    <a:pt x="10007" y="2614"/>
                    <a:pt x="10008" y="5228"/>
                  </a:cubicBezTo>
                  <a:lnTo>
                    <a:pt x="1129" y="5323"/>
                  </a:lnTo>
                  <a:cubicBezTo>
                    <a:pt x="969" y="5323"/>
                    <a:pt x="838" y="6040"/>
                    <a:pt x="725" y="8098"/>
                  </a:cubicBezTo>
                  <a:lnTo>
                    <a:pt x="725" y="8098"/>
                  </a:lnTo>
                  <a:cubicBezTo>
                    <a:pt x="712" y="8366"/>
                    <a:pt x="697" y="8635"/>
                    <a:pt x="684" y="8993"/>
                  </a:cubicBezTo>
                  <a:cubicBezTo>
                    <a:pt x="665" y="9261"/>
                    <a:pt x="649" y="9709"/>
                    <a:pt x="633" y="10067"/>
                  </a:cubicBezTo>
                  <a:cubicBezTo>
                    <a:pt x="615" y="9709"/>
                    <a:pt x="600" y="9261"/>
                    <a:pt x="584" y="8993"/>
                  </a:cubicBezTo>
                  <a:cubicBezTo>
                    <a:pt x="568" y="8635"/>
                    <a:pt x="555" y="8366"/>
                    <a:pt x="540" y="8098"/>
                  </a:cubicBezTo>
                  <a:lnTo>
                    <a:pt x="540" y="8098"/>
                  </a:lnTo>
                  <a:cubicBezTo>
                    <a:pt x="429" y="6129"/>
                    <a:pt x="291" y="5323"/>
                    <a:pt x="136" y="5323"/>
                  </a:cubicBezTo>
                  <a:lnTo>
                    <a:pt x="0" y="5329"/>
                  </a:lnTo>
                  <a:cubicBezTo>
                    <a:pt x="2" y="3575"/>
                    <a:pt x="3" y="1820"/>
                    <a:pt x="5" y="6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 name="Title 6"/>
          <p:cNvSpPr>
            <a:spLocks noGrp="1"/>
          </p:cNvSpPr>
          <p:nvPr userDrawn="1">
            <p:ph type="title"/>
          </p:nvPr>
        </p:nvSpPr>
        <p:spPr/>
        <p:txBody>
          <a:bodyPr/>
          <a:lstStyle/>
          <a:p>
            <a:r>
              <a:rPr lang="en-US"/>
              <a:t>Click to edit Master title style</a:t>
            </a:r>
          </a:p>
        </p:txBody>
      </p:sp>
      <p:sp>
        <p:nvSpPr>
          <p:cNvPr id="2" name="Rectangle 1"/>
          <p:cNvSpPr/>
          <p:nvPr userDrawn="1"/>
        </p:nvSpPr>
        <p:spPr bwMode="white">
          <a:xfrm>
            <a:off x="1" y="6172200"/>
            <a:ext cx="9152942"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userDrawn="1"/>
        </p:nvSpPr>
        <p:spPr>
          <a:xfrm>
            <a:off x="7972832" y="6406988"/>
            <a:ext cx="314619" cy="138499"/>
          </a:xfrm>
          <a:prstGeom prst="rect">
            <a:avLst/>
          </a:prstGeom>
          <a:noFill/>
        </p:spPr>
        <p:txBody>
          <a:bodyPr wrap="square" lIns="0" tIns="0" rIns="0" bIns="0" rtlCol="0">
            <a:spAutoFit/>
          </a:bodyPr>
          <a:lstStyle/>
          <a:p>
            <a:pPr algn="r"/>
            <a:fld id="{89C85D0C-CBA8-4F2D-B62B-BFF93BEEA689}" type="slidenum">
              <a:rPr lang="en-US" sz="900" smtClean="0"/>
              <a:pPr algn="r"/>
              <a:t>‹#›</a:t>
            </a:fld>
            <a:endParaRPr lang="en-US" sz="900"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3888" y="6326189"/>
            <a:ext cx="1926121" cy="349280"/>
          </a:xfrm>
          <a:prstGeom prst="rect">
            <a:avLst/>
          </a:prstGeom>
        </p:spPr>
      </p:pic>
    </p:spTree>
    <p:extLst>
      <p:ext uri="{BB962C8B-B14F-4D97-AF65-F5344CB8AC3E}">
        <p14:creationId xmlns:p14="http://schemas.microsoft.com/office/powerpoint/2010/main" val="392095761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Photo 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289473" cy="6858000"/>
          </a:xfrm>
          <a:prstGeom prst="rect">
            <a:avLst/>
          </a:prstGeom>
        </p:spPr>
      </p:pic>
      <p:sp>
        <p:nvSpPr>
          <p:cNvPr id="2" name="Title 1"/>
          <p:cNvSpPr>
            <a:spLocks noGrp="1"/>
          </p:cNvSpPr>
          <p:nvPr>
            <p:ph type="title"/>
          </p:nvPr>
        </p:nvSpPr>
        <p:spPr>
          <a:xfrm>
            <a:off x="827974" y="2967113"/>
            <a:ext cx="7430201" cy="577079"/>
          </a:xfrm>
        </p:spPr>
        <p:txBody>
          <a:bodyPr/>
          <a:lstStyle>
            <a:lvl1pPr algn="ctr">
              <a:defRPr sz="2700" b="0" i="1">
                <a:solidFill>
                  <a:schemeClr val="bg1"/>
                </a:solidFill>
              </a:defRPr>
            </a:lvl1pPr>
          </a:lstStyle>
          <a:p>
            <a:r>
              <a:rPr lang="en-US" dirty="0"/>
              <a:t>Click to edit Master title style</a:t>
            </a:r>
          </a:p>
        </p:txBody>
      </p:sp>
      <p:grpSp>
        <p:nvGrpSpPr>
          <p:cNvPr id="95" name="Group 94"/>
          <p:cNvGrpSpPr/>
          <p:nvPr userDrawn="1"/>
        </p:nvGrpSpPr>
        <p:grpSpPr>
          <a:xfrm>
            <a:off x="3590926" y="5083175"/>
            <a:ext cx="1962150" cy="946151"/>
            <a:chOff x="3590926" y="5083175"/>
            <a:chExt cx="1962150" cy="946151"/>
          </a:xfrm>
          <a:solidFill>
            <a:schemeClr val="bg1"/>
          </a:solidFill>
        </p:grpSpPr>
        <p:sp>
          <p:nvSpPr>
            <p:cNvPr id="96" name="Freeform 5"/>
            <p:cNvSpPr>
              <a:spLocks/>
            </p:cNvSpPr>
            <p:nvPr/>
          </p:nvSpPr>
          <p:spPr bwMode="auto">
            <a:xfrm>
              <a:off x="4276726" y="5175250"/>
              <a:ext cx="201613" cy="90488"/>
            </a:xfrm>
            <a:custGeom>
              <a:avLst/>
              <a:gdLst>
                <a:gd name="T0" fmla="*/ 19 w 127"/>
                <a:gd name="T1" fmla="*/ 0 h 58"/>
                <a:gd name="T2" fmla="*/ 0 w 127"/>
                <a:gd name="T3" fmla="*/ 18 h 58"/>
                <a:gd name="T4" fmla="*/ 118 w 127"/>
                <a:gd name="T5" fmla="*/ 58 h 58"/>
                <a:gd name="T6" fmla="*/ 127 w 127"/>
                <a:gd name="T7" fmla="*/ 42 h 58"/>
                <a:gd name="T8" fmla="*/ 19 w 127"/>
                <a:gd name="T9" fmla="*/ 0 h 58"/>
              </a:gdLst>
              <a:ahLst/>
              <a:cxnLst>
                <a:cxn ang="0">
                  <a:pos x="T0" y="T1"/>
                </a:cxn>
                <a:cxn ang="0">
                  <a:pos x="T2" y="T3"/>
                </a:cxn>
                <a:cxn ang="0">
                  <a:pos x="T4" y="T5"/>
                </a:cxn>
                <a:cxn ang="0">
                  <a:pos x="T6" y="T7"/>
                </a:cxn>
                <a:cxn ang="0">
                  <a:pos x="T8" y="T9"/>
                </a:cxn>
              </a:cxnLst>
              <a:rect l="0" t="0" r="r" b="b"/>
              <a:pathLst>
                <a:path w="127" h="58">
                  <a:moveTo>
                    <a:pt x="19" y="0"/>
                  </a:moveTo>
                  <a:cubicBezTo>
                    <a:pt x="0" y="18"/>
                    <a:pt x="0" y="18"/>
                    <a:pt x="0" y="18"/>
                  </a:cubicBezTo>
                  <a:cubicBezTo>
                    <a:pt x="43" y="20"/>
                    <a:pt x="84" y="35"/>
                    <a:pt x="118" y="58"/>
                  </a:cubicBezTo>
                  <a:cubicBezTo>
                    <a:pt x="121" y="53"/>
                    <a:pt x="124" y="47"/>
                    <a:pt x="127" y="42"/>
                  </a:cubicBezTo>
                  <a:cubicBezTo>
                    <a:pt x="96" y="20"/>
                    <a:pt x="59" y="4"/>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
            <p:cNvSpPr>
              <a:spLocks/>
            </p:cNvSpPr>
            <p:nvPr/>
          </p:nvSpPr>
          <p:spPr bwMode="auto">
            <a:xfrm>
              <a:off x="4424363" y="5083175"/>
              <a:ext cx="285750" cy="333375"/>
            </a:xfrm>
            <a:custGeom>
              <a:avLst/>
              <a:gdLst>
                <a:gd name="T0" fmla="*/ 164 w 181"/>
                <a:gd name="T1" fmla="*/ 0 h 211"/>
                <a:gd name="T2" fmla="*/ 34 w 181"/>
                <a:gd name="T3" fmla="*/ 100 h 211"/>
                <a:gd name="T4" fmla="*/ 25 w 181"/>
                <a:gd name="T5" fmla="*/ 116 h 211"/>
                <a:gd name="T6" fmla="*/ 0 w 181"/>
                <a:gd name="T7" fmla="*/ 202 h 211"/>
                <a:gd name="T8" fmla="*/ 10 w 181"/>
                <a:gd name="T9" fmla="*/ 211 h 211"/>
                <a:gd name="T10" fmla="*/ 36 w 181"/>
                <a:gd name="T11" fmla="*/ 124 h 211"/>
                <a:gd name="T12" fmla="*/ 45 w 181"/>
                <a:gd name="T13" fmla="*/ 109 h 211"/>
                <a:gd name="T14" fmla="*/ 181 w 181"/>
                <a:gd name="T15" fmla="*/ 17 h 211"/>
                <a:gd name="T16" fmla="*/ 164 w 181"/>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11">
                  <a:moveTo>
                    <a:pt x="164" y="0"/>
                  </a:moveTo>
                  <a:cubicBezTo>
                    <a:pt x="109" y="16"/>
                    <a:pt x="63" y="53"/>
                    <a:pt x="34" y="100"/>
                  </a:cubicBezTo>
                  <a:cubicBezTo>
                    <a:pt x="31" y="105"/>
                    <a:pt x="28" y="111"/>
                    <a:pt x="25" y="116"/>
                  </a:cubicBezTo>
                  <a:cubicBezTo>
                    <a:pt x="11" y="142"/>
                    <a:pt x="3" y="171"/>
                    <a:pt x="0" y="202"/>
                  </a:cubicBezTo>
                  <a:cubicBezTo>
                    <a:pt x="10" y="211"/>
                    <a:pt x="10" y="211"/>
                    <a:pt x="10" y="211"/>
                  </a:cubicBezTo>
                  <a:cubicBezTo>
                    <a:pt x="11" y="180"/>
                    <a:pt x="21" y="150"/>
                    <a:pt x="36" y="124"/>
                  </a:cubicBezTo>
                  <a:cubicBezTo>
                    <a:pt x="38" y="119"/>
                    <a:pt x="42" y="114"/>
                    <a:pt x="45" y="109"/>
                  </a:cubicBezTo>
                  <a:cubicBezTo>
                    <a:pt x="76" y="63"/>
                    <a:pt x="125" y="29"/>
                    <a:pt x="181" y="17"/>
                  </a:cubicBez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
            <p:cNvSpPr>
              <a:spLocks/>
            </p:cNvSpPr>
            <p:nvPr/>
          </p:nvSpPr>
          <p:spPr bwMode="auto">
            <a:xfrm>
              <a:off x="4371976" y="5083175"/>
              <a:ext cx="284163" cy="333375"/>
            </a:xfrm>
            <a:custGeom>
              <a:avLst/>
              <a:gdLst>
                <a:gd name="T0" fmla="*/ 16 w 180"/>
                <a:gd name="T1" fmla="*/ 0 h 211"/>
                <a:gd name="T2" fmla="*/ 0 w 180"/>
                <a:gd name="T3" fmla="*/ 17 h 211"/>
                <a:gd name="T4" fmla="*/ 171 w 180"/>
                <a:gd name="T5" fmla="*/ 211 h 211"/>
                <a:gd name="T6" fmla="*/ 180 w 180"/>
                <a:gd name="T7" fmla="*/ 202 h 211"/>
                <a:gd name="T8" fmla="*/ 16 w 180"/>
                <a:gd name="T9" fmla="*/ 0 h 211"/>
              </a:gdLst>
              <a:ahLst/>
              <a:cxnLst>
                <a:cxn ang="0">
                  <a:pos x="T0" y="T1"/>
                </a:cxn>
                <a:cxn ang="0">
                  <a:pos x="T2" y="T3"/>
                </a:cxn>
                <a:cxn ang="0">
                  <a:pos x="T4" y="T5"/>
                </a:cxn>
                <a:cxn ang="0">
                  <a:pos x="T6" y="T7"/>
                </a:cxn>
                <a:cxn ang="0">
                  <a:pos x="T8" y="T9"/>
                </a:cxn>
              </a:cxnLst>
              <a:rect l="0" t="0" r="r" b="b"/>
              <a:pathLst>
                <a:path w="180" h="211">
                  <a:moveTo>
                    <a:pt x="16" y="0"/>
                  </a:moveTo>
                  <a:cubicBezTo>
                    <a:pt x="0" y="17"/>
                    <a:pt x="0" y="17"/>
                    <a:pt x="0" y="17"/>
                  </a:cubicBezTo>
                  <a:cubicBezTo>
                    <a:pt x="92" y="38"/>
                    <a:pt x="166" y="116"/>
                    <a:pt x="171" y="211"/>
                  </a:cubicBezTo>
                  <a:cubicBezTo>
                    <a:pt x="180" y="202"/>
                    <a:pt x="180" y="202"/>
                    <a:pt x="180" y="202"/>
                  </a:cubicBezTo>
                  <a:cubicBezTo>
                    <a:pt x="173" y="106"/>
                    <a:pt x="106" y="26"/>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
            <p:cNvSpPr>
              <a:spLocks/>
            </p:cNvSpPr>
            <p:nvPr/>
          </p:nvSpPr>
          <p:spPr bwMode="auto">
            <a:xfrm>
              <a:off x="4467226" y="5319713"/>
              <a:ext cx="73025" cy="136525"/>
            </a:xfrm>
            <a:custGeom>
              <a:avLst/>
              <a:gdLst>
                <a:gd name="T0" fmla="*/ 0 w 47"/>
                <a:gd name="T1" fmla="*/ 78 h 87"/>
                <a:gd name="T2" fmla="*/ 9 w 47"/>
                <a:gd name="T3" fmla="*/ 87 h 87"/>
                <a:gd name="T4" fmla="*/ 47 w 47"/>
                <a:gd name="T5" fmla="*/ 12 h 87"/>
                <a:gd name="T6" fmla="*/ 37 w 47"/>
                <a:gd name="T7" fmla="*/ 0 h 87"/>
                <a:gd name="T8" fmla="*/ 0 w 47"/>
                <a:gd name="T9" fmla="*/ 78 h 87"/>
              </a:gdLst>
              <a:ahLst/>
              <a:cxnLst>
                <a:cxn ang="0">
                  <a:pos x="T0" y="T1"/>
                </a:cxn>
                <a:cxn ang="0">
                  <a:pos x="T2" y="T3"/>
                </a:cxn>
                <a:cxn ang="0">
                  <a:pos x="T4" y="T5"/>
                </a:cxn>
                <a:cxn ang="0">
                  <a:pos x="T6" y="T7"/>
                </a:cxn>
                <a:cxn ang="0">
                  <a:pos x="T8" y="T9"/>
                </a:cxn>
              </a:cxnLst>
              <a:rect l="0" t="0" r="r" b="b"/>
              <a:pathLst>
                <a:path w="47" h="87">
                  <a:moveTo>
                    <a:pt x="0" y="78"/>
                  </a:moveTo>
                  <a:cubicBezTo>
                    <a:pt x="9" y="87"/>
                    <a:pt x="9" y="87"/>
                    <a:pt x="9" y="87"/>
                  </a:cubicBezTo>
                  <a:cubicBezTo>
                    <a:pt x="16" y="59"/>
                    <a:pt x="29" y="34"/>
                    <a:pt x="47" y="12"/>
                  </a:cubicBezTo>
                  <a:cubicBezTo>
                    <a:pt x="44" y="8"/>
                    <a:pt x="40" y="4"/>
                    <a:pt x="37" y="0"/>
                  </a:cubicBezTo>
                  <a:cubicBezTo>
                    <a:pt x="20" y="23"/>
                    <a:pt x="7" y="50"/>
                    <a:pt x="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
            <p:cNvSpPr>
              <a:spLocks/>
            </p:cNvSpPr>
            <p:nvPr/>
          </p:nvSpPr>
          <p:spPr bwMode="auto">
            <a:xfrm>
              <a:off x="4540251" y="5175250"/>
              <a:ext cx="265113" cy="144463"/>
            </a:xfrm>
            <a:custGeom>
              <a:avLst/>
              <a:gdLst>
                <a:gd name="T0" fmla="*/ 167 w 167"/>
                <a:gd name="T1" fmla="*/ 18 h 92"/>
                <a:gd name="T2" fmla="*/ 148 w 167"/>
                <a:gd name="T3" fmla="*/ 0 h 92"/>
                <a:gd name="T4" fmla="*/ 0 w 167"/>
                <a:gd name="T5" fmla="*/ 80 h 92"/>
                <a:gd name="T6" fmla="*/ 10 w 167"/>
                <a:gd name="T7" fmla="*/ 92 h 92"/>
                <a:gd name="T8" fmla="*/ 167 w 167"/>
                <a:gd name="T9" fmla="*/ 18 h 92"/>
              </a:gdLst>
              <a:ahLst/>
              <a:cxnLst>
                <a:cxn ang="0">
                  <a:pos x="T0" y="T1"/>
                </a:cxn>
                <a:cxn ang="0">
                  <a:pos x="T2" y="T3"/>
                </a:cxn>
                <a:cxn ang="0">
                  <a:pos x="T4" y="T5"/>
                </a:cxn>
                <a:cxn ang="0">
                  <a:pos x="T6" y="T7"/>
                </a:cxn>
                <a:cxn ang="0">
                  <a:pos x="T8" y="T9"/>
                </a:cxn>
              </a:cxnLst>
              <a:rect l="0" t="0" r="r" b="b"/>
              <a:pathLst>
                <a:path w="167" h="92">
                  <a:moveTo>
                    <a:pt x="167" y="18"/>
                  </a:moveTo>
                  <a:cubicBezTo>
                    <a:pt x="148" y="0"/>
                    <a:pt x="148" y="0"/>
                    <a:pt x="148" y="0"/>
                  </a:cubicBezTo>
                  <a:cubicBezTo>
                    <a:pt x="89" y="7"/>
                    <a:pt x="36" y="36"/>
                    <a:pt x="0" y="80"/>
                  </a:cubicBezTo>
                  <a:cubicBezTo>
                    <a:pt x="3" y="84"/>
                    <a:pt x="7" y="88"/>
                    <a:pt x="10" y="92"/>
                  </a:cubicBezTo>
                  <a:cubicBezTo>
                    <a:pt x="49" y="49"/>
                    <a:pt x="106" y="21"/>
                    <a:pt x="16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
            <p:cNvSpPr>
              <a:spLocks/>
            </p:cNvSpPr>
            <p:nvPr/>
          </p:nvSpPr>
          <p:spPr bwMode="auto">
            <a:xfrm>
              <a:off x="4481513" y="5254625"/>
              <a:ext cx="133350" cy="201613"/>
            </a:xfrm>
            <a:custGeom>
              <a:avLst/>
              <a:gdLst>
                <a:gd name="T0" fmla="*/ 48 w 85"/>
                <a:gd name="T1" fmla="*/ 41 h 128"/>
                <a:gd name="T2" fmla="*/ 38 w 85"/>
                <a:gd name="T3" fmla="*/ 29 h 128"/>
                <a:gd name="T4" fmla="*/ 9 w 85"/>
                <a:gd name="T5" fmla="*/ 0 h 128"/>
                <a:gd name="T6" fmla="*/ 0 w 85"/>
                <a:gd name="T7" fmla="*/ 15 h 128"/>
                <a:gd name="T8" fmla="*/ 28 w 85"/>
                <a:gd name="T9" fmla="*/ 41 h 128"/>
                <a:gd name="T10" fmla="*/ 38 w 85"/>
                <a:gd name="T11" fmla="*/ 53 h 128"/>
                <a:gd name="T12" fmla="*/ 76 w 85"/>
                <a:gd name="T13" fmla="*/ 128 h 128"/>
                <a:gd name="T14" fmla="*/ 85 w 85"/>
                <a:gd name="T15" fmla="*/ 119 h 128"/>
                <a:gd name="T16" fmla="*/ 48 w 85"/>
                <a:gd name="T1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28">
                  <a:moveTo>
                    <a:pt x="48" y="41"/>
                  </a:moveTo>
                  <a:cubicBezTo>
                    <a:pt x="45" y="37"/>
                    <a:pt x="41" y="33"/>
                    <a:pt x="38" y="29"/>
                  </a:cubicBezTo>
                  <a:cubicBezTo>
                    <a:pt x="29" y="18"/>
                    <a:pt x="19" y="9"/>
                    <a:pt x="9" y="0"/>
                  </a:cubicBezTo>
                  <a:cubicBezTo>
                    <a:pt x="6" y="5"/>
                    <a:pt x="2" y="10"/>
                    <a:pt x="0" y="15"/>
                  </a:cubicBezTo>
                  <a:cubicBezTo>
                    <a:pt x="10" y="23"/>
                    <a:pt x="19" y="32"/>
                    <a:pt x="28" y="41"/>
                  </a:cubicBezTo>
                  <a:cubicBezTo>
                    <a:pt x="31" y="45"/>
                    <a:pt x="35" y="49"/>
                    <a:pt x="38" y="53"/>
                  </a:cubicBezTo>
                  <a:cubicBezTo>
                    <a:pt x="55" y="75"/>
                    <a:pt x="69" y="100"/>
                    <a:pt x="76" y="128"/>
                  </a:cubicBezTo>
                  <a:cubicBezTo>
                    <a:pt x="85" y="119"/>
                    <a:pt x="85" y="119"/>
                    <a:pt x="85" y="119"/>
                  </a:cubicBezTo>
                  <a:cubicBezTo>
                    <a:pt x="78" y="91"/>
                    <a:pt x="65" y="64"/>
                    <a:pt x="48"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1"/>
            <p:cNvSpPr>
              <a:spLocks/>
            </p:cNvSpPr>
            <p:nvPr/>
          </p:nvSpPr>
          <p:spPr bwMode="auto">
            <a:xfrm>
              <a:off x="4716463" y="5921375"/>
              <a:ext cx="50800" cy="106363"/>
            </a:xfrm>
            <a:custGeom>
              <a:avLst/>
              <a:gdLst>
                <a:gd name="T0" fmla="*/ 0 w 32"/>
                <a:gd name="T1" fmla="*/ 67 h 67"/>
                <a:gd name="T2" fmla="*/ 0 w 32"/>
                <a:gd name="T3" fmla="*/ 0 h 67"/>
                <a:gd name="T4" fmla="*/ 32 w 32"/>
                <a:gd name="T5" fmla="*/ 0 h 67"/>
                <a:gd name="T6" fmla="*/ 32 w 32"/>
                <a:gd name="T7" fmla="*/ 10 h 67"/>
                <a:gd name="T8" fmla="*/ 11 w 32"/>
                <a:gd name="T9" fmla="*/ 10 h 67"/>
                <a:gd name="T10" fmla="*/ 11 w 32"/>
                <a:gd name="T11" fmla="*/ 27 h 67"/>
                <a:gd name="T12" fmla="*/ 27 w 32"/>
                <a:gd name="T13" fmla="*/ 27 h 67"/>
                <a:gd name="T14" fmla="*/ 27 w 32"/>
                <a:gd name="T15" fmla="*/ 37 h 67"/>
                <a:gd name="T16" fmla="*/ 11 w 32"/>
                <a:gd name="T17" fmla="*/ 37 h 67"/>
                <a:gd name="T18" fmla="*/ 11 w 32"/>
                <a:gd name="T19" fmla="*/ 67 h 67"/>
                <a:gd name="T20" fmla="*/ 0 w 32"/>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0" y="67"/>
                  </a:moveTo>
                  <a:lnTo>
                    <a:pt x="0" y="0"/>
                  </a:lnTo>
                  <a:lnTo>
                    <a:pt x="32" y="0"/>
                  </a:lnTo>
                  <a:lnTo>
                    <a:pt x="32" y="10"/>
                  </a:lnTo>
                  <a:lnTo>
                    <a:pt x="11" y="10"/>
                  </a:lnTo>
                  <a:lnTo>
                    <a:pt x="11" y="27"/>
                  </a:lnTo>
                  <a:lnTo>
                    <a:pt x="27" y="27"/>
                  </a:lnTo>
                  <a:lnTo>
                    <a:pt x="27" y="37"/>
                  </a:lnTo>
                  <a:lnTo>
                    <a:pt x="11" y="37"/>
                  </a:lnTo>
                  <a:lnTo>
                    <a:pt x="11" y="67"/>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2"/>
            <p:cNvSpPr>
              <a:spLocks noEditPoints="1"/>
            </p:cNvSpPr>
            <p:nvPr/>
          </p:nvSpPr>
          <p:spPr bwMode="auto">
            <a:xfrm>
              <a:off x="4781551" y="5919788"/>
              <a:ext cx="55563" cy="109538"/>
            </a:xfrm>
            <a:custGeom>
              <a:avLst/>
              <a:gdLst>
                <a:gd name="T0" fmla="*/ 0 w 35"/>
                <a:gd name="T1" fmla="*/ 17 h 69"/>
                <a:gd name="T2" fmla="*/ 17 w 35"/>
                <a:gd name="T3" fmla="*/ 0 h 69"/>
                <a:gd name="T4" fmla="*/ 35 w 35"/>
                <a:gd name="T5" fmla="*/ 17 h 69"/>
                <a:gd name="T6" fmla="*/ 35 w 35"/>
                <a:gd name="T7" fmla="*/ 52 h 69"/>
                <a:gd name="T8" fmla="*/ 17 w 35"/>
                <a:gd name="T9" fmla="*/ 69 h 69"/>
                <a:gd name="T10" fmla="*/ 0 w 35"/>
                <a:gd name="T11" fmla="*/ 52 h 69"/>
                <a:gd name="T12" fmla="*/ 0 w 35"/>
                <a:gd name="T13" fmla="*/ 17 h 69"/>
                <a:gd name="T14" fmla="*/ 11 w 35"/>
                <a:gd name="T15" fmla="*/ 52 h 69"/>
                <a:gd name="T16" fmla="*/ 17 w 35"/>
                <a:gd name="T17" fmla="*/ 59 h 69"/>
                <a:gd name="T18" fmla="*/ 23 w 35"/>
                <a:gd name="T19" fmla="*/ 52 h 69"/>
                <a:gd name="T20" fmla="*/ 23 w 35"/>
                <a:gd name="T21" fmla="*/ 18 h 69"/>
                <a:gd name="T22" fmla="*/ 17 w 35"/>
                <a:gd name="T23" fmla="*/ 10 h 69"/>
                <a:gd name="T24" fmla="*/ 11 w 35"/>
                <a:gd name="T25" fmla="*/ 18 h 69"/>
                <a:gd name="T26" fmla="*/ 11 w 35"/>
                <a:gd name="T27" fmla="*/ 5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69">
                  <a:moveTo>
                    <a:pt x="0" y="17"/>
                  </a:moveTo>
                  <a:cubicBezTo>
                    <a:pt x="0" y="8"/>
                    <a:pt x="5" y="0"/>
                    <a:pt x="17" y="0"/>
                  </a:cubicBezTo>
                  <a:cubicBezTo>
                    <a:pt x="29" y="0"/>
                    <a:pt x="35" y="8"/>
                    <a:pt x="35" y="17"/>
                  </a:cubicBezTo>
                  <a:cubicBezTo>
                    <a:pt x="35" y="52"/>
                    <a:pt x="35" y="52"/>
                    <a:pt x="35" y="52"/>
                  </a:cubicBezTo>
                  <a:cubicBezTo>
                    <a:pt x="35" y="61"/>
                    <a:pt x="29" y="69"/>
                    <a:pt x="17" y="69"/>
                  </a:cubicBezTo>
                  <a:cubicBezTo>
                    <a:pt x="5" y="69"/>
                    <a:pt x="0" y="61"/>
                    <a:pt x="0" y="52"/>
                  </a:cubicBezTo>
                  <a:lnTo>
                    <a:pt x="0" y="17"/>
                  </a:lnTo>
                  <a:close/>
                  <a:moveTo>
                    <a:pt x="11" y="52"/>
                  </a:moveTo>
                  <a:cubicBezTo>
                    <a:pt x="11" y="57"/>
                    <a:pt x="13" y="59"/>
                    <a:pt x="17" y="59"/>
                  </a:cubicBezTo>
                  <a:cubicBezTo>
                    <a:pt x="22" y="59"/>
                    <a:pt x="23" y="57"/>
                    <a:pt x="23" y="52"/>
                  </a:cubicBezTo>
                  <a:cubicBezTo>
                    <a:pt x="23" y="18"/>
                    <a:pt x="23" y="18"/>
                    <a:pt x="23" y="18"/>
                  </a:cubicBezTo>
                  <a:cubicBezTo>
                    <a:pt x="23" y="13"/>
                    <a:pt x="22" y="10"/>
                    <a:pt x="17" y="10"/>
                  </a:cubicBezTo>
                  <a:cubicBezTo>
                    <a:pt x="13" y="10"/>
                    <a:pt x="11" y="13"/>
                    <a:pt x="11" y="18"/>
                  </a:cubicBez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3"/>
            <p:cNvSpPr>
              <a:spLocks noEditPoints="1"/>
            </p:cNvSpPr>
            <p:nvPr/>
          </p:nvSpPr>
          <p:spPr bwMode="auto">
            <a:xfrm>
              <a:off x="4852988" y="5921375"/>
              <a:ext cx="58738" cy="106363"/>
            </a:xfrm>
            <a:custGeom>
              <a:avLst/>
              <a:gdLst>
                <a:gd name="T0" fmla="*/ 11 w 37"/>
                <a:gd name="T1" fmla="*/ 67 h 67"/>
                <a:gd name="T2" fmla="*/ 0 w 37"/>
                <a:gd name="T3" fmla="*/ 67 h 67"/>
                <a:gd name="T4" fmla="*/ 0 w 37"/>
                <a:gd name="T5" fmla="*/ 0 h 67"/>
                <a:gd name="T6" fmla="*/ 16 w 37"/>
                <a:gd name="T7" fmla="*/ 0 h 67"/>
                <a:gd name="T8" fmla="*/ 35 w 37"/>
                <a:gd name="T9" fmla="*/ 20 h 67"/>
                <a:gd name="T10" fmla="*/ 27 w 37"/>
                <a:gd name="T11" fmla="*/ 37 h 67"/>
                <a:gd name="T12" fmla="*/ 37 w 37"/>
                <a:gd name="T13" fmla="*/ 67 h 67"/>
                <a:gd name="T14" fmla="*/ 25 w 37"/>
                <a:gd name="T15" fmla="*/ 67 h 67"/>
                <a:gd name="T16" fmla="*/ 17 w 37"/>
                <a:gd name="T17" fmla="*/ 39 h 67"/>
                <a:gd name="T18" fmla="*/ 11 w 37"/>
                <a:gd name="T19" fmla="*/ 40 h 67"/>
                <a:gd name="T20" fmla="*/ 11 w 37"/>
                <a:gd name="T21" fmla="*/ 67 h 67"/>
                <a:gd name="T22" fmla="*/ 11 w 37"/>
                <a:gd name="T23" fmla="*/ 30 h 67"/>
                <a:gd name="T24" fmla="*/ 15 w 37"/>
                <a:gd name="T25" fmla="*/ 30 h 67"/>
                <a:gd name="T26" fmla="*/ 24 w 37"/>
                <a:gd name="T27" fmla="*/ 20 h 67"/>
                <a:gd name="T28" fmla="*/ 15 w 37"/>
                <a:gd name="T29" fmla="*/ 10 h 67"/>
                <a:gd name="T30" fmla="*/ 11 w 37"/>
                <a:gd name="T31" fmla="*/ 10 h 67"/>
                <a:gd name="T32" fmla="*/ 11 w 37"/>
                <a:gd name="T33"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67">
                  <a:moveTo>
                    <a:pt x="11" y="67"/>
                  </a:moveTo>
                  <a:cubicBezTo>
                    <a:pt x="0" y="67"/>
                    <a:pt x="0" y="67"/>
                    <a:pt x="0" y="67"/>
                  </a:cubicBezTo>
                  <a:cubicBezTo>
                    <a:pt x="0" y="0"/>
                    <a:pt x="0" y="0"/>
                    <a:pt x="0" y="0"/>
                  </a:cubicBezTo>
                  <a:cubicBezTo>
                    <a:pt x="16" y="0"/>
                    <a:pt x="16" y="0"/>
                    <a:pt x="16" y="0"/>
                  </a:cubicBezTo>
                  <a:cubicBezTo>
                    <a:pt x="29" y="0"/>
                    <a:pt x="35" y="6"/>
                    <a:pt x="35" y="20"/>
                  </a:cubicBezTo>
                  <a:cubicBezTo>
                    <a:pt x="35" y="31"/>
                    <a:pt x="31" y="35"/>
                    <a:pt x="27" y="37"/>
                  </a:cubicBezTo>
                  <a:cubicBezTo>
                    <a:pt x="37" y="67"/>
                    <a:pt x="37" y="67"/>
                    <a:pt x="37" y="67"/>
                  </a:cubicBezTo>
                  <a:cubicBezTo>
                    <a:pt x="25" y="67"/>
                    <a:pt x="25" y="67"/>
                    <a:pt x="25" y="67"/>
                  </a:cubicBezTo>
                  <a:cubicBezTo>
                    <a:pt x="17" y="39"/>
                    <a:pt x="17" y="39"/>
                    <a:pt x="17" y="39"/>
                  </a:cubicBezTo>
                  <a:cubicBezTo>
                    <a:pt x="16" y="40"/>
                    <a:pt x="13" y="40"/>
                    <a:pt x="11" y="40"/>
                  </a:cubicBezTo>
                  <a:lnTo>
                    <a:pt x="11" y="67"/>
                  </a:lnTo>
                  <a:close/>
                  <a:moveTo>
                    <a:pt x="11" y="30"/>
                  </a:moveTo>
                  <a:cubicBezTo>
                    <a:pt x="15" y="30"/>
                    <a:pt x="15" y="30"/>
                    <a:pt x="15" y="30"/>
                  </a:cubicBezTo>
                  <a:cubicBezTo>
                    <a:pt x="22" y="30"/>
                    <a:pt x="24" y="28"/>
                    <a:pt x="24" y="20"/>
                  </a:cubicBezTo>
                  <a:cubicBezTo>
                    <a:pt x="24" y="12"/>
                    <a:pt x="22" y="10"/>
                    <a:pt x="15" y="10"/>
                  </a:cubicBezTo>
                  <a:cubicBezTo>
                    <a:pt x="11" y="10"/>
                    <a:pt x="11" y="10"/>
                    <a:pt x="11" y="10"/>
                  </a:cubicBezTo>
                  <a:lnTo>
                    <a:pt x="1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4"/>
            <p:cNvSpPr>
              <a:spLocks/>
            </p:cNvSpPr>
            <p:nvPr/>
          </p:nvSpPr>
          <p:spPr bwMode="auto">
            <a:xfrm>
              <a:off x="3889376" y="5921375"/>
              <a:ext cx="50800" cy="106363"/>
            </a:xfrm>
            <a:custGeom>
              <a:avLst/>
              <a:gdLst>
                <a:gd name="T0" fmla="*/ 0 w 32"/>
                <a:gd name="T1" fmla="*/ 67 h 67"/>
                <a:gd name="T2" fmla="*/ 0 w 32"/>
                <a:gd name="T3" fmla="*/ 0 h 67"/>
                <a:gd name="T4" fmla="*/ 32 w 32"/>
                <a:gd name="T5" fmla="*/ 0 h 67"/>
                <a:gd name="T6" fmla="*/ 32 w 32"/>
                <a:gd name="T7" fmla="*/ 10 h 67"/>
                <a:gd name="T8" fmla="*/ 11 w 32"/>
                <a:gd name="T9" fmla="*/ 10 h 67"/>
                <a:gd name="T10" fmla="*/ 11 w 32"/>
                <a:gd name="T11" fmla="*/ 27 h 67"/>
                <a:gd name="T12" fmla="*/ 27 w 32"/>
                <a:gd name="T13" fmla="*/ 27 h 67"/>
                <a:gd name="T14" fmla="*/ 27 w 32"/>
                <a:gd name="T15" fmla="*/ 37 h 67"/>
                <a:gd name="T16" fmla="*/ 11 w 32"/>
                <a:gd name="T17" fmla="*/ 37 h 67"/>
                <a:gd name="T18" fmla="*/ 11 w 32"/>
                <a:gd name="T19" fmla="*/ 67 h 67"/>
                <a:gd name="T20" fmla="*/ 0 w 32"/>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0" y="67"/>
                  </a:moveTo>
                  <a:lnTo>
                    <a:pt x="0" y="0"/>
                  </a:lnTo>
                  <a:lnTo>
                    <a:pt x="32" y="0"/>
                  </a:lnTo>
                  <a:lnTo>
                    <a:pt x="32" y="10"/>
                  </a:lnTo>
                  <a:lnTo>
                    <a:pt x="11" y="10"/>
                  </a:lnTo>
                  <a:lnTo>
                    <a:pt x="11" y="27"/>
                  </a:lnTo>
                  <a:lnTo>
                    <a:pt x="27" y="27"/>
                  </a:lnTo>
                  <a:lnTo>
                    <a:pt x="27" y="37"/>
                  </a:lnTo>
                  <a:lnTo>
                    <a:pt x="11" y="37"/>
                  </a:lnTo>
                  <a:lnTo>
                    <a:pt x="11" y="67"/>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5"/>
            <p:cNvSpPr>
              <a:spLocks noEditPoints="1"/>
            </p:cNvSpPr>
            <p:nvPr/>
          </p:nvSpPr>
          <p:spPr bwMode="auto">
            <a:xfrm>
              <a:off x="3954463" y="5919788"/>
              <a:ext cx="55563" cy="109538"/>
            </a:xfrm>
            <a:custGeom>
              <a:avLst/>
              <a:gdLst>
                <a:gd name="T0" fmla="*/ 0 w 35"/>
                <a:gd name="T1" fmla="*/ 17 h 69"/>
                <a:gd name="T2" fmla="*/ 17 w 35"/>
                <a:gd name="T3" fmla="*/ 0 h 69"/>
                <a:gd name="T4" fmla="*/ 35 w 35"/>
                <a:gd name="T5" fmla="*/ 17 h 69"/>
                <a:gd name="T6" fmla="*/ 35 w 35"/>
                <a:gd name="T7" fmla="*/ 52 h 69"/>
                <a:gd name="T8" fmla="*/ 17 w 35"/>
                <a:gd name="T9" fmla="*/ 69 h 69"/>
                <a:gd name="T10" fmla="*/ 0 w 35"/>
                <a:gd name="T11" fmla="*/ 52 h 69"/>
                <a:gd name="T12" fmla="*/ 0 w 35"/>
                <a:gd name="T13" fmla="*/ 17 h 69"/>
                <a:gd name="T14" fmla="*/ 11 w 35"/>
                <a:gd name="T15" fmla="*/ 52 h 69"/>
                <a:gd name="T16" fmla="*/ 17 w 35"/>
                <a:gd name="T17" fmla="*/ 59 h 69"/>
                <a:gd name="T18" fmla="*/ 23 w 35"/>
                <a:gd name="T19" fmla="*/ 52 h 69"/>
                <a:gd name="T20" fmla="*/ 23 w 35"/>
                <a:gd name="T21" fmla="*/ 18 h 69"/>
                <a:gd name="T22" fmla="*/ 17 w 35"/>
                <a:gd name="T23" fmla="*/ 10 h 69"/>
                <a:gd name="T24" fmla="*/ 11 w 35"/>
                <a:gd name="T25" fmla="*/ 18 h 69"/>
                <a:gd name="T26" fmla="*/ 11 w 35"/>
                <a:gd name="T27" fmla="*/ 5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69">
                  <a:moveTo>
                    <a:pt x="0" y="17"/>
                  </a:moveTo>
                  <a:cubicBezTo>
                    <a:pt x="0" y="8"/>
                    <a:pt x="5" y="0"/>
                    <a:pt x="17" y="0"/>
                  </a:cubicBezTo>
                  <a:cubicBezTo>
                    <a:pt x="29" y="0"/>
                    <a:pt x="35" y="8"/>
                    <a:pt x="35" y="17"/>
                  </a:cubicBezTo>
                  <a:cubicBezTo>
                    <a:pt x="35" y="52"/>
                    <a:pt x="35" y="52"/>
                    <a:pt x="35" y="52"/>
                  </a:cubicBezTo>
                  <a:cubicBezTo>
                    <a:pt x="35" y="61"/>
                    <a:pt x="29" y="69"/>
                    <a:pt x="17" y="69"/>
                  </a:cubicBezTo>
                  <a:cubicBezTo>
                    <a:pt x="5" y="69"/>
                    <a:pt x="0" y="61"/>
                    <a:pt x="0" y="52"/>
                  </a:cubicBezTo>
                  <a:lnTo>
                    <a:pt x="0" y="17"/>
                  </a:lnTo>
                  <a:close/>
                  <a:moveTo>
                    <a:pt x="11" y="52"/>
                  </a:moveTo>
                  <a:cubicBezTo>
                    <a:pt x="11" y="57"/>
                    <a:pt x="13" y="59"/>
                    <a:pt x="17" y="59"/>
                  </a:cubicBezTo>
                  <a:cubicBezTo>
                    <a:pt x="22" y="59"/>
                    <a:pt x="23" y="57"/>
                    <a:pt x="23" y="52"/>
                  </a:cubicBezTo>
                  <a:cubicBezTo>
                    <a:pt x="23" y="18"/>
                    <a:pt x="23" y="18"/>
                    <a:pt x="23" y="18"/>
                  </a:cubicBezTo>
                  <a:cubicBezTo>
                    <a:pt x="23" y="13"/>
                    <a:pt x="22" y="10"/>
                    <a:pt x="17" y="10"/>
                  </a:cubicBezTo>
                  <a:cubicBezTo>
                    <a:pt x="13" y="10"/>
                    <a:pt x="11" y="13"/>
                    <a:pt x="11" y="18"/>
                  </a:cubicBez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6"/>
            <p:cNvSpPr>
              <a:spLocks noEditPoints="1"/>
            </p:cNvSpPr>
            <p:nvPr/>
          </p:nvSpPr>
          <p:spPr bwMode="auto">
            <a:xfrm>
              <a:off x="4025901" y="5921375"/>
              <a:ext cx="58738" cy="106363"/>
            </a:xfrm>
            <a:custGeom>
              <a:avLst/>
              <a:gdLst>
                <a:gd name="T0" fmla="*/ 11 w 37"/>
                <a:gd name="T1" fmla="*/ 67 h 67"/>
                <a:gd name="T2" fmla="*/ 0 w 37"/>
                <a:gd name="T3" fmla="*/ 67 h 67"/>
                <a:gd name="T4" fmla="*/ 0 w 37"/>
                <a:gd name="T5" fmla="*/ 0 h 67"/>
                <a:gd name="T6" fmla="*/ 16 w 37"/>
                <a:gd name="T7" fmla="*/ 0 h 67"/>
                <a:gd name="T8" fmla="*/ 36 w 37"/>
                <a:gd name="T9" fmla="*/ 20 h 67"/>
                <a:gd name="T10" fmla="*/ 27 w 37"/>
                <a:gd name="T11" fmla="*/ 37 h 67"/>
                <a:gd name="T12" fmla="*/ 37 w 37"/>
                <a:gd name="T13" fmla="*/ 67 h 67"/>
                <a:gd name="T14" fmla="*/ 26 w 37"/>
                <a:gd name="T15" fmla="*/ 67 h 67"/>
                <a:gd name="T16" fmla="*/ 17 w 37"/>
                <a:gd name="T17" fmla="*/ 39 h 67"/>
                <a:gd name="T18" fmla="*/ 11 w 37"/>
                <a:gd name="T19" fmla="*/ 40 h 67"/>
                <a:gd name="T20" fmla="*/ 11 w 37"/>
                <a:gd name="T21" fmla="*/ 67 h 67"/>
                <a:gd name="T22" fmla="*/ 11 w 37"/>
                <a:gd name="T23" fmla="*/ 30 h 67"/>
                <a:gd name="T24" fmla="*/ 15 w 37"/>
                <a:gd name="T25" fmla="*/ 30 h 67"/>
                <a:gd name="T26" fmla="*/ 24 w 37"/>
                <a:gd name="T27" fmla="*/ 20 h 67"/>
                <a:gd name="T28" fmla="*/ 15 w 37"/>
                <a:gd name="T29" fmla="*/ 10 h 67"/>
                <a:gd name="T30" fmla="*/ 11 w 37"/>
                <a:gd name="T31" fmla="*/ 10 h 67"/>
                <a:gd name="T32" fmla="*/ 11 w 37"/>
                <a:gd name="T33"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67">
                  <a:moveTo>
                    <a:pt x="11" y="67"/>
                  </a:moveTo>
                  <a:cubicBezTo>
                    <a:pt x="0" y="67"/>
                    <a:pt x="0" y="67"/>
                    <a:pt x="0" y="67"/>
                  </a:cubicBezTo>
                  <a:cubicBezTo>
                    <a:pt x="0" y="0"/>
                    <a:pt x="0" y="0"/>
                    <a:pt x="0" y="0"/>
                  </a:cubicBezTo>
                  <a:cubicBezTo>
                    <a:pt x="16" y="0"/>
                    <a:pt x="16" y="0"/>
                    <a:pt x="16" y="0"/>
                  </a:cubicBezTo>
                  <a:cubicBezTo>
                    <a:pt x="29" y="0"/>
                    <a:pt x="36" y="6"/>
                    <a:pt x="36" y="20"/>
                  </a:cubicBezTo>
                  <a:cubicBezTo>
                    <a:pt x="36" y="31"/>
                    <a:pt x="31" y="35"/>
                    <a:pt x="27" y="37"/>
                  </a:cubicBezTo>
                  <a:cubicBezTo>
                    <a:pt x="37" y="67"/>
                    <a:pt x="37" y="67"/>
                    <a:pt x="37" y="67"/>
                  </a:cubicBezTo>
                  <a:cubicBezTo>
                    <a:pt x="26" y="67"/>
                    <a:pt x="26" y="67"/>
                    <a:pt x="26" y="67"/>
                  </a:cubicBezTo>
                  <a:cubicBezTo>
                    <a:pt x="17" y="39"/>
                    <a:pt x="17" y="39"/>
                    <a:pt x="17" y="39"/>
                  </a:cubicBezTo>
                  <a:cubicBezTo>
                    <a:pt x="16" y="40"/>
                    <a:pt x="13" y="40"/>
                    <a:pt x="11" y="40"/>
                  </a:cubicBezTo>
                  <a:lnTo>
                    <a:pt x="11" y="67"/>
                  </a:lnTo>
                  <a:close/>
                  <a:moveTo>
                    <a:pt x="11" y="30"/>
                  </a:moveTo>
                  <a:cubicBezTo>
                    <a:pt x="15" y="30"/>
                    <a:pt x="15" y="30"/>
                    <a:pt x="15" y="30"/>
                  </a:cubicBezTo>
                  <a:cubicBezTo>
                    <a:pt x="22" y="30"/>
                    <a:pt x="24" y="28"/>
                    <a:pt x="24" y="20"/>
                  </a:cubicBezTo>
                  <a:cubicBezTo>
                    <a:pt x="24" y="12"/>
                    <a:pt x="22" y="10"/>
                    <a:pt x="15" y="10"/>
                  </a:cubicBezTo>
                  <a:cubicBezTo>
                    <a:pt x="11" y="10"/>
                    <a:pt x="11" y="10"/>
                    <a:pt x="11" y="10"/>
                  </a:cubicBezTo>
                  <a:lnTo>
                    <a:pt x="1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7"/>
            <p:cNvSpPr>
              <a:spLocks/>
            </p:cNvSpPr>
            <p:nvPr/>
          </p:nvSpPr>
          <p:spPr bwMode="auto">
            <a:xfrm>
              <a:off x="4125913" y="5921375"/>
              <a:ext cx="96838" cy="106363"/>
            </a:xfrm>
            <a:custGeom>
              <a:avLst/>
              <a:gdLst>
                <a:gd name="T0" fmla="*/ 26 w 61"/>
                <a:gd name="T1" fmla="*/ 0 h 67"/>
                <a:gd name="T2" fmla="*/ 35 w 61"/>
                <a:gd name="T3" fmla="*/ 0 h 67"/>
                <a:gd name="T4" fmla="*/ 43 w 61"/>
                <a:gd name="T5" fmla="*/ 43 h 67"/>
                <a:gd name="T6" fmla="*/ 43 w 61"/>
                <a:gd name="T7" fmla="*/ 43 h 67"/>
                <a:gd name="T8" fmla="*/ 50 w 61"/>
                <a:gd name="T9" fmla="*/ 0 h 67"/>
                <a:gd name="T10" fmla="*/ 61 w 61"/>
                <a:gd name="T11" fmla="*/ 0 h 67"/>
                <a:gd name="T12" fmla="*/ 49 w 61"/>
                <a:gd name="T13" fmla="*/ 67 h 67"/>
                <a:gd name="T14" fmla="*/ 39 w 61"/>
                <a:gd name="T15" fmla="*/ 67 h 67"/>
                <a:gd name="T16" fmla="*/ 31 w 61"/>
                <a:gd name="T17" fmla="*/ 23 h 67"/>
                <a:gd name="T18" fmla="*/ 31 w 61"/>
                <a:gd name="T19" fmla="*/ 23 h 67"/>
                <a:gd name="T20" fmla="*/ 23 w 61"/>
                <a:gd name="T21" fmla="*/ 67 h 67"/>
                <a:gd name="T22" fmla="*/ 13 w 61"/>
                <a:gd name="T23" fmla="*/ 67 h 67"/>
                <a:gd name="T24" fmla="*/ 0 w 61"/>
                <a:gd name="T25" fmla="*/ 0 h 67"/>
                <a:gd name="T26" fmla="*/ 11 w 61"/>
                <a:gd name="T27" fmla="*/ 0 h 67"/>
                <a:gd name="T28" fmla="*/ 18 w 61"/>
                <a:gd name="T29" fmla="*/ 43 h 67"/>
                <a:gd name="T30" fmla="*/ 18 w 61"/>
                <a:gd name="T31" fmla="*/ 43 h 67"/>
                <a:gd name="T32" fmla="*/ 26 w 61"/>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7">
                  <a:moveTo>
                    <a:pt x="26" y="0"/>
                  </a:moveTo>
                  <a:lnTo>
                    <a:pt x="35" y="0"/>
                  </a:lnTo>
                  <a:lnTo>
                    <a:pt x="43" y="43"/>
                  </a:lnTo>
                  <a:lnTo>
                    <a:pt x="43" y="43"/>
                  </a:lnTo>
                  <a:lnTo>
                    <a:pt x="50" y="0"/>
                  </a:lnTo>
                  <a:lnTo>
                    <a:pt x="61" y="0"/>
                  </a:lnTo>
                  <a:lnTo>
                    <a:pt x="49" y="67"/>
                  </a:lnTo>
                  <a:lnTo>
                    <a:pt x="39" y="67"/>
                  </a:lnTo>
                  <a:lnTo>
                    <a:pt x="31" y="23"/>
                  </a:lnTo>
                  <a:lnTo>
                    <a:pt x="31" y="23"/>
                  </a:lnTo>
                  <a:lnTo>
                    <a:pt x="23" y="67"/>
                  </a:lnTo>
                  <a:lnTo>
                    <a:pt x="13" y="67"/>
                  </a:lnTo>
                  <a:lnTo>
                    <a:pt x="0" y="0"/>
                  </a:lnTo>
                  <a:lnTo>
                    <a:pt x="11" y="0"/>
                  </a:lnTo>
                  <a:lnTo>
                    <a:pt x="18" y="43"/>
                  </a:lnTo>
                  <a:lnTo>
                    <a:pt x="18" y="43"/>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8"/>
            <p:cNvSpPr>
              <a:spLocks noChangeArrowheads="1"/>
            </p:cNvSpPr>
            <p:nvPr/>
          </p:nvSpPr>
          <p:spPr bwMode="auto">
            <a:xfrm>
              <a:off x="4240213" y="5921375"/>
              <a:ext cx="174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9"/>
            <p:cNvSpPr>
              <a:spLocks/>
            </p:cNvSpPr>
            <p:nvPr/>
          </p:nvSpPr>
          <p:spPr bwMode="auto">
            <a:xfrm>
              <a:off x="4281488" y="5921375"/>
              <a:ext cx="46038" cy="106363"/>
            </a:xfrm>
            <a:custGeom>
              <a:avLst/>
              <a:gdLst>
                <a:gd name="T0" fmla="*/ 0 w 29"/>
                <a:gd name="T1" fmla="*/ 67 h 67"/>
                <a:gd name="T2" fmla="*/ 0 w 29"/>
                <a:gd name="T3" fmla="*/ 0 h 67"/>
                <a:gd name="T4" fmla="*/ 11 w 29"/>
                <a:gd name="T5" fmla="*/ 0 h 67"/>
                <a:gd name="T6" fmla="*/ 11 w 29"/>
                <a:gd name="T7" fmla="*/ 57 h 67"/>
                <a:gd name="T8" fmla="*/ 29 w 29"/>
                <a:gd name="T9" fmla="*/ 57 h 67"/>
                <a:gd name="T10" fmla="*/ 29 w 29"/>
                <a:gd name="T11" fmla="*/ 67 h 67"/>
                <a:gd name="T12" fmla="*/ 0 w 2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9" h="67">
                  <a:moveTo>
                    <a:pt x="0" y="67"/>
                  </a:moveTo>
                  <a:lnTo>
                    <a:pt x="0" y="0"/>
                  </a:lnTo>
                  <a:lnTo>
                    <a:pt x="11" y="0"/>
                  </a:lnTo>
                  <a:lnTo>
                    <a:pt x="11" y="57"/>
                  </a:lnTo>
                  <a:lnTo>
                    <a:pt x="29" y="57"/>
                  </a:lnTo>
                  <a:lnTo>
                    <a:pt x="29" y="67"/>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0"/>
            <p:cNvSpPr>
              <a:spLocks noEditPoints="1"/>
            </p:cNvSpPr>
            <p:nvPr/>
          </p:nvSpPr>
          <p:spPr bwMode="auto">
            <a:xfrm>
              <a:off x="4343401" y="5921375"/>
              <a:ext cx="55563" cy="106363"/>
            </a:xfrm>
            <a:custGeom>
              <a:avLst/>
              <a:gdLst>
                <a:gd name="T0" fmla="*/ 0 w 35"/>
                <a:gd name="T1" fmla="*/ 0 h 67"/>
                <a:gd name="T2" fmla="*/ 17 w 35"/>
                <a:gd name="T3" fmla="*/ 0 h 67"/>
                <a:gd name="T4" fmla="*/ 35 w 35"/>
                <a:gd name="T5" fmla="*/ 20 h 67"/>
                <a:gd name="T6" fmla="*/ 35 w 35"/>
                <a:gd name="T7" fmla="*/ 47 h 67"/>
                <a:gd name="T8" fmla="*/ 17 w 35"/>
                <a:gd name="T9" fmla="*/ 67 h 67"/>
                <a:gd name="T10" fmla="*/ 0 w 35"/>
                <a:gd name="T11" fmla="*/ 67 h 67"/>
                <a:gd name="T12" fmla="*/ 0 w 35"/>
                <a:gd name="T13" fmla="*/ 0 h 67"/>
                <a:gd name="T14" fmla="*/ 11 w 35"/>
                <a:gd name="T15" fmla="*/ 58 h 67"/>
                <a:gd name="T16" fmla="*/ 15 w 35"/>
                <a:gd name="T17" fmla="*/ 58 h 67"/>
                <a:gd name="T18" fmla="*/ 23 w 35"/>
                <a:gd name="T19" fmla="*/ 48 h 67"/>
                <a:gd name="T20" fmla="*/ 23 w 35"/>
                <a:gd name="T21" fmla="*/ 19 h 67"/>
                <a:gd name="T22" fmla="*/ 15 w 35"/>
                <a:gd name="T23" fmla="*/ 10 h 67"/>
                <a:gd name="T24" fmla="*/ 11 w 35"/>
                <a:gd name="T25" fmla="*/ 10 h 67"/>
                <a:gd name="T26" fmla="*/ 11 w 35"/>
                <a:gd name="T2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67">
                  <a:moveTo>
                    <a:pt x="0" y="0"/>
                  </a:moveTo>
                  <a:cubicBezTo>
                    <a:pt x="17" y="0"/>
                    <a:pt x="17" y="0"/>
                    <a:pt x="17" y="0"/>
                  </a:cubicBezTo>
                  <a:cubicBezTo>
                    <a:pt x="29" y="0"/>
                    <a:pt x="35" y="7"/>
                    <a:pt x="35" y="20"/>
                  </a:cubicBezTo>
                  <a:cubicBezTo>
                    <a:pt x="35" y="47"/>
                    <a:pt x="35" y="47"/>
                    <a:pt x="35" y="47"/>
                  </a:cubicBezTo>
                  <a:cubicBezTo>
                    <a:pt x="35" y="61"/>
                    <a:pt x="29" y="67"/>
                    <a:pt x="17" y="67"/>
                  </a:cubicBezTo>
                  <a:cubicBezTo>
                    <a:pt x="0" y="67"/>
                    <a:pt x="0" y="67"/>
                    <a:pt x="0" y="67"/>
                  </a:cubicBezTo>
                  <a:lnTo>
                    <a:pt x="0" y="0"/>
                  </a:lnTo>
                  <a:close/>
                  <a:moveTo>
                    <a:pt x="11" y="58"/>
                  </a:moveTo>
                  <a:cubicBezTo>
                    <a:pt x="15" y="58"/>
                    <a:pt x="15" y="58"/>
                    <a:pt x="15" y="58"/>
                  </a:cubicBezTo>
                  <a:cubicBezTo>
                    <a:pt x="21" y="58"/>
                    <a:pt x="23" y="55"/>
                    <a:pt x="23" y="48"/>
                  </a:cubicBezTo>
                  <a:cubicBezTo>
                    <a:pt x="23" y="19"/>
                    <a:pt x="23" y="19"/>
                    <a:pt x="23" y="19"/>
                  </a:cubicBezTo>
                  <a:cubicBezTo>
                    <a:pt x="23" y="12"/>
                    <a:pt x="21" y="10"/>
                    <a:pt x="15" y="10"/>
                  </a:cubicBezTo>
                  <a:cubicBezTo>
                    <a:pt x="11" y="10"/>
                    <a:pt x="11" y="10"/>
                    <a:pt x="11" y="10"/>
                  </a:cubicBezTo>
                  <a:lnTo>
                    <a:pt x="11"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1"/>
            <p:cNvSpPr>
              <a:spLocks/>
            </p:cNvSpPr>
            <p:nvPr/>
          </p:nvSpPr>
          <p:spPr bwMode="auto">
            <a:xfrm>
              <a:off x="4419601" y="5921375"/>
              <a:ext cx="46038" cy="106363"/>
            </a:xfrm>
            <a:custGeom>
              <a:avLst/>
              <a:gdLst>
                <a:gd name="T0" fmla="*/ 0 w 29"/>
                <a:gd name="T1" fmla="*/ 67 h 67"/>
                <a:gd name="T2" fmla="*/ 0 w 29"/>
                <a:gd name="T3" fmla="*/ 0 h 67"/>
                <a:gd name="T4" fmla="*/ 11 w 29"/>
                <a:gd name="T5" fmla="*/ 0 h 67"/>
                <a:gd name="T6" fmla="*/ 11 w 29"/>
                <a:gd name="T7" fmla="*/ 57 h 67"/>
                <a:gd name="T8" fmla="*/ 29 w 29"/>
                <a:gd name="T9" fmla="*/ 57 h 67"/>
                <a:gd name="T10" fmla="*/ 29 w 29"/>
                <a:gd name="T11" fmla="*/ 67 h 67"/>
                <a:gd name="T12" fmla="*/ 0 w 2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9" h="67">
                  <a:moveTo>
                    <a:pt x="0" y="67"/>
                  </a:moveTo>
                  <a:lnTo>
                    <a:pt x="0" y="0"/>
                  </a:lnTo>
                  <a:lnTo>
                    <a:pt x="11" y="0"/>
                  </a:lnTo>
                  <a:lnTo>
                    <a:pt x="11" y="57"/>
                  </a:lnTo>
                  <a:lnTo>
                    <a:pt x="29" y="57"/>
                  </a:lnTo>
                  <a:lnTo>
                    <a:pt x="29" y="67"/>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12"/>
            <p:cNvSpPr>
              <a:spLocks noChangeArrowheads="1"/>
            </p:cNvSpPr>
            <p:nvPr/>
          </p:nvSpPr>
          <p:spPr bwMode="auto">
            <a:xfrm>
              <a:off x="4483101" y="5921375"/>
              <a:ext cx="19050"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3"/>
            <p:cNvSpPr>
              <a:spLocks/>
            </p:cNvSpPr>
            <p:nvPr/>
          </p:nvSpPr>
          <p:spPr bwMode="auto">
            <a:xfrm>
              <a:off x="4524376" y="5921375"/>
              <a:ext cx="50800" cy="106363"/>
            </a:xfrm>
            <a:custGeom>
              <a:avLst/>
              <a:gdLst>
                <a:gd name="T0" fmla="*/ 0 w 32"/>
                <a:gd name="T1" fmla="*/ 67 h 67"/>
                <a:gd name="T2" fmla="*/ 0 w 32"/>
                <a:gd name="T3" fmla="*/ 0 h 67"/>
                <a:gd name="T4" fmla="*/ 32 w 32"/>
                <a:gd name="T5" fmla="*/ 0 h 67"/>
                <a:gd name="T6" fmla="*/ 32 w 32"/>
                <a:gd name="T7" fmla="*/ 10 h 67"/>
                <a:gd name="T8" fmla="*/ 11 w 32"/>
                <a:gd name="T9" fmla="*/ 10 h 67"/>
                <a:gd name="T10" fmla="*/ 11 w 32"/>
                <a:gd name="T11" fmla="*/ 27 h 67"/>
                <a:gd name="T12" fmla="*/ 27 w 32"/>
                <a:gd name="T13" fmla="*/ 27 h 67"/>
                <a:gd name="T14" fmla="*/ 27 w 32"/>
                <a:gd name="T15" fmla="*/ 37 h 67"/>
                <a:gd name="T16" fmla="*/ 11 w 32"/>
                <a:gd name="T17" fmla="*/ 37 h 67"/>
                <a:gd name="T18" fmla="*/ 11 w 32"/>
                <a:gd name="T19" fmla="*/ 67 h 67"/>
                <a:gd name="T20" fmla="*/ 0 w 32"/>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0" y="67"/>
                  </a:moveTo>
                  <a:lnTo>
                    <a:pt x="0" y="0"/>
                  </a:lnTo>
                  <a:lnTo>
                    <a:pt x="32" y="0"/>
                  </a:lnTo>
                  <a:lnTo>
                    <a:pt x="32" y="10"/>
                  </a:lnTo>
                  <a:lnTo>
                    <a:pt x="11" y="10"/>
                  </a:lnTo>
                  <a:lnTo>
                    <a:pt x="11" y="27"/>
                  </a:lnTo>
                  <a:lnTo>
                    <a:pt x="27" y="27"/>
                  </a:lnTo>
                  <a:lnTo>
                    <a:pt x="27" y="37"/>
                  </a:lnTo>
                  <a:lnTo>
                    <a:pt x="11" y="37"/>
                  </a:lnTo>
                  <a:lnTo>
                    <a:pt x="11" y="67"/>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4"/>
            <p:cNvSpPr>
              <a:spLocks/>
            </p:cNvSpPr>
            <p:nvPr/>
          </p:nvSpPr>
          <p:spPr bwMode="auto">
            <a:xfrm>
              <a:off x="4592638" y="5921375"/>
              <a:ext cx="50800" cy="106363"/>
            </a:xfrm>
            <a:custGeom>
              <a:avLst/>
              <a:gdLst>
                <a:gd name="T0" fmla="*/ 0 w 32"/>
                <a:gd name="T1" fmla="*/ 67 h 67"/>
                <a:gd name="T2" fmla="*/ 0 w 32"/>
                <a:gd name="T3" fmla="*/ 0 h 67"/>
                <a:gd name="T4" fmla="*/ 31 w 32"/>
                <a:gd name="T5" fmla="*/ 0 h 67"/>
                <a:gd name="T6" fmla="*/ 31 w 32"/>
                <a:gd name="T7" fmla="*/ 10 h 67"/>
                <a:gd name="T8" fmla="*/ 11 w 32"/>
                <a:gd name="T9" fmla="*/ 10 h 67"/>
                <a:gd name="T10" fmla="*/ 11 w 32"/>
                <a:gd name="T11" fmla="*/ 27 h 67"/>
                <a:gd name="T12" fmla="*/ 26 w 32"/>
                <a:gd name="T13" fmla="*/ 27 h 67"/>
                <a:gd name="T14" fmla="*/ 26 w 32"/>
                <a:gd name="T15" fmla="*/ 37 h 67"/>
                <a:gd name="T16" fmla="*/ 11 w 32"/>
                <a:gd name="T17" fmla="*/ 37 h 67"/>
                <a:gd name="T18" fmla="*/ 11 w 32"/>
                <a:gd name="T19" fmla="*/ 57 h 67"/>
                <a:gd name="T20" fmla="*/ 32 w 32"/>
                <a:gd name="T21" fmla="*/ 57 h 67"/>
                <a:gd name="T22" fmla="*/ 32 w 32"/>
                <a:gd name="T23" fmla="*/ 67 h 67"/>
                <a:gd name="T24" fmla="*/ 0 w 32"/>
                <a:gd name="T2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67">
                  <a:moveTo>
                    <a:pt x="0" y="67"/>
                  </a:moveTo>
                  <a:lnTo>
                    <a:pt x="0" y="0"/>
                  </a:lnTo>
                  <a:lnTo>
                    <a:pt x="31" y="0"/>
                  </a:lnTo>
                  <a:lnTo>
                    <a:pt x="31" y="10"/>
                  </a:lnTo>
                  <a:lnTo>
                    <a:pt x="11" y="10"/>
                  </a:lnTo>
                  <a:lnTo>
                    <a:pt x="11" y="27"/>
                  </a:lnTo>
                  <a:lnTo>
                    <a:pt x="26" y="27"/>
                  </a:lnTo>
                  <a:lnTo>
                    <a:pt x="26" y="37"/>
                  </a:lnTo>
                  <a:lnTo>
                    <a:pt x="11" y="37"/>
                  </a:lnTo>
                  <a:lnTo>
                    <a:pt x="11" y="57"/>
                  </a:lnTo>
                  <a:lnTo>
                    <a:pt x="32" y="57"/>
                  </a:lnTo>
                  <a:lnTo>
                    <a:pt x="32" y="67"/>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15"/>
            <p:cNvSpPr>
              <a:spLocks noChangeArrowheads="1"/>
            </p:cNvSpPr>
            <p:nvPr/>
          </p:nvSpPr>
          <p:spPr bwMode="auto">
            <a:xfrm>
              <a:off x="4656138" y="6010275"/>
              <a:ext cx="174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6"/>
            <p:cNvSpPr>
              <a:spLocks noEditPoints="1"/>
            </p:cNvSpPr>
            <p:nvPr/>
          </p:nvSpPr>
          <p:spPr bwMode="auto">
            <a:xfrm>
              <a:off x="4959351" y="5921375"/>
              <a:ext cx="61913" cy="106363"/>
            </a:xfrm>
            <a:custGeom>
              <a:avLst/>
              <a:gdLst>
                <a:gd name="T0" fmla="*/ 11 w 39"/>
                <a:gd name="T1" fmla="*/ 67 h 67"/>
                <a:gd name="T2" fmla="*/ 0 w 39"/>
                <a:gd name="T3" fmla="*/ 67 h 67"/>
                <a:gd name="T4" fmla="*/ 13 w 39"/>
                <a:gd name="T5" fmla="*/ 0 h 67"/>
                <a:gd name="T6" fmla="*/ 27 w 39"/>
                <a:gd name="T7" fmla="*/ 0 h 67"/>
                <a:gd name="T8" fmla="*/ 39 w 39"/>
                <a:gd name="T9" fmla="*/ 67 h 67"/>
                <a:gd name="T10" fmla="*/ 28 w 39"/>
                <a:gd name="T11" fmla="*/ 67 h 67"/>
                <a:gd name="T12" fmla="*/ 26 w 39"/>
                <a:gd name="T13" fmla="*/ 52 h 67"/>
                <a:gd name="T14" fmla="*/ 13 w 39"/>
                <a:gd name="T15" fmla="*/ 52 h 67"/>
                <a:gd name="T16" fmla="*/ 11 w 39"/>
                <a:gd name="T17" fmla="*/ 67 h 67"/>
                <a:gd name="T18" fmla="*/ 15 w 39"/>
                <a:gd name="T19" fmla="*/ 42 h 67"/>
                <a:gd name="T20" fmla="*/ 24 w 39"/>
                <a:gd name="T21" fmla="*/ 42 h 67"/>
                <a:gd name="T22" fmla="*/ 20 w 39"/>
                <a:gd name="T23" fmla="*/ 13 h 67"/>
                <a:gd name="T24" fmla="*/ 20 w 39"/>
                <a:gd name="T25" fmla="*/ 13 h 67"/>
                <a:gd name="T26" fmla="*/ 15 w 39"/>
                <a:gd name="T27"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67">
                  <a:moveTo>
                    <a:pt x="11" y="67"/>
                  </a:moveTo>
                  <a:lnTo>
                    <a:pt x="0" y="67"/>
                  </a:lnTo>
                  <a:lnTo>
                    <a:pt x="13" y="0"/>
                  </a:lnTo>
                  <a:lnTo>
                    <a:pt x="27" y="0"/>
                  </a:lnTo>
                  <a:lnTo>
                    <a:pt x="39" y="67"/>
                  </a:lnTo>
                  <a:lnTo>
                    <a:pt x="28" y="67"/>
                  </a:lnTo>
                  <a:lnTo>
                    <a:pt x="26" y="52"/>
                  </a:lnTo>
                  <a:lnTo>
                    <a:pt x="13" y="52"/>
                  </a:lnTo>
                  <a:lnTo>
                    <a:pt x="11" y="67"/>
                  </a:lnTo>
                  <a:close/>
                  <a:moveTo>
                    <a:pt x="15" y="42"/>
                  </a:moveTo>
                  <a:lnTo>
                    <a:pt x="24" y="42"/>
                  </a:lnTo>
                  <a:lnTo>
                    <a:pt x="20" y="13"/>
                  </a:lnTo>
                  <a:lnTo>
                    <a:pt x="20" y="13"/>
                  </a:lnTo>
                  <a:lnTo>
                    <a:pt x="1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7"/>
            <p:cNvSpPr>
              <a:spLocks/>
            </p:cNvSpPr>
            <p:nvPr/>
          </p:nvSpPr>
          <p:spPr bwMode="auto">
            <a:xfrm>
              <a:off x="5037138" y="5921375"/>
              <a:ext cx="46038" cy="106363"/>
            </a:xfrm>
            <a:custGeom>
              <a:avLst/>
              <a:gdLst>
                <a:gd name="T0" fmla="*/ 0 w 29"/>
                <a:gd name="T1" fmla="*/ 67 h 67"/>
                <a:gd name="T2" fmla="*/ 0 w 29"/>
                <a:gd name="T3" fmla="*/ 0 h 67"/>
                <a:gd name="T4" fmla="*/ 11 w 29"/>
                <a:gd name="T5" fmla="*/ 0 h 67"/>
                <a:gd name="T6" fmla="*/ 11 w 29"/>
                <a:gd name="T7" fmla="*/ 57 h 67"/>
                <a:gd name="T8" fmla="*/ 29 w 29"/>
                <a:gd name="T9" fmla="*/ 57 h 67"/>
                <a:gd name="T10" fmla="*/ 29 w 29"/>
                <a:gd name="T11" fmla="*/ 67 h 67"/>
                <a:gd name="T12" fmla="*/ 0 w 2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9" h="67">
                  <a:moveTo>
                    <a:pt x="0" y="67"/>
                  </a:moveTo>
                  <a:lnTo>
                    <a:pt x="0" y="0"/>
                  </a:lnTo>
                  <a:lnTo>
                    <a:pt x="11" y="0"/>
                  </a:lnTo>
                  <a:lnTo>
                    <a:pt x="11" y="57"/>
                  </a:lnTo>
                  <a:lnTo>
                    <a:pt x="29" y="57"/>
                  </a:lnTo>
                  <a:lnTo>
                    <a:pt x="29" y="67"/>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8"/>
            <p:cNvSpPr>
              <a:spLocks/>
            </p:cNvSpPr>
            <p:nvPr/>
          </p:nvSpPr>
          <p:spPr bwMode="auto">
            <a:xfrm>
              <a:off x="5095876" y="5921375"/>
              <a:ext cx="47625" cy="106363"/>
            </a:xfrm>
            <a:custGeom>
              <a:avLst/>
              <a:gdLst>
                <a:gd name="T0" fmla="*/ 0 w 30"/>
                <a:gd name="T1" fmla="*/ 67 h 67"/>
                <a:gd name="T2" fmla="*/ 0 w 30"/>
                <a:gd name="T3" fmla="*/ 0 h 67"/>
                <a:gd name="T4" fmla="*/ 11 w 30"/>
                <a:gd name="T5" fmla="*/ 0 h 67"/>
                <a:gd name="T6" fmla="*/ 11 w 30"/>
                <a:gd name="T7" fmla="*/ 57 h 67"/>
                <a:gd name="T8" fmla="*/ 30 w 30"/>
                <a:gd name="T9" fmla="*/ 57 h 67"/>
                <a:gd name="T10" fmla="*/ 30 w 30"/>
                <a:gd name="T11" fmla="*/ 67 h 67"/>
                <a:gd name="T12" fmla="*/ 0 w 30"/>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30" h="67">
                  <a:moveTo>
                    <a:pt x="0" y="67"/>
                  </a:moveTo>
                  <a:lnTo>
                    <a:pt x="0" y="0"/>
                  </a:lnTo>
                  <a:lnTo>
                    <a:pt x="11" y="0"/>
                  </a:lnTo>
                  <a:lnTo>
                    <a:pt x="11" y="57"/>
                  </a:lnTo>
                  <a:lnTo>
                    <a:pt x="30" y="57"/>
                  </a:lnTo>
                  <a:lnTo>
                    <a:pt x="30" y="67"/>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9"/>
            <p:cNvSpPr>
              <a:spLocks noChangeArrowheads="1"/>
            </p:cNvSpPr>
            <p:nvPr/>
          </p:nvSpPr>
          <p:spPr bwMode="auto">
            <a:xfrm>
              <a:off x="5156201" y="6010275"/>
              <a:ext cx="174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30"/>
            <p:cNvSpPr>
              <a:spLocks/>
            </p:cNvSpPr>
            <p:nvPr/>
          </p:nvSpPr>
          <p:spPr bwMode="auto">
            <a:xfrm>
              <a:off x="3590926" y="5618163"/>
              <a:ext cx="90488" cy="203200"/>
            </a:xfrm>
            <a:custGeom>
              <a:avLst/>
              <a:gdLst>
                <a:gd name="T0" fmla="*/ 0 w 57"/>
                <a:gd name="T1" fmla="*/ 128 h 128"/>
                <a:gd name="T2" fmla="*/ 0 w 57"/>
                <a:gd name="T3" fmla="*/ 0 h 128"/>
                <a:gd name="T4" fmla="*/ 22 w 57"/>
                <a:gd name="T5" fmla="*/ 0 h 128"/>
                <a:gd name="T6" fmla="*/ 22 w 57"/>
                <a:gd name="T7" fmla="*/ 109 h 128"/>
                <a:gd name="T8" fmla="*/ 57 w 57"/>
                <a:gd name="T9" fmla="*/ 109 h 128"/>
                <a:gd name="T10" fmla="*/ 57 w 57"/>
                <a:gd name="T11" fmla="*/ 128 h 128"/>
                <a:gd name="T12" fmla="*/ 0 w 57"/>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57" h="128">
                  <a:moveTo>
                    <a:pt x="0" y="128"/>
                  </a:moveTo>
                  <a:lnTo>
                    <a:pt x="0" y="0"/>
                  </a:lnTo>
                  <a:lnTo>
                    <a:pt x="22" y="0"/>
                  </a:lnTo>
                  <a:lnTo>
                    <a:pt x="22" y="109"/>
                  </a:lnTo>
                  <a:lnTo>
                    <a:pt x="57" y="109"/>
                  </a:lnTo>
                  <a:lnTo>
                    <a:pt x="57" y="128"/>
                  </a:lnTo>
                  <a:lnTo>
                    <a:pt x="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21"/>
            <p:cNvSpPr>
              <a:spLocks noChangeArrowheads="1"/>
            </p:cNvSpPr>
            <p:nvPr/>
          </p:nvSpPr>
          <p:spPr bwMode="auto">
            <a:xfrm>
              <a:off x="3713163" y="5618163"/>
              <a:ext cx="36513" cy="203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2"/>
            <p:cNvSpPr>
              <a:spLocks/>
            </p:cNvSpPr>
            <p:nvPr/>
          </p:nvSpPr>
          <p:spPr bwMode="auto">
            <a:xfrm>
              <a:off x="3783013" y="5618163"/>
              <a:ext cx="107950" cy="203200"/>
            </a:xfrm>
            <a:custGeom>
              <a:avLst/>
              <a:gdLst>
                <a:gd name="T0" fmla="*/ 0 w 68"/>
                <a:gd name="T1" fmla="*/ 128 h 128"/>
                <a:gd name="T2" fmla="*/ 0 w 68"/>
                <a:gd name="T3" fmla="*/ 0 h 128"/>
                <a:gd name="T4" fmla="*/ 20 w 68"/>
                <a:gd name="T5" fmla="*/ 0 h 128"/>
                <a:gd name="T6" fmla="*/ 48 w 68"/>
                <a:gd name="T7" fmla="*/ 73 h 128"/>
                <a:gd name="T8" fmla="*/ 48 w 68"/>
                <a:gd name="T9" fmla="*/ 73 h 128"/>
                <a:gd name="T10" fmla="*/ 48 w 68"/>
                <a:gd name="T11" fmla="*/ 0 h 128"/>
                <a:gd name="T12" fmla="*/ 68 w 68"/>
                <a:gd name="T13" fmla="*/ 0 h 128"/>
                <a:gd name="T14" fmla="*/ 68 w 68"/>
                <a:gd name="T15" fmla="*/ 128 h 128"/>
                <a:gd name="T16" fmla="*/ 49 w 68"/>
                <a:gd name="T17" fmla="*/ 128 h 128"/>
                <a:gd name="T18" fmla="*/ 20 w 68"/>
                <a:gd name="T19" fmla="*/ 47 h 128"/>
                <a:gd name="T20" fmla="*/ 20 w 68"/>
                <a:gd name="T21" fmla="*/ 47 h 128"/>
                <a:gd name="T22" fmla="*/ 20 w 68"/>
                <a:gd name="T23" fmla="*/ 128 h 128"/>
                <a:gd name="T24" fmla="*/ 0 w 68"/>
                <a:gd name="T2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28">
                  <a:moveTo>
                    <a:pt x="0" y="128"/>
                  </a:moveTo>
                  <a:lnTo>
                    <a:pt x="0" y="0"/>
                  </a:lnTo>
                  <a:lnTo>
                    <a:pt x="20" y="0"/>
                  </a:lnTo>
                  <a:lnTo>
                    <a:pt x="48" y="73"/>
                  </a:lnTo>
                  <a:lnTo>
                    <a:pt x="48" y="73"/>
                  </a:lnTo>
                  <a:lnTo>
                    <a:pt x="48" y="0"/>
                  </a:lnTo>
                  <a:lnTo>
                    <a:pt x="68" y="0"/>
                  </a:lnTo>
                  <a:lnTo>
                    <a:pt x="68" y="128"/>
                  </a:lnTo>
                  <a:lnTo>
                    <a:pt x="49" y="128"/>
                  </a:lnTo>
                  <a:lnTo>
                    <a:pt x="20" y="47"/>
                  </a:lnTo>
                  <a:lnTo>
                    <a:pt x="20" y="47"/>
                  </a:lnTo>
                  <a:lnTo>
                    <a:pt x="20" y="128"/>
                  </a:lnTo>
                  <a:lnTo>
                    <a:pt x="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3"/>
            <p:cNvSpPr>
              <a:spLocks/>
            </p:cNvSpPr>
            <p:nvPr/>
          </p:nvSpPr>
          <p:spPr bwMode="auto">
            <a:xfrm>
              <a:off x="3924301" y="5613400"/>
              <a:ext cx="106363" cy="209550"/>
            </a:xfrm>
            <a:custGeom>
              <a:avLst/>
              <a:gdLst>
                <a:gd name="T0" fmla="*/ 45 w 67"/>
                <a:gd name="T1" fmla="*/ 45 h 133"/>
                <a:gd name="T2" fmla="*/ 45 w 67"/>
                <a:gd name="T3" fmla="*/ 35 h 133"/>
                <a:gd name="T4" fmla="*/ 34 w 67"/>
                <a:gd name="T5" fmla="*/ 20 h 133"/>
                <a:gd name="T6" fmla="*/ 23 w 67"/>
                <a:gd name="T7" fmla="*/ 34 h 133"/>
                <a:gd name="T8" fmla="*/ 23 w 67"/>
                <a:gd name="T9" fmla="*/ 100 h 133"/>
                <a:gd name="T10" fmla="*/ 34 w 67"/>
                <a:gd name="T11" fmla="*/ 114 h 133"/>
                <a:gd name="T12" fmla="*/ 45 w 67"/>
                <a:gd name="T13" fmla="*/ 101 h 133"/>
                <a:gd name="T14" fmla="*/ 45 w 67"/>
                <a:gd name="T15" fmla="*/ 85 h 133"/>
                <a:gd name="T16" fmla="*/ 67 w 67"/>
                <a:gd name="T17" fmla="*/ 85 h 133"/>
                <a:gd name="T18" fmla="*/ 67 w 67"/>
                <a:gd name="T19" fmla="*/ 100 h 133"/>
                <a:gd name="T20" fmla="*/ 34 w 67"/>
                <a:gd name="T21" fmla="*/ 133 h 133"/>
                <a:gd name="T22" fmla="*/ 0 w 67"/>
                <a:gd name="T23" fmla="*/ 100 h 133"/>
                <a:gd name="T24" fmla="*/ 0 w 67"/>
                <a:gd name="T25" fmla="*/ 33 h 133"/>
                <a:gd name="T26" fmla="*/ 34 w 67"/>
                <a:gd name="T27" fmla="*/ 0 h 133"/>
                <a:gd name="T28" fmla="*/ 67 w 67"/>
                <a:gd name="T29" fmla="*/ 36 h 133"/>
                <a:gd name="T30" fmla="*/ 67 w 67"/>
                <a:gd name="T31" fmla="*/ 45 h 133"/>
                <a:gd name="T32" fmla="*/ 45 w 67"/>
                <a:gd name="T33" fmla="*/ 4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33">
                  <a:moveTo>
                    <a:pt x="45" y="45"/>
                  </a:moveTo>
                  <a:cubicBezTo>
                    <a:pt x="45" y="35"/>
                    <a:pt x="45" y="35"/>
                    <a:pt x="45" y="35"/>
                  </a:cubicBezTo>
                  <a:cubicBezTo>
                    <a:pt x="45" y="24"/>
                    <a:pt x="40" y="20"/>
                    <a:pt x="34" y="20"/>
                  </a:cubicBezTo>
                  <a:cubicBezTo>
                    <a:pt x="25" y="20"/>
                    <a:pt x="23" y="24"/>
                    <a:pt x="23" y="34"/>
                  </a:cubicBezTo>
                  <a:cubicBezTo>
                    <a:pt x="23" y="100"/>
                    <a:pt x="23" y="100"/>
                    <a:pt x="23" y="100"/>
                  </a:cubicBezTo>
                  <a:cubicBezTo>
                    <a:pt x="23" y="109"/>
                    <a:pt x="25" y="114"/>
                    <a:pt x="34" y="114"/>
                  </a:cubicBezTo>
                  <a:cubicBezTo>
                    <a:pt x="42" y="114"/>
                    <a:pt x="45" y="109"/>
                    <a:pt x="45" y="101"/>
                  </a:cubicBezTo>
                  <a:cubicBezTo>
                    <a:pt x="45" y="85"/>
                    <a:pt x="45" y="85"/>
                    <a:pt x="45" y="85"/>
                  </a:cubicBezTo>
                  <a:cubicBezTo>
                    <a:pt x="67" y="85"/>
                    <a:pt x="67" y="85"/>
                    <a:pt x="67" y="85"/>
                  </a:cubicBezTo>
                  <a:cubicBezTo>
                    <a:pt x="67" y="100"/>
                    <a:pt x="67" y="100"/>
                    <a:pt x="67" y="100"/>
                  </a:cubicBezTo>
                  <a:cubicBezTo>
                    <a:pt x="67" y="118"/>
                    <a:pt x="57" y="133"/>
                    <a:pt x="34" y="133"/>
                  </a:cubicBezTo>
                  <a:cubicBezTo>
                    <a:pt x="11" y="133"/>
                    <a:pt x="0" y="118"/>
                    <a:pt x="0" y="100"/>
                  </a:cubicBezTo>
                  <a:cubicBezTo>
                    <a:pt x="0" y="33"/>
                    <a:pt x="0" y="33"/>
                    <a:pt x="0" y="33"/>
                  </a:cubicBezTo>
                  <a:cubicBezTo>
                    <a:pt x="0" y="15"/>
                    <a:pt x="11" y="0"/>
                    <a:pt x="34" y="0"/>
                  </a:cubicBezTo>
                  <a:cubicBezTo>
                    <a:pt x="57" y="0"/>
                    <a:pt x="67" y="16"/>
                    <a:pt x="67" y="36"/>
                  </a:cubicBezTo>
                  <a:cubicBezTo>
                    <a:pt x="67" y="45"/>
                    <a:pt x="67" y="45"/>
                    <a:pt x="67" y="45"/>
                  </a:cubicBezTo>
                  <a:lnTo>
                    <a:pt x="45"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4"/>
            <p:cNvSpPr>
              <a:spLocks noEditPoints="1"/>
            </p:cNvSpPr>
            <p:nvPr/>
          </p:nvSpPr>
          <p:spPr bwMode="auto">
            <a:xfrm>
              <a:off x="4064001" y="5613400"/>
              <a:ext cx="107950" cy="209550"/>
            </a:xfrm>
            <a:custGeom>
              <a:avLst/>
              <a:gdLst>
                <a:gd name="T0" fmla="*/ 0 w 68"/>
                <a:gd name="T1" fmla="*/ 33 h 133"/>
                <a:gd name="T2" fmla="*/ 34 w 68"/>
                <a:gd name="T3" fmla="*/ 0 h 133"/>
                <a:gd name="T4" fmla="*/ 68 w 68"/>
                <a:gd name="T5" fmla="*/ 33 h 133"/>
                <a:gd name="T6" fmla="*/ 68 w 68"/>
                <a:gd name="T7" fmla="*/ 100 h 133"/>
                <a:gd name="T8" fmla="*/ 34 w 68"/>
                <a:gd name="T9" fmla="*/ 133 h 133"/>
                <a:gd name="T10" fmla="*/ 0 w 68"/>
                <a:gd name="T11" fmla="*/ 100 h 133"/>
                <a:gd name="T12" fmla="*/ 0 w 68"/>
                <a:gd name="T13" fmla="*/ 33 h 133"/>
                <a:gd name="T14" fmla="*/ 22 w 68"/>
                <a:gd name="T15" fmla="*/ 100 h 133"/>
                <a:gd name="T16" fmla="*/ 34 w 68"/>
                <a:gd name="T17" fmla="*/ 114 h 133"/>
                <a:gd name="T18" fmla="*/ 46 w 68"/>
                <a:gd name="T19" fmla="*/ 100 h 133"/>
                <a:gd name="T20" fmla="*/ 46 w 68"/>
                <a:gd name="T21" fmla="*/ 34 h 133"/>
                <a:gd name="T22" fmla="*/ 34 w 68"/>
                <a:gd name="T23" fmla="*/ 20 h 133"/>
                <a:gd name="T24" fmla="*/ 22 w 68"/>
                <a:gd name="T25" fmla="*/ 34 h 133"/>
                <a:gd name="T26" fmla="*/ 22 w 68"/>
                <a:gd name="T27"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33">
                  <a:moveTo>
                    <a:pt x="0" y="33"/>
                  </a:moveTo>
                  <a:cubicBezTo>
                    <a:pt x="0" y="15"/>
                    <a:pt x="11" y="0"/>
                    <a:pt x="34" y="0"/>
                  </a:cubicBezTo>
                  <a:cubicBezTo>
                    <a:pt x="57" y="0"/>
                    <a:pt x="68" y="15"/>
                    <a:pt x="68" y="33"/>
                  </a:cubicBezTo>
                  <a:cubicBezTo>
                    <a:pt x="68" y="100"/>
                    <a:pt x="68" y="100"/>
                    <a:pt x="68" y="100"/>
                  </a:cubicBezTo>
                  <a:cubicBezTo>
                    <a:pt x="68" y="118"/>
                    <a:pt x="57" y="133"/>
                    <a:pt x="34" y="133"/>
                  </a:cubicBezTo>
                  <a:cubicBezTo>
                    <a:pt x="11" y="133"/>
                    <a:pt x="0" y="118"/>
                    <a:pt x="0" y="100"/>
                  </a:cubicBezTo>
                  <a:lnTo>
                    <a:pt x="0" y="33"/>
                  </a:lnTo>
                  <a:close/>
                  <a:moveTo>
                    <a:pt x="22" y="100"/>
                  </a:moveTo>
                  <a:cubicBezTo>
                    <a:pt x="22" y="109"/>
                    <a:pt x="25" y="114"/>
                    <a:pt x="34" y="114"/>
                  </a:cubicBezTo>
                  <a:cubicBezTo>
                    <a:pt x="43" y="114"/>
                    <a:pt x="46" y="109"/>
                    <a:pt x="46" y="100"/>
                  </a:cubicBezTo>
                  <a:cubicBezTo>
                    <a:pt x="46" y="34"/>
                    <a:pt x="46" y="34"/>
                    <a:pt x="46" y="34"/>
                  </a:cubicBezTo>
                  <a:cubicBezTo>
                    <a:pt x="46" y="24"/>
                    <a:pt x="43" y="20"/>
                    <a:pt x="34" y="20"/>
                  </a:cubicBezTo>
                  <a:cubicBezTo>
                    <a:pt x="25" y="20"/>
                    <a:pt x="22" y="24"/>
                    <a:pt x="22" y="34"/>
                  </a:cubicBezTo>
                  <a:lnTo>
                    <a:pt x="2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5"/>
            <p:cNvSpPr>
              <a:spLocks/>
            </p:cNvSpPr>
            <p:nvPr/>
          </p:nvSpPr>
          <p:spPr bwMode="auto">
            <a:xfrm>
              <a:off x="4205288" y="5616575"/>
              <a:ext cx="90488" cy="204788"/>
            </a:xfrm>
            <a:custGeom>
              <a:avLst/>
              <a:gdLst>
                <a:gd name="T0" fmla="*/ 0 w 57"/>
                <a:gd name="T1" fmla="*/ 129 h 129"/>
                <a:gd name="T2" fmla="*/ 0 w 57"/>
                <a:gd name="T3" fmla="*/ 0 h 129"/>
                <a:gd name="T4" fmla="*/ 22 w 57"/>
                <a:gd name="T5" fmla="*/ 0 h 129"/>
                <a:gd name="T6" fmla="*/ 22 w 57"/>
                <a:gd name="T7" fmla="*/ 110 h 129"/>
                <a:gd name="T8" fmla="*/ 57 w 57"/>
                <a:gd name="T9" fmla="*/ 110 h 129"/>
                <a:gd name="T10" fmla="*/ 57 w 57"/>
                <a:gd name="T11" fmla="*/ 129 h 129"/>
                <a:gd name="T12" fmla="*/ 0 w 57"/>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57" h="129">
                  <a:moveTo>
                    <a:pt x="0" y="129"/>
                  </a:moveTo>
                  <a:lnTo>
                    <a:pt x="0" y="0"/>
                  </a:lnTo>
                  <a:lnTo>
                    <a:pt x="22" y="0"/>
                  </a:lnTo>
                  <a:lnTo>
                    <a:pt x="22" y="110"/>
                  </a:lnTo>
                  <a:lnTo>
                    <a:pt x="57" y="110"/>
                  </a:lnTo>
                  <a:lnTo>
                    <a:pt x="57" y="129"/>
                  </a:lnTo>
                  <a:lnTo>
                    <a:pt x="0"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6"/>
            <p:cNvSpPr>
              <a:spLocks/>
            </p:cNvSpPr>
            <p:nvPr/>
          </p:nvSpPr>
          <p:spPr bwMode="auto">
            <a:xfrm>
              <a:off x="4324351" y="5616575"/>
              <a:ext cx="109538" cy="204788"/>
            </a:xfrm>
            <a:custGeom>
              <a:avLst/>
              <a:gdLst>
                <a:gd name="T0" fmla="*/ 0 w 69"/>
                <a:gd name="T1" fmla="*/ 129 h 129"/>
                <a:gd name="T2" fmla="*/ 0 w 69"/>
                <a:gd name="T3" fmla="*/ 0 h 129"/>
                <a:gd name="T4" fmla="*/ 21 w 69"/>
                <a:gd name="T5" fmla="*/ 0 h 129"/>
                <a:gd name="T6" fmla="*/ 48 w 69"/>
                <a:gd name="T7" fmla="*/ 73 h 129"/>
                <a:gd name="T8" fmla="*/ 49 w 69"/>
                <a:gd name="T9" fmla="*/ 73 h 129"/>
                <a:gd name="T10" fmla="*/ 49 w 69"/>
                <a:gd name="T11" fmla="*/ 0 h 129"/>
                <a:gd name="T12" fmla="*/ 69 w 69"/>
                <a:gd name="T13" fmla="*/ 0 h 129"/>
                <a:gd name="T14" fmla="*/ 69 w 69"/>
                <a:gd name="T15" fmla="*/ 129 h 129"/>
                <a:gd name="T16" fmla="*/ 49 w 69"/>
                <a:gd name="T17" fmla="*/ 129 h 129"/>
                <a:gd name="T18" fmla="*/ 21 w 69"/>
                <a:gd name="T19" fmla="*/ 48 h 129"/>
                <a:gd name="T20" fmla="*/ 21 w 69"/>
                <a:gd name="T21" fmla="*/ 48 h 129"/>
                <a:gd name="T22" fmla="*/ 21 w 69"/>
                <a:gd name="T23" fmla="*/ 129 h 129"/>
                <a:gd name="T24" fmla="*/ 0 w 69"/>
                <a:gd name="T2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29">
                  <a:moveTo>
                    <a:pt x="0" y="129"/>
                  </a:moveTo>
                  <a:lnTo>
                    <a:pt x="0" y="0"/>
                  </a:lnTo>
                  <a:lnTo>
                    <a:pt x="21" y="0"/>
                  </a:lnTo>
                  <a:lnTo>
                    <a:pt x="48" y="73"/>
                  </a:lnTo>
                  <a:lnTo>
                    <a:pt x="49" y="73"/>
                  </a:lnTo>
                  <a:lnTo>
                    <a:pt x="49" y="0"/>
                  </a:lnTo>
                  <a:lnTo>
                    <a:pt x="69" y="0"/>
                  </a:lnTo>
                  <a:lnTo>
                    <a:pt x="69" y="129"/>
                  </a:lnTo>
                  <a:lnTo>
                    <a:pt x="49" y="129"/>
                  </a:lnTo>
                  <a:lnTo>
                    <a:pt x="21" y="48"/>
                  </a:lnTo>
                  <a:lnTo>
                    <a:pt x="21" y="48"/>
                  </a:lnTo>
                  <a:lnTo>
                    <a:pt x="21" y="129"/>
                  </a:lnTo>
                  <a:lnTo>
                    <a:pt x="0"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7"/>
            <p:cNvSpPr>
              <a:spLocks noEditPoints="1"/>
            </p:cNvSpPr>
            <p:nvPr/>
          </p:nvSpPr>
          <p:spPr bwMode="auto">
            <a:xfrm>
              <a:off x="4540251" y="5618163"/>
              <a:ext cx="114300" cy="203200"/>
            </a:xfrm>
            <a:custGeom>
              <a:avLst/>
              <a:gdLst>
                <a:gd name="T0" fmla="*/ 0 w 72"/>
                <a:gd name="T1" fmla="*/ 129 h 129"/>
                <a:gd name="T2" fmla="*/ 0 w 72"/>
                <a:gd name="T3" fmla="*/ 0 h 129"/>
                <a:gd name="T4" fmla="*/ 32 w 72"/>
                <a:gd name="T5" fmla="*/ 0 h 129"/>
                <a:gd name="T6" fmla="*/ 72 w 72"/>
                <a:gd name="T7" fmla="*/ 38 h 129"/>
                <a:gd name="T8" fmla="*/ 32 w 72"/>
                <a:gd name="T9" fmla="*/ 76 h 129"/>
                <a:gd name="T10" fmla="*/ 22 w 72"/>
                <a:gd name="T11" fmla="*/ 76 h 129"/>
                <a:gd name="T12" fmla="*/ 22 w 72"/>
                <a:gd name="T13" fmla="*/ 129 h 129"/>
                <a:gd name="T14" fmla="*/ 0 w 72"/>
                <a:gd name="T15" fmla="*/ 129 h 129"/>
                <a:gd name="T16" fmla="*/ 22 w 72"/>
                <a:gd name="T17" fmla="*/ 58 h 129"/>
                <a:gd name="T18" fmla="*/ 31 w 72"/>
                <a:gd name="T19" fmla="*/ 58 h 129"/>
                <a:gd name="T20" fmla="*/ 50 w 72"/>
                <a:gd name="T21" fmla="*/ 38 h 129"/>
                <a:gd name="T22" fmla="*/ 31 w 72"/>
                <a:gd name="T23" fmla="*/ 18 h 129"/>
                <a:gd name="T24" fmla="*/ 22 w 72"/>
                <a:gd name="T25" fmla="*/ 18 h 129"/>
                <a:gd name="T26" fmla="*/ 22 w 72"/>
                <a:gd name="T27" fmla="*/ 5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9">
                  <a:moveTo>
                    <a:pt x="0" y="129"/>
                  </a:moveTo>
                  <a:cubicBezTo>
                    <a:pt x="0" y="0"/>
                    <a:pt x="0" y="0"/>
                    <a:pt x="0" y="0"/>
                  </a:cubicBezTo>
                  <a:cubicBezTo>
                    <a:pt x="32" y="0"/>
                    <a:pt x="32" y="0"/>
                    <a:pt x="32" y="0"/>
                  </a:cubicBezTo>
                  <a:cubicBezTo>
                    <a:pt x="59" y="0"/>
                    <a:pt x="72" y="10"/>
                    <a:pt x="72" y="38"/>
                  </a:cubicBezTo>
                  <a:cubicBezTo>
                    <a:pt x="72" y="65"/>
                    <a:pt x="59" y="76"/>
                    <a:pt x="32" y="76"/>
                  </a:cubicBezTo>
                  <a:cubicBezTo>
                    <a:pt x="22" y="76"/>
                    <a:pt x="22" y="76"/>
                    <a:pt x="22" y="76"/>
                  </a:cubicBezTo>
                  <a:cubicBezTo>
                    <a:pt x="22" y="129"/>
                    <a:pt x="22" y="129"/>
                    <a:pt x="22" y="129"/>
                  </a:cubicBezTo>
                  <a:lnTo>
                    <a:pt x="0" y="129"/>
                  </a:lnTo>
                  <a:close/>
                  <a:moveTo>
                    <a:pt x="22" y="58"/>
                  </a:moveTo>
                  <a:cubicBezTo>
                    <a:pt x="31" y="58"/>
                    <a:pt x="31" y="58"/>
                    <a:pt x="31" y="58"/>
                  </a:cubicBezTo>
                  <a:cubicBezTo>
                    <a:pt x="45" y="58"/>
                    <a:pt x="50" y="53"/>
                    <a:pt x="50" y="38"/>
                  </a:cubicBezTo>
                  <a:cubicBezTo>
                    <a:pt x="50" y="22"/>
                    <a:pt x="45" y="18"/>
                    <a:pt x="31" y="18"/>
                  </a:cubicBezTo>
                  <a:cubicBezTo>
                    <a:pt x="22" y="18"/>
                    <a:pt x="22" y="18"/>
                    <a:pt x="22" y="18"/>
                  </a:cubicBezTo>
                  <a:lnTo>
                    <a:pt x="2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8"/>
            <p:cNvSpPr>
              <a:spLocks noEditPoints="1"/>
            </p:cNvSpPr>
            <p:nvPr/>
          </p:nvSpPr>
          <p:spPr bwMode="auto">
            <a:xfrm>
              <a:off x="4656138" y="5618163"/>
              <a:ext cx="119063" cy="203200"/>
            </a:xfrm>
            <a:custGeom>
              <a:avLst/>
              <a:gdLst>
                <a:gd name="T0" fmla="*/ 21 w 75"/>
                <a:gd name="T1" fmla="*/ 128 h 128"/>
                <a:gd name="T2" fmla="*/ 0 w 75"/>
                <a:gd name="T3" fmla="*/ 128 h 128"/>
                <a:gd name="T4" fmla="*/ 24 w 75"/>
                <a:gd name="T5" fmla="*/ 0 h 128"/>
                <a:gd name="T6" fmla="*/ 51 w 75"/>
                <a:gd name="T7" fmla="*/ 0 h 128"/>
                <a:gd name="T8" fmla="*/ 75 w 75"/>
                <a:gd name="T9" fmla="*/ 128 h 128"/>
                <a:gd name="T10" fmla="*/ 54 w 75"/>
                <a:gd name="T11" fmla="*/ 128 h 128"/>
                <a:gd name="T12" fmla="*/ 50 w 75"/>
                <a:gd name="T13" fmla="*/ 99 h 128"/>
                <a:gd name="T14" fmla="*/ 25 w 75"/>
                <a:gd name="T15" fmla="*/ 99 h 128"/>
                <a:gd name="T16" fmla="*/ 21 w 75"/>
                <a:gd name="T17" fmla="*/ 128 h 128"/>
                <a:gd name="T18" fmla="*/ 28 w 75"/>
                <a:gd name="T19" fmla="*/ 80 h 128"/>
                <a:gd name="T20" fmla="*/ 46 w 75"/>
                <a:gd name="T21" fmla="*/ 80 h 128"/>
                <a:gd name="T22" fmla="*/ 38 w 75"/>
                <a:gd name="T23" fmla="*/ 25 h 128"/>
                <a:gd name="T24" fmla="*/ 37 w 75"/>
                <a:gd name="T25" fmla="*/ 25 h 128"/>
                <a:gd name="T26" fmla="*/ 28 w 75"/>
                <a:gd name="T27" fmla="*/ 8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28">
                  <a:moveTo>
                    <a:pt x="21" y="128"/>
                  </a:moveTo>
                  <a:lnTo>
                    <a:pt x="0" y="128"/>
                  </a:lnTo>
                  <a:lnTo>
                    <a:pt x="24" y="0"/>
                  </a:lnTo>
                  <a:lnTo>
                    <a:pt x="51" y="0"/>
                  </a:lnTo>
                  <a:lnTo>
                    <a:pt x="75" y="128"/>
                  </a:lnTo>
                  <a:lnTo>
                    <a:pt x="54" y="128"/>
                  </a:lnTo>
                  <a:lnTo>
                    <a:pt x="50" y="99"/>
                  </a:lnTo>
                  <a:lnTo>
                    <a:pt x="25" y="99"/>
                  </a:lnTo>
                  <a:lnTo>
                    <a:pt x="21" y="128"/>
                  </a:lnTo>
                  <a:close/>
                  <a:moveTo>
                    <a:pt x="28" y="80"/>
                  </a:moveTo>
                  <a:lnTo>
                    <a:pt x="46" y="80"/>
                  </a:lnTo>
                  <a:lnTo>
                    <a:pt x="38" y="25"/>
                  </a:lnTo>
                  <a:lnTo>
                    <a:pt x="37" y="25"/>
                  </a:lnTo>
                  <a:lnTo>
                    <a:pt x="2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9"/>
            <p:cNvSpPr>
              <a:spLocks noEditPoints="1"/>
            </p:cNvSpPr>
            <p:nvPr/>
          </p:nvSpPr>
          <p:spPr bwMode="auto">
            <a:xfrm>
              <a:off x="4799013" y="5618163"/>
              <a:ext cx="114300" cy="203200"/>
            </a:xfrm>
            <a:custGeom>
              <a:avLst/>
              <a:gdLst>
                <a:gd name="T0" fmla="*/ 22 w 72"/>
                <a:gd name="T1" fmla="*/ 129 h 129"/>
                <a:gd name="T2" fmla="*/ 0 w 72"/>
                <a:gd name="T3" fmla="*/ 129 h 129"/>
                <a:gd name="T4" fmla="*/ 0 w 72"/>
                <a:gd name="T5" fmla="*/ 0 h 129"/>
                <a:gd name="T6" fmla="*/ 31 w 72"/>
                <a:gd name="T7" fmla="*/ 0 h 129"/>
                <a:gd name="T8" fmla="*/ 68 w 72"/>
                <a:gd name="T9" fmla="*/ 38 h 129"/>
                <a:gd name="T10" fmla="*/ 53 w 72"/>
                <a:gd name="T11" fmla="*/ 70 h 129"/>
                <a:gd name="T12" fmla="*/ 72 w 72"/>
                <a:gd name="T13" fmla="*/ 129 h 129"/>
                <a:gd name="T14" fmla="*/ 49 w 72"/>
                <a:gd name="T15" fmla="*/ 129 h 129"/>
                <a:gd name="T16" fmla="*/ 33 w 72"/>
                <a:gd name="T17" fmla="*/ 75 h 129"/>
                <a:gd name="T18" fmla="*/ 22 w 72"/>
                <a:gd name="T19" fmla="*/ 76 h 129"/>
                <a:gd name="T20" fmla="*/ 22 w 72"/>
                <a:gd name="T21" fmla="*/ 129 h 129"/>
                <a:gd name="T22" fmla="*/ 22 w 72"/>
                <a:gd name="T23" fmla="*/ 58 h 129"/>
                <a:gd name="T24" fmla="*/ 30 w 72"/>
                <a:gd name="T25" fmla="*/ 58 h 129"/>
                <a:gd name="T26" fmla="*/ 46 w 72"/>
                <a:gd name="T27" fmla="*/ 38 h 129"/>
                <a:gd name="T28" fmla="*/ 30 w 72"/>
                <a:gd name="T29" fmla="*/ 18 h 129"/>
                <a:gd name="T30" fmla="*/ 22 w 72"/>
                <a:gd name="T31" fmla="*/ 18 h 129"/>
                <a:gd name="T32" fmla="*/ 22 w 72"/>
                <a:gd name="T33" fmla="*/ 5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9">
                  <a:moveTo>
                    <a:pt x="22" y="129"/>
                  </a:moveTo>
                  <a:cubicBezTo>
                    <a:pt x="0" y="129"/>
                    <a:pt x="0" y="129"/>
                    <a:pt x="0" y="129"/>
                  </a:cubicBezTo>
                  <a:cubicBezTo>
                    <a:pt x="0" y="0"/>
                    <a:pt x="0" y="0"/>
                    <a:pt x="0" y="0"/>
                  </a:cubicBezTo>
                  <a:cubicBezTo>
                    <a:pt x="31" y="0"/>
                    <a:pt x="31" y="0"/>
                    <a:pt x="31" y="0"/>
                  </a:cubicBezTo>
                  <a:cubicBezTo>
                    <a:pt x="56" y="0"/>
                    <a:pt x="68" y="10"/>
                    <a:pt x="68" y="38"/>
                  </a:cubicBezTo>
                  <a:cubicBezTo>
                    <a:pt x="68" y="59"/>
                    <a:pt x="60" y="67"/>
                    <a:pt x="53" y="70"/>
                  </a:cubicBezTo>
                  <a:cubicBezTo>
                    <a:pt x="72" y="129"/>
                    <a:pt x="72" y="129"/>
                    <a:pt x="72" y="129"/>
                  </a:cubicBezTo>
                  <a:cubicBezTo>
                    <a:pt x="49" y="129"/>
                    <a:pt x="49" y="129"/>
                    <a:pt x="49" y="129"/>
                  </a:cubicBezTo>
                  <a:cubicBezTo>
                    <a:pt x="33" y="75"/>
                    <a:pt x="33" y="75"/>
                    <a:pt x="33" y="75"/>
                  </a:cubicBezTo>
                  <a:cubicBezTo>
                    <a:pt x="30" y="76"/>
                    <a:pt x="26" y="76"/>
                    <a:pt x="22" y="76"/>
                  </a:cubicBezTo>
                  <a:lnTo>
                    <a:pt x="22" y="129"/>
                  </a:lnTo>
                  <a:close/>
                  <a:moveTo>
                    <a:pt x="22" y="58"/>
                  </a:moveTo>
                  <a:cubicBezTo>
                    <a:pt x="30" y="58"/>
                    <a:pt x="30" y="58"/>
                    <a:pt x="30" y="58"/>
                  </a:cubicBezTo>
                  <a:cubicBezTo>
                    <a:pt x="42" y="58"/>
                    <a:pt x="46" y="53"/>
                    <a:pt x="46" y="38"/>
                  </a:cubicBezTo>
                  <a:cubicBezTo>
                    <a:pt x="46" y="22"/>
                    <a:pt x="42" y="18"/>
                    <a:pt x="30" y="18"/>
                  </a:cubicBezTo>
                  <a:cubicBezTo>
                    <a:pt x="22" y="18"/>
                    <a:pt x="22" y="18"/>
                    <a:pt x="22" y="18"/>
                  </a:cubicBezTo>
                  <a:lnTo>
                    <a:pt x="2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40"/>
            <p:cNvSpPr>
              <a:spLocks/>
            </p:cNvSpPr>
            <p:nvPr/>
          </p:nvSpPr>
          <p:spPr bwMode="auto">
            <a:xfrm>
              <a:off x="4935538" y="5618163"/>
              <a:ext cx="112713" cy="203200"/>
            </a:xfrm>
            <a:custGeom>
              <a:avLst/>
              <a:gdLst>
                <a:gd name="T0" fmla="*/ 0 w 71"/>
                <a:gd name="T1" fmla="*/ 128 h 128"/>
                <a:gd name="T2" fmla="*/ 0 w 71"/>
                <a:gd name="T3" fmla="*/ 0 h 128"/>
                <a:gd name="T4" fmla="*/ 22 w 71"/>
                <a:gd name="T5" fmla="*/ 0 h 128"/>
                <a:gd name="T6" fmla="*/ 22 w 71"/>
                <a:gd name="T7" fmla="*/ 46 h 128"/>
                <a:gd name="T8" fmla="*/ 22 w 71"/>
                <a:gd name="T9" fmla="*/ 46 h 128"/>
                <a:gd name="T10" fmla="*/ 46 w 71"/>
                <a:gd name="T11" fmla="*/ 0 h 128"/>
                <a:gd name="T12" fmla="*/ 68 w 71"/>
                <a:gd name="T13" fmla="*/ 0 h 128"/>
                <a:gd name="T14" fmla="*/ 44 w 71"/>
                <a:gd name="T15" fmla="*/ 47 h 128"/>
                <a:gd name="T16" fmla="*/ 71 w 71"/>
                <a:gd name="T17" fmla="*/ 128 h 128"/>
                <a:gd name="T18" fmla="*/ 48 w 71"/>
                <a:gd name="T19" fmla="*/ 128 h 128"/>
                <a:gd name="T20" fmla="*/ 30 w 71"/>
                <a:gd name="T21" fmla="*/ 68 h 128"/>
                <a:gd name="T22" fmla="*/ 30 w 71"/>
                <a:gd name="T23" fmla="*/ 68 h 128"/>
                <a:gd name="T24" fmla="*/ 22 w 71"/>
                <a:gd name="T25" fmla="*/ 82 h 128"/>
                <a:gd name="T26" fmla="*/ 22 w 71"/>
                <a:gd name="T27" fmla="*/ 128 h 128"/>
                <a:gd name="T28" fmla="*/ 0 w 71"/>
                <a:gd name="T2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28">
                  <a:moveTo>
                    <a:pt x="0" y="128"/>
                  </a:moveTo>
                  <a:lnTo>
                    <a:pt x="0" y="0"/>
                  </a:lnTo>
                  <a:lnTo>
                    <a:pt x="22" y="0"/>
                  </a:lnTo>
                  <a:lnTo>
                    <a:pt x="22" y="46"/>
                  </a:lnTo>
                  <a:lnTo>
                    <a:pt x="22" y="46"/>
                  </a:lnTo>
                  <a:lnTo>
                    <a:pt x="46" y="0"/>
                  </a:lnTo>
                  <a:lnTo>
                    <a:pt x="68" y="0"/>
                  </a:lnTo>
                  <a:lnTo>
                    <a:pt x="44" y="47"/>
                  </a:lnTo>
                  <a:lnTo>
                    <a:pt x="71" y="128"/>
                  </a:lnTo>
                  <a:lnTo>
                    <a:pt x="48" y="128"/>
                  </a:lnTo>
                  <a:lnTo>
                    <a:pt x="30" y="68"/>
                  </a:lnTo>
                  <a:lnTo>
                    <a:pt x="30" y="68"/>
                  </a:lnTo>
                  <a:lnTo>
                    <a:pt x="22" y="82"/>
                  </a:lnTo>
                  <a:lnTo>
                    <a:pt x="22" y="128"/>
                  </a:lnTo>
                  <a:lnTo>
                    <a:pt x="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41"/>
            <p:cNvSpPr>
              <a:spLocks/>
            </p:cNvSpPr>
            <p:nvPr/>
          </p:nvSpPr>
          <p:spPr bwMode="auto">
            <a:xfrm>
              <a:off x="5124451" y="5618163"/>
              <a:ext cx="101600" cy="203200"/>
            </a:xfrm>
            <a:custGeom>
              <a:avLst/>
              <a:gdLst>
                <a:gd name="T0" fmla="*/ 5 w 64"/>
                <a:gd name="T1" fmla="*/ 19 h 128"/>
                <a:gd name="T2" fmla="*/ 5 w 64"/>
                <a:gd name="T3" fmla="*/ 0 h 128"/>
                <a:gd name="T4" fmla="*/ 64 w 64"/>
                <a:gd name="T5" fmla="*/ 0 h 128"/>
                <a:gd name="T6" fmla="*/ 64 w 64"/>
                <a:gd name="T7" fmla="*/ 21 h 128"/>
                <a:gd name="T8" fmla="*/ 23 w 64"/>
                <a:gd name="T9" fmla="*/ 109 h 128"/>
                <a:gd name="T10" fmla="*/ 64 w 64"/>
                <a:gd name="T11" fmla="*/ 109 h 128"/>
                <a:gd name="T12" fmla="*/ 64 w 64"/>
                <a:gd name="T13" fmla="*/ 128 h 128"/>
                <a:gd name="T14" fmla="*/ 0 w 64"/>
                <a:gd name="T15" fmla="*/ 128 h 128"/>
                <a:gd name="T16" fmla="*/ 0 w 64"/>
                <a:gd name="T17" fmla="*/ 107 h 128"/>
                <a:gd name="T18" fmla="*/ 42 w 64"/>
                <a:gd name="T19" fmla="*/ 19 h 128"/>
                <a:gd name="T20" fmla="*/ 5 w 64"/>
                <a:gd name="T21" fmla="*/ 1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28">
                  <a:moveTo>
                    <a:pt x="5" y="19"/>
                  </a:moveTo>
                  <a:lnTo>
                    <a:pt x="5" y="0"/>
                  </a:lnTo>
                  <a:lnTo>
                    <a:pt x="64" y="0"/>
                  </a:lnTo>
                  <a:lnTo>
                    <a:pt x="64" y="21"/>
                  </a:lnTo>
                  <a:lnTo>
                    <a:pt x="23" y="109"/>
                  </a:lnTo>
                  <a:lnTo>
                    <a:pt x="64" y="109"/>
                  </a:lnTo>
                  <a:lnTo>
                    <a:pt x="64" y="128"/>
                  </a:lnTo>
                  <a:lnTo>
                    <a:pt x="0" y="128"/>
                  </a:lnTo>
                  <a:lnTo>
                    <a:pt x="0" y="107"/>
                  </a:lnTo>
                  <a:lnTo>
                    <a:pt x="42" y="19"/>
                  </a:lnTo>
                  <a:lnTo>
                    <a:pt x="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42"/>
            <p:cNvSpPr>
              <a:spLocks noEditPoints="1"/>
            </p:cNvSpPr>
            <p:nvPr/>
          </p:nvSpPr>
          <p:spPr bwMode="auto">
            <a:xfrm>
              <a:off x="5248276" y="5614988"/>
              <a:ext cx="107950" cy="209550"/>
            </a:xfrm>
            <a:custGeom>
              <a:avLst/>
              <a:gdLst>
                <a:gd name="T0" fmla="*/ 0 w 68"/>
                <a:gd name="T1" fmla="*/ 33 h 133"/>
                <a:gd name="T2" fmla="*/ 34 w 68"/>
                <a:gd name="T3" fmla="*/ 0 h 133"/>
                <a:gd name="T4" fmla="*/ 68 w 68"/>
                <a:gd name="T5" fmla="*/ 33 h 133"/>
                <a:gd name="T6" fmla="*/ 68 w 68"/>
                <a:gd name="T7" fmla="*/ 100 h 133"/>
                <a:gd name="T8" fmla="*/ 34 w 68"/>
                <a:gd name="T9" fmla="*/ 133 h 133"/>
                <a:gd name="T10" fmla="*/ 0 w 68"/>
                <a:gd name="T11" fmla="*/ 100 h 133"/>
                <a:gd name="T12" fmla="*/ 0 w 68"/>
                <a:gd name="T13" fmla="*/ 33 h 133"/>
                <a:gd name="T14" fmla="*/ 23 w 68"/>
                <a:gd name="T15" fmla="*/ 99 h 133"/>
                <a:gd name="T16" fmla="*/ 34 w 68"/>
                <a:gd name="T17" fmla="*/ 113 h 133"/>
                <a:gd name="T18" fmla="*/ 46 w 68"/>
                <a:gd name="T19" fmla="*/ 99 h 133"/>
                <a:gd name="T20" fmla="*/ 46 w 68"/>
                <a:gd name="T21" fmla="*/ 34 h 133"/>
                <a:gd name="T22" fmla="*/ 34 w 68"/>
                <a:gd name="T23" fmla="*/ 19 h 133"/>
                <a:gd name="T24" fmla="*/ 23 w 68"/>
                <a:gd name="T25" fmla="*/ 34 h 133"/>
                <a:gd name="T26" fmla="*/ 23 w 68"/>
                <a:gd name="T27"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33">
                  <a:moveTo>
                    <a:pt x="0" y="33"/>
                  </a:moveTo>
                  <a:cubicBezTo>
                    <a:pt x="0" y="15"/>
                    <a:pt x="11" y="0"/>
                    <a:pt x="34" y="0"/>
                  </a:cubicBezTo>
                  <a:cubicBezTo>
                    <a:pt x="58" y="0"/>
                    <a:pt x="68" y="15"/>
                    <a:pt x="68" y="33"/>
                  </a:cubicBezTo>
                  <a:cubicBezTo>
                    <a:pt x="68" y="100"/>
                    <a:pt x="68" y="100"/>
                    <a:pt x="68" y="100"/>
                  </a:cubicBezTo>
                  <a:cubicBezTo>
                    <a:pt x="68" y="118"/>
                    <a:pt x="58" y="133"/>
                    <a:pt x="34" y="133"/>
                  </a:cubicBezTo>
                  <a:cubicBezTo>
                    <a:pt x="11" y="133"/>
                    <a:pt x="0" y="118"/>
                    <a:pt x="0" y="100"/>
                  </a:cubicBezTo>
                  <a:lnTo>
                    <a:pt x="0" y="33"/>
                  </a:lnTo>
                  <a:close/>
                  <a:moveTo>
                    <a:pt x="23" y="99"/>
                  </a:moveTo>
                  <a:cubicBezTo>
                    <a:pt x="23" y="109"/>
                    <a:pt x="25" y="113"/>
                    <a:pt x="34" y="113"/>
                  </a:cubicBezTo>
                  <a:cubicBezTo>
                    <a:pt x="43" y="113"/>
                    <a:pt x="46" y="109"/>
                    <a:pt x="46" y="99"/>
                  </a:cubicBezTo>
                  <a:cubicBezTo>
                    <a:pt x="46" y="34"/>
                    <a:pt x="46" y="34"/>
                    <a:pt x="46" y="34"/>
                  </a:cubicBezTo>
                  <a:cubicBezTo>
                    <a:pt x="46" y="24"/>
                    <a:pt x="43" y="19"/>
                    <a:pt x="34" y="19"/>
                  </a:cubicBezTo>
                  <a:cubicBezTo>
                    <a:pt x="25" y="19"/>
                    <a:pt x="23" y="24"/>
                    <a:pt x="23" y="34"/>
                  </a:cubicBezTo>
                  <a:lnTo>
                    <a:pt x="23"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43"/>
            <p:cNvSpPr>
              <a:spLocks noEditPoints="1"/>
            </p:cNvSpPr>
            <p:nvPr/>
          </p:nvSpPr>
          <p:spPr bwMode="auto">
            <a:xfrm>
              <a:off x="5381626" y="5614988"/>
              <a:ext cx="109538" cy="209550"/>
            </a:xfrm>
            <a:custGeom>
              <a:avLst/>
              <a:gdLst>
                <a:gd name="T0" fmla="*/ 0 w 69"/>
                <a:gd name="T1" fmla="*/ 33 h 133"/>
                <a:gd name="T2" fmla="*/ 34 w 69"/>
                <a:gd name="T3" fmla="*/ 0 h 133"/>
                <a:gd name="T4" fmla="*/ 69 w 69"/>
                <a:gd name="T5" fmla="*/ 33 h 133"/>
                <a:gd name="T6" fmla="*/ 69 w 69"/>
                <a:gd name="T7" fmla="*/ 100 h 133"/>
                <a:gd name="T8" fmla="*/ 34 w 69"/>
                <a:gd name="T9" fmla="*/ 133 h 133"/>
                <a:gd name="T10" fmla="*/ 0 w 69"/>
                <a:gd name="T11" fmla="*/ 100 h 133"/>
                <a:gd name="T12" fmla="*/ 0 w 69"/>
                <a:gd name="T13" fmla="*/ 33 h 133"/>
                <a:gd name="T14" fmla="*/ 23 w 69"/>
                <a:gd name="T15" fmla="*/ 99 h 133"/>
                <a:gd name="T16" fmla="*/ 34 w 69"/>
                <a:gd name="T17" fmla="*/ 113 h 133"/>
                <a:gd name="T18" fmla="*/ 46 w 69"/>
                <a:gd name="T19" fmla="*/ 99 h 133"/>
                <a:gd name="T20" fmla="*/ 46 w 69"/>
                <a:gd name="T21" fmla="*/ 34 h 133"/>
                <a:gd name="T22" fmla="*/ 34 w 69"/>
                <a:gd name="T23" fmla="*/ 19 h 133"/>
                <a:gd name="T24" fmla="*/ 23 w 69"/>
                <a:gd name="T25" fmla="*/ 34 h 133"/>
                <a:gd name="T26" fmla="*/ 23 w 69"/>
                <a:gd name="T27"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33">
                  <a:moveTo>
                    <a:pt x="0" y="33"/>
                  </a:moveTo>
                  <a:cubicBezTo>
                    <a:pt x="0" y="15"/>
                    <a:pt x="11" y="0"/>
                    <a:pt x="34" y="0"/>
                  </a:cubicBezTo>
                  <a:cubicBezTo>
                    <a:pt x="58" y="0"/>
                    <a:pt x="69" y="15"/>
                    <a:pt x="69" y="33"/>
                  </a:cubicBezTo>
                  <a:cubicBezTo>
                    <a:pt x="69" y="100"/>
                    <a:pt x="69" y="100"/>
                    <a:pt x="69" y="100"/>
                  </a:cubicBezTo>
                  <a:cubicBezTo>
                    <a:pt x="69" y="118"/>
                    <a:pt x="58" y="133"/>
                    <a:pt x="34" y="133"/>
                  </a:cubicBezTo>
                  <a:cubicBezTo>
                    <a:pt x="11" y="133"/>
                    <a:pt x="0" y="118"/>
                    <a:pt x="0" y="100"/>
                  </a:cubicBezTo>
                  <a:lnTo>
                    <a:pt x="0" y="33"/>
                  </a:lnTo>
                  <a:close/>
                  <a:moveTo>
                    <a:pt x="23" y="99"/>
                  </a:moveTo>
                  <a:cubicBezTo>
                    <a:pt x="23" y="109"/>
                    <a:pt x="26" y="113"/>
                    <a:pt x="34" y="113"/>
                  </a:cubicBezTo>
                  <a:cubicBezTo>
                    <a:pt x="43" y="113"/>
                    <a:pt x="46" y="109"/>
                    <a:pt x="46" y="99"/>
                  </a:cubicBezTo>
                  <a:cubicBezTo>
                    <a:pt x="46" y="34"/>
                    <a:pt x="46" y="34"/>
                    <a:pt x="46" y="34"/>
                  </a:cubicBezTo>
                  <a:cubicBezTo>
                    <a:pt x="46" y="24"/>
                    <a:pt x="43" y="19"/>
                    <a:pt x="34" y="19"/>
                  </a:cubicBezTo>
                  <a:cubicBezTo>
                    <a:pt x="26" y="19"/>
                    <a:pt x="23" y="24"/>
                    <a:pt x="23" y="34"/>
                  </a:cubicBezTo>
                  <a:lnTo>
                    <a:pt x="23"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44"/>
            <p:cNvSpPr>
              <a:spLocks noEditPoints="1"/>
            </p:cNvSpPr>
            <p:nvPr/>
          </p:nvSpPr>
          <p:spPr bwMode="auto">
            <a:xfrm>
              <a:off x="5511801" y="5784850"/>
              <a:ext cx="41275" cy="39688"/>
            </a:xfrm>
            <a:custGeom>
              <a:avLst/>
              <a:gdLst>
                <a:gd name="T0" fmla="*/ 0 w 26"/>
                <a:gd name="T1" fmla="*/ 13 h 25"/>
                <a:gd name="T2" fmla="*/ 13 w 26"/>
                <a:gd name="T3" fmla="*/ 0 h 25"/>
                <a:gd name="T4" fmla="*/ 26 w 26"/>
                <a:gd name="T5" fmla="*/ 13 h 25"/>
                <a:gd name="T6" fmla="*/ 13 w 26"/>
                <a:gd name="T7" fmla="*/ 25 h 25"/>
                <a:gd name="T8" fmla="*/ 0 w 26"/>
                <a:gd name="T9" fmla="*/ 13 h 25"/>
                <a:gd name="T10" fmla="*/ 13 w 26"/>
                <a:gd name="T11" fmla="*/ 3 h 25"/>
                <a:gd name="T12" fmla="*/ 4 w 26"/>
                <a:gd name="T13" fmla="*/ 13 h 25"/>
                <a:gd name="T14" fmla="*/ 13 w 26"/>
                <a:gd name="T15" fmla="*/ 23 h 25"/>
                <a:gd name="T16" fmla="*/ 23 w 26"/>
                <a:gd name="T17" fmla="*/ 13 h 25"/>
                <a:gd name="T18" fmla="*/ 13 w 26"/>
                <a:gd name="T19" fmla="*/ 3 h 25"/>
                <a:gd name="T20" fmla="*/ 11 w 26"/>
                <a:gd name="T21" fmla="*/ 20 h 25"/>
                <a:gd name="T22" fmla="*/ 8 w 26"/>
                <a:gd name="T23" fmla="*/ 20 h 25"/>
                <a:gd name="T24" fmla="*/ 8 w 26"/>
                <a:gd name="T25" fmla="*/ 6 h 25"/>
                <a:gd name="T26" fmla="*/ 13 w 26"/>
                <a:gd name="T27" fmla="*/ 6 h 25"/>
                <a:gd name="T28" fmla="*/ 19 w 26"/>
                <a:gd name="T29" fmla="*/ 10 h 25"/>
                <a:gd name="T30" fmla="*/ 15 w 26"/>
                <a:gd name="T31" fmla="*/ 14 h 25"/>
                <a:gd name="T32" fmla="*/ 19 w 26"/>
                <a:gd name="T33" fmla="*/ 20 h 25"/>
                <a:gd name="T34" fmla="*/ 16 w 26"/>
                <a:gd name="T35" fmla="*/ 20 h 25"/>
                <a:gd name="T36" fmla="*/ 13 w 26"/>
                <a:gd name="T37" fmla="*/ 14 h 25"/>
                <a:gd name="T38" fmla="*/ 11 w 26"/>
                <a:gd name="T39" fmla="*/ 14 h 25"/>
                <a:gd name="T40" fmla="*/ 11 w 26"/>
                <a:gd name="T41" fmla="*/ 20 h 25"/>
                <a:gd name="T42" fmla="*/ 11 w 26"/>
                <a:gd name="T43" fmla="*/ 11 h 25"/>
                <a:gd name="T44" fmla="*/ 13 w 26"/>
                <a:gd name="T45" fmla="*/ 11 h 25"/>
                <a:gd name="T46" fmla="*/ 16 w 26"/>
                <a:gd name="T47" fmla="*/ 10 h 25"/>
                <a:gd name="T48" fmla="*/ 13 w 26"/>
                <a:gd name="T49" fmla="*/ 8 h 25"/>
                <a:gd name="T50" fmla="*/ 11 w 26"/>
                <a:gd name="T51" fmla="*/ 8 h 25"/>
                <a:gd name="T52" fmla="*/ 11 w 26"/>
                <a:gd name="T5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25">
                  <a:moveTo>
                    <a:pt x="0" y="13"/>
                  </a:moveTo>
                  <a:cubicBezTo>
                    <a:pt x="0" y="5"/>
                    <a:pt x="6" y="0"/>
                    <a:pt x="13" y="0"/>
                  </a:cubicBezTo>
                  <a:cubicBezTo>
                    <a:pt x="20" y="0"/>
                    <a:pt x="26" y="5"/>
                    <a:pt x="26" y="13"/>
                  </a:cubicBezTo>
                  <a:cubicBezTo>
                    <a:pt x="26" y="20"/>
                    <a:pt x="20" y="25"/>
                    <a:pt x="13" y="25"/>
                  </a:cubicBezTo>
                  <a:cubicBezTo>
                    <a:pt x="6" y="25"/>
                    <a:pt x="0" y="20"/>
                    <a:pt x="0" y="13"/>
                  </a:cubicBezTo>
                  <a:close/>
                  <a:moveTo>
                    <a:pt x="13" y="3"/>
                  </a:moveTo>
                  <a:cubicBezTo>
                    <a:pt x="8" y="3"/>
                    <a:pt x="4" y="7"/>
                    <a:pt x="4" y="13"/>
                  </a:cubicBezTo>
                  <a:cubicBezTo>
                    <a:pt x="4" y="18"/>
                    <a:pt x="8" y="23"/>
                    <a:pt x="13" y="23"/>
                  </a:cubicBezTo>
                  <a:cubicBezTo>
                    <a:pt x="18" y="23"/>
                    <a:pt x="23" y="18"/>
                    <a:pt x="23" y="13"/>
                  </a:cubicBezTo>
                  <a:cubicBezTo>
                    <a:pt x="23" y="7"/>
                    <a:pt x="18" y="3"/>
                    <a:pt x="13" y="3"/>
                  </a:cubicBezTo>
                  <a:close/>
                  <a:moveTo>
                    <a:pt x="11" y="20"/>
                  </a:moveTo>
                  <a:cubicBezTo>
                    <a:pt x="8" y="20"/>
                    <a:pt x="8" y="20"/>
                    <a:pt x="8" y="20"/>
                  </a:cubicBezTo>
                  <a:cubicBezTo>
                    <a:pt x="8" y="6"/>
                    <a:pt x="8" y="6"/>
                    <a:pt x="8" y="6"/>
                  </a:cubicBezTo>
                  <a:cubicBezTo>
                    <a:pt x="13" y="6"/>
                    <a:pt x="13" y="6"/>
                    <a:pt x="13" y="6"/>
                  </a:cubicBezTo>
                  <a:cubicBezTo>
                    <a:pt x="17" y="6"/>
                    <a:pt x="19" y="7"/>
                    <a:pt x="19" y="10"/>
                  </a:cubicBezTo>
                  <a:cubicBezTo>
                    <a:pt x="19" y="12"/>
                    <a:pt x="17" y="13"/>
                    <a:pt x="15" y="14"/>
                  </a:cubicBezTo>
                  <a:cubicBezTo>
                    <a:pt x="19" y="20"/>
                    <a:pt x="19" y="20"/>
                    <a:pt x="19" y="20"/>
                  </a:cubicBezTo>
                  <a:cubicBezTo>
                    <a:pt x="16" y="20"/>
                    <a:pt x="16" y="20"/>
                    <a:pt x="16" y="20"/>
                  </a:cubicBezTo>
                  <a:cubicBezTo>
                    <a:pt x="13" y="14"/>
                    <a:pt x="13" y="14"/>
                    <a:pt x="13" y="14"/>
                  </a:cubicBezTo>
                  <a:cubicBezTo>
                    <a:pt x="11" y="14"/>
                    <a:pt x="11" y="14"/>
                    <a:pt x="11" y="14"/>
                  </a:cubicBezTo>
                  <a:lnTo>
                    <a:pt x="11" y="20"/>
                  </a:lnTo>
                  <a:close/>
                  <a:moveTo>
                    <a:pt x="11" y="11"/>
                  </a:moveTo>
                  <a:cubicBezTo>
                    <a:pt x="13" y="11"/>
                    <a:pt x="13" y="11"/>
                    <a:pt x="13" y="11"/>
                  </a:cubicBezTo>
                  <a:cubicBezTo>
                    <a:pt x="15" y="11"/>
                    <a:pt x="16" y="11"/>
                    <a:pt x="16" y="10"/>
                  </a:cubicBezTo>
                  <a:cubicBezTo>
                    <a:pt x="16" y="8"/>
                    <a:pt x="15" y="8"/>
                    <a:pt x="13" y="8"/>
                  </a:cubicBezTo>
                  <a:cubicBezTo>
                    <a:pt x="11" y="8"/>
                    <a:pt x="11" y="8"/>
                    <a:pt x="11" y="8"/>
                  </a:cubicBez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08505396"/>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page Photo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hasCustomPrompt="1"/>
          </p:nvPr>
        </p:nvSpPr>
        <p:spPr>
          <a:xfrm>
            <a:off x="0" y="0"/>
            <a:ext cx="9144000" cy="6858000"/>
          </a:xfrm>
          <a:solidFill>
            <a:schemeClr val="bg1">
              <a:lumMod val="85000"/>
            </a:schemeClr>
          </a:solidFill>
        </p:spPr>
        <p:txBody>
          <a:bodyPr/>
          <a:lstStyle>
            <a:lvl1pPr>
              <a:defRPr/>
            </a:lvl1pPr>
          </a:lstStyle>
          <a:p>
            <a:r>
              <a:rPr lang="en-US" dirty="0"/>
              <a:t>Click icon below to add full–page photo</a:t>
            </a:r>
          </a:p>
        </p:txBody>
      </p:sp>
    </p:spTree>
    <p:extLst>
      <p:ext uri="{BB962C8B-B14F-4D97-AF65-F5344CB8AC3E}">
        <p14:creationId xmlns:p14="http://schemas.microsoft.com/office/powerpoint/2010/main" val="95086549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2"/>
          <p:cNvSpPr>
            <a:spLocks noGrp="1"/>
          </p:cNvSpPr>
          <p:nvPr>
            <p:ph idx="1"/>
          </p:nvPr>
        </p:nvSpPr>
        <p:spPr>
          <a:xfrm>
            <a:off x="575355" y="1792162"/>
            <a:ext cx="3839891" cy="4351338"/>
          </a:xfrm>
        </p:spPr>
        <p:txBody>
          <a:bodyPr/>
          <a:lstStyle>
            <a:lvl1pPr>
              <a:spcAft>
                <a:spcPts val="500"/>
              </a:spcAft>
              <a:defRPr sz="1800"/>
            </a:lvl1pPr>
            <a:lvl2pPr marL="640080">
              <a:spcAft>
                <a:spcPts val="500"/>
              </a:spcAft>
              <a:defRPr sz="1800"/>
            </a:lvl2pPr>
            <a:lvl3pPr marL="960120">
              <a:spcAft>
                <a:spcPts val="500"/>
              </a:spcAft>
              <a:defRPr sz="1800"/>
            </a:lvl3pPr>
            <a:lvl4pPr marL="1280160">
              <a:spcAft>
                <a:spcPts val="500"/>
              </a:spcAft>
              <a:defRPr sz="1800"/>
            </a:lvl4pPr>
            <a:lvl5pPr marL="1645920">
              <a:spcAft>
                <a:spcPts val="5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732609" y="1792162"/>
            <a:ext cx="3839891" cy="4351338"/>
          </a:xfrm>
        </p:spPr>
        <p:txBody>
          <a:bodyPr/>
          <a:lstStyle>
            <a:lvl1pPr>
              <a:spcAft>
                <a:spcPts val="500"/>
              </a:spcAft>
              <a:defRPr sz="1800"/>
            </a:lvl1pPr>
            <a:lvl2pPr marL="640080">
              <a:spcAft>
                <a:spcPts val="500"/>
              </a:spcAft>
              <a:defRPr sz="1800"/>
            </a:lvl2pPr>
            <a:lvl3pPr marL="960120">
              <a:spcAft>
                <a:spcPts val="500"/>
              </a:spcAft>
              <a:defRPr sz="1800"/>
            </a:lvl3pPr>
            <a:lvl4pPr marL="1280160">
              <a:spcAft>
                <a:spcPts val="500"/>
              </a:spcAft>
              <a:defRPr sz="1800"/>
            </a:lvl4pPr>
            <a:lvl5pPr marL="1645920">
              <a:spcAft>
                <a:spcPts val="5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704987"/>
      </p:ext>
    </p:extLst>
  </p:cSld>
  <p:clrMapOvr>
    <a:masterClrMapping/>
  </p:clrMapOvr>
  <p:transition spd="slow"/>
  <p:extLst>
    <p:ext uri="{DCECCB84-F9BA-43D5-87BE-67443E8EF086}">
      <p15:sldGuideLst xmlns:p15="http://schemas.microsoft.com/office/powerpoint/2012/main">
        <p15:guide id="1"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Left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4" name="Content Placeholder 2"/>
          <p:cNvSpPr>
            <a:spLocks noGrp="1"/>
          </p:cNvSpPr>
          <p:nvPr>
            <p:ph idx="1"/>
          </p:nvPr>
        </p:nvSpPr>
        <p:spPr>
          <a:xfrm>
            <a:off x="575355" y="1792162"/>
            <a:ext cx="3839891" cy="4351338"/>
          </a:xfrm>
        </p:spPr>
        <p:txBody>
          <a:bodyPr/>
          <a:lstStyle>
            <a:lvl1pPr>
              <a:spcAft>
                <a:spcPts val="500"/>
              </a:spcAft>
              <a:defRPr sz="1800"/>
            </a:lvl1pPr>
            <a:lvl2pPr marL="640080">
              <a:spcAft>
                <a:spcPts val="500"/>
              </a:spcAft>
              <a:defRPr sz="1800"/>
            </a:lvl2pPr>
            <a:lvl3pPr marL="960120">
              <a:spcAft>
                <a:spcPts val="500"/>
              </a:spcAft>
              <a:defRPr sz="1800"/>
            </a:lvl3pPr>
            <a:lvl4pPr marL="1280160">
              <a:spcAft>
                <a:spcPts val="500"/>
              </a:spcAft>
              <a:defRPr sz="1800"/>
            </a:lvl4pPr>
            <a:lvl5pPr marL="1645920">
              <a:spcAft>
                <a:spcPts val="5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884841"/>
      </p:ext>
    </p:extLst>
  </p:cSld>
  <p:clrMapOvr>
    <a:masterClrMapping/>
  </p:clrMapOvr>
  <p:transition spd="slow"/>
  <p:extLst>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2"/>
          <p:cNvSpPr>
            <a:spLocks noGrp="1"/>
          </p:cNvSpPr>
          <p:nvPr>
            <p:ph idx="10"/>
          </p:nvPr>
        </p:nvSpPr>
        <p:spPr>
          <a:xfrm>
            <a:off x="4732609" y="1792162"/>
            <a:ext cx="3839891" cy="4351338"/>
          </a:xfrm>
        </p:spPr>
        <p:txBody>
          <a:bodyPr/>
          <a:lstStyle>
            <a:lvl1pPr>
              <a:spcAft>
                <a:spcPts val="500"/>
              </a:spcAft>
              <a:defRPr sz="1800"/>
            </a:lvl1pPr>
            <a:lvl2pPr marL="640080">
              <a:spcAft>
                <a:spcPts val="500"/>
              </a:spcAft>
              <a:defRPr sz="1800"/>
            </a:lvl2pPr>
            <a:lvl3pPr marL="960120">
              <a:spcAft>
                <a:spcPts val="500"/>
              </a:spcAft>
              <a:defRPr sz="1800"/>
            </a:lvl3pPr>
            <a:lvl4pPr marL="1280160">
              <a:spcAft>
                <a:spcPts val="500"/>
              </a:spcAft>
              <a:defRPr sz="1800"/>
            </a:lvl4pPr>
            <a:lvl5pPr marL="1645920">
              <a:spcAft>
                <a:spcPts val="5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388083"/>
      </p:ext>
    </p:extLst>
  </p:cSld>
  <p:clrMapOvr>
    <a:masterClrMapping/>
  </p:clrMapOvr>
  <p:transition spd="slow"/>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0"/>
          </p:nvPr>
        </p:nvSpPr>
        <p:spPr>
          <a:xfrm>
            <a:off x="575355" y="4211233"/>
            <a:ext cx="7997145" cy="1960967"/>
          </a:xfrm>
        </p:spPr>
        <p:txBody>
          <a:bodyPr/>
          <a:lstStyle>
            <a:lvl1pPr>
              <a:spcAft>
                <a:spcPts val="500"/>
              </a:spcAft>
              <a:defRPr sz="1800"/>
            </a:lvl1pPr>
            <a:lvl2pPr marL="640080">
              <a:spcAft>
                <a:spcPts val="500"/>
              </a:spcAft>
              <a:defRPr sz="1800"/>
            </a:lvl2pPr>
            <a:lvl3pPr marL="960120">
              <a:spcAft>
                <a:spcPts val="500"/>
              </a:spcAft>
              <a:defRPr sz="1800"/>
            </a:lvl3pPr>
            <a:lvl4pPr marL="1280160">
              <a:spcAft>
                <a:spcPts val="500"/>
              </a:spcAft>
              <a:defRPr sz="1800"/>
            </a:lvl4pPr>
            <a:lvl5pPr marL="1645920">
              <a:spcAft>
                <a:spcPts val="5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3841582"/>
      </p:ext>
    </p:extLst>
  </p:cSld>
  <p:clrMapOvr>
    <a:masterClrMapping/>
  </p:clrMapOvr>
  <p:transition spd="slow"/>
  <p:extLst>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1834421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an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1"/>
          </p:nvPr>
        </p:nvSpPr>
        <p:spPr>
          <a:xfrm>
            <a:off x="4800601" y="2712274"/>
            <a:ext cx="3457574" cy="1259883"/>
          </a:xfrm>
        </p:spPr>
        <p:txBody>
          <a:bodyPr/>
          <a:lstStyle>
            <a:lvl1pPr marL="0" indent="0" algn="l">
              <a:buNone/>
              <a:defRPr sz="1800" b="1"/>
            </a:lvl1pPr>
            <a:lvl2pPr marL="0" indent="0" algn="l">
              <a:buNone/>
              <a:defRPr sz="18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4" name="Picture Placeholder 3"/>
          <p:cNvSpPr>
            <a:spLocks noGrp="1"/>
          </p:cNvSpPr>
          <p:nvPr>
            <p:ph type="pic" sz="quarter" idx="12"/>
          </p:nvPr>
        </p:nvSpPr>
        <p:spPr>
          <a:xfrm>
            <a:off x="571500" y="1790700"/>
            <a:ext cx="3723708" cy="4362915"/>
          </a:xfrm>
        </p:spPr>
        <p:txBody>
          <a:bodyPr/>
          <a:lstStyle/>
          <a:p>
            <a:endParaRPr lang="en-US" dirty="0"/>
          </a:p>
        </p:txBody>
      </p:sp>
    </p:spTree>
    <p:extLst>
      <p:ext uri="{BB962C8B-B14F-4D97-AF65-F5344CB8AC3E}">
        <p14:creationId xmlns:p14="http://schemas.microsoft.com/office/powerpoint/2010/main" val="235048756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3635" y="1389063"/>
            <a:ext cx="8012112" cy="287337"/>
          </a:xfrm>
        </p:spPr>
        <p:txBody>
          <a:bodyPr anchor="b"/>
          <a:lstStyle>
            <a:lvl1pPr marL="0" indent="0">
              <a:buNone/>
              <a:defRPr sz="1800" b="1">
                <a:solidFill>
                  <a:schemeClr val="bg2"/>
                </a:solidFill>
              </a:defRPr>
            </a:lvl1pPr>
          </a:lstStyle>
          <a:p>
            <a:pPr lvl="0"/>
            <a:r>
              <a:rPr lang="en-US" dirty="0"/>
              <a:t>Edit Master text styles</a:t>
            </a:r>
          </a:p>
        </p:txBody>
      </p:sp>
      <p:sp>
        <p:nvSpPr>
          <p:cNvPr id="6" name="Chart Placeholder 5"/>
          <p:cNvSpPr>
            <a:spLocks noGrp="1"/>
          </p:cNvSpPr>
          <p:nvPr>
            <p:ph type="chart" sz="quarter" idx="11"/>
          </p:nvPr>
        </p:nvSpPr>
        <p:spPr>
          <a:xfrm>
            <a:off x="571500" y="1790700"/>
            <a:ext cx="8001000" cy="4381500"/>
          </a:xfrm>
        </p:spPr>
        <p:txBody>
          <a:bodyPr/>
          <a:lstStyle/>
          <a:p>
            <a:endParaRPr lang="en-US" dirty="0"/>
          </a:p>
        </p:txBody>
      </p:sp>
    </p:spTree>
    <p:extLst>
      <p:ext uri="{BB962C8B-B14F-4D97-AF65-F5344CB8AC3E}">
        <p14:creationId xmlns:p14="http://schemas.microsoft.com/office/powerpoint/2010/main" val="184486764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56" y="623293"/>
            <a:ext cx="7943850" cy="42391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575354" y="1792162"/>
            <a:ext cx="7997145"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257737" y="6406988"/>
            <a:ext cx="314619" cy="138499"/>
          </a:xfrm>
          <a:prstGeom prst="rect">
            <a:avLst/>
          </a:prstGeom>
          <a:noFill/>
        </p:spPr>
        <p:txBody>
          <a:bodyPr wrap="square" lIns="0" tIns="0" rIns="0" bIns="0" rtlCol="0">
            <a:spAutoFit/>
          </a:bodyPr>
          <a:lstStyle/>
          <a:p>
            <a:pPr algn="r"/>
            <a:fld id="{89C85D0C-CBA8-4F2D-B62B-BFF93BEEA689}" type="slidenum">
              <a:rPr lang="en-US" sz="900" smtClean="0"/>
              <a:pPr algn="r"/>
              <a:t>‹#›</a:t>
            </a:fld>
            <a:endParaRPr lang="en-US" sz="900" dirty="0"/>
          </a:p>
        </p:txBody>
      </p:sp>
      <p:pic>
        <p:nvPicPr>
          <p:cNvPr id="10" name="Picture 9"/>
          <p:cNvPicPr>
            <a:picLocks noChangeAspect="1"/>
          </p:cNvPicPr>
          <p:nvPr userDrawn="1"/>
        </p:nvPicPr>
        <p:blipFill>
          <a:blip r:embed="rId25" cstate="screen">
            <a:extLst>
              <a:ext uri="{28A0092B-C50C-407E-A947-70E740481C1C}">
                <a14:useLocalDpi xmlns:a14="http://schemas.microsoft.com/office/drawing/2010/main" val="0"/>
              </a:ext>
            </a:extLst>
          </a:blip>
          <a:stretch>
            <a:fillRect/>
          </a:stretch>
        </p:blipFill>
        <p:spPr>
          <a:xfrm>
            <a:off x="523888" y="6326189"/>
            <a:ext cx="1926121" cy="349280"/>
          </a:xfrm>
          <a:prstGeom prst="rect">
            <a:avLst/>
          </a:prstGeom>
        </p:spPr>
      </p:pic>
      <p:sp>
        <p:nvSpPr>
          <p:cNvPr id="9" name="Freeform 5"/>
          <p:cNvSpPr>
            <a:spLocks/>
          </p:cNvSpPr>
          <p:nvPr userDrawn="1"/>
        </p:nvSpPr>
        <p:spPr bwMode="auto">
          <a:xfrm>
            <a:off x="-4632" y="-2441"/>
            <a:ext cx="9153321" cy="366780"/>
          </a:xfrm>
          <a:custGeom>
            <a:avLst/>
            <a:gdLst>
              <a:gd name="T0" fmla="*/ 0 w 3844"/>
              <a:gd name="T1" fmla="*/ 0 h 111"/>
              <a:gd name="T2" fmla="*/ 3844 w 3844"/>
              <a:gd name="T3" fmla="*/ 0 h 111"/>
              <a:gd name="T4" fmla="*/ 3844 w 3844"/>
              <a:gd name="T5" fmla="*/ 58 h 111"/>
              <a:gd name="T6" fmla="*/ 547 w 3844"/>
              <a:gd name="T7" fmla="*/ 58 h 111"/>
              <a:gd name="T8" fmla="*/ 393 w 3844"/>
              <a:gd name="T9" fmla="*/ 89 h 111"/>
              <a:gd name="T10" fmla="*/ 393 w 3844"/>
              <a:gd name="T11" fmla="*/ 89 h 111"/>
              <a:gd name="T12" fmla="*/ 377 w 3844"/>
              <a:gd name="T13" fmla="*/ 99 h 111"/>
              <a:gd name="T14" fmla="*/ 358 w 3844"/>
              <a:gd name="T15" fmla="*/ 111 h 111"/>
              <a:gd name="T16" fmla="*/ 339 w 3844"/>
              <a:gd name="T17" fmla="*/ 99 h 111"/>
              <a:gd name="T18" fmla="*/ 322 w 3844"/>
              <a:gd name="T19" fmla="*/ 89 h 111"/>
              <a:gd name="T20" fmla="*/ 322 w 3844"/>
              <a:gd name="T21" fmla="*/ 89 h 111"/>
              <a:gd name="T22" fmla="*/ 168 w 3844"/>
              <a:gd name="T23" fmla="*/ 58 h 111"/>
              <a:gd name="T24" fmla="*/ 0 w 3844"/>
              <a:gd name="T25" fmla="*/ 58 h 111"/>
              <a:gd name="T26" fmla="*/ 0 w 3844"/>
              <a:gd name="T27" fmla="*/ 0 h 111"/>
              <a:gd name="connsiteX0" fmla="*/ 0 w 10000"/>
              <a:gd name="connsiteY0" fmla="*/ 0 h 10000"/>
              <a:gd name="connsiteX1" fmla="*/ 10000 w 10000"/>
              <a:gd name="connsiteY1" fmla="*/ 0 h 10000"/>
              <a:gd name="connsiteX2" fmla="*/ 10000 w 10000"/>
              <a:gd name="connsiteY2" fmla="*/ 5225 h 10000"/>
              <a:gd name="connsiteX3" fmla="*/ 9933 w 10000"/>
              <a:gd name="connsiteY3" fmla="*/ 5197 h 10000"/>
              <a:gd name="connsiteX4" fmla="*/ 1423 w 10000"/>
              <a:gd name="connsiteY4" fmla="*/ 5225 h 10000"/>
              <a:gd name="connsiteX5" fmla="*/ 1022 w 10000"/>
              <a:gd name="connsiteY5" fmla="*/ 8018 h 10000"/>
              <a:gd name="connsiteX6" fmla="*/ 1022 w 10000"/>
              <a:gd name="connsiteY6" fmla="*/ 8018 h 10000"/>
              <a:gd name="connsiteX7" fmla="*/ 981 w 10000"/>
              <a:gd name="connsiteY7" fmla="*/ 8919 h 10000"/>
              <a:gd name="connsiteX8" fmla="*/ 931 w 10000"/>
              <a:gd name="connsiteY8" fmla="*/ 10000 h 10000"/>
              <a:gd name="connsiteX9" fmla="*/ 882 w 10000"/>
              <a:gd name="connsiteY9" fmla="*/ 8919 h 10000"/>
              <a:gd name="connsiteX10" fmla="*/ 838 w 10000"/>
              <a:gd name="connsiteY10" fmla="*/ 8018 h 10000"/>
              <a:gd name="connsiteX11" fmla="*/ 838 w 10000"/>
              <a:gd name="connsiteY11" fmla="*/ 8018 h 10000"/>
              <a:gd name="connsiteX12" fmla="*/ 437 w 10000"/>
              <a:gd name="connsiteY12" fmla="*/ 5225 h 10000"/>
              <a:gd name="connsiteX13" fmla="*/ 0 w 10000"/>
              <a:gd name="connsiteY13" fmla="*/ 5225 h 10000"/>
              <a:gd name="connsiteX14" fmla="*/ 0 w 10000"/>
              <a:gd name="connsiteY14" fmla="*/ 0 h 10000"/>
              <a:gd name="connsiteX0" fmla="*/ 0 w 10000"/>
              <a:gd name="connsiteY0" fmla="*/ 66 h 10066"/>
              <a:gd name="connsiteX1" fmla="*/ 9931 w 10000"/>
              <a:gd name="connsiteY1" fmla="*/ 0 h 10066"/>
              <a:gd name="connsiteX2" fmla="*/ 10000 w 10000"/>
              <a:gd name="connsiteY2" fmla="*/ 66 h 10066"/>
              <a:gd name="connsiteX3" fmla="*/ 10000 w 10000"/>
              <a:gd name="connsiteY3" fmla="*/ 5291 h 10066"/>
              <a:gd name="connsiteX4" fmla="*/ 9933 w 10000"/>
              <a:gd name="connsiteY4" fmla="*/ 5263 h 10066"/>
              <a:gd name="connsiteX5" fmla="*/ 1423 w 10000"/>
              <a:gd name="connsiteY5" fmla="*/ 5291 h 10066"/>
              <a:gd name="connsiteX6" fmla="*/ 1022 w 10000"/>
              <a:gd name="connsiteY6" fmla="*/ 8084 h 10066"/>
              <a:gd name="connsiteX7" fmla="*/ 1022 w 10000"/>
              <a:gd name="connsiteY7" fmla="*/ 8084 h 10066"/>
              <a:gd name="connsiteX8" fmla="*/ 981 w 10000"/>
              <a:gd name="connsiteY8" fmla="*/ 8985 h 10066"/>
              <a:gd name="connsiteX9" fmla="*/ 931 w 10000"/>
              <a:gd name="connsiteY9" fmla="*/ 10066 h 10066"/>
              <a:gd name="connsiteX10" fmla="*/ 882 w 10000"/>
              <a:gd name="connsiteY10" fmla="*/ 8985 h 10066"/>
              <a:gd name="connsiteX11" fmla="*/ 838 w 10000"/>
              <a:gd name="connsiteY11" fmla="*/ 8084 h 10066"/>
              <a:gd name="connsiteX12" fmla="*/ 838 w 10000"/>
              <a:gd name="connsiteY12" fmla="*/ 8084 h 10066"/>
              <a:gd name="connsiteX13" fmla="*/ 437 w 10000"/>
              <a:gd name="connsiteY13" fmla="*/ 5291 h 10066"/>
              <a:gd name="connsiteX14" fmla="*/ 0 w 10000"/>
              <a:gd name="connsiteY14" fmla="*/ 5291 h 10066"/>
              <a:gd name="connsiteX15" fmla="*/ 0 w 10000"/>
              <a:gd name="connsiteY15" fmla="*/ 66 h 10066"/>
              <a:gd name="connsiteX0" fmla="*/ 0 w 10000"/>
              <a:gd name="connsiteY0" fmla="*/ 66 h 10066"/>
              <a:gd name="connsiteX1" fmla="*/ 9931 w 10000"/>
              <a:gd name="connsiteY1" fmla="*/ 0 h 10066"/>
              <a:gd name="connsiteX2" fmla="*/ 10000 w 10000"/>
              <a:gd name="connsiteY2" fmla="*/ 5291 h 10066"/>
              <a:gd name="connsiteX3" fmla="*/ 9933 w 10000"/>
              <a:gd name="connsiteY3" fmla="*/ 5263 h 10066"/>
              <a:gd name="connsiteX4" fmla="*/ 1423 w 10000"/>
              <a:gd name="connsiteY4" fmla="*/ 5291 h 10066"/>
              <a:gd name="connsiteX5" fmla="*/ 1022 w 10000"/>
              <a:gd name="connsiteY5" fmla="*/ 8084 h 10066"/>
              <a:gd name="connsiteX6" fmla="*/ 1022 w 10000"/>
              <a:gd name="connsiteY6" fmla="*/ 8084 h 10066"/>
              <a:gd name="connsiteX7" fmla="*/ 981 w 10000"/>
              <a:gd name="connsiteY7" fmla="*/ 8985 h 10066"/>
              <a:gd name="connsiteX8" fmla="*/ 931 w 10000"/>
              <a:gd name="connsiteY8" fmla="*/ 10066 h 10066"/>
              <a:gd name="connsiteX9" fmla="*/ 882 w 10000"/>
              <a:gd name="connsiteY9" fmla="*/ 8985 h 10066"/>
              <a:gd name="connsiteX10" fmla="*/ 838 w 10000"/>
              <a:gd name="connsiteY10" fmla="*/ 8084 h 10066"/>
              <a:gd name="connsiteX11" fmla="*/ 838 w 10000"/>
              <a:gd name="connsiteY11" fmla="*/ 8084 h 10066"/>
              <a:gd name="connsiteX12" fmla="*/ 437 w 10000"/>
              <a:gd name="connsiteY12" fmla="*/ 5291 h 10066"/>
              <a:gd name="connsiteX13" fmla="*/ 0 w 10000"/>
              <a:gd name="connsiteY13" fmla="*/ 5291 h 10066"/>
              <a:gd name="connsiteX14" fmla="*/ 0 w 10000"/>
              <a:gd name="connsiteY14" fmla="*/ 66 h 10066"/>
              <a:gd name="connsiteX0" fmla="*/ 0 w 11086"/>
              <a:gd name="connsiteY0" fmla="*/ 66 h 10066"/>
              <a:gd name="connsiteX1" fmla="*/ 9931 w 11086"/>
              <a:gd name="connsiteY1" fmla="*/ 0 h 10066"/>
              <a:gd name="connsiteX2" fmla="*/ 9933 w 11086"/>
              <a:gd name="connsiteY2" fmla="*/ 5263 h 10066"/>
              <a:gd name="connsiteX3" fmla="*/ 1423 w 11086"/>
              <a:gd name="connsiteY3" fmla="*/ 5291 h 10066"/>
              <a:gd name="connsiteX4" fmla="*/ 1022 w 11086"/>
              <a:gd name="connsiteY4" fmla="*/ 8084 h 10066"/>
              <a:gd name="connsiteX5" fmla="*/ 1022 w 11086"/>
              <a:gd name="connsiteY5" fmla="*/ 8084 h 10066"/>
              <a:gd name="connsiteX6" fmla="*/ 981 w 11086"/>
              <a:gd name="connsiteY6" fmla="*/ 8985 h 10066"/>
              <a:gd name="connsiteX7" fmla="*/ 931 w 11086"/>
              <a:gd name="connsiteY7" fmla="*/ 10066 h 10066"/>
              <a:gd name="connsiteX8" fmla="*/ 882 w 11086"/>
              <a:gd name="connsiteY8" fmla="*/ 8985 h 10066"/>
              <a:gd name="connsiteX9" fmla="*/ 838 w 11086"/>
              <a:gd name="connsiteY9" fmla="*/ 8084 h 10066"/>
              <a:gd name="connsiteX10" fmla="*/ 838 w 11086"/>
              <a:gd name="connsiteY10" fmla="*/ 8084 h 10066"/>
              <a:gd name="connsiteX11" fmla="*/ 437 w 11086"/>
              <a:gd name="connsiteY11" fmla="*/ 5291 h 10066"/>
              <a:gd name="connsiteX12" fmla="*/ 0 w 11086"/>
              <a:gd name="connsiteY12" fmla="*/ 5291 h 10066"/>
              <a:gd name="connsiteX13" fmla="*/ 0 w 11086"/>
              <a:gd name="connsiteY13" fmla="*/ 66 h 10066"/>
              <a:gd name="connsiteX0" fmla="*/ 0 w 10562"/>
              <a:gd name="connsiteY0" fmla="*/ 66 h 10066"/>
              <a:gd name="connsiteX1" fmla="*/ 9931 w 10562"/>
              <a:gd name="connsiteY1" fmla="*/ 0 h 10066"/>
              <a:gd name="connsiteX2" fmla="*/ 9933 w 10562"/>
              <a:gd name="connsiteY2" fmla="*/ 5263 h 10066"/>
              <a:gd name="connsiteX3" fmla="*/ 1423 w 10562"/>
              <a:gd name="connsiteY3" fmla="*/ 5291 h 10066"/>
              <a:gd name="connsiteX4" fmla="*/ 1022 w 10562"/>
              <a:gd name="connsiteY4" fmla="*/ 8084 h 10066"/>
              <a:gd name="connsiteX5" fmla="*/ 1022 w 10562"/>
              <a:gd name="connsiteY5" fmla="*/ 8084 h 10066"/>
              <a:gd name="connsiteX6" fmla="*/ 981 w 10562"/>
              <a:gd name="connsiteY6" fmla="*/ 8985 h 10066"/>
              <a:gd name="connsiteX7" fmla="*/ 931 w 10562"/>
              <a:gd name="connsiteY7" fmla="*/ 10066 h 10066"/>
              <a:gd name="connsiteX8" fmla="*/ 882 w 10562"/>
              <a:gd name="connsiteY8" fmla="*/ 8985 h 10066"/>
              <a:gd name="connsiteX9" fmla="*/ 838 w 10562"/>
              <a:gd name="connsiteY9" fmla="*/ 8084 h 10066"/>
              <a:gd name="connsiteX10" fmla="*/ 838 w 10562"/>
              <a:gd name="connsiteY10" fmla="*/ 8084 h 10066"/>
              <a:gd name="connsiteX11" fmla="*/ 437 w 10562"/>
              <a:gd name="connsiteY11" fmla="*/ 5291 h 10066"/>
              <a:gd name="connsiteX12" fmla="*/ 0 w 10562"/>
              <a:gd name="connsiteY12" fmla="*/ 5291 h 10066"/>
              <a:gd name="connsiteX13" fmla="*/ 0 w 10562"/>
              <a:gd name="connsiteY13" fmla="*/ 66 h 10066"/>
              <a:gd name="connsiteX0" fmla="*/ 0 w 9933"/>
              <a:gd name="connsiteY0" fmla="*/ 66 h 10066"/>
              <a:gd name="connsiteX1" fmla="*/ 9931 w 9933"/>
              <a:gd name="connsiteY1" fmla="*/ 0 h 10066"/>
              <a:gd name="connsiteX2" fmla="*/ 9933 w 9933"/>
              <a:gd name="connsiteY2" fmla="*/ 5263 h 10066"/>
              <a:gd name="connsiteX3" fmla="*/ 1423 w 9933"/>
              <a:gd name="connsiteY3" fmla="*/ 5291 h 10066"/>
              <a:gd name="connsiteX4" fmla="*/ 1022 w 9933"/>
              <a:gd name="connsiteY4" fmla="*/ 8084 h 10066"/>
              <a:gd name="connsiteX5" fmla="*/ 1022 w 9933"/>
              <a:gd name="connsiteY5" fmla="*/ 8084 h 10066"/>
              <a:gd name="connsiteX6" fmla="*/ 981 w 9933"/>
              <a:gd name="connsiteY6" fmla="*/ 8985 h 10066"/>
              <a:gd name="connsiteX7" fmla="*/ 931 w 9933"/>
              <a:gd name="connsiteY7" fmla="*/ 10066 h 10066"/>
              <a:gd name="connsiteX8" fmla="*/ 882 w 9933"/>
              <a:gd name="connsiteY8" fmla="*/ 8985 h 10066"/>
              <a:gd name="connsiteX9" fmla="*/ 838 w 9933"/>
              <a:gd name="connsiteY9" fmla="*/ 8084 h 10066"/>
              <a:gd name="connsiteX10" fmla="*/ 838 w 9933"/>
              <a:gd name="connsiteY10" fmla="*/ 8084 h 10066"/>
              <a:gd name="connsiteX11" fmla="*/ 437 w 9933"/>
              <a:gd name="connsiteY11" fmla="*/ 5291 h 10066"/>
              <a:gd name="connsiteX12" fmla="*/ 0 w 9933"/>
              <a:gd name="connsiteY12" fmla="*/ 5291 h 10066"/>
              <a:gd name="connsiteX13" fmla="*/ 0 w 9933"/>
              <a:gd name="connsiteY13" fmla="*/ 66 h 10066"/>
              <a:gd name="connsiteX0" fmla="*/ 0 w 10307"/>
              <a:gd name="connsiteY0" fmla="*/ 133 h 10067"/>
              <a:gd name="connsiteX1" fmla="*/ 10307 w 10307"/>
              <a:gd name="connsiteY1" fmla="*/ 0 h 10067"/>
              <a:gd name="connsiteX2" fmla="*/ 10000 w 10307"/>
              <a:gd name="connsiteY2" fmla="*/ 5295 h 10067"/>
              <a:gd name="connsiteX3" fmla="*/ 1433 w 10307"/>
              <a:gd name="connsiteY3" fmla="*/ 5323 h 10067"/>
              <a:gd name="connsiteX4" fmla="*/ 1029 w 10307"/>
              <a:gd name="connsiteY4" fmla="*/ 8098 h 10067"/>
              <a:gd name="connsiteX5" fmla="*/ 1029 w 10307"/>
              <a:gd name="connsiteY5" fmla="*/ 8098 h 10067"/>
              <a:gd name="connsiteX6" fmla="*/ 988 w 10307"/>
              <a:gd name="connsiteY6" fmla="*/ 8993 h 10067"/>
              <a:gd name="connsiteX7" fmla="*/ 937 w 10307"/>
              <a:gd name="connsiteY7" fmla="*/ 10067 h 10067"/>
              <a:gd name="connsiteX8" fmla="*/ 888 w 10307"/>
              <a:gd name="connsiteY8" fmla="*/ 8993 h 10067"/>
              <a:gd name="connsiteX9" fmla="*/ 844 w 10307"/>
              <a:gd name="connsiteY9" fmla="*/ 8098 h 10067"/>
              <a:gd name="connsiteX10" fmla="*/ 844 w 10307"/>
              <a:gd name="connsiteY10" fmla="*/ 8098 h 10067"/>
              <a:gd name="connsiteX11" fmla="*/ 440 w 10307"/>
              <a:gd name="connsiteY11" fmla="*/ 5323 h 10067"/>
              <a:gd name="connsiteX12" fmla="*/ 0 w 10307"/>
              <a:gd name="connsiteY12" fmla="*/ 5323 h 10067"/>
              <a:gd name="connsiteX13" fmla="*/ 0 w 10307"/>
              <a:gd name="connsiteY13" fmla="*/ 133 h 10067"/>
              <a:gd name="connsiteX0" fmla="*/ 0 w 10307"/>
              <a:gd name="connsiteY0" fmla="*/ 133 h 10067"/>
              <a:gd name="connsiteX1" fmla="*/ 10307 w 10307"/>
              <a:gd name="connsiteY1" fmla="*/ 0 h 10067"/>
              <a:gd name="connsiteX2" fmla="*/ 10000 w 10307"/>
              <a:gd name="connsiteY2" fmla="*/ 5295 h 10067"/>
              <a:gd name="connsiteX3" fmla="*/ 1433 w 10307"/>
              <a:gd name="connsiteY3" fmla="*/ 5323 h 10067"/>
              <a:gd name="connsiteX4" fmla="*/ 1029 w 10307"/>
              <a:gd name="connsiteY4" fmla="*/ 8098 h 10067"/>
              <a:gd name="connsiteX5" fmla="*/ 1029 w 10307"/>
              <a:gd name="connsiteY5" fmla="*/ 8098 h 10067"/>
              <a:gd name="connsiteX6" fmla="*/ 988 w 10307"/>
              <a:gd name="connsiteY6" fmla="*/ 8993 h 10067"/>
              <a:gd name="connsiteX7" fmla="*/ 937 w 10307"/>
              <a:gd name="connsiteY7" fmla="*/ 10067 h 10067"/>
              <a:gd name="connsiteX8" fmla="*/ 888 w 10307"/>
              <a:gd name="connsiteY8" fmla="*/ 8993 h 10067"/>
              <a:gd name="connsiteX9" fmla="*/ 844 w 10307"/>
              <a:gd name="connsiteY9" fmla="*/ 8098 h 10067"/>
              <a:gd name="connsiteX10" fmla="*/ 844 w 10307"/>
              <a:gd name="connsiteY10" fmla="*/ 8098 h 10067"/>
              <a:gd name="connsiteX11" fmla="*/ 440 w 10307"/>
              <a:gd name="connsiteY11" fmla="*/ 5323 h 10067"/>
              <a:gd name="connsiteX12" fmla="*/ 0 w 10307"/>
              <a:gd name="connsiteY12" fmla="*/ 5323 h 10067"/>
              <a:gd name="connsiteX13" fmla="*/ 0 w 10307"/>
              <a:gd name="connsiteY13" fmla="*/ 133 h 10067"/>
              <a:gd name="connsiteX0" fmla="*/ 0 w 10312"/>
              <a:gd name="connsiteY0" fmla="*/ 133 h 10067"/>
              <a:gd name="connsiteX1" fmla="*/ 10307 w 10312"/>
              <a:gd name="connsiteY1" fmla="*/ 0 h 10067"/>
              <a:gd name="connsiteX2" fmla="*/ 10312 w 10312"/>
              <a:gd name="connsiteY2" fmla="*/ 5228 h 10067"/>
              <a:gd name="connsiteX3" fmla="*/ 1433 w 10312"/>
              <a:gd name="connsiteY3" fmla="*/ 5323 h 10067"/>
              <a:gd name="connsiteX4" fmla="*/ 1029 w 10312"/>
              <a:gd name="connsiteY4" fmla="*/ 8098 h 10067"/>
              <a:gd name="connsiteX5" fmla="*/ 1029 w 10312"/>
              <a:gd name="connsiteY5" fmla="*/ 8098 h 10067"/>
              <a:gd name="connsiteX6" fmla="*/ 988 w 10312"/>
              <a:gd name="connsiteY6" fmla="*/ 8993 h 10067"/>
              <a:gd name="connsiteX7" fmla="*/ 937 w 10312"/>
              <a:gd name="connsiteY7" fmla="*/ 10067 h 10067"/>
              <a:gd name="connsiteX8" fmla="*/ 888 w 10312"/>
              <a:gd name="connsiteY8" fmla="*/ 8993 h 10067"/>
              <a:gd name="connsiteX9" fmla="*/ 844 w 10312"/>
              <a:gd name="connsiteY9" fmla="*/ 8098 h 10067"/>
              <a:gd name="connsiteX10" fmla="*/ 844 w 10312"/>
              <a:gd name="connsiteY10" fmla="*/ 8098 h 10067"/>
              <a:gd name="connsiteX11" fmla="*/ 440 w 10312"/>
              <a:gd name="connsiteY11" fmla="*/ 5323 h 10067"/>
              <a:gd name="connsiteX12" fmla="*/ 0 w 10312"/>
              <a:gd name="connsiteY12" fmla="*/ 5323 h 10067"/>
              <a:gd name="connsiteX13" fmla="*/ 0 w 10312"/>
              <a:gd name="connsiteY13" fmla="*/ 133 h 10067"/>
              <a:gd name="connsiteX0" fmla="*/ 309 w 10312"/>
              <a:gd name="connsiteY0" fmla="*/ 66 h 10067"/>
              <a:gd name="connsiteX1" fmla="*/ 10307 w 10312"/>
              <a:gd name="connsiteY1" fmla="*/ 0 h 10067"/>
              <a:gd name="connsiteX2" fmla="*/ 10312 w 10312"/>
              <a:gd name="connsiteY2" fmla="*/ 5228 h 10067"/>
              <a:gd name="connsiteX3" fmla="*/ 1433 w 10312"/>
              <a:gd name="connsiteY3" fmla="*/ 5323 h 10067"/>
              <a:gd name="connsiteX4" fmla="*/ 1029 w 10312"/>
              <a:gd name="connsiteY4" fmla="*/ 8098 h 10067"/>
              <a:gd name="connsiteX5" fmla="*/ 1029 w 10312"/>
              <a:gd name="connsiteY5" fmla="*/ 8098 h 10067"/>
              <a:gd name="connsiteX6" fmla="*/ 988 w 10312"/>
              <a:gd name="connsiteY6" fmla="*/ 8993 h 10067"/>
              <a:gd name="connsiteX7" fmla="*/ 937 w 10312"/>
              <a:gd name="connsiteY7" fmla="*/ 10067 h 10067"/>
              <a:gd name="connsiteX8" fmla="*/ 888 w 10312"/>
              <a:gd name="connsiteY8" fmla="*/ 8993 h 10067"/>
              <a:gd name="connsiteX9" fmla="*/ 844 w 10312"/>
              <a:gd name="connsiteY9" fmla="*/ 8098 h 10067"/>
              <a:gd name="connsiteX10" fmla="*/ 844 w 10312"/>
              <a:gd name="connsiteY10" fmla="*/ 8098 h 10067"/>
              <a:gd name="connsiteX11" fmla="*/ 440 w 10312"/>
              <a:gd name="connsiteY11" fmla="*/ 5323 h 10067"/>
              <a:gd name="connsiteX12" fmla="*/ 0 w 10312"/>
              <a:gd name="connsiteY12" fmla="*/ 5323 h 10067"/>
              <a:gd name="connsiteX13" fmla="*/ 309 w 10312"/>
              <a:gd name="connsiteY13" fmla="*/ 66 h 10067"/>
              <a:gd name="connsiteX0" fmla="*/ 309 w 10312"/>
              <a:gd name="connsiteY0" fmla="*/ 66 h 10067"/>
              <a:gd name="connsiteX1" fmla="*/ 10307 w 10312"/>
              <a:gd name="connsiteY1" fmla="*/ 0 h 10067"/>
              <a:gd name="connsiteX2" fmla="*/ 10312 w 10312"/>
              <a:gd name="connsiteY2" fmla="*/ 5228 h 10067"/>
              <a:gd name="connsiteX3" fmla="*/ 1433 w 10312"/>
              <a:gd name="connsiteY3" fmla="*/ 5323 h 10067"/>
              <a:gd name="connsiteX4" fmla="*/ 1029 w 10312"/>
              <a:gd name="connsiteY4" fmla="*/ 8098 h 10067"/>
              <a:gd name="connsiteX5" fmla="*/ 1029 w 10312"/>
              <a:gd name="connsiteY5" fmla="*/ 8098 h 10067"/>
              <a:gd name="connsiteX6" fmla="*/ 988 w 10312"/>
              <a:gd name="connsiteY6" fmla="*/ 8993 h 10067"/>
              <a:gd name="connsiteX7" fmla="*/ 937 w 10312"/>
              <a:gd name="connsiteY7" fmla="*/ 10067 h 10067"/>
              <a:gd name="connsiteX8" fmla="*/ 888 w 10312"/>
              <a:gd name="connsiteY8" fmla="*/ 8993 h 10067"/>
              <a:gd name="connsiteX9" fmla="*/ 844 w 10312"/>
              <a:gd name="connsiteY9" fmla="*/ 8098 h 10067"/>
              <a:gd name="connsiteX10" fmla="*/ 844 w 10312"/>
              <a:gd name="connsiteY10" fmla="*/ 8098 h 10067"/>
              <a:gd name="connsiteX11" fmla="*/ 440 w 10312"/>
              <a:gd name="connsiteY11" fmla="*/ 5323 h 10067"/>
              <a:gd name="connsiteX12" fmla="*/ 304 w 10312"/>
              <a:gd name="connsiteY12" fmla="*/ 5329 h 10067"/>
              <a:gd name="connsiteX13" fmla="*/ 0 w 10312"/>
              <a:gd name="connsiteY13" fmla="*/ 5323 h 10067"/>
              <a:gd name="connsiteX14" fmla="*/ 309 w 10312"/>
              <a:gd name="connsiteY14" fmla="*/ 66 h 10067"/>
              <a:gd name="connsiteX0" fmla="*/ 5 w 10008"/>
              <a:gd name="connsiteY0" fmla="*/ 66 h 10067"/>
              <a:gd name="connsiteX1" fmla="*/ 10003 w 10008"/>
              <a:gd name="connsiteY1" fmla="*/ 0 h 10067"/>
              <a:gd name="connsiteX2" fmla="*/ 10008 w 10008"/>
              <a:gd name="connsiteY2" fmla="*/ 5228 h 10067"/>
              <a:gd name="connsiteX3" fmla="*/ 1129 w 10008"/>
              <a:gd name="connsiteY3" fmla="*/ 5323 h 10067"/>
              <a:gd name="connsiteX4" fmla="*/ 725 w 10008"/>
              <a:gd name="connsiteY4" fmla="*/ 8098 h 10067"/>
              <a:gd name="connsiteX5" fmla="*/ 725 w 10008"/>
              <a:gd name="connsiteY5" fmla="*/ 8098 h 10067"/>
              <a:gd name="connsiteX6" fmla="*/ 684 w 10008"/>
              <a:gd name="connsiteY6" fmla="*/ 8993 h 10067"/>
              <a:gd name="connsiteX7" fmla="*/ 633 w 10008"/>
              <a:gd name="connsiteY7" fmla="*/ 10067 h 10067"/>
              <a:gd name="connsiteX8" fmla="*/ 584 w 10008"/>
              <a:gd name="connsiteY8" fmla="*/ 8993 h 10067"/>
              <a:gd name="connsiteX9" fmla="*/ 540 w 10008"/>
              <a:gd name="connsiteY9" fmla="*/ 8098 h 10067"/>
              <a:gd name="connsiteX10" fmla="*/ 540 w 10008"/>
              <a:gd name="connsiteY10" fmla="*/ 8098 h 10067"/>
              <a:gd name="connsiteX11" fmla="*/ 136 w 10008"/>
              <a:gd name="connsiteY11" fmla="*/ 5323 h 10067"/>
              <a:gd name="connsiteX12" fmla="*/ 0 w 10008"/>
              <a:gd name="connsiteY12" fmla="*/ 5329 h 10067"/>
              <a:gd name="connsiteX13" fmla="*/ 5 w 10008"/>
              <a:gd name="connsiteY13" fmla="*/ 66 h 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8" h="10067">
                <a:moveTo>
                  <a:pt x="5" y="66"/>
                </a:moveTo>
                <a:lnTo>
                  <a:pt x="10003" y="0"/>
                </a:lnTo>
                <a:cubicBezTo>
                  <a:pt x="10004" y="2614"/>
                  <a:pt x="10007" y="2614"/>
                  <a:pt x="10008" y="5228"/>
                </a:cubicBezTo>
                <a:lnTo>
                  <a:pt x="1129" y="5323"/>
                </a:lnTo>
                <a:cubicBezTo>
                  <a:pt x="969" y="5323"/>
                  <a:pt x="838" y="6040"/>
                  <a:pt x="725" y="8098"/>
                </a:cubicBezTo>
                <a:lnTo>
                  <a:pt x="725" y="8098"/>
                </a:lnTo>
                <a:cubicBezTo>
                  <a:pt x="712" y="8366"/>
                  <a:pt x="697" y="8635"/>
                  <a:pt x="684" y="8993"/>
                </a:cubicBezTo>
                <a:cubicBezTo>
                  <a:pt x="665" y="9261"/>
                  <a:pt x="649" y="9709"/>
                  <a:pt x="633" y="10067"/>
                </a:cubicBezTo>
                <a:cubicBezTo>
                  <a:pt x="615" y="9709"/>
                  <a:pt x="600" y="9261"/>
                  <a:pt x="584" y="8993"/>
                </a:cubicBezTo>
                <a:cubicBezTo>
                  <a:pt x="568" y="8635"/>
                  <a:pt x="555" y="8366"/>
                  <a:pt x="540" y="8098"/>
                </a:cubicBezTo>
                <a:lnTo>
                  <a:pt x="540" y="8098"/>
                </a:lnTo>
                <a:cubicBezTo>
                  <a:pt x="429" y="6129"/>
                  <a:pt x="291" y="5323"/>
                  <a:pt x="136" y="5323"/>
                </a:cubicBezTo>
                <a:lnTo>
                  <a:pt x="0" y="5329"/>
                </a:lnTo>
                <a:cubicBezTo>
                  <a:pt x="2" y="3575"/>
                  <a:pt x="3" y="1820"/>
                  <a:pt x="5" y="66"/>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4135564378"/>
      </p:ext>
    </p:extLst>
  </p:cSld>
  <p:clrMap bg1="lt1" tx1="dk1" bg2="lt2" tx2="dk2" accent1="accent1" accent2="accent2" accent3="accent3" accent4="accent4" accent5="accent5" accent6="accent6" hlink="hlink" folHlink="folHlink"/>
  <p:sldLayoutIdLst>
    <p:sldLayoutId id="2147483718" r:id="rId1"/>
    <p:sldLayoutId id="2147483772" r:id="rId2"/>
    <p:sldLayoutId id="2147483720" r:id="rId3"/>
    <p:sldLayoutId id="2147483753" r:id="rId4"/>
    <p:sldLayoutId id="2147483754" r:id="rId5"/>
    <p:sldLayoutId id="2147483755" r:id="rId6"/>
    <p:sldLayoutId id="2147483722" r:id="rId7"/>
    <p:sldLayoutId id="2147483757" r:id="rId8"/>
    <p:sldLayoutId id="2147483758" r:id="rId9"/>
    <p:sldLayoutId id="2147483764" r:id="rId10"/>
    <p:sldLayoutId id="2147483773" r:id="rId11"/>
    <p:sldLayoutId id="2147483765" r:id="rId12"/>
    <p:sldLayoutId id="2147483766" r:id="rId13"/>
    <p:sldLayoutId id="2147483767" r:id="rId14"/>
    <p:sldLayoutId id="2147483768" r:id="rId15"/>
    <p:sldLayoutId id="2147483769" r:id="rId16"/>
    <p:sldLayoutId id="2147483770" r:id="rId17"/>
    <p:sldLayoutId id="2147483771" r:id="rId18"/>
    <p:sldLayoutId id="2147483723" r:id="rId19"/>
    <p:sldLayoutId id="2147483776" r:id="rId20"/>
    <p:sldLayoutId id="2147483760" r:id="rId21"/>
    <p:sldLayoutId id="2147483761" r:id="rId22"/>
    <p:sldLayoutId id="2147483774" r:id="rId23"/>
  </p:sldLayoutIdLst>
  <p:transition spd="slow"/>
  <p:txStyles>
    <p:titleStyle>
      <a:lvl1pPr algn="l" defTabSz="914400" rtl="0" eaLnBrk="1" fontAlgn="t" latinLnBrk="0" hangingPunct="1">
        <a:lnSpc>
          <a:spcPct val="90000"/>
        </a:lnSpc>
        <a:spcBef>
          <a:spcPct val="0"/>
        </a:spcBef>
        <a:buNone/>
        <a:defRPr sz="2400" b="1" kern="1200">
          <a:solidFill>
            <a:schemeClr val="accent1"/>
          </a:solidFill>
          <a:latin typeface="+mj-lt"/>
          <a:ea typeface="+mj-ea"/>
          <a:cs typeface="+mj-cs"/>
        </a:defRPr>
      </a:lvl1pPr>
    </p:titleStyle>
    <p:bodyStyle>
      <a:lvl1pPr marL="320040" indent="-320040" algn="l" defTabSz="914400" rtl="0" eaLnBrk="1" latinLnBrk="0" hangingPunct="1">
        <a:lnSpc>
          <a:spcPct val="95000"/>
        </a:lnSpc>
        <a:spcBef>
          <a:spcPts val="0"/>
        </a:spcBef>
        <a:spcAft>
          <a:spcPts val="800"/>
        </a:spcAft>
        <a:buSzPct val="90000"/>
        <a:buFontTx/>
        <a:buBlip>
          <a:blip r:embed="rId26"/>
        </a:buBlip>
        <a:defRPr sz="2000" kern="1200">
          <a:solidFill>
            <a:schemeClr val="tx1"/>
          </a:solidFill>
          <a:latin typeface="+mn-lt"/>
          <a:ea typeface="+mn-ea"/>
          <a:cs typeface="+mn-cs"/>
        </a:defRPr>
      </a:lvl1pPr>
      <a:lvl2pPr marL="914400" indent="-320040" algn="l" defTabSz="914400" rtl="0" eaLnBrk="1" latinLnBrk="0" hangingPunct="1">
        <a:lnSpc>
          <a:spcPct val="95000"/>
        </a:lnSpc>
        <a:spcBef>
          <a:spcPts val="0"/>
        </a:spcBef>
        <a:spcAft>
          <a:spcPts val="800"/>
        </a:spcAft>
        <a:buSzPct val="90000"/>
        <a:buFontTx/>
        <a:buBlip>
          <a:blip r:embed="rId26"/>
        </a:buBlip>
        <a:defRPr sz="2000" kern="1200">
          <a:solidFill>
            <a:schemeClr val="tx1"/>
          </a:solidFill>
          <a:latin typeface="+mn-lt"/>
          <a:ea typeface="+mn-ea"/>
          <a:cs typeface="+mn-cs"/>
        </a:defRPr>
      </a:lvl2pPr>
      <a:lvl3pPr marL="1554480" indent="-320040" algn="l" defTabSz="914400" rtl="0" eaLnBrk="1" latinLnBrk="0" hangingPunct="1">
        <a:lnSpc>
          <a:spcPct val="95000"/>
        </a:lnSpc>
        <a:spcBef>
          <a:spcPts val="0"/>
        </a:spcBef>
        <a:spcAft>
          <a:spcPts val="800"/>
        </a:spcAft>
        <a:buSzPct val="90000"/>
        <a:buFontTx/>
        <a:buBlip>
          <a:blip r:embed="rId26"/>
        </a:buBlip>
        <a:defRPr sz="2000" kern="1200">
          <a:solidFill>
            <a:schemeClr val="tx1"/>
          </a:solidFill>
          <a:latin typeface="+mn-lt"/>
          <a:ea typeface="+mn-ea"/>
          <a:cs typeface="+mn-cs"/>
        </a:defRPr>
      </a:lvl3pPr>
      <a:lvl4pPr marL="2103120" indent="-320040" algn="l" defTabSz="914400" rtl="0" eaLnBrk="1" latinLnBrk="0" hangingPunct="1">
        <a:lnSpc>
          <a:spcPct val="95000"/>
        </a:lnSpc>
        <a:spcBef>
          <a:spcPts val="0"/>
        </a:spcBef>
        <a:spcAft>
          <a:spcPts val="800"/>
        </a:spcAft>
        <a:buSzPct val="90000"/>
        <a:buFontTx/>
        <a:buBlip>
          <a:blip r:embed="rId26"/>
        </a:buBlip>
        <a:defRPr sz="2000" kern="1200">
          <a:solidFill>
            <a:schemeClr val="tx1"/>
          </a:solidFill>
          <a:latin typeface="+mn-lt"/>
          <a:ea typeface="+mn-ea"/>
          <a:cs typeface="+mn-cs"/>
        </a:defRPr>
      </a:lvl4pPr>
      <a:lvl5pPr marL="2743200" indent="-320040" algn="l" defTabSz="914400" rtl="0" eaLnBrk="1" latinLnBrk="0" hangingPunct="1">
        <a:lnSpc>
          <a:spcPct val="95000"/>
        </a:lnSpc>
        <a:spcBef>
          <a:spcPts val="0"/>
        </a:spcBef>
        <a:spcAft>
          <a:spcPts val="800"/>
        </a:spcAft>
        <a:buSzPct val="90000"/>
        <a:buFontTx/>
        <a:buBlip>
          <a:blip r:embed="rId26"/>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orient="horz" pos="3888" userDrawn="1">
          <p15:clr>
            <a:srgbClr val="F26B43"/>
          </p15:clr>
        </p15:guide>
        <p15:guide id="3" orient="horz" pos="1128" userDrawn="1">
          <p15:clr>
            <a:srgbClr val="F26B43"/>
          </p15:clr>
        </p15:guide>
        <p15:guide id="4" orient="horz" pos="1056" userDrawn="1">
          <p15:clr>
            <a:srgbClr val="F26B43"/>
          </p15:clr>
        </p15:guide>
        <p15:guide id="5" orient="horz" pos="384" userDrawn="1">
          <p15:clr>
            <a:srgbClr val="F26B43"/>
          </p15:clr>
        </p15:guide>
        <p15:guide id="6" pos="576" userDrawn="1">
          <p15:clr>
            <a:srgbClr val="F26B43"/>
          </p15:clr>
        </p15:guide>
        <p15:guide id="7" pos="360" userDrawn="1">
          <p15:clr>
            <a:srgbClr val="F26B43"/>
          </p15:clr>
        </p15:guide>
        <p15:guide id="8" pos="5400" userDrawn="1">
          <p15:clr>
            <a:srgbClr val="F26B43"/>
          </p15:clr>
        </p15:guide>
        <p15:guide id="9" orient="horz" pos="3456" userDrawn="1">
          <p15:clr>
            <a:srgbClr val="F26B43"/>
          </p15:clr>
        </p15:guide>
        <p15:guide id="11" pos="2880" userDrawn="1">
          <p15:clr>
            <a:srgbClr val="F26B43"/>
          </p15:clr>
        </p15:guide>
        <p15:guide id="12" orient="horz" pos="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sv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9.jpe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7DFB3-BA3A-4A50-A582-D98315088C5F}"/>
              </a:ext>
            </a:extLst>
          </p:cNvPr>
          <p:cNvSpPr>
            <a:spLocks noGrp="1"/>
          </p:cNvSpPr>
          <p:nvPr>
            <p:ph type="title"/>
          </p:nvPr>
        </p:nvSpPr>
        <p:spPr>
          <a:xfrm>
            <a:off x="402492" y="4826089"/>
            <a:ext cx="8339015" cy="423912"/>
          </a:xfrm>
        </p:spPr>
        <p:txBody>
          <a:bodyPr/>
          <a:lstStyle/>
          <a:p>
            <a:pPr algn="ctr"/>
            <a:r>
              <a:rPr lang="en-US" sz="4000" dirty="0">
                <a:solidFill>
                  <a:schemeClr val="bg1"/>
                </a:solidFill>
              </a:rPr>
              <a:t>Fall 2021 Internship at the Urban Wildlife Institute, Lincoln Park Zoo</a:t>
            </a:r>
            <a:br>
              <a:rPr lang="en-US" sz="4000" dirty="0"/>
            </a:br>
            <a:br>
              <a:rPr lang="en-US" sz="4000" dirty="0"/>
            </a:br>
            <a:endParaRPr lang="en-US" sz="4000" dirty="0"/>
          </a:p>
        </p:txBody>
      </p:sp>
      <p:sp>
        <p:nvSpPr>
          <p:cNvPr id="5" name="Text Placeholder 4">
            <a:extLst>
              <a:ext uri="{FF2B5EF4-FFF2-40B4-BE49-F238E27FC236}">
                <a16:creationId xmlns:a16="http://schemas.microsoft.com/office/drawing/2014/main" id="{ADAA0D05-E3CD-4127-9EC4-3463983189C1}"/>
              </a:ext>
            </a:extLst>
          </p:cNvPr>
          <p:cNvSpPr>
            <a:spLocks noGrp="1"/>
          </p:cNvSpPr>
          <p:nvPr>
            <p:ph type="body" sz="quarter" idx="10"/>
          </p:nvPr>
        </p:nvSpPr>
        <p:spPr>
          <a:xfrm>
            <a:off x="6400800" y="6203463"/>
            <a:ext cx="2743200" cy="402492"/>
          </a:xfrm>
        </p:spPr>
        <p:txBody>
          <a:bodyPr/>
          <a:lstStyle/>
          <a:p>
            <a:r>
              <a:rPr lang="en-US" sz="2400" dirty="0">
                <a:solidFill>
                  <a:srgbClr val="FFFFFF"/>
                </a:solidFill>
              </a:rPr>
              <a:t>Ashriya Patel </a:t>
            </a:r>
          </a:p>
        </p:txBody>
      </p:sp>
    </p:spTree>
    <p:extLst>
      <p:ext uri="{BB962C8B-B14F-4D97-AF65-F5344CB8AC3E}">
        <p14:creationId xmlns:p14="http://schemas.microsoft.com/office/powerpoint/2010/main" val="16532939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AA39E8-F5ED-410A-A1F6-A976CEC6457B}"/>
              </a:ext>
            </a:extLst>
          </p:cNvPr>
          <p:cNvSpPr/>
          <p:nvPr/>
        </p:nvSpPr>
        <p:spPr>
          <a:xfrm>
            <a:off x="0" y="619288"/>
            <a:ext cx="9144000" cy="7448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060DFBF-44AA-4568-976F-4B6F42DF80C0}"/>
              </a:ext>
            </a:extLst>
          </p:cNvPr>
          <p:cNvSpPr>
            <a:spLocks noGrp="1"/>
          </p:cNvSpPr>
          <p:nvPr>
            <p:ph type="title"/>
          </p:nvPr>
        </p:nvSpPr>
        <p:spPr>
          <a:xfrm>
            <a:off x="417399" y="619288"/>
            <a:ext cx="8408193" cy="744836"/>
          </a:xfrm>
          <a:ln>
            <a:solidFill>
              <a:srgbClr val="158CA6"/>
            </a:solidFill>
          </a:ln>
        </p:spPr>
        <p:txBody>
          <a:bodyPr vert="horz" lIns="91440" tIns="45720" rIns="91440" bIns="45720" rtlCol="0" anchor="ctr">
            <a:normAutofit fontScale="90000"/>
          </a:bodyPr>
          <a:lstStyle/>
          <a:p>
            <a:pPr algn="ctr"/>
            <a:r>
              <a:rPr lang="en-US" sz="2800" dirty="0">
                <a:solidFill>
                  <a:srgbClr val="FF0000"/>
                </a:solidFill>
              </a:rPr>
              <a:t>N</a:t>
            </a:r>
            <a:r>
              <a:rPr lang="en-US" sz="2800" i="0" u="none" strike="noStrike" dirty="0">
                <a:solidFill>
                  <a:srgbClr val="FF0000"/>
                </a:solidFill>
                <a:effectLst/>
              </a:rPr>
              <a:t>o </a:t>
            </a:r>
            <a:r>
              <a:rPr lang="en-US" sz="2800" dirty="0">
                <a:solidFill>
                  <a:srgbClr val="FF0000"/>
                </a:solidFill>
              </a:rPr>
              <a:t>R</a:t>
            </a:r>
            <a:r>
              <a:rPr lang="en-US" sz="2800" i="0" u="none" strike="noStrike" dirty="0">
                <a:solidFill>
                  <a:srgbClr val="FF0000"/>
                </a:solidFill>
                <a:effectLst/>
              </a:rPr>
              <a:t>elationship </a:t>
            </a:r>
            <a:r>
              <a:rPr lang="en-US" sz="2800" i="0" u="none" strike="noStrike" dirty="0">
                <a:solidFill>
                  <a:schemeClr val="bg1"/>
                </a:solidFill>
                <a:effectLst/>
              </a:rPr>
              <a:t>between Knowledge and Concern </a:t>
            </a:r>
            <a:endParaRPr lang="en-US" sz="2800" kern="1200" dirty="0">
              <a:solidFill>
                <a:srgbClr val="FF0000"/>
              </a:solidFill>
              <a:latin typeface="+mj-lt"/>
              <a:ea typeface="+mj-ea"/>
              <a:cs typeface="+mj-cs"/>
            </a:endParaRPr>
          </a:p>
        </p:txBody>
      </p:sp>
      <p:sp>
        <p:nvSpPr>
          <p:cNvPr id="13" name="Rectangle 1">
            <a:extLst>
              <a:ext uri="{FF2B5EF4-FFF2-40B4-BE49-F238E27FC236}">
                <a16:creationId xmlns:a16="http://schemas.microsoft.com/office/drawing/2014/main" id="{2F4486BB-6213-4C09-9A21-7D30602A72A1}"/>
              </a:ext>
            </a:extLst>
          </p:cNvPr>
          <p:cNvSpPr>
            <a:spLocks noChangeArrowheads="1"/>
          </p:cNvSpPr>
          <p:nvPr/>
        </p:nvSpPr>
        <p:spPr bwMode="auto">
          <a:xfrm>
            <a:off x="3087688" y="231579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a:extLst>
              <a:ext uri="{FF2B5EF4-FFF2-40B4-BE49-F238E27FC236}">
                <a16:creationId xmlns:a16="http://schemas.microsoft.com/office/drawing/2014/main" id="{67ACA1F8-D50C-4368-8534-0A305975A150}"/>
              </a:ext>
            </a:extLst>
          </p:cNvPr>
          <p:cNvGraphicFramePr>
            <a:graphicFrameLocks noGrp="1"/>
          </p:cNvGraphicFramePr>
          <p:nvPr>
            <p:extLst>
              <p:ext uri="{D42A27DB-BD31-4B8C-83A1-F6EECF244321}">
                <p14:modId xmlns:p14="http://schemas.microsoft.com/office/powerpoint/2010/main" val="2866451411"/>
              </p:ext>
            </p:extLst>
          </p:nvPr>
        </p:nvGraphicFramePr>
        <p:xfrm>
          <a:off x="417398" y="1649472"/>
          <a:ext cx="8408193" cy="4589240"/>
        </p:xfrm>
        <a:graphic>
          <a:graphicData uri="http://schemas.openxmlformats.org/drawingml/2006/table">
            <a:tbl>
              <a:tblPr firstRow="1" bandRow="1"/>
              <a:tblGrid>
                <a:gridCol w="2020865">
                  <a:extLst>
                    <a:ext uri="{9D8B030D-6E8A-4147-A177-3AD203B41FA5}">
                      <a16:colId xmlns:a16="http://schemas.microsoft.com/office/drawing/2014/main" val="4188140237"/>
                    </a:ext>
                  </a:extLst>
                </a:gridCol>
                <a:gridCol w="2444008">
                  <a:extLst>
                    <a:ext uri="{9D8B030D-6E8A-4147-A177-3AD203B41FA5}">
                      <a16:colId xmlns:a16="http://schemas.microsoft.com/office/drawing/2014/main" val="2940974214"/>
                    </a:ext>
                  </a:extLst>
                </a:gridCol>
                <a:gridCol w="2444008">
                  <a:extLst>
                    <a:ext uri="{9D8B030D-6E8A-4147-A177-3AD203B41FA5}">
                      <a16:colId xmlns:a16="http://schemas.microsoft.com/office/drawing/2014/main" val="1353078464"/>
                    </a:ext>
                  </a:extLst>
                </a:gridCol>
                <a:gridCol w="1499312">
                  <a:extLst>
                    <a:ext uri="{9D8B030D-6E8A-4147-A177-3AD203B41FA5}">
                      <a16:colId xmlns:a16="http://schemas.microsoft.com/office/drawing/2014/main" val="2605858570"/>
                    </a:ext>
                  </a:extLst>
                </a:gridCol>
              </a:tblGrid>
              <a:tr h="1688447">
                <a:tc>
                  <a:txBody>
                    <a:bodyPr/>
                    <a:lstStyle/>
                    <a:p>
                      <a:pPr fontAlgn="t"/>
                      <a:br>
                        <a:rPr lang="en-US" sz="2000" dirty="0">
                          <a:effectLst/>
                        </a:rPr>
                      </a:br>
                      <a:endParaRPr lang="en-US" sz="2000" dirty="0">
                        <a:effectLst/>
                      </a:endParaRPr>
                    </a:p>
                  </a:txBody>
                  <a:tcPr marL="70153" marR="70153" marT="70153" marB="7015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Correctly identified Leptospirosis as a rat associated disease</a:t>
                      </a:r>
                      <a:endParaRPr lang="en-US" sz="2000" dirty="0">
                        <a:effectLst/>
                      </a:endParaRPr>
                    </a:p>
                  </a:txBody>
                  <a:tcPr marL="70153" marR="70153" marT="70153" marB="7015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0" i="0" u="none" strike="noStrike">
                          <a:solidFill>
                            <a:srgbClr val="000000"/>
                          </a:solidFill>
                          <a:effectLst/>
                          <a:latin typeface="Times New Roman" panose="02020603050405020304" pitchFamily="18" charset="0"/>
                        </a:rPr>
                        <a:t>Did </a:t>
                      </a:r>
                      <a:r>
                        <a:rPr lang="en-US" sz="2000" b="0" i="0" u="sng">
                          <a:solidFill>
                            <a:srgbClr val="000000"/>
                          </a:solidFill>
                          <a:effectLst/>
                          <a:latin typeface="Times New Roman" panose="02020603050405020304" pitchFamily="18" charset="0"/>
                        </a:rPr>
                        <a:t>Not</a:t>
                      </a:r>
                      <a:r>
                        <a:rPr lang="en-US" sz="2000" b="0" i="0" u="none" strike="noStrike">
                          <a:solidFill>
                            <a:srgbClr val="000000"/>
                          </a:solidFill>
                          <a:effectLst/>
                          <a:latin typeface="Times New Roman" panose="02020603050405020304" pitchFamily="18" charset="0"/>
                        </a:rPr>
                        <a:t> correctly identify Leptospirosis as a rat associated disease</a:t>
                      </a:r>
                      <a:endParaRPr lang="en-US" sz="2000">
                        <a:effectLst/>
                      </a:endParaRPr>
                    </a:p>
                  </a:txBody>
                  <a:tcPr marL="70153" marR="70153" marT="70153" marB="7015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50800" rtl="0" fontAlgn="t">
                        <a:spcBef>
                          <a:spcPts val="1200"/>
                        </a:spcBef>
                        <a:spcAft>
                          <a:spcPts val="1200"/>
                        </a:spcAft>
                      </a:pPr>
                      <a:r>
                        <a:rPr lang="en-US" sz="2000" b="0" i="0" u="none" strike="noStrike">
                          <a:solidFill>
                            <a:srgbClr val="000000"/>
                          </a:solidFill>
                          <a:effectLst/>
                          <a:latin typeface="Times New Roman" panose="02020603050405020304" pitchFamily="18" charset="0"/>
                        </a:rPr>
                        <a:t>Total</a:t>
                      </a:r>
                      <a:endParaRPr lang="en-US" sz="2000">
                        <a:effectLst/>
                      </a:endParaRPr>
                    </a:p>
                  </a:txBody>
                  <a:tcPr marL="70153" marR="70153" marT="70153" marB="7015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2921114"/>
                  </a:ext>
                </a:extLst>
              </a:tr>
              <a:tr h="1070005">
                <a:tc>
                  <a:txBody>
                    <a:bodyPr/>
                    <a:lstStyle/>
                    <a:p>
                      <a:pPr marL="50800" rtl="0" fontAlgn="t">
                        <a:spcBef>
                          <a:spcPts val="1200"/>
                        </a:spcBef>
                        <a:spcAft>
                          <a:spcPts val="1200"/>
                        </a:spcAft>
                      </a:pPr>
                      <a:r>
                        <a:rPr lang="en-US" sz="2000" b="0" i="0" u="none" strike="noStrike">
                          <a:solidFill>
                            <a:srgbClr val="000000"/>
                          </a:solidFill>
                          <a:effectLst/>
                          <a:latin typeface="Times New Roman" panose="02020603050405020304" pitchFamily="18" charset="0"/>
                        </a:rPr>
                        <a:t>Concerned about rat-associated diseases</a:t>
                      </a:r>
                      <a:endParaRPr lang="en-US" sz="2000">
                        <a:effectLst/>
                      </a:endParaRPr>
                    </a:p>
                  </a:txBody>
                  <a:tcPr marL="70153" marR="70153" marT="70153" marB="70153">
                    <a:lnL w="12649"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508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147</a:t>
                      </a:r>
                      <a:endParaRPr lang="en-US" sz="2000" dirty="0">
                        <a:effectLst/>
                      </a:endParaRPr>
                    </a:p>
                  </a:txBody>
                  <a:tcPr marL="70153" marR="70153" marT="70153" marB="70153">
                    <a:lnL w="28575"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50800" rtl="0" fontAlgn="t">
                        <a:spcBef>
                          <a:spcPts val="1200"/>
                        </a:spcBef>
                        <a:spcAft>
                          <a:spcPts val="1200"/>
                        </a:spcAft>
                      </a:pPr>
                      <a:r>
                        <a:rPr lang="en-US" sz="2000" b="1" i="0" u="none" strike="noStrike" dirty="0">
                          <a:solidFill>
                            <a:schemeClr val="accent3"/>
                          </a:solidFill>
                          <a:effectLst/>
                          <a:latin typeface="Times New Roman" panose="02020603050405020304" pitchFamily="18" charset="0"/>
                        </a:rPr>
                        <a:t>335</a:t>
                      </a:r>
                      <a:endParaRPr lang="en-US" sz="2000" b="1" dirty="0">
                        <a:solidFill>
                          <a:schemeClr val="accent3"/>
                        </a:solidFill>
                        <a:effectLst/>
                      </a:endParaRPr>
                    </a:p>
                  </a:txBody>
                  <a:tcPr marL="70153" marR="70153" marT="70153" marB="7015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508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482</a:t>
                      </a:r>
                      <a:endParaRPr lang="en-US" sz="2000" dirty="0">
                        <a:effectLst/>
                      </a:endParaRPr>
                    </a:p>
                  </a:txBody>
                  <a:tcPr marL="70153" marR="70153" marT="70153" marB="7015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397947"/>
                  </a:ext>
                </a:extLst>
              </a:tr>
              <a:tr h="1379226">
                <a:tc>
                  <a:txBody>
                    <a:bodyPr/>
                    <a:lstStyle/>
                    <a:p>
                      <a:pPr marL="50800" rtl="0" fontAlgn="t">
                        <a:spcBef>
                          <a:spcPts val="1200"/>
                        </a:spcBef>
                        <a:spcAft>
                          <a:spcPts val="1200"/>
                        </a:spcAft>
                      </a:pPr>
                      <a:r>
                        <a:rPr lang="en-US" sz="2000" b="0" i="0" u="none" strike="noStrike">
                          <a:solidFill>
                            <a:srgbClr val="000000"/>
                          </a:solidFill>
                          <a:effectLst/>
                          <a:latin typeface="Times New Roman" panose="02020603050405020304" pitchFamily="18" charset="0"/>
                        </a:rPr>
                        <a:t>Not concerned about rat-associated diseases</a:t>
                      </a:r>
                      <a:endParaRPr lang="en-US" sz="2000">
                        <a:effectLst/>
                      </a:endParaRPr>
                    </a:p>
                  </a:txBody>
                  <a:tcPr marL="70153" marR="70153" marT="70153" marB="70153">
                    <a:lnL w="12649"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508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28</a:t>
                      </a:r>
                      <a:endParaRPr lang="en-US" sz="2000" dirty="0">
                        <a:effectLst/>
                      </a:endParaRPr>
                    </a:p>
                  </a:txBody>
                  <a:tcPr marL="70153" marR="70153" marT="70153" marB="70153">
                    <a:lnL w="28575"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508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85</a:t>
                      </a:r>
                      <a:endParaRPr lang="en-US" sz="2000" dirty="0">
                        <a:effectLst/>
                      </a:endParaRPr>
                    </a:p>
                  </a:txBody>
                  <a:tcPr marL="70153" marR="70153" marT="70153" marB="7015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508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113</a:t>
                      </a:r>
                      <a:endParaRPr lang="en-US" sz="2000" dirty="0">
                        <a:effectLst/>
                      </a:endParaRPr>
                    </a:p>
                  </a:txBody>
                  <a:tcPr marL="70153" marR="70153" marT="70153" marB="7015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454518"/>
                  </a:ext>
                </a:extLst>
              </a:tr>
              <a:tr h="451562">
                <a:tc>
                  <a:txBody>
                    <a:bodyPr/>
                    <a:lstStyle/>
                    <a:p>
                      <a:pPr marL="50800" rtl="0" fontAlgn="t">
                        <a:spcBef>
                          <a:spcPts val="1200"/>
                        </a:spcBef>
                        <a:spcAft>
                          <a:spcPts val="1200"/>
                        </a:spcAft>
                      </a:pPr>
                      <a:r>
                        <a:rPr lang="en-US" sz="2000" b="0" i="0" u="none" strike="noStrike">
                          <a:solidFill>
                            <a:srgbClr val="000000"/>
                          </a:solidFill>
                          <a:effectLst/>
                          <a:latin typeface="Times New Roman" panose="02020603050405020304" pitchFamily="18" charset="0"/>
                        </a:rPr>
                        <a:t>Total</a:t>
                      </a:r>
                      <a:endParaRPr lang="en-US" sz="2000">
                        <a:effectLst/>
                      </a:endParaRPr>
                    </a:p>
                  </a:txBody>
                  <a:tcPr marL="70153" marR="70153" marT="70153" marB="70153">
                    <a:lnL w="12649"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508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175</a:t>
                      </a:r>
                      <a:endParaRPr lang="en-US" sz="2000" dirty="0">
                        <a:effectLst/>
                      </a:endParaRPr>
                    </a:p>
                  </a:txBody>
                  <a:tcPr marL="70153" marR="70153" marT="70153" marB="70153">
                    <a:lnL w="28575"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50800" rtl="0" fontAlgn="t">
                        <a:spcBef>
                          <a:spcPts val="1200"/>
                        </a:spcBef>
                        <a:spcAft>
                          <a:spcPts val="1200"/>
                        </a:spcAft>
                      </a:pPr>
                      <a:r>
                        <a:rPr lang="en-US" sz="2000" b="0" i="0" u="none" strike="noStrike">
                          <a:solidFill>
                            <a:srgbClr val="000000"/>
                          </a:solidFill>
                          <a:effectLst/>
                          <a:latin typeface="Times New Roman" panose="02020603050405020304" pitchFamily="18" charset="0"/>
                        </a:rPr>
                        <a:t>420</a:t>
                      </a:r>
                      <a:endParaRPr lang="en-US" sz="2000">
                        <a:effectLst/>
                      </a:endParaRPr>
                    </a:p>
                  </a:txBody>
                  <a:tcPr marL="70153" marR="70153" marT="70153" marB="7015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508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595</a:t>
                      </a:r>
                      <a:endParaRPr lang="en-US" sz="2000" dirty="0">
                        <a:effectLst/>
                      </a:endParaRPr>
                    </a:p>
                  </a:txBody>
                  <a:tcPr marL="70153" marR="70153" marT="70153" marB="70153">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222228"/>
                  </a:ext>
                </a:extLst>
              </a:tr>
            </a:tbl>
          </a:graphicData>
        </a:graphic>
      </p:graphicFrame>
    </p:spTree>
    <p:extLst>
      <p:ext uri="{BB962C8B-B14F-4D97-AF65-F5344CB8AC3E}">
        <p14:creationId xmlns:p14="http://schemas.microsoft.com/office/powerpoint/2010/main" val="417182044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256" y="623292"/>
            <a:ext cx="7943850" cy="5182868"/>
          </a:xfrm>
        </p:spPr>
        <p:txBody>
          <a:bodyPr/>
          <a:lstStyle/>
          <a:p>
            <a:r>
              <a:rPr lang="en-US" i="0" u="none" strike="noStrike" dirty="0">
                <a:solidFill>
                  <a:srgbClr val="158CA6"/>
                </a:solidFill>
                <a:effectLst/>
              </a:rPr>
              <a:t>Are individuals who frequently notice a strong smell of rat urine concerned about rat zoonotic diseases? </a:t>
            </a:r>
            <a:br>
              <a:rPr lang="en-US" i="0" u="none" strike="noStrike" dirty="0">
                <a:solidFill>
                  <a:srgbClr val="158CA6"/>
                </a:solidFill>
                <a:effectLst/>
              </a:rPr>
            </a:br>
            <a:br>
              <a:rPr lang="en-US" i="0" u="none" strike="noStrike" dirty="0">
                <a:solidFill>
                  <a:srgbClr val="158CA6"/>
                </a:solidFill>
                <a:effectLst/>
              </a:rPr>
            </a:br>
            <a:r>
              <a:rPr lang="en-US" dirty="0">
                <a:solidFill>
                  <a:srgbClr val="000000"/>
                </a:solidFill>
              </a:rPr>
              <a:t>Exposure+ Concern = </a:t>
            </a:r>
            <a:r>
              <a:rPr lang="en-US" dirty="0">
                <a:solidFill>
                  <a:srgbClr val="00B050"/>
                </a:solidFill>
              </a:rPr>
              <a:t>Positive Correlation </a:t>
            </a:r>
            <a:br>
              <a:rPr lang="en-US" dirty="0">
                <a:solidFill>
                  <a:srgbClr val="00B050"/>
                </a:solidFill>
              </a:rPr>
            </a:br>
            <a:br>
              <a:rPr lang="en-US" i="0" u="none" strike="noStrike" dirty="0">
                <a:solidFill>
                  <a:srgbClr val="158CA6"/>
                </a:solidFill>
                <a:effectLst/>
              </a:rPr>
            </a:br>
            <a:br>
              <a:rPr lang="en-US" i="0" u="none" strike="noStrike" dirty="0">
                <a:solidFill>
                  <a:srgbClr val="158CA6"/>
                </a:solidFill>
                <a:effectLst/>
              </a:rPr>
            </a:br>
            <a:r>
              <a:rPr lang="en-US" i="0" u="none" strike="noStrike" dirty="0">
                <a:solidFill>
                  <a:srgbClr val="158CA6"/>
                </a:solidFill>
                <a:effectLst/>
              </a:rPr>
              <a:t>Do these individuals that could have possible exposure, have an accurate knowledge of this disease? </a:t>
            </a:r>
            <a:br>
              <a:rPr lang="en-US" i="0" u="none" strike="noStrike" dirty="0">
                <a:solidFill>
                  <a:srgbClr val="158CA6"/>
                </a:solidFill>
                <a:effectLst/>
              </a:rPr>
            </a:br>
            <a:br>
              <a:rPr lang="en-US" i="0" u="none" strike="noStrike" dirty="0">
                <a:solidFill>
                  <a:srgbClr val="158CA6"/>
                </a:solidFill>
                <a:effectLst/>
              </a:rPr>
            </a:br>
            <a:r>
              <a:rPr lang="en-US" i="0" u="none" strike="noStrike" dirty="0">
                <a:solidFill>
                  <a:srgbClr val="000000"/>
                </a:solidFill>
                <a:effectLst/>
              </a:rPr>
              <a:t>Exposure + Knowledge = </a:t>
            </a:r>
            <a:r>
              <a:rPr lang="en-US" i="0" u="none" strike="noStrike" dirty="0">
                <a:solidFill>
                  <a:srgbClr val="FF0000"/>
                </a:solidFill>
                <a:effectLst/>
              </a:rPr>
              <a:t>No Correlation </a:t>
            </a:r>
            <a:br>
              <a:rPr lang="en-US" i="0" u="none" strike="noStrike" dirty="0">
                <a:solidFill>
                  <a:srgbClr val="158CA6"/>
                </a:solidFill>
                <a:effectLst/>
              </a:rPr>
            </a:br>
            <a:br>
              <a:rPr lang="en-US" i="0" u="none" strike="noStrike" dirty="0">
                <a:solidFill>
                  <a:srgbClr val="158CA6"/>
                </a:solidFill>
                <a:effectLst/>
              </a:rPr>
            </a:br>
            <a:br>
              <a:rPr lang="en-US" i="0" u="none" strike="noStrike" dirty="0">
                <a:solidFill>
                  <a:srgbClr val="158CA6"/>
                </a:solidFill>
                <a:effectLst/>
              </a:rPr>
            </a:br>
            <a:r>
              <a:rPr lang="en-US" i="0" u="none" strike="noStrike" dirty="0">
                <a:solidFill>
                  <a:srgbClr val="158CA6"/>
                </a:solidFill>
                <a:effectLst/>
              </a:rPr>
              <a:t>Is accurate knowledge of rat-associated disease correlated with disease concerns? </a:t>
            </a:r>
            <a:br>
              <a:rPr lang="en-US" i="0" u="none" strike="noStrike" dirty="0">
                <a:solidFill>
                  <a:srgbClr val="158CA6"/>
                </a:solidFill>
                <a:effectLst/>
              </a:rPr>
            </a:br>
            <a:br>
              <a:rPr lang="en-US" i="0" u="none" strike="noStrike" dirty="0">
                <a:solidFill>
                  <a:srgbClr val="158CA6"/>
                </a:solidFill>
                <a:effectLst/>
              </a:rPr>
            </a:br>
            <a:r>
              <a:rPr lang="en-US" i="0" u="none" strike="noStrike" dirty="0">
                <a:solidFill>
                  <a:srgbClr val="000000"/>
                </a:solidFill>
                <a:effectLst/>
              </a:rPr>
              <a:t>Knowledge + Concern =</a:t>
            </a:r>
            <a:r>
              <a:rPr lang="en-US" i="0" u="none" strike="noStrike" dirty="0">
                <a:solidFill>
                  <a:srgbClr val="158CA6"/>
                </a:solidFill>
                <a:effectLst/>
              </a:rPr>
              <a:t> </a:t>
            </a:r>
            <a:r>
              <a:rPr lang="en-US" i="0" u="none" strike="noStrike" dirty="0">
                <a:solidFill>
                  <a:srgbClr val="FF0000"/>
                </a:solidFill>
                <a:effectLst/>
              </a:rPr>
              <a:t>No Correlation </a:t>
            </a:r>
            <a:endParaRPr lang="en-US" dirty="0">
              <a:solidFill>
                <a:srgbClr val="FF0000"/>
              </a:solidFill>
            </a:endParaRPr>
          </a:p>
        </p:txBody>
      </p:sp>
      <p:pic>
        <p:nvPicPr>
          <p:cNvPr id="7" name="Graphic 6" descr="Checkmark with solid fill">
            <a:extLst>
              <a:ext uri="{FF2B5EF4-FFF2-40B4-BE49-F238E27FC236}">
                <a16:creationId xmlns:a16="http://schemas.microsoft.com/office/drawing/2014/main" id="{436AA568-7AF3-4A8B-AB7B-F727168191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5706" y="1314938"/>
            <a:ext cx="914400" cy="914400"/>
          </a:xfrm>
          <a:prstGeom prst="rect">
            <a:avLst/>
          </a:prstGeom>
        </p:spPr>
      </p:pic>
      <p:pic>
        <p:nvPicPr>
          <p:cNvPr id="8" name="Graphic 7" descr="Checkmark with solid fill">
            <a:extLst>
              <a:ext uri="{FF2B5EF4-FFF2-40B4-BE49-F238E27FC236}">
                <a16:creationId xmlns:a16="http://schemas.microsoft.com/office/drawing/2014/main" id="{35BF1CFC-3FF8-48ED-BE59-B7FD2741B8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1306" y="3214726"/>
            <a:ext cx="914400" cy="914400"/>
          </a:xfrm>
          <a:prstGeom prst="rect">
            <a:avLst/>
          </a:prstGeom>
        </p:spPr>
      </p:pic>
      <p:pic>
        <p:nvPicPr>
          <p:cNvPr id="9" name="Graphic 8" descr="Checkmark with solid fill">
            <a:extLst>
              <a:ext uri="{FF2B5EF4-FFF2-40B4-BE49-F238E27FC236}">
                <a16:creationId xmlns:a16="http://schemas.microsoft.com/office/drawing/2014/main" id="{31C57DFD-0790-4D68-B1B4-A025ACAF64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1306" y="5171830"/>
            <a:ext cx="914400" cy="914400"/>
          </a:xfrm>
          <a:prstGeom prst="rect">
            <a:avLst/>
          </a:prstGeom>
        </p:spPr>
      </p:pic>
    </p:spTree>
    <p:extLst>
      <p:ext uri="{BB962C8B-B14F-4D97-AF65-F5344CB8AC3E}">
        <p14:creationId xmlns:p14="http://schemas.microsoft.com/office/powerpoint/2010/main" val="1294978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427E-415F-4576-A113-840CC0C94A8D}"/>
              </a:ext>
            </a:extLst>
          </p:cNvPr>
          <p:cNvSpPr>
            <a:spLocks noGrp="1"/>
          </p:cNvSpPr>
          <p:nvPr>
            <p:ph type="title"/>
          </p:nvPr>
        </p:nvSpPr>
        <p:spPr>
          <a:xfrm>
            <a:off x="62523" y="351691"/>
            <a:ext cx="9018954" cy="1258277"/>
          </a:xfrm>
        </p:spPr>
        <p:txBody>
          <a:bodyPr/>
          <a:lstStyle/>
          <a:p>
            <a:pPr algn="ctr"/>
            <a:r>
              <a:rPr lang="en-US" sz="4000" dirty="0"/>
              <a:t>A Lack of Knowledge Surrounding Rat Associated Diseases </a:t>
            </a:r>
            <a:br>
              <a:rPr lang="en-US" sz="4000" dirty="0"/>
            </a:br>
            <a:br>
              <a:rPr lang="en-US" dirty="0"/>
            </a:br>
            <a:br>
              <a:rPr lang="en-US" dirty="0"/>
            </a:br>
            <a:endParaRPr lang="en-US" dirty="0"/>
          </a:p>
        </p:txBody>
      </p:sp>
      <p:pic>
        <p:nvPicPr>
          <p:cNvPr id="2058" name="Picture 10">
            <a:extLst>
              <a:ext uri="{FF2B5EF4-FFF2-40B4-BE49-F238E27FC236}">
                <a16:creationId xmlns:a16="http://schemas.microsoft.com/office/drawing/2014/main" id="{233A3957-B09B-423C-A9E5-F9C6B00F1E8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4330" t="29747" r="4847" b="4545"/>
          <a:stretch/>
        </p:blipFill>
        <p:spPr bwMode="auto">
          <a:xfrm>
            <a:off x="3688862" y="1609968"/>
            <a:ext cx="5392615" cy="4998649"/>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a:extLst>
              <a:ext uri="{FF2B5EF4-FFF2-40B4-BE49-F238E27FC236}">
                <a16:creationId xmlns:a16="http://schemas.microsoft.com/office/drawing/2014/main" id="{3A483ECB-B71D-4A0C-BB3F-98E554ED3A64}"/>
              </a:ext>
            </a:extLst>
          </p:cNvPr>
          <p:cNvSpPr/>
          <p:nvPr/>
        </p:nvSpPr>
        <p:spPr>
          <a:xfrm rot="16200000">
            <a:off x="2534140" y="5447324"/>
            <a:ext cx="1133231" cy="9847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9A0891-AA7C-4E85-A487-161035642356}"/>
              </a:ext>
            </a:extLst>
          </p:cNvPr>
          <p:cNvSpPr txBox="1"/>
          <p:nvPr/>
        </p:nvSpPr>
        <p:spPr>
          <a:xfrm>
            <a:off x="62523" y="5592597"/>
            <a:ext cx="2411049" cy="584775"/>
          </a:xfrm>
          <a:prstGeom prst="rect">
            <a:avLst/>
          </a:prstGeom>
          <a:noFill/>
        </p:spPr>
        <p:txBody>
          <a:bodyPr wrap="square" rtlCol="0">
            <a:spAutoFit/>
          </a:bodyPr>
          <a:lstStyle/>
          <a:p>
            <a:r>
              <a:rPr lang="en-US" sz="3200" dirty="0">
                <a:solidFill>
                  <a:srgbClr val="158CA6"/>
                </a:solidFill>
              </a:rPr>
              <a:t>Disinfecting</a:t>
            </a:r>
            <a:r>
              <a:rPr lang="en-US" dirty="0"/>
              <a:t> </a:t>
            </a:r>
          </a:p>
        </p:txBody>
      </p:sp>
      <p:sp>
        <p:nvSpPr>
          <p:cNvPr id="6" name="Isosceles Triangle 5">
            <a:extLst>
              <a:ext uri="{FF2B5EF4-FFF2-40B4-BE49-F238E27FC236}">
                <a16:creationId xmlns:a16="http://schemas.microsoft.com/office/drawing/2014/main" id="{FCAA15D9-B0FB-49DE-B46D-62D805A3B499}"/>
              </a:ext>
            </a:extLst>
          </p:cNvPr>
          <p:cNvSpPr/>
          <p:nvPr/>
        </p:nvSpPr>
        <p:spPr>
          <a:xfrm rot="16200000">
            <a:off x="2524369" y="3641969"/>
            <a:ext cx="1068756" cy="11332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F025B18-E38C-4AD6-AEB4-ECD2A1043958}"/>
              </a:ext>
            </a:extLst>
          </p:cNvPr>
          <p:cNvSpPr/>
          <p:nvPr/>
        </p:nvSpPr>
        <p:spPr>
          <a:xfrm rot="16200000">
            <a:off x="2492131" y="2032687"/>
            <a:ext cx="1068756" cy="11332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8BA6EB-ECBF-46C3-A69B-BFBD8FCAD685}"/>
              </a:ext>
            </a:extLst>
          </p:cNvPr>
          <p:cNvSpPr txBox="1"/>
          <p:nvPr/>
        </p:nvSpPr>
        <p:spPr>
          <a:xfrm>
            <a:off x="85479" y="2260750"/>
            <a:ext cx="2411049" cy="584775"/>
          </a:xfrm>
          <a:prstGeom prst="rect">
            <a:avLst/>
          </a:prstGeom>
          <a:noFill/>
        </p:spPr>
        <p:txBody>
          <a:bodyPr wrap="square" rtlCol="0">
            <a:spAutoFit/>
          </a:bodyPr>
          <a:lstStyle/>
          <a:p>
            <a:r>
              <a:rPr lang="en-US" sz="3200" dirty="0">
                <a:solidFill>
                  <a:srgbClr val="158CA6"/>
                </a:solidFill>
              </a:rPr>
              <a:t>Prevention </a:t>
            </a:r>
          </a:p>
        </p:txBody>
      </p:sp>
      <p:sp>
        <p:nvSpPr>
          <p:cNvPr id="8" name="TextBox 7">
            <a:extLst>
              <a:ext uri="{FF2B5EF4-FFF2-40B4-BE49-F238E27FC236}">
                <a16:creationId xmlns:a16="http://schemas.microsoft.com/office/drawing/2014/main" id="{541AB95C-F4C8-4867-8579-CA4CD1BBD352}"/>
              </a:ext>
            </a:extLst>
          </p:cNvPr>
          <p:cNvSpPr txBox="1"/>
          <p:nvPr/>
        </p:nvSpPr>
        <p:spPr>
          <a:xfrm>
            <a:off x="126021" y="3595914"/>
            <a:ext cx="2482365" cy="1077218"/>
          </a:xfrm>
          <a:prstGeom prst="rect">
            <a:avLst/>
          </a:prstGeom>
          <a:noFill/>
        </p:spPr>
        <p:txBody>
          <a:bodyPr wrap="square" rtlCol="0">
            <a:spAutoFit/>
          </a:bodyPr>
          <a:lstStyle/>
          <a:p>
            <a:r>
              <a:rPr lang="en-US" sz="3200" dirty="0">
                <a:solidFill>
                  <a:srgbClr val="158CA6"/>
                </a:solidFill>
              </a:rPr>
              <a:t>Safety and warning</a:t>
            </a:r>
          </a:p>
        </p:txBody>
      </p:sp>
    </p:spTree>
    <p:extLst>
      <p:ext uri="{BB962C8B-B14F-4D97-AF65-F5344CB8AC3E}">
        <p14:creationId xmlns:p14="http://schemas.microsoft.com/office/powerpoint/2010/main" val="78961629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3C45-DD74-4962-A573-E2CF4AC7ADCD}"/>
              </a:ext>
            </a:extLst>
          </p:cNvPr>
          <p:cNvSpPr>
            <a:spLocks noGrp="1"/>
          </p:cNvSpPr>
          <p:nvPr>
            <p:ph type="title"/>
          </p:nvPr>
        </p:nvSpPr>
        <p:spPr/>
        <p:txBody>
          <a:bodyPr/>
          <a:lstStyle/>
          <a:p>
            <a:r>
              <a:rPr lang="en-US" sz="4000" dirty="0"/>
              <a:t>Acknowledgements </a:t>
            </a:r>
          </a:p>
        </p:txBody>
      </p:sp>
      <p:sp>
        <p:nvSpPr>
          <p:cNvPr id="3" name="TextBox 2">
            <a:extLst>
              <a:ext uri="{FF2B5EF4-FFF2-40B4-BE49-F238E27FC236}">
                <a16:creationId xmlns:a16="http://schemas.microsoft.com/office/drawing/2014/main" id="{5B7580E8-FF8C-4095-9647-EE785D5CE119}"/>
              </a:ext>
            </a:extLst>
          </p:cNvPr>
          <p:cNvSpPr txBox="1"/>
          <p:nvPr/>
        </p:nvSpPr>
        <p:spPr>
          <a:xfrm>
            <a:off x="711200" y="1461477"/>
            <a:ext cx="7943850" cy="3046988"/>
          </a:xfrm>
          <a:prstGeom prst="rect">
            <a:avLst/>
          </a:prstGeom>
          <a:noFill/>
        </p:spPr>
        <p:txBody>
          <a:bodyPr wrap="square" rtlCol="0">
            <a:spAutoFit/>
          </a:bodyPr>
          <a:lstStyle/>
          <a:p>
            <a:r>
              <a:rPr lang="en-US" sz="2400" dirty="0">
                <a:solidFill>
                  <a:schemeClr val="tx2"/>
                </a:solidFill>
              </a:rPr>
              <a:t>To the other interns: </a:t>
            </a:r>
          </a:p>
          <a:p>
            <a:r>
              <a:rPr lang="en-US" sz="2400" dirty="0"/>
              <a:t>	Paige/ Steph / Deirdre / Marlen </a:t>
            </a:r>
          </a:p>
          <a:p>
            <a:endParaRPr lang="en-US" sz="2400" dirty="0"/>
          </a:p>
          <a:p>
            <a:r>
              <a:rPr lang="en-US" sz="2400" dirty="0">
                <a:solidFill>
                  <a:schemeClr val="tx2"/>
                </a:solidFill>
              </a:rPr>
              <a:t>To my advisors: </a:t>
            </a:r>
          </a:p>
          <a:p>
            <a:r>
              <a:rPr lang="en-US" sz="2400" dirty="0"/>
              <a:t>	Liza / Maureen</a:t>
            </a:r>
          </a:p>
          <a:p>
            <a:endParaRPr lang="en-US" sz="2400" dirty="0"/>
          </a:p>
          <a:p>
            <a:r>
              <a:rPr lang="en-US" sz="2400" dirty="0">
                <a:solidFill>
                  <a:schemeClr val="tx2"/>
                </a:solidFill>
              </a:rPr>
              <a:t>Special thanks to:  </a:t>
            </a:r>
          </a:p>
          <a:p>
            <a:r>
              <a:rPr lang="en-US" sz="2400" dirty="0"/>
              <a:t>	Kim /Jackie </a:t>
            </a:r>
          </a:p>
        </p:txBody>
      </p:sp>
      <p:pic>
        <p:nvPicPr>
          <p:cNvPr id="4" name="Picture 6" descr="Chicago still America's rat capitol - Loop North News">
            <a:extLst>
              <a:ext uri="{FF2B5EF4-FFF2-40B4-BE49-F238E27FC236}">
                <a16:creationId xmlns:a16="http://schemas.microsoft.com/office/drawing/2014/main" id="{66895395-6986-40F4-8F30-EC25ED221A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04" t="32060" r="20462" b="19804"/>
          <a:stretch/>
        </p:blipFill>
        <p:spPr bwMode="auto">
          <a:xfrm>
            <a:off x="3307617" y="5673969"/>
            <a:ext cx="2751016" cy="149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27506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9BD0A92D-399A-41B4-B955-6B72A41B7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6048" y="0"/>
            <a:ext cx="9340048" cy="6850894"/>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1" name="Picture 80">
            <a:extLst>
              <a:ext uri="{FF2B5EF4-FFF2-40B4-BE49-F238E27FC236}">
                <a16:creationId xmlns:a16="http://schemas.microsoft.com/office/drawing/2014/main" id="{D6A49DF9-534D-4905-8F46-02AB63EB6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23313"/>
          <a:stretch/>
        </p:blipFill>
        <p:spPr>
          <a:xfrm flipH="1">
            <a:off x="-196051" y="0"/>
            <a:ext cx="9340050" cy="6850894"/>
          </a:xfrm>
          <a:prstGeom prst="rect">
            <a:avLst/>
          </a:prstGeom>
        </p:spPr>
      </p:pic>
      <p:sp>
        <p:nvSpPr>
          <p:cNvPr id="2" name="Title 1">
            <a:extLst>
              <a:ext uri="{FF2B5EF4-FFF2-40B4-BE49-F238E27FC236}">
                <a16:creationId xmlns:a16="http://schemas.microsoft.com/office/drawing/2014/main" id="{47504B4B-C6D8-4EC6-8B40-C4720AB815EC}"/>
              </a:ext>
            </a:extLst>
          </p:cNvPr>
          <p:cNvSpPr>
            <a:spLocks noGrp="1"/>
          </p:cNvSpPr>
          <p:nvPr>
            <p:ph type="title"/>
          </p:nvPr>
        </p:nvSpPr>
        <p:spPr>
          <a:xfrm>
            <a:off x="207226" y="4591054"/>
            <a:ext cx="4459934" cy="972836"/>
          </a:xfrm>
        </p:spPr>
        <p:txBody>
          <a:bodyPr vert="horz" lIns="91440" tIns="45720" rIns="91440" bIns="45720" rtlCol="0" anchor="t">
            <a:normAutofit fontScale="90000"/>
          </a:bodyPr>
          <a:lstStyle/>
          <a:p>
            <a:pPr defTabSz="685800"/>
            <a:r>
              <a:rPr lang="en-US" sz="4000" kern="1200" dirty="0">
                <a:solidFill>
                  <a:schemeClr val="tx2"/>
                </a:solidFill>
                <a:latin typeface="+mj-lt"/>
                <a:ea typeface="+mj-ea"/>
                <a:cs typeface="+mj-cs"/>
              </a:rPr>
              <a:t>Questions? </a:t>
            </a:r>
            <a:br>
              <a:rPr lang="en-US" sz="4000" kern="1200" dirty="0">
                <a:solidFill>
                  <a:schemeClr val="tx2"/>
                </a:solidFill>
                <a:latin typeface="+mj-lt"/>
                <a:ea typeface="+mj-ea"/>
                <a:cs typeface="+mj-cs"/>
              </a:rPr>
            </a:br>
            <a:br>
              <a:rPr lang="en-US" sz="2100" kern="1200" dirty="0">
                <a:solidFill>
                  <a:srgbClr val="000000"/>
                </a:solidFill>
                <a:latin typeface="+mj-lt"/>
                <a:ea typeface="+mj-ea"/>
                <a:cs typeface="+mj-cs"/>
              </a:rPr>
            </a:br>
            <a:endParaRPr lang="en-US" sz="2100" kern="1200" dirty="0">
              <a:solidFill>
                <a:srgbClr val="000000"/>
              </a:solidFill>
              <a:latin typeface="+mj-lt"/>
              <a:ea typeface="+mj-ea"/>
              <a:cs typeface="+mj-cs"/>
            </a:endParaRPr>
          </a:p>
        </p:txBody>
      </p:sp>
      <p:sp>
        <p:nvSpPr>
          <p:cNvPr id="83"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213" y="-7107"/>
            <a:ext cx="4301461" cy="3189918"/>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9" name="Picture 2">
            <a:extLst>
              <a:ext uri="{FF2B5EF4-FFF2-40B4-BE49-F238E27FC236}">
                <a16:creationId xmlns:a16="http://schemas.microsoft.com/office/drawing/2014/main" id="{4B6F4D29-B396-49E1-BB0D-420DA94A1397}"/>
              </a:ext>
            </a:extLst>
          </p:cNvPr>
          <p:cNvPicPr>
            <a:picLocks noChangeAspect="1"/>
          </p:cNvPicPr>
          <p:nvPr/>
        </p:nvPicPr>
        <p:blipFill rotWithShape="1">
          <a:blip r:embed="rId4">
            <a:alphaModFix/>
          </a:blip>
          <a:srcRect l="4846" r="7131" b="2"/>
          <a:stretch/>
        </p:blipFill>
        <p:spPr>
          <a:xfrm>
            <a:off x="329848" y="-15077"/>
            <a:ext cx="4059658" cy="3069017"/>
          </a:xfrm>
          <a:custGeom>
            <a:avLst/>
            <a:gdLst/>
            <a:ahLst/>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85"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2327" y="1420882"/>
            <a:ext cx="4501673" cy="5437119"/>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30" name="Picture 6" descr="Toilet rats! Vermin are all over Britain – and they're climbing up our  waste pipes | Animals | The Guardian">
            <a:extLst>
              <a:ext uri="{FF2B5EF4-FFF2-40B4-BE49-F238E27FC236}">
                <a16:creationId xmlns:a16="http://schemas.microsoft.com/office/drawing/2014/main" id="{D5E41F65-AA50-404D-949C-3F5A24DA820F}"/>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9882" r="30743" b="-1"/>
          <a:stretch/>
        </p:blipFill>
        <p:spPr bwMode="auto">
          <a:xfrm>
            <a:off x="5171419" y="1702152"/>
            <a:ext cx="3930842" cy="4776787"/>
          </a:xfrm>
          <a:custGeom>
            <a:avLst/>
            <a:gdLst/>
            <a:ahLst/>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77326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6760941-EF99-4F61-A95D-3C3E7C08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63201" y="1756600"/>
            <a:ext cx="810244"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629" y="1357766"/>
            <a:ext cx="515815"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9137" y="1135060"/>
            <a:ext cx="307028"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3966646"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F558B18-EED2-43DE-80F4-94AB9516406F}"/>
              </a:ext>
            </a:extLst>
          </p:cNvPr>
          <p:cNvSpPr>
            <a:spLocks noGrp="1"/>
          </p:cNvSpPr>
          <p:nvPr>
            <p:ph type="title"/>
          </p:nvPr>
        </p:nvSpPr>
        <p:spPr>
          <a:xfrm>
            <a:off x="127459" y="1357766"/>
            <a:ext cx="4095132" cy="2553282"/>
          </a:xfrm>
        </p:spPr>
        <p:txBody>
          <a:bodyPr vert="horz" lIns="91440" tIns="45720" rIns="91440" bIns="45720" rtlCol="0" anchor="b">
            <a:normAutofit/>
          </a:bodyPr>
          <a:lstStyle/>
          <a:p>
            <a:r>
              <a:rPr lang="en-US" sz="4700" kern="1200" dirty="0">
                <a:solidFill>
                  <a:schemeClr val="tx2"/>
                </a:solidFill>
                <a:latin typeface="+mj-lt"/>
                <a:ea typeface="+mj-ea"/>
                <a:cs typeface="+mj-cs"/>
              </a:rPr>
              <a:t>Thank you!</a:t>
            </a:r>
          </a:p>
        </p:txBody>
      </p:sp>
      <p:pic>
        <p:nvPicPr>
          <p:cNvPr id="3076" name="Picture 4" descr="Facts About Rats | Live Science">
            <a:extLst>
              <a:ext uri="{FF2B5EF4-FFF2-40B4-BE49-F238E27FC236}">
                <a16:creationId xmlns:a16="http://schemas.microsoft.com/office/drawing/2014/main" id="{9ED39D95-B47E-4D39-A354-C4821AED0F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50455" y="1263190"/>
            <a:ext cx="3379370" cy="509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4284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C300-1EB4-4462-A46A-9720BC01C682}"/>
              </a:ext>
            </a:extLst>
          </p:cNvPr>
          <p:cNvSpPr>
            <a:spLocks noGrp="1"/>
          </p:cNvSpPr>
          <p:nvPr>
            <p:ph type="title"/>
          </p:nvPr>
        </p:nvSpPr>
        <p:spPr>
          <a:xfrm>
            <a:off x="209725" y="540359"/>
            <a:ext cx="9018165" cy="423912"/>
          </a:xfrm>
        </p:spPr>
        <p:txBody>
          <a:bodyPr/>
          <a:lstStyle/>
          <a:p>
            <a:pPr algn="ctr"/>
            <a:r>
              <a:rPr lang="en-US" sz="4000" dirty="0"/>
              <a:t>Urban Wildlife Institute Project Summaries</a:t>
            </a:r>
          </a:p>
        </p:txBody>
      </p:sp>
      <p:sp>
        <p:nvSpPr>
          <p:cNvPr id="3" name="TextBox 2">
            <a:extLst>
              <a:ext uri="{FF2B5EF4-FFF2-40B4-BE49-F238E27FC236}">
                <a16:creationId xmlns:a16="http://schemas.microsoft.com/office/drawing/2014/main" id="{1D652232-BC9D-4F6E-955B-C0FD285A1232}"/>
              </a:ext>
            </a:extLst>
          </p:cNvPr>
          <p:cNvSpPr txBox="1"/>
          <p:nvPr/>
        </p:nvSpPr>
        <p:spPr>
          <a:xfrm>
            <a:off x="369668" y="2119901"/>
            <a:ext cx="4349139" cy="353943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rgbClr val="000000"/>
                </a:solidFill>
              </a:rPr>
              <a:t>Assist Mist Netting</a:t>
            </a:r>
          </a:p>
          <a:p>
            <a:endParaRPr lang="en-US" sz="2800" dirty="0">
              <a:solidFill>
                <a:srgbClr val="000000"/>
              </a:solidFill>
            </a:endParaRPr>
          </a:p>
          <a:p>
            <a:pPr marL="457200" indent="-457200">
              <a:buFont typeface="Wingdings" panose="05000000000000000000" pitchFamily="2" charset="2"/>
              <a:buChar char="Ø"/>
            </a:pPr>
            <a:r>
              <a:rPr lang="en-US" sz="2800" dirty="0">
                <a:solidFill>
                  <a:srgbClr val="000000"/>
                </a:solidFill>
              </a:rPr>
              <a:t>Check Camera traps </a:t>
            </a:r>
          </a:p>
          <a:p>
            <a:pPr marL="457200" indent="-457200">
              <a:buFont typeface="Wingdings" panose="05000000000000000000" pitchFamily="2" charset="2"/>
              <a:buChar char="Ø"/>
            </a:pPr>
            <a:endParaRPr lang="en-US" sz="2800" dirty="0">
              <a:solidFill>
                <a:srgbClr val="000000"/>
              </a:solidFill>
            </a:endParaRPr>
          </a:p>
          <a:p>
            <a:pPr marL="457200" indent="-457200">
              <a:buFont typeface="Wingdings" panose="05000000000000000000" pitchFamily="2" charset="2"/>
              <a:buChar char="Ø"/>
            </a:pPr>
            <a:r>
              <a:rPr lang="en-US" sz="2800" dirty="0">
                <a:solidFill>
                  <a:srgbClr val="000000"/>
                </a:solidFill>
              </a:rPr>
              <a:t>Identify IOR photos</a:t>
            </a:r>
          </a:p>
          <a:p>
            <a:endParaRPr lang="en-US" sz="2800" dirty="0">
              <a:solidFill>
                <a:srgbClr val="000000"/>
              </a:solidFill>
            </a:endParaRPr>
          </a:p>
          <a:p>
            <a:pPr marL="457200" indent="-457200">
              <a:buFont typeface="Wingdings" panose="05000000000000000000" pitchFamily="2" charset="2"/>
              <a:buChar char="Ø"/>
            </a:pPr>
            <a:r>
              <a:rPr lang="en-US" sz="2800" dirty="0">
                <a:solidFill>
                  <a:srgbClr val="000000"/>
                </a:solidFill>
              </a:rPr>
              <a:t>Help with Chicago Rat Project </a:t>
            </a:r>
          </a:p>
        </p:txBody>
      </p:sp>
      <p:pic>
        <p:nvPicPr>
          <p:cNvPr id="2050" name="Picture 2">
            <a:extLst>
              <a:ext uri="{FF2B5EF4-FFF2-40B4-BE49-F238E27FC236}">
                <a16:creationId xmlns:a16="http://schemas.microsoft.com/office/drawing/2014/main" id="{946D217B-7921-4789-971A-59B3D0328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975" y="1774093"/>
            <a:ext cx="3774822" cy="466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5852156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hicago still America's rat capitol - Loop North News">
            <a:extLst>
              <a:ext uri="{FF2B5EF4-FFF2-40B4-BE49-F238E27FC236}">
                <a16:creationId xmlns:a16="http://schemas.microsoft.com/office/drawing/2014/main" id="{7D15155E-810B-45EC-B833-DE61DB9E27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04" t="32060" r="20462" b="19804"/>
          <a:stretch/>
        </p:blipFill>
        <p:spPr bwMode="auto">
          <a:xfrm>
            <a:off x="2164861" y="5673969"/>
            <a:ext cx="2751016" cy="14927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000" i="0" u="none" strike="noStrike" dirty="0">
                <a:effectLst/>
              </a:rPr>
              <a:t>Why could Chicago, IL become at risk for a Leptospirosis outbreak in the future. </a:t>
            </a:r>
            <a:endParaRPr lang="en-US" sz="4000" dirty="0"/>
          </a:p>
        </p:txBody>
      </p:sp>
      <p:sp>
        <p:nvSpPr>
          <p:cNvPr id="10" name="Title 1">
            <a:extLst>
              <a:ext uri="{FF2B5EF4-FFF2-40B4-BE49-F238E27FC236}">
                <a16:creationId xmlns:a16="http://schemas.microsoft.com/office/drawing/2014/main" id="{DAFB5162-E6C0-4B73-94C6-3C15A40C8804}"/>
              </a:ext>
            </a:extLst>
          </p:cNvPr>
          <p:cNvSpPr txBox="1">
            <a:spLocks/>
          </p:cNvSpPr>
          <p:nvPr/>
        </p:nvSpPr>
        <p:spPr>
          <a:xfrm>
            <a:off x="648542" y="4038764"/>
            <a:ext cx="7943850" cy="423912"/>
          </a:xfrm>
          <a:prstGeom prst="rect">
            <a:avLst/>
          </a:prstGeom>
        </p:spPr>
        <p:txBody>
          <a:bodyPr vert="horz" lIns="0" tIns="0" rIns="0" bIns="0" rtlCol="0" anchor="t" anchorCtr="0">
            <a:noAutofit/>
          </a:bodyPr>
          <a:lstStyle>
            <a:lvl1pPr algn="l" defTabSz="914400" rtl="0" eaLnBrk="1" fontAlgn="t" latinLnBrk="0" hangingPunct="1">
              <a:lnSpc>
                <a:spcPct val="90000"/>
              </a:lnSpc>
              <a:spcBef>
                <a:spcPct val="0"/>
              </a:spcBef>
              <a:buNone/>
              <a:defRPr sz="2400" b="1" kern="1200">
                <a:solidFill>
                  <a:schemeClr val="accent1"/>
                </a:solidFill>
                <a:latin typeface="+mj-lt"/>
                <a:ea typeface="+mj-ea"/>
                <a:cs typeface="+mj-cs"/>
              </a:defRPr>
            </a:lvl1pPr>
          </a:lstStyle>
          <a:p>
            <a:endParaRPr lang="en-US" dirty="0"/>
          </a:p>
        </p:txBody>
      </p:sp>
      <p:sp>
        <p:nvSpPr>
          <p:cNvPr id="8" name="TextBox 7">
            <a:extLst>
              <a:ext uri="{FF2B5EF4-FFF2-40B4-BE49-F238E27FC236}">
                <a16:creationId xmlns:a16="http://schemas.microsoft.com/office/drawing/2014/main" id="{6ED92E48-6E5E-4320-814C-163743D81B6C}"/>
              </a:ext>
            </a:extLst>
          </p:cNvPr>
          <p:cNvSpPr txBox="1"/>
          <p:nvPr/>
        </p:nvSpPr>
        <p:spPr>
          <a:xfrm>
            <a:off x="621489" y="2371427"/>
            <a:ext cx="3926692" cy="2308324"/>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0000"/>
                </a:solidFill>
              </a:rPr>
              <a:t>“Rattiest city”</a:t>
            </a:r>
          </a:p>
          <a:p>
            <a:pPr marL="285750" indent="-285750">
              <a:buFont typeface="Arial" panose="020B0604020202020204" pitchFamily="34" charset="0"/>
              <a:buChar char="•"/>
            </a:pPr>
            <a:endParaRPr lang="en-US" sz="2400" dirty="0">
              <a:solidFill>
                <a:srgbClr val="000000"/>
              </a:solidFill>
            </a:endParaRPr>
          </a:p>
          <a:p>
            <a:pPr marL="285750" indent="-285750">
              <a:buFont typeface="Arial" panose="020B0604020202020204" pitchFamily="34" charset="0"/>
              <a:buChar char="•"/>
            </a:pPr>
            <a:r>
              <a:rPr lang="en-US" sz="2400" dirty="0">
                <a:solidFill>
                  <a:srgbClr val="000000"/>
                </a:solidFill>
              </a:rPr>
              <a:t>Increase flooding</a:t>
            </a:r>
          </a:p>
          <a:p>
            <a:endParaRPr lang="en-US" sz="2400" dirty="0">
              <a:solidFill>
                <a:srgbClr val="000000"/>
              </a:solidFill>
            </a:endParaRPr>
          </a:p>
          <a:p>
            <a:pPr marL="285750" indent="-285750">
              <a:buFont typeface="Arial" panose="020B0604020202020204" pitchFamily="34" charset="0"/>
              <a:buChar char="•"/>
            </a:pPr>
            <a:r>
              <a:rPr lang="en-US" sz="2400" dirty="0">
                <a:solidFill>
                  <a:srgbClr val="000000"/>
                </a:solidFill>
              </a:rPr>
              <a:t>High Population </a:t>
            </a:r>
          </a:p>
          <a:p>
            <a:pPr marL="285750" indent="-285750">
              <a:buFont typeface="Arial" panose="020B0604020202020204" pitchFamily="34" charset="0"/>
              <a:buChar char="•"/>
            </a:pPr>
            <a:endParaRPr lang="en-US" sz="2400" dirty="0">
              <a:solidFill>
                <a:srgbClr val="000000"/>
              </a:solidFill>
            </a:endParaRPr>
          </a:p>
        </p:txBody>
      </p:sp>
      <p:pic>
        <p:nvPicPr>
          <p:cNvPr id="7" name="Picture 2" descr="What you should know about leptospirosis | Ciencia Puerto Rico">
            <a:extLst>
              <a:ext uri="{FF2B5EF4-FFF2-40B4-BE49-F238E27FC236}">
                <a16:creationId xmlns:a16="http://schemas.microsoft.com/office/drawing/2014/main" id="{BC821240-78FD-4761-AA18-2CEDC44A7B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876" y="2371426"/>
            <a:ext cx="4376615" cy="41622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28373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2086-F237-4190-B37E-A5DF12CDCAF0}"/>
              </a:ext>
            </a:extLst>
          </p:cNvPr>
          <p:cNvSpPr>
            <a:spLocks noGrp="1"/>
          </p:cNvSpPr>
          <p:nvPr>
            <p:ph type="title"/>
          </p:nvPr>
        </p:nvSpPr>
        <p:spPr/>
        <p:txBody>
          <a:bodyPr/>
          <a:lstStyle/>
          <a:p>
            <a:pPr algn="ctr"/>
            <a:r>
              <a:rPr lang="en-US" sz="4000" dirty="0"/>
              <a:t>The Relationship between Knowledge, Concern and Exposure in Disease Systems </a:t>
            </a:r>
          </a:p>
        </p:txBody>
      </p:sp>
      <p:sp>
        <p:nvSpPr>
          <p:cNvPr id="14" name="Oval 13">
            <a:extLst>
              <a:ext uri="{FF2B5EF4-FFF2-40B4-BE49-F238E27FC236}">
                <a16:creationId xmlns:a16="http://schemas.microsoft.com/office/drawing/2014/main" id="{245729E9-05FC-4AE8-B630-F51F8EDCDE64}"/>
              </a:ext>
            </a:extLst>
          </p:cNvPr>
          <p:cNvSpPr/>
          <p:nvPr/>
        </p:nvSpPr>
        <p:spPr>
          <a:xfrm>
            <a:off x="1069856" y="2388606"/>
            <a:ext cx="1001502" cy="1000275"/>
          </a:xfrm>
          <a:prstGeom prst="ellipse">
            <a:avLst/>
          </a:prstGeom>
          <a:solidFill>
            <a:srgbClr val="158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lant with solid fill">
            <a:extLst>
              <a:ext uri="{FF2B5EF4-FFF2-40B4-BE49-F238E27FC236}">
                <a16:creationId xmlns:a16="http://schemas.microsoft.com/office/drawing/2014/main" id="{3360B186-F964-415C-BE8D-33B9545265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839" y="5414821"/>
            <a:ext cx="914400" cy="914400"/>
          </a:xfrm>
          <a:prstGeom prst="rect">
            <a:avLst/>
          </a:prstGeom>
        </p:spPr>
      </p:pic>
      <p:pic>
        <p:nvPicPr>
          <p:cNvPr id="16" name="Content Placeholder 6" descr="Rat with solid fill">
            <a:extLst>
              <a:ext uri="{FF2B5EF4-FFF2-40B4-BE49-F238E27FC236}">
                <a16:creationId xmlns:a16="http://schemas.microsoft.com/office/drawing/2014/main" id="{3764082F-F553-45F3-AC8A-A4FDC641B55E}"/>
              </a:ext>
            </a:extLst>
          </p:cNvPr>
          <p:cNvPicPr>
            <a:picLocks noGrp="1" noChangeAspect="1"/>
          </p:cNvPicPr>
          <p:nvPr>
            <p:ph idx="1"/>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76722" y="2800445"/>
            <a:ext cx="1748765" cy="1748765"/>
          </a:xfrm>
        </p:spPr>
      </p:pic>
      <p:sp>
        <p:nvSpPr>
          <p:cNvPr id="17" name="Arrow: Right 16">
            <a:extLst>
              <a:ext uri="{FF2B5EF4-FFF2-40B4-BE49-F238E27FC236}">
                <a16:creationId xmlns:a16="http://schemas.microsoft.com/office/drawing/2014/main" id="{FD229FB4-8CD9-4564-AF82-13CCE0691A6B}"/>
              </a:ext>
            </a:extLst>
          </p:cNvPr>
          <p:cNvSpPr/>
          <p:nvPr/>
        </p:nvSpPr>
        <p:spPr>
          <a:xfrm rot="9698851">
            <a:off x="5183348" y="2949539"/>
            <a:ext cx="1206283" cy="465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A6D3C9D5-AD1C-4A9A-AC61-D2A73D455873}"/>
              </a:ext>
            </a:extLst>
          </p:cNvPr>
          <p:cNvSpPr/>
          <p:nvPr/>
        </p:nvSpPr>
        <p:spPr>
          <a:xfrm rot="16200000">
            <a:off x="3849716" y="4579180"/>
            <a:ext cx="979292" cy="465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FDD611A3-BF1D-458A-8DEB-673B3E757F17}"/>
              </a:ext>
            </a:extLst>
          </p:cNvPr>
          <p:cNvSpPr/>
          <p:nvPr/>
        </p:nvSpPr>
        <p:spPr>
          <a:xfrm rot="1283373">
            <a:off x="2227158" y="2949538"/>
            <a:ext cx="1206283" cy="465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6" descr="What to do if you were potentially exposed to coronavirus disease  (COVID-19)? - Coronavirus">
            <a:extLst>
              <a:ext uri="{FF2B5EF4-FFF2-40B4-BE49-F238E27FC236}">
                <a16:creationId xmlns:a16="http://schemas.microsoft.com/office/drawing/2014/main" id="{8E64E3D3-929C-40EF-8399-B934547B861D}"/>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644558" y="2388606"/>
            <a:ext cx="1071562" cy="1071562"/>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E2033AA3-7488-4DDA-81D5-CA78AA7C6448}"/>
              </a:ext>
            </a:extLst>
          </p:cNvPr>
          <p:cNvSpPr/>
          <p:nvPr/>
        </p:nvSpPr>
        <p:spPr>
          <a:xfrm>
            <a:off x="3815323" y="5492888"/>
            <a:ext cx="1071562" cy="1060724"/>
          </a:xfrm>
          <a:prstGeom prst="ellipse">
            <a:avLst/>
          </a:prstGeom>
          <a:solidFill>
            <a:srgbClr val="158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Lights On with solid fill">
            <a:extLst>
              <a:ext uri="{FF2B5EF4-FFF2-40B4-BE49-F238E27FC236}">
                <a16:creationId xmlns:a16="http://schemas.microsoft.com/office/drawing/2014/main" id="{871B6A54-7015-4468-8DD2-8DF8949783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93904" y="5582686"/>
            <a:ext cx="914400" cy="914400"/>
          </a:xfrm>
          <a:prstGeom prst="rect">
            <a:avLst/>
          </a:prstGeom>
        </p:spPr>
      </p:pic>
      <p:pic>
        <p:nvPicPr>
          <p:cNvPr id="23" name="Picture 8" descr="Concerned cartoon face stock illustration. Illustration of character -  88977304">
            <a:extLst>
              <a:ext uri="{FF2B5EF4-FFF2-40B4-BE49-F238E27FC236}">
                <a16:creationId xmlns:a16="http://schemas.microsoft.com/office/drawing/2014/main" id="{28AD6009-6BDA-42C5-8681-9D0F530B45BB}"/>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1327825" y="2611114"/>
            <a:ext cx="519358" cy="55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6313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AB8C-EB95-43AB-8116-C09B092C6B4D}"/>
              </a:ext>
            </a:extLst>
          </p:cNvPr>
          <p:cNvSpPr>
            <a:spLocks noGrp="1"/>
          </p:cNvSpPr>
          <p:nvPr>
            <p:ph type="title"/>
          </p:nvPr>
        </p:nvSpPr>
        <p:spPr/>
        <p:txBody>
          <a:bodyPr/>
          <a:lstStyle/>
          <a:p>
            <a:pPr algn="ctr"/>
            <a:r>
              <a:rPr lang="en-US" sz="4000" dirty="0"/>
              <a:t>Data Obtained from Survey data Distributed to Chicago Residents from the Chicago Rat Project </a:t>
            </a:r>
            <a:br>
              <a:rPr lang="en-US" sz="4000" dirty="0"/>
            </a:br>
            <a:endParaRPr lang="en-US" sz="4000" dirty="0"/>
          </a:p>
        </p:txBody>
      </p:sp>
      <p:sp>
        <p:nvSpPr>
          <p:cNvPr id="3" name="Content Placeholder 2">
            <a:extLst>
              <a:ext uri="{FF2B5EF4-FFF2-40B4-BE49-F238E27FC236}">
                <a16:creationId xmlns:a16="http://schemas.microsoft.com/office/drawing/2014/main" id="{772943AF-30B8-4DDA-BDFB-26D8E852977D}"/>
              </a:ext>
            </a:extLst>
          </p:cNvPr>
          <p:cNvSpPr>
            <a:spLocks noGrp="1"/>
          </p:cNvSpPr>
          <p:nvPr>
            <p:ph idx="1"/>
          </p:nvPr>
        </p:nvSpPr>
        <p:spPr>
          <a:xfrm>
            <a:off x="637878" y="2987915"/>
            <a:ext cx="6005199" cy="2842361"/>
          </a:xfrm>
        </p:spPr>
        <p:txBody>
          <a:bodyPr/>
          <a:lstStyle/>
          <a:p>
            <a:r>
              <a:rPr lang="en-US" sz="2400" dirty="0"/>
              <a:t>Are rats' carriers of Leptospirosis?</a:t>
            </a:r>
          </a:p>
          <a:p>
            <a:pPr marL="0" indent="0">
              <a:buNone/>
            </a:pPr>
            <a:endParaRPr lang="en-US" sz="2400" dirty="0"/>
          </a:p>
          <a:p>
            <a:r>
              <a:rPr lang="en-US" sz="2400" dirty="0"/>
              <a:t>How concerned are you about rat associated disease?</a:t>
            </a:r>
          </a:p>
          <a:p>
            <a:pPr marL="0" indent="0">
              <a:buNone/>
            </a:pPr>
            <a:endParaRPr lang="en-US" sz="2400" dirty="0"/>
          </a:p>
          <a:p>
            <a:r>
              <a:rPr lang="en-US" sz="2400" dirty="0"/>
              <a:t>Have you notice a strong smell of rats or rat urine? </a:t>
            </a:r>
          </a:p>
          <a:p>
            <a:endParaRPr lang="en-US" dirty="0"/>
          </a:p>
        </p:txBody>
      </p:sp>
      <p:sp>
        <p:nvSpPr>
          <p:cNvPr id="4" name="Oval 3">
            <a:extLst>
              <a:ext uri="{FF2B5EF4-FFF2-40B4-BE49-F238E27FC236}">
                <a16:creationId xmlns:a16="http://schemas.microsoft.com/office/drawing/2014/main" id="{2FB6F524-8E53-4E62-A67B-28FB52C03B06}"/>
              </a:ext>
            </a:extLst>
          </p:cNvPr>
          <p:cNvSpPr/>
          <p:nvPr/>
        </p:nvSpPr>
        <p:spPr>
          <a:xfrm>
            <a:off x="7003919" y="2856168"/>
            <a:ext cx="908855" cy="875672"/>
          </a:xfrm>
          <a:prstGeom prst="ellipse">
            <a:avLst/>
          </a:prstGeom>
          <a:solidFill>
            <a:srgbClr val="158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ights On with solid fill">
            <a:extLst>
              <a:ext uri="{FF2B5EF4-FFF2-40B4-BE49-F238E27FC236}">
                <a16:creationId xmlns:a16="http://schemas.microsoft.com/office/drawing/2014/main" id="{BF722675-76B1-48C9-98FA-6C1A809311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7851" y="2923508"/>
            <a:ext cx="740992" cy="740992"/>
          </a:xfrm>
          <a:prstGeom prst="rect">
            <a:avLst/>
          </a:prstGeom>
        </p:spPr>
      </p:pic>
      <p:sp>
        <p:nvSpPr>
          <p:cNvPr id="6" name="Oval 5">
            <a:extLst>
              <a:ext uri="{FF2B5EF4-FFF2-40B4-BE49-F238E27FC236}">
                <a16:creationId xmlns:a16="http://schemas.microsoft.com/office/drawing/2014/main" id="{165EDB8C-FC47-41AB-9B46-BBFA3571AE5E}"/>
              </a:ext>
            </a:extLst>
          </p:cNvPr>
          <p:cNvSpPr/>
          <p:nvPr/>
        </p:nvSpPr>
        <p:spPr>
          <a:xfrm>
            <a:off x="6952120" y="3873099"/>
            <a:ext cx="908855" cy="875672"/>
          </a:xfrm>
          <a:prstGeom prst="ellipse">
            <a:avLst/>
          </a:prstGeom>
          <a:solidFill>
            <a:srgbClr val="158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Concerned cartoon face stock illustration. Illustration of character -  88977304">
            <a:extLst>
              <a:ext uri="{FF2B5EF4-FFF2-40B4-BE49-F238E27FC236}">
                <a16:creationId xmlns:a16="http://schemas.microsoft.com/office/drawing/2014/main" id="{D44EFA93-80BD-4A7F-9D1D-DAB4E2020E5B}"/>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155790" y="3993106"/>
            <a:ext cx="519358" cy="635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What to do if you were potentially exposed to coronavirus disease  (COVID-19)? - Coronavirus">
            <a:extLst>
              <a:ext uri="{FF2B5EF4-FFF2-40B4-BE49-F238E27FC236}">
                <a16:creationId xmlns:a16="http://schemas.microsoft.com/office/drawing/2014/main" id="{F9394BEA-D2B9-4CB0-AA2C-6835ECF369DE}"/>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952120" y="4868778"/>
            <a:ext cx="1012454" cy="101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7157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9736" y="623292"/>
            <a:ext cx="7943850" cy="5182868"/>
          </a:xfrm>
        </p:spPr>
        <p:txBody>
          <a:bodyPr/>
          <a:lstStyle/>
          <a:p>
            <a:r>
              <a:rPr lang="en-US" i="0" u="none" strike="noStrike" dirty="0">
                <a:solidFill>
                  <a:srgbClr val="158CA6"/>
                </a:solidFill>
                <a:effectLst/>
              </a:rPr>
              <a:t>Are individuals who frequently notice a strong smell of rat urine concerned about rat zoonotic diseases? </a:t>
            </a:r>
            <a:br>
              <a:rPr lang="en-US" i="0" u="none" strike="noStrike" dirty="0">
                <a:solidFill>
                  <a:srgbClr val="158CA6"/>
                </a:solidFill>
                <a:effectLst/>
              </a:rPr>
            </a:br>
            <a:br>
              <a:rPr lang="en-US" i="0" u="none" strike="noStrike" dirty="0">
                <a:solidFill>
                  <a:srgbClr val="158CA6"/>
                </a:solidFill>
                <a:effectLst/>
              </a:rPr>
            </a:br>
            <a:r>
              <a:rPr lang="en-US" dirty="0">
                <a:solidFill>
                  <a:srgbClr val="000000"/>
                </a:solidFill>
              </a:rPr>
              <a:t>Exposure + Concern = </a:t>
            </a:r>
            <a:r>
              <a:rPr lang="en-US" dirty="0">
                <a:solidFill>
                  <a:srgbClr val="00B050"/>
                </a:solidFill>
              </a:rPr>
              <a:t>Positive Correlation</a:t>
            </a:r>
            <a:br>
              <a:rPr lang="en-US" i="0" u="none" strike="noStrike" dirty="0">
                <a:solidFill>
                  <a:srgbClr val="158CA6"/>
                </a:solidFill>
                <a:effectLst/>
              </a:rPr>
            </a:br>
            <a:br>
              <a:rPr lang="en-US" i="0" u="none" strike="noStrike" dirty="0">
                <a:solidFill>
                  <a:srgbClr val="158CA6"/>
                </a:solidFill>
                <a:effectLst/>
              </a:rPr>
            </a:br>
            <a:br>
              <a:rPr lang="en-US" i="0" u="none" strike="noStrike" dirty="0">
                <a:solidFill>
                  <a:srgbClr val="158CA6"/>
                </a:solidFill>
                <a:effectLst/>
              </a:rPr>
            </a:br>
            <a:r>
              <a:rPr lang="en-US" i="0" u="none" strike="noStrike" dirty="0">
                <a:solidFill>
                  <a:srgbClr val="158CA6"/>
                </a:solidFill>
                <a:effectLst/>
              </a:rPr>
              <a:t>Do these individuals that are exposed have accurate knowledge of this disease? </a:t>
            </a:r>
            <a:br>
              <a:rPr lang="en-US" i="0" u="none" strike="noStrike" dirty="0">
                <a:solidFill>
                  <a:srgbClr val="158CA6"/>
                </a:solidFill>
                <a:effectLst/>
              </a:rPr>
            </a:br>
            <a:br>
              <a:rPr lang="en-US" i="0" u="none" strike="noStrike" dirty="0">
                <a:solidFill>
                  <a:srgbClr val="158CA6"/>
                </a:solidFill>
                <a:effectLst/>
              </a:rPr>
            </a:br>
            <a:r>
              <a:rPr lang="en-US" i="0" u="none" strike="noStrike" dirty="0">
                <a:solidFill>
                  <a:srgbClr val="000000"/>
                </a:solidFill>
                <a:effectLst/>
              </a:rPr>
              <a:t>Exposure + Knowledge = </a:t>
            </a:r>
            <a:r>
              <a:rPr lang="en-US" i="0" u="none" strike="noStrike" dirty="0">
                <a:solidFill>
                  <a:srgbClr val="FF0000"/>
                </a:solidFill>
                <a:effectLst/>
              </a:rPr>
              <a:t>No Correlation </a:t>
            </a:r>
            <a:br>
              <a:rPr lang="en-US" i="0" u="none" strike="noStrike" dirty="0">
                <a:solidFill>
                  <a:srgbClr val="158CA6"/>
                </a:solidFill>
                <a:effectLst/>
              </a:rPr>
            </a:br>
            <a:br>
              <a:rPr lang="en-US" i="0" u="none" strike="noStrike" dirty="0">
                <a:solidFill>
                  <a:srgbClr val="158CA6"/>
                </a:solidFill>
                <a:effectLst/>
              </a:rPr>
            </a:br>
            <a:br>
              <a:rPr lang="en-US" i="0" u="none" strike="noStrike" dirty="0">
                <a:solidFill>
                  <a:srgbClr val="158CA6"/>
                </a:solidFill>
                <a:effectLst/>
              </a:rPr>
            </a:br>
            <a:r>
              <a:rPr lang="en-US" i="0" u="none" strike="noStrike" dirty="0">
                <a:solidFill>
                  <a:srgbClr val="158CA6"/>
                </a:solidFill>
                <a:effectLst/>
              </a:rPr>
              <a:t>Is accurate knowledge of rat-associated disease correlated with disease concerns? </a:t>
            </a:r>
            <a:br>
              <a:rPr lang="en-US" i="0" u="none" strike="noStrike" dirty="0">
                <a:solidFill>
                  <a:srgbClr val="158CA6"/>
                </a:solidFill>
                <a:effectLst/>
              </a:rPr>
            </a:br>
            <a:br>
              <a:rPr lang="en-US" i="0" u="none" strike="noStrike" dirty="0">
                <a:solidFill>
                  <a:srgbClr val="158CA6"/>
                </a:solidFill>
                <a:effectLst/>
              </a:rPr>
            </a:br>
            <a:r>
              <a:rPr lang="en-US" i="0" u="none" strike="noStrike" dirty="0">
                <a:solidFill>
                  <a:srgbClr val="000000"/>
                </a:solidFill>
                <a:effectLst/>
              </a:rPr>
              <a:t>Knowledge + Concern =</a:t>
            </a:r>
            <a:r>
              <a:rPr lang="en-US" i="0" u="none" strike="noStrike" dirty="0">
                <a:solidFill>
                  <a:srgbClr val="158CA6"/>
                </a:solidFill>
                <a:effectLst/>
              </a:rPr>
              <a:t> </a:t>
            </a:r>
            <a:r>
              <a:rPr lang="en-US" i="0" u="none" strike="noStrike" dirty="0">
                <a:solidFill>
                  <a:srgbClr val="FF0000"/>
                </a:solidFill>
                <a:effectLst/>
              </a:rPr>
              <a:t>No Correlation </a:t>
            </a:r>
            <a:endParaRPr lang="en-US" dirty="0">
              <a:solidFill>
                <a:srgbClr val="FF0000"/>
              </a:solidFill>
            </a:endParaRPr>
          </a:p>
        </p:txBody>
      </p:sp>
    </p:spTree>
    <p:extLst>
      <p:ext uri="{BB962C8B-B14F-4D97-AF65-F5344CB8AC3E}">
        <p14:creationId xmlns:p14="http://schemas.microsoft.com/office/powerpoint/2010/main" val="352620964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BCB59-193B-43AA-B91D-99E8091F6025}"/>
              </a:ext>
            </a:extLst>
          </p:cNvPr>
          <p:cNvSpPr>
            <a:spLocks noGrp="1"/>
          </p:cNvSpPr>
          <p:nvPr>
            <p:ph type="title"/>
          </p:nvPr>
        </p:nvSpPr>
        <p:spPr>
          <a:xfrm>
            <a:off x="530270" y="494410"/>
            <a:ext cx="3840085" cy="1692794"/>
          </a:xfrm>
        </p:spPr>
        <p:txBody>
          <a:bodyPr vert="horz" lIns="91440" tIns="45720" rIns="91440" bIns="45720" rtlCol="0" anchor="ctr">
            <a:noAutofit/>
          </a:bodyPr>
          <a:lstStyle/>
          <a:p>
            <a:pPr algn="ctr"/>
            <a:r>
              <a:rPr lang="en-US" sz="3200" i="0" u="none" strike="noStrike" dirty="0">
                <a:effectLst/>
              </a:rPr>
              <a:t>There were 697 responses to the Survey</a:t>
            </a:r>
            <a:endParaRPr lang="en-US" sz="3200" dirty="0">
              <a:solidFill>
                <a:schemeClr val="tx1"/>
              </a:solidFill>
            </a:endParaRPr>
          </a:p>
        </p:txBody>
      </p:sp>
      <p:cxnSp>
        <p:nvCxnSpPr>
          <p:cNvPr id="4100"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D6A8EE-0EAD-4F30-BE41-92D512A58E0A}"/>
              </a:ext>
            </a:extLst>
          </p:cNvPr>
          <p:cNvSpPr>
            <a:spLocks noGrp="1"/>
          </p:cNvSpPr>
          <p:nvPr>
            <p:ph idx="1"/>
          </p:nvPr>
        </p:nvSpPr>
        <p:spPr>
          <a:xfrm>
            <a:off x="491490" y="2575034"/>
            <a:ext cx="3840085" cy="3462228"/>
          </a:xfrm>
        </p:spPr>
        <p:txBody>
          <a:bodyPr vert="horz" lIns="91440" tIns="45720" rIns="91440" bIns="45720" rtlCol="0">
            <a:noAutofit/>
          </a:bodyPr>
          <a:lstStyle/>
          <a:p>
            <a:pPr indent="-228600">
              <a:lnSpc>
                <a:spcPct val="90000"/>
              </a:lnSpc>
              <a:spcBef>
                <a:spcPts val="1200"/>
              </a:spcBef>
              <a:spcAft>
                <a:spcPts val="1200"/>
              </a:spcAft>
              <a:buFont typeface="Arial" panose="020B0604020202020204" pitchFamily="34" charset="0"/>
              <a:buChar char="•"/>
            </a:pPr>
            <a:r>
              <a:rPr lang="en-US" sz="2400" b="0" i="0" u="none" strike="noStrike" dirty="0">
                <a:solidFill>
                  <a:schemeClr val="accent1"/>
                </a:solidFill>
                <a:effectLst/>
              </a:rPr>
              <a:t>81.6%</a:t>
            </a:r>
            <a:r>
              <a:rPr lang="en-US" sz="2400" b="0" i="0" u="none" strike="noStrike" dirty="0">
                <a:solidFill>
                  <a:schemeClr val="tx1">
                    <a:lumMod val="50000"/>
                  </a:schemeClr>
                </a:solidFill>
                <a:effectLst/>
              </a:rPr>
              <a:t> </a:t>
            </a:r>
            <a:r>
              <a:rPr lang="en-US" sz="2400" dirty="0">
                <a:solidFill>
                  <a:schemeClr val="tx1">
                    <a:lumMod val="50000"/>
                  </a:schemeClr>
                </a:solidFill>
              </a:rPr>
              <a:t>Concerned </a:t>
            </a:r>
          </a:p>
          <a:p>
            <a:pPr marL="91440" indent="0">
              <a:lnSpc>
                <a:spcPct val="90000"/>
              </a:lnSpc>
              <a:spcBef>
                <a:spcPts val="1200"/>
              </a:spcBef>
              <a:spcAft>
                <a:spcPts val="1200"/>
              </a:spcAft>
              <a:buNone/>
            </a:pPr>
            <a:endParaRPr lang="en-US" sz="2400" dirty="0">
              <a:solidFill>
                <a:schemeClr val="tx1">
                  <a:lumMod val="50000"/>
                </a:schemeClr>
              </a:solidFill>
            </a:endParaRPr>
          </a:p>
          <a:p>
            <a:pPr indent="-228600">
              <a:lnSpc>
                <a:spcPct val="90000"/>
              </a:lnSpc>
              <a:spcBef>
                <a:spcPts val="1200"/>
              </a:spcBef>
              <a:spcAft>
                <a:spcPts val="1200"/>
              </a:spcAft>
              <a:buFont typeface="Arial" panose="020B0604020202020204" pitchFamily="34" charset="0"/>
              <a:buChar char="•"/>
            </a:pPr>
            <a:r>
              <a:rPr lang="en-US" sz="2400" b="0" i="0" u="none" strike="noStrike" dirty="0">
                <a:solidFill>
                  <a:schemeClr val="accent1"/>
                </a:solidFill>
                <a:effectLst/>
              </a:rPr>
              <a:t>36.1% </a:t>
            </a:r>
            <a:r>
              <a:rPr lang="en-US" sz="2400" b="0" i="0" u="none" strike="noStrike" dirty="0">
                <a:solidFill>
                  <a:srgbClr val="000000"/>
                </a:solidFill>
                <a:effectLst/>
              </a:rPr>
              <a:t>Exposed</a:t>
            </a:r>
          </a:p>
          <a:p>
            <a:pPr marL="91440" indent="0">
              <a:lnSpc>
                <a:spcPct val="90000"/>
              </a:lnSpc>
              <a:spcBef>
                <a:spcPts val="1200"/>
              </a:spcBef>
              <a:spcAft>
                <a:spcPts val="1200"/>
              </a:spcAft>
              <a:buNone/>
            </a:pPr>
            <a:endParaRPr lang="en-US" b="0" i="0" u="none" strike="noStrike" dirty="0">
              <a:solidFill>
                <a:srgbClr val="000000"/>
              </a:solidFill>
              <a:effectLst/>
            </a:endParaRPr>
          </a:p>
          <a:p>
            <a:pPr indent="-228600">
              <a:lnSpc>
                <a:spcPct val="90000"/>
              </a:lnSpc>
              <a:spcBef>
                <a:spcPts val="1200"/>
              </a:spcBef>
              <a:spcAft>
                <a:spcPts val="1200"/>
              </a:spcAft>
              <a:buFont typeface="Arial" panose="020B0604020202020204" pitchFamily="34" charset="0"/>
              <a:buChar char="•"/>
            </a:pPr>
            <a:r>
              <a:rPr lang="en-US" sz="2400" b="0" i="0" u="none" strike="noStrike" dirty="0">
                <a:solidFill>
                  <a:schemeClr val="accent1"/>
                </a:solidFill>
                <a:effectLst/>
              </a:rPr>
              <a:t>29.4% </a:t>
            </a:r>
            <a:r>
              <a:rPr lang="en-US" sz="2400" b="0" i="0" u="none" strike="noStrike" dirty="0">
                <a:solidFill>
                  <a:srgbClr val="000000"/>
                </a:solidFill>
                <a:effectLst/>
              </a:rPr>
              <a:t>Knowledgeable</a:t>
            </a:r>
            <a:endParaRPr lang="en-US" dirty="0">
              <a:solidFill>
                <a:srgbClr val="000000"/>
              </a:solidFill>
            </a:endParaRPr>
          </a:p>
        </p:txBody>
      </p:sp>
      <p:pic>
        <p:nvPicPr>
          <p:cNvPr id="4098" name="Picture 2" descr="New York City hit with horror plague spread by rat urine leaving one person  dead - Daily Star">
            <a:extLst>
              <a:ext uri="{FF2B5EF4-FFF2-40B4-BE49-F238E27FC236}">
                <a16:creationId xmlns:a16="http://schemas.microsoft.com/office/drawing/2014/main" id="{E4BE4865-6B9B-43D2-9E0A-BD60352BB8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01" r="10158"/>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788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1B71AE-B097-428C-B970-C6270D5CF035}"/>
              </a:ext>
            </a:extLst>
          </p:cNvPr>
          <p:cNvSpPr/>
          <p:nvPr/>
        </p:nvSpPr>
        <p:spPr>
          <a:xfrm>
            <a:off x="0" y="651752"/>
            <a:ext cx="9144000" cy="73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060DFBF-44AA-4568-976F-4B6F42DF80C0}"/>
              </a:ext>
            </a:extLst>
          </p:cNvPr>
          <p:cNvSpPr>
            <a:spLocks noGrp="1"/>
          </p:cNvSpPr>
          <p:nvPr>
            <p:ph type="title"/>
          </p:nvPr>
        </p:nvSpPr>
        <p:spPr>
          <a:xfrm>
            <a:off x="417399" y="643467"/>
            <a:ext cx="8408193" cy="744836"/>
          </a:xfrm>
          <a:ln>
            <a:solidFill>
              <a:srgbClr val="158CA6"/>
            </a:solidFill>
          </a:ln>
        </p:spPr>
        <p:txBody>
          <a:bodyPr vert="horz" lIns="91440" tIns="45720" rIns="91440" bIns="45720" rtlCol="0" anchor="ctr">
            <a:normAutofit fontScale="90000"/>
          </a:bodyPr>
          <a:lstStyle/>
          <a:p>
            <a:pPr algn="ctr"/>
            <a:r>
              <a:rPr lang="en-US" dirty="0">
                <a:solidFill>
                  <a:schemeClr val="tx2"/>
                </a:solidFill>
              </a:rPr>
              <a:t>Significant Positive Relationship </a:t>
            </a:r>
            <a:r>
              <a:rPr lang="en-US" dirty="0">
                <a:solidFill>
                  <a:schemeClr val="bg1"/>
                </a:solidFill>
              </a:rPr>
              <a:t>between Exposure and Concern</a:t>
            </a:r>
            <a:endParaRPr lang="en-US" kern="1200" dirty="0">
              <a:solidFill>
                <a:schemeClr val="bg1"/>
              </a:solidFill>
              <a:latin typeface="+mj-lt"/>
              <a:ea typeface="+mj-ea"/>
              <a:cs typeface="+mj-cs"/>
            </a:endParaRPr>
          </a:p>
        </p:txBody>
      </p:sp>
      <p:sp>
        <p:nvSpPr>
          <p:cNvPr id="13" name="Rectangle 1">
            <a:extLst>
              <a:ext uri="{FF2B5EF4-FFF2-40B4-BE49-F238E27FC236}">
                <a16:creationId xmlns:a16="http://schemas.microsoft.com/office/drawing/2014/main" id="{2F4486BB-6213-4C09-9A21-7D30602A72A1}"/>
              </a:ext>
            </a:extLst>
          </p:cNvPr>
          <p:cNvSpPr>
            <a:spLocks noChangeArrowheads="1"/>
          </p:cNvSpPr>
          <p:nvPr/>
        </p:nvSpPr>
        <p:spPr bwMode="auto">
          <a:xfrm>
            <a:off x="3087688" y="2339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Table 11">
            <a:extLst>
              <a:ext uri="{FF2B5EF4-FFF2-40B4-BE49-F238E27FC236}">
                <a16:creationId xmlns:a16="http://schemas.microsoft.com/office/drawing/2014/main" id="{137BB294-8B68-4FC4-86CB-E08823F9B33B}"/>
              </a:ext>
            </a:extLst>
          </p:cNvPr>
          <p:cNvGraphicFramePr>
            <a:graphicFrameLocks noGrp="1"/>
          </p:cNvGraphicFramePr>
          <p:nvPr>
            <p:extLst>
              <p:ext uri="{D42A27DB-BD31-4B8C-83A1-F6EECF244321}">
                <p14:modId xmlns:p14="http://schemas.microsoft.com/office/powerpoint/2010/main" val="2714034334"/>
              </p:ext>
            </p:extLst>
          </p:nvPr>
        </p:nvGraphicFramePr>
        <p:xfrm>
          <a:off x="312616" y="1848257"/>
          <a:ext cx="8348784" cy="4311110"/>
        </p:xfrm>
        <a:graphic>
          <a:graphicData uri="http://schemas.openxmlformats.org/drawingml/2006/table">
            <a:tbl>
              <a:tblPr firstRow="1" bandRow="1"/>
              <a:tblGrid>
                <a:gridCol w="2361607">
                  <a:extLst>
                    <a:ext uri="{9D8B030D-6E8A-4147-A177-3AD203B41FA5}">
                      <a16:colId xmlns:a16="http://schemas.microsoft.com/office/drawing/2014/main" val="1724745889"/>
                    </a:ext>
                  </a:extLst>
                </a:gridCol>
                <a:gridCol w="2411256">
                  <a:extLst>
                    <a:ext uri="{9D8B030D-6E8A-4147-A177-3AD203B41FA5}">
                      <a16:colId xmlns:a16="http://schemas.microsoft.com/office/drawing/2014/main" val="2274363290"/>
                    </a:ext>
                  </a:extLst>
                </a:gridCol>
                <a:gridCol w="1982742">
                  <a:extLst>
                    <a:ext uri="{9D8B030D-6E8A-4147-A177-3AD203B41FA5}">
                      <a16:colId xmlns:a16="http://schemas.microsoft.com/office/drawing/2014/main" val="2598453681"/>
                    </a:ext>
                  </a:extLst>
                </a:gridCol>
                <a:gridCol w="1593179">
                  <a:extLst>
                    <a:ext uri="{9D8B030D-6E8A-4147-A177-3AD203B41FA5}">
                      <a16:colId xmlns:a16="http://schemas.microsoft.com/office/drawing/2014/main" val="1129378944"/>
                    </a:ext>
                  </a:extLst>
                </a:gridCol>
              </a:tblGrid>
              <a:tr h="1183934">
                <a:tc>
                  <a:txBody>
                    <a:bodyPr/>
                    <a:lstStyle/>
                    <a:p>
                      <a:pPr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In the past six months…</a:t>
                      </a:r>
                      <a:endParaRPr lang="en-US" sz="2000" dirty="0">
                        <a:effectLst/>
                      </a:endParaRPr>
                    </a:p>
                  </a:txBody>
                  <a:tcPr marL="101294" marR="101294" marT="101294" marB="101294">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rtl="0" fontAlgn="t">
                        <a:spcBef>
                          <a:spcPts val="1200"/>
                        </a:spcBef>
                        <a:spcAft>
                          <a:spcPts val="1200"/>
                        </a:spcAft>
                      </a:pPr>
                      <a:r>
                        <a:rPr lang="en-US" sz="2000" b="0" i="0" u="none" strike="noStrike">
                          <a:solidFill>
                            <a:srgbClr val="000000"/>
                          </a:solidFill>
                          <a:effectLst/>
                          <a:latin typeface="Times New Roman" panose="02020603050405020304" pitchFamily="18" charset="0"/>
                        </a:rPr>
                        <a:t>Exposed to rat urine</a:t>
                      </a:r>
                      <a:endParaRPr lang="en-US" sz="2000">
                        <a:effectLst/>
                      </a:endParaRPr>
                    </a:p>
                  </a:txBody>
                  <a:tcPr marL="101294" marR="101294" marT="101294" marB="101294">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rtl="0" fontAlgn="t">
                        <a:spcBef>
                          <a:spcPts val="1200"/>
                        </a:spcBef>
                        <a:spcAft>
                          <a:spcPts val="1200"/>
                        </a:spcAft>
                      </a:pPr>
                      <a:r>
                        <a:rPr lang="en-US" sz="2000" b="0" i="0" u="none" strike="noStrike">
                          <a:solidFill>
                            <a:srgbClr val="000000"/>
                          </a:solidFill>
                          <a:effectLst/>
                          <a:latin typeface="Times New Roman" panose="02020603050405020304" pitchFamily="18" charset="0"/>
                        </a:rPr>
                        <a:t>Not exposed to rat urine</a:t>
                      </a:r>
                      <a:endParaRPr lang="en-US" sz="2000">
                        <a:effectLst/>
                      </a:endParaRPr>
                    </a:p>
                  </a:txBody>
                  <a:tcPr marL="101294" marR="101294" marT="101294" marB="101294">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rtl="0" fontAlgn="t">
                        <a:spcBef>
                          <a:spcPts val="1200"/>
                        </a:spcBef>
                        <a:spcAft>
                          <a:spcPts val="1200"/>
                        </a:spcAft>
                      </a:pPr>
                      <a:r>
                        <a:rPr lang="en-US" sz="2000" b="0" i="0" u="none" strike="noStrike">
                          <a:solidFill>
                            <a:srgbClr val="000000"/>
                          </a:solidFill>
                          <a:effectLst/>
                          <a:latin typeface="Times New Roman" panose="02020603050405020304" pitchFamily="18" charset="0"/>
                        </a:rPr>
                        <a:t>Total</a:t>
                      </a:r>
                      <a:endParaRPr lang="en-US" sz="2000">
                        <a:effectLst/>
                      </a:endParaRPr>
                    </a:p>
                  </a:txBody>
                  <a:tcPr marL="101294" marR="101294" marT="101294" marB="101294">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71446"/>
                  </a:ext>
                </a:extLst>
              </a:tr>
              <a:tr h="1183934">
                <a:tc>
                  <a:txBody>
                    <a:bodyPr/>
                    <a:lstStyle/>
                    <a:p>
                      <a:pPr rtl="0" fontAlgn="t">
                        <a:spcBef>
                          <a:spcPts val="1200"/>
                        </a:spcBef>
                        <a:spcAft>
                          <a:spcPts val="1200"/>
                        </a:spcAft>
                      </a:pPr>
                      <a:r>
                        <a:rPr lang="en-US" sz="2000" b="0" i="0" u="none" strike="noStrike">
                          <a:solidFill>
                            <a:srgbClr val="000000"/>
                          </a:solidFill>
                          <a:effectLst/>
                          <a:latin typeface="Times New Roman" panose="02020603050405020304" pitchFamily="18" charset="0"/>
                        </a:rPr>
                        <a:t>Concerned about rat-associated diseases</a:t>
                      </a:r>
                      <a:endParaRPr lang="en-US" sz="2000">
                        <a:effectLst/>
                      </a:endParaRPr>
                    </a:p>
                  </a:txBody>
                  <a:tcPr marL="101294" marR="101294" marT="101294" marB="101294">
                    <a:lnL w="12649"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rtl="0" fontAlgn="t">
                        <a:spcBef>
                          <a:spcPts val="1200"/>
                        </a:spcBef>
                        <a:spcAft>
                          <a:spcPts val="1200"/>
                        </a:spcAft>
                      </a:pPr>
                      <a:r>
                        <a:rPr lang="en-US" sz="2000" b="1" i="0" u="none" strike="noStrike" dirty="0">
                          <a:solidFill>
                            <a:schemeClr val="accent3"/>
                          </a:solidFill>
                          <a:effectLst/>
                          <a:latin typeface="Times New Roman" panose="02020603050405020304" pitchFamily="18" charset="0"/>
                        </a:rPr>
                        <a:t>191</a:t>
                      </a:r>
                      <a:endParaRPr lang="en-US" sz="2000" b="1" dirty="0">
                        <a:solidFill>
                          <a:schemeClr val="accent3"/>
                        </a:solidFill>
                        <a:effectLst/>
                      </a:endParaRPr>
                    </a:p>
                  </a:txBody>
                  <a:tcPr marL="101294" marR="101294" marT="101294" marB="101294">
                    <a:lnL w="28575"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rtl="0" fontAlgn="t">
                        <a:spcBef>
                          <a:spcPts val="1200"/>
                        </a:spcBef>
                        <a:spcAft>
                          <a:spcPts val="1200"/>
                        </a:spcAft>
                      </a:pPr>
                      <a:r>
                        <a:rPr lang="en-US" sz="2000" b="1" i="0" u="none" strike="noStrike" dirty="0">
                          <a:solidFill>
                            <a:schemeClr val="accent3"/>
                          </a:solidFill>
                          <a:effectLst/>
                          <a:latin typeface="Times New Roman" panose="02020603050405020304" pitchFamily="18" charset="0"/>
                        </a:rPr>
                        <a:t>311</a:t>
                      </a:r>
                      <a:endParaRPr lang="en-US" sz="2000" b="1" dirty="0">
                        <a:solidFill>
                          <a:schemeClr val="accent3"/>
                        </a:solidFill>
                        <a:effectLst/>
                      </a:endParaRPr>
                    </a:p>
                  </a:txBody>
                  <a:tcPr marL="101294" marR="101294" marT="101294" marB="101294">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rtl="0" fontAlgn="t">
                        <a:spcBef>
                          <a:spcPts val="1200"/>
                        </a:spcBef>
                        <a:spcAft>
                          <a:spcPts val="1200"/>
                        </a:spcAft>
                      </a:pPr>
                      <a:r>
                        <a:rPr lang="en-US" sz="2000" b="0" i="0" u="none" strike="noStrike">
                          <a:solidFill>
                            <a:srgbClr val="000000"/>
                          </a:solidFill>
                          <a:effectLst/>
                          <a:latin typeface="Times New Roman" panose="02020603050405020304" pitchFamily="18" charset="0"/>
                        </a:rPr>
                        <a:t>502</a:t>
                      </a:r>
                      <a:endParaRPr lang="en-US" sz="2000">
                        <a:effectLst/>
                      </a:endParaRPr>
                    </a:p>
                  </a:txBody>
                  <a:tcPr marL="101294" marR="101294" marT="101294" marB="101294">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628103"/>
                  </a:ext>
                </a:extLst>
              </a:tr>
              <a:tr h="1435854">
                <a:tc>
                  <a:txBody>
                    <a:bodyPr/>
                    <a:lstStyle/>
                    <a:p>
                      <a:pPr rtl="0" fontAlgn="t">
                        <a:spcBef>
                          <a:spcPts val="1200"/>
                        </a:spcBef>
                        <a:spcAft>
                          <a:spcPts val="1200"/>
                        </a:spcAft>
                      </a:pPr>
                      <a:r>
                        <a:rPr lang="en-US" sz="2000" b="0" i="0" u="none" strike="noStrike">
                          <a:solidFill>
                            <a:srgbClr val="000000"/>
                          </a:solidFill>
                          <a:effectLst/>
                          <a:latin typeface="Times New Roman" panose="02020603050405020304" pitchFamily="18" charset="0"/>
                        </a:rPr>
                        <a:t>Not concerned about rat-associated diseases</a:t>
                      </a:r>
                      <a:endParaRPr lang="en-US" sz="2000">
                        <a:effectLst/>
                      </a:endParaRPr>
                    </a:p>
                  </a:txBody>
                  <a:tcPr marL="101294" marR="101294" marT="101294" marB="101294">
                    <a:lnL w="12649"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rtl="0" fontAlgn="t">
                        <a:spcBef>
                          <a:spcPts val="1200"/>
                        </a:spcBef>
                        <a:spcAft>
                          <a:spcPts val="1200"/>
                        </a:spcAft>
                      </a:pPr>
                      <a:r>
                        <a:rPr lang="en-US" sz="2000" b="0" i="0" u="none" strike="noStrike">
                          <a:solidFill>
                            <a:srgbClr val="000000"/>
                          </a:solidFill>
                          <a:effectLst/>
                          <a:latin typeface="Times New Roman" panose="02020603050405020304" pitchFamily="18" charset="0"/>
                        </a:rPr>
                        <a:t>31</a:t>
                      </a:r>
                      <a:endParaRPr lang="en-US" sz="2000">
                        <a:effectLst/>
                      </a:endParaRPr>
                    </a:p>
                  </a:txBody>
                  <a:tcPr marL="101294" marR="101294" marT="101294" marB="101294">
                    <a:lnL w="28575"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rtl="0" fontAlgn="t">
                        <a:spcBef>
                          <a:spcPts val="1200"/>
                        </a:spcBef>
                        <a:spcAft>
                          <a:spcPts val="1200"/>
                        </a:spcAft>
                      </a:pPr>
                      <a:r>
                        <a:rPr lang="en-US" sz="2000" b="0" i="0" u="none" strike="noStrike">
                          <a:solidFill>
                            <a:srgbClr val="000000"/>
                          </a:solidFill>
                          <a:effectLst/>
                          <a:latin typeface="Times New Roman" panose="02020603050405020304" pitchFamily="18" charset="0"/>
                        </a:rPr>
                        <a:t>82</a:t>
                      </a:r>
                      <a:endParaRPr lang="en-US" sz="2000">
                        <a:effectLst/>
                      </a:endParaRPr>
                    </a:p>
                  </a:txBody>
                  <a:tcPr marL="101294" marR="101294" marT="101294" marB="101294">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rtl="0" fontAlgn="t">
                        <a:spcBef>
                          <a:spcPts val="1200"/>
                        </a:spcBef>
                        <a:spcAft>
                          <a:spcPts val="1200"/>
                        </a:spcAft>
                      </a:pPr>
                      <a:r>
                        <a:rPr lang="en-US" sz="2000" b="0" i="0" u="none" strike="noStrike">
                          <a:solidFill>
                            <a:srgbClr val="000000"/>
                          </a:solidFill>
                          <a:effectLst/>
                          <a:latin typeface="Times New Roman" panose="02020603050405020304" pitchFamily="18" charset="0"/>
                        </a:rPr>
                        <a:t>113</a:t>
                      </a:r>
                      <a:endParaRPr lang="en-US" sz="2000">
                        <a:effectLst/>
                      </a:endParaRPr>
                    </a:p>
                  </a:txBody>
                  <a:tcPr marL="101294" marR="101294" marT="101294" marB="101294">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961735"/>
                  </a:ext>
                </a:extLst>
              </a:tr>
              <a:tr h="428174">
                <a:tc>
                  <a:txBody>
                    <a:bodyPr/>
                    <a:lstStyle/>
                    <a:p>
                      <a:pPr rtl="0" fontAlgn="t">
                        <a:spcBef>
                          <a:spcPts val="1200"/>
                        </a:spcBef>
                        <a:spcAft>
                          <a:spcPts val="1200"/>
                        </a:spcAft>
                      </a:pPr>
                      <a:r>
                        <a:rPr lang="en-US" sz="2000" b="0" i="0" u="none" strike="noStrike">
                          <a:solidFill>
                            <a:srgbClr val="000000"/>
                          </a:solidFill>
                          <a:effectLst/>
                          <a:latin typeface="Times New Roman" panose="02020603050405020304" pitchFamily="18" charset="0"/>
                        </a:rPr>
                        <a:t>Total</a:t>
                      </a:r>
                      <a:endParaRPr lang="en-US" sz="2000">
                        <a:effectLst/>
                      </a:endParaRPr>
                    </a:p>
                  </a:txBody>
                  <a:tcPr marL="101294" marR="101294" marT="101294" marB="101294">
                    <a:lnL w="12649"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rtl="0" fontAlgn="t">
                        <a:spcBef>
                          <a:spcPts val="1200"/>
                        </a:spcBef>
                        <a:spcAft>
                          <a:spcPts val="1200"/>
                        </a:spcAft>
                      </a:pPr>
                      <a:r>
                        <a:rPr lang="en-US" sz="2000" b="1" i="0" u="none" strike="noStrike" dirty="0">
                          <a:solidFill>
                            <a:schemeClr val="accent1"/>
                          </a:solidFill>
                          <a:effectLst/>
                          <a:latin typeface="Times New Roman" panose="02020603050405020304" pitchFamily="18" charset="0"/>
                        </a:rPr>
                        <a:t>222</a:t>
                      </a:r>
                      <a:endParaRPr lang="en-US" sz="2000" b="1" dirty="0">
                        <a:solidFill>
                          <a:schemeClr val="accent1"/>
                        </a:solidFill>
                        <a:effectLst/>
                      </a:endParaRPr>
                    </a:p>
                  </a:txBody>
                  <a:tcPr marL="101294" marR="101294" marT="101294" marB="101294">
                    <a:lnL w="28575"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rtl="0" fontAlgn="t">
                        <a:spcBef>
                          <a:spcPts val="1200"/>
                        </a:spcBef>
                        <a:spcAft>
                          <a:spcPts val="1200"/>
                        </a:spcAft>
                      </a:pPr>
                      <a:r>
                        <a:rPr lang="en-US" sz="2000" b="1" i="0" u="none" strike="noStrike" dirty="0">
                          <a:solidFill>
                            <a:schemeClr val="accent1"/>
                          </a:solidFill>
                          <a:effectLst/>
                          <a:latin typeface="Times New Roman" panose="02020603050405020304" pitchFamily="18" charset="0"/>
                        </a:rPr>
                        <a:t>393</a:t>
                      </a:r>
                      <a:endParaRPr lang="en-US" sz="2000" b="1" dirty="0">
                        <a:solidFill>
                          <a:schemeClr val="accent1"/>
                        </a:solidFill>
                        <a:effectLst/>
                      </a:endParaRPr>
                    </a:p>
                  </a:txBody>
                  <a:tcPr marL="101294" marR="101294" marT="101294" marB="101294">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615</a:t>
                      </a:r>
                      <a:endParaRPr lang="en-US" sz="2000" dirty="0">
                        <a:effectLst/>
                      </a:endParaRPr>
                    </a:p>
                  </a:txBody>
                  <a:tcPr marL="101294" marR="101294" marT="101294" marB="101294">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898999"/>
                  </a:ext>
                </a:extLst>
              </a:tr>
            </a:tbl>
          </a:graphicData>
        </a:graphic>
      </p:graphicFrame>
    </p:spTree>
    <p:extLst>
      <p:ext uri="{BB962C8B-B14F-4D97-AF65-F5344CB8AC3E}">
        <p14:creationId xmlns:p14="http://schemas.microsoft.com/office/powerpoint/2010/main" val="338918181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AA39E8-F5ED-410A-A1F6-A976CEC6457B}"/>
              </a:ext>
            </a:extLst>
          </p:cNvPr>
          <p:cNvSpPr/>
          <p:nvPr/>
        </p:nvSpPr>
        <p:spPr>
          <a:xfrm>
            <a:off x="0" y="627721"/>
            <a:ext cx="9144000" cy="7448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060DFBF-44AA-4568-976F-4B6F42DF80C0}"/>
              </a:ext>
            </a:extLst>
          </p:cNvPr>
          <p:cNvSpPr>
            <a:spLocks noGrp="1"/>
          </p:cNvSpPr>
          <p:nvPr>
            <p:ph type="title"/>
          </p:nvPr>
        </p:nvSpPr>
        <p:spPr>
          <a:xfrm>
            <a:off x="417399" y="643467"/>
            <a:ext cx="8408193" cy="744836"/>
          </a:xfrm>
          <a:ln>
            <a:solidFill>
              <a:srgbClr val="158CA6"/>
            </a:solidFill>
          </a:ln>
        </p:spPr>
        <p:txBody>
          <a:bodyPr vert="horz" lIns="91440" tIns="45720" rIns="91440" bIns="45720" rtlCol="0" anchor="ctr">
            <a:normAutofit/>
          </a:bodyPr>
          <a:lstStyle/>
          <a:p>
            <a:pPr algn="ctr"/>
            <a:r>
              <a:rPr lang="en-US" dirty="0">
                <a:solidFill>
                  <a:srgbClr val="FF0000"/>
                </a:solidFill>
              </a:rPr>
              <a:t>N</a:t>
            </a:r>
            <a:r>
              <a:rPr lang="en-US" i="0" u="none" strike="noStrike" dirty="0">
                <a:solidFill>
                  <a:srgbClr val="FF0000"/>
                </a:solidFill>
                <a:effectLst/>
              </a:rPr>
              <a:t>o </a:t>
            </a:r>
            <a:r>
              <a:rPr lang="en-US" dirty="0">
                <a:solidFill>
                  <a:srgbClr val="FF0000"/>
                </a:solidFill>
              </a:rPr>
              <a:t>R</a:t>
            </a:r>
            <a:r>
              <a:rPr lang="en-US" i="0" u="none" strike="noStrike" dirty="0">
                <a:solidFill>
                  <a:srgbClr val="FF0000"/>
                </a:solidFill>
                <a:effectLst/>
              </a:rPr>
              <a:t>elationship </a:t>
            </a:r>
            <a:r>
              <a:rPr lang="en-US" i="0" u="none" strike="noStrike" dirty="0">
                <a:solidFill>
                  <a:schemeClr val="bg1"/>
                </a:solidFill>
                <a:effectLst/>
              </a:rPr>
              <a:t>between Knowledge and Exposure</a:t>
            </a:r>
            <a:endParaRPr lang="en-US" kern="1200" dirty="0">
              <a:solidFill>
                <a:schemeClr val="bg1"/>
              </a:solidFill>
              <a:latin typeface="+mj-lt"/>
              <a:ea typeface="+mj-ea"/>
              <a:cs typeface="+mj-cs"/>
            </a:endParaRPr>
          </a:p>
        </p:txBody>
      </p:sp>
      <p:sp>
        <p:nvSpPr>
          <p:cNvPr id="13" name="Rectangle 1">
            <a:extLst>
              <a:ext uri="{FF2B5EF4-FFF2-40B4-BE49-F238E27FC236}">
                <a16:creationId xmlns:a16="http://schemas.microsoft.com/office/drawing/2014/main" id="{2F4486BB-6213-4C09-9A21-7D30602A72A1}"/>
              </a:ext>
            </a:extLst>
          </p:cNvPr>
          <p:cNvSpPr>
            <a:spLocks noChangeArrowheads="1"/>
          </p:cNvSpPr>
          <p:nvPr/>
        </p:nvSpPr>
        <p:spPr bwMode="auto">
          <a:xfrm>
            <a:off x="3087688" y="2339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a:extLst>
              <a:ext uri="{FF2B5EF4-FFF2-40B4-BE49-F238E27FC236}">
                <a16:creationId xmlns:a16="http://schemas.microsoft.com/office/drawing/2014/main" id="{D7879D54-55D3-4D1E-83FD-F32043F8BE7D}"/>
              </a:ext>
            </a:extLst>
          </p:cNvPr>
          <p:cNvGraphicFramePr>
            <a:graphicFrameLocks noGrp="1"/>
          </p:cNvGraphicFramePr>
          <p:nvPr>
            <p:extLst>
              <p:ext uri="{D42A27DB-BD31-4B8C-83A1-F6EECF244321}">
                <p14:modId xmlns:p14="http://schemas.microsoft.com/office/powerpoint/2010/main" val="124423965"/>
              </p:ext>
            </p:extLst>
          </p:nvPr>
        </p:nvGraphicFramePr>
        <p:xfrm>
          <a:off x="289169" y="1719383"/>
          <a:ext cx="8536423" cy="4510895"/>
        </p:xfrm>
        <a:graphic>
          <a:graphicData uri="http://schemas.openxmlformats.org/drawingml/2006/table">
            <a:tbl>
              <a:tblPr firstRow="1" bandRow="1"/>
              <a:tblGrid>
                <a:gridCol w="2156255">
                  <a:extLst>
                    <a:ext uri="{9D8B030D-6E8A-4147-A177-3AD203B41FA5}">
                      <a16:colId xmlns:a16="http://schemas.microsoft.com/office/drawing/2014/main" val="4188500795"/>
                    </a:ext>
                  </a:extLst>
                </a:gridCol>
                <a:gridCol w="2527835">
                  <a:extLst>
                    <a:ext uri="{9D8B030D-6E8A-4147-A177-3AD203B41FA5}">
                      <a16:colId xmlns:a16="http://schemas.microsoft.com/office/drawing/2014/main" val="4119536956"/>
                    </a:ext>
                  </a:extLst>
                </a:gridCol>
                <a:gridCol w="2385850">
                  <a:extLst>
                    <a:ext uri="{9D8B030D-6E8A-4147-A177-3AD203B41FA5}">
                      <a16:colId xmlns:a16="http://schemas.microsoft.com/office/drawing/2014/main" val="2441613768"/>
                    </a:ext>
                  </a:extLst>
                </a:gridCol>
                <a:gridCol w="1466483">
                  <a:extLst>
                    <a:ext uri="{9D8B030D-6E8A-4147-A177-3AD203B41FA5}">
                      <a16:colId xmlns:a16="http://schemas.microsoft.com/office/drawing/2014/main" val="300770563"/>
                    </a:ext>
                  </a:extLst>
                </a:gridCol>
              </a:tblGrid>
              <a:tr h="2056685">
                <a:tc>
                  <a:txBody>
                    <a:bodyPr/>
                    <a:lstStyle/>
                    <a:p>
                      <a:pPr fontAlgn="t"/>
                      <a:br>
                        <a:rPr lang="en-US" sz="2000" dirty="0">
                          <a:effectLst/>
                        </a:rPr>
                      </a:br>
                      <a:endParaRPr lang="en-US" sz="2000" dirty="0">
                        <a:effectLst/>
                      </a:endParaRPr>
                    </a:p>
                  </a:txBody>
                  <a:tcPr marL="75658" marR="75658" marT="75658" marB="75658">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Correctly identified Leptospirosis as a rat associated disease</a:t>
                      </a:r>
                      <a:endParaRPr lang="en-US" sz="2000" dirty="0">
                        <a:effectLst/>
                      </a:endParaRPr>
                    </a:p>
                  </a:txBody>
                  <a:tcPr marL="75658" marR="75658" marT="75658" marB="75658">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Did </a:t>
                      </a:r>
                      <a:r>
                        <a:rPr lang="en-US" sz="2000" b="0" i="0" u="sng" dirty="0">
                          <a:solidFill>
                            <a:srgbClr val="000000"/>
                          </a:solidFill>
                          <a:effectLst/>
                          <a:latin typeface="Times New Roman" panose="02020603050405020304" pitchFamily="18" charset="0"/>
                        </a:rPr>
                        <a:t>Not</a:t>
                      </a:r>
                      <a:r>
                        <a:rPr lang="en-US" sz="2000" b="0" i="0" u="none" strike="noStrike" dirty="0">
                          <a:solidFill>
                            <a:srgbClr val="000000"/>
                          </a:solidFill>
                          <a:effectLst/>
                          <a:latin typeface="Times New Roman" panose="02020603050405020304" pitchFamily="18" charset="0"/>
                        </a:rPr>
                        <a:t> correctly identify Leptospirosis as a rat associated disease</a:t>
                      </a:r>
                      <a:endParaRPr lang="en-US" sz="2000" dirty="0">
                        <a:effectLst/>
                      </a:endParaRPr>
                    </a:p>
                  </a:txBody>
                  <a:tcPr marL="75658" marR="75658" marT="75658" marB="75658">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Total</a:t>
                      </a:r>
                      <a:endParaRPr lang="en-US" sz="2000" dirty="0">
                        <a:effectLst/>
                      </a:endParaRPr>
                    </a:p>
                  </a:txBody>
                  <a:tcPr marL="75658" marR="75658" marT="75658" marB="75658">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165523"/>
                  </a:ext>
                </a:extLst>
              </a:tr>
              <a:tr h="992748">
                <a:tc>
                  <a:txBody>
                    <a:bodyPr/>
                    <a:lstStyle/>
                    <a:p>
                      <a:pPr marL="889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Exposed to rat urine</a:t>
                      </a:r>
                      <a:endParaRPr lang="en-US" sz="2000" dirty="0">
                        <a:effectLst/>
                      </a:endParaRPr>
                    </a:p>
                  </a:txBody>
                  <a:tcPr marL="75658" marR="75658" marT="75658" marB="75658">
                    <a:lnL w="12649"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1" i="0" u="none" strike="noStrike" dirty="0">
                          <a:solidFill>
                            <a:schemeClr val="accent3"/>
                          </a:solidFill>
                          <a:effectLst/>
                          <a:latin typeface="Times New Roman" panose="02020603050405020304" pitchFamily="18" charset="0"/>
                        </a:rPr>
                        <a:t>65</a:t>
                      </a:r>
                      <a:endParaRPr lang="en-US" sz="2000" b="1" dirty="0">
                        <a:solidFill>
                          <a:schemeClr val="accent3"/>
                        </a:solidFill>
                        <a:effectLst/>
                      </a:endParaRPr>
                    </a:p>
                  </a:txBody>
                  <a:tcPr marL="75658" marR="75658" marT="75658" marB="75658">
                    <a:lnL w="28575"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1" i="0" u="none" strike="noStrike" dirty="0">
                          <a:solidFill>
                            <a:schemeClr val="accent3"/>
                          </a:solidFill>
                          <a:effectLst/>
                          <a:latin typeface="Times New Roman" panose="02020603050405020304" pitchFamily="18" charset="0"/>
                        </a:rPr>
                        <a:t>155</a:t>
                      </a:r>
                      <a:endParaRPr lang="en-US" sz="2000" b="1" dirty="0">
                        <a:solidFill>
                          <a:schemeClr val="accent3"/>
                        </a:solidFill>
                        <a:effectLst/>
                      </a:endParaRPr>
                    </a:p>
                  </a:txBody>
                  <a:tcPr marL="75658" marR="75658" marT="75658" marB="75658">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220</a:t>
                      </a:r>
                      <a:endParaRPr lang="en-US" sz="2000" dirty="0">
                        <a:effectLst/>
                      </a:endParaRPr>
                    </a:p>
                  </a:txBody>
                  <a:tcPr marL="75658" marR="75658" marT="75658" marB="75658">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150916"/>
                  </a:ext>
                </a:extLst>
              </a:tr>
              <a:tr h="927854">
                <a:tc>
                  <a:txBody>
                    <a:bodyPr/>
                    <a:lstStyle/>
                    <a:p>
                      <a:pPr marL="88900" rtl="0" fontAlgn="t">
                        <a:spcBef>
                          <a:spcPts val="1200"/>
                        </a:spcBef>
                        <a:spcAft>
                          <a:spcPts val="1200"/>
                        </a:spcAft>
                      </a:pPr>
                      <a:r>
                        <a:rPr lang="en-US" sz="2000" b="0" i="0" u="none" strike="noStrike">
                          <a:solidFill>
                            <a:srgbClr val="000000"/>
                          </a:solidFill>
                          <a:effectLst/>
                          <a:latin typeface="Times New Roman" panose="02020603050405020304" pitchFamily="18" charset="0"/>
                        </a:rPr>
                        <a:t>Not exposed to rat urine</a:t>
                      </a:r>
                      <a:endParaRPr lang="en-US" sz="2000">
                        <a:effectLst/>
                      </a:endParaRPr>
                    </a:p>
                  </a:txBody>
                  <a:tcPr marL="75658" marR="75658" marT="75658" marB="75658">
                    <a:lnL w="12649"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0" i="0" u="none" strike="noStrike">
                          <a:solidFill>
                            <a:srgbClr val="000000"/>
                          </a:solidFill>
                          <a:effectLst/>
                          <a:latin typeface="Times New Roman" panose="02020603050405020304" pitchFamily="18" charset="0"/>
                        </a:rPr>
                        <a:t>107</a:t>
                      </a:r>
                      <a:endParaRPr lang="en-US" sz="2000">
                        <a:effectLst/>
                      </a:endParaRPr>
                    </a:p>
                  </a:txBody>
                  <a:tcPr marL="75658" marR="75658" marT="75658" marB="75658">
                    <a:lnL w="28575"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283</a:t>
                      </a:r>
                      <a:endParaRPr lang="en-US" sz="2000" dirty="0">
                        <a:effectLst/>
                      </a:endParaRPr>
                    </a:p>
                  </a:txBody>
                  <a:tcPr marL="75658" marR="75658" marT="75658" marB="75658">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390</a:t>
                      </a:r>
                      <a:endParaRPr lang="en-US" sz="2000" dirty="0">
                        <a:effectLst/>
                      </a:endParaRPr>
                    </a:p>
                  </a:txBody>
                  <a:tcPr marL="75658" marR="75658" marT="75658" marB="75658">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920567"/>
                  </a:ext>
                </a:extLst>
              </a:tr>
              <a:tr h="533608">
                <a:tc>
                  <a:txBody>
                    <a:bodyPr/>
                    <a:lstStyle/>
                    <a:p>
                      <a:pPr marL="889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Total</a:t>
                      </a:r>
                      <a:endParaRPr lang="en-US" sz="2000" dirty="0">
                        <a:effectLst/>
                      </a:endParaRPr>
                    </a:p>
                  </a:txBody>
                  <a:tcPr marL="75658" marR="75658" marT="75658" marB="75658">
                    <a:lnL w="12649"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1" i="0" u="none" strike="noStrike" dirty="0">
                          <a:solidFill>
                            <a:schemeClr val="accent1"/>
                          </a:solidFill>
                          <a:effectLst/>
                          <a:latin typeface="Times New Roman" panose="02020603050405020304" pitchFamily="18" charset="0"/>
                        </a:rPr>
                        <a:t>172</a:t>
                      </a:r>
                      <a:endParaRPr lang="en-US" sz="2000" b="1" dirty="0">
                        <a:solidFill>
                          <a:schemeClr val="accent1"/>
                        </a:solidFill>
                        <a:effectLst/>
                      </a:endParaRPr>
                    </a:p>
                  </a:txBody>
                  <a:tcPr marL="75658" marR="75658" marT="75658" marB="75658">
                    <a:lnL w="28575"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1" i="0" u="none" strike="noStrike" dirty="0">
                          <a:solidFill>
                            <a:schemeClr val="accent1"/>
                          </a:solidFill>
                          <a:effectLst/>
                          <a:latin typeface="Times New Roman" panose="02020603050405020304" pitchFamily="18" charset="0"/>
                        </a:rPr>
                        <a:t>438</a:t>
                      </a:r>
                      <a:endParaRPr lang="en-US" sz="2000" b="1" dirty="0">
                        <a:solidFill>
                          <a:schemeClr val="accent1"/>
                        </a:solidFill>
                        <a:effectLst/>
                      </a:endParaRPr>
                    </a:p>
                  </a:txBody>
                  <a:tcPr marL="75658" marR="75658" marT="75658" marB="75658">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88900" rtl="0" fontAlgn="t">
                        <a:spcBef>
                          <a:spcPts val="1200"/>
                        </a:spcBef>
                        <a:spcAft>
                          <a:spcPts val="1200"/>
                        </a:spcAft>
                      </a:pPr>
                      <a:r>
                        <a:rPr lang="en-US" sz="2000" b="0" i="0" u="none" strike="noStrike" dirty="0">
                          <a:solidFill>
                            <a:srgbClr val="000000"/>
                          </a:solidFill>
                          <a:effectLst/>
                          <a:latin typeface="Times New Roman" panose="02020603050405020304" pitchFamily="18" charset="0"/>
                        </a:rPr>
                        <a:t>610</a:t>
                      </a:r>
                      <a:endParaRPr lang="en-US" sz="2000" dirty="0">
                        <a:effectLst/>
                      </a:endParaRPr>
                    </a:p>
                  </a:txBody>
                  <a:tcPr marL="75658" marR="75658" marT="75658" marB="75658">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579953"/>
                  </a:ext>
                </a:extLst>
              </a:tr>
            </a:tbl>
          </a:graphicData>
        </a:graphic>
      </p:graphicFrame>
    </p:spTree>
    <p:extLst>
      <p:ext uri="{BB962C8B-B14F-4D97-AF65-F5344CB8AC3E}">
        <p14:creationId xmlns:p14="http://schemas.microsoft.com/office/powerpoint/2010/main" val="3339892167"/>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5.2|3.3"/>
</p:tagLst>
</file>

<file path=ppt/tags/tag2.xml><?xml version="1.0" encoding="utf-8"?>
<p:tagLst xmlns:a="http://schemas.openxmlformats.org/drawingml/2006/main" xmlns:r="http://schemas.openxmlformats.org/officeDocument/2006/relationships" xmlns:p="http://schemas.openxmlformats.org/presentationml/2006/main">
  <p:tag name="TIMING" val="|8.5|1.2|1.2|0.7|0.8|2.2|4.7|1.8"/>
</p:tagLst>
</file>

<file path=ppt/theme/theme1.xml><?xml version="1.0" encoding="utf-8"?>
<a:theme xmlns:a="http://schemas.openxmlformats.org/drawingml/2006/main" name="Office Theme">
  <a:themeElements>
    <a:clrScheme name="LP ZOO">
      <a:dk1>
        <a:srgbClr val="4D4D4D"/>
      </a:dk1>
      <a:lt1>
        <a:sysClr val="window" lastClr="FFFFFF"/>
      </a:lt1>
      <a:dk2>
        <a:srgbClr val="6AA342"/>
      </a:dk2>
      <a:lt2>
        <a:srgbClr val="A9A9A9"/>
      </a:lt2>
      <a:accent1>
        <a:srgbClr val="007B69"/>
      </a:accent1>
      <a:accent2>
        <a:srgbClr val="A9A9A9"/>
      </a:accent2>
      <a:accent3>
        <a:srgbClr val="F7CE3C"/>
      </a:accent3>
      <a:accent4>
        <a:srgbClr val="6BA2B9"/>
      </a:accent4>
      <a:accent5>
        <a:srgbClr val="CF551C"/>
      </a:accent5>
      <a:accent6>
        <a:srgbClr val="766661"/>
      </a:accent6>
      <a:hlink>
        <a:srgbClr val="6AA342"/>
      </a:hlink>
      <a:folHlink>
        <a:srgbClr val="006072"/>
      </a:folHlink>
    </a:clrScheme>
    <a:fontScheme name="Custom 19">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087B903E27B3499527E9CED94EB2C2" ma:contentTypeVersion="6" ma:contentTypeDescription="Create a new document." ma:contentTypeScope="" ma:versionID="9b041eb1d6776a3287919a81bd8f6ec1">
  <xsd:schema xmlns:xsd="http://www.w3.org/2001/XMLSchema" xmlns:xs="http://www.w3.org/2001/XMLSchema" xmlns:p="http://schemas.microsoft.com/office/2006/metadata/properties" xmlns:ns2="750a2512-afb1-4204-bdb3-98ef73f6c118" xmlns:ns3="d032bf51-820a-442f-a83d-f462dce75c5e" targetNamespace="http://schemas.microsoft.com/office/2006/metadata/properties" ma:root="true" ma:fieldsID="1eaa638040882282117104e155a99fd5" ns2:_="" ns3:_="">
    <xsd:import namespace="750a2512-afb1-4204-bdb3-98ef73f6c118"/>
    <xsd:import namespace="d032bf51-820a-442f-a83d-f462dce75c5e"/>
    <xsd:element name="properties">
      <xsd:complexType>
        <xsd:sequence>
          <xsd:element name="documentManagement">
            <xsd:complexType>
              <xsd:all>
                <xsd:element ref="ns2:Description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a2512-afb1-4204-bdb3-98ef73f6c118" elementFormDefault="qualified">
    <xsd:import namespace="http://schemas.microsoft.com/office/2006/documentManagement/types"/>
    <xsd:import namespace="http://schemas.microsoft.com/office/infopath/2007/PartnerControls"/>
    <xsd:element name="Description0" ma:index="4" ma:displayName="Description" ma:internalName="Description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32bf51-820a-442f-a83d-f462dce75c5e"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750a2512-afb1-4204-bdb3-98ef73f6c118">PowerPoint template - Animal Photography</Description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FC0201-6892-40BB-B6A8-4C6C3FB57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0a2512-afb1-4204-bdb3-98ef73f6c118"/>
    <ds:schemaRef ds:uri="d032bf51-820a-442f-a83d-f462dce75c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641C89-5543-43E3-8B50-B8073A89DB21}">
  <ds:schemaRefs>
    <ds:schemaRef ds:uri="http://schemas.microsoft.com/office/2006/documentManagement/types"/>
    <ds:schemaRef ds:uri="http://schemas.openxmlformats.org/package/2006/metadata/core-properties"/>
    <ds:schemaRef ds:uri="http://purl.org/dc/elements/1.1/"/>
    <ds:schemaRef ds:uri="d032bf51-820a-442f-a83d-f462dce75c5e"/>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750a2512-afb1-4204-bdb3-98ef73f6c118"/>
  </ds:schemaRefs>
</ds:datastoreItem>
</file>

<file path=customXml/itemProps3.xml><?xml version="1.0" encoding="utf-8"?>
<ds:datastoreItem xmlns:ds="http://schemas.openxmlformats.org/officeDocument/2006/customXml" ds:itemID="{A767D5D5-4E45-44E6-8927-EFDBDD34B9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20961</TotalTime>
  <Words>1839</Words>
  <Application>Microsoft Office PowerPoint</Application>
  <PresentationFormat>On-screen Show (4:3)</PresentationFormat>
  <Paragraphs>190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Wingdings</vt:lpstr>
      <vt:lpstr>Office Theme</vt:lpstr>
      <vt:lpstr>Fall 2021 Internship at the Urban Wildlife Institute, Lincoln Park Zoo  </vt:lpstr>
      <vt:lpstr>Urban Wildlife Institute Project Summaries</vt:lpstr>
      <vt:lpstr>Why could Chicago, IL become at risk for a Leptospirosis outbreak in the future. </vt:lpstr>
      <vt:lpstr>The Relationship between Knowledge, Concern and Exposure in Disease Systems </vt:lpstr>
      <vt:lpstr>Data Obtained from Survey data Distributed to Chicago Residents from the Chicago Rat Project  </vt:lpstr>
      <vt:lpstr>Are individuals who frequently notice a strong smell of rat urine concerned about rat zoonotic diseases?   Exposure + Concern = Positive Correlation   Do these individuals that are exposed have accurate knowledge of this disease?   Exposure + Knowledge = No Correlation    Is accurate knowledge of rat-associated disease correlated with disease concerns?   Knowledge + Concern = No Correlation </vt:lpstr>
      <vt:lpstr>There were 697 responses to the Survey</vt:lpstr>
      <vt:lpstr>Significant Positive Relationship between Exposure and Concern</vt:lpstr>
      <vt:lpstr>No Relationship between Knowledge and Exposure</vt:lpstr>
      <vt:lpstr>No Relationship between Knowledge and Concern </vt:lpstr>
      <vt:lpstr>Are individuals who frequently notice a strong smell of rat urine concerned about rat zoonotic diseases?   Exposure+ Concern = Positive Correlation    Do these individuals that could have possible exposure, have an accurate knowledge of this disease?   Exposure + Knowledge = No Correlation    Is accurate knowledge of rat-associated disease correlated with disease concerns?   Knowledge + Concern = No Correlation </vt:lpstr>
      <vt:lpstr>A Lack of Knowledge Surrounding Rat Associated Diseases    </vt:lpstr>
      <vt:lpstr>Acknowledgements </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Mulligan</dc:creator>
  <cp:lastModifiedBy>Ashriya Patel</cp:lastModifiedBy>
  <cp:revision>567</cp:revision>
  <dcterms:created xsi:type="dcterms:W3CDTF">2017-03-13T18:55:15Z</dcterms:created>
  <dcterms:modified xsi:type="dcterms:W3CDTF">2022-01-13T15:16:06Z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0x010100B5087B903E27B3499527E9CED94EB2C2</vt:lpwstr>
  </property>
</Properties>
</file>