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sldIdLst>
    <p:sldId id="256" r:id="rId3"/>
    <p:sldId id="258" r:id="rId4"/>
    <p:sldId id="259" r:id="rId5"/>
    <p:sldId id="266" r:id="rId6"/>
    <p:sldId id="263" r:id="rId7"/>
    <p:sldId id="264" r:id="rId8"/>
    <p:sldId id="265"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1C387-728B-4984-94F1-6932DCE629E0}" v="3" dt="2022-02-14T19:21:01.927"/>
    <p1510:client id="{12B0A15E-8A9C-4F30-AC96-2396C233B1F9}" v="181" dt="2022-02-11T19:13:56.885"/>
    <p1510:client id="{1827F092-5D6F-41CB-9C4F-74FE1E9695F1}" v="32" dt="2022-02-14T19:21:43.541"/>
    <p1510:client id="{27B0869B-A522-44BA-AA5E-801FDA4FD216}" v="145" dt="2022-02-11T19:04:28.816"/>
    <p1510:client id="{2D895D2E-707E-4BF2-B755-CD784DF3B207}" v="12" dt="2022-04-06T18:09:17.007"/>
    <p1510:client id="{421BB17B-0FED-4AF1-98C7-B8C530167807}" v="4" dt="2022-04-06T18:16:01.424"/>
    <p1510:client id="{47FA6401-5C41-11EE-C9BF-ECEA4243136D}" v="4" dt="2022-04-04T22:11:18.913"/>
    <p1510:client id="{4DDD599C-898C-462F-AC7C-3FDA34978749}" v="256" dt="2022-02-11T19:05:19.022"/>
    <p1510:client id="{4F1E53BA-634B-4F1D-A6FC-89889F6DC7DF}" v="297" dt="2022-02-14T19:21:34.775"/>
    <p1510:client id="{5B0F68AF-104E-DCFF-319F-FE4FBB137198}" v="65" dt="2022-04-04T22:10:44.352"/>
    <p1510:client id="{5FE09D12-3982-4662-BAB2-7C4279B791E4}" v="345" dt="2022-02-16T02:47:13.897"/>
    <p1510:client id="{6460CC76-BF76-4BD8-AC9F-92D3A5CA3AD8}" v="7" dt="2022-02-09T18:57:17.808"/>
    <p1510:client id="{6609EF1D-9209-4353-94B5-8F259AC3658A}" v="4" dt="2022-04-04T17:54:05.290"/>
    <p1510:client id="{6CD56148-7053-4C77-83FE-9F1730D26C1F}" v="158" dt="2022-02-14T19:00:40.329"/>
    <p1510:client id="{72B1854B-F0BF-4638-BEE6-B5D2DCD02BE9}" v="61" dt="2022-02-11T19:24:20.958"/>
    <p1510:client id="{73ABB72B-CA53-4946-9C52-FCFEDBD1751C}" v="74" dt="2022-02-14T18:50:01.844"/>
    <p1510:client id="{78C2F273-3E88-4790-A571-192C54C7434E}" v="12" dt="2022-02-09T19:08:23.473"/>
    <p1510:client id="{7A68429B-93CB-4A2B-A4ED-8DF9A03E8F0F}" v="141" dt="2022-02-14T19:19:50.329"/>
    <p1510:client id="{85A98757-61CA-4B6C-A1D7-E0CDBD22022C}" v="175" dt="2022-02-15T21:49:46.468"/>
    <p1510:client id="{88738A5A-7800-47CB-B3E7-4A181BFD0B4B}" v="14" dt="2022-02-09T19:03:45.335"/>
    <p1510:client id="{88BA57BB-0EAD-4ED2-A063-059F1A521ABF}" v="205" dt="2022-02-11T19:16:17.185"/>
    <p1510:client id="{8FC3DF99-294A-45C1-8800-3C25FFB36DD6}" v="20" dt="2022-03-30T18:04:33.789"/>
    <p1510:client id="{92966007-4581-44F7-8966-D8C76C26D852}" v="3" dt="2022-02-16T18:46:12.123"/>
    <p1510:client id="{9AEBCE7F-C338-461C-926A-2F48D4E847FB}" v="27" dt="2022-03-21T18:19:20.543"/>
    <p1510:client id="{A080DA65-B1EC-4FE9-BE7F-A12F2EC20F23}" v="240" dt="2022-02-14T18:58:49.970"/>
    <p1510:client id="{ACDF974E-E0BD-4747-BBE7-24E0C83B82EA}" v="7" dt="2022-04-04T18:24:10.702"/>
    <p1510:client id="{B39D4A67-ED22-4B69-A474-7859E0E237F5}" v="23" dt="2022-03-23T18:01:36.801"/>
    <p1510:client id="{B6D34B08-2026-4C77-A95E-C2A35937394E}" v="417" dt="2022-02-14T19:19:33.700"/>
    <p1510:client id="{BA31C730-86D6-41F1-83BA-F0A7D074AC9C}" v="80" dt="2022-03-21T18:13:10.396"/>
    <p1510:client id="{C5088F60-15B8-4D4C-BA30-F298903272B3}" v="25" dt="2022-02-14T19:22:32.810"/>
    <p1510:client id="{D8BBACE7-AE25-4FFA-ADB0-E13FF16105CF}" v="581" dt="2022-03-30T18:19:40.078"/>
    <p1510:client id="{E15E40D9-C481-4C31-9753-AC61B5C2C52B}" v="773" dt="2022-02-14T19:18:59.889"/>
    <p1510:client id="{E36FC363-E78F-4933-AF11-B82F068B1BF9}" v="31" dt="2022-04-04T17:59:37.518"/>
    <p1510:client id="{E538CA37-1D4F-4D41-8679-9860123F2038}" v="1" dt="2022-02-09T19:08:54.036"/>
    <p1510:client id="{EA920937-6BC3-401D-A436-30C32FC0760F}" v="30" dt="2022-02-11T19:11:30.106"/>
    <p1510:client id="{F1011B87-A394-43AC-91EB-F8205A8CCA1F}" v="270" dt="2022-02-14T19:21:17.189"/>
    <p1510:client id="{F2EF29CB-B831-4D5D-A7FD-6529128B8A9E}" v="40" dt="2022-02-11T19:17:43.272"/>
    <p1510:client id="{F35FD262-9850-4193-AC3C-909CACFBEF85}" v="69" dt="2022-02-09T19:00:54.516"/>
    <p1510:client id="{FAF335CB-92EF-46D1-91A0-0BC167B4B7FF}" v="52" dt="2022-04-04T22:01:41.683"/>
    <p1510:client id="{FF161C1B-4F12-4DA3-B2E8-6253F1D4443E}" v="22" dt="2022-02-11T18:54:16.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456"/>
  </p:normalViewPr>
  <p:slideViewPr>
    <p:cSldViewPr snapToGrid="0">
      <p:cViewPr varScale="1">
        <p:scale>
          <a:sx n="77" d="100"/>
          <a:sy n="77" d="100"/>
        </p:scale>
        <p:origin x="13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6/11/relationships/changesInfo" Target="changesInfos/changesInfo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ueger, Lennert" userId="S::lkrueger3@luc.edu::8d0b76cc-cf0e-448e-823a-38469d9211b5" providerId="AD" clId="Web-{ACDF974E-E0BD-4747-BBE7-24E0C83B82EA}"/>
    <pc:docChg chg="modSld">
      <pc:chgData name="Krueger, Lennert" userId="S::lkrueger3@luc.edu::8d0b76cc-cf0e-448e-823a-38469d9211b5" providerId="AD" clId="Web-{ACDF974E-E0BD-4747-BBE7-24E0C83B82EA}" dt="2022-04-04T18:24:10.702" v="6" actId="14100"/>
      <pc:docMkLst>
        <pc:docMk/>
      </pc:docMkLst>
      <pc:sldChg chg="modSp">
        <pc:chgData name="Krueger, Lennert" userId="S::lkrueger3@luc.edu::8d0b76cc-cf0e-448e-823a-38469d9211b5" providerId="AD" clId="Web-{ACDF974E-E0BD-4747-BBE7-24E0C83B82EA}" dt="2022-04-04T18:24:10.702" v="6" actId="14100"/>
        <pc:sldMkLst>
          <pc:docMk/>
          <pc:sldMk cId="4052782849" sldId="265"/>
        </pc:sldMkLst>
        <pc:spChg chg="mod">
          <ac:chgData name="Krueger, Lennert" userId="S::lkrueger3@luc.edu::8d0b76cc-cf0e-448e-823a-38469d9211b5" providerId="AD" clId="Web-{ACDF974E-E0BD-4747-BBE7-24E0C83B82EA}" dt="2022-04-04T18:24:10.702" v="6" actId="14100"/>
          <ac:spMkLst>
            <pc:docMk/>
            <pc:sldMk cId="4052782849" sldId="265"/>
            <ac:spMk id="3" creationId="{5E7C9C78-4E69-4948-BEB9-FB3E4070042A}"/>
          </ac:spMkLst>
        </pc:spChg>
      </pc:sldChg>
    </pc:docChg>
  </pc:docChgLst>
  <pc:docChgLst>
    <pc:chgData name="Cano, Emmanuel" userId="S::ecano2@luc.edu::e32ab666-4119-466b-90c0-373bdd35b99e" providerId="AD" clId="Web-{8FC3DF99-294A-45C1-8800-3C25FFB36DD6}"/>
    <pc:docChg chg="modSld">
      <pc:chgData name="Cano, Emmanuel" userId="S::ecano2@luc.edu::e32ab666-4119-466b-90c0-373bdd35b99e" providerId="AD" clId="Web-{8FC3DF99-294A-45C1-8800-3C25FFB36DD6}" dt="2022-03-30T18:05:36.179" v="27"/>
      <pc:docMkLst>
        <pc:docMk/>
      </pc:docMkLst>
      <pc:sldChg chg="addSp delSp modSp mod setBg setClrOvrMap">
        <pc:chgData name="Cano, Emmanuel" userId="S::ecano2@luc.edu::e32ab666-4119-466b-90c0-373bdd35b99e" providerId="AD" clId="Web-{8FC3DF99-294A-45C1-8800-3C25FFB36DD6}" dt="2022-03-30T18:05:36.179" v="27"/>
        <pc:sldMkLst>
          <pc:docMk/>
          <pc:sldMk cId="2237251321" sldId="262"/>
        </pc:sldMkLst>
        <pc:spChg chg="mod">
          <ac:chgData name="Cano, Emmanuel" userId="S::ecano2@luc.edu::e32ab666-4119-466b-90c0-373bdd35b99e" providerId="AD" clId="Web-{8FC3DF99-294A-45C1-8800-3C25FFB36DD6}" dt="2022-03-30T18:05:36.179" v="27"/>
          <ac:spMkLst>
            <pc:docMk/>
            <pc:sldMk cId="2237251321" sldId="262"/>
            <ac:spMk id="2" creationId="{DA1855C9-16BA-455A-9046-6F077B6CD23F}"/>
          </ac:spMkLst>
        </pc:spChg>
        <pc:spChg chg="del">
          <ac:chgData name="Cano, Emmanuel" userId="S::ecano2@luc.edu::e32ab666-4119-466b-90c0-373bdd35b99e" providerId="AD" clId="Web-{8FC3DF99-294A-45C1-8800-3C25FFB36DD6}" dt="2022-03-30T18:01:36.758" v="0"/>
          <ac:spMkLst>
            <pc:docMk/>
            <pc:sldMk cId="2237251321" sldId="262"/>
            <ac:spMk id="3" creationId="{64C7037A-EA64-4BD5-9045-1C41DE2265CF}"/>
          </ac:spMkLst>
        </pc:spChg>
        <pc:spChg chg="add del">
          <ac:chgData name="Cano, Emmanuel" userId="S::ecano2@luc.edu::e32ab666-4119-466b-90c0-373bdd35b99e" providerId="AD" clId="Web-{8FC3DF99-294A-45C1-8800-3C25FFB36DD6}" dt="2022-03-30T18:02:29.352" v="7"/>
          <ac:spMkLst>
            <pc:docMk/>
            <pc:sldMk cId="2237251321" sldId="262"/>
            <ac:spMk id="9" creationId="{290A60C9-C5EE-4B2F-6026-5478CC8E677E}"/>
          </ac:spMkLst>
        </pc:spChg>
        <pc:spChg chg="add mod">
          <ac:chgData name="Cano, Emmanuel" userId="S::ecano2@luc.edu::e32ab666-4119-466b-90c0-373bdd35b99e" providerId="AD" clId="Web-{8FC3DF99-294A-45C1-8800-3C25FFB36DD6}" dt="2022-03-30T18:05:36.179" v="27"/>
          <ac:spMkLst>
            <pc:docMk/>
            <pc:sldMk cId="2237251321" sldId="262"/>
            <ac:spMk id="10" creationId="{F1AA6356-6FF2-8148-5D0C-B96F2E294EB6}"/>
          </ac:spMkLst>
        </pc:spChg>
        <pc:spChg chg="add del">
          <ac:chgData name="Cano, Emmanuel" userId="S::ecano2@luc.edu::e32ab666-4119-466b-90c0-373bdd35b99e" providerId="AD" clId="Web-{8FC3DF99-294A-45C1-8800-3C25FFB36DD6}" dt="2022-03-30T18:02:33.617" v="9"/>
          <ac:spMkLst>
            <pc:docMk/>
            <pc:sldMk cId="2237251321" sldId="262"/>
            <ac:spMk id="11" creationId="{6E6F4669-9981-69E1-667B-1903A801EF9B}"/>
          </ac:spMkLst>
        </pc:spChg>
        <pc:spChg chg="add del">
          <ac:chgData name="Cano, Emmanuel" userId="S::ecano2@luc.edu::e32ab666-4119-466b-90c0-373bdd35b99e" providerId="AD" clId="Web-{8FC3DF99-294A-45C1-8800-3C25FFB36DD6}" dt="2022-03-30T18:02:33.617" v="9"/>
          <ac:spMkLst>
            <pc:docMk/>
            <pc:sldMk cId="2237251321" sldId="262"/>
            <ac:spMk id="12" creationId="{92B62F77-1479-4D2D-B6C8-31B802DCDF74}"/>
          </ac:spMkLst>
        </pc:spChg>
        <pc:spChg chg="add del">
          <ac:chgData name="Cano, Emmanuel" userId="S::ecano2@luc.edu::e32ab666-4119-466b-90c0-373bdd35b99e" providerId="AD" clId="Web-{8FC3DF99-294A-45C1-8800-3C25FFB36DD6}" dt="2022-03-30T18:05:36.179" v="27"/>
          <ac:spMkLst>
            <pc:docMk/>
            <pc:sldMk cId="2237251321" sldId="262"/>
            <ac:spMk id="13" creationId="{94DBFBD2-23B9-4007-B82F-D0C394407024}"/>
          </ac:spMkLst>
        </pc:spChg>
        <pc:spChg chg="add del">
          <ac:chgData name="Cano, Emmanuel" userId="S::ecano2@luc.edu::e32ab666-4119-466b-90c0-373bdd35b99e" providerId="AD" clId="Web-{8FC3DF99-294A-45C1-8800-3C25FFB36DD6}" dt="2022-03-30T18:02:33.617" v="9"/>
          <ac:spMkLst>
            <pc:docMk/>
            <pc:sldMk cId="2237251321" sldId="262"/>
            <ac:spMk id="14" creationId="{729C1B0C-3DC9-42D7-83F4-4BA553581685}"/>
          </ac:spMkLst>
        </pc:spChg>
        <pc:spChg chg="add">
          <ac:chgData name="Cano, Emmanuel" userId="S::ecano2@luc.edu::e32ab666-4119-466b-90c0-373bdd35b99e" providerId="AD" clId="Web-{8FC3DF99-294A-45C1-8800-3C25FFB36DD6}" dt="2022-03-30T18:05:36.179" v="27"/>
          <ac:spMkLst>
            <pc:docMk/>
            <pc:sldMk cId="2237251321" sldId="262"/>
            <ac:spMk id="15" creationId="{1A6D86F0-98E0-4468-9315-41BF7B0F2E68}"/>
          </ac:spMkLst>
        </pc:spChg>
        <pc:spChg chg="add del">
          <ac:chgData name="Cano, Emmanuel" userId="S::ecano2@luc.edu::e32ab666-4119-466b-90c0-373bdd35b99e" providerId="AD" clId="Web-{8FC3DF99-294A-45C1-8800-3C25FFB36DD6}" dt="2022-03-30T18:02:33.617" v="9"/>
          <ac:spMkLst>
            <pc:docMk/>
            <pc:sldMk cId="2237251321" sldId="262"/>
            <ac:spMk id="16" creationId="{6843A038-D982-4F12-AA93-4700675D8A75}"/>
          </ac:spMkLst>
        </pc:spChg>
        <pc:spChg chg="add">
          <ac:chgData name="Cano, Emmanuel" userId="S::ecano2@luc.edu::e32ab666-4119-466b-90c0-373bdd35b99e" providerId="AD" clId="Web-{8FC3DF99-294A-45C1-8800-3C25FFB36DD6}" dt="2022-03-30T18:05:36.179" v="27"/>
          <ac:spMkLst>
            <pc:docMk/>
            <pc:sldMk cId="2237251321" sldId="262"/>
            <ac:spMk id="17" creationId="{CE957058-57AD-46A9-BAE9-7145CB3504F9}"/>
          </ac:spMkLst>
        </pc:spChg>
        <pc:spChg chg="add del">
          <ac:chgData name="Cano, Emmanuel" userId="S::ecano2@luc.edu::e32ab666-4119-466b-90c0-373bdd35b99e" providerId="AD" clId="Web-{8FC3DF99-294A-45C1-8800-3C25FFB36DD6}" dt="2022-03-30T18:02:33.617" v="9"/>
          <ac:spMkLst>
            <pc:docMk/>
            <pc:sldMk cId="2237251321" sldId="262"/>
            <ac:spMk id="18" creationId="{A31A40F9-5ECE-4397-9B8F-CCA17D87C154}"/>
          </ac:spMkLst>
        </pc:spChg>
        <pc:spChg chg="add del">
          <ac:chgData name="Cano, Emmanuel" userId="S::ecano2@luc.edu::e32ab666-4119-466b-90c0-373bdd35b99e" providerId="AD" clId="Web-{8FC3DF99-294A-45C1-8800-3C25FFB36DD6}" dt="2022-03-30T18:02:33.617" v="9"/>
          <ac:spMkLst>
            <pc:docMk/>
            <pc:sldMk cId="2237251321" sldId="262"/>
            <ac:spMk id="20" creationId="{4C55FBB2-EBF1-469C-A635-09EABA04F455}"/>
          </ac:spMkLst>
        </pc:spChg>
        <pc:spChg chg="add del">
          <ac:chgData name="Cano, Emmanuel" userId="S::ecano2@luc.edu::e32ab666-4119-466b-90c0-373bdd35b99e" providerId="AD" clId="Web-{8FC3DF99-294A-45C1-8800-3C25FFB36DD6}" dt="2022-03-30T18:03:18.211" v="19"/>
          <ac:spMkLst>
            <pc:docMk/>
            <pc:sldMk cId="2237251321" sldId="262"/>
            <ac:spMk id="22" creationId="{290A60C9-C5EE-4B2F-6026-5478CC8E677E}"/>
          </ac:spMkLst>
        </pc:spChg>
        <pc:picChg chg="add del mod ord">
          <ac:chgData name="Cano, Emmanuel" userId="S::ecano2@luc.edu::e32ab666-4119-466b-90c0-373bdd35b99e" providerId="AD" clId="Web-{8FC3DF99-294A-45C1-8800-3C25FFB36DD6}" dt="2022-03-30T18:03:10.492" v="17"/>
          <ac:picMkLst>
            <pc:docMk/>
            <pc:sldMk cId="2237251321" sldId="262"/>
            <ac:picMk id="4" creationId="{A1E3399B-E0FB-3F14-DEEC-4D4F3D372C41}"/>
          </ac:picMkLst>
        </pc:picChg>
        <pc:picChg chg="add del mod">
          <ac:chgData name="Cano, Emmanuel" userId="S::ecano2@luc.edu::e32ab666-4119-466b-90c0-373bdd35b99e" providerId="AD" clId="Web-{8FC3DF99-294A-45C1-8800-3C25FFB36DD6}" dt="2022-03-30T18:03:16.930" v="18"/>
          <ac:picMkLst>
            <pc:docMk/>
            <pc:sldMk cId="2237251321" sldId="262"/>
            <ac:picMk id="5" creationId="{17EEDA0D-E5CF-9E9C-ED63-45A93834A743}"/>
          </ac:picMkLst>
        </pc:picChg>
        <pc:picChg chg="add mod ord">
          <ac:chgData name="Cano, Emmanuel" userId="S::ecano2@luc.edu::e32ab666-4119-466b-90c0-373bdd35b99e" providerId="AD" clId="Web-{8FC3DF99-294A-45C1-8800-3C25FFB36DD6}" dt="2022-03-30T18:03:29.836" v="22" actId="14100"/>
          <ac:picMkLst>
            <pc:docMk/>
            <pc:sldMk cId="2237251321" sldId="262"/>
            <ac:picMk id="6" creationId="{DE8BC0FD-4295-58A7-556D-ADE7FEB0349D}"/>
          </ac:picMkLst>
        </pc:picChg>
      </pc:sldChg>
      <pc:sldChg chg="addSp modSp mod setBg setClrOvrMap">
        <pc:chgData name="Cano, Emmanuel" userId="S::ecano2@luc.edu::e32ab666-4119-466b-90c0-373bdd35b99e" providerId="AD" clId="Web-{8FC3DF99-294A-45C1-8800-3C25FFB36DD6}" dt="2022-03-30T18:04:45.476" v="26"/>
        <pc:sldMkLst>
          <pc:docMk/>
          <pc:sldMk cId="1160197115" sldId="263"/>
        </pc:sldMkLst>
        <pc:spChg chg="mod">
          <ac:chgData name="Cano, Emmanuel" userId="S::ecano2@luc.edu::e32ab666-4119-466b-90c0-373bdd35b99e" providerId="AD" clId="Web-{8FC3DF99-294A-45C1-8800-3C25FFB36DD6}" dt="2022-03-30T18:04:45.476" v="26"/>
          <ac:spMkLst>
            <pc:docMk/>
            <pc:sldMk cId="1160197115" sldId="263"/>
            <ac:spMk id="2" creationId="{DA1855C9-16BA-455A-9046-6F077B6CD23F}"/>
          </ac:spMkLst>
        </pc:spChg>
        <pc:spChg chg="mod ord">
          <ac:chgData name="Cano, Emmanuel" userId="S::ecano2@luc.edu::e32ab666-4119-466b-90c0-373bdd35b99e" providerId="AD" clId="Web-{8FC3DF99-294A-45C1-8800-3C25FFB36DD6}" dt="2022-03-30T18:04:45.476" v="26"/>
          <ac:spMkLst>
            <pc:docMk/>
            <pc:sldMk cId="1160197115" sldId="263"/>
            <ac:spMk id="3" creationId="{64C7037A-EA64-4BD5-9045-1C41DE2265CF}"/>
          </ac:spMkLst>
        </pc:spChg>
        <pc:spChg chg="add">
          <ac:chgData name="Cano, Emmanuel" userId="S::ecano2@luc.edu::e32ab666-4119-466b-90c0-373bdd35b99e" providerId="AD" clId="Web-{8FC3DF99-294A-45C1-8800-3C25FFB36DD6}" dt="2022-03-30T18:04:45.476" v="26"/>
          <ac:spMkLst>
            <pc:docMk/>
            <pc:sldMk cId="1160197115" sldId="263"/>
            <ac:spMk id="9" creationId="{FB2836FF-945C-48EA-A449-7EDFC73F6750}"/>
          </ac:spMkLst>
        </pc:spChg>
        <pc:spChg chg="add">
          <ac:chgData name="Cano, Emmanuel" userId="S::ecano2@luc.edu::e32ab666-4119-466b-90c0-373bdd35b99e" providerId="AD" clId="Web-{8FC3DF99-294A-45C1-8800-3C25FFB36DD6}" dt="2022-03-30T18:04:45.476" v="26"/>
          <ac:spMkLst>
            <pc:docMk/>
            <pc:sldMk cId="1160197115" sldId="263"/>
            <ac:spMk id="11" creationId="{83BC7947-FCF0-4F53-A871-5E847286C314}"/>
          </ac:spMkLst>
        </pc:spChg>
        <pc:spChg chg="add">
          <ac:chgData name="Cano, Emmanuel" userId="S::ecano2@luc.edu::e32ab666-4119-466b-90c0-373bdd35b99e" providerId="AD" clId="Web-{8FC3DF99-294A-45C1-8800-3C25FFB36DD6}" dt="2022-03-30T18:04:45.476" v="26"/>
          <ac:spMkLst>
            <pc:docMk/>
            <pc:sldMk cId="1160197115" sldId="263"/>
            <ac:spMk id="13" creationId="{C5E04DFB-DE39-4410-A457-DD1B62DE0640}"/>
          </ac:spMkLst>
        </pc:spChg>
        <pc:picChg chg="add mod">
          <ac:chgData name="Cano, Emmanuel" userId="S::ecano2@luc.edu::e32ab666-4119-466b-90c0-373bdd35b99e" providerId="AD" clId="Web-{8FC3DF99-294A-45C1-8800-3C25FFB36DD6}" dt="2022-03-30T18:04:45.476" v="26"/>
          <ac:picMkLst>
            <pc:docMk/>
            <pc:sldMk cId="1160197115" sldId="263"/>
            <ac:picMk id="4" creationId="{DF5BE8E5-D7AE-DB2E-A20B-DC96F2FCAA6B}"/>
          </ac:picMkLst>
        </pc:picChg>
      </pc:sldChg>
    </pc:docChg>
  </pc:docChgLst>
  <pc:docChgLst>
    <pc:chgData name="Magrady, Ethan" userId="S::emagrady@luc.edu::bcf6a607-de53-4b5a-a66a-156341d16817" providerId="AD" clId="Web-{47FA6401-5C41-11EE-C9BF-ECEA4243136D}"/>
    <pc:docChg chg="modSld">
      <pc:chgData name="Magrady, Ethan" userId="S::emagrady@luc.edu::bcf6a607-de53-4b5a-a66a-156341d16817" providerId="AD" clId="Web-{47FA6401-5C41-11EE-C9BF-ECEA4243136D}" dt="2022-04-04T22:11:18.507" v="2" actId="20577"/>
      <pc:docMkLst>
        <pc:docMk/>
      </pc:docMkLst>
      <pc:sldChg chg="modSp">
        <pc:chgData name="Magrady, Ethan" userId="S::emagrady@luc.edu::bcf6a607-de53-4b5a-a66a-156341d16817" providerId="AD" clId="Web-{47FA6401-5C41-11EE-C9BF-ECEA4243136D}" dt="2022-04-04T22:11:18.507" v="2" actId="20577"/>
        <pc:sldMkLst>
          <pc:docMk/>
          <pc:sldMk cId="729927865" sldId="266"/>
        </pc:sldMkLst>
        <pc:spChg chg="mod">
          <ac:chgData name="Magrady, Ethan" userId="S::emagrady@luc.edu::bcf6a607-de53-4b5a-a66a-156341d16817" providerId="AD" clId="Web-{47FA6401-5C41-11EE-C9BF-ECEA4243136D}" dt="2022-04-04T22:11:18.507" v="2" actId="20577"/>
          <ac:spMkLst>
            <pc:docMk/>
            <pc:sldMk cId="729927865" sldId="266"/>
            <ac:spMk id="3" creationId="{4F623461-7C20-4AD9-A4BE-881987723DFB}"/>
          </ac:spMkLst>
        </pc:spChg>
      </pc:sldChg>
    </pc:docChg>
  </pc:docChgLst>
  <pc:docChgLst>
    <pc:chgData name="Magrady, Ethan" userId="S::emagrady@luc.edu::bcf6a607-de53-4b5a-a66a-156341d16817" providerId="AD" clId="Web-{421BB17B-0FED-4AF1-98C7-B8C530167807}"/>
    <pc:docChg chg="modSld">
      <pc:chgData name="Magrady, Ethan" userId="S::emagrady@luc.edu::bcf6a607-de53-4b5a-a66a-156341d16817" providerId="AD" clId="Web-{421BB17B-0FED-4AF1-98C7-B8C530167807}" dt="2022-04-06T18:16:01.424" v="3" actId="20577"/>
      <pc:docMkLst>
        <pc:docMk/>
      </pc:docMkLst>
      <pc:sldChg chg="modSp">
        <pc:chgData name="Magrady, Ethan" userId="S::emagrady@luc.edu::bcf6a607-de53-4b5a-a66a-156341d16817" providerId="AD" clId="Web-{421BB17B-0FED-4AF1-98C7-B8C530167807}" dt="2022-04-06T18:16:01.424" v="3" actId="20577"/>
        <pc:sldMkLst>
          <pc:docMk/>
          <pc:sldMk cId="4052782849" sldId="265"/>
        </pc:sldMkLst>
        <pc:spChg chg="mod">
          <ac:chgData name="Magrady, Ethan" userId="S::emagrady@luc.edu::bcf6a607-de53-4b5a-a66a-156341d16817" providerId="AD" clId="Web-{421BB17B-0FED-4AF1-98C7-B8C530167807}" dt="2022-04-06T18:16:01.424" v="3" actId="20577"/>
          <ac:spMkLst>
            <pc:docMk/>
            <pc:sldMk cId="4052782849" sldId="265"/>
            <ac:spMk id="3" creationId="{5E7C9C78-4E69-4948-BEB9-FB3E4070042A}"/>
          </ac:spMkLst>
        </pc:spChg>
      </pc:sldChg>
    </pc:docChg>
  </pc:docChgLst>
  <pc:docChgLst>
    <pc:chgData name="Krueger, Lennert" userId="S::lkrueger3@luc.edu::8d0b76cc-cf0e-448e-823a-38469d9211b5" providerId="AD" clId="Web-{E36FC363-E78F-4933-AF11-B82F068B1BF9}"/>
    <pc:docChg chg="modSld">
      <pc:chgData name="Krueger, Lennert" userId="S::lkrueger3@luc.edu::8d0b76cc-cf0e-448e-823a-38469d9211b5" providerId="AD" clId="Web-{E36FC363-E78F-4933-AF11-B82F068B1BF9}" dt="2022-04-04T17:59:37.518" v="41" actId="20577"/>
      <pc:docMkLst>
        <pc:docMk/>
      </pc:docMkLst>
      <pc:sldChg chg="modSp">
        <pc:chgData name="Krueger, Lennert" userId="S::lkrueger3@luc.edu::8d0b76cc-cf0e-448e-823a-38469d9211b5" providerId="AD" clId="Web-{E36FC363-E78F-4933-AF11-B82F068B1BF9}" dt="2022-04-04T17:59:37.518" v="41" actId="20577"/>
        <pc:sldMkLst>
          <pc:docMk/>
          <pc:sldMk cId="1160197115" sldId="263"/>
        </pc:sldMkLst>
        <pc:spChg chg="mod">
          <ac:chgData name="Krueger, Lennert" userId="S::lkrueger3@luc.edu::8d0b76cc-cf0e-448e-823a-38469d9211b5" providerId="AD" clId="Web-{E36FC363-E78F-4933-AF11-B82F068B1BF9}" dt="2022-04-04T17:59:37.518" v="41" actId="20577"/>
          <ac:spMkLst>
            <pc:docMk/>
            <pc:sldMk cId="1160197115" sldId="263"/>
            <ac:spMk id="3" creationId="{64C7037A-EA64-4BD5-9045-1C41DE2265CF}"/>
          </ac:spMkLst>
        </pc:spChg>
      </pc:sldChg>
      <pc:sldChg chg="modSp">
        <pc:chgData name="Krueger, Lennert" userId="S::lkrueger3@luc.edu::8d0b76cc-cf0e-448e-823a-38469d9211b5" providerId="AD" clId="Web-{E36FC363-E78F-4933-AF11-B82F068B1BF9}" dt="2022-04-04T17:57:53.736" v="36" actId="20577"/>
        <pc:sldMkLst>
          <pc:docMk/>
          <pc:sldMk cId="729927865" sldId="266"/>
        </pc:sldMkLst>
        <pc:spChg chg="mod">
          <ac:chgData name="Krueger, Lennert" userId="S::lkrueger3@luc.edu::8d0b76cc-cf0e-448e-823a-38469d9211b5" providerId="AD" clId="Web-{E36FC363-E78F-4933-AF11-B82F068B1BF9}" dt="2022-04-04T17:57:53.736" v="36" actId="20577"/>
          <ac:spMkLst>
            <pc:docMk/>
            <pc:sldMk cId="729927865" sldId="266"/>
            <ac:spMk id="3" creationId="{4F623461-7C20-4AD9-A4BE-881987723DFB}"/>
          </ac:spMkLst>
        </pc:spChg>
      </pc:sldChg>
    </pc:docChg>
  </pc:docChgLst>
  <pc:docChgLst>
    <pc:chgData name="Magrady, Ethan" userId="S::emagrady@luc.edu::bcf6a607-de53-4b5a-a66a-156341d16817" providerId="AD" clId="Web-{FAF335CB-92EF-46D1-91A0-0BC167B4B7FF}"/>
    <pc:docChg chg="modSld">
      <pc:chgData name="Magrady, Ethan" userId="S::emagrady@luc.edu::bcf6a607-de53-4b5a-a66a-156341d16817" providerId="AD" clId="Web-{FAF335CB-92EF-46D1-91A0-0BC167B4B7FF}" dt="2022-04-04T22:01:41.683" v="44" actId="20577"/>
      <pc:docMkLst>
        <pc:docMk/>
      </pc:docMkLst>
      <pc:sldChg chg="addSp modSp">
        <pc:chgData name="Magrady, Ethan" userId="S::emagrady@luc.edu::bcf6a607-de53-4b5a-a66a-156341d16817" providerId="AD" clId="Web-{FAF335CB-92EF-46D1-91A0-0BC167B4B7FF}" dt="2022-04-04T22:00:51.512" v="39" actId="20577"/>
        <pc:sldMkLst>
          <pc:docMk/>
          <pc:sldMk cId="1160197115" sldId="263"/>
        </pc:sldMkLst>
        <pc:spChg chg="mod">
          <ac:chgData name="Magrady, Ethan" userId="S::emagrady@luc.edu::bcf6a607-de53-4b5a-a66a-156341d16817" providerId="AD" clId="Web-{FAF335CB-92EF-46D1-91A0-0BC167B4B7FF}" dt="2022-04-04T21:35:38.349" v="10" actId="20577"/>
          <ac:spMkLst>
            <pc:docMk/>
            <pc:sldMk cId="1160197115" sldId="263"/>
            <ac:spMk id="3" creationId="{64C7037A-EA64-4BD5-9045-1C41DE2265CF}"/>
          </ac:spMkLst>
        </pc:spChg>
        <pc:spChg chg="add mod">
          <ac:chgData name="Magrady, Ethan" userId="S::emagrady@luc.edu::bcf6a607-de53-4b5a-a66a-156341d16817" providerId="AD" clId="Web-{FAF335CB-92EF-46D1-91A0-0BC167B4B7FF}" dt="2022-04-04T22:00:51.512" v="39" actId="20577"/>
          <ac:spMkLst>
            <pc:docMk/>
            <pc:sldMk cId="1160197115" sldId="263"/>
            <ac:spMk id="5" creationId="{AD8B1F65-AEC1-37F3-BCC3-82F642DAE4E6}"/>
          </ac:spMkLst>
        </pc:spChg>
      </pc:sldChg>
      <pc:sldChg chg="modSp">
        <pc:chgData name="Magrady, Ethan" userId="S::emagrady@luc.edu::bcf6a607-de53-4b5a-a66a-156341d16817" providerId="AD" clId="Web-{FAF335CB-92EF-46D1-91A0-0BC167B4B7FF}" dt="2022-04-04T22:01:41.683" v="44" actId="20577"/>
        <pc:sldMkLst>
          <pc:docMk/>
          <pc:sldMk cId="2409324519" sldId="264"/>
        </pc:sldMkLst>
        <pc:spChg chg="mod">
          <ac:chgData name="Magrady, Ethan" userId="S::emagrady@luc.edu::bcf6a607-de53-4b5a-a66a-156341d16817" providerId="AD" clId="Web-{FAF335CB-92EF-46D1-91A0-0BC167B4B7FF}" dt="2022-04-04T22:01:41.683" v="44" actId="20577"/>
          <ac:spMkLst>
            <pc:docMk/>
            <pc:sldMk cId="2409324519" sldId="264"/>
            <ac:spMk id="3" creationId="{4F623461-7C20-4AD9-A4BE-881987723DFB}"/>
          </ac:spMkLst>
        </pc:spChg>
      </pc:sldChg>
      <pc:sldChg chg="modSp">
        <pc:chgData name="Magrady, Ethan" userId="S::emagrady@luc.edu::bcf6a607-de53-4b5a-a66a-156341d16817" providerId="AD" clId="Web-{FAF335CB-92EF-46D1-91A0-0BC167B4B7FF}" dt="2022-04-04T21:35:48.724" v="18" actId="20577"/>
        <pc:sldMkLst>
          <pc:docMk/>
          <pc:sldMk cId="4052782849" sldId="265"/>
        </pc:sldMkLst>
        <pc:spChg chg="mod">
          <ac:chgData name="Magrady, Ethan" userId="S::emagrady@luc.edu::bcf6a607-de53-4b5a-a66a-156341d16817" providerId="AD" clId="Web-{FAF335CB-92EF-46D1-91A0-0BC167B4B7FF}" dt="2022-04-04T21:35:48.724" v="18" actId="20577"/>
          <ac:spMkLst>
            <pc:docMk/>
            <pc:sldMk cId="4052782849" sldId="265"/>
            <ac:spMk id="3" creationId="{5E7C9C78-4E69-4948-BEB9-FB3E4070042A}"/>
          </ac:spMkLst>
        </pc:spChg>
      </pc:sldChg>
    </pc:docChg>
  </pc:docChgLst>
  <pc:docChgLst>
    <pc:chgData name="Krueger, Lennert" userId="S::lkrueger3@luc.edu::8d0b76cc-cf0e-448e-823a-38469d9211b5" providerId="AD" clId="Web-{D8BBACE7-AE25-4FFA-ADB0-E13FF16105CF}"/>
    <pc:docChg chg="addSld delSld modSld sldOrd">
      <pc:chgData name="Krueger, Lennert" userId="S::lkrueger3@luc.edu::8d0b76cc-cf0e-448e-823a-38469d9211b5" providerId="AD" clId="Web-{D8BBACE7-AE25-4FFA-ADB0-E13FF16105CF}" dt="2022-03-30T18:19:40.078" v="580" actId="20577"/>
      <pc:docMkLst>
        <pc:docMk/>
      </pc:docMkLst>
      <pc:sldChg chg="addSp delSp modSp del">
        <pc:chgData name="Krueger, Lennert" userId="S::lkrueger3@luc.edu::8d0b76cc-cf0e-448e-823a-38469d9211b5" providerId="AD" clId="Web-{D8BBACE7-AE25-4FFA-ADB0-E13FF16105CF}" dt="2022-03-30T18:06:55.929" v="10"/>
        <pc:sldMkLst>
          <pc:docMk/>
          <pc:sldMk cId="2237251321" sldId="262"/>
        </pc:sldMkLst>
        <pc:spChg chg="add del mod">
          <ac:chgData name="Krueger, Lennert" userId="S::lkrueger3@luc.edu::8d0b76cc-cf0e-448e-823a-38469d9211b5" providerId="AD" clId="Web-{D8BBACE7-AE25-4FFA-ADB0-E13FF16105CF}" dt="2022-03-30T18:06:33.773" v="5"/>
          <ac:spMkLst>
            <pc:docMk/>
            <pc:sldMk cId="2237251321" sldId="262"/>
            <ac:spMk id="7" creationId="{745DB036-FD4B-C7BB-EC88-19BF6AFA0CED}"/>
          </ac:spMkLst>
        </pc:spChg>
        <pc:spChg chg="del mod">
          <ac:chgData name="Krueger, Lennert" userId="S::lkrueger3@luc.edu::8d0b76cc-cf0e-448e-823a-38469d9211b5" providerId="AD" clId="Web-{D8BBACE7-AE25-4FFA-ADB0-E13FF16105CF}" dt="2022-03-30T18:06:45.961" v="7"/>
          <ac:spMkLst>
            <pc:docMk/>
            <pc:sldMk cId="2237251321" sldId="262"/>
            <ac:spMk id="10" creationId="{F1AA6356-6FF2-8148-5D0C-B96F2E294EB6}"/>
          </ac:spMkLst>
        </pc:spChg>
        <pc:picChg chg="del">
          <ac:chgData name="Krueger, Lennert" userId="S::lkrueger3@luc.edu::8d0b76cc-cf0e-448e-823a-38469d9211b5" providerId="AD" clId="Web-{D8BBACE7-AE25-4FFA-ADB0-E13FF16105CF}" dt="2022-03-30T18:05:17.508" v="0"/>
          <ac:picMkLst>
            <pc:docMk/>
            <pc:sldMk cId="2237251321" sldId="262"/>
            <ac:picMk id="6" creationId="{DE8BC0FD-4295-58A7-556D-ADE7FEB0349D}"/>
          </ac:picMkLst>
        </pc:picChg>
      </pc:sldChg>
      <pc:sldChg chg="addSp delSp modSp add ord replId">
        <pc:chgData name="Krueger, Lennert" userId="S::lkrueger3@luc.edu::8d0b76cc-cf0e-448e-823a-38469d9211b5" providerId="AD" clId="Web-{D8BBACE7-AE25-4FFA-ADB0-E13FF16105CF}" dt="2022-03-30T18:19:40.078" v="580" actId="20577"/>
        <pc:sldMkLst>
          <pc:docMk/>
          <pc:sldMk cId="729927865" sldId="266"/>
        </pc:sldMkLst>
        <pc:spChg chg="mod">
          <ac:chgData name="Krueger, Lennert" userId="S::lkrueger3@luc.edu::8d0b76cc-cf0e-448e-823a-38469d9211b5" providerId="AD" clId="Web-{D8BBACE7-AE25-4FFA-ADB0-E13FF16105CF}" dt="2022-03-30T18:07:06.320" v="25" actId="20577"/>
          <ac:spMkLst>
            <pc:docMk/>
            <pc:sldMk cId="729927865" sldId="266"/>
            <ac:spMk id="2" creationId="{979CE785-87D2-4FA4-907E-FFF0F3BFAE13}"/>
          </ac:spMkLst>
        </pc:spChg>
        <pc:spChg chg="add del mod">
          <ac:chgData name="Krueger, Lennert" userId="S::lkrueger3@luc.edu::8d0b76cc-cf0e-448e-823a-38469d9211b5" providerId="AD" clId="Web-{D8BBACE7-AE25-4FFA-ADB0-E13FF16105CF}" dt="2022-03-30T18:19:40.078" v="580" actId="20577"/>
          <ac:spMkLst>
            <pc:docMk/>
            <pc:sldMk cId="729927865" sldId="266"/>
            <ac:spMk id="3" creationId="{4F623461-7C20-4AD9-A4BE-881987723DFB}"/>
          </ac:spMkLst>
        </pc:spChg>
        <pc:spChg chg="add del">
          <ac:chgData name="Krueger, Lennert" userId="S::lkrueger3@luc.edu::8d0b76cc-cf0e-448e-823a-38469d9211b5" providerId="AD" clId="Web-{D8BBACE7-AE25-4FFA-ADB0-E13FF16105CF}" dt="2022-03-30T18:11:18.911" v="445"/>
          <ac:spMkLst>
            <pc:docMk/>
            <pc:sldMk cId="729927865" sldId="266"/>
            <ac:spMk id="4" creationId="{385D276C-D549-E038-B7DF-1099ED445DF6}"/>
          </ac:spMkLst>
        </pc:spChg>
        <pc:spChg chg="add del mod">
          <ac:chgData name="Krueger, Lennert" userId="S::lkrueger3@luc.edu::8d0b76cc-cf0e-448e-823a-38469d9211b5" providerId="AD" clId="Web-{D8BBACE7-AE25-4FFA-ADB0-E13FF16105CF}" dt="2022-03-30T18:11:04.583" v="385"/>
          <ac:spMkLst>
            <pc:docMk/>
            <pc:sldMk cId="729927865" sldId="266"/>
            <ac:spMk id="6" creationId="{CD0E1358-9AE9-9220-A478-DE360E276E32}"/>
          </ac:spMkLst>
        </pc:spChg>
      </pc:sldChg>
      <pc:sldChg chg="new del">
        <pc:chgData name="Krueger, Lennert" userId="S::lkrueger3@luc.edu::8d0b76cc-cf0e-448e-823a-38469d9211b5" providerId="AD" clId="Web-{D8BBACE7-AE25-4FFA-ADB0-E13FF16105CF}" dt="2022-03-30T18:05:41.602" v="2"/>
        <pc:sldMkLst>
          <pc:docMk/>
          <pc:sldMk cId="2902041316" sldId="266"/>
        </pc:sldMkLst>
      </pc:sldChg>
    </pc:docChg>
  </pc:docChgLst>
  <pc:docChgLst>
    <pc:chgData name="Balli, Nathan" userId="S::nballi@luc.edu::617a4cab-2551-4330-9e91-4d40c9c03150" providerId="AD" clId="Web-{9AEBCE7F-C338-461C-926A-2F48D4E847FB}"/>
    <pc:docChg chg="addSld delSld modSld sldOrd">
      <pc:chgData name="Balli, Nathan" userId="S::nballi@luc.edu::617a4cab-2551-4330-9e91-4d40c9c03150" providerId="AD" clId="Web-{9AEBCE7F-C338-461C-926A-2F48D4E847FB}" dt="2022-03-21T18:19:20.543" v="25" actId="20577"/>
      <pc:docMkLst>
        <pc:docMk/>
      </pc:docMkLst>
      <pc:sldChg chg="ord">
        <pc:chgData name="Balli, Nathan" userId="S::nballi@luc.edu::617a4cab-2551-4330-9e91-4d40c9c03150" providerId="AD" clId="Web-{9AEBCE7F-C338-461C-926A-2F48D4E847FB}" dt="2022-03-21T18:07:37.571" v="1"/>
        <pc:sldMkLst>
          <pc:docMk/>
          <pc:sldMk cId="4219378748" sldId="258"/>
        </pc:sldMkLst>
      </pc:sldChg>
      <pc:sldChg chg="ord">
        <pc:chgData name="Balli, Nathan" userId="S::nballi@luc.edu::617a4cab-2551-4330-9e91-4d40c9c03150" providerId="AD" clId="Web-{9AEBCE7F-C338-461C-926A-2F48D4E847FB}" dt="2022-03-21T18:07:19.978" v="0"/>
        <pc:sldMkLst>
          <pc:docMk/>
          <pc:sldMk cId="3903814683" sldId="259"/>
        </pc:sldMkLst>
      </pc:sldChg>
      <pc:sldChg chg="del">
        <pc:chgData name="Balli, Nathan" userId="S::nballi@luc.edu::617a4cab-2551-4330-9e91-4d40c9c03150" providerId="AD" clId="Web-{9AEBCE7F-C338-461C-926A-2F48D4E847FB}" dt="2022-03-21T18:07:54.884" v="2"/>
        <pc:sldMkLst>
          <pc:docMk/>
          <pc:sldMk cId="1049289190" sldId="261"/>
        </pc:sldMkLst>
      </pc:sldChg>
      <pc:sldChg chg="new del">
        <pc:chgData name="Balli, Nathan" userId="S::nballi@luc.edu::617a4cab-2551-4330-9e91-4d40c9c03150" providerId="AD" clId="Web-{9AEBCE7F-C338-461C-926A-2F48D4E847FB}" dt="2022-03-21T18:08:13.822" v="6"/>
        <pc:sldMkLst>
          <pc:docMk/>
          <pc:sldMk cId="2946935436" sldId="261"/>
        </pc:sldMkLst>
      </pc:sldChg>
      <pc:sldChg chg="modSp new ord">
        <pc:chgData name="Balli, Nathan" userId="S::nballi@luc.edu::617a4cab-2551-4330-9e91-4d40c9c03150" providerId="AD" clId="Web-{9AEBCE7F-C338-461C-926A-2F48D4E847FB}" dt="2022-03-21T18:10:42.916" v="23" actId="20577"/>
        <pc:sldMkLst>
          <pc:docMk/>
          <pc:sldMk cId="2237251321" sldId="262"/>
        </pc:sldMkLst>
        <pc:spChg chg="mod">
          <ac:chgData name="Balli, Nathan" userId="S::nballi@luc.edu::617a4cab-2551-4330-9e91-4d40c9c03150" providerId="AD" clId="Web-{9AEBCE7F-C338-461C-926A-2F48D4E847FB}" dt="2022-03-21T18:10:42.916" v="23" actId="20577"/>
          <ac:spMkLst>
            <pc:docMk/>
            <pc:sldMk cId="2237251321" sldId="262"/>
            <ac:spMk id="2" creationId="{DA1855C9-16BA-455A-9046-6F077B6CD23F}"/>
          </ac:spMkLst>
        </pc:spChg>
      </pc:sldChg>
      <pc:sldChg chg="modSp add replId">
        <pc:chgData name="Balli, Nathan" userId="S::nballi@luc.edu::617a4cab-2551-4330-9e91-4d40c9c03150" providerId="AD" clId="Web-{9AEBCE7F-C338-461C-926A-2F48D4E847FB}" dt="2022-03-21T18:19:20.543" v="25" actId="20577"/>
        <pc:sldMkLst>
          <pc:docMk/>
          <pc:sldMk cId="1160197115" sldId="263"/>
        </pc:sldMkLst>
        <pc:spChg chg="mod">
          <ac:chgData name="Balli, Nathan" userId="S::nballi@luc.edu::617a4cab-2551-4330-9e91-4d40c9c03150" providerId="AD" clId="Web-{9AEBCE7F-C338-461C-926A-2F48D4E847FB}" dt="2022-03-21T18:19:20.543" v="25" actId="20577"/>
          <ac:spMkLst>
            <pc:docMk/>
            <pc:sldMk cId="1160197115" sldId="263"/>
            <ac:spMk id="3" creationId="{64C7037A-EA64-4BD5-9045-1C41DE2265CF}"/>
          </ac:spMkLst>
        </pc:spChg>
      </pc:sldChg>
    </pc:docChg>
  </pc:docChgLst>
  <pc:docChgLst>
    <pc:chgData name="Balli, Nathan" userId="S::nballi@luc.edu::617a4cab-2551-4330-9e91-4d40c9c03150" providerId="AD" clId="Web-{B39D4A67-ED22-4B69-A474-7859E0E237F5}"/>
    <pc:docChg chg="modSld">
      <pc:chgData name="Balli, Nathan" userId="S::nballi@luc.edu::617a4cab-2551-4330-9e91-4d40c9c03150" providerId="AD" clId="Web-{B39D4A67-ED22-4B69-A474-7859E0E237F5}" dt="2022-03-23T18:01:36.801" v="21" actId="1076"/>
      <pc:docMkLst>
        <pc:docMk/>
      </pc:docMkLst>
      <pc:sldChg chg="addSp delSp modSp">
        <pc:chgData name="Balli, Nathan" userId="S::nballi@luc.edu::617a4cab-2551-4330-9e91-4d40c9c03150" providerId="AD" clId="Web-{B39D4A67-ED22-4B69-A474-7859E0E237F5}" dt="2022-03-23T18:01:36.801" v="21" actId="1076"/>
        <pc:sldMkLst>
          <pc:docMk/>
          <pc:sldMk cId="1200489372" sldId="256"/>
        </pc:sldMkLst>
        <pc:spChg chg="mod">
          <ac:chgData name="Balli, Nathan" userId="S::nballi@luc.edu::617a4cab-2551-4330-9e91-4d40c9c03150" providerId="AD" clId="Web-{B39D4A67-ED22-4B69-A474-7859E0E237F5}" dt="2022-03-23T17:59:42.660" v="8" actId="20577"/>
          <ac:spMkLst>
            <pc:docMk/>
            <pc:sldMk cId="1200489372" sldId="256"/>
            <ac:spMk id="3" creationId="{57CE76C2-38AB-094D-B2ED-F1FEB4F38003}"/>
          </ac:spMkLst>
        </pc:spChg>
        <pc:spChg chg="add del mod">
          <ac:chgData name="Balli, Nathan" userId="S::nballi@luc.edu::617a4cab-2551-4330-9e91-4d40c9c03150" providerId="AD" clId="Web-{B39D4A67-ED22-4B69-A474-7859E0E237F5}" dt="2022-03-23T18:01:17.629" v="17"/>
          <ac:spMkLst>
            <pc:docMk/>
            <pc:sldMk cId="1200489372" sldId="256"/>
            <ac:spMk id="10" creationId="{7D73199C-5E7E-354C-7893-76E98F20F02B}"/>
          </ac:spMkLst>
        </pc:spChg>
        <pc:picChg chg="mod">
          <ac:chgData name="Balli, Nathan" userId="S::nballi@luc.edu::617a4cab-2551-4330-9e91-4d40c9c03150" providerId="AD" clId="Web-{B39D4A67-ED22-4B69-A474-7859E0E237F5}" dt="2022-03-23T17:58:17.864" v="1" actId="1076"/>
          <ac:picMkLst>
            <pc:docMk/>
            <pc:sldMk cId="1200489372" sldId="256"/>
            <ac:picMk id="8" creationId="{71AF336E-36B8-4E92-9C96-976035FC3C26}"/>
          </ac:picMkLst>
        </pc:picChg>
        <pc:picChg chg="add del mod">
          <ac:chgData name="Balli, Nathan" userId="S::nballi@luc.edu::617a4cab-2551-4330-9e91-4d40c9c03150" providerId="AD" clId="Web-{B39D4A67-ED22-4B69-A474-7859E0E237F5}" dt="2022-03-23T18:01:17.629" v="18"/>
          <ac:picMkLst>
            <pc:docMk/>
            <pc:sldMk cId="1200489372" sldId="256"/>
            <ac:picMk id="9" creationId="{C6379BC0-EA53-90A4-5564-BB98B24ACB8C}"/>
          </ac:picMkLst>
        </pc:picChg>
        <pc:picChg chg="add mod">
          <ac:chgData name="Balli, Nathan" userId="S::nballi@luc.edu::617a4cab-2551-4330-9e91-4d40c9c03150" providerId="AD" clId="Web-{B39D4A67-ED22-4B69-A474-7859E0E237F5}" dt="2022-03-23T18:01:36.801" v="21" actId="1076"/>
          <ac:picMkLst>
            <pc:docMk/>
            <pc:sldMk cId="1200489372" sldId="256"/>
            <ac:picMk id="12" creationId="{261B1729-34E9-3929-E315-30C79D0E17AF}"/>
          </ac:picMkLst>
        </pc:picChg>
      </pc:sldChg>
    </pc:docChg>
  </pc:docChgLst>
  <pc:docChgLst>
    <pc:chgData name="Krueger, Lennert" userId="S::lkrueger3@luc.edu::8d0b76cc-cf0e-448e-823a-38469d9211b5" providerId="AD" clId="Web-{6609EF1D-9209-4353-94B5-8F259AC3658A}"/>
    <pc:docChg chg="modSld">
      <pc:chgData name="Krueger, Lennert" userId="S::lkrueger3@luc.edu::8d0b76cc-cf0e-448e-823a-38469d9211b5" providerId="AD" clId="Web-{6609EF1D-9209-4353-94B5-8F259AC3658A}" dt="2022-04-04T17:54:05.290" v="5" actId="20577"/>
      <pc:docMkLst>
        <pc:docMk/>
      </pc:docMkLst>
      <pc:sldChg chg="modSp">
        <pc:chgData name="Krueger, Lennert" userId="S::lkrueger3@luc.edu::8d0b76cc-cf0e-448e-823a-38469d9211b5" providerId="AD" clId="Web-{6609EF1D-9209-4353-94B5-8F259AC3658A}" dt="2022-04-04T17:54:05.290" v="5" actId="20577"/>
        <pc:sldMkLst>
          <pc:docMk/>
          <pc:sldMk cId="729927865" sldId="266"/>
        </pc:sldMkLst>
        <pc:spChg chg="mod">
          <ac:chgData name="Krueger, Lennert" userId="S::lkrueger3@luc.edu::8d0b76cc-cf0e-448e-823a-38469d9211b5" providerId="AD" clId="Web-{6609EF1D-9209-4353-94B5-8F259AC3658A}" dt="2022-04-04T17:54:05.290" v="5" actId="20577"/>
          <ac:spMkLst>
            <pc:docMk/>
            <pc:sldMk cId="729927865" sldId="266"/>
            <ac:spMk id="3" creationId="{4F623461-7C20-4AD9-A4BE-881987723DFB}"/>
          </ac:spMkLst>
        </pc:spChg>
      </pc:sldChg>
    </pc:docChg>
  </pc:docChgLst>
  <pc:docChgLst>
    <pc:chgData name="Magrady, Ethan" userId="S::emagrady@luc.edu::bcf6a607-de53-4b5a-a66a-156341d16817" providerId="AD" clId="Web-{BA31C730-86D6-41F1-83BA-F0A7D074AC9C}"/>
    <pc:docChg chg="addSld modSld sldOrd">
      <pc:chgData name="Magrady, Ethan" userId="S::emagrady@luc.edu::bcf6a607-de53-4b5a-a66a-156341d16817" providerId="AD" clId="Web-{BA31C730-86D6-41F1-83BA-F0A7D074AC9C}" dt="2022-03-21T18:13:10.396" v="72" actId="20577"/>
      <pc:docMkLst>
        <pc:docMk/>
      </pc:docMkLst>
      <pc:sldChg chg="ord">
        <pc:chgData name="Magrady, Ethan" userId="S::emagrady@luc.edu::bcf6a607-de53-4b5a-a66a-156341d16817" providerId="AD" clId="Web-{BA31C730-86D6-41F1-83BA-F0A7D074AC9C}" dt="2022-03-21T18:10:10.802" v="0"/>
        <pc:sldMkLst>
          <pc:docMk/>
          <pc:sldMk cId="3903814683" sldId="259"/>
        </pc:sldMkLst>
      </pc:sldChg>
      <pc:sldChg chg="addSp delSp modSp">
        <pc:chgData name="Magrady, Ethan" userId="S::emagrady@luc.edu::bcf6a607-de53-4b5a-a66a-156341d16817" providerId="AD" clId="Web-{BA31C730-86D6-41F1-83BA-F0A7D074AC9C}" dt="2022-03-21T18:10:31.443" v="10"/>
        <pc:sldMkLst>
          <pc:docMk/>
          <pc:sldMk cId="2237251321" sldId="262"/>
        </pc:sldMkLst>
        <pc:spChg chg="mod">
          <ac:chgData name="Magrady, Ethan" userId="S::emagrady@luc.edu::bcf6a607-de53-4b5a-a66a-156341d16817" providerId="AD" clId="Web-{BA31C730-86D6-41F1-83BA-F0A7D074AC9C}" dt="2022-03-21T18:10:17.412" v="6" actId="20577"/>
          <ac:spMkLst>
            <pc:docMk/>
            <pc:sldMk cId="2237251321" sldId="262"/>
            <ac:spMk id="2" creationId="{DA1855C9-16BA-455A-9046-6F077B6CD23F}"/>
          </ac:spMkLst>
        </pc:spChg>
        <pc:spChg chg="add del mod">
          <ac:chgData name="Magrady, Ethan" userId="S::emagrady@luc.edu::bcf6a607-de53-4b5a-a66a-156341d16817" providerId="AD" clId="Web-{BA31C730-86D6-41F1-83BA-F0A7D074AC9C}" dt="2022-03-21T18:10:31.443" v="10"/>
          <ac:spMkLst>
            <pc:docMk/>
            <pc:sldMk cId="2237251321" sldId="262"/>
            <ac:spMk id="4" creationId="{7784E921-61B6-40D1-A2B0-D78B37C0C45F}"/>
          </ac:spMkLst>
        </pc:spChg>
      </pc:sldChg>
      <pc:sldChg chg="modSp">
        <pc:chgData name="Magrady, Ethan" userId="S::emagrady@luc.edu::bcf6a607-de53-4b5a-a66a-156341d16817" providerId="AD" clId="Web-{BA31C730-86D6-41F1-83BA-F0A7D074AC9C}" dt="2022-03-21T18:11:58.208" v="31" actId="20577"/>
        <pc:sldMkLst>
          <pc:docMk/>
          <pc:sldMk cId="1160197115" sldId="263"/>
        </pc:sldMkLst>
        <pc:spChg chg="mod">
          <ac:chgData name="Magrady, Ethan" userId="S::emagrady@luc.edu::bcf6a607-de53-4b5a-a66a-156341d16817" providerId="AD" clId="Web-{BA31C730-86D6-41F1-83BA-F0A7D074AC9C}" dt="2022-03-21T18:11:58.208" v="31" actId="20577"/>
          <ac:spMkLst>
            <pc:docMk/>
            <pc:sldMk cId="1160197115" sldId="263"/>
            <ac:spMk id="2" creationId="{DA1855C9-16BA-455A-9046-6F077B6CD23F}"/>
          </ac:spMkLst>
        </pc:spChg>
      </pc:sldChg>
      <pc:sldChg chg="modSp new">
        <pc:chgData name="Magrady, Ethan" userId="S::emagrady@luc.edu::bcf6a607-de53-4b5a-a66a-156341d16817" providerId="AD" clId="Web-{BA31C730-86D6-41F1-83BA-F0A7D074AC9C}" dt="2022-03-21T18:12:17.911" v="50" actId="20577"/>
        <pc:sldMkLst>
          <pc:docMk/>
          <pc:sldMk cId="2409324519" sldId="264"/>
        </pc:sldMkLst>
        <pc:spChg chg="mod">
          <ac:chgData name="Magrady, Ethan" userId="S::emagrady@luc.edu::bcf6a607-de53-4b5a-a66a-156341d16817" providerId="AD" clId="Web-{BA31C730-86D6-41F1-83BA-F0A7D074AC9C}" dt="2022-03-21T18:12:17.911" v="50" actId="20577"/>
          <ac:spMkLst>
            <pc:docMk/>
            <pc:sldMk cId="2409324519" sldId="264"/>
            <ac:spMk id="2" creationId="{979CE785-87D2-4FA4-907E-FFF0F3BFAE13}"/>
          </ac:spMkLst>
        </pc:spChg>
      </pc:sldChg>
      <pc:sldChg chg="modSp new">
        <pc:chgData name="Magrady, Ethan" userId="S::emagrady@luc.edu::bcf6a607-de53-4b5a-a66a-156341d16817" providerId="AD" clId="Web-{BA31C730-86D6-41F1-83BA-F0A7D074AC9C}" dt="2022-03-21T18:13:10.396" v="72" actId="20577"/>
        <pc:sldMkLst>
          <pc:docMk/>
          <pc:sldMk cId="4052782849" sldId="265"/>
        </pc:sldMkLst>
        <pc:spChg chg="mod">
          <ac:chgData name="Magrady, Ethan" userId="S::emagrady@luc.edu::bcf6a607-de53-4b5a-a66a-156341d16817" providerId="AD" clId="Web-{BA31C730-86D6-41F1-83BA-F0A7D074AC9C}" dt="2022-03-21T18:13:10.396" v="72" actId="20577"/>
          <ac:spMkLst>
            <pc:docMk/>
            <pc:sldMk cId="4052782849" sldId="265"/>
            <ac:spMk id="2" creationId="{F99F14C4-213C-40A8-B381-3780EA1CC0EC}"/>
          </ac:spMkLst>
        </pc:spChg>
      </pc:sldChg>
    </pc:docChg>
  </pc:docChgLst>
  <pc:docChgLst>
    <pc:chgData name="Magrady, Ethan" userId="S::emagrady@luc.edu::bcf6a607-de53-4b5a-a66a-156341d16817" providerId="AD" clId="Web-{5B0F68AF-104E-DCFF-319F-FE4FBB137198}"/>
    <pc:docChg chg="modSld">
      <pc:chgData name="Magrady, Ethan" userId="S::emagrady@luc.edu::bcf6a607-de53-4b5a-a66a-156341d16817" providerId="AD" clId="Web-{5B0F68AF-104E-DCFF-319F-FE4FBB137198}" dt="2022-04-04T22:10:43.508" v="63" actId="20577"/>
      <pc:docMkLst>
        <pc:docMk/>
      </pc:docMkLst>
      <pc:sldChg chg="modSp">
        <pc:chgData name="Magrady, Ethan" userId="S::emagrady@luc.edu::bcf6a607-de53-4b5a-a66a-156341d16817" providerId="AD" clId="Web-{5B0F68AF-104E-DCFF-319F-FE4FBB137198}" dt="2022-04-04T22:10:43.508" v="63" actId="20577"/>
        <pc:sldMkLst>
          <pc:docMk/>
          <pc:sldMk cId="729927865" sldId="266"/>
        </pc:sldMkLst>
        <pc:spChg chg="mod">
          <ac:chgData name="Magrady, Ethan" userId="S::emagrady@luc.edu::bcf6a607-de53-4b5a-a66a-156341d16817" providerId="AD" clId="Web-{5B0F68AF-104E-DCFF-319F-FE4FBB137198}" dt="2022-04-04T22:10:43.508" v="63" actId="20577"/>
          <ac:spMkLst>
            <pc:docMk/>
            <pc:sldMk cId="729927865" sldId="266"/>
            <ac:spMk id="3" creationId="{4F623461-7C20-4AD9-A4BE-881987723DFB}"/>
          </ac:spMkLst>
        </pc:spChg>
      </pc:sldChg>
    </pc:docChg>
  </pc:docChgLst>
  <pc:docChgLst>
    <pc:chgData name="Reyes, Isaac" userId="S::ireyes2@luc.edu::4ec0a0c5-2d50-419a-82a9-fc744ff3571b" providerId="AD" clId="Web-{2D895D2E-707E-4BF2-B755-CD784DF3B207}"/>
    <pc:docChg chg="modSld">
      <pc:chgData name="Reyes, Isaac" userId="S::ireyes2@luc.edu::4ec0a0c5-2d50-419a-82a9-fc744ff3571b" providerId="AD" clId="Web-{2D895D2E-707E-4BF2-B755-CD784DF3B207}" dt="2022-04-06T18:09:20.726" v="10"/>
      <pc:docMkLst>
        <pc:docMk/>
      </pc:docMkLst>
      <pc:sldChg chg="addSp delSp modSp">
        <pc:chgData name="Reyes, Isaac" userId="S::ireyes2@luc.edu::4ec0a0c5-2d50-419a-82a9-fc744ff3571b" providerId="AD" clId="Web-{2D895D2E-707E-4BF2-B755-CD784DF3B207}" dt="2022-04-06T18:08:39.992" v="8" actId="1076"/>
        <pc:sldMkLst>
          <pc:docMk/>
          <pc:sldMk cId="1160197115" sldId="263"/>
        </pc:sldMkLst>
        <pc:picChg chg="del">
          <ac:chgData name="Reyes, Isaac" userId="S::ireyes2@luc.edu::4ec0a0c5-2d50-419a-82a9-fc744ff3571b" providerId="AD" clId="Web-{2D895D2E-707E-4BF2-B755-CD784DF3B207}" dt="2022-04-06T18:08:21.929" v="4"/>
          <ac:picMkLst>
            <pc:docMk/>
            <pc:sldMk cId="1160197115" sldId="263"/>
            <ac:picMk id="4" creationId="{DF5BE8E5-D7AE-DB2E-A20B-DC96F2FCAA6B}"/>
          </ac:picMkLst>
        </pc:picChg>
        <pc:picChg chg="add mod">
          <ac:chgData name="Reyes, Isaac" userId="S::ireyes2@luc.edu::4ec0a0c5-2d50-419a-82a9-fc744ff3571b" providerId="AD" clId="Web-{2D895D2E-707E-4BF2-B755-CD784DF3B207}" dt="2022-04-06T18:08:39.992" v="8" actId="1076"/>
          <ac:picMkLst>
            <pc:docMk/>
            <pc:sldMk cId="1160197115" sldId="263"/>
            <ac:picMk id="6" creationId="{158684A9-09BD-CF96-2DB0-0D5739EAF4EA}"/>
          </ac:picMkLst>
        </pc:picChg>
      </pc:sldChg>
      <pc:sldChg chg="addSp modSp mod setBg setClrOvrMap">
        <pc:chgData name="Reyes, Isaac" userId="S::ireyes2@luc.edu::4ec0a0c5-2d50-419a-82a9-fc744ff3571b" providerId="AD" clId="Web-{2D895D2E-707E-4BF2-B755-CD784DF3B207}" dt="2022-04-06T18:06:57.663" v="1"/>
        <pc:sldMkLst>
          <pc:docMk/>
          <pc:sldMk cId="2409324519" sldId="264"/>
        </pc:sldMkLst>
        <pc:spChg chg="mod">
          <ac:chgData name="Reyes, Isaac" userId="S::ireyes2@luc.edu::4ec0a0c5-2d50-419a-82a9-fc744ff3571b" providerId="AD" clId="Web-{2D895D2E-707E-4BF2-B755-CD784DF3B207}" dt="2022-04-06T18:06:57.663" v="1"/>
          <ac:spMkLst>
            <pc:docMk/>
            <pc:sldMk cId="2409324519" sldId="264"/>
            <ac:spMk id="2" creationId="{979CE785-87D2-4FA4-907E-FFF0F3BFAE13}"/>
          </ac:spMkLst>
        </pc:spChg>
        <pc:spChg chg="mod">
          <ac:chgData name="Reyes, Isaac" userId="S::ireyes2@luc.edu::4ec0a0c5-2d50-419a-82a9-fc744ff3571b" providerId="AD" clId="Web-{2D895D2E-707E-4BF2-B755-CD784DF3B207}" dt="2022-04-06T18:06:57.663" v="1"/>
          <ac:spMkLst>
            <pc:docMk/>
            <pc:sldMk cId="2409324519" sldId="264"/>
            <ac:spMk id="3" creationId="{4F623461-7C20-4AD9-A4BE-881987723DFB}"/>
          </ac:spMkLst>
        </pc:spChg>
        <pc:spChg chg="add">
          <ac:chgData name="Reyes, Isaac" userId="S::ireyes2@luc.edu::4ec0a0c5-2d50-419a-82a9-fc744ff3571b" providerId="AD" clId="Web-{2D895D2E-707E-4BF2-B755-CD784DF3B207}" dt="2022-04-06T18:06:57.663" v="1"/>
          <ac:spMkLst>
            <pc:docMk/>
            <pc:sldMk cId="2409324519" sldId="264"/>
            <ac:spMk id="9" creationId="{9A457F22-2034-4200-B6E4-5B8372AAC226}"/>
          </ac:spMkLst>
        </pc:spChg>
        <pc:spChg chg="add">
          <ac:chgData name="Reyes, Isaac" userId="S::ireyes2@luc.edu::4ec0a0c5-2d50-419a-82a9-fc744ff3571b" providerId="AD" clId="Web-{2D895D2E-707E-4BF2-B755-CD784DF3B207}" dt="2022-04-06T18:06:57.663" v="1"/>
          <ac:spMkLst>
            <pc:docMk/>
            <pc:sldMk cId="2409324519" sldId="264"/>
            <ac:spMk id="11" creationId="{A9DA7986-F4F5-4F92-94A3-343B2D72001D}"/>
          </ac:spMkLst>
        </pc:spChg>
        <pc:spChg chg="add">
          <ac:chgData name="Reyes, Isaac" userId="S::ireyes2@luc.edu::4ec0a0c5-2d50-419a-82a9-fc744ff3571b" providerId="AD" clId="Web-{2D895D2E-707E-4BF2-B755-CD784DF3B207}" dt="2022-04-06T18:06:57.663" v="1"/>
          <ac:spMkLst>
            <pc:docMk/>
            <pc:sldMk cId="2409324519" sldId="264"/>
            <ac:spMk id="13" creationId="{428E76FD-76EE-4DE6-BBA4-EEA6E4B98CD0}"/>
          </ac:spMkLst>
        </pc:spChg>
        <pc:picChg chg="add mod">
          <ac:chgData name="Reyes, Isaac" userId="S::ireyes2@luc.edu::4ec0a0c5-2d50-419a-82a9-fc744ff3571b" providerId="AD" clId="Web-{2D895D2E-707E-4BF2-B755-CD784DF3B207}" dt="2022-04-06T18:06:57.663" v="1"/>
          <ac:picMkLst>
            <pc:docMk/>
            <pc:sldMk cId="2409324519" sldId="264"/>
            <ac:picMk id="4" creationId="{71671518-1B00-2E27-78C5-13B53585E1F4}"/>
          </ac:picMkLst>
        </pc:picChg>
      </pc:sldChg>
      <pc:sldChg chg="addSp modSp mod setBg setClrOvrMap">
        <pc:chgData name="Reyes, Isaac" userId="S::ireyes2@luc.edu::4ec0a0c5-2d50-419a-82a9-fc744ff3571b" providerId="AD" clId="Web-{2D895D2E-707E-4BF2-B755-CD784DF3B207}" dt="2022-04-06T18:09:20.726" v="10"/>
        <pc:sldMkLst>
          <pc:docMk/>
          <pc:sldMk cId="4052782849" sldId="265"/>
        </pc:sldMkLst>
        <pc:spChg chg="mod">
          <ac:chgData name="Reyes, Isaac" userId="S::ireyes2@luc.edu::4ec0a0c5-2d50-419a-82a9-fc744ff3571b" providerId="AD" clId="Web-{2D895D2E-707E-4BF2-B755-CD784DF3B207}" dt="2022-04-06T18:09:20.726" v="10"/>
          <ac:spMkLst>
            <pc:docMk/>
            <pc:sldMk cId="4052782849" sldId="265"/>
            <ac:spMk id="2" creationId="{F99F14C4-213C-40A8-B381-3780EA1CC0EC}"/>
          </ac:spMkLst>
        </pc:spChg>
        <pc:spChg chg="mod">
          <ac:chgData name="Reyes, Isaac" userId="S::ireyes2@luc.edu::4ec0a0c5-2d50-419a-82a9-fc744ff3571b" providerId="AD" clId="Web-{2D895D2E-707E-4BF2-B755-CD784DF3B207}" dt="2022-04-06T18:09:20.726" v="10"/>
          <ac:spMkLst>
            <pc:docMk/>
            <pc:sldMk cId="4052782849" sldId="265"/>
            <ac:spMk id="3" creationId="{5E7C9C78-4E69-4948-BEB9-FB3E4070042A}"/>
          </ac:spMkLst>
        </pc:spChg>
        <pc:spChg chg="add">
          <ac:chgData name="Reyes, Isaac" userId="S::ireyes2@luc.edu::4ec0a0c5-2d50-419a-82a9-fc744ff3571b" providerId="AD" clId="Web-{2D895D2E-707E-4BF2-B755-CD784DF3B207}" dt="2022-04-06T18:09:20.726" v="10"/>
          <ac:spMkLst>
            <pc:docMk/>
            <pc:sldMk cId="4052782849" sldId="265"/>
            <ac:spMk id="9" creationId="{9A457F22-2034-4200-B6E4-5B8372AAC226}"/>
          </ac:spMkLst>
        </pc:spChg>
        <pc:spChg chg="add">
          <ac:chgData name="Reyes, Isaac" userId="S::ireyes2@luc.edu::4ec0a0c5-2d50-419a-82a9-fc744ff3571b" providerId="AD" clId="Web-{2D895D2E-707E-4BF2-B755-CD784DF3B207}" dt="2022-04-06T18:09:20.726" v="10"/>
          <ac:spMkLst>
            <pc:docMk/>
            <pc:sldMk cId="4052782849" sldId="265"/>
            <ac:spMk id="11" creationId="{A9DA7986-F4F5-4F92-94A3-343B2D72001D}"/>
          </ac:spMkLst>
        </pc:spChg>
        <pc:spChg chg="add">
          <ac:chgData name="Reyes, Isaac" userId="S::ireyes2@luc.edu::4ec0a0c5-2d50-419a-82a9-fc744ff3571b" providerId="AD" clId="Web-{2D895D2E-707E-4BF2-B755-CD784DF3B207}" dt="2022-04-06T18:09:20.726" v="10"/>
          <ac:spMkLst>
            <pc:docMk/>
            <pc:sldMk cId="4052782849" sldId="265"/>
            <ac:spMk id="13" creationId="{428E76FD-76EE-4DE6-BBA4-EEA6E4B98CD0}"/>
          </ac:spMkLst>
        </pc:spChg>
        <pc:picChg chg="add mod">
          <ac:chgData name="Reyes, Isaac" userId="S::ireyes2@luc.edu::4ec0a0c5-2d50-419a-82a9-fc744ff3571b" providerId="AD" clId="Web-{2D895D2E-707E-4BF2-B755-CD784DF3B207}" dt="2022-04-06T18:09:20.726" v="10"/>
          <ac:picMkLst>
            <pc:docMk/>
            <pc:sldMk cId="4052782849" sldId="265"/>
            <ac:picMk id="4" creationId="{1AC0F4F6-BF55-FD0D-EE12-9FEEAB00943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dirty="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86873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2523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4/6/22</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41113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4/6/22</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613841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dirty="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24748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14331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dirty="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08708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dirty="0"/>
              <a:t>4/6/22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48842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4/6/22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7030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4/6/22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7821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425221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204010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4/6/22</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055870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FigureOut">
              <a:rPr lang="en-US" dirty="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02029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FigureOut">
              <a:rPr lang="en-US" dirty="0"/>
              <a:t>4/6/22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6577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4/6/22</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95483570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47898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4/6/22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1744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4/6/22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0771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68901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8663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774233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4/6/22</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1401342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4/6/22</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2913764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luc.co1.qualtrics.com/jfe/form/SV_0eqqYYl7L7bC2Gi"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luc.co1.qualtrics.com/jfe/form/SV_2sZqzqety5OoI2W"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luc.co1.qualtrics.com/jfe/form/SV_b9kEN5pUwON56P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linkedin.com/in/filippo-chiaramondia-59a2901b7" TargetMode="External"/><Relationship Id="rId13" Type="http://schemas.openxmlformats.org/officeDocument/2006/relationships/hyperlink" Target="http://linkedin.com/in/emmanuel-cano-2306a8176" TargetMode="External"/><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hyperlink" Target="http://linkedin.com/in/isaacreyes1284" TargetMode="External"/><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hyperlink" Target="http://linkedin.com/in/ethan-magrady-8766061b6" TargetMode="External"/><Relationship Id="rId5" Type="http://schemas.openxmlformats.org/officeDocument/2006/relationships/image" Target="../media/image14.jpeg"/><Relationship Id="rId10" Type="http://schemas.openxmlformats.org/officeDocument/2006/relationships/hyperlink" Target="http://linkedin.com/in/lennert-krueger-a9b608150" TargetMode="External"/><Relationship Id="rId4" Type="http://schemas.openxmlformats.org/officeDocument/2006/relationships/image" Target="../media/image13.jpeg"/><Relationship Id="rId9" Type="http://schemas.openxmlformats.org/officeDocument/2006/relationships/hyperlink" Target="http://linkedin.com/in/nathan-balli-12744617a" TargetMode="External"/><Relationship Id="rId1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76E2-6551-A241-A440-F4E25B7B29C8}"/>
              </a:ext>
            </a:extLst>
          </p:cNvPr>
          <p:cNvSpPr>
            <a:spLocks noGrp="1"/>
          </p:cNvSpPr>
          <p:nvPr>
            <p:ph type="ctrTitle"/>
          </p:nvPr>
        </p:nvSpPr>
        <p:spPr/>
        <p:txBody>
          <a:bodyPr>
            <a:normAutofit/>
          </a:bodyPr>
          <a:lstStyle/>
          <a:p>
            <a:r>
              <a:rPr lang="en-US" sz="5400">
                <a:cs typeface="Calibri Light"/>
              </a:rPr>
              <a:t>Lifestyle/Leisure/Recreation</a:t>
            </a:r>
          </a:p>
        </p:txBody>
      </p:sp>
      <p:sp>
        <p:nvSpPr>
          <p:cNvPr id="3" name="Subtitle 2">
            <a:extLst>
              <a:ext uri="{FF2B5EF4-FFF2-40B4-BE49-F238E27FC236}">
                <a16:creationId xmlns:a16="http://schemas.microsoft.com/office/drawing/2014/main" id="{57CE76C2-38AB-094D-B2ED-F1FEB4F38003}"/>
              </a:ext>
            </a:extLst>
          </p:cNvPr>
          <p:cNvSpPr>
            <a:spLocks noGrp="1"/>
          </p:cNvSpPr>
          <p:nvPr>
            <p:ph type="subTitle" idx="1"/>
          </p:nvPr>
        </p:nvSpPr>
        <p:spPr>
          <a:xfrm>
            <a:off x="1407664" y="3938082"/>
            <a:ext cx="9144000" cy="1309255"/>
          </a:xfrm>
        </p:spPr>
        <p:txBody>
          <a:bodyPr vert="horz" lIns="91440" tIns="45720" rIns="91440" bIns="45720" rtlCol="0" anchor="t">
            <a:normAutofit/>
          </a:bodyPr>
          <a:lstStyle/>
          <a:p>
            <a:r>
              <a:rPr lang="en-US" sz="3600"/>
              <a:t>3/23/22</a:t>
            </a:r>
            <a:endParaRPr lang="en-US"/>
          </a:p>
        </p:txBody>
      </p:sp>
      <p:pic>
        <p:nvPicPr>
          <p:cNvPr id="4" name="Picture 4" descr="A picture containing porcelain&#10;&#10;Description automatically generated">
            <a:extLst>
              <a:ext uri="{FF2B5EF4-FFF2-40B4-BE49-F238E27FC236}">
                <a16:creationId xmlns:a16="http://schemas.microsoft.com/office/drawing/2014/main" id="{3E1C0F92-D920-416E-98DF-0A1175801304}"/>
              </a:ext>
            </a:extLst>
          </p:cNvPr>
          <p:cNvPicPr>
            <a:picLocks noChangeAspect="1"/>
          </p:cNvPicPr>
          <p:nvPr/>
        </p:nvPicPr>
        <p:blipFill>
          <a:blip r:embed="rId2"/>
          <a:stretch>
            <a:fillRect/>
          </a:stretch>
        </p:blipFill>
        <p:spPr>
          <a:xfrm>
            <a:off x="-3231" y="4169455"/>
            <a:ext cx="2743200" cy="2688648"/>
          </a:xfrm>
          <a:prstGeom prst="rect">
            <a:avLst/>
          </a:prstGeom>
        </p:spPr>
      </p:pic>
      <p:pic>
        <p:nvPicPr>
          <p:cNvPr id="5" name="Picture 4" descr="A picture containing porcelain&#10;&#10;Description automatically generated">
            <a:extLst>
              <a:ext uri="{FF2B5EF4-FFF2-40B4-BE49-F238E27FC236}">
                <a16:creationId xmlns:a16="http://schemas.microsoft.com/office/drawing/2014/main" id="{1B48DDAA-DEA5-440E-9B5D-D89B9788C986}"/>
              </a:ext>
            </a:extLst>
          </p:cNvPr>
          <p:cNvPicPr>
            <a:picLocks noChangeAspect="1"/>
          </p:cNvPicPr>
          <p:nvPr/>
        </p:nvPicPr>
        <p:blipFill>
          <a:blip r:embed="rId2"/>
          <a:stretch>
            <a:fillRect/>
          </a:stretch>
        </p:blipFill>
        <p:spPr>
          <a:xfrm>
            <a:off x="9299106" y="4050701"/>
            <a:ext cx="2743200" cy="2688648"/>
          </a:xfrm>
          <a:prstGeom prst="rect">
            <a:avLst/>
          </a:prstGeom>
        </p:spPr>
      </p:pic>
      <p:pic>
        <p:nvPicPr>
          <p:cNvPr id="6" name="Picture 5" descr="A picture containing porcelain&#10;&#10;Description automatically generated">
            <a:extLst>
              <a:ext uri="{FF2B5EF4-FFF2-40B4-BE49-F238E27FC236}">
                <a16:creationId xmlns:a16="http://schemas.microsoft.com/office/drawing/2014/main" id="{168A62A9-3242-4769-951C-24E2D1767992}"/>
              </a:ext>
            </a:extLst>
          </p:cNvPr>
          <p:cNvPicPr>
            <a:picLocks noChangeAspect="1"/>
          </p:cNvPicPr>
          <p:nvPr/>
        </p:nvPicPr>
        <p:blipFill>
          <a:blip r:embed="rId2"/>
          <a:stretch>
            <a:fillRect/>
          </a:stretch>
        </p:blipFill>
        <p:spPr>
          <a:xfrm>
            <a:off x="-3232" y="3194"/>
            <a:ext cx="2743200" cy="2688648"/>
          </a:xfrm>
          <a:prstGeom prst="rect">
            <a:avLst/>
          </a:prstGeom>
        </p:spPr>
      </p:pic>
      <p:pic>
        <p:nvPicPr>
          <p:cNvPr id="7" name="Picture 4" descr="A picture containing porcelain&#10;&#10;Description automatically generated">
            <a:extLst>
              <a:ext uri="{FF2B5EF4-FFF2-40B4-BE49-F238E27FC236}">
                <a16:creationId xmlns:a16="http://schemas.microsoft.com/office/drawing/2014/main" id="{57916FBE-BF35-48E9-AF1B-1C19E0FDC105}"/>
              </a:ext>
            </a:extLst>
          </p:cNvPr>
          <p:cNvPicPr>
            <a:picLocks noChangeAspect="1"/>
          </p:cNvPicPr>
          <p:nvPr/>
        </p:nvPicPr>
        <p:blipFill>
          <a:blip r:embed="rId2"/>
          <a:stretch>
            <a:fillRect/>
          </a:stretch>
        </p:blipFill>
        <p:spPr>
          <a:xfrm>
            <a:off x="9447548" y="3195"/>
            <a:ext cx="2743200" cy="2688648"/>
          </a:xfrm>
          <a:prstGeom prst="rect">
            <a:avLst/>
          </a:prstGeom>
        </p:spPr>
      </p:pic>
      <p:pic>
        <p:nvPicPr>
          <p:cNvPr id="8" name="Picture 8" descr="A whale flying in mid-air lifting a yellow airplane">
            <a:extLst>
              <a:ext uri="{FF2B5EF4-FFF2-40B4-BE49-F238E27FC236}">
                <a16:creationId xmlns:a16="http://schemas.microsoft.com/office/drawing/2014/main" id="{71AF336E-36B8-4E92-9C96-976035FC3C26}"/>
              </a:ext>
            </a:extLst>
          </p:cNvPr>
          <p:cNvPicPr>
            <a:picLocks noChangeAspect="1"/>
          </p:cNvPicPr>
          <p:nvPr/>
        </p:nvPicPr>
        <p:blipFill>
          <a:blip r:embed="rId3"/>
          <a:stretch>
            <a:fillRect/>
          </a:stretch>
        </p:blipFill>
        <p:spPr>
          <a:xfrm>
            <a:off x="4149031" y="4553058"/>
            <a:ext cx="3544928" cy="2258626"/>
          </a:xfrm>
          <a:prstGeom prst="rect">
            <a:avLst/>
          </a:prstGeom>
        </p:spPr>
      </p:pic>
      <p:pic>
        <p:nvPicPr>
          <p:cNvPr id="12" name="Picture 12" descr="Humpback whale and calf underwater">
            <a:extLst>
              <a:ext uri="{FF2B5EF4-FFF2-40B4-BE49-F238E27FC236}">
                <a16:creationId xmlns:a16="http://schemas.microsoft.com/office/drawing/2014/main" id="{261B1729-34E9-3929-E315-30C79D0E17AF}"/>
              </a:ext>
            </a:extLst>
          </p:cNvPr>
          <p:cNvPicPr>
            <a:picLocks noChangeAspect="1"/>
          </p:cNvPicPr>
          <p:nvPr/>
        </p:nvPicPr>
        <p:blipFill>
          <a:blip r:embed="rId4"/>
          <a:stretch>
            <a:fillRect/>
          </a:stretch>
        </p:blipFill>
        <p:spPr>
          <a:xfrm>
            <a:off x="4375393" y="153205"/>
            <a:ext cx="2743199" cy="1828353"/>
          </a:xfrm>
          <a:prstGeom prst="rect">
            <a:avLst/>
          </a:prstGeom>
        </p:spPr>
      </p:pic>
    </p:spTree>
    <p:extLst>
      <p:ext uri="{BB962C8B-B14F-4D97-AF65-F5344CB8AC3E}">
        <p14:creationId xmlns:p14="http://schemas.microsoft.com/office/powerpoint/2010/main" val="1200489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A74807-645F-430A-B40C-40FEA02B5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whale jumping out of the water&#10;&#10;Description automatically generated">
            <a:extLst>
              <a:ext uri="{FF2B5EF4-FFF2-40B4-BE49-F238E27FC236}">
                <a16:creationId xmlns:a16="http://schemas.microsoft.com/office/drawing/2014/main" id="{8EC19337-68E7-40A8-B4CF-0FFFCBFD37FA}"/>
              </a:ext>
            </a:extLst>
          </p:cNvPr>
          <p:cNvPicPr>
            <a:picLocks noChangeAspect="1"/>
          </p:cNvPicPr>
          <p:nvPr/>
        </p:nvPicPr>
        <p:blipFill rotWithShape="1">
          <a:blip r:embed="rId2"/>
          <a:srcRect t="19902" r="1" b="16255"/>
          <a:stretch/>
        </p:blipFill>
        <p:spPr>
          <a:xfrm>
            <a:off x="160867" y="587066"/>
            <a:ext cx="11870266" cy="5683869"/>
          </a:xfrm>
          <a:prstGeom prst="rect">
            <a:avLst/>
          </a:prstGeom>
        </p:spPr>
      </p:pic>
      <p:sp>
        <p:nvSpPr>
          <p:cNvPr id="2" name="Title 1">
            <a:extLst>
              <a:ext uri="{FF2B5EF4-FFF2-40B4-BE49-F238E27FC236}">
                <a16:creationId xmlns:a16="http://schemas.microsoft.com/office/drawing/2014/main" id="{10550363-B778-4647-95FF-2EC5C3482D87}"/>
              </a:ext>
            </a:extLst>
          </p:cNvPr>
          <p:cNvSpPr>
            <a:spLocks noGrp="1"/>
          </p:cNvSpPr>
          <p:nvPr>
            <p:ph type="ctrTitle" idx="4294967295"/>
          </p:nvPr>
        </p:nvSpPr>
        <p:spPr>
          <a:xfrm>
            <a:off x="90684" y="61618"/>
            <a:ext cx="11472862" cy="1738312"/>
          </a:xfrm>
        </p:spPr>
        <p:txBody>
          <a:bodyPr>
            <a:normAutofit/>
          </a:bodyPr>
          <a:lstStyle/>
          <a:p>
            <a:r>
              <a:rPr lang="en-US" b="1">
                <a:solidFill>
                  <a:schemeClr val="tx1"/>
                </a:solidFill>
                <a:highlight>
                  <a:srgbClr val="000000"/>
                </a:highlight>
              </a:rPr>
              <a:t>Business issue question</a:t>
            </a:r>
            <a:endParaRPr lang="en-US" err="1">
              <a:solidFill>
                <a:schemeClr val="tx1"/>
              </a:solidFill>
              <a:highlight>
                <a:srgbClr val="000000"/>
              </a:highlight>
            </a:endParaRPr>
          </a:p>
        </p:txBody>
      </p:sp>
      <p:sp>
        <p:nvSpPr>
          <p:cNvPr id="3" name="TextBox 2">
            <a:extLst>
              <a:ext uri="{FF2B5EF4-FFF2-40B4-BE49-F238E27FC236}">
                <a16:creationId xmlns:a16="http://schemas.microsoft.com/office/drawing/2014/main" id="{B8D9C723-F138-48C7-BD78-51848F2A75F6}"/>
              </a:ext>
            </a:extLst>
          </p:cNvPr>
          <p:cNvSpPr txBox="1"/>
          <p:nvPr/>
        </p:nvSpPr>
        <p:spPr>
          <a:xfrm>
            <a:off x="161976" y="5516963"/>
            <a:ext cx="118730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highlight>
                  <a:srgbClr val="000000"/>
                </a:highlight>
              </a:rPr>
              <a:t>What factors are contributing to the popularity of athleisure clothing?</a:t>
            </a:r>
          </a:p>
        </p:txBody>
      </p:sp>
    </p:spTree>
    <p:extLst>
      <p:ext uri="{BB962C8B-B14F-4D97-AF65-F5344CB8AC3E}">
        <p14:creationId xmlns:p14="http://schemas.microsoft.com/office/powerpoint/2010/main" val="421937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5163-3561-4CDA-840A-BBBAAA20475F}"/>
              </a:ext>
            </a:extLst>
          </p:cNvPr>
          <p:cNvSpPr>
            <a:spLocks noGrp="1"/>
          </p:cNvSpPr>
          <p:nvPr>
            <p:ph type="title"/>
          </p:nvPr>
        </p:nvSpPr>
        <p:spPr/>
        <p:txBody>
          <a:bodyPr/>
          <a:lstStyle/>
          <a:p>
            <a:r>
              <a:rPr lang="en-US"/>
              <a:t>Research Objectives</a:t>
            </a:r>
          </a:p>
        </p:txBody>
      </p:sp>
      <p:sp>
        <p:nvSpPr>
          <p:cNvPr id="3" name="TextBox 2">
            <a:extLst>
              <a:ext uri="{FF2B5EF4-FFF2-40B4-BE49-F238E27FC236}">
                <a16:creationId xmlns:a16="http://schemas.microsoft.com/office/drawing/2014/main" id="{546C2A72-43D5-4DE6-925E-B1AE49CEB99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7" name="Rectangle: Rounded Corners 6">
            <a:extLst>
              <a:ext uri="{FF2B5EF4-FFF2-40B4-BE49-F238E27FC236}">
                <a16:creationId xmlns:a16="http://schemas.microsoft.com/office/drawing/2014/main" id="{F6B1E145-B4E7-49A8-8449-6395BD72C31A}"/>
              </a:ext>
            </a:extLst>
          </p:cNvPr>
          <p:cNvSpPr/>
          <p:nvPr/>
        </p:nvSpPr>
        <p:spPr>
          <a:xfrm>
            <a:off x="319747" y="2113506"/>
            <a:ext cx="3398406" cy="2035707"/>
          </a:xfrm>
          <a:prstGeom prst="roundRect">
            <a:avLst/>
          </a:prstGeom>
          <a:solidFill>
            <a:schemeClr val="tx1"/>
          </a:solidFill>
          <a:ln w="285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782796F-5086-48AA-819C-778B7127F522}"/>
              </a:ext>
            </a:extLst>
          </p:cNvPr>
          <p:cNvSpPr/>
          <p:nvPr/>
        </p:nvSpPr>
        <p:spPr>
          <a:xfrm>
            <a:off x="8473703" y="4538557"/>
            <a:ext cx="3398406" cy="2035707"/>
          </a:xfrm>
          <a:prstGeom prst="roundRect">
            <a:avLst/>
          </a:prstGeom>
          <a:solidFill>
            <a:schemeClr val="tx1"/>
          </a:solidFill>
          <a:ln w="285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https://sakai.luc.edu/access/lessonbuilder/item/28973873/</a:t>
            </a:r>
          </a:p>
        </p:txBody>
      </p:sp>
      <p:sp>
        <p:nvSpPr>
          <p:cNvPr id="13" name="Rectangle: Rounded Corners 12">
            <a:extLst>
              <a:ext uri="{FF2B5EF4-FFF2-40B4-BE49-F238E27FC236}">
                <a16:creationId xmlns:a16="http://schemas.microsoft.com/office/drawing/2014/main" id="{8E65D88F-9B7A-4622-A0A8-A8587DB727AD}"/>
              </a:ext>
            </a:extLst>
          </p:cNvPr>
          <p:cNvSpPr/>
          <p:nvPr/>
        </p:nvSpPr>
        <p:spPr>
          <a:xfrm>
            <a:off x="4396725" y="4538557"/>
            <a:ext cx="3398406" cy="2035707"/>
          </a:xfrm>
          <a:prstGeom prst="roundRect">
            <a:avLst/>
          </a:prstGeom>
          <a:solidFill>
            <a:schemeClr val="tx1"/>
          </a:solidFill>
          <a:ln w="285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8889957-88EB-422D-BC20-C57952FF4E35}"/>
              </a:ext>
            </a:extLst>
          </p:cNvPr>
          <p:cNvSpPr/>
          <p:nvPr/>
        </p:nvSpPr>
        <p:spPr>
          <a:xfrm>
            <a:off x="319746" y="4538557"/>
            <a:ext cx="3398406" cy="2035707"/>
          </a:xfrm>
          <a:prstGeom prst="roundRect">
            <a:avLst/>
          </a:prstGeom>
          <a:solidFill>
            <a:schemeClr val="tx1"/>
          </a:solidFill>
          <a:ln w="285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0CFEBB0-032F-43D8-B540-61A217EF61AE}"/>
              </a:ext>
            </a:extLst>
          </p:cNvPr>
          <p:cNvSpPr/>
          <p:nvPr/>
        </p:nvSpPr>
        <p:spPr>
          <a:xfrm>
            <a:off x="4396725" y="2113505"/>
            <a:ext cx="3398406" cy="2035707"/>
          </a:xfrm>
          <a:prstGeom prst="roundRect">
            <a:avLst/>
          </a:prstGeom>
          <a:solidFill>
            <a:schemeClr val="tx1"/>
          </a:solidFill>
          <a:ln w="285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4D6675C-A4F8-4774-8684-EEFD56AF9383}"/>
              </a:ext>
            </a:extLst>
          </p:cNvPr>
          <p:cNvSpPr/>
          <p:nvPr/>
        </p:nvSpPr>
        <p:spPr>
          <a:xfrm>
            <a:off x="8473702" y="2113505"/>
            <a:ext cx="3398406" cy="2035707"/>
          </a:xfrm>
          <a:prstGeom prst="roundRect">
            <a:avLst/>
          </a:prstGeom>
          <a:solidFill>
            <a:schemeClr val="tx1"/>
          </a:solidFill>
          <a:ln w="285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DE10587-7EAB-41E9-88BD-5353330E70C5}"/>
              </a:ext>
            </a:extLst>
          </p:cNvPr>
          <p:cNvSpPr txBox="1"/>
          <p:nvPr/>
        </p:nvSpPr>
        <p:spPr>
          <a:xfrm>
            <a:off x="410339" y="2457173"/>
            <a:ext cx="32215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Lenny</a:t>
            </a:r>
            <a:r>
              <a:rPr lang="en-US">
                <a:solidFill>
                  <a:schemeClr val="bg1"/>
                </a:solidFill>
              </a:rPr>
              <a:t>: </a:t>
            </a:r>
          </a:p>
          <a:p>
            <a:pPr algn="ctr"/>
            <a:r>
              <a:rPr lang="en-US">
                <a:solidFill>
                  <a:schemeClr val="bg1"/>
                </a:solidFill>
              </a:rPr>
              <a:t>To examine how the athleisure market has been influenced by the pandemic.</a:t>
            </a:r>
          </a:p>
        </p:txBody>
      </p:sp>
      <p:sp>
        <p:nvSpPr>
          <p:cNvPr id="4" name="TextBox 3">
            <a:extLst>
              <a:ext uri="{FF2B5EF4-FFF2-40B4-BE49-F238E27FC236}">
                <a16:creationId xmlns:a16="http://schemas.microsoft.com/office/drawing/2014/main" id="{84BBF165-7F3A-441F-AB05-FCFFF9C524EC}"/>
              </a:ext>
            </a:extLst>
          </p:cNvPr>
          <p:cNvSpPr txBox="1"/>
          <p:nvPr/>
        </p:nvSpPr>
        <p:spPr>
          <a:xfrm>
            <a:off x="4396239" y="4818955"/>
            <a:ext cx="33828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Emmanuel</a:t>
            </a:r>
            <a:r>
              <a:rPr lang="en-US">
                <a:solidFill>
                  <a:schemeClr val="bg1"/>
                </a:solidFill>
              </a:rPr>
              <a:t>:</a:t>
            </a:r>
          </a:p>
          <a:p>
            <a:pPr algn="ctr"/>
            <a:r>
              <a:rPr lang="en-US">
                <a:solidFill>
                  <a:schemeClr val="bg1"/>
                </a:solidFill>
              </a:rPr>
              <a:t>To understand popularity amongst consumer demographics with different brands.</a:t>
            </a:r>
          </a:p>
        </p:txBody>
      </p:sp>
      <p:sp>
        <p:nvSpPr>
          <p:cNvPr id="19" name="TextBox 18">
            <a:extLst>
              <a:ext uri="{FF2B5EF4-FFF2-40B4-BE49-F238E27FC236}">
                <a16:creationId xmlns:a16="http://schemas.microsoft.com/office/drawing/2014/main" id="{5C9D6B55-FFED-4C7E-8CDB-FF355CA1676F}"/>
              </a:ext>
            </a:extLst>
          </p:cNvPr>
          <p:cNvSpPr txBox="1"/>
          <p:nvPr/>
        </p:nvSpPr>
        <p:spPr>
          <a:xfrm>
            <a:off x="4719009" y="244738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C2C2C"/>
                </a:solidFill>
              </a:rPr>
              <a:t>Nathan</a:t>
            </a:r>
            <a:r>
              <a:rPr lang="en-US">
                <a:solidFill>
                  <a:srgbClr val="2C2C2C"/>
                </a:solidFill>
              </a:rPr>
              <a:t>: </a:t>
            </a:r>
            <a:endParaRPr lang="en-US"/>
          </a:p>
          <a:p>
            <a:pPr algn="ctr"/>
            <a:r>
              <a:rPr lang="en-US">
                <a:solidFill>
                  <a:srgbClr val="2C2C2C"/>
                </a:solidFill>
              </a:rPr>
              <a:t>To understand the influence of social media on athleisure consumers.</a:t>
            </a:r>
            <a:endParaRPr lang="en-US"/>
          </a:p>
        </p:txBody>
      </p:sp>
      <p:sp>
        <p:nvSpPr>
          <p:cNvPr id="20" name="TextBox 19">
            <a:extLst>
              <a:ext uri="{FF2B5EF4-FFF2-40B4-BE49-F238E27FC236}">
                <a16:creationId xmlns:a16="http://schemas.microsoft.com/office/drawing/2014/main" id="{5BE2260C-7D94-4D9E-A1B1-A32D341D8A6D}"/>
              </a:ext>
            </a:extLst>
          </p:cNvPr>
          <p:cNvSpPr txBox="1"/>
          <p:nvPr/>
        </p:nvSpPr>
        <p:spPr>
          <a:xfrm>
            <a:off x="8555605" y="4956963"/>
            <a:ext cx="32326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Filippo</a:t>
            </a:r>
            <a:r>
              <a:rPr lang="en-US">
                <a:solidFill>
                  <a:schemeClr val="bg1"/>
                </a:solidFill>
              </a:rPr>
              <a:t>: </a:t>
            </a:r>
          </a:p>
          <a:p>
            <a:pPr algn="ctr"/>
            <a:r>
              <a:rPr lang="en-US">
                <a:solidFill>
                  <a:schemeClr val="bg1"/>
                </a:solidFill>
              </a:rPr>
              <a:t>To  understand the difference between athleisure and traditional athletic gear.</a:t>
            </a:r>
          </a:p>
        </p:txBody>
      </p:sp>
      <p:sp>
        <p:nvSpPr>
          <p:cNvPr id="22" name="TextBox 21">
            <a:extLst>
              <a:ext uri="{FF2B5EF4-FFF2-40B4-BE49-F238E27FC236}">
                <a16:creationId xmlns:a16="http://schemas.microsoft.com/office/drawing/2014/main" id="{738B9F0F-F0AC-4B23-9E64-ECB683C19A01}"/>
              </a:ext>
            </a:extLst>
          </p:cNvPr>
          <p:cNvSpPr txBox="1"/>
          <p:nvPr/>
        </p:nvSpPr>
        <p:spPr>
          <a:xfrm>
            <a:off x="8803181" y="2180927"/>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rPr>
              <a:t>Isaac</a:t>
            </a:r>
            <a:r>
              <a:rPr lang="en-US">
                <a:solidFill>
                  <a:schemeClr val="bg1"/>
                </a:solidFill>
              </a:rPr>
              <a:t>: </a:t>
            </a:r>
          </a:p>
          <a:p>
            <a:pPr algn="ctr"/>
            <a:r>
              <a:rPr lang="en-US">
                <a:solidFill>
                  <a:schemeClr val="bg1"/>
                </a:solidFill>
              </a:rPr>
              <a:t>To investigate the psych0logical aspect of choosing to dress in  'Comfortable Clothing' over luxury or design.</a:t>
            </a:r>
          </a:p>
        </p:txBody>
      </p:sp>
      <p:sp>
        <p:nvSpPr>
          <p:cNvPr id="5" name="TextBox 4">
            <a:extLst>
              <a:ext uri="{FF2B5EF4-FFF2-40B4-BE49-F238E27FC236}">
                <a16:creationId xmlns:a16="http://schemas.microsoft.com/office/drawing/2014/main" id="{7F6961E5-C137-4411-9B4E-0DEBD8303288}"/>
              </a:ext>
            </a:extLst>
          </p:cNvPr>
          <p:cNvSpPr txBox="1"/>
          <p:nvPr/>
        </p:nvSpPr>
        <p:spPr>
          <a:xfrm>
            <a:off x="536182" y="4818955"/>
            <a:ext cx="285444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mn-lt"/>
                <a:cs typeface="+mn-lt"/>
              </a:rPr>
              <a:t>Ethan</a:t>
            </a:r>
            <a:r>
              <a:rPr lang="en-US">
                <a:solidFill>
                  <a:schemeClr val="bg1"/>
                </a:solidFill>
                <a:ea typeface="+mn-lt"/>
                <a:cs typeface="+mn-lt"/>
              </a:rPr>
              <a:t>: </a:t>
            </a:r>
          </a:p>
          <a:p>
            <a:pPr algn="ctr"/>
            <a:r>
              <a:rPr lang="en-US">
                <a:solidFill>
                  <a:schemeClr val="bg1"/>
                </a:solidFill>
                <a:ea typeface="+mn-lt"/>
                <a:cs typeface="+mn-lt"/>
              </a:rPr>
              <a:t>To understand the impact of environmentally-conscious business practices on consumers. </a:t>
            </a:r>
            <a:endParaRPr lang="en-US">
              <a:solidFill>
                <a:schemeClr val="bg1"/>
              </a:solidFill>
            </a:endParaRPr>
          </a:p>
        </p:txBody>
      </p:sp>
      <p:pic>
        <p:nvPicPr>
          <p:cNvPr id="6" name="Picture 7">
            <a:extLst>
              <a:ext uri="{FF2B5EF4-FFF2-40B4-BE49-F238E27FC236}">
                <a16:creationId xmlns:a16="http://schemas.microsoft.com/office/drawing/2014/main" id="{A370552D-F1EF-40A3-8020-F627D6D880A4}"/>
              </a:ext>
            </a:extLst>
          </p:cNvPr>
          <p:cNvPicPr>
            <a:picLocks noChangeAspect="1"/>
          </p:cNvPicPr>
          <p:nvPr/>
        </p:nvPicPr>
        <p:blipFill>
          <a:blip r:embed="rId2"/>
          <a:stretch>
            <a:fillRect/>
          </a:stretch>
        </p:blipFill>
        <p:spPr>
          <a:xfrm>
            <a:off x="8923743" y="-1182"/>
            <a:ext cx="3266032" cy="1837838"/>
          </a:xfrm>
          <a:prstGeom prst="rect">
            <a:avLst/>
          </a:prstGeom>
        </p:spPr>
      </p:pic>
    </p:spTree>
    <p:extLst>
      <p:ext uri="{BB962C8B-B14F-4D97-AF65-F5344CB8AC3E}">
        <p14:creationId xmlns:p14="http://schemas.microsoft.com/office/powerpoint/2010/main" val="3903814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CE785-87D2-4FA4-907E-FFF0F3BFAE13}"/>
              </a:ext>
            </a:extLst>
          </p:cNvPr>
          <p:cNvSpPr>
            <a:spLocks noGrp="1"/>
          </p:cNvSpPr>
          <p:nvPr>
            <p:ph type="title"/>
          </p:nvPr>
        </p:nvSpPr>
        <p:spPr/>
        <p:txBody>
          <a:bodyPr/>
          <a:lstStyle/>
          <a:p>
            <a:r>
              <a:rPr lang="en-US"/>
              <a:t>Methods and technology</a:t>
            </a:r>
          </a:p>
        </p:txBody>
      </p:sp>
      <p:sp>
        <p:nvSpPr>
          <p:cNvPr id="3" name="Content Placeholder 2">
            <a:extLst>
              <a:ext uri="{FF2B5EF4-FFF2-40B4-BE49-F238E27FC236}">
                <a16:creationId xmlns:a16="http://schemas.microsoft.com/office/drawing/2014/main" id="{4F623461-7C20-4AD9-A4BE-881987723DFB}"/>
              </a:ext>
            </a:extLst>
          </p:cNvPr>
          <p:cNvSpPr>
            <a:spLocks noGrp="1"/>
          </p:cNvSpPr>
          <p:nvPr>
            <p:ph idx="1"/>
          </p:nvPr>
        </p:nvSpPr>
        <p:spPr>
          <a:xfrm>
            <a:off x="288519" y="2011680"/>
            <a:ext cx="11673840" cy="4576656"/>
          </a:xfrm>
        </p:spPr>
        <p:txBody>
          <a:bodyPr vert="horz" lIns="91440" tIns="45720" rIns="91440" bIns="45720" rtlCol="0" anchor="t">
            <a:normAutofit fontScale="55000" lnSpcReduction="20000"/>
          </a:bodyPr>
          <a:lstStyle/>
          <a:p>
            <a:pPr marL="0" indent="0">
              <a:buNone/>
            </a:pPr>
            <a:r>
              <a:rPr lang="en-US" sz="2600" b="1"/>
              <a:t>1) What Qualtrics features were used to create your </a:t>
            </a:r>
            <a:r>
              <a:rPr lang="en-US" sz="2600" b="1" err="1"/>
              <a:t>quaL</a:t>
            </a:r>
            <a:r>
              <a:rPr lang="en-US" sz="2600" b="1"/>
              <a:t> and </a:t>
            </a:r>
            <a:r>
              <a:rPr lang="en-US" sz="2600" b="1" err="1"/>
              <a:t>quanT</a:t>
            </a:r>
            <a:r>
              <a:rPr lang="en-US" sz="2600" b="1"/>
              <a:t> projects?</a:t>
            </a:r>
          </a:p>
          <a:p>
            <a:pPr marL="0" indent="0">
              <a:buNone/>
            </a:pPr>
            <a:r>
              <a:rPr lang="en-US">
                <a:ea typeface="+mn-lt"/>
                <a:cs typeface="+mn-lt"/>
              </a:rPr>
              <a:t>For our </a:t>
            </a:r>
            <a:r>
              <a:rPr lang="en-US" err="1">
                <a:ea typeface="+mn-lt"/>
                <a:cs typeface="+mn-lt"/>
              </a:rPr>
              <a:t>QuanT</a:t>
            </a:r>
            <a:r>
              <a:rPr lang="en-US">
                <a:ea typeface="+mn-lt"/>
                <a:cs typeface="+mn-lt"/>
              </a:rPr>
              <a:t> project, we used multiple choice, rank, scale, text entry, and specialty questions.</a:t>
            </a:r>
            <a:endParaRPr lang="en-US"/>
          </a:p>
          <a:p>
            <a:pPr marL="0" indent="0">
              <a:buNone/>
            </a:pPr>
            <a:r>
              <a:rPr lang="en-US">
                <a:ea typeface="+mn-lt"/>
                <a:cs typeface="+mn-lt"/>
              </a:rPr>
              <a:t>For our </a:t>
            </a:r>
            <a:r>
              <a:rPr lang="en-US" err="1">
                <a:ea typeface="+mn-lt"/>
                <a:cs typeface="+mn-lt"/>
              </a:rPr>
              <a:t>QualT</a:t>
            </a:r>
            <a:r>
              <a:rPr lang="en-US">
                <a:ea typeface="+mn-lt"/>
                <a:cs typeface="+mn-lt"/>
              </a:rPr>
              <a:t> projects, we used text entry questions, and also used  media files such as pictures and GIFs.</a:t>
            </a:r>
            <a:endParaRPr lang="en-US"/>
          </a:p>
          <a:p>
            <a:pPr marL="0" indent="0">
              <a:buNone/>
            </a:pPr>
            <a:endParaRPr lang="en-US" sz="2600" b="1"/>
          </a:p>
          <a:p>
            <a:pPr marL="0" indent="0">
              <a:buNone/>
            </a:pPr>
            <a:r>
              <a:rPr lang="en-US" sz="2600" b="1"/>
              <a:t>2) What Qualtrics traits are untraditional, unique, or interactive? What enhances the experience for humans who will engage?</a:t>
            </a:r>
            <a:endParaRPr lang="en-US"/>
          </a:p>
          <a:p>
            <a:pPr>
              <a:buFont typeface="Wingdings"/>
              <a:buChar char=""/>
            </a:pPr>
            <a:r>
              <a:rPr lang="en-US">
                <a:ea typeface="+mn-lt"/>
                <a:cs typeface="+mn-lt"/>
              </a:rPr>
              <a:t>Qualtrics’ usage of different types of graphics for questions creates unique traits when compared to similar sites. For example, the usage of rank questions and specialty questions represent creative survey building that enhance the survey-taking experience for humans who will engage with the survey.</a:t>
            </a:r>
            <a:endParaRPr lang="en-US"/>
          </a:p>
          <a:p>
            <a:pPr marL="0" indent="0">
              <a:buNone/>
            </a:pPr>
            <a:endParaRPr lang="en-US" b="1"/>
          </a:p>
          <a:p>
            <a:pPr marL="0" indent="0">
              <a:buNone/>
            </a:pPr>
            <a:r>
              <a:rPr lang="en-US" b="1"/>
              <a:t>3) </a:t>
            </a:r>
            <a:r>
              <a:rPr lang="en-US" sz="2900" b="1"/>
              <a:t>Who is the ideal participant who will engage with your Mixed Methods? Include 4 traits and reason(s) why each trait matters.</a:t>
            </a:r>
            <a:endParaRPr lang="en-US" sz="2900"/>
          </a:p>
          <a:p>
            <a:pPr marL="0" indent="0">
              <a:buNone/>
            </a:pPr>
            <a:r>
              <a:rPr lang="en-US">
                <a:ea typeface="+mn-lt"/>
                <a:cs typeface="+mn-lt"/>
              </a:rPr>
              <a:t>The ideal participant who will engage with our Mixed Methods survey is someone who enjoys traditional athletic wear, is environmentally conscious, uses social media, and has experience wearing traditional forms of clothing. It is important that a participant enjoys athletic wear because we are working to understand the difference between athleisure and traditional athletic gear. It is important that a participant is environmentally conscious because we are studying the connection between such consumers and the athleisure industry. It is important that a participant uses social media because we are working to understand the influence of social media on athleisure consumers. It is important that a participant has experience wearing traditional forms of clothing because we are investigating the psychological aspect of choosing to dress in  'Comfortable Clothing' over luxury or design.</a:t>
            </a:r>
            <a:endParaRPr lang="en-US"/>
          </a:p>
          <a:p>
            <a:pPr marL="0" indent="0">
              <a:buNone/>
            </a:pPr>
            <a:endParaRPr lang="en-US" b="1"/>
          </a:p>
          <a:p>
            <a:pPr marL="0" indent="0">
              <a:buNone/>
            </a:pPr>
            <a:r>
              <a:rPr lang="en-US" b="1"/>
              <a:t>4) </a:t>
            </a:r>
            <a:r>
              <a:rPr lang="en-US" sz="2900" b="1"/>
              <a:t> How will you connect ideal participants through Qualtrics?</a:t>
            </a:r>
            <a:endParaRPr lang="en-US" sz="2900"/>
          </a:p>
          <a:p>
            <a:pPr marL="0" indent="0">
              <a:buNone/>
            </a:pPr>
            <a:r>
              <a:rPr lang="en-US">
                <a:ea typeface="+mn-lt"/>
                <a:cs typeface="+mn-lt"/>
              </a:rPr>
              <a:t>We will connect ideal participants through Qualtrics by utilizing our interview questions that can give us a better understanding of the traits and clothing experiences of those who take our surveys.</a:t>
            </a: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729927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2836FF-945C-48EA-A449-7EDFC73F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0"/>
            <a:ext cx="6069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11" name="Rectangle 10">
            <a:extLst>
              <a:ext uri="{FF2B5EF4-FFF2-40B4-BE49-F238E27FC236}">
                <a16:creationId xmlns:a16="http://schemas.microsoft.com/office/drawing/2014/main" id="{83BC7947-FCF0-4F53-A871-5E847286C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E04DFB-DE39-4410-A457-DD1B62DE0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176109"/>
            <a:ext cx="6069743" cy="1645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2" name="Title 1">
            <a:extLst>
              <a:ext uri="{FF2B5EF4-FFF2-40B4-BE49-F238E27FC236}">
                <a16:creationId xmlns:a16="http://schemas.microsoft.com/office/drawing/2014/main" id="{DA1855C9-16BA-455A-9046-6F077B6CD23F}"/>
              </a:ext>
            </a:extLst>
          </p:cNvPr>
          <p:cNvSpPr>
            <a:spLocks noGrp="1"/>
          </p:cNvSpPr>
          <p:nvPr>
            <p:ph type="title"/>
          </p:nvPr>
        </p:nvSpPr>
        <p:spPr>
          <a:xfrm>
            <a:off x="6449961" y="284176"/>
            <a:ext cx="5094980" cy="1508760"/>
          </a:xfrm>
        </p:spPr>
        <p:txBody>
          <a:bodyPr>
            <a:normAutofit/>
          </a:bodyPr>
          <a:lstStyle/>
          <a:p>
            <a:r>
              <a:rPr lang="en-US">
                <a:solidFill>
                  <a:schemeClr val="tx2"/>
                </a:solidFill>
              </a:rPr>
              <a:t>Observation qualtrics project</a:t>
            </a:r>
          </a:p>
        </p:txBody>
      </p:sp>
      <p:sp>
        <p:nvSpPr>
          <p:cNvPr id="3" name="Content Placeholder 2">
            <a:extLst>
              <a:ext uri="{FF2B5EF4-FFF2-40B4-BE49-F238E27FC236}">
                <a16:creationId xmlns:a16="http://schemas.microsoft.com/office/drawing/2014/main" id="{64C7037A-EA64-4BD5-9045-1C41DE2265CF}"/>
              </a:ext>
            </a:extLst>
          </p:cNvPr>
          <p:cNvSpPr>
            <a:spLocks noGrp="1"/>
          </p:cNvSpPr>
          <p:nvPr>
            <p:ph idx="1"/>
          </p:nvPr>
        </p:nvSpPr>
        <p:spPr>
          <a:xfrm>
            <a:off x="6454363" y="2011680"/>
            <a:ext cx="5090578" cy="4206240"/>
          </a:xfrm>
        </p:spPr>
        <p:txBody>
          <a:bodyPr vert="horz" lIns="91440" tIns="45720" rIns="91440" bIns="45720" rtlCol="0" anchor="t">
            <a:normAutofit/>
          </a:bodyPr>
          <a:lstStyle/>
          <a:p>
            <a:pPr marL="0" indent="0">
              <a:buNone/>
            </a:pPr>
            <a:endParaRPr lang="en-US">
              <a:solidFill>
                <a:schemeClr val="bg1"/>
              </a:solidFill>
              <a:ea typeface="+mn-lt"/>
              <a:cs typeface="+mn-lt"/>
            </a:endParaRPr>
          </a:p>
          <a:p>
            <a:pPr marL="0" indent="0">
              <a:buNone/>
            </a:pPr>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p:txBody>
      </p:sp>
      <p:sp>
        <p:nvSpPr>
          <p:cNvPr id="5" name="TextBox 4">
            <a:extLst>
              <a:ext uri="{FF2B5EF4-FFF2-40B4-BE49-F238E27FC236}">
                <a16:creationId xmlns:a16="http://schemas.microsoft.com/office/drawing/2014/main" id="{AD8B1F65-AEC1-37F3-BCC3-82F642DAE4E6}"/>
              </a:ext>
            </a:extLst>
          </p:cNvPr>
          <p:cNvSpPr txBox="1"/>
          <p:nvPr/>
        </p:nvSpPr>
        <p:spPr>
          <a:xfrm>
            <a:off x="6648867" y="2855553"/>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2"/>
              </a:rPr>
              <a:t>https://luc.co1.qualtrics.com/jfe/form/SV_0eqqYYl7L7bC2Gi</a:t>
            </a:r>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p:txBody>
      </p:sp>
      <p:pic>
        <p:nvPicPr>
          <p:cNvPr id="6" name="Picture 6" descr="Qr code&#10;&#10;Description automatically generated">
            <a:extLst>
              <a:ext uri="{FF2B5EF4-FFF2-40B4-BE49-F238E27FC236}">
                <a16:creationId xmlns:a16="http://schemas.microsoft.com/office/drawing/2014/main" id="{158684A9-09BD-CF96-2DB0-0D5739EAF4EA}"/>
              </a:ext>
            </a:extLst>
          </p:cNvPr>
          <p:cNvPicPr>
            <a:picLocks noChangeAspect="1"/>
          </p:cNvPicPr>
          <p:nvPr/>
        </p:nvPicPr>
        <p:blipFill>
          <a:blip r:embed="rId3"/>
          <a:stretch>
            <a:fillRect/>
          </a:stretch>
        </p:blipFill>
        <p:spPr>
          <a:xfrm>
            <a:off x="336673" y="563565"/>
            <a:ext cx="5231327" cy="5231327"/>
          </a:xfrm>
          <a:prstGeom prst="rect">
            <a:avLst/>
          </a:prstGeom>
        </p:spPr>
      </p:pic>
    </p:spTree>
    <p:extLst>
      <p:ext uri="{BB962C8B-B14F-4D97-AF65-F5344CB8AC3E}">
        <p14:creationId xmlns:p14="http://schemas.microsoft.com/office/powerpoint/2010/main" val="116019711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9CE785-87D2-4FA4-907E-FFF0F3BFAE13}"/>
              </a:ext>
            </a:extLst>
          </p:cNvPr>
          <p:cNvSpPr>
            <a:spLocks noGrp="1"/>
          </p:cNvSpPr>
          <p:nvPr>
            <p:ph type="title"/>
          </p:nvPr>
        </p:nvSpPr>
        <p:spPr>
          <a:xfrm>
            <a:off x="634277" y="284176"/>
            <a:ext cx="3670874" cy="1508760"/>
          </a:xfrm>
        </p:spPr>
        <p:txBody>
          <a:bodyPr>
            <a:normAutofit/>
          </a:bodyPr>
          <a:lstStyle/>
          <a:p>
            <a:r>
              <a:rPr lang="en-US" sz="3400">
                <a:solidFill>
                  <a:schemeClr val="tx2"/>
                </a:solidFill>
              </a:rPr>
              <a:t>Interview qualtrics project </a:t>
            </a:r>
          </a:p>
        </p:txBody>
      </p:sp>
      <p:sp>
        <p:nvSpPr>
          <p:cNvPr id="3" name="Content Placeholder 2">
            <a:extLst>
              <a:ext uri="{FF2B5EF4-FFF2-40B4-BE49-F238E27FC236}">
                <a16:creationId xmlns:a16="http://schemas.microsoft.com/office/drawing/2014/main" id="{4F623461-7C20-4AD9-A4BE-881987723DFB}"/>
              </a:ext>
            </a:extLst>
          </p:cNvPr>
          <p:cNvSpPr>
            <a:spLocks noGrp="1"/>
          </p:cNvSpPr>
          <p:nvPr>
            <p:ph idx="1"/>
          </p:nvPr>
        </p:nvSpPr>
        <p:spPr>
          <a:xfrm>
            <a:off x="634277" y="2011680"/>
            <a:ext cx="3676678" cy="4206240"/>
          </a:xfrm>
        </p:spPr>
        <p:txBody>
          <a:bodyPr vert="horz" lIns="91440" tIns="45720" rIns="91440" bIns="45720" rtlCol="0">
            <a:normAutofit/>
          </a:bodyPr>
          <a:lstStyle/>
          <a:p>
            <a:endParaRPr lang="en-US">
              <a:solidFill>
                <a:schemeClr val="bg1"/>
              </a:solidFill>
              <a:ea typeface="+mn-lt"/>
              <a:cs typeface="+mn-lt"/>
            </a:endParaRPr>
          </a:p>
          <a:p>
            <a:endParaRPr lang="en-US">
              <a:solidFill>
                <a:schemeClr val="bg1"/>
              </a:solidFill>
              <a:ea typeface="+mn-lt"/>
              <a:cs typeface="+mn-lt"/>
            </a:endParaRPr>
          </a:p>
          <a:p>
            <a:endParaRPr lang="en-US">
              <a:solidFill>
                <a:schemeClr val="bg1"/>
              </a:solidFill>
              <a:ea typeface="+mn-lt"/>
              <a:cs typeface="+mn-lt"/>
            </a:endParaRPr>
          </a:p>
          <a:p>
            <a:endParaRPr lang="en-US">
              <a:solidFill>
                <a:schemeClr val="bg1"/>
              </a:solidFill>
              <a:ea typeface="+mn-lt"/>
              <a:cs typeface="+mn-lt"/>
            </a:endParaRPr>
          </a:p>
          <a:p>
            <a:pPr marL="0" indent="0">
              <a:buNone/>
            </a:pPr>
            <a:r>
              <a:rPr lang="en-US">
                <a:solidFill>
                  <a:schemeClr val="bg1"/>
                </a:solidFill>
                <a:ea typeface="+mn-lt"/>
                <a:cs typeface="+mn-lt"/>
                <a:hlinkClick r:id="rId2"/>
              </a:rPr>
              <a:t>https://luc.co1.qualtrics.com/jfe/form/SV_2sZqzqety5OoI2W</a:t>
            </a:r>
            <a:endParaRPr lang="en-US">
              <a:solidFill>
                <a:schemeClr val="bg1"/>
              </a:solidFill>
              <a:ea typeface="+mn-lt"/>
              <a:cs typeface="+mn-lt"/>
            </a:endParaRPr>
          </a:p>
          <a:p>
            <a:endParaRPr lang="en-US">
              <a:solidFill>
                <a:schemeClr val="bg1"/>
              </a:solidFill>
            </a:endParaRPr>
          </a:p>
          <a:p>
            <a:endParaRPr lang="en-US">
              <a:solidFill>
                <a:schemeClr val="bg1"/>
              </a:solidFill>
            </a:endParaRPr>
          </a:p>
          <a:p>
            <a:endParaRPr lang="en-US">
              <a:solidFill>
                <a:schemeClr val="bg1"/>
              </a:solidFill>
            </a:endParaRP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Picture 4" descr="Qr code&#10;&#10;Description automatically generated">
            <a:extLst>
              <a:ext uri="{FF2B5EF4-FFF2-40B4-BE49-F238E27FC236}">
                <a16:creationId xmlns:a16="http://schemas.microsoft.com/office/drawing/2014/main" id="{71671518-1B00-2E27-78C5-13B53585E1F4}"/>
              </a:ext>
            </a:extLst>
          </p:cNvPr>
          <p:cNvPicPr>
            <a:picLocks noChangeAspect="1"/>
          </p:cNvPicPr>
          <p:nvPr/>
        </p:nvPicPr>
        <p:blipFill>
          <a:blip r:embed="rId3"/>
          <a:stretch>
            <a:fillRect/>
          </a:stretch>
        </p:blipFill>
        <p:spPr>
          <a:xfrm>
            <a:off x="5594526" y="598634"/>
            <a:ext cx="5619286" cy="5619286"/>
          </a:xfrm>
          <a:prstGeom prst="rect">
            <a:avLst/>
          </a:prstGeom>
        </p:spPr>
      </p:pic>
    </p:spTree>
    <p:extLst>
      <p:ext uri="{BB962C8B-B14F-4D97-AF65-F5344CB8AC3E}">
        <p14:creationId xmlns:p14="http://schemas.microsoft.com/office/powerpoint/2010/main" val="240932451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F14C4-213C-40A8-B381-3780EA1CC0EC}"/>
              </a:ext>
            </a:extLst>
          </p:cNvPr>
          <p:cNvSpPr>
            <a:spLocks noGrp="1"/>
          </p:cNvSpPr>
          <p:nvPr>
            <p:ph type="title"/>
          </p:nvPr>
        </p:nvSpPr>
        <p:spPr>
          <a:xfrm>
            <a:off x="634277" y="284176"/>
            <a:ext cx="3670874" cy="1508760"/>
          </a:xfrm>
        </p:spPr>
        <p:txBody>
          <a:bodyPr>
            <a:normAutofit/>
          </a:bodyPr>
          <a:lstStyle/>
          <a:p>
            <a:r>
              <a:rPr lang="en-US" sz="3400">
                <a:solidFill>
                  <a:schemeClr val="tx2"/>
                </a:solidFill>
              </a:rPr>
              <a:t>Noir survey qualtrics project </a:t>
            </a:r>
          </a:p>
        </p:txBody>
      </p:sp>
      <p:sp>
        <p:nvSpPr>
          <p:cNvPr id="3" name="Content Placeholder 2">
            <a:extLst>
              <a:ext uri="{FF2B5EF4-FFF2-40B4-BE49-F238E27FC236}">
                <a16:creationId xmlns:a16="http://schemas.microsoft.com/office/drawing/2014/main" id="{5E7C9C78-4E69-4948-BEB9-FB3E4070042A}"/>
              </a:ext>
            </a:extLst>
          </p:cNvPr>
          <p:cNvSpPr>
            <a:spLocks noGrp="1"/>
          </p:cNvSpPr>
          <p:nvPr>
            <p:ph idx="1"/>
          </p:nvPr>
        </p:nvSpPr>
        <p:spPr>
          <a:xfrm>
            <a:off x="634277" y="2011680"/>
            <a:ext cx="3676678" cy="4206240"/>
          </a:xfrm>
        </p:spPr>
        <p:txBody>
          <a:bodyPr vert="horz" lIns="91440" tIns="45720" rIns="91440" bIns="45720" rtlCol="0" anchor="t">
            <a:normAutofit/>
          </a:bodyPr>
          <a:lstStyle/>
          <a:p>
            <a:pPr marL="0" indent="0">
              <a:buNone/>
            </a:pPr>
            <a:r>
              <a:rPr lang="en-US">
                <a:solidFill>
                  <a:schemeClr val="bg1"/>
                </a:solidFill>
                <a:ea typeface="+mn-lt"/>
                <a:cs typeface="+mn-lt"/>
                <a:hlinkClick r:id="rId2">
                  <a:extLst>
                    <a:ext uri="{A12FA001-AC4F-418D-AE19-62706E023703}">
                      <ahyp:hlinkClr xmlns:ahyp="http://schemas.microsoft.com/office/drawing/2018/hyperlinkcolor" val="tx"/>
                    </a:ext>
                  </a:extLst>
                </a:hlinkClick>
              </a:rPr>
              <a:t>https://luc.co1.qualtrics.com/jfe/form/SV_b9kEN5pUwON56Pc</a:t>
            </a:r>
            <a:endParaRPr lang="en-US">
              <a:solidFill>
                <a:schemeClr val="bg1"/>
              </a:solidFill>
            </a:endParaRPr>
          </a:p>
          <a:p>
            <a:pPr marL="0" indent="0">
              <a:buNone/>
            </a:pPr>
            <a:endParaRPr lang="en-US">
              <a:solidFill>
                <a:schemeClr val="bg1"/>
              </a:solidFill>
            </a:endParaRPr>
          </a:p>
          <a:p>
            <a:pPr marL="0" indent="0">
              <a:buNone/>
            </a:pPr>
            <a:endParaRPr lang="en-US"/>
          </a:p>
          <a:p>
            <a:pPr marL="0" indent="0">
              <a:buNone/>
            </a:pPr>
            <a:endParaRPr lang="en-US">
              <a:solidFill>
                <a:schemeClr val="bg1"/>
              </a:solidFill>
            </a:endParaRPr>
          </a:p>
          <a:p>
            <a:pPr marL="0" indent="0">
              <a:buNone/>
            </a:pPr>
            <a:endParaRPr lang="en-US">
              <a:solidFill>
                <a:schemeClr val="bg1"/>
              </a:solidFill>
            </a:endParaRPr>
          </a:p>
          <a:p>
            <a:pPr marL="0" indent="0">
              <a:buNone/>
            </a:pPr>
            <a:endParaRPr lang="en-US">
              <a:solidFill>
                <a:schemeClr val="bg1"/>
              </a:solidFill>
            </a:endParaRPr>
          </a:p>
          <a:p>
            <a:pPr marL="0" indent="0">
              <a:buNone/>
            </a:pPr>
            <a:endParaRPr lang="en-US">
              <a:solidFill>
                <a:schemeClr val="bg1"/>
              </a:solidFill>
            </a:endParaRP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Picture 4" descr="Qr code&#10;&#10;Description automatically generated">
            <a:extLst>
              <a:ext uri="{FF2B5EF4-FFF2-40B4-BE49-F238E27FC236}">
                <a16:creationId xmlns:a16="http://schemas.microsoft.com/office/drawing/2014/main" id="{1AC0F4F6-BF55-FD0D-EE12-9FEEAB00943B}"/>
              </a:ext>
            </a:extLst>
          </p:cNvPr>
          <p:cNvPicPr>
            <a:picLocks noChangeAspect="1"/>
          </p:cNvPicPr>
          <p:nvPr/>
        </p:nvPicPr>
        <p:blipFill>
          <a:blip r:embed="rId3"/>
          <a:stretch>
            <a:fillRect/>
          </a:stretch>
        </p:blipFill>
        <p:spPr>
          <a:xfrm>
            <a:off x="5594526" y="598634"/>
            <a:ext cx="5619286" cy="5619286"/>
          </a:xfrm>
          <a:prstGeom prst="rect">
            <a:avLst/>
          </a:prstGeom>
        </p:spPr>
      </p:pic>
    </p:spTree>
    <p:extLst>
      <p:ext uri="{BB962C8B-B14F-4D97-AF65-F5344CB8AC3E}">
        <p14:creationId xmlns:p14="http://schemas.microsoft.com/office/powerpoint/2010/main" val="405278284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50BBFD-2E88-40DE-B529-DBA40BF715F3}"/>
              </a:ext>
            </a:extLst>
          </p:cNvPr>
          <p:cNvSpPr>
            <a:spLocks noGrp="1"/>
          </p:cNvSpPr>
          <p:nvPr>
            <p:ph type="title"/>
          </p:nvPr>
        </p:nvSpPr>
        <p:spPr>
          <a:xfrm>
            <a:off x="657224" y="936711"/>
            <a:ext cx="2988265" cy="4984578"/>
          </a:xfrm>
        </p:spPr>
        <p:txBody>
          <a:bodyPr>
            <a:normAutofit/>
          </a:bodyPr>
          <a:lstStyle/>
          <a:p>
            <a:r>
              <a:rPr lang="en-US" sz="4400">
                <a:solidFill>
                  <a:srgbClr val="FFFFFF"/>
                </a:solidFill>
                <a:cs typeface="Calibri Light"/>
              </a:rPr>
              <a:t>Our Team</a:t>
            </a:r>
            <a:endParaRPr lang="en-US" sz="4400">
              <a:solidFill>
                <a:srgbClr val="FFFFFF"/>
              </a:solidFill>
            </a:endParaRPr>
          </a:p>
        </p:txBody>
      </p:sp>
      <p:pic>
        <p:nvPicPr>
          <p:cNvPr id="3" name="Picture 3" descr="A picture containing person, wall, necktie, suit&#10;&#10;Description automatically generated">
            <a:extLst>
              <a:ext uri="{FF2B5EF4-FFF2-40B4-BE49-F238E27FC236}">
                <a16:creationId xmlns:a16="http://schemas.microsoft.com/office/drawing/2014/main" id="{DB59C939-003E-48C4-8770-0D5AADEC8FFE}"/>
              </a:ext>
            </a:extLst>
          </p:cNvPr>
          <p:cNvPicPr>
            <a:picLocks noChangeAspect="1"/>
          </p:cNvPicPr>
          <p:nvPr/>
        </p:nvPicPr>
        <p:blipFill>
          <a:blip r:embed="rId2"/>
          <a:stretch>
            <a:fillRect/>
          </a:stretch>
        </p:blipFill>
        <p:spPr>
          <a:xfrm>
            <a:off x="7230359" y="3271991"/>
            <a:ext cx="1666974" cy="16748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a:extLst>
              <a:ext uri="{FF2B5EF4-FFF2-40B4-BE49-F238E27FC236}">
                <a16:creationId xmlns:a16="http://schemas.microsoft.com/office/drawing/2014/main" id="{BD9E1817-9AA1-4AA7-B7EB-E696121D0631}"/>
              </a:ext>
            </a:extLst>
          </p:cNvPr>
          <p:cNvPicPr>
            <a:picLocks noChangeAspect="1"/>
          </p:cNvPicPr>
          <p:nvPr/>
        </p:nvPicPr>
        <p:blipFill>
          <a:blip r:embed="rId3"/>
          <a:stretch>
            <a:fillRect/>
          </a:stretch>
        </p:blipFill>
        <p:spPr>
          <a:xfrm>
            <a:off x="4548995" y="3271991"/>
            <a:ext cx="1674829" cy="16748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5">
            <a:extLst>
              <a:ext uri="{FF2B5EF4-FFF2-40B4-BE49-F238E27FC236}">
                <a16:creationId xmlns:a16="http://schemas.microsoft.com/office/drawing/2014/main" id="{96BA4A4A-AD80-4E6B-AF61-B5E05ADCC22E}"/>
              </a:ext>
            </a:extLst>
          </p:cNvPr>
          <p:cNvPicPr>
            <a:picLocks noChangeAspect="1"/>
          </p:cNvPicPr>
          <p:nvPr/>
        </p:nvPicPr>
        <p:blipFill>
          <a:blip r:embed="rId4"/>
          <a:stretch>
            <a:fillRect/>
          </a:stretch>
        </p:blipFill>
        <p:spPr>
          <a:xfrm>
            <a:off x="7214647" y="217166"/>
            <a:ext cx="1682685" cy="16748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6">
            <a:extLst>
              <a:ext uri="{FF2B5EF4-FFF2-40B4-BE49-F238E27FC236}">
                <a16:creationId xmlns:a16="http://schemas.microsoft.com/office/drawing/2014/main" id="{BA5D2C1B-F9C6-4AF4-8D1A-BF6642FDAAB7}"/>
              </a:ext>
            </a:extLst>
          </p:cNvPr>
          <p:cNvPicPr>
            <a:picLocks noChangeAspect="1"/>
          </p:cNvPicPr>
          <p:nvPr/>
        </p:nvPicPr>
        <p:blipFill>
          <a:blip r:embed="rId5"/>
          <a:stretch>
            <a:fillRect/>
          </a:stretch>
        </p:blipFill>
        <p:spPr>
          <a:xfrm>
            <a:off x="4548994" y="217166"/>
            <a:ext cx="1674829" cy="16748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7" descr="A picture containing person, standing, posing&#10;&#10;Description automatically generated">
            <a:extLst>
              <a:ext uri="{FF2B5EF4-FFF2-40B4-BE49-F238E27FC236}">
                <a16:creationId xmlns:a16="http://schemas.microsoft.com/office/drawing/2014/main" id="{4EB2B0A9-1AC9-4A46-9C7D-457190773002}"/>
              </a:ext>
            </a:extLst>
          </p:cNvPr>
          <p:cNvPicPr>
            <a:picLocks noChangeAspect="1"/>
          </p:cNvPicPr>
          <p:nvPr/>
        </p:nvPicPr>
        <p:blipFill>
          <a:blip r:embed="rId6"/>
          <a:stretch>
            <a:fillRect/>
          </a:stretch>
        </p:blipFill>
        <p:spPr>
          <a:xfrm>
            <a:off x="9822729" y="267225"/>
            <a:ext cx="1674829" cy="16748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8">
            <a:extLst>
              <a:ext uri="{FF2B5EF4-FFF2-40B4-BE49-F238E27FC236}">
                <a16:creationId xmlns:a16="http://schemas.microsoft.com/office/drawing/2014/main" id="{70590960-D5E5-4152-ADA3-72916A8738DB}"/>
              </a:ext>
            </a:extLst>
          </p:cNvPr>
          <p:cNvPicPr>
            <a:picLocks noChangeAspect="1"/>
          </p:cNvPicPr>
          <p:nvPr/>
        </p:nvPicPr>
        <p:blipFill>
          <a:blip r:embed="rId7"/>
          <a:stretch>
            <a:fillRect/>
          </a:stretch>
        </p:blipFill>
        <p:spPr>
          <a:xfrm>
            <a:off x="9878350" y="3271991"/>
            <a:ext cx="1674830" cy="16748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E135695D-BBB2-44B6-AA86-89F1FA005376}"/>
              </a:ext>
            </a:extLst>
          </p:cNvPr>
          <p:cNvSpPr txBox="1"/>
          <p:nvPr/>
        </p:nvSpPr>
        <p:spPr>
          <a:xfrm>
            <a:off x="4402318" y="2108061"/>
            <a:ext cx="21461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8"/>
              </a:rPr>
              <a:t>Filippo Chiaramondia</a:t>
            </a:r>
            <a:endParaRPr lang="en-US"/>
          </a:p>
        </p:txBody>
      </p:sp>
      <p:sp>
        <p:nvSpPr>
          <p:cNvPr id="12" name="TextBox 11">
            <a:extLst>
              <a:ext uri="{FF2B5EF4-FFF2-40B4-BE49-F238E27FC236}">
                <a16:creationId xmlns:a16="http://schemas.microsoft.com/office/drawing/2014/main" id="{36E9A508-D6F2-4870-AF15-65AA5F113966}"/>
              </a:ext>
            </a:extLst>
          </p:cNvPr>
          <p:cNvSpPr txBox="1"/>
          <p:nvPr/>
        </p:nvSpPr>
        <p:spPr>
          <a:xfrm>
            <a:off x="9767740" y="2107431"/>
            <a:ext cx="1784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Light"/>
                <a:hlinkClick r:id="rId9"/>
              </a:rPr>
              <a:t>Nathan Balli</a:t>
            </a:r>
            <a:endParaRPr lang="en-US">
              <a:cs typeface="Calibri Light"/>
            </a:endParaRPr>
          </a:p>
        </p:txBody>
      </p:sp>
      <p:sp>
        <p:nvSpPr>
          <p:cNvPr id="13" name="TextBox 12">
            <a:extLst>
              <a:ext uri="{FF2B5EF4-FFF2-40B4-BE49-F238E27FC236}">
                <a16:creationId xmlns:a16="http://schemas.microsoft.com/office/drawing/2014/main" id="{4F667981-8FF9-4979-AEB9-2C52718C7B4C}"/>
              </a:ext>
            </a:extLst>
          </p:cNvPr>
          <p:cNvSpPr txBox="1"/>
          <p:nvPr/>
        </p:nvSpPr>
        <p:spPr>
          <a:xfrm>
            <a:off x="9823360" y="5126244"/>
            <a:ext cx="1784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10"/>
              </a:rPr>
              <a:t>Lenny Krueger</a:t>
            </a:r>
            <a:endParaRPr lang="en-US"/>
          </a:p>
        </p:txBody>
      </p:sp>
      <p:sp>
        <p:nvSpPr>
          <p:cNvPr id="14" name="TextBox 13">
            <a:extLst>
              <a:ext uri="{FF2B5EF4-FFF2-40B4-BE49-F238E27FC236}">
                <a16:creationId xmlns:a16="http://schemas.microsoft.com/office/drawing/2014/main" id="{4E457C5E-A1CE-4E83-8FDB-2D071C8E9F53}"/>
              </a:ext>
            </a:extLst>
          </p:cNvPr>
          <p:cNvSpPr txBox="1"/>
          <p:nvPr/>
        </p:nvSpPr>
        <p:spPr>
          <a:xfrm>
            <a:off x="7213672" y="5126244"/>
            <a:ext cx="1784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11"/>
              </a:rPr>
              <a:t>Ethan Magrady</a:t>
            </a:r>
            <a:endParaRPr lang="en-US"/>
          </a:p>
        </p:txBody>
      </p:sp>
      <p:sp>
        <p:nvSpPr>
          <p:cNvPr id="16" name="TextBox 15">
            <a:extLst>
              <a:ext uri="{FF2B5EF4-FFF2-40B4-BE49-F238E27FC236}">
                <a16:creationId xmlns:a16="http://schemas.microsoft.com/office/drawing/2014/main" id="{B4B2840D-C5E3-4BB6-8825-F57CC74968F9}"/>
              </a:ext>
            </a:extLst>
          </p:cNvPr>
          <p:cNvSpPr txBox="1"/>
          <p:nvPr/>
        </p:nvSpPr>
        <p:spPr>
          <a:xfrm>
            <a:off x="4437753" y="5126244"/>
            <a:ext cx="1784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Light"/>
                <a:hlinkClick r:id="rId12"/>
              </a:rPr>
              <a:t>Isaac Reyes</a:t>
            </a:r>
            <a:endParaRPr lang="en-US"/>
          </a:p>
        </p:txBody>
      </p:sp>
      <p:sp>
        <p:nvSpPr>
          <p:cNvPr id="17" name="TextBox 16">
            <a:extLst>
              <a:ext uri="{FF2B5EF4-FFF2-40B4-BE49-F238E27FC236}">
                <a16:creationId xmlns:a16="http://schemas.microsoft.com/office/drawing/2014/main" id="{2B478D0B-D888-4614-B768-7AB6908B8FB3}"/>
              </a:ext>
            </a:extLst>
          </p:cNvPr>
          <p:cNvSpPr txBox="1"/>
          <p:nvPr/>
        </p:nvSpPr>
        <p:spPr>
          <a:xfrm>
            <a:off x="7213673" y="2107430"/>
            <a:ext cx="17848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Light"/>
                <a:hlinkClick r:id="rId13"/>
              </a:rPr>
              <a:t>Emmanuel Cano</a:t>
            </a:r>
            <a:endParaRPr lang="en-US">
              <a:cs typeface="Calibri Light"/>
            </a:endParaRPr>
          </a:p>
        </p:txBody>
      </p:sp>
      <p:sp>
        <p:nvSpPr>
          <p:cNvPr id="9" name="TextBox 8">
            <a:extLst>
              <a:ext uri="{FF2B5EF4-FFF2-40B4-BE49-F238E27FC236}">
                <a16:creationId xmlns:a16="http://schemas.microsoft.com/office/drawing/2014/main" id="{F76DE523-3DB5-4AB1-8894-F1914E5CD8B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333333"/>
              </a:solidFill>
              <a:latin typeface="Helvetica Neue"/>
            </a:endParaRPr>
          </a:p>
        </p:txBody>
      </p:sp>
      <p:pic>
        <p:nvPicPr>
          <p:cNvPr id="18" name="Picture 18">
            <a:extLst>
              <a:ext uri="{FF2B5EF4-FFF2-40B4-BE49-F238E27FC236}">
                <a16:creationId xmlns:a16="http://schemas.microsoft.com/office/drawing/2014/main" id="{C1E61BBF-FBB0-4CE2-8469-5812DDCAEC0E}"/>
              </a:ext>
            </a:extLst>
          </p:cNvPr>
          <p:cNvPicPr>
            <a:picLocks noChangeAspect="1"/>
          </p:cNvPicPr>
          <p:nvPr/>
        </p:nvPicPr>
        <p:blipFill>
          <a:blip r:embed="rId14"/>
          <a:stretch>
            <a:fillRect/>
          </a:stretch>
        </p:blipFill>
        <p:spPr>
          <a:xfrm>
            <a:off x="2225" y="62"/>
            <a:ext cx="4055841" cy="2107891"/>
          </a:xfrm>
          <a:prstGeom prst="rect">
            <a:avLst/>
          </a:prstGeom>
        </p:spPr>
      </p:pic>
      <p:sp>
        <p:nvSpPr>
          <p:cNvPr id="19" name="TextBox 18">
            <a:extLst>
              <a:ext uri="{FF2B5EF4-FFF2-40B4-BE49-F238E27FC236}">
                <a16:creationId xmlns:a16="http://schemas.microsoft.com/office/drawing/2014/main" id="{D2BBD54B-5972-482F-838B-5777EFE15889}"/>
              </a:ext>
            </a:extLst>
          </p:cNvPr>
          <p:cNvSpPr txBox="1"/>
          <p:nvPr/>
        </p:nvSpPr>
        <p:spPr>
          <a:xfrm>
            <a:off x="9941597" y="55865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Generalist, D1</a:t>
            </a:r>
            <a:r>
              <a:rPr lang="en-US">
                <a:cs typeface="Calibri Light"/>
              </a:rPr>
              <a:t>​</a:t>
            </a:r>
            <a:endParaRPr lang="en-US"/>
          </a:p>
        </p:txBody>
      </p:sp>
      <p:sp>
        <p:nvSpPr>
          <p:cNvPr id="21" name="TextBox 20">
            <a:extLst>
              <a:ext uri="{FF2B5EF4-FFF2-40B4-BE49-F238E27FC236}">
                <a16:creationId xmlns:a16="http://schemas.microsoft.com/office/drawing/2014/main" id="{17F194D3-4E8F-4D3B-A0B7-2DC3D5954373}"/>
              </a:ext>
            </a:extLst>
          </p:cNvPr>
          <p:cNvSpPr txBox="1"/>
          <p:nvPr/>
        </p:nvSpPr>
        <p:spPr>
          <a:xfrm>
            <a:off x="4598946" y="558665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Generalist, D2</a:t>
            </a:r>
          </a:p>
        </p:txBody>
      </p:sp>
      <p:sp>
        <p:nvSpPr>
          <p:cNvPr id="22" name="TextBox 21">
            <a:extLst>
              <a:ext uri="{FF2B5EF4-FFF2-40B4-BE49-F238E27FC236}">
                <a16:creationId xmlns:a16="http://schemas.microsoft.com/office/drawing/2014/main" id="{A8E04A5A-F2F2-42B1-BB11-F8940BD6CAD0}"/>
              </a:ext>
            </a:extLst>
          </p:cNvPr>
          <p:cNvSpPr txBox="1"/>
          <p:nvPr/>
        </p:nvSpPr>
        <p:spPr>
          <a:xfrm>
            <a:off x="7383056" y="55865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Generalist, D2</a:t>
            </a:r>
            <a:endParaRPr lang="en-US"/>
          </a:p>
        </p:txBody>
      </p:sp>
      <p:sp>
        <p:nvSpPr>
          <p:cNvPr id="23" name="TextBox 22">
            <a:extLst>
              <a:ext uri="{FF2B5EF4-FFF2-40B4-BE49-F238E27FC236}">
                <a16:creationId xmlns:a16="http://schemas.microsoft.com/office/drawing/2014/main" id="{64264F4B-1F73-42FA-AC5D-67000692A1F3}"/>
              </a:ext>
            </a:extLst>
          </p:cNvPr>
          <p:cNvSpPr txBox="1"/>
          <p:nvPr/>
        </p:nvSpPr>
        <p:spPr>
          <a:xfrm>
            <a:off x="4546415" y="6025918"/>
            <a:ext cx="70593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As a research-ready squad, Whale Squad aims to properly prepare for a research experience that</a:t>
            </a:r>
            <a:r>
              <a:rPr lang="en-US" sz="1600">
                <a:solidFill>
                  <a:srgbClr val="FFFFFF"/>
                </a:solidFill>
                <a:ea typeface="+mn-lt"/>
                <a:cs typeface="+mn-lt"/>
              </a:rPr>
              <a:t> </a:t>
            </a:r>
            <a:r>
              <a:rPr lang="en-US" sz="1600">
                <a:solidFill>
                  <a:schemeClr val="tx1">
                    <a:lumMod val="95000"/>
                    <a:lumOff val="5000"/>
                  </a:schemeClr>
                </a:solidFill>
                <a:ea typeface="+mn-lt"/>
                <a:cs typeface="+mn-lt"/>
              </a:rPr>
              <a:t>will yield a greater understanding of recreation, leisure, and lifestyle by coming ready for meetings and communicating with other team members. </a:t>
            </a:r>
            <a:endParaRPr lang="en-US" sz="1600">
              <a:solidFill>
                <a:schemeClr val="tx1">
                  <a:lumMod val="95000"/>
                  <a:lumOff val="5000"/>
                </a:schemeClr>
              </a:solidFill>
            </a:endParaRPr>
          </a:p>
        </p:txBody>
      </p:sp>
      <p:sp>
        <p:nvSpPr>
          <p:cNvPr id="32" name="TextBox 31">
            <a:extLst>
              <a:ext uri="{FF2B5EF4-FFF2-40B4-BE49-F238E27FC236}">
                <a16:creationId xmlns:a16="http://schemas.microsoft.com/office/drawing/2014/main" id="{F4C77367-1D46-4B49-879A-A797A6C7A6B3}"/>
              </a:ext>
            </a:extLst>
          </p:cNvPr>
          <p:cNvSpPr txBox="1"/>
          <p:nvPr/>
        </p:nvSpPr>
        <p:spPr>
          <a:xfrm>
            <a:off x="4546415" y="2610823"/>
            <a:ext cx="71483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Light"/>
              </a:rPr>
              <a:t>Generalist, D1                            Generalist, D3                           Generalist, D3</a:t>
            </a:r>
          </a:p>
        </p:txBody>
      </p:sp>
    </p:spTree>
    <p:extLst>
      <p:ext uri="{BB962C8B-B14F-4D97-AF65-F5344CB8AC3E}">
        <p14:creationId xmlns:p14="http://schemas.microsoft.com/office/powerpoint/2010/main" val="15063642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otalTime>0</TotalTime>
  <Words>604</Words>
  <Application>Microsoft Macintosh PowerPoint</Application>
  <PresentationFormat>Widescreen</PresentationFormat>
  <Paragraphs>64</Paragraphs>
  <Slides>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 Light</vt:lpstr>
      <vt:lpstr>Corbel</vt:lpstr>
      <vt:lpstr>Helvetica Neue</vt:lpstr>
      <vt:lpstr>Wingdings</vt:lpstr>
      <vt:lpstr>Banded</vt:lpstr>
      <vt:lpstr>Metropolitan</vt:lpstr>
      <vt:lpstr>Lifestyle/Leisure/Recreation</vt:lpstr>
      <vt:lpstr>Business issue question</vt:lpstr>
      <vt:lpstr>Research Objectives</vt:lpstr>
      <vt:lpstr>Methods and technology</vt:lpstr>
      <vt:lpstr>Observation qualtrics project</vt:lpstr>
      <vt:lpstr>Interview qualtrics project </vt:lpstr>
      <vt:lpstr>Noir survey qualtrics project </vt:lpstr>
      <vt:lpstr>Our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Reyes, Isaac</dc:creator>
  <cp:lastModifiedBy>Balli, Nathan</cp:lastModifiedBy>
  <cp:revision>1</cp:revision>
  <dcterms:created xsi:type="dcterms:W3CDTF">2022-02-09T18:56:36Z</dcterms:created>
  <dcterms:modified xsi:type="dcterms:W3CDTF">2022-04-06T18:23:00Z</dcterms:modified>
</cp:coreProperties>
</file>