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7" r:id="rId4"/>
    <p:sldId id="259" r:id="rId5"/>
    <p:sldId id="260" r:id="rId6"/>
    <p:sldId id="263" r:id="rId7"/>
    <p:sldId id="261" r:id="rId8"/>
    <p:sldId id="262" r:id="rId9"/>
    <p:sldId id="264" r:id="rId10"/>
    <p:sldId id="266" r:id="rId11"/>
    <p:sldId id="26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8556C6-FE5F-4873-BCB8-903ECE3C53E0}" v="254" dt="2022-04-06T20:38:01.7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74" autoAdjust="0"/>
    <p:restoredTop sz="65805" autoAdjust="0"/>
  </p:normalViewPr>
  <p:slideViewPr>
    <p:cSldViewPr snapToGrid="0">
      <p:cViewPr>
        <p:scale>
          <a:sx n="37" d="100"/>
          <a:sy n="37" d="100"/>
        </p:scale>
        <p:origin x="2124" y="9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shriya Patel" userId="526179482d032d79" providerId="LiveId" clId="{368556C6-FE5F-4873-BCB8-903ECE3C53E0}"/>
    <pc:docChg chg="undo redo custSel addSld delSld modSld sldOrd">
      <pc:chgData name="Ashriya Patel" userId="526179482d032d79" providerId="LiveId" clId="{368556C6-FE5F-4873-BCB8-903ECE3C53E0}" dt="2022-04-06T20:38:01.796" v="7960" actId="113"/>
      <pc:docMkLst>
        <pc:docMk/>
      </pc:docMkLst>
      <pc:sldChg chg="addSp delSp modSp mod setBg addAnim setClrOvrMap">
        <pc:chgData name="Ashriya Patel" userId="526179482d032d79" providerId="LiveId" clId="{368556C6-FE5F-4873-BCB8-903ECE3C53E0}" dt="2022-04-06T20:38:01.796" v="7960" actId="113"/>
        <pc:sldMkLst>
          <pc:docMk/>
          <pc:sldMk cId="2248680204" sldId="256"/>
        </pc:sldMkLst>
        <pc:spChg chg="mod">
          <ac:chgData name="Ashriya Patel" userId="526179482d032d79" providerId="LiveId" clId="{368556C6-FE5F-4873-BCB8-903ECE3C53E0}" dt="2022-04-06T20:38:01.796" v="7960" actId="113"/>
          <ac:spMkLst>
            <pc:docMk/>
            <pc:sldMk cId="2248680204" sldId="256"/>
            <ac:spMk id="2" creationId="{2A27167E-C746-4F7B-9EA5-6F570C5760F9}"/>
          </ac:spMkLst>
        </pc:spChg>
        <pc:spChg chg="mod">
          <ac:chgData name="Ashriya Patel" userId="526179482d032d79" providerId="LiveId" clId="{368556C6-FE5F-4873-BCB8-903ECE3C53E0}" dt="2022-04-06T16:49:13.696" v="5009" actId="26606"/>
          <ac:spMkLst>
            <pc:docMk/>
            <pc:sldMk cId="2248680204" sldId="256"/>
            <ac:spMk id="3" creationId="{E659E270-5282-45C7-97DB-D6429C797F0F}"/>
          </ac:spMkLst>
        </pc:spChg>
        <pc:spChg chg="add">
          <ac:chgData name="Ashriya Patel" userId="526179482d032d79" providerId="LiveId" clId="{368556C6-FE5F-4873-BCB8-903ECE3C53E0}" dt="2022-04-06T16:49:13.696" v="5009" actId="26606"/>
          <ac:spMkLst>
            <pc:docMk/>
            <pc:sldMk cId="2248680204" sldId="256"/>
            <ac:spMk id="71" creationId="{71B2258F-86CA-4D4D-8270-BC05FCDEBFB3}"/>
          </ac:spMkLst>
        </pc:spChg>
        <pc:picChg chg="add del mod ord">
          <ac:chgData name="Ashriya Patel" userId="526179482d032d79" providerId="LiveId" clId="{368556C6-FE5F-4873-BCB8-903ECE3C53E0}" dt="2022-04-06T16:49:00.613" v="5007" actId="478"/>
          <ac:picMkLst>
            <pc:docMk/>
            <pc:sldMk cId="2248680204" sldId="256"/>
            <ac:picMk id="6" creationId="{D44EBE27-7807-4425-A2B0-DBC7F2FDE2F8}"/>
          </ac:picMkLst>
        </pc:picChg>
        <pc:picChg chg="add mod ord">
          <ac:chgData name="Ashriya Patel" userId="526179482d032d79" providerId="LiveId" clId="{368556C6-FE5F-4873-BCB8-903ECE3C53E0}" dt="2022-04-06T16:49:13.696" v="5009" actId="26606"/>
          <ac:picMkLst>
            <pc:docMk/>
            <pc:sldMk cId="2248680204" sldId="256"/>
            <ac:picMk id="1026" creationId="{01355622-C885-4E5E-A508-8CE469FDA5AD}"/>
          </ac:picMkLst>
        </pc:picChg>
      </pc:sldChg>
      <pc:sldChg chg="modSp mod modNotesTx">
        <pc:chgData name="Ashriya Patel" userId="526179482d032d79" providerId="LiveId" clId="{368556C6-FE5F-4873-BCB8-903ECE3C53E0}" dt="2022-04-06T19:29:56.802" v="5939" actId="207"/>
        <pc:sldMkLst>
          <pc:docMk/>
          <pc:sldMk cId="2106174576" sldId="257"/>
        </pc:sldMkLst>
        <pc:spChg chg="mod">
          <ac:chgData name="Ashriya Patel" userId="526179482d032d79" providerId="LiveId" clId="{368556C6-FE5F-4873-BCB8-903ECE3C53E0}" dt="2022-04-06T19:17:52.070" v="5283" actId="207"/>
          <ac:spMkLst>
            <pc:docMk/>
            <pc:sldMk cId="2106174576" sldId="257"/>
            <ac:spMk id="2" creationId="{595C3A9F-5B26-44F8-BDF5-D92E682B6226}"/>
          </ac:spMkLst>
        </pc:spChg>
        <pc:spChg chg="mod">
          <ac:chgData name="Ashriya Patel" userId="526179482d032d79" providerId="LiveId" clId="{368556C6-FE5F-4873-BCB8-903ECE3C53E0}" dt="2022-04-06T19:29:56.802" v="5939" actId="207"/>
          <ac:spMkLst>
            <pc:docMk/>
            <pc:sldMk cId="2106174576" sldId="257"/>
            <ac:spMk id="3" creationId="{1F2DA2F9-0FDB-422C-AC9C-EE575E150BEB}"/>
          </ac:spMkLst>
        </pc:spChg>
      </pc:sldChg>
      <pc:sldChg chg="addSp delSp modSp mod setBg modNotesTx">
        <pc:chgData name="Ashriya Patel" userId="526179482d032d79" providerId="LiveId" clId="{368556C6-FE5F-4873-BCB8-903ECE3C53E0}" dt="2022-04-06T19:14:08.435" v="5247" actId="14100"/>
        <pc:sldMkLst>
          <pc:docMk/>
          <pc:sldMk cId="3799248853" sldId="258"/>
        </pc:sldMkLst>
        <pc:spChg chg="mod">
          <ac:chgData name="Ashriya Patel" userId="526179482d032d79" providerId="LiveId" clId="{368556C6-FE5F-4873-BCB8-903ECE3C53E0}" dt="2022-04-06T19:12:38.177" v="5230" actId="26606"/>
          <ac:spMkLst>
            <pc:docMk/>
            <pc:sldMk cId="3799248853" sldId="258"/>
            <ac:spMk id="2" creationId="{42652BB7-F4A8-4F28-8A59-4427D68163C6}"/>
          </ac:spMkLst>
        </pc:spChg>
        <pc:spChg chg="mod">
          <ac:chgData name="Ashriya Patel" userId="526179482d032d79" providerId="LiveId" clId="{368556C6-FE5F-4873-BCB8-903ECE3C53E0}" dt="2022-04-06T19:14:08.435" v="5247" actId="14100"/>
          <ac:spMkLst>
            <pc:docMk/>
            <pc:sldMk cId="3799248853" sldId="258"/>
            <ac:spMk id="3" creationId="{6CAC537F-69C8-48A6-93FC-5324BA0807A2}"/>
          </ac:spMkLst>
        </pc:spChg>
        <pc:spChg chg="add">
          <ac:chgData name="Ashriya Patel" userId="526179482d032d79" providerId="LiveId" clId="{368556C6-FE5F-4873-BCB8-903ECE3C53E0}" dt="2022-04-06T19:12:38.177" v="5230" actId="26606"/>
          <ac:spMkLst>
            <pc:docMk/>
            <pc:sldMk cId="3799248853" sldId="258"/>
            <ac:spMk id="73" creationId="{81AEB8A9-B768-4E30-BA55-D919E6687343}"/>
          </ac:spMkLst>
        </pc:spChg>
        <pc:picChg chg="add del mod">
          <ac:chgData name="Ashriya Patel" userId="526179482d032d79" providerId="LiveId" clId="{368556C6-FE5F-4873-BCB8-903ECE3C53E0}" dt="2022-04-06T18:57:45.643" v="5112"/>
          <ac:picMkLst>
            <pc:docMk/>
            <pc:sldMk cId="3799248853" sldId="258"/>
            <ac:picMk id="2050" creationId="{8E2780FD-7BF6-44C9-B06E-56733F09BE7A}"/>
          </ac:picMkLst>
        </pc:picChg>
        <pc:picChg chg="add mod">
          <ac:chgData name="Ashriya Patel" userId="526179482d032d79" providerId="LiveId" clId="{368556C6-FE5F-4873-BCB8-903ECE3C53E0}" dt="2022-04-06T19:14:05.537" v="5246" actId="14100"/>
          <ac:picMkLst>
            <pc:docMk/>
            <pc:sldMk cId="3799248853" sldId="258"/>
            <ac:picMk id="2052" creationId="{5FDC92A6-3613-4FB0-B38E-0AFCB1995DC7}"/>
          </ac:picMkLst>
        </pc:picChg>
      </pc:sldChg>
      <pc:sldChg chg="addSp delSp modSp mod">
        <pc:chgData name="Ashriya Patel" userId="526179482d032d79" providerId="LiveId" clId="{368556C6-FE5F-4873-BCB8-903ECE3C53E0}" dt="2022-04-06T19:40:19.592" v="6275" actId="1076"/>
        <pc:sldMkLst>
          <pc:docMk/>
          <pc:sldMk cId="2988110753" sldId="259"/>
        </pc:sldMkLst>
        <pc:spChg chg="mod">
          <ac:chgData name="Ashriya Patel" userId="526179482d032d79" providerId="LiveId" clId="{368556C6-FE5F-4873-BCB8-903ECE3C53E0}" dt="2022-04-06T19:18:02.432" v="5285" actId="207"/>
          <ac:spMkLst>
            <pc:docMk/>
            <pc:sldMk cId="2988110753" sldId="259"/>
            <ac:spMk id="2" creationId="{3D889C7B-9BC7-4827-94EA-B1CE0967062F}"/>
          </ac:spMkLst>
        </pc:spChg>
        <pc:spChg chg="mod">
          <ac:chgData name="Ashriya Patel" userId="526179482d032d79" providerId="LiveId" clId="{368556C6-FE5F-4873-BCB8-903ECE3C53E0}" dt="2022-04-06T19:39:12.710" v="6265" actId="14100"/>
          <ac:spMkLst>
            <pc:docMk/>
            <pc:sldMk cId="2988110753" sldId="259"/>
            <ac:spMk id="3" creationId="{8484092A-41D5-417E-8FA1-E276303900B7}"/>
          </ac:spMkLst>
        </pc:spChg>
        <pc:picChg chg="add del mod">
          <ac:chgData name="Ashriya Patel" userId="526179482d032d79" providerId="LiveId" clId="{368556C6-FE5F-4873-BCB8-903ECE3C53E0}" dt="2022-04-06T19:39:07.734" v="6264"/>
          <ac:picMkLst>
            <pc:docMk/>
            <pc:sldMk cId="2988110753" sldId="259"/>
            <ac:picMk id="4098" creationId="{DA65C4EA-1015-4AC0-9628-E013835FD145}"/>
          </ac:picMkLst>
        </pc:picChg>
        <pc:picChg chg="add mod">
          <ac:chgData name="Ashriya Patel" userId="526179482d032d79" providerId="LiveId" clId="{368556C6-FE5F-4873-BCB8-903ECE3C53E0}" dt="2022-04-06T19:40:19.592" v="6275" actId="1076"/>
          <ac:picMkLst>
            <pc:docMk/>
            <pc:sldMk cId="2988110753" sldId="259"/>
            <ac:picMk id="4100" creationId="{B34CF096-376B-4E9F-AC53-762B3F4D2D44}"/>
          </ac:picMkLst>
        </pc:picChg>
      </pc:sldChg>
      <pc:sldChg chg="addSp delSp modSp mod setBg">
        <pc:chgData name="Ashriya Patel" userId="526179482d032d79" providerId="LiveId" clId="{368556C6-FE5F-4873-BCB8-903ECE3C53E0}" dt="2022-04-06T19:44:38.906" v="6365" actId="27636"/>
        <pc:sldMkLst>
          <pc:docMk/>
          <pc:sldMk cId="133571740" sldId="260"/>
        </pc:sldMkLst>
        <pc:spChg chg="mod">
          <ac:chgData name="Ashriya Patel" userId="526179482d032d79" providerId="LiveId" clId="{368556C6-FE5F-4873-BCB8-903ECE3C53E0}" dt="2022-04-06T19:44:18.848" v="6359" actId="26606"/>
          <ac:spMkLst>
            <pc:docMk/>
            <pc:sldMk cId="133571740" sldId="260"/>
            <ac:spMk id="2" creationId="{0C3B0F57-E709-4FB6-A933-B54FA47581D7}"/>
          </ac:spMkLst>
        </pc:spChg>
        <pc:spChg chg="mod ord">
          <ac:chgData name="Ashriya Patel" userId="526179482d032d79" providerId="LiveId" clId="{368556C6-FE5F-4873-BCB8-903ECE3C53E0}" dt="2022-04-06T19:44:38.906" v="6365" actId="27636"/>
          <ac:spMkLst>
            <pc:docMk/>
            <pc:sldMk cId="133571740" sldId="260"/>
            <ac:spMk id="3" creationId="{FB63DB38-61AF-4E9E-895C-943CF65AC443}"/>
          </ac:spMkLst>
        </pc:spChg>
        <pc:spChg chg="add del">
          <ac:chgData name="Ashriya Patel" userId="526179482d032d79" providerId="LiveId" clId="{368556C6-FE5F-4873-BCB8-903ECE3C53E0}" dt="2022-04-06T19:44:18.848" v="6359" actId="26606"/>
          <ac:spMkLst>
            <pc:docMk/>
            <pc:sldMk cId="133571740" sldId="260"/>
            <ac:spMk id="71" creationId="{2B566528-1B12-4246-9431-5C2D7D081168}"/>
          </ac:spMkLst>
        </pc:spChg>
        <pc:grpChg chg="add del">
          <ac:chgData name="Ashriya Patel" userId="526179482d032d79" providerId="LiveId" clId="{368556C6-FE5F-4873-BCB8-903ECE3C53E0}" dt="2022-04-06T19:44:18.848" v="6359" actId="26606"/>
          <ac:grpSpMkLst>
            <pc:docMk/>
            <pc:sldMk cId="133571740" sldId="260"/>
            <ac:grpSpMk id="73" creationId="{287F69AB-2350-44E3-9076-00265B93F313}"/>
          </ac:grpSpMkLst>
        </pc:grpChg>
        <pc:grpChg chg="add del">
          <ac:chgData name="Ashriya Patel" userId="526179482d032d79" providerId="LiveId" clId="{368556C6-FE5F-4873-BCB8-903ECE3C53E0}" dt="2022-04-06T19:44:18.848" v="6359" actId="26606"/>
          <ac:grpSpMkLst>
            <pc:docMk/>
            <pc:sldMk cId="133571740" sldId="260"/>
            <ac:grpSpMk id="77" creationId="{3EA7D759-6BEF-4CBD-A325-BCFA77832B3F}"/>
          </ac:grpSpMkLst>
        </pc:grpChg>
        <pc:picChg chg="add del mod">
          <ac:chgData name="Ashriya Patel" userId="526179482d032d79" providerId="LiveId" clId="{368556C6-FE5F-4873-BCB8-903ECE3C53E0}" dt="2022-04-06T19:44:35.026" v="6363" actId="478"/>
          <ac:picMkLst>
            <pc:docMk/>
            <pc:sldMk cId="133571740" sldId="260"/>
            <ac:picMk id="5122" creationId="{01BDBF46-AA61-4CBF-B6AD-49D2ACCBB43E}"/>
          </ac:picMkLst>
        </pc:picChg>
      </pc:sldChg>
      <pc:sldChg chg="addSp delSp modSp new mod">
        <pc:chgData name="Ashriya Patel" userId="526179482d032d79" providerId="LiveId" clId="{368556C6-FE5F-4873-BCB8-903ECE3C53E0}" dt="2022-04-06T20:15:48.437" v="7293" actId="255"/>
        <pc:sldMkLst>
          <pc:docMk/>
          <pc:sldMk cId="3728152630" sldId="261"/>
        </pc:sldMkLst>
        <pc:spChg chg="mod">
          <ac:chgData name="Ashriya Patel" userId="526179482d032d79" providerId="LiveId" clId="{368556C6-FE5F-4873-BCB8-903ECE3C53E0}" dt="2022-04-06T20:04:18.972" v="6601" actId="20577"/>
          <ac:spMkLst>
            <pc:docMk/>
            <pc:sldMk cId="3728152630" sldId="261"/>
            <ac:spMk id="2" creationId="{468DBB2C-57AA-4F69-8CC7-FCFC65C91BAC}"/>
          </ac:spMkLst>
        </pc:spChg>
        <pc:spChg chg="mod">
          <ac:chgData name="Ashriya Patel" userId="526179482d032d79" providerId="LiveId" clId="{368556C6-FE5F-4873-BCB8-903ECE3C53E0}" dt="2022-04-06T20:09:18.723" v="7089" actId="207"/>
          <ac:spMkLst>
            <pc:docMk/>
            <pc:sldMk cId="3728152630" sldId="261"/>
            <ac:spMk id="3" creationId="{884605DD-83F8-499F-809E-57B930144BCD}"/>
          </ac:spMkLst>
        </pc:spChg>
        <pc:spChg chg="add del">
          <ac:chgData name="Ashriya Patel" userId="526179482d032d79" providerId="LiveId" clId="{368556C6-FE5F-4873-BCB8-903ECE3C53E0}" dt="2022-04-06T15:43:37.700" v="1410" actId="22"/>
          <ac:spMkLst>
            <pc:docMk/>
            <pc:sldMk cId="3728152630" sldId="261"/>
            <ac:spMk id="7" creationId="{6D8E74A6-995C-4DE6-8BC6-6F10716FE195}"/>
          </ac:spMkLst>
        </pc:spChg>
        <pc:graphicFrameChg chg="add del mod modGraphic">
          <ac:chgData name="Ashriya Patel" userId="526179482d032d79" providerId="LiveId" clId="{368556C6-FE5F-4873-BCB8-903ECE3C53E0}" dt="2022-04-06T15:52:59.144" v="1795" actId="478"/>
          <ac:graphicFrameMkLst>
            <pc:docMk/>
            <pc:sldMk cId="3728152630" sldId="261"/>
            <ac:graphicFrameMk id="4" creationId="{1FFDCA78-C317-4948-A939-5F9519A171BE}"/>
          </ac:graphicFrameMkLst>
        </pc:graphicFrameChg>
        <pc:graphicFrameChg chg="add mod modGraphic">
          <ac:chgData name="Ashriya Patel" userId="526179482d032d79" providerId="LiveId" clId="{368556C6-FE5F-4873-BCB8-903ECE3C53E0}" dt="2022-04-06T20:15:48.437" v="7293" actId="255"/>
          <ac:graphicFrameMkLst>
            <pc:docMk/>
            <pc:sldMk cId="3728152630" sldId="261"/>
            <ac:graphicFrameMk id="5" creationId="{9246E4F0-2314-4DB1-B02A-EF40342D8742}"/>
          </ac:graphicFrameMkLst>
        </pc:graphicFrameChg>
        <pc:picChg chg="add del mod">
          <ac:chgData name="Ashriya Patel" userId="526179482d032d79" providerId="LiveId" clId="{368556C6-FE5F-4873-BCB8-903ECE3C53E0}" dt="2022-04-06T20:09:20.148" v="7090" actId="478"/>
          <ac:picMkLst>
            <pc:docMk/>
            <pc:sldMk cId="3728152630" sldId="261"/>
            <ac:picMk id="8" creationId="{4287F19D-4F4C-482E-B8CD-CFB680E09C02}"/>
          </ac:picMkLst>
        </pc:picChg>
      </pc:sldChg>
      <pc:sldChg chg="addSp delSp modSp new mod">
        <pc:chgData name="Ashriya Patel" userId="526179482d032d79" providerId="LiveId" clId="{368556C6-FE5F-4873-BCB8-903ECE3C53E0}" dt="2022-04-06T20:17:03.974" v="7305" actId="1076"/>
        <pc:sldMkLst>
          <pc:docMk/>
          <pc:sldMk cId="3824366673" sldId="262"/>
        </pc:sldMkLst>
        <pc:spChg chg="mod">
          <ac:chgData name="Ashriya Patel" userId="526179482d032d79" providerId="LiveId" clId="{368556C6-FE5F-4873-BCB8-903ECE3C53E0}" dt="2022-04-06T20:16:53.345" v="7303" actId="14100"/>
          <ac:spMkLst>
            <pc:docMk/>
            <pc:sldMk cId="3824366673" sldId="262"/>
            <ac:spMk id="2" creationId="{93DABFC8-7C9C-4FF4-8190-41AC66DC5E93}"/>
          </ac:spMkLst>
        </pc:spChg>
        <pc:spChg chg="mod">
          <ac:chgData name="Ashriya Patel" userId="526179482d032d79" providerId="LiveId" clId="{368556C6-FE5F-4873-BCB8-903ECE3C53E0}" dt="2022-04-06T20:16:56.923" v="7304" actId="14100"/>
          <ac:spMkLst>
            <pc:docMk/>
            <pc:sldMk cId="3824366673" sldId="262"/>
            <ac:spMk id="3" creationId="{EB22117F-86FE-47D2-871D-1A6110D0B1AE}"/>
          </ac:spMkLst>
        </pc:spChg>
        <pc:spChg chg="add del">
          <ac:chgData name="Ashriya Patel" userId="526179482d032d79" providerId="LiveId" clId="{368556C6-FE5F-4873-BCB8-903ECE3C53E0}" dt="2022-04-06T15:52:23.372" v="1780" actId="22"/>
          <ac:spMkLst>
            <pc:docMk/>
            <pc:sldMk cId="3824366673" sldId="262"/>
            <ac:spMk id="5" creationId="{A76D8F25-C844-43F8-885A-7C29D7E925B3}"/>
          </ac:spMkLst>
        </pc:spChg>
        <pc:graphicFrameChg chg="add mod modGraphic">
          <ac:chgData name="Ashriya Patel" userId="526179482d032d79" providerId="LiveId" clId="{368556C6-FE5F-4873-BCB8-903ECE3C53E0}" dt="2022-04-06T20:17:03.974" v="7305" actId="1076"/>
          <ac:graphicFrameMkLst>
            <pc:docMk/>
            <pc:sldMk cId="3824366673" sldId="262"/>
            <ac:graphicFrameMk id="6" creationId="{C8AA2E6A-466E-4CB2-B17A-03BE5C29505C}"/>
          </ac:graphicFrameMkLst>
        </pc:graphicFrameChg>
      </pc:sldChg>
      <pc:sldChg chg="addSp delSp modSp new mod ord setBg">
        <pc:chgData name="Ashriya Patel" userId="526179482d032d79" providerId="LiveId" clId="{368556C6-FE5F-4873-BCB8-903ECE3C53E0}" dt="2022-04-06T19:48:22.108" v="6404" actId="1076"/>
        <pc:sldMkLst>
          <pc:docMk/>
          <pc:sldMk cId="4279795857" sldId="263"/>
        </pc:sldMkLst>
        <pc:spChg chg="mod">
          <ac:chgData name="Ashriya Patel" userId="526179482d032d79" providerId="LiveId" clId="{368556C6-FE5F-4873-BCB8-903ECE3C53E0}" dt="2022-04-06T19:46:41.710" v="6383" actId="26606"/>
          <ac:spMkLst>
            <pc:docMk/>
            <pc:sldMk cId="4279795857" sldId="263"/>
            <ac:spMk id="2" creationId="{CAF25D81-2602-487A-A61B-4F0737D157AE}"/>
          </ac:spMkLst>
        </pc:spChg>
        <pc:spChg chg="mod ord">
          <ac:chgData name="Ashriya Patel" userId="526179482d032d79" providerId="LiveId" clId="{368556C6-FE5F-4873-BCB8-903ECE3C53E0}" dt="2022-04-06T19:46:41.710" v="6383" actId="26606"/>
          <ac:spMkLst>
            <pc:docMk/>
            <pc:sldMk cId="4279795857" sldId="263"/>
            <ac:spMk id="3" creationId="{C4E5804A-0AAA-48B6-B481-37AF4FD6E9DA}"/>
          </ac:spMkLst>
        </pc:spChg>
        <pc:spChg chg="add del">
          <ac:chgData name="Ashriya Patel" userId="526179482d032d79" providerId="LiveId" clId="{368556C6-FE5F-4873-BCB8-903ECE3C53E0}" dt="2022-04-06T19:46:41.710" v="6383" actId="26606"/>
          <ac:spMkLst>
            <pc:docMk/>
            <pc:sldMk cId="4279795857" sldId="263"/>
            <ac:spMk id="77" creationId="{2B566528-1B12-4246-9431-5C2D7D081168}"/>
          </ac:spMkLst>
        </pc:spChg>
        <pc:grpChg chg="add del">
          <ac:chgData name="Ashriya Patel" userId="526179482d032d79" providerId="LiveId" clId="{368556C6-FE5F-4873-BCB8-903ECE3C53E0}" dt="2022-04-06T19:46:41.710" v="6383" actId="26606"/>
          <ac:grpSpMkLst>
            <pc:docMk/>
            <pc:sldMk cId="4279795857" sldId="263"/>
            <ac:grpSpMk id="79" creationId="{287F69AB-2350-44E3-9076-00265B93F313}"/>
          </ac:grpSpMkLst>
        </pc:grpChg>
        <pc:grpChg chg="add del">
          <ac:chgData name="Ashriya Patel" userId="526179482d032d79" providerId="LiveId" clId="{368556C6-FE5F-4873-BCB8-903ECE3C53E0}" dt="2022-04-06T19:46:41.710" v="6383" actId="26606"/>
          <ac:grpSpMkLst>
            <pc:docMk/>
            <pc:sldMk cId="4279795857" sldId="263"/>
            <ac:grpSpMk id="83" creationId="{3EA7D759-6BEF-4CBD-A325-BCFA77832B3F}"/>
          </ac:grpSpMkLst>
        </pc:grpChg>
        <pc:picChg chg="add del mod">
          <ac:chgData name="Ashriya Patel" userId="526179482d032d79" providerId="LiveId" clId="{368556C6-FE5F-4873-BCB8-903ECE3C53E0}" dt="2022-04-06T19:45:58.266" v="6372" actId="478"/>
          <ac:picMkLst>
            <pc:docMk/>
            <pc:sldMk cId="4279795857" sldId="263"/>
            <ac:picMk id="6146" creationId="{CAE6CE7B-CB80-41C4-93EF-857EEEC3103D}"/>
          </ac:picMkLst>
        </pc:picChg>
        <pc:picChg chg="add del mod">
          <ac:chgData name="Ashriya Patel" userId="526179482d032d79" providerId="LiveId" clId="{368556C6-FE5F-4873-BCB8-903ECE3C53E0}" dt="2022-04-06T19:46:09.067" v="6375" actId="478"/>
          <ac:picMkLst>
            <pc:docMk/>
            <pc:sldMk cId="4279795857" sldId="263"/>
            <ac:picMk id="6148" creationId="{8A95BA23-6714-48FA-A202-F037E9CAB448}"/>
          </ac:picMkLst>
        </pc:picChg>
        <pc:picChg chg="add mod">
          <ac:chgData name="Ashriya Patel" userId="526179482d032d79" providerId="LiveId" clId="{368556C6-FE5F-4873-BCB8-903ECE3C53E0}" dt="2022-04-06T19:48:17.956" v="6403" actId="1076"/>
          <ac:picMkLst>
            <pc:docMk/>
            <pc:sldMk cId="4279795857" sldId="263"/>
            <ac:picMk id="6150" creationId="{3D237BD5-735C-450B-A605-DA3618E66B7D}"/>
          </ac:picMkLst>
        </pc:picChg>
        <pc:picChg chg="add mod">
          <ac:chgData name="Ashriya Patel" userId="526179482d032d79" providerId="LiveId" clId="{368556C6-FE5F-4873-BCB8-903ECE3C53E0}" dt="2022-04-06T19:48:13.112" v="6401" actId="1076"/>
          <ac:picMkLst>
            <pc:docMk/>
            <pc:sldMk cId="4279795857" sldId="263"/>
            <ac:picMk id="6152" creationId="{854EB21B-F9A7-45C2-803A-AB15F1F743D4}"/>
          </ac:picMkLst>
        </pc:picChg>
        <pc:picChg chg="add mod">
          <ac:chgData name="Ashriya Patel" userId="526179482d032d79" providerId="LiveId" clId="{368556C6-FE5F-4873-BCB8-903ECE3C53E0}" dt="2022-04-06T19:48:22.108" v="6404" actId="1076"/>
          <ac:picMkLst>
            <pc:docMk/>
            <pc:sldMk cId="4279795857" sldId="263"/>
            <ac:picMk id="6154" creationId="{BD4B0BF7-22B4-42A8-8D67-9B9128EDD982}"/>
          </ac:picMkLst>
        </pc:picChg>
      </pc:sldChg>
      <pc:sldChg chg="addSp delSp modSp new mod">
        <pc:chgData name="Ashriya Patel" userId="526179482d032d79" providerId="LiveId" clId="{368556C6-FE5F-4873-BCB8-903ECE3C53E0}" dt="2022-04-06T20:18:26.028" v="7380" actId="167"/>
        <pc:sldMkLst>
          <pc:docMk/>
          <pc:sldMk cId="1702457465" sldId="264"/>
        </pc:sldMkLst>
        <pc:spChg chg="mod">
          <ac:chgData name="Ashriya Patel" userId="526179482d032d79" providerId="LiveId" clId="{368556C6-FE5F-4873-BCB8-903ECE3C53E0}" dt="2022-04-06T19:18:37.981" v="5295" actId="207"/>
          <ac:spMkLst>
            <pc:docMk/>
            <pc:sldMk cId="1702457465" sldId="264"/>
            <ac:spMk id="2" creationId="{7EDA4D1C-EC4F-4A15-AA9F-C38E16FF5CE6}"/>
          </ac:spMkLst>
        </pc:spChg>
        <pc:spChg chg="mod">
          <ac:chgData name="Ashriya Patel" userId="526179482d032d79" providerId="LiveId" clId="{368556C6-FE5F-4873-BCB8-903ECE3C53E0}" dt="2022-04-06T20:18:15.211" v="7378" actId="27636"/>
          <ac:spMkLst>
            <pc:docMk/>
            <pc:sldMk cId="1702457465" sldId="264"/>
            <ac:spMk id="3" creationId="{05C0E312-414B-48F0-94D7-031D7B7DB078}"/>
          </ac:spMkLst>
        </pc:spChg>
        <pc:picChg chg="add del mod modCrop">
          <ac:chgData name="Ashriya Patel" userId="526179482d032d79" providerId="LiveId" clId="{368556C6-FE5F-4873-BCB8-903ECE3C53E0}" dt="2022-04-06T18:36:40.278" v="5093" actId="478"/>
          <ac:picMkLst>
            <pc:docMk/>
            <pc:sldMk cId="1702457465" sldId="264"/>
            <ac:picMk id="5" creationId="{1281A03C-B7B7-4086-841C-2AF428338817}"/>
          </ac:picMkLst>
        </pc:picChg>
        <pc:picChg chg="add mod ord">
          <ac:chgData name="Ashriya Patel" userId="526179482d032d79" providerId="LiveId" clId="{368556C6-FE5F-4873-BCB8-903ECE3C53E0}" dt="2022-04-06T20:18:26.028" v="7380" actId="167"/>
          <ac:picMkLst>
            <pc:docMk/>
            <pc:sldMk cId="1702457465" sldId="264"/>
            <ac:picMk id="7" creationId="{13047779-3158-4F46-9A4F-B4657F74EEB5}"/>
          </ac:picMkLst>
        </pc:picChg>
      </pc:sldChg>
      <pc:sldChg chg="addSp delSp modSp new mod setBg">
        <pc:chgData name="Ashriya Patel" userId="526179482d032d79" providerId="LiveId" clId="{368556C6-FE5F-4873-BCB8-903ECE3C53E0}" dt="2022-04-06T20:34:55.974" v="7959" actId="20577"/>
        <pc:sldMkLst>
          <pc:docMk/>
          <pc:sldMk cId="2942973219" sldId="265"/>
        </pc:sldMkLst>
        <pc:spChg chg="mod">
          <ac:chgData name="Ashriya Patel" userId="526179482d032d79" providerId="LiveId" clId="{368556C6-FE5F-4873-BCB8-903ECE3C53E0}" dt="2022-04-06T20:32:01.690" v="7737" actId="26606"/>
          <ac:spMkLst>
            <pc:docMk/>
            <pc:sldMk cId="2942973219" sldId="265"/>
            <ac:spMk id="2" creationId="{994FED85-9970-480F-AE4F-16EB31001FF8}"/>
          </ac:spMkLst>
        </pc:spChg>
        <pc:spChg chg="add del mod ord">
          <ac:chgData name="Ashriya Patel" userId="526179482d032d79" providerId="LiveId" clId="{368556C6-FE5F-4873-BCB8-903ECE3C53E0}" dt="2022-04-06T20:34:55.974" v="7959" actId="20577"/>
          <ac:spMkLst>
            <pc:docMk/>
            <pc:sldMk cId="2942973219" sldId="265"/>
            <ac:spMk id="3" creationId="{5FD8CC0F-FAE1-4872-B5CE-AF0133C5E279}"/>
          </ac:spMkLst>
        </pc:spChg>
        <pc:spChg chg="add del mod">
          <ac:chgData name="Ashriya Patel" userId="526179482d032d79" providerId="LiveId" clId="{368556C6-FE5F-4873-BCB8-903ECE3C53E0}" dt="2022-04-06T19:23:13.177" v="5408" actId="21"/>
          <ac:spMkLst>
            <pc:docMk/>
            <pc:sldMk cId="2942973219" sldId="265"/>
            <ac:spMk id="4" creationId="{C5B60096-F68F-44A8-979C-D07310417445}"/>
          </ac:spMkLst>
        </pc:spChg>
        <pc:spChg chg="add del">
          <ac:chgData name="Ashriya Patel" userId="526179482d032d79" providerId="LiveId" clId="{368556C6-FE5F-4873-BCB8-903ECE3C53E0}" dt="2022-04-06T19:50:17.585" v="6407" actId="26606"/>
          <ac:spMkLst>
            <pc:docMk/>
            <pc:sldMk cId="2942973219" sldId="265"/>
            <ac:spMk id="71" creationId="{2B566528-1B12-4246-9431-5C2D7D081168}"/>
          </ac:spMkLst>
        </pc:spChg>
        <pc:spChg chg="add">
          <ac:chgData name="Ashriya Patel" userId="526179482d032d79" providerId="LiveId" clId="{368556C6-FE5F-4873-BCB8-903ECE3C53E0}" dt="2022-04-06T20:32:01.690" v="7737" actId="26606"/>
          <ac:spMkLst>
            <pc:docMk/>
            <pc:sldMk cId="2942973219" sldId="265"/>
            <ac:spMk id="79" creationId="{F4C0B10B-D2C4-4A54-AFAD-3D27DF88BB37}"/>
          </ac:spMkLst>
        </pc:spChg>
        <pc:spChg chg="add del">
          <ac:chgData name="Ashriya Patel" userId="526179482d032d79" providerId="LiveId" clId="{368556C6-FE5F-4873-BCB8-903ECE3C53E0}" dt="2022-04-06T19:50:53.216" v="6414" actId="26606"/>
          <ac:spMkLst>
            <pc:docMk/>
            <pc:sldMk cId="2942973219" sldId="265"/>
            <ac:spMk id="137" creationId="{4038CB10-1F5C-4D54-9DF7-12586DE5B007}"/>
          </ac:spMkLst>
        </pc:spChg>
        <pc:spChg chg="add del">
          <ac:chgData name="Ashriya Patel" userId="526179482d032d79" providerId="LiveId" clId="{368556C6-FE5F-4873-BCB8-903ECE3C53E0}" dt="2022-04-06T19:50:53.216" v="6414" actId="26606"/>
          <ac:spMkLst>
            <pc:docMk/>
            <pc:sldMk cId="2942973219" sldId="265"/>
            <ac:spMk id="139" creationId="{73ED6512-6858-4552-B699-9A97FE9A4EA2}"/>
          </ac:spMkLst>
        </pc:spChg>
        <pc:spChg chg="add del">
          <ac:chgData name="Ashriya Patel" userId="526179482d032d79" providerId="LiveId" clId="{368556C6-FE5F-4873-BCB8-903ECE3C53E0}" dt="2022-04-06T19:50:44.648" v="6411" actId="26606"/>
          <ac:spMkLst>
            <pc:docMk/>
            <pc:sldMk cId="2942973219" sldId="265"/>
            <ac:spMk id="192" creationId="{637B2035-1FCB-439A-B421-095E136C7E07}"/>
          </ac:spMkLst>
        </pc:spChg>
        <pc:spChg chg="add del">
          <ac:chgData name="Ashriya Patel" userId="526179482d032d79" providerId="LiveId" clId="{368556C6-FE5F-4873-BCB8-903ECE3C53E0}" dt="2022-04-06T19:50:44.648" v="6411" actId="26606"/>
          <ac:spMkLst>
            <pc:docMk/>
            <pc:sldMk cId="2942973219" sldId="265"/>
            <ac:spMk id="193" creationId="{676D6CDF-C512-4739-B158-55EE955EFA39}"/>
          </ac:spMkLst>
        </pc:spChg>
        <pc:spChg chg="add del">
          <ac:chgData name="Ashriya Patel" userId="526179482d032d79" providerId="LiveId" clId="{368556C6-FE5F-4873-BCB8-903ECE3C53E0}" dt="2022-04-06T19:50:53.200" v="6413" actId="26606"/>
          <ac:spMkLst>
            <pc:docMk/>
            <pc:sldMk cId="2942973219" sldId="265"/>
            <ac:spMk id="3078" creationId="{2B566528-1B12-4246-9431-5C2D7D081168}"/>
          </ac:spMkLst>
        </pc:spChg>
        <pc:spChg chg="add del">
          <ac:chgData name="Ashriya Patel" userId="526179482d032d79" providerId="LiveId" clId="{368556C6-FE5F-4873-BCB8-903ECE3C53E0}" dt="2022-04-06T20:32:01.690" v="7737" actId="26606"/>
          <ac:spMkLst>
            <pc:docMk/>
            <pc:sldMk cId="2942973219" sldId="265"/>
            <ac:spMk id="3081" creationId="{4038CB10-1F5C-4D54-9DF7-12586DE5B007}"/>
          </ac:spMkLst>
        </pc:spChg>
        <pc:spChg chg="add del">
          <ac:chgData name="Ashriya Patel" userId="526179482d032d79" providerId="LiveId" clId="{368556C6-FE5F-4873-BCB8-903ECE3C53E0}" dt="2022-04-06T20:32:01.690" v="7737" actId="26606"/>
          <ac:spMkLst>
            <pc:docMk/>
            <pc:sldMk cId="2942973219" sldId="265"/>
            <ac:spMk id="3082" creationId="{73ED6512-6858-4552-B699-9A97FE9A4EA2}"/>
          </ac:spMkLst>
        </pc:spChg>
        <pc:grpChg chg="add del">
          <ac:chgData name="Ashriya Patel" userId="526179482d032d79" providerId="LiveId" clId="{368556C6-FE5F-4873-BCB8-903ECE3C53E0}" dt="2022-04-06T19:50:17.585" v="6407" actId="26606"/>
          <ac:grpSpMkLst>
            <pc:docMk/>
            <pc:sldMk cId="2942973219" sldId="265"/>
            <ac:grpSpMk id="73" creationId="{828A5161-06F1-46CF-8AD7-844680A59E13}"/>
          </ac:grpSpMkLst>
        </pc:grpChg>
        <pc:grpChg chg="add del">
          <ac:chgData name="Ashriya Patel" userId="526179482d032d79" providerId="LiveId" clId="{368556C6-FE5F-4873-BCB8-903ECE3C53E0}" dt="2022-04-06T19:50:17.585" v="6407" actId="26606"/>
          <ac:grpSpMkLst>
            <pc:docMk/>
            <pc:sldMk cId="2942973219" sldId="265"/>
            <ac:grpSpMk id="77" creationId="{5995D10D-E9C9-47DB-AE7E-801FEF38F5C9}"/>
          </ac:grpSpMkLst>
        </pc:grpChg>
        <pc:grpChg chg="add">
          <ac:chgData name="Ashriya Patel" userId="526179482d032d79" providerId="LiveId" clId="{368556C6-FE5F-4873-BCB8-903ECE3C53E0}" dt="2022-04-06T20:32:01.690" v="7737" actId="26606"/>
          <ac:grpSpMkLst>
            <pc:docMk/>
            <pc:sldMk cId="2942973219" sldId="265"/>
            <ac:grpSpMk id="81" creationId="{B6BADB90-C74B-40D6-86DC-503F65FCE8DC}"/>
          </ac:grpSpMkLst>
        </pc:grpChg>
        <pc:grpChg chg="add del">
          <ac:chgData name="Ashriya Patel" userId="526179482d032d79" providerId="LiveId" clId="{368556C6-FE5F-4873-BCB8-903ECE3C53E0}" dt="2022-04-06T19:50:53.200" v="6413" actId="26606"/>
          <ac:grpSpMkLst>
            <pc:docMk/>
            <pc:sldMk cId="2942973219" sldId="265"/>
            <ac:grpSpMk id="196" creationId="{5995D10D-E9C9-47DB-AE7E-801FEF38F5C9}"/>
          </ac:grpSpMkLst>
        </pc:grpChg>
        <pc:grpChg chg="add del">
          <ac:chgData name="Ashriya Patel" userId="526179482d032d79" providerId="LiveId" clId="{368556C6-FE5F-4873-BCB8-903ECE3C53E0}" dt="2022-04-06T19:50:53.200" v="6413" actId="26606"/>
          <ac:grpSpMkLst>
            <pc:docMk/>
            <pc:sldMk cId="2942973219" sldId="265"/>
            <ac:grpSpMk id="3079" creationId="{828A5161-06F1-46CF-8AD7-844680A59E13}"/>
          </ac:grpSpMkLst>
        </pc:grpChg>
        <pc:picChg chg="add del mod">
          <ac:chgData name="Ashriya Patel" userId="526179482d032d79" providerId="LiveId" clId="{368556C6-FE5F-4873-BCB8-903ECE3C53E0}" dt="2022-04-06T19:50:59.686" v="6417" actId="478"/>
          <ac:picMkLst>
            <pc:docMk/>
            <pc:sldMk cId="2942973219" sldId="265"/>
            <ac:picMk id="5" creationId="{DC09C45E-4500-47B2-BFAD-AE73B9918DAA}"/>
          </ac:picMkLst>
        </pc:picChg>
        <pc:picChg chg="add del mod">
          <ac:chgData name="Ashriya Patel" userId="526179482d032d79" providerId="LiveId" clId="{368556C6-FE5F-4873-BCB8-903ECE3C53E0}" dt="2022-04-06T19:48:53.688" v="6405" actId="478"/>
          <ac:picMkLst>
            <pc:docMk/>
            <pc:sldMk cId="2942973219" sldId="265"/>
            <ac:picMk id="3074" creationId="{4F45DBD0-7CBC-4C43-85DA-053C1B4B1F89}"/>
          </ac:picMkLst>
        </pc:picChg>
        <pc:picChg chg="add mod ord">
          <ac:chgData name="Ashriya Patel" userId="526179482d032d79" providerId="LiveId" clId="{368556C6-FE5F-4873-BCB8-903ECE3C53E0}" dt="2022-04-06T20:32:01.690" v="7737" actId="26606"/>
          <ac:picMkLst>
            <pc:docMk/>
            <pc:sldMk cId="2942973219" sldId="265"/>
            <ac:picMk id="3076" creationId="{9BFB5D1E-9578-415E-95BD-06648D65D04E}"/>
          </ac:picMkLst>
        </pc:picChg>
      </pc:sldChg>
      <pc:sldChg chg="addSp delSp modSp new mod">
        <pc:chgData name="Ashriya Patel" userId="526179482d032d79" providerId="LiveId" clId="{368556C6-FE5F-4873-BCB8-903ECE3C53E0}" dt="2022-04-06T20:31:49.854" v="7736"/>
        <pc:sldMkLst>
          <pc:docMk/>
          <pc:sldMk cId="2452224564" sldId="266"/>
        </pc:sldMkLst>
        <pc:spChg chg="mod">
          <ac:chgData name="Ashriya Patel" userId="526179482d032d79" providerId="LiveId" clId="{368556C6-FE5F-4873-BCB8-903ECE3C53E0}" dt="2022-04-06T19:18:44.296" v="5298" actId="207"/>
          <ac:spMkLst>
            <pc:docMk/>
            <pc:sldMk cId="2452224564" sldId="266"/>
            <ac:spMk id="2" creationId="{16C1ADC6-B167-46EC-ABF4-0B96995576A3}"/>
          </ac:spMkLst>
        </pc:spChg>
        <pc:spChg chg="mod">
          <ac:chgData name="Ashriya Patel" userId="526179482d032d79" providerId="LiveId" clId="{368556C6-FE5F-4873-BCB8-903ECE3C53E0}" dt="2022-04-06T20:31:48.944" v="7735" actId="1076"/>
          <ac:spMkLst>
            <pc:docMk/>
            <pc:sldMk cId="2452224564" sldId="266"/>
            <ac:spMk id="3" creationId="{9B87268C-BE75-4786-AB11-0DAE6DA0EC3C}"/>
          </ac:spMkLst>
        </pc:spChg>
        <pc:picChg chg="add del mod">
          <ac:chgData name="Ashriya Patel" userId="526179482d032d79" providerId="LiveId" clId="{368556C6-FE5F-4873-BCB8-903ECE3C53E0}" dt="2022-04-06T20:31:49.854" v="7736"/>
          <ac:picMkLst>
            <pc:docMk/>
            <pc:sldMk cId="2452224564" sldId="266"/>
            <ac:picMk id="7170" creationId="{80BD72AE-3D18-43E8-A138-D7DCD300C652}"/>
          </ac:picMkLst>
        </pc:picChg>
      </pc:sldChg>
      <pc:sldChg chg="new del">
        <pc:chgData name="Ashriya Patel" userId="526179482d032d79" providerId="LiveId" clId="{368556C6-FE5F-4873-BCB8-903ECE3C53E0}" dt="2022-04-06T20:32:06.157" v="7739" actId="47"/>
        <pc:sldMkLst>
          <pc:docMk/>
          <pc:sldMk cId="2072562733" sldId="267"/>
        </pc:sldMkLst>
      </pc:sldChg>
      <pc:sldChg chg="new del">
        <pc:chgData name="Ashriya Patel" userId="526179482d032d79" providerId="LiveId" clId="{368556C6-FE5F-4873-BCB8-903ECE3C53E0}" dt="2022-04-06T20:19:01.519" v="7382" actId="680"/>
        <pc:sldMkLst>
          <pc:docMk/>
          <pc:sldMk cId="4062096356" sldId="267"/>
        </pc:sldMkLst>
      </pc:sldChg>
      <pc:sldChg chg="delSp add del setBg delDesignElem">
        <pc:chgData name="Ashriya Patel" userId="526179482d032d79" providerId="LiveId" clId="{368556C6-FE5F-4873-BCB8-903ECE3C53E0}" dt="2022-04-06T20:32:04.918" v="7738" actId="47"/>
        <pc:sldMkLst>
          <pc:docMk/>
          <pc:sldMk cId="1822237758" sldId="268"/>
        </pc:sldMkLst>
        <pc:spChg chg="del">
          <ac:chgData name="Ashriya Patel" userId="526179482d032d79" providerId="LiveId" clId="{368556C6-FE5F-4873-BCB8-903ECE3C53E0}" dt="2022-04-06T20:19:11.037" v="7385"/>
          <ac:spMkLst>
            <pc:docMk/>
            <pc:sldMk cId="1822237758" sldId="268"/>
            <ac:spMk id="73" creationId="{81AEB8A9-B768-4E30-BA55-D919E668734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4824E0-F346-4B11-BCBE-EAE0D222F16D}" type="datetimeFigureOut">
              <a:rPr lang="en-US" smtClean="0"/>
              <a:t>4/6/2022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1A1BAE-F897-4FF6-8AF9-9DE443FC5CFA}" type="slidenum">
              <a:rPr lang="en-US" smtClean="0"/>
              <a:t>‹#›</a:t>
            </a:fld>
            <a:endParaRPr lang="en-US"/>
          </a:p>
        </p:txBody>
      </p:sp>
    </p:spTree>
    <p:extLst>
      <p:ext uri="{BB962C8B-B14F-4D97-AF65-F5344CB8AC3E}">
        <p14:creationId xmlns:p14="http://schemas.microsoft.com/office/powerpoint/2010/main" val="14214042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doi.org/10.1080/02705060.2020.1853622"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br>
              <a:rPr lang="en-US" dirty="0"/>
            </a:br>
            <a:endParaRPr lang="en-US" dirty="0"/>
          </a:p>
        </p:txBody>
      </p:sp>
      <p:sp>
        <p:nvSpPr>
          <p:cNvPr id="4" name="Slide Number Placeholder 3"/>
          <p:cNvSpPr>
            <a:spLocks noGrp="1"/>
          </p:cNvSpPr>
          <p:nvPr>
            <p:ph type="sldNum" sz="quarter" idx="5"/>
          </p:nvPr>
        </p:nvSpPr>
        <p:spPr/>
        <p:txBody>
          <a:bodyPr/>
          <a:lstStyle/>
          <a:p>
            <a:fld id="{241A1BAE-F897-4FF6-8AF9-9DE443FC5CFA}" type="slidenum">
              <a:rPr lang="en-US" smtClean="0"/>
              <a:t>2</a:t>
            </a:fld>
            <a:endParaRPr lang="en-US"/>
          </a:p>
        </p:txBody>
      </p:sp>
    </p:spTree>
    <p:extLst>
      <p:ext uri="{BB962C8B-B14F-4D97-AF65-F5344CB8AC3E}">
        <p14:creationId xmlns:p14="http://schemas.microsoft.com/office/powerpoint/2010/main" val="21088223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333333"/>
                </a:solidFill>
                <a:effectLst/>
                <a:latin typeface="Open Sans" panose="020B0606030504020204" pitchFamily="34" charset="0"/>
              </a:rPr>
              <a:t>Jennifer N. </a:t>
            </a:r>
            <a:r>
              <a:rPr lang="en-US" b="0" i="0" dirty="0" err="1">
                <a:solidFill>
                  <a:srgbClr val="333333"/>
                </a:solidFill>
                <a:effectLst/>
                <a:latin typeface="Open Sans" panose="020B0606030504020204" pitchFamily="34" charset="0"/>
              </a:rPr>
              <a:t>Piacente</a:t>
            </a:r>
            <a:r>
              <a:rPr lang="en-US" b="0" i="0" dirty="0">
                <a:solidFill>
                  <a:srgbClr val="333333"/>
                </a:solidFill>
                <a:effectLst/>
                <a:latin typeface="Open Sans" panose="020B0606030504020204" pitchFamily="34" charset="0"/>
              </a:rPr>
              <a:t>, Joseph R. Milanovich, Martin B. Berg, Timothy J. </a:t>
            </a:r>
            <a:r>
              <a:rPr lang="en-US" b="0" i="0" dirty="0" err="1">
                <a:solidFill>
                  <a:srgbClr val="333333"/>
                </a:solidFill>
                <a:effectLst/>
                <a:latin typeface="Open Sans" panose="020B0606030504020204" pitchFamily="34" charset="0"/>
              </a:rPr>
              <a:t>Hoellein</a:t>
            </a:r>
            <a:r>
              <a:rPr lang="en-US" b="0" i="0" dirty="0">
                <a:solidFill>
                  <a:srgbClr val="333333"/>
                </a:solidFill>
                <a:effectLst/>
                <a:latin typeface="Open Sans" panose="020B0606030504020204" pitchFamily="34" charset="0"/>
              </a:rPr>
              <a:t>, Andrés G. Muñoz, Armand A. </a:t>
            </a:r>
            <a:r>
              <a:rPr lang="en-US" b="0" i="0" dirty="0" err="1">
                <a:solidFill>
                  <a:srgbClr val="333333"/>
                </a:solidFill>
                <a:effectLst/>
                <a:latin typeface="Open Sans" panose="020B0606030504020204" pitchFamily="34" charset="0"/>
              </a:rPr>
              <a:t>Cann</a:t>
            </a:r>
            <a:r>
              <a:rPr lang="en-US" b="0" i="0" dirty="0">
                <a:solidFill>
                  <a:srgbClr val="333333"/>
                </a:solidFill>
                <a:effectLst/>
                <a:latin typeface="Open Sans" panose="020B0606030504020204" pitchFamily="34" charset="0"/>
              </a:rPr>
              <a:t> &amp; Isabella S. </a:t>
            </a:r>
            <a:r>
              <a:rPr lang="en-US" b="0" i="0" dirty="0" err="1">
                <a:solidFill>
                  <a:srgbClr val="333333"/>
                </a:solidFill>
                <a:effectLst/>
                <a:latin typeface="Open Sans" panose="020B0606030504020204" pitchFamily="34" charset="0"/>
              </a:rPr>
              <a:t>Lentini</a:t>
            </a:r>
            <a:r>
              <a:rPr lang="en-US" b="0" i="0" dirty="0">
                <a:solidFill>
                  <a:srgbClr val="333333"/>
                </a:solidFill>
                <a:effectLst/>
                <a:latin typeface="Open Sans" panose="020B0606030504020204" pitchFamily="34" charset="0"/>
              </a:rPr>
              <a:t> (2020) Characterizing lentic habitats in golf courses and adjacent green spaces: water quality, water chemistry, pesticide concentrations, and algal concentrations, Journal of Freshwater Ecology, 35:1, 507-522, DOI: </a:t>
            </a:r>
            <a:r>
              <a:rPr lang="en-US" b="0" i="0" u="sng" dirty="0">
                <a:solidFill>
                  <a:srgbClr val="333333"/>
                </a:solidFill>
                <a:effectLst/>
                <a:latin typeface="Open Sans" panose="020B0606030504020204" pitchFamily="34" charset="0"/>
                <a:hlinkClick r:id="rId3"/>
              </a:rPr>
              <a:t>10.1080/02705060.2020.1853622</a:t>
            </a:r>
            <a:endParaRPr lang="en-US" b="0" i="0" dirty="0">
              <a:solidFill>
                <a:srgbClr val="333333"/>
              </a:solidFill>
              <a:effectLst/>
              <a:latin typeface="Open Sans" panose="020B0606030504020204" pitchFamily="34" charset="0"/>
            </a:endParaRPr>
          </a:p>
          <a:p>
            <a:endParaRPr lang="en-US" dirty="0"/>
          </a:p>
        </p:txBody>
      </p:sp>
      <p:sp>
        <p:nvSpPr>
          <p:cNvPr id="4" name="Slide Number Placeholder 3"/>
          <p:cNvSpPr>
            <a:spLocks noGrp="1"/>
          </p:cNvSpPr>
          <p:nvPr>
            <p:ph type="sldNum" sz="quarter" idx="5"/>
          </p:nvPr>
        </p:nvSpPr>
        <p:spPr/>
        <p:txBody>
          <a:bodyPr/>
          <a:lstStyle/>
          <a:p>
            <a:fld id="{241A1BAE-F897-4FF6-8AF9-9DE443FC5CFA}" type="slidenum">
              <a:rPr lang="en-US" smtClean="0"/>
              <a:t>3</a:t>
            </a:fld>
            <a:endParaRPr lang="en-US"/>
          </a:p>
        </p:txBody>
      </p:sp>
    </p:spTree>
    <p:extLst>
      <p:ext uri="{BB962C8B-B14F-4D97-AF65-F5344CB8AC3E}">
        <p14:creationId xmlns:p14="http://schemas.microsoft.com/office/powerpoint/2010/main" val="19945074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41A1BAE-F897-4FF6-8AF9-9DE443FC5CFA}" type="slidenum">
              <a:rPr lang="en-US" smtClean="0"/>
              <a:t>4</a:t>
            </a:fld>
            <a:endParaRPr lang="en-US"/>
          </a:p>
        </p:txBody>
      </p:sp>
    </p:spTree>
    <p:extLst>
      <p:ext uri="{BB962C8B-B14F-4D97-AF65-F5344CB8AC3E}">
        <p14:creationId xmlns:p14="http://schemas.microsoft.com/office/powerpoint/2010/main" val="5408211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41A1BAE-F897-4FF6-8AF9-9DE443FC5CFA}" type="slidenum">
              <a:rPr lang="en-US" smtClean="0"/>
              <a:t>6</a:t>
            </a:fld>
            <a:endParaRPr lang="en-US"/>
          </a:p>
        </p:txBody>
      </p:sp>
    </p:spTree>
    <p:extLst>
      <p:ext uri="{BB962C8B-B14F-4D97-AF65-F5344CB8AC3E}">
        <p14:creationId xmlns:p14="http://schemas.microsoft.com/office/powerpoint/2010/main" val="21213250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41A1BAE-F897-4FF6-8AF9-9DE443FC5CFA}" type="slidenum">
              <a:rPr lang="en-US" smtClean="0"/>
              <a:t>8</a:t>
            </a:fld>
            <a:endParaRPr lang="en-US"/>
          </a:p>
        </p:txBody>
      </p:sp>
    </p:spTree>
    <p:extLst>
      <p:ext uri="{BB962C8B-B14F-4D97-AF65-F5344CB8AC3E}">
        <p14:creationId xmlns:p14="http://schemas.microsoft.com/office/powerpoint/2010/main" val="1518060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4F664-3A85-4CE3-BC6F-C8985DB5A7E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96F78EE-F2B3-46A0-8144-206F63AEE98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CD12245-8A4B-472D-8872-353F45D66198}"/>
              </a:ext>
            </a:extLst>
          </p:cNvPr>
          <p:cNvSpPr>
            <a:spLocks noGrp="1"/>
          </p:cNvSpPr>
          <p:nvPr>
            <p:ph type="dt" sz="half" idx="10"/>
          </p:nvPr>
        </p:nvSpPr>
        <p:spPr/>
        <p:txBody>
          <a:bodyPr/>
          <a:lstStyle/>
          <a:p>
            <a:fld id="{CC8CC3E0-BE2E-4DFA-9BD5-0B317C88AB17}" type="datetimeFigureOut">
              <a:rPr lang="en-US" smtClean="0"/>
              <a:t>4/6/2022</a:t>
            </a:fld>
            <a:endParaRPr lang="en-US"/>
          </a:p>
        </p:txBody>
      </p:sp>
      <p:sp>
        <p:nvSpPr>
          <p:cNvPr id="5" name="Footer Placeholder 4">
            <a:extLst>
              <a:ext uri="{FF2B5EF4-FFF2-40B4-BE49-F238E27FC236}">
                <a16:creationId xmlns:a16="http://schemas.microsoft.com/office/drawing/2014/main" id="{B5668892-63D1-43B4-8ED2-374BFB75CC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697E3A-9375-44A9-8614-DEC5BA7EDBBA}"/>
              </a:ext>
            </a:extLst>
          </p:cNvPr>
          <p:cNvSpPr>
            <a:spLocks noGrp="1"/>
          </p:cNvSpPr>
          <p:nvPr>
            <p:ph type="sldNum" sz="quarter" idx="12"/>
          </p:nvPr>
        </p:nvSpPr>
        <p:spPr/>
        <p:txBody>
          <a:bodyPr/>
          <a:lstStyle/>
          <a:p>
            <a:fld id="{AF479F7C-F0E2-43F4-9174-848EA10FD741}" type="slidenum">
              <a:rPr lang="en-US" smtClean="0"/>
              <a:t>‹#›</a:t>
            </a:fld>
            <a:endParaRPr lang="en-US"/>
          </a:p>
        </p:txBody>
      </p:sp>
    </p:spTree>
    <p:extLst>
      <p:ext uri="{BB962C8B-B14F-4D97-AF65-F5344CB8AC3E}">
        <p14:creationId xmlns:p14="http://schemas.microsoft.com/office/powerpoint/2010/main" val="2981681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F03BD-B530-48E0-98FE-EC079E9F9D9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A0ACAE2-2BCE-4C53-8C77-5C97055EC62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714562-D648-49C6-B48E-0A5A2DDEBC30}"/>
              </a:ext>
            </a:extLst>
          </p:cNvPr>
          <p:cNvSpPr>
            <a:spLocks noGrp="1"/>
          </p:cNvSpPr>
          <p:nvPr>
            <p:ph type="dt" sz="half" idx="10"/>
          </p:nvPr>
        </p:nvSpPr>
        <p:spPr/>
        <p:txBody>
          <a:bodyPr/>
          <a:lstStyle/>
          <a:p>
            <a:fld id="{CC8CC3E0-BE2E-4DFA-9BD5-0B317C88AB17}" type="datetimeFigureOut">
              <a:rPr lang="en-US" smtClean="0"/>
              <a:t>4/6/2022</a:t>
            </a:fld>
            <a:endParaRPr lang="en-US"/>
          </a:p>
        </p:txBody>
      </p:sp>
      <p:sp>
        <p:nvSpPr>
          <p:cNvPr id="5" name="Footer Placeholder 4">
            <a:extLst>
              <a:ext uri="{FF2B5EF4-FFF2-40B4-BE49-F238E27FC236}">
                <a16:creationId xmlns:a16="http://schemas.microsoft.com/office/drawing/2014/main" id="{F9DA7E38-E409-44E7-AF74-B18BE1A3EB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7C08D0-F105-473F-953A-ACFF51980F17}"/>
              </a:ext>
            </a:extLst>
          </p:cNvPr>
          <p:cNvSpPr>
            <a:spLocks noGrp="1"/>
          </p:cNvSpPr>
          <p:nvPr>
            <p:ph type="sldNum" sz="quarter" idx="12"/>
          </p:nvPr>
        </p:nvSpPr>
        <p:spPr/>
        <p:txBody>
          <a:bodyPr/>
          <a:lstStyle/>
          <a:p>
            <a:fld id="{AF479F7C-F0E2-43F4-9174-848EA10FD741}" type="slidenum">
              <a:rPr lang="en-US" smtClean="0"/>
              <a:t>‹#›</a:t>
            </a:fld>
            <a:endParaRPr lang="en-US"/>
          </a:p>
        </p:txBody>
      </p:sp>
    </p:spTree>
    <p:extLst>
      <p:ext uri="{BB962C8B-B14F-4D97-AF65-F5344CB8AC3E}">
        <p14:creationId xmlns:p14="http://schemas.microsoft.com/office/powerpoint/2010/main" val="113263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2D2385C-7555-463C-BBDB-53175373D63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C4EF83C-F6DD-4367-9978-E9CDA4A1B53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106567-81A9-494D-A767-8E2FEC769040}"/>
              </a:ext>
            </a:extLst>
          </p:cNvPr>
          <p:cNvSpPr>
            <a:spLocks noGrp="1"/>
          </p:cNvSpPr>
          <p:nvPr>
            <p:ph type="dt" sz="half" idx="10"/>
          </p:nvPr>
        </p:nvSpPr>
        <p:spPr/>
        <p:txBody>
          <a:bodyPr/>
          <a:lstStyle/>
          <a:p>
            <a:fld id="{CC8CC3E0-BE2E-4DFA-9BD5-0B317C88AB17}" type="datetimeFigureOut">
              <a:rPr lang="en-US" smtClean="0"/>
              <a:t>4/6/2022</a:t>
            </a:fld>
            <a:endParaRPr lang="en-US"/>
          </a:p>
        </p:txBody>
      </p:sp>
      <p:sp>
        <p:nvSpPr>
          <p:cNvPr id="5" name="Footer Placeholder 4">
            <a:extLst>
              <a:ext uri="{FF2B5EF4-FFF2-40B4-BE49-F238E27FC236}">
                <a16:creationId xmlns:a16="http://schemas.microsoft.com/office/drawing/2014/main" id="{2F6A92C7-99FF-4D7F-9B3E-5F956B99FB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2B107D-6A96-4124-A7DE-44250A4D79DA}"/>
              </a:ext>
            </a:extLst>
          </p:cNvPr>
          <p:cNvSpPr>
            <a:spLocks noGrp="1"/>
          </p:cNvSpPr>
          <p:nvPr>
            <p:ph type="sldNum" sz="quarter" idx="12"/>
          </p:nvPr>
        </p:nvSpPr>
        <p:spPr/>
        <p:txBody>
          <a:bodyPr/>
          <a:lstStyle/>
          <a:p>
            <a:fld id="{AF479F7C-F0E2-43F4-9174-848EA10FD741}" type="slidenum">
              <a:rPr lang="en-US" smtClean="0"/>
              <a:t>‹#›</a:t>
            </a:fld>
            <a:endParaRPr lang="en-US"/>
          </a:p>
        </p:txBody>
      </p:sp>
    </p:spTree>
    <p:extLst>
      <p:ext uri="{BB962C8B-B14F-4D97-AF65-F5344CB8AC3E}">
        <p14:creationId xmlns:p14="http://schemas.microsoft.com/office/powerpoint/2010/main" val="835569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8F34A-D2FE-4267-A65C-570A4EEA589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90ABFE9-14E6-4728-A441-92D54FA4FE8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8FFE84-8D6B-4ED6-951B-DE43F000CB46}"/>
              </a:ext>
            </a:extLst>
          </p:cNvPr>
          <p:cNvSpPr>
            <a:spLocks noGrp="1"/>
          </p:cNvSpPr>
          <p:nvPr>
            <p:ph type="dt" sz="half" idx="10"/>
          </p:nvPr>
        </p:nvSpPr>
        <p:spPr/>
        <p:txBody>
          <a:bodyPr/>
          <a:lstStyle/>
          <a:p>
            <a:fld id="{CC8CC3E0-BE2E-4DFA-9BD5-0B317C88AB17}" type="datetimeFigureOut">
              <a:rPr lang="en-US" smtClean="0"/>
              <a:t>4/6/2022</a:t>
            </a:fld>
            <a:endParaRPr lang="en-US"/>
          </a:p>
        </p:txBody>
      </p:sp>
      <p:sp>
        <p:nvSpPr>
          <p:cNvPr id="5" name="Footer Placeholder 4">
            <a:extLst>
              <a:ext uri="{FF2B5EF4-FFF2-40B4-BE49-F238E27FC236}">
                <a16:creationId xmlns:a16="http://schemas.microsoft.com/office/drawing/2014/main" id="{B6F84938-0AF7-467E-98BD-932D1C2198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DE4841-E722-41AD-95D6-7A65FA4F23DD}"/>
              </a:ext>
            </a:extLst>
          </p:cNvPr>
          <p:cNvSpPr>
            <a:spLocks noGrp="1"/>
          </p:cNvSpPr>
          <p:nvPr>
            <p:ph type="sldNum" sz="quarter" idx="12"/>
          </p:nvPr>
        </p:nvSpPr>
        <p:spPr/>
        <p:txBody>
          <a:bodyPr/>
          <a:lstStyle/>
          <a:p>
            <a:fld id="{AF479F7C-F0E2-43F4-9174-848EA10FD741}" type="slidenum">
              <a:rPr lang="en-US" smtClean="0"/>
              <a:t>‹#›</a:t>
            </a:fld>
            <a:endParaRPr lang="en-US"/>
          </a:p>
        </p:txBody>
      </p:sp>
    </p:spTree>
    <p:extLst>
      <p:ext uri="{BB962C8B-B14F-4D97-AF65-F5344CB8AC3E}">
        <p14:creationId xmlns:p14="http://schemas.microsoft.com/office/powerpoint/2010/main" val="1644754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00324-463F-4C85-8E64-111EB55E8E2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BE2EC9D-D9AA-4D66-B12F-985ED8C3623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5CA43F4-026C-4529-B7EF-7CBF19831B42}"/>
              </a:ext>
            </a:extLst>
          </p:cNvPr>
          <p:cNvSpPr>
            <a:spLocks noGrp="1"/>
          </p:cNvSpPr>
          <p:nvPr>
            <p:ph type="dt" sz="half" idx="10"/>
          </p:nvPr>
        </p:nvSpPr>
        <p:spPr/>
        <p:txBody>
          <a:bodyPr/>
          <a:lstStyle/>
          <a:p>
            <a:fld id="{CC8CC3E0-BE2E-4DFA-9BD5-0B317C88AB17}" type="datetimeFigureOut">
              <a:rPr lang="en-US" smtClean="0"/>
              <a:t>4/6/2022</a:t>
            </a:fld>
            <a:endParaRPr lang="en-US"/>
          </a:p>
        </p:txBody>
      </p:sp>
      <p:sp>
        <p:nvSpPr>
          <p:cNvPr id="5" name="Footer Placeholder 4">
            <a:extLst>
              <a:ext uri="{FF2B5EF4-FFF2-40B4-BE49-F238E27FC236}">
                <a16:creationId xmlns:a16="http://schemas.microsoft.com/office/drawing/2014/main" id="{725F8C4A-BA8E-41EA-849C-6B4BC9A922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47B198-F4FF-4F73-96BC-B7332B248426}"/>
              </a:ext>
            </a:extLst>
          </p:cNvPr>
          <p:cNvSpPr>
            <a:spLocks noGrp="1"/>
          </p:cNvSpPr>
          <p:nvPr>
            <p:ph type="sldNum" sz="quarter" idx="12"/>
          </p:nvPr>
        </p:nvSpPr>
        <p:spPr/>
        <p:txBody>
          <a:bodyPr/>
          <a:lstStyle/>
          <a:p>
            <a:fld id="{AF479F7C-F0E2-43F4-9174-848EA10FD741}" type="slidenum">
              <a:rPr lang="en-US" smtClean="0"/>
              <a:t>‹#›</a:t>
            </a:fld>
            <a:endParaRPr lang="en-US"/>
          </a:p>
        </p:txBody>
      </p:sp>
    </p:spTree>
    <p:extLst>
      <p:ext uri="{BB962C8B-B14F-4D97-AF65-F5344CB8AC3E}">
        <p14:creationId xmlns:p14="http://schemas.microsoft.com/office/powerpoint/2010/main" val="3389728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95595C-A6D1-4E5A-ABFD-FB58ACE643D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A2F9FE1-DA29-4A9F-8B70-F470A8D41F7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EDA0F00-D895-41BC-BC99-3C4229DDDAE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502D0DA-6DF8-4FAE-B795-F9096FD012FB}"/>
              </a:ext>
            </a:extLst>
          </p:cNvPr>
          <p:cNvSpPr>
            <a:spLocks noGrp="1"/>
          </p:cNvSpPr>
          <p:nvPr>
            <p:ph type="dt" sz="half" idx="10"/>
          </p:nvPr>
        </p:nvSpPr>
        <p:spPr/>
        <p:txBody>
          <a:bodyPr/>
          <a:lstStyle/>
          <a:p>
            <a:fld id="{CC8CC3E0-BE2E-4DFA-9BD5-0B317C88AB17}" type="datetimeFigureOut">
              <a:rPr lang="en-US" smtClean="0"/>
              <a:t>4/6/2022</a:t>
            </a:fld>
            <a:endParaRPr lang="en-US"/>
          </a:p>
        </p:txBody>
      </p:sp>
      <p:sp>
        <p:nvSpPr>
          <p:cNvPr id="6" name="Footer Placeholder 5">
            <a:extLst>
              <a:ext uri="{FF2B5EF4-FFF2-40B4-BE49-F238E27FC236}">
                <a16:creationId xmlns:a16="http://schemas.microsoft.com/office/drawing/2014/main" id="{B40C839B-3036-4A8D-BF6D-254E38717E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D96339-14E2-4498-A446-212AB6BBD609}"/>
              </a:ext>
            </a:extLst>
          </p:cNvPr>
          <p:cNvSpPr>
            <a:spLocks noGrp="1"/>
          </p:cNvSpPr>
          <p:nvPr>
            <p:ph type="sldNum" sz="quarter" idx="12"/>
          </p:nvPr>
        </p:nvSpPr>
        <p:spPr/>
        <p:txBody>
          <a:bodyPr/>
          <a:lstStyle/>
          <a:p>
            <a:fld id="{AF479F7C-F0E2-43F4-9174-848EA10FD741}" type="slidenum">
              <a:rPr lang="en-US" smtClean="0"/>
              <a:t>‹#›</a:t>
            </a:fld>
            <a:endParaRPr lang="en-US"/>
          </a:p>
        </p:txBody>
      </p:sp>
    </p:spTree>
    <p:extLst>
      <p:ext uri="{BB962C8B-B14F-4D97-AF65-F5344CB8AC3E}">
        <p14:creationId xmlns:p14="http://schemas.microsoft.com/office/powerpoint/2010/main" val="4169222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A4D9C-A899-4170-8FA8-CDE6F1AA879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87BDABF-8CFD-44C4-9661-9CA1762F990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D5CB8BE-DAE1-4E2D-8CAC-5954977F36C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4C081A1-7928-495B-B465-47D4D4F4C9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B18E943-93D2-47C1-8E0F-17CC988528A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BC90F0A-C59A-4448-AC64-FA0BC9B1A56D}"/>
              </a:ext>
            </a:extLst>
          </p:cNvPr>
          <p:cNvSpPr>
            <a:spLocks noGrp="1"/>
          </p:cNvSpPr>
          <p:nvPr>
            <p:ph type="dt" sz="half" idx="10"/>
          </p:nvPr>
        </p:nvSpPr>
        <p:spPr/>
        <p:txBody>
          <a:bodyPr/>
          <a:lstStyle/>
          <a:p>
            <a:fld id="{CC8CC3E0-BE2E-4DFA-9BD5-0B317C88AB17}" type="datetimeFigureOut">
              <a:rPr lang="en-US" smtClean="0"/>
              <a:t>4/6/2022</a:t>
            </a:fld>
            <a:endParaRPr lang="en-US"/>
          </a:p>
        </p:txBody>
      </p:sp>
      <p:sp>
        <p:nvSpPr>
          <p:cNvPr id="8" name="Footer Placeholder 7">
            <a:extLst>
              <a:ext uri="{FF2B5EF4-FFF2-40B4-BE49-F238E27FC236}">
                <a16:creationId xmlns:a16="http://schemas.microsoft.com/office/drawing/2014/main" id="{CB360441-8E76-4E3B-AB1F-1B9C796A528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0385A6D-7309-46B7-935F-941A0A22F53F}"/>
              </a:ext>
            </a:extLst>
          </p:cNvPr>
          <p:cNvSpPr>
            <a:spLocks noGrp="1"/>
          </p:cNvSpPr>
          <p:nvPr>
            <p:ph type="sldNum" sz="quarter" idx="12"/>
          </p:nvPr>
        </p:nvSpPr>
        <p:spPr/>
        <p:txBody>
          <a:bodyPr/>
          <a:lstStyle/>
          <a:p>
            <a:fld id="{AF479F7C-F0E2-43F4-9174-848EA10FD741}" type="slidenum">
              <a:rPr lang="en-US" smtClean="0"/>
              <a:t>‹#›</a:t>
            </a:fld>
            <a:endParaRPr lang="en-US"/>
          </a:p>
        </p:txBody>
      </p:sp>
    </p:spTree>
    <p:extLst>
      <p:ext uri="{BB962C8B-B14F-4D97-AF65-F5344CB8AC3E}">
        <p14:creationId xmlns:p14="http://schemas.microsoft.com/office/powerpoint/2010/main" val="2258823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CE4B2-525C-463A-9A32-0F2D74D787E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B5DEBB8-E5CC-4A62-A1C0-33E7C5477AED}"/>
              </a:ext>
            </a:extLst>
          </p:cNvPr>
          <p:cNvSpPr>
            <a:spLocks noGrp="1"/>
          </p:cNvSpPr>
          <p:nvPr>
            <p:ph type="dt" sz="half" idx="10"/>
          </p:nvPr>
        </p:nvSpPr>
        <p:spPr/>
        <p:txBody>
          <a:bodyPr/>
          <a:lstStyle/>
          <a:p>
            <a:fld id="{CC8CC3E0-BE2E-4DFA-9BD5-0B317C88AB17}" type="datetimeFigureOut">
              <a:rPr lang="en-US" smtClean="0"/>
              <a:t>4/6/2022</a:t>
            </a:fld>
            <a:endParaRPr lang="en-US"/>
          </a:p>
        </p:txBody>
      </p:sp>
      <p:sp>
        <p:nvSpPr>
          <p:cNvPr id="4" name="Footer Placeholder 3">
            <a:extLst>
              <a:ext uri="{FF2B5EF4-FFF2-40B4-BE49-F238E27FC236}">
                <a16:creationId xmlns:a16="http://schemas.microsoft.com/office/drawing/2014/main" id="{592268DB-2738-4BFF-B5C3-99C01277811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65C07F4-B616-449B-AAB1-8516ACD9ECA2}"/>
              </a:ext>
            </a:extLst>
          </p:cNvPr>
          <p:cNvSpPr>
            <a:spLocks noGrp="1"/>
          </p:cNvSpPr>
          <p:nvPr>
            <p:ph type="sldNum" sz="quarter" idx="12"/>
          </p:nvPr>
        </p:nvSpPr>
        <p:spPr/>
        <p:txBody>
          <a:bodyPr/>
          <a:lstStyle/>
          <a:p>
            <a:fld id="{AF479F7C-F0E2-43F4-9174-848EA10FD741}" type="slidenum">
              <a:rPr lang="en-US" smtClean="0"/>
              <a:t>‹#›</a:t>
            </a:fld>
            <a:endParaRPr lang="en-US"/>
          </a:p>
        </p:txBody>
      </p:sp>
    </p:spTree>
    <p:extLst>
      <p:ext uri="{BB962C8B-B14F-4D97-AF65-F5344CB8AC3E}">
        <p14:creationId xmlns:p14="http://schemas.microsoft.com/office/powerpoint/2010/main" val="2964642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A1176D4-29F6-4FA4-AFBE-056EB0E9BEE8}"/>
              </a:ext>
            </a:extLst>
          </p:cNvPr>
          <p:cNvSpPr>
            <a:spLocks noGrp="1"/>
          </p:cNvSpPr>
          <p:nvPr>
            <p:ph type="dt" sz="half" idx="10"/>
          </p:nvPr>
        </p:nvSpPr>
        <p:spPr/>
        <p:txBody>
          <a:bodyPr/>
          <a:lstStyle/>
          <a:p>
            <a:fld id="{CC8CC3E0-BE2E-4DFA-9BD5-0B317C88AB17}" type="datetimeFigureOut">
              <a:rPr lang="en-US" smtClean="0"/>
              <a:t>4/6/2022</a:t>
            </a:fld>
            <a:endParaRPr lang="en-US"/>
          </a:p>
        </p:txBody>
      </p:sp>
      <p:sp>
        <p:nvSpPr>
          <p:cNvPr id="3" name="Footer Placeholder 2">
            <a:extLst>
              <a:ext uri="{FF2B5EF4-FFF2-40B4-BE49-F238E27FC236}">
                <a16:creationId xmlns:a16="http://schemas.microsoft.com/office/drawing/2014/main" id="{BA63AB54-3552-4F99-ABAF-216F8DFD9CA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D29743-A087-40D8-9C0E-169667E395E4}"/>
              </a:ext>
            </a:extLst>
          </p:cNvPr>
          <p:cNvSpPr>
            <a:spLocks noGrp="1"/>
          </p:cNvSpPr>
          <p:nvPr>
            <p:ph type="sldNum" sz="quarter" idx="12"/>
          </p:nvPr>
        </p:nvSpPr>
        <p:spPr/>
        <p:txBody>
          <a:bodyPr/>
          <a:lstStyle/>
          <a:p>
            <a:fld id="{AF479F7C-F0E2-43F4-9174-848EA10FD741}" type="slidenum">
              <a:rPr lang="en-US" smtClean="0"/>
              <a:t>‹#›</a:t>
            </a:fld>
            <a:endParaRPr lang="en-US"/>
          </a:p>
        </p:txBody>
      </p:sp>
    </p:spTree>
    <p:extLst>
      <p:ext uri="{BB962C8B-B14F-4D97-AF65-F5344CB8AC3E}">
        <p14:creationId xmlns:p14="http://schemas.microsoft.com/office/powerpoint/2010/main" val="2825763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41D65F-8472-42FD-9743-E9AC94B578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E032381-B194-4CE4-929E-7EB8B1A3450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822A00A-76BF-4914-A446-C160B0C2F5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4DF42A4-BA98-431D-A877-5E4BEE6E76DB}"/>
              </a:ext>
            </a:extLst>
          </p:cNvPr>
          <p:cNvSpPr>
            <a:spLocks noGrp="1"/>
          </p:cNvSpPr>
          <p:nvPr>
            <p:ph type="dt" sz="half" idx="10"/>
          </p:nvPr>
        </p:nvSpPr>
        <p:spPr/>
        <p:txBody>
          <a:bodyPr/>
          <a:lstStyle/>
          <a:p>
            <a:fld id="{CC8CC3E0-BE2E-4DFA-9BD5-0B317C88AB17}" type="datetimeFigureOut">
              <a:rPr lang="en-US" smtClean="0"/>
              <a:t>4/6/2022</a:t>
            </a:fld>
            <a:endParaRPr lang="en-US"/>
          </a:p>
        </p:txBody>
      </p:sp>
      <p:sp>
        <p:nvSpPr>
          <p:cNvPr id="6" name="Footer Placeholder 5">
            <a:extLst>
              <a:ext uri="{FF2B5EF4-FFF2-40B4-BE49-F238E27FC236}">
                <a16:creationId xmlns:a16="http://schemas.microsoft.com/office/drawing/2014/main" id="{5435154F-42B5-40A3-B57D-FDE044E96CB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2C2C94-B2EA-4C21-8007-E29C594B05C7}"/>
              </a:ext>
            </a:extLst>
          </p:cNvPr>
          <p:cNvSpPr>
            <a:spLocks noGrp="1"/>
          </p:cNvSpPr>
          <p:nvPr>
            <p:ph type="sldNum" sz="quarter" idx="12"/>
          </p:nvPr>
        </p:nvSpPr>
        <p:spPr/>
        <p:txBody>
          <a:bodyPr/>
          <a:lstStyle/>
          <a:p>
            <a:fld id="{AF479F7C-F0E2-43F4-9174-848EA10FD741}" type="slidenum">
              <a:rPr lang="en-US" smtClean="0"/>
              <a:t>‹#›</a:t>
            </a:fld>
            <a:endParaRPr lang="en-US"/>
          </a:p>
        </p:txBody>
      </p:sp>
    </p:spTree>
    <p:extLst>
      <p:ext uri="{BB962C8B-B14F-4D97-AF65-F5344CB8AC3E}">
        <p14:creationId xmlns:p14="http://schemas.microsoft.com/office/powerpoint/2010/main" val="2593795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A28D25-DAC3-4DC6-A1C5-04EEEA6341B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71CF8C9-25B4-42C7-976F-2FB0FFD379D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B201241-DF6F-4EF9-8365-1F7B6CE881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E8B7AA-A50C-4597-AB6C-6AE0EFCE85A5}"/>
              </a:ext>
            </a:extLst>
          </p:cNvPr>
          <p:cNvSpPr>
            <a:spLocks noGrp="1"/>
          </p:cNvSpPr>
          <p:nvPr>
            <p:ph type="dt" sz="half" idx="10"/>
          </p:nvPr>
        </p:nvSpPr>
        <p:spPr/>
        <p:txBody>
          <a:bodyPr/>
          <a:lstStyle/>
          <a:p>
            <a:fld id="{CC8CC3E0-BE2E-4DFA-9BD5-0B317C88AB17}" type="datetimeFigureOut">
              <a:rPr lang="en-US" smtClean="0"/>
              <a:t>4/6/2022</a:t>
            </a:fld>
            <a:endParaRPr lang="en-US"/>
          </a:p>
        </p:txBody>
      </p:sp>
      <p:sp>
        <p:nvSpPr>
          <p:cNvPr id="6" name="Footer Placeholder 5">
            <a:extLst>
              <a:ext uri="{FF2B5EF4-FFF2-40B4-BE49-F238E27FC236}">
                <a16:creationId xmlns:a16="http://schemas.microsoft.com/office/drawing/2014/main" id="{D00DE2E0-C5CD-4E18-8BDF-0FF96136ED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08646B0-D430-4B54-9BD9-511AF3868D09}"/>
              </a:ext>
            </a:extLst>
          </p:cNvPr>
          <p:cNvSpPr>
            <a:spLocks noGrp="1"/>
          </p:cNvSpPr>
          <p:nvPr>
            <p:ph type="sldNum" sz="quarter" idx="12"/>
          </p:nvPr>
        </p:nvSpPr>
        <p:spPr/>
        <p:txBody>
          <a:bodyPr/>
          <a:lstStyle/>
          <a:p>
            <a:fld id="{AF479F7C-F0E2-43F4-9174-848EA10FD741}" type="slidenum">
              <a:rPr lang="en-US" smtClean="0"/>
              <a:t>‹#›</a:t>
            </a:fld>
            <a:endParaRPr lang="en-US"/>
          </a:p>
        </p:txBody>
      </p:sp>
    </p:spTree>
    <p:extLst>
      <p:ext uri="{BB962C8B-B14F-4D97-AF65-F5344CB8AC3E}">
        <p14:creationId xmlns:p14="http://schemas.microsoft.com/office/powerpoint/2010/main" val="2127332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FAEE00-6B00-4318-A7CC-3039A782D2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EE63705-3936-4383-91D2-854ECF6925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DDBBFC-0BF3-4F73-9F89-8583790F70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8CC3E0-BE2E-4DFA-9BD5-0B317C88AB17}" type="datetimeFigureOut">
              <a:rPr lang="en-US" smtClean="0"/>
              <a:t>4/6/2022</a:t>
            </a:fld>
            <a:endParaRPr lang="en-US"/>
          </a:p>
        </p:txBody>
      </p:sp>
      <p:sp>
        <p:nvSpPr>
          <p:cNvPr id="5" name="Footer Placeholder 4">
            <a:extLst>
              <a:ext uri="{FF2B5EF4-FFF2-40B4-BE49-F238E27FC236}">
                <a16:creationId xmlns:a16="http://schemas.microsoft.com/office/drawing/2014/main" id="{256036C0-02BD-4456-82AB-443B31C9A5D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35CEC88-A7D9-40F5-BF09-6E7FFEE33AB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479F7C-F0E2-43F4-9174-848EA10FD741}" type="slidenum">
              <a:rPr lang="en-US" smtClean="0"/>
              <a:t>‹#›</a:t>
            </a:fld>
            <a:endParaRPr lang="en-US"/>
          </a:p>
        </p:txBody>
      </p:sp>
    </p:spTree>
    <p:extLst>
      <p:ext uri="{BB962C8B-B14F-4D97-AF65-F5344CB8AC3E}">
        <p14:creationId xmlns:p14="http://schemas.microsoft.com/office/powerpoint/2010/main" val="10911763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Public Golf Course Management | KemperSports">
            <a:extLst>
              <a:ext uri="{FF2B5EF4-FFF2-40B4-BE49-F238E27FC236}">
                <a16:creationId xmlns:a16="http://schemas.microsoft.com/office/drawing/2014/main" id="{01355622-C885-4E5E-A508-8CE469FDA5AD}"/>
              </a:ext>
            </a:extLst>
          </p:cNvPr>
          <p:cNvPicPr>
            <a:picLocks noChangeAspect="1" noChangeArrowheads="1"/>
          </p:cNvPicPr>
          <p:nvPr/>
        </p:nvPicPr>
        <p:blipFill rotWithShape="1">
          <a:blip r:embed="rId2">
            <a:alphaModFix amt="50000"/>
            <a:extLst>
              <a:ext uri="{28A0092B-C50C-407E-A947-70E740481C1C}">
                <a14:useLocalDpi xmlns:a14="http://schemas.microsoft.com/office/drawing/2010/main" val="0"/>
              </a:ext>
            </a:extLst>
          </a:blip>
          <a:srcRect t="4153" b="15490"/>
          <a:stretch/>
        </p:blipFill>
        <p:spPr bwMode="auto">
          <a:xfrm>
            <a:off x="20" y="1"/>
            <a:ext cx="12191980" cy="685799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2A27167E-C746-4F7B-9EA5-6F570C5760F9}"/>
              </a:ext>
            </a:extLst>
          </p:cNvPr>
          <p:cNvSpPr>
            <a:spLocks noGrp="1"/>
          </p:cNvSpPr>
          <p:nvPr>
            <p:ph type="ctrTitle"/>
          </p:nvPr>
        </p:nvSpPr>
        <p:spPr>
          <a:xfrm>
            <a:off x="1524000" y="1122362"/>
            <a:ext cx="9144000" cy="2900518"/>
          </a:xfrm>
        </p:spPr>
        <p:txBody>
          <a:bodyPr>
            <a:normAutofit fontScale="90000"/>
          </a:bodyPr>
          <a:lstStyle/>
          <a:p>
            <a:r>
              <a:rPr lang="en-US" sz="5100" dirty="0">
                <a:solidFill>
                  <a:schemeClr val="accent1">
                    <a:lumMod val="20000"/>
                    <a:lumOff val="80000"/>
                  </a:schemeClr>
                </a:solidFill>
              </a:rPr>
              <a:t>Characterizing lentic habitats in golf courses and adjacent green spaces surrounding the Chicago Metropolitan Region: diversity and abundance of aquatic insects </a:t>
            </a:r>
          </a:p>
        </p:txBody>
      </p:sp>
      <p:sp>
        <p:nvSpPr>
          <p:cNvPr id="3" name="Subtitle 2">
            <a:extLst>
              <a:ext uri="{FF2B5EF4-FFF2-40B4-BE49-F238E27FC236}">
                <a16:creationId xmlns:a16="http://schemas.microsoft.com/office/drawing/2014/main" id="{E659E270-5282-45C7-97DB-D6429C797F0F}"/>
              </a:ext>
            </a:extLst>
          </p:cNvPr>
          <p:cNvSpPr>
            <a:spLocks noGrp="1"/>
          </p:cNvSpPr>
          <p:nvPr>
            <p:ph type="subTitle" idx="1"/>
          </p:nvPr>
        </p:nvSpPr>
        <p:spPr>
          <a:xfrm>
            <a:off x="1524000" y="4159404"/>
            <a:ext cx="9144000" cy="1098395"/>
          </a:xfrm>
        </p:spPr>
        <p:txBody>
          <a:bodyPr>
            <a:normAutofit/>
          </a:bodyPr>
          <a:lstStyle/>
          <a:p>
            <a:r>
              <a:rPr lang="en-US" dirty="0">
                <a:solidFill>
                  <a:srgbClr val="FFFFFF"/>
                </a:solidFill>
              </a:rPr>
              <a:t>Ashriya Patel </a:t>
            </a:r>
          </a:p>
        </p:txBody>
      </p:sp>
    </p:spTree>
    <p:extLst>
      <p:ext uri="{BB962C8B-B14F-4D97-AF65-F5344CB8AC3E}">
        <p14:creationId xmlns:p14="http://schemas.microsoft.com/office/powerpoint/2010/main" val="224868020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1ADC6-B167-46EC-ABF4-0B96995576A3}"/>
              </a:ext>
            </a:extLst>
          </p:cNvPr>
          <p:cNvSpPr>
            <a:spLocks noGrp="1"/>
          </p:cNvSpPr>
          <p:nvPr>
            <p:ph type="title"/>
          </p:nvPr>
        </p:nvSpPr>
        <p:spPr/>
        <p:txBody>
          <a:bodyPr>
            <a:normAutofit/>
          </a:bodyPr>
          <a:lstStyle/>
          <a:p>
            <a:r>
              <a:rPr lang="en-US" b="1" dirty="0">
                <a:solidFill>
                  <a:srgbClr val="0070C0"/>
                </a:solidFill>
              </a:rPr>
              <a:t>Golf courses can be considered a source for biodiversity of aquatic species in urban spaces.</a:t>
            </a:r>
          </a:p>
        </p:txBody>
      </p:sp>
      <p:sp>
        <p:nvSpPr>
          <p:cNvPr id="3" name="Content Placeholder 2">
            <a:extLst>
              <a:ext uri="{FF2B5EF4-FFF2-40B4-BE49-F238E27FC236}">
                <a16:creationId xmlns:a16="http://schemas.microsoft.com/office/drawing/2014/main" id="{9B87268C-BE75-4786-AB11-0DAE6DA0EC3C}"/>
              </a:ext>
            </a:extLst>
          </p:cNvPr>
          <p:cNvSpPr>
            <a:spLocks noGrp="1"/>
          </p:cNvSpPr>
          <p:nvPr>
            <p:ph idx="1"/>
          </p:nvPr>
        </p:nvSpPr>
        <p:spPr/>
        <p:txBody>
          <a:bodyPr/>
          <a:lstStyle/>
          <a:p>
            <a:pPr marL="0" indent="0">
              <a:buNone/>
            </a:pPr>
            <a:r>
              <a:rPr lang="en-US" dirty="0"/>
              <a:t>Both permanent ponds (forest preserve and golf curses) can support a similar range of species compared to ephemeral ponds. </a:t>
            </a:r>
          </a:p>
          <a:p>
            <a:pPr marL="0" indent="0">
              <a:buNone/>
            </a:pPr>
            <a:r>
              <a:rPr lang="en-US" dirty="0"/>
              <a:t>This relationship is also seen in </a:t>
            </a:r>
            <a:r>
              <a:rPr lang="en-US" dirty="0" err="1"/>
              <a:t>Piacente</a:t>
            </a:r>
            <a:r>
              <a:rPr lang="en-US" dirty="0"/>
              <a:t>, 2020. That suggest similar water chemistry between both permanent lentic ponds.</a:t>
            </a:r>
          </a:p>
          <a:p>
            <a:pPr marL="0" indent="0">
              <a:buNone/>
            </a:pPr>
            <a:r>
              <a:rPr lang="en-US" dirty="0"/>
              <a:t>Overall, all pond types have a low diversity and water quality surrounding the metropolitan area. In order to maximize biodiversity across urban landscapes conservation work should aim to improve habitat quality maximize diversity evenness.</a:t>
            </a:r>
          </a:p>
        </p:txBody>
      </p:sp>
    </p:spTree>
    <p:extLst>
      <p:ext uri="{BB962C8B-B14F-4D97-AF65-F5344CB8AC3E}">
        <p14:creationId xmlns:p14="http://schemas.microsoft.com/office/powerpoint/2010/main" val="24522245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9" name="Rectangle 78">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1" name="Group 80">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82"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3"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4"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5"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6" name="Rectangle 85">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994FED85-9970-480F-AE4F-16EB31001FF8}"/>
              </a:ext>
            </a:extLst>
          </p:cNvPr>
          <p:cNvSpPr>
            <a:spLocks noGrp="1"/>
          </p:cNvSpPr>
          <p:nvPr>
            <p:ph type="title"/>
          </p:nvPr>
        </p:nvSpPr>
        <p:spPr>
          <a:xfrm>
            <a:off x="1047280" y="759805"/>
            <a:ext cx="10306520" cy="1325563"/>
          </a:xfrm>
        </p:spPr>
        <p:txBody>
          <a:bodyPr>
            <a:normAutofit/>
          </a:bodyPr>
          <a:lstStyle/>
          <a:p>
            <a:r>
              <a:rPr lang="en-US" sz="4000" b="1">
                <a:solidFill>
                  <a:srgbClr val="FFFFFF"/>
                </a:solidFill>
              </a:rPr>
              <a:t>Acknowledgements</a:t>
            </a:r>
            <a:r>
              <a:rPr lang="en-US" sz="4000">
                <a:solidFill>
                  <a:srgbClr val="FFFFFF"/>
                </a:solidFill>
              </a:rPr>
              <a:t> </a:t>
            </a:r>
          </a:p>
        </p:txBody>
      </p:sp>
      <p:sp>
        <p:nvSpPr>
          <p:cNvPr id="3" name="Content Placeholder 2">
            <a:extLst>
              <a:ext uri="{FF2B5EF4-FFF2-40B4-BE49-F238E27FC236}">
                <a16:creationId xmlns:a16="http://schemas.microsoft.com/office/drawing/2014/main" id="{5FD8CC0F-FAE1-4872-B5CE-AF0133C5E279}"/>
              </a:ext>
            </a:extLst>
          </p:cNvPr>
          <p:cNvSpPr>
            <a:spLocks noGrp="1"/>
          </p:cNvSpPr>
          <p:nvPr>
            <p:ph idx="1"/>
          </p:nvPr>
        </p:nvSpPr>
        <p:spPr>
          <a:xfrm>
            <a:off x="1424904" y="2494450"/>
            <a:ext cx="4053545" cy="3563159"/>
          </a:xfrm>
        </p:spPr>
        <p:txBody>
          <a:bodyPr>
            <a:normAutofit/>
          </a:bodyPr>
          <a:lstStyle/>
          <a:p>
            <a:pPr marL="0" indent="0">
              <a:buNone/>
            </a:pPr>
            <a:endParaRPr lang="en-US" sz="1700" b="0" i="0" dirty="0">
              <a:effectLst/>
              <a:cs typeface="Aldhabi" panose="01000000000000000000" pitchFamily="2" charset="-78"/>
            </a:endParaRPr>
          </a:p>
          <a:p>
            <a:pPr marL="0" indent="0">
              <a:buNone/>
            </a:pPr>
            <a:r>
              <a:rPr lang="en-US" sz="1700" dirty="0">
                <a:solidFill>
                  <a:schemeClr val="accent1"/>
                </a:solidFill>
                <a:cs typeface="Aldhabi" panose="01000000000000000000" pitchFamily="2" charset="-78"/>
              </a:rPr>
              <a:t>M</a:t>
            </a:r>
            <a:r>
              <a:rPr lang="en-US" sz="1700" b="0" i="0" u="none" strike="noStrike" dirty="0">
                <a:solidFill>
                  <a:schemeClr val="accent1"/>
                </a:solidFill>
                <a:effectLst/>
                <a:cs typeface="Aldhabi" panose="01000000000000000000" pitchFamily="2" charset="-78"/>
              </a:rPr>
              <a:t>y advisor: </a:t>
            </a:r>
            <a:r>
              <a:rPr lang="en-US" sz="1700" dirty="0">
                <a:cs typeface="Aldhabi" panose="01000000000000000000" pitchFamily="2" charset="-78"/>
              </a:rPr>
              <a:t>Joe Milanovich</a:t>
            </a:r>
          </a:p>
          <a:p>
            <a:pPr marL="0" indent="0">
              <a:buNone/>
            </a:pPr>
            <a:endParaRPr lang="en-US" sz="1700" dirty="0">
              <a:cs typeface="Aldhabi" panose="01000000000000000000" pitchFamily="2" charset="-78"/>
            </a:endParaRPr>
          </a:p>
          <a:p>
            <a:pPr marL="0" indent="0">
              <a:buNone/>
            </a:pPr>
            <a:r>
              <a:rPr lang="en-US" sz="1700" dirty="0">
                <a:solidFill>
                  <a:schemeClr val="accent1"/>
                </a:solidFill>
                <a:cs typeface="Aldhabi" panose="01000000000000000000" pitchFamily="2" charset="-78"/>
              </a:rPr>
              <a:t>Special Thanks to: </a:t>
            </a:r>
            <a:r>
              <a:rPr lang="en-US" sz="1700" b="0" i="0" u="none" strike="noStrike" dirty="0">
                <a:effectLst/>
                <a:cs typeface="Aldhabi" panose="01000000000000000000" pitchFamily="2" charset="-78"/>
              </a:rPr>
              <a:t>Ligia </a:t>
            </a:r>
            <a:r>
              <a:rPr lang="en-US" sz="1700" b="0" i="0" u="none" strike="noStrike" dirty="0" err="1">
                <a:effectLst/>
                <a:cs typeface="Aldhabi" panose="01000000000000000000" pitchFamily="2" charset="-78"/>
              </a:rPr>
              <a:t>Hotca</a:t>
            </a:r>
            <a:endParaRPr lang="en-US" sz="1700" b="0" i="0" u="none" strike="noStrike" dirty="0">
              <a:effectLst/>
              <a:cs typeface="Aldhabi" panose="01000000000000000000" pitchFamily="2" charset="-78"/>
            </a:endParaRPr>
          </a:p>
          <a:p>
            <a:pPr marL="0" indent="0">
              <a:buNone/>
            </a:pPr>
            <a:endParaRPr lang="en-US" sz="1700" b="0" i="0" u="none" strike="noStrike" dirty="0">
              <a:effectLst/>
              <a:cs typeface="Aldhabi" panose="01000000000000000000" pitchFamily="2" charset="-78"/>
            </a:endParaRPr>
          </a:p>
          <a:p>
            <a:pPr marL="0" indent="0">
              <a:buNone/>
            </a:pPr>
            <a:r>
              <a:rPr lang="en-US" sz="1700" dirty="0">
                <a:solidFill>
                  <a:schemeClr val="accent1"/>
                </a:solidFill>
                <a:cs typeface="Aldhabi" panose="01000000000000000000" pitchFamily="2" charset="-78"/>
              </a:rPr>
              <a:t>And to the Researchers for allowing me to build upon their data:</a:t>
            </a:r>
          </a:p>
          <a:p>
            <a:pPr marL="0" indent="0">
              <a:buNone/>
            </a:pPr>
            <a:r>
              <a:rPr lang="en-US" sz="1700" b="0" i="0" dirty="0">
                <a:effectLst/>
                <a:cs typeface="Aldhabi" panose="01000000000000000000" pitchFamily="2" charset="-78"/>
              </a:rPr>
              <a:t>Jennifer N. </a:t>
            </a:r>
            <a:r>
              <a:rPr lang="en-US" sz="1700" b="0" i="0" dirty="0" err="1">
                <a:effectLst/>
                <a:cs typeface="Aldhabi" panose="01000000000000000000" pitchFamily="2" charset="-78"/>
              </a:rPr>
              <a:t>Piacente</a:t>
            </a:r>
            <a:r>
              <a:rPr lang="en-US" sz="1700" b="0" i="0" dirty="0">
                <a:effectLst/>
                <a:cs typeface="Aldhabi" panose="01000000000000000000" pitchFamily="2" charset="-78"/>
              </a:rPr>
              <a:t>, Joseph R. Milanovich, Martin B. Berg, Timothy J. </a:t>
            </a:r>
            <a:r>
              <a:rPr lang="en-US" sz="1700" b="0" i="0" dirty="0" err="1">
                <a:effectLst/>
                <a:cs typeface="Aldhabi" panose="01000000000000000000" pitchFamily="2" charset="-78"/>
              </a:rPr>
              <a:t>Hoellein</a:t>
            </a:r>
            <a:r>
              <a:rPr lang="en-US" sz="1700" b="0" i="0" dirty="0">
                <a:effectLst/>
                <a:cs typeface="Aldhabi" panose="01000000000000000000" pitchFamily="2" charset="-78"/>
              </a:rPr>
              <a:t>, Andrés G. Muñoz, Armand A. </a:t>
            </a:r>
            <a:r>
              <a:rPr lang="en-US" sz="1700" b="0" i="0" dirty="0" err="1">
                <a:effectLst/>
                <a:cs typeface="Aldhabi" panose="01000000000000000000" pitchFamily="2" charset="-78"/>
              </a:rPr>
              <a:t>Cann</a:t>
            </a:r>
            <a:r>
              <a:rPr lang="en-US" sz="1700" b="0" i="0" dirty="0">
                <a:effectLst/>
                <a:cs typeface="Aldhabi" panose="01000000000000000000" pitchFamily="2" charset="-78"/>
              </a:rPr>
              <a:t> &amp; Isabella S. </a:t>
            </a:r>
            <a:r>
              <a:rPr lang="en-US" sz="1700" b="0" i="0" dirty="0" err="1">
                <a:effectLst/>
                <a:cs typeface="Aldhabi" panose="01000000000000000000" pitchFamily="2" charset="-78"/>
              </a:rPr>
              <a:t>Lentini</a:t>
            </a:r>
            <a:endParaRPr lang="en-US" sz="1700" dirty="0"/>
          </a:p>
        </p:txBody>
      </p:sp>
      <p:pic>
        <p:nvPicPr>
          <p:cNvPr id="3076" name="Picture 4" descr="Chicago Golf Courses | Where to Play Golf | Choose Chicago">
            <a:extLst>
              <a:ext uri="{FF2B5EF4-FFF2-40B4-BE49-F238E27FC236}">
                <a16:creationId xmlns:a16="http://schemas.microsoft.com/office/drawing/2014/main" id="{9BFB5D1E-9578-415E-95BD-06648D65D04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4200" r="8414" b="-1"/>
          <a:stretch/>
        </p:blipFill>
        <p:spPr bwMode="auto">
          <a:xfrm>
            <a:off x="6098892" y="2492376"/>
            <a:ext cx="4802404" cy="35633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2973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 name="Rectangle 72">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2652BB7-F4A8-4F28-8A59-4427D68163C6}"/>
              </a:ext>
            </a:extLst>
          </p:cNvPr>
          <p:cNvSpPr>
            <a:spLocks noGrp="1"/>
          </p:cNvSpPr>
          <p:nvPr>
            <p:ph type="title"/>
          </p:nvPr>
        </p:nvSpPr>
        <p:spPr>
          <a:xfrm>
            <a:off x="643467" y="640080"/>
            <a:ext cx="3096427" cy="5613236"/>
          </a:xfrm>
        </p:spPr>
        <p:txBody>
          <a:bodyPr anchor="ctr">
            <a:normAutofit/>
          </a:bodyPr>
          <a:lstStyle/>
          <a:p>
            <a:r>
              <a:rPr lang="en-US" b="1">
                <a:solidFill>
                  <a:srgbClr val="FFFFFF"/>
                </a:solidFill>
              </a:rPr>
              <a:t>Maximizing the habitat quality of urban green spaces. </a:t>
            </a:r>
          </a:p>
        </p:txBody>
      </p:sp>
      <p:sp>
        <p:nvSpPr>
          <p:cNvPr id="3" name="Content Placeholder 2">
            <a:extLst>
              <a:ext uri="{FF2B5EF4-FFF2-40B4-BE49-F238E27FC236}">
                <a16:creationId xmlns:a16="http://schemas.microsoft.com/office/drawing/2014/main" id="{6CAC537F-69C8-48A6-93FC-5324BA0807A2}"/>
              </a:ext>
            </a:extLst>
          </p:cNvPr>
          <p:cNvSpPr>
            <a:spLocks noGrp="1"/>
          </p:cNvSpPr>
          <p:nvPr>
            <p:ph idx="1"/>
          </p:nvPr>
        </p:nvSpPr>
        <p:spPr>
          <a:xfrm>
            <a:off x="4699818" y="640080"/>
            <a:ext cx="6848715" cy="4739993"/>
          </a:xfrm>
        </p:spPr>
        <p:txBody>
          <a:bodyPr anchor="ctr">
            <a:normAutofit fontScale="70000" lnSpcReduction="20000"/>
          </a:bodyPr>
          <a:lstStyle/>
          <a:p>
            <a:r>
              <a:rPr lang="en-US" sz="3600" dirty="0"/>
              <a:t>With the threat of urbanization in metropolitan areas like Chicago, IL, it is important to maximize and assess all possible urban green spaces to increase diversity and abundance for organism found within the urban matrix threatened by habitat fragmentation.</a:t>
            </a:r>
          </a:p>
          <a:p>
            <a:r>
              <a:rPr lang="en-US" sz="3600" dirty="0"/>
              <a:t>Urban green spaces can help conserve metapopulations within urban landscapes and can provide important habitats for aquatic invertebrates that are threatened by anthropogenetic factors. </a:t>
            </a:r>
          </a:p>
          <a:p>
            <a:r>
              <a:rPr lang="en-US" sz="3600" dirty="0"/>
              <a:t>There is a lack of data surrounding lentic urban green spaces, like golf courses and forest preserves. </a:t>
            </a:r>
          </a:p>
          <a:p>
            <a:pPr marL="0" indent="0">
              <a:buNone/>
            </a:pPr>
            <a:endParaRPr lang="en-US" sz="1700" dirty="0"/>
          </a:p>
          <a:p>
            <a:endParaRPr lang="en-US" sz="1700" dirty="0"/>
          </a:p>
        </p:txBody>
      </p:sp>
      <p:pic>
        <p:nvPicPr>
          <p:cNvPr id="2052" name="Picture 4" descr="Aquatic Invertebrates in Still and Flowing Waters">
            <a:extLst>
              <a:ext uri="{FF2B5EF4-FFF2-40B4-BE49-F238E27FC236}">
                <a16:creationId xmlns:a16="http://schemas.microsoft.com/office/drawing/2014/main" id="{5FDC92A6-3613-4FB0-B38E-0AFCB1995DC7}"/>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713403" y="5124893"/>
            <a:ext cx="7397989" cy="15612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92488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C3A9F-5B26-44F8-BDF5-D92E682B6226}"/>
              </a:ext>
            </a:extLst>
          </p:cNvPr>
          <p:cNvSpPr>
            <a:spLocks noGrp="1"/>
          </p:cNvSpPr>
          <p:nvPr>
            <p:ph type="title"/>
          </p:nvPr>
        </p:nvSpPr>
        <p:spPr/>
        <p:txBody>
          <a:bodyPr>
            <a:normAutofit fontScale="90000"/>
          </a:bodyPr>
          <a:lstStyle/>
          <a:p>
            <a:r>
              <a:rPr lang="en-US" b="1" dirty="0">
                <a:solidFill>
                  <a:srgbClr val="0070C0"/>
                </a:solidFill>
              </a:rPr>
              <a:t>The continuation of previous research conducted regarding lentic habitats in the Chicago </a:t>
            </a:r>
          </a:p>
        </p:txBody>
      </p:sp>
      <p:sp>
        <p:nvSpPr>
          <p:cNvPr id="3" name="Content Placeholder 2">
            <a:extLst>
              <a:ext uri="{FF2B5EF4-FFF2-40B4-BE49-F238E27FC236}">
                <a16:creationId xmlns:a16="http://schemas.microsoft.com/office/drawing/2014/main" id="{1F2DA2F9-0FDB-422C-AC9C-EE575E150BEB}"/>
              </a:ext>
            </a:extLst>
          </p:cNvPr>
          <p:cNvSpPr>
            <a:spLocks noGrp="1"/>
          </p:cNvSpPr>
          <p:nvPr>
            <p:ph idx="1"/>
          </p:nvPr>
        </p:nvSpPr>
        <p:spPr/>
        <p:txBody>
          <a:bodyPr>
            <a:normAutofit fontScale="92500" lnSpcReduction="10000"/>
          </a:bodyPr>
          <a:lstStyle/>
          <a:p>
            <a:r>
              <a:rPr lang="en-US" dirty="0"/>
              <a:t>In a previous study published in 2020 researchers measured pesticides concentrations, water chemistry, physiochemical parameters and algal composition in spring and summer of 2017 from lentic habitats on golf courses and forest preserves in the Chicago Metropolitan Region (</a:t>
            </a:r>
            <a:r>
              <a:rPr lang="en-US" dirty="0" err="1"/>
              <a:t>Piacente</a:t>
            </a:r>
            <a:r>
              <a:rPr lang="en-US" dirty="0"/>
              <a:t> 2020).</a:t>
            </a:r>
          </a:p>
          <a:p>
            <a:r>
              <a:rPr lang="en-US" dirty="0"/>
              <a:t>Water quality, chlorophyll, chemistry and phycocyanin in permanent ponds, either golf course or forest preserve were similar but differed from ephemeral forest preserve ponds. (</a:t>
            </a:r>
            <a:r>
              <a:rPr lang="en-US" dirty="0" err="1"/>
              <a:t>Piacente</a:t>
            </a:r>
            <a:r>
              <a:rPr lang="en-US" dirty="0"/>
              <a:t> 2020).</a:t>
            </a:r>
          </a:p>
          <a:p>
            <a:r>
              <a:rPr lang="en-US" dirty="0"/>
              <a:t>These data suggest golf courses could provide similar habitat quality compared to other permanent ponds however, obtaining information regarding aquatic biota at each pond type is needed to understand how these land-use types can play in an urban landscape (</a:t>
            </a:r>
            <a:r>
              <a:rPr lang="en-US" dirty="0" err="1"/>
              <a:t>Piacente</a:t>
            </a:r>
            <a:r>
              <a:rPr lang="en-US" dirty="0"/>
              <a:t> 2020).</a:t>
            </a:r>
          </a:p>
        </p:txBody>
      </p:sp>
    </p:spTree>
    <p:extLst>
      <p:ext uri="{BB962C8B-B14F-4D97-AF65-F5344CB8AC3E}">
        <p14:creationId xmlns:p14="http://schemas.microsoft.com/office/powerpoint/2010/main" val="2106174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descr="Mayfly Is Aquatic Insects Belonging To The Order Ephemeroptera, Vintage  Line Drawing Or Engraving Illustration. Royalty Free Cliparts, Vectors, And  Stock Illustration. Image 133003106.">
            <a:extLst>
              <a:ext uri="{FF2B5EF4-FFF2-40B4-BE49-F238E27FC236}">
                <a16:creationId xmlns:a16="http://schemas.microsoft.com/office/drawing/2014/main" id="{B34CF096-376B-4E9F-AC53-762B3F4D2D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200000">
            <a:off x="4064794" y="2267154"/>
            <a:ext cx="4062413"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3D889C7B-9BC7-4827-94EA-B1CE0967062F}"/>
              </a:ext>
            </a:extLst>
          </p:cNvPr>
          <p:cNvSpPr>
            <a:spLocks noGrp="1"/>
          </p:cNvSpPr>
          <p:nvPr>
            <p:ph type="title"/>
          </p:nvPr>
        </p:nvSpPr>
        <p:spPr/>
        <p:txBody>
          <a:bodyPr/>
          <a:lstStyle/>
          <a:p>
            <a:r>
              <a:rPr lang="en-US" b="1" dirty="0">
                <a:solidFill>
                  <a:srgbClr val="0070C0"/>
                </a:solidFill>
              </a:rPr>
              <a:t>What can aquatic invertebrates tell us about lentic habitats </a:t>
            </a:r>
          </a:p>
        </p:txBody>
      </p:sp>
      <p:sp>
        <p:nvSpPr>
          <p:cNvPr id="3" name="Content Placeholder 2">
            <a:extLst>
              <a:ext uri="{FF2B5EF4-FFF2-40B4-BE49-F238E27FC236}">
                <a16:creationId xmlns:a16="http://schemas.microsoft.com/office/drawing/2014/main" id="{8484092A-41D5-417E-8FA1-E276303900B7}"/>
              </a:ext>
            </a:extLst>
          </p:cNvPr>
          <p:cNvSpPr>
            <a:spLocks noGrp="1"/>
          </p:cNvSpPr>
          <p:nvPr>
            <p:ph idx="1"/>
          </p:nvPr>
        </p:nvSpPr>
        <p:spPr>
          <a:xfrm>
            <a:off x="838200" y="1825625"/>
            <a:ext cx="10515600" cy="2916496"/>
          </a:xfrm>
        </p:spPr>
        <p:txBody>
          <a:bodyPr>
            <a:normAutofit/>
          </a:bodyPr>
          <a:lstStyle/>
          <a:p>
            <a:r>
              <a:rPr lang="en-US" dirty="0"/>
              <a:t>Aquatic insects are used as indicator species of the biological condition of an aquatic environment. Depending on the species pollution tolerance, their presence or lack of presence can assess the health of an aquatic ecosystem. </a:t>
            </a:r>
          </a:p>
          <a:p>
            <a:r>
              <a:rPr lang="en-US" dirty="0"/>
              <a:t>In order to assess if golf courses can contribute to biodiversity of macroinvertebrates, seen in other lentic habitats, research on biotic factors across pond types is necessary to make these conclusions. </a:t>
            </a:r>
          </a:p>
        </p:txBody>
      </p:sp>
    </p:spTree>
    <p:extLst>
      <p:ext uri="{BB962C8B-B14F-4D97-AF65-F5344CB8AC3E}">
        <p14:creationId xmlns:p14="http://schemas.microsoft.com/office/powerpoint/2010/main" val="2988110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B0F57-E709-4FB6-A933-B54FA47581D7}"/>
              </a:ext>
            </a:extLst>
          </p:cNvPr>
          <p:cNvSpPr>
            <a:spLocks noGrp="1"/>
          </p:cNvSpPr>
          <p:nvPr>
            <p:ph type="title"/>
          </p:nvPr>
        </p:nvSpPr>
        <p:spPr/>
        <p:txBody>
          <a:bodyPr/>
          <a:lstStyle/>
          <a:p>
            <a:r>
              <a:rPr lang="en-US" b="1">
                <a:solidFill>
                  <a:srgbClr val="0070C0"/>
                </a:solidFill>
              </a:rPr>
              <a:t>Summer 2021: assisted with similar sampling techniques on golf courses. </a:t>
            </a:r>
            <a:endParaRPr lang="en-US" b="1" dirty="0">
              <a:solidFill>
                <a:srgbClr val="0070C0"/>
              </a:solidFill>
            </a:endParaRPr>
          </a:p>
        </p:txBody>
      </p:sp>
      <p:sp>
        <p:nvSpPr>
          <p:cNvPr id="3" name="Content Placeholder 2">
            <a:extLst>
              <a:ext uri="{FF2B5EF4-FFF2-40B4-BE49-F238E27FC236}">
                <a16:creationId xmlns:a16="http://schemas.microsoft.com/office/drawing/2014/main" id="{FB63DB38-61AF-4E9E-895C-943CF65AC443}"/>
              </a:ext>
            </a:extLst>
          </p:cNvPr>
          <p:cNvSpPr>
            <a:spLocks noGrp="1"/>
          </p:cNvSpPr>
          <p:nvPr>
            <p:ph idx="1"/>
          </p:nvPr>
        </p:nvSpPr>
        <p:spPr>
          <a:xfrm>
            <a:off x="446568" y="1825624"/>
            <a:ext cx="11745432" cy="5032375"/>
          </a:xfrm>
        </p:spPr>
        <p:txBody>
          <a:bodyPr>
            <a:normAutofit/>
          </a:bodyPr>
          <a:lstStyle/>
          <a:p>
            <a:pPr marL="0" indent="0">
              <a:buNone/>
            </a:pPr>
            <a:r>
              <a:rPr lang="en-US" dirty="0"/>
              <a:t>Since it would be difficult to collect, identify and analyze all the data within the year, the data I used for this research was collected and identified in 2017</a:t>
            </a:r>
          </a:p>
          <a:p>
            <a:pPr marL="0" indent="0">
              <a:buNone/>
            </a:pPr>
            <a:r>
              <a:rPr lang="en-US" dirty="0"/>
              <a:t>However, I wanted to broaden my fields sampling and identification skills and spent the summer helping collect aquatic insects and other water quality measurements, with a graduate student. We traveled to many of the same golf courses used in the 2017 field season and applied many of the same protocols for collections. </a:t>
            </a:r>
          </a:p>
          <a:p>
            <a:pPr marL="0" indent="0">
              <a:buNone/>
            </a:pPr>
            <a:r>
              <a:rPr lang="en-US" dirty="0"/>
              <a:t>Although the macroinvertebrates for this research were already identified, during fall 2021 I developed skills identifying a diverse range of aquatic insects in a laboratory setting by using a dichotomous key to identify aquatic insects.  </a:t>
            </a:r>
          </a:p>
        </p:txBody>
      </p:sp>
    </p:spTree>
    <p:extLst>
      <p:ext uri="{BB962C8B-B14F-4D97-AF65-F5344CB8AC3E}">
        <p14:creationId xmlns:p14="http://schemas.microsoft.com/office/powerpoint/2010/main" val="133571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50" name="Picture 6" descr="Tree forest outline vector illustration Stock Vector | Adobe Stock">
            <a:extLst>
              <a:ext uri="{FF2B5EF4-FFF2-40B4-BE49-F238E27FC236}">
                <a16:creationId xmlns:a16="http://schemas.microsoft.com/office/drawing/2014/main" id="{3D237BD5-735C-450B-A605-DA3618E66B7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1361" y="5562600"/>
            <a:ext cx="6666612" cy="1295400"/>
          </a:xfrm>
          <a:prstGeom prst="rect">
            <a:avLst/>
          </a:prstGeom>
          <a:noFill/>
          <a:extLst>
            <a:ext uri="{909E8E84-426E-40DD-AFC4-6F175D3DCCD1}">
              <a14:hiddenFill xmlns:a14="http://schemas.microsoft.com/office/drawing/2010/main">
                <a:solidFill>
                  <a:srgbClr val="FFFFFF"/>
                </a:solidFill>
              </a14:hiddenFill>
            </a:ext>
          </a:extLst>
        </p:spPr>
      </p:pic>
      <p:pic>
        <p:nvPicPr>
          <p:cNvPr id="6154" name="Picture 10" descr="Tree forest outline vector illustration Stock Vector | Adobe Stock">
            <a:extLst>
              <a:ext uri="{FF2B5EF4-FFF2-40B4-BE49-F238E27FC236}">
                <a16:creationId xmlns:a16="http://schemas.microsoft.com/office/drawing/2014/main" id="{BD4B0BF7-22B4-42A8-8D67-9B9128EDD98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90765" y="5562600"/>
            <a:ext cx="4152126" cy="1295400"/>
          </a:xfrm>
          <a:prstGeom prst="rect">
            <a:avLst/>
          </a:prstGeom>
          <a:noFill/>
          <a:extLst>
            <a:ext uri="{909E8E84-426E-40DD-AFC4-6F175D3DCCD1}">
              <a14:hiddenFill xmlns:a14="http://schemas.microsoft.com/office/drawing/2010/main">
                <a:solidFill>
                  <a:srgbClr val="FFFFFF"/>
                </a:solidFill>
              </a14:hiddenFill>
            </a:ext>
          </a:extLst>
        </p:spPr>
      </p:pic>
      <p:pic>
        <p:nvPicPr>
          <p:cNvPr id="6152" name="Picture 8" descr="Tree forest outline vector illustration Stock Vector | Adobe Stock">
            <a:extLst>
              <a:ext uri="{FF2B5EF4-FFF2-40B4-BE49-F238E27FC236}">
                <a16:creationId xmlns:a16="http://schemas.microsoft.com/office/drawing/2014/main" id="{854EB21B-F9A7-45C2-803A-AB15F1F743D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2858" y="5529263"/>
            <a:ext cx="7239111" cy="12954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CAF25D81-2602-487A-A61B-4F0737D157AE}"/>
              </a:ext>
            </a:extLst>
          </p:cNvPr>
          <p:cNvSpPr>
            <a:spLocks noGrp="1"/>
          </p:cNvSpPr>
          <p:nvPr>
            <p:ph type="title"/>
          </p:nvPr>
        </p:nvSpPr>
        <p:spPr>
          <a:xfrm>
            <a:off x="646814" y="450185"/>
            <a:ext cx="10515600" cy="1325563"/>
          </a:xfrm>
        </p:spPr>
        <p:txBody>
          <a:bodyPr>
            <a:normAutofit/>
          </a:bodyPr>
          <a:lstStyle/>
          <a:p>
            <a:r>
              <a:rPr lang="en-US" b="1">
                <a:solidFill>
                  <a:srgbClr val="0070C0"/>
                </a:solidFill>
              </a:rPr>
              <a:t>How does species diversity and abundance change between habitat types and month</a:t>
            </a:r>
            <a:endParaRPr lang="en-US" b="1" dirty="0">
              <a:solidFill>
                <a:srgbClr val="0070C0"/>
              </a:solidFill>
            </a:endParaRPr>
          </a:p>
        </p:txBody>
      </p:sp>
      <p:sp>
        <p:nvSpPr>
          <p:cNvPr id="3" name="Content Placeholder 2">
            <a:extLst>
              <a:ext uri="{FF2B5EF4-FFF2-40B4-BE49-F238E27FC236}">
                <a16:creationId xmlns:a16="http://schemas.microsoft.com/office/drawing/2014/main" id="{C4E5804A-0AAA-48B6-B481-37AF4FD6E9DA}"/>
              </a:ext>
            </a:extLst>
          </p:cNvPr>
          <p:cNvSpPr>
            <a:spLocks noGrp="1"/>
          </p:cNvSpPr>
          <p:nvPr>
            <p:ph idx="1"/>
          </p:nvPr>
        </p:nvSpPr>
        <p:spPr>
          <a:xfrm>
            <a:off x="838200" y="1956391"/>
            <a:ext cx="6912935" cy="4220572"/>
          </a:xfrm>
        </p:spPr>
        <p:txBody>
          <a:bodyPr>
            <a:normAutofit/>
          </a:bodyPr>
          <a:lstStyle/>
          <a:p>
            <a:r>
              <a:rPr lang="en-US" dirty="0"/>
              <a:t>Habitat type: across five county areas in Chicago (McHenry, DuPage, Winnebago and Cook Counties, IL)  </a:t>
            </a:r>
          </a:p>
          <a:p>
            <a:pPr lvl="1"/>
            <a:r>
              <a:rPr lang="en-US" dirty="0"/>
              <a:t>forest preserve – ephemeral (15 sites)</a:t>
            </a:r>
          </a:p>
          <a:p>
            <a:pPr lvl="1"/>
            <a:r>
              <a:rPr lang="en-US" dirty="0"/>
              <a:t>Forest preserve –permeant (15 sites) </a:t>
            </a:r>
          </a:p>
          <a:p>
            <a:pPr lvl="1"/>
            <a:r>
              <a:rPr lang="en-US" dirty="0"/>
              <a:t>Golf course –permanent ( 25 sites)</a:t>
            </a:r>
          </a:p>
          <a:p>
            <a:pPr marL="457200" lvl="1" indent="0">
              <a:buNone/>
            </a:pPr>
            <a:endParaRPr lang="en-US" dirty="0"/>
          </a:p>
          <a:p>
            <a:pPr marL="457200" lvl="1" indent="0">
              <a:buNone/>
            </a:pPr>
            <a:r>
              <a:rPr lang="en-US" dirty="0"/>
              <a:t>Over the course of 3 months:</a:t>
            </a:r>
          </a:p>
          <a:p>
            <a:pPr lvl="2"/>
            <a:r>
              <a:rPr lang="en-US" dirty="0"/>
              <a:t>April, June, August </a:t>
            </a:r>
          </a:p>
          <a:p>
            <a:pPr lvl="1"/>
            <a:endParaRPr lang="en-US" dirty="0"/>
          </a:p>
        </p:txBody>
      </p:sp>
    </p:spTree>
    <p:extLst>
      <p:ext uri="{BB962C8B-B14F-4D97-AF65-F5344CB8AC3E}">
        <p14:creationId xmlns:p14="http://schemas.microsoft.com/office/powerpoint/2010/main" val="4279795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DBB2C-57AA-4F69-8CC7-FCFC65C91BAC}"/>
              </a:ext>
            </a:extLst>
          </p:cNvPr>
          <p:cNvSpPr>
            <a:spLocks noGrp="1"/>
          </p:cNvSpPr>
          <p:nvPr>
            <p:ph type="title"/>
          </p:nvPr>
        </p:nvSpPr>
        <p:spPr>
          <a:xfrm>
            <a:off x="838200" y="681037"/>
            <a:ext cx="10515600" cy="1325563"/>
          </a:xfrm>
        </p:spPr>
        <p:txBody>
          <a:bodyPr>
            <a:normAutofit fontScale="90000"/>
          </a:bodyPr>
          <a:lstStyle/>
          <a:p>
            <a:r>
              <a:rPr lang="en-US" b="1" dirty="0">
                <a:solidFill>
                  <a:srgbClr val="0070C0"/>
                </a:solidFill>
              </a:rPr>
              <a:t>Negative H’ Simpson diversity index suggest high family richness with low family evenness</a:t>
            </a:r>
            <a:br>
              <a:rPr lang="en-US" dirty="0"/>
            </a:br>
            <a:endParaRPr lang="en-US" dirty="0"/>
          </a:p>
        </p:txBody>
      </p:sp>
      <p:sp>
        <p:nvSpPr>
          <p:cNvPr id="3" name="Content Placeholder 2">
            <a:extLst>
              <a:ext uri="{FF2B5EF4-FFF2-40B4-BE49-F238E27FC236}">
                <a16:creationId xmlns:a16="http://schemas.microsoft.com/office/drawing/2014/main" id="{884605DD-83F8-499F-809E-57B930144BCD}"/>
              </a:ext>
            </a:extLst>
          </p:cNvPr>
          <p:cNvSpPr>
            <a:spLocks noGrp="1"/>
          </p:cNvSpPr>
          <p:nvPr>
            <p:ph idx="1"/>
          </p:nvPr>
        </p:nvSpPr>
        <p:spPr/>
        <p:txBody>
          <a:bodyPr/>
          <a:lstStyle/>
          <a:p>
            <a:r>
              <a:rPr lang="en-US" dirty="0"/>
              <a:t>High family richness may be a factor of habitat dominance. This can be influenced by insect life cycle.</a:t>
            </a:r>
          </a:p>
          <a:p>
            <a:r>
              <a:rPr lang="en-US" dirty="0"/>
              <a:t>Aquatic insects emerge throughout the warmer months at various times. Some species may be more dominant at certain photoperiods than others, depending on emergent patterns, and therefore could account for variation in H’ index across months. </a:t>
            </a:r>
          </a:p>
        </p:txBody>
      </p:sp>
      <p:graphicFrame>
        <p:nvGraphicFramePr>
          <p:cNvPr id="5" name="Table 5">
            <a:extLst>
              <a:ext uri="{FF2B5EF4-FFF2-40B4-BE49-F238E27FC236}">
                <a16:creationId xmlns:a16="http://schemas.microsoft.com/office/drawing/2014/main" id="{9246E4F0-2314-4DB1-B02A-EF40342D8742}"/>
              </a:ext>
            </a:extLst>
          </p:cNvPr>
          <p:cNvGraphicFramePr>
            <a:graphicFrameLocks noGrp="1"/>
          </p:cNvGraphicFramePr>
          <p:nvPr>
            <p:extLst>
              <p:ext uri="{D42A27DB-BD31-4B8C-83A1-F6EECF244321}">
                <p14:modId xmlns:p14="http://schemas.microsoft.com/office/powerpoint/2010/main" val="1151242734"/>
              </p:ext>
            </p:extLst>
          </p:nvPr>
        </p:nvGraphicFramePr>
        <p:xfrm>
          <a:off x="1722474" y="4698682"/>
          <a:ext cx="8867554" cy="1963318"/>
        </p:xfrm>
        <a:graphic>
          <a:graphicData uri="http://schemas.openxmlformats.org/drawingml/2006/table">
            <a:tbl>
              <a:tblPr firstRow="1" bandRow="1">
                <a:tableStyleId>{5C22544A-7EE6-4342-B048-85BDC9FD1C3A}</a:tableStyleId>
              </a:tblPr>
              <a:tblGrid>
                <a:gridCol w="4443524">
                  <a:extLst>
                    <a:ext uri="{9D8B030D-6E8A-4147-A177-3AD203B41FA5}">
                      <a16:colId xmlns:a16="http://schemas.microsoft.com/office/drawing/2014/main" val="3270039111"/>
                    </a:ext>
                  </a:extLst>
                </a:gridCol>
                <a:gridCol w="4424030">
                  <a:extLst>
                    <a:ext uri="{9D8B030D-6E8A-4147-A177-3AD203B41FA5}">
                      <a16:colId xmlns:a16="http://schemas.microsoft.com/office/drawing/2014/main" val="1947944412"/>
                    </a:ext>
                  </a:extLst>
                </a:gridCol>
              </a:tblGrid>
              <a:tr h="497434">
                <a:tc gridSpan="2">
                  <a:txBody>
                    <a:bodyPr/>
                    <a:lstStyle/>
                    <a:p>
                      <a:r>
                        <a:rPr lang="en-US" sz="2400" dirty="0"/>
                        <a:t>Average Simpson Diversity Index for lentic habitats across months </a:t>
                      </a:r>
                    </a:p>
                  </a:txBody>
                  <a:tcPr/>
                </a:tc>
                <a:tc hMerge="1">
                  <a:txBody>
                    <a:bodyPr/>
                    <a:lstStyle/>
                    <a:p>
                      <a:endParaRPr lang="en-US" dirty="0"/>
                    </a:p>
                  </a:txBody>
                  <a:tcPr/>
                </a:tc>
                <a:extLst>
                  <a:ext uri="{0D108BD9-81ED-4DB2-BD59-A6C34878D82A}">
                    <a16:rowId xmlns:a16="http://schemas.microsoft.com/office/drawing/2014/main" val="2811264549"/>
                  </a:ext>
                </a:extLst>
              </a:tr>
              <a:tr h="504342">
                <a:tc>
                  <a:txBody>
                    <a:bodyPr/>
                    <a:lstStyle/>
                    <a:p>
                      <a:r>
                        <a:rPr lang="en-US" sz="2400" dirty="0"/>
                        <a:t>April</a:t>
                      </a:r>
                    </a:p>
                  </a:txBody>
                  <a:tcPr/>
                </a:tc>
                <a:tc>
                  <a:txBody>
                    <a:bodyPr/>
                    <a:lstStyle/>
                    <a:p>
                      <a:pPr algn="r" fontAlgn="b"/>
                      <a:r>
                        <a:rPr lang="en-US" sz="2400" b="0" i="0" u="none" strike="noStrike" dirty="0">
                          <a:solidFill>
                            <a:srgbClr val="000000"/>
                          </a:solidFill>
                          <a:effectLst/>
                          <a:latin typeface="Calibri" panose="020F0502020204030204" pitchFamily="34" charset="0"/>
                        </a:rPr>
                        <a:t>-1.40233</a:t>
                      </a:r>
                    </a:p>
                  </a:txBody>
                  <a:tcPr marL="4763" marR="4763" marT="4763" marB="0" anchor="b"/>
                </a:tc>
                <a:extLst>
                  <a:ext uri="{0D108BD9-81ED-4DB2-BD59-A6C34878D82A}">
                    <a16:rowId xmlns:a16="http://schemas.microsoft.com/office/drawing/2014/main" val="3583986581"/>
                  </a:ext>
                </a:extLst>
              </a:tr>
              <a:tr h="504342">
                <a:tc>
                  <a:txBody>
                    <a:bodyPr/>
                    <a:lstStyle/>
                    <a:p>
                      <a:r>
                        <a:rPr lang="en-US" sz="2400" dirty="0"/>
                        <a:t>June</a:t>
                      </a:r>
                    </a:p>
                  </a:txBody>
                  <a:tcPr/>
                </a:tc>
                <a:tc>
                  <a:txBody>
                    <a:bodyPr/>
                    <a:lstStyle/>
                    <a:p>
                      <a:pPr algn="r" fontAlgn="b"/>
                      <a:r>
                        <a:rPr lang="en-US" sz="2400" b="0" i="0" u="none" strike="noStrike" dirty="0">
                          <a:solidFill>
                            <a:srgbClr val="000000"/>
                          </a:solidFill>
                          <a:effectLst/>
                          <a:latin typeface="Calibri" panose="020F0502020204030204" pitchFamily="34" charset="0"/>
                        </a:rPr>
                        <a:t>-1.31246</a:t>
                      </a:r>
                    </a:p>
                  </a:txBody>
                  <a:tcPr marL="4763" marR="4763" marT="4763" marB="0" anchor="b"/>
                </a:tc>
                <a:extLst>
                  <a:ext uri="{0D108BD9-81ED-4DB2-BD59-A6C34878D82A}">
                    <a16:rowId xmlns:a16="http://schemas.microsoft.com/office/drawing/2014/main" val="3212225722"/>
                  </a:ext>
                </a:extLst>
              </a:tr>
              <a:tr h="302326">
                <a:tc>
                  <a:txBody>
                    <a:bodyPr/>
                    <a:lstStyle/>
                    <a:p>
                      <a:r>
                        <a:rPr lang="en-US" sz="2400" dirty="0"/>
                        <a:t>August </a:t>
                      </a:r>
                    </a:p>
                  </a:txBody>
                  <a:tcPr/>
                </a:tc>
                <a:tc>
                  <a:txBody>
                    <a:bodyPr/>
                    <a:lstStyle/>
                    <a:p>
                      <a:pPr algn="r" fontAlgn="b"/>
                      <a:r>
                        <a:rPr lang="en-US" sz="2400" b="0" i="0" u="none" strike="noStrike" dirty="0">
                          <a:solidFill>
                            <a:srgbClr val="000000"/>
                          </a:solidFill>
                          <a:effectLst/>
                          <a:latin typeface="Calibri" panose="020F0502020204030204" pitchFamily="34" charset="0"/>
                        </a:rPr>
                        <a:t>-1.44106</a:t>
                      </a:r>
                    </a:p>
                  </a:txBody>
                  <a:tcPr marL="4763" marR="4763" marT="4763" marB="0" anchor="b"/>
                </a:tc>
                <a:extLst>
                  <a:ext uri="{0D108BD9-81ED-4DB2-BD59-A6C34878D82A}">
                    <a16:rowId xmlns:a16="http://schemas.microsoft.com/office/drawing/2014/main" val="2781445234"/>
                  </a:ext>
                </a:extLst>
              </a:tr>
            </a:tbl>
          </a:graphicData>
        </a:graphic>
      </p:graphicFrame>
    </p:spTree>
    <p:extLst>
      <p:ext uri="{BB962C8B-B14F-4D97-AF65-F5344CB8AC3E}">
        <p14:creationId xmlns:p14="http://schemas.microsoft.com/office/powerpoint/2010/main" val="37281526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ABFC8-7C9C-4FF4-8190-41AC66DC5E93}"/>
              </a:ext>
            </a:extLst>
          </p:cNvPr>
          <p:cNvSpPr>
            <a:spLocks noGrp="1"/>
          </p:cNvSpPr>
          <p:nvPr>
            <p:ph type="title"/>
          </p:nvPr>
        </p:nvSpPr>
        <p:spPr>
          <a:xfrm>
            <a:off x="466060" y="1066902"/>
            <a:ext cx="10515600" cy="1197834"/>
          </a:xfrm>
        </p:spPr>
        <p:txBody>
          <a:bodyPr>
            <a:normAutofit fontScale="90000"/>
          </a:bodyPr>
          <a:lstStyle/>
          <a:p>
            <a:r>
              <a:rPr lang="en-US" b="1" dirty="0">
                <a:solidFill>
                  <a:schemeClr val="accent1"/>
                </a:solidFill>
              </a:rPr>
              <a:t>Golf Course and forest preserve, both permanent lentic habitats, have similar Simpson diversity indices.</a:t>
            </a:r>
            <a:br>
              <a:rPr lang="en-US" dirty="0"/>
            </a:br>
            <a:endParaRPr lang="en-US" b="1" dirty="0">
              <a:solidFill>
                <a:srgbClr val="0070C0"/>
              </a:solidFill>
            </a:endParaRPr>
          </a:p>
        </p:txBody>
      </p:sp>
      <p:sp>
        <p:nvSpPr>
          <p:cNvPr id="3" name="Content Placeholder 2">
            <a:extLst>
              <a:ext uri="{FF2B5EF4-FFF2-40B4-BE49-F238E27FC236}">
                <a16:creationId xmlns:a16="http://schemas.microsoft.com/office/drawing/2014/main" id="{EB22117F-86FE-47D2-871D-1A6110D0B1AE}"/>
              </a:ext>
            </a:extLst>
          </p:cNvPr>
          <p:cNvSpPr>
            <a:spLocks noGrp="1"/>
          </p:cNvSpPr>
          <p:nvPr>
            <p:ph idx="1"/>
          </p:nvPr>
        </p:nvSpPr>
        <p:spPr>
          <a:xfrm>
            <a:off x="838200" y="1669313"/>
            <a:ext cx="10515600" cy="4507650"/>
          </a:xfrm>
        </p:spPr>
        <p:txBody>
          <a:bodyPr/>
          <a:lstStyle/>
          <a:p>
            <a:pPr marL="0" indent="0">
              <a:buNone/>
            </a:pPr>
            <a:endParaRPr lang="en-US" dirty="0"/>
          </a:p>
          <a:p>
            <a:pPr marL="0" indent="0">
              <a:buNone/>
            </a:pPr>
            <a:endParaRPr lang="en-US" dirty="0"/>
          </a:p>
          <a:p>
            <a:pPr marL="0" indent="0">
              <a:buNone/>
            </a:pPr>
            <a:r>
              <a:rPr lang="en-US" dirty="0"/>
              <a:t>Across pond types, we continue to observe a low Simpson diversity index. However permanent ponds demonstrate similar H’ </a:t>
            </a:r>
            <a:r>
              <a:rPr lang="en-US" dirty="0" err="1"/>
              <a:t>indexies</a:t>
            </a:r>
            <a:endParaRPr lang="en-US" dirty="0"/>
          </a:p>
        </p:txBody>
      </p:sp>
      <p:graphicFrame>
        <p:nvGraphicFramePr>
          <p:cNvPr id="6" name="Table 6">
            <a:extLst>
              <a:ext uri="{FF2B5EF4-FFF2-40B4-BE49-F238E27FC236}">
                <a16:creationId xmlns:a16="http://schemas.microsoft.com/office/drawing/2014/main" id="{C8AA2E6A-466E-4CB2-B17A-03BE5C29505C}"/>
              </a:ext>
            </a:extLst>
          </p:cNvPr>
          <p:cNvGraphicFramePr>
            <a:graphicFrameLocks noGrp="1"/>
          </p:cNvGraphicFramePr>
          <p:nvPr>
            <p:extLst>
              <p:ext uri="{D42A27DB-BD31-4B8C-83A1-F6EECF244321}">
                <p14:modId xmlns:p14="http://schemas.microsoft.com/office/powerpoint/2010/main" val="297105090"/>
              </p:ext>
            </p:extLst>
          </p:nvPr>
        </p:nvGraphicFramePr>
        <p:xfrm>
          <a:off x="1192027" y="3923138"/>
          <a:ext cx="9493694" cy="2400478"/>
        </p:xfrm>
        <a:graphic>
          <a:graphicData uri="http://schemas.openxmlformats.org/drawingml/2006/table">
            <a:tbl>
              <a:tblPr firstRow="1" bandRow="1">
                <a:tableStyleId>{5C22544A-7EE6-4342-B048-85BDC9FD1C3A}</a:tableStyleId>
              </a:tblPr>
              <a:tblGrid>
                <a:gridCol w="4746847">
                  <a:extLst>
                    <a:ext uri="{9D8B030D-6E8A-4147-A177-3AD203B41FA5}">
                      <a16:colId xmlns:a16="http://schemas.microsoft.com/office/drawing/2014/main" val="370585071"/>
                    </a:ext>
                  </a:extLst>
                </a:gridCol>
                <a:gridCol w="4746847">
                  <a:extLst>
                    <a:ext uri="{9D8B030D-6E8A-4147-A177-3AD203B41FA5}">
                      <a16:colId xmlns:a16="http://schemas.microsoft.com/office/drawing/2014/main" val="982322036"/>
                    </a:ext>
                  </a:extLst>
                </a:gridCol>
              </a:tblGrid>
              <a:tr h="593932">
                <a:tc gridSpan="2">
                  <a:txBody>
                    <a:bodyPr/>
                    <a:lstStyle/>
                    <a:p>
                      <a:r>
                        <a:rPr lang="en-US" sz="2400" dirty="0"/>
                        <a:t>Average Simpson Diversity Index across different lentic habitats </a:t>
                      </a:r>
                    </a:p>
                  </a:txBody>
                  <a:tcPr/>
                </a:tc>
                <a:tc hMerge="1">
                  <a:txBody>
                    <a:bodyPr/>
                    <a:lstStyle/>
                    <a:p>
                      <a:endParaRPr lang="en-US" dirty="0"/>
                    </a:p>
                  </a:txBody>
                  <a:tcPr/>
                </a:tc>
                <a:extLst>
                  <a:ext uri="{0D108BD9-81ED-4DB2-BD59-A6C34878D82A}">
                    <a16:rowId xmlns:a16="http://schemas.microsoft.com/office/drawing/2014/main" val="460514788"/>
                  </a:ext>
                </a:extLst>
              </a:tr>
              <a:tr h="602182">
                <a:tc>
                  <a:txBody>
                    <a:bodyPr/>
                    <a:lstStyle/>
                    <a:p>
                      <a:r>
                        <a:rPr lang="en-US" sz="2400" dirty="0"/>
                        <a:t>Golf Course-Permanent</a:t>
                      </a:r>
                    </a:p>
                  </a:txBody>
                  <a:tcPr/>
                </a:tc>
                <a:tc>
                  <a:txBody>
                    <a:bodyPr/>
                    <a:lstStyle/>
                    <a:p>
                      <a:pPr algn="r" fontAlgn="b"/>
                      <a:r>
                        <a:rPr lang="en-US" sz="2400" b="1" i="0" u="none" strike="noStrike" dirty="0">
                          <a:solidFill>
                            <a:srgbClr val="00B050"/>
                          </a:solidFill>
                          <a:effectLst/>
                          <a:latin typeface="Calibri" panose="020F0502020204030204" pitchFamily="34" charset="0"/>
                        </a:rPr>
                        <a:t>-1.38234</a:t>
                      </a:r>
                    </a:p>
                  </a:txBody>
                  <a:tcPr marL="4763" marR="4763" marT="4763" marB="0" anchor="b"/>
                </a:tc>
                <a:extLst>
                  <a:ext uri="{0D108BD9-81ED-4DB2-BD59-A6C34878D82A}">
                    <a16:rowId xmlns:a16="http://schemas.microsoft.com/office/drawing/2014/main" val="3821929157"/>
                  </a:ext>
                </a:extLst>
              </a:tr>
              <a:tr h="602182">
                <a:tc>
                  <a:txBody>
                    <a:bodyPr/>
                    <a:lstStyle/>
                    <a:p>
                      <a:r>
                        <a:rPr lang="en-US" sz="2400" dirty="0"/>
                        <a:t>Forest Preserve –Permeant</a:t>
                      </a:r>
                    </a:p>
                  </a:txBody>
                  <a:tcPr/>
                </a:tc>
                <a:tc>
                  <a:txBody>
                    <a:bodyPr/>
                    <a:lstStyle/>
                    <a:p>
                      <a:pPr algn="r" fontAlgn="b"/>
                      <a:r>
                        <a:rPr lang="en-US" sz="2400" b="1" i="0" u="none" strike="noStrike" dirty="0">
                          <a:solidFill>
                            <a:srgbClr val="00B050"/>
                          </a:solidFill>
                          <a:effectLst/>
                          <a:latin typeface="Calibri" panose="020F0502020204030204" pitchFamily="34" charset="0"/>
                        </a:rPr>
                        <a:t>-1.36527</a:t>
                      </a:r>
                    </a:p>
                  </a:txBody>
                  <a:tcPr marL="4763" marR="4763" marT="4763" marB="0" anchor="b"/>
                </a:tc>
                <a:extLst>
                  <a:ext uri="{0D108BD9-81ED-4DB2-BD59-A6C34878D82A}">
                    <a16:rowId xmlns:a16="http://schemas.microsoft.com/office/drawing/2014/main" val="4115486878"/>
                  </a:ext>
                </a:extLst>
              </a:tr>
              <a:tr h="602182">
                <a:tc>
                  <a:txBody>
                    <a:bodyPr/>
                    <a:lstStyle/>
                    <a:p>
                      <a:r>
                        <a:rPr lang="en-US" sz="2400" dirty="0"/>
                        <a:t>Forest Preserve –Ephemeral </a:t>
                      </a:r>
                    </a:p>
                  </a:txBody>
                  <a:tcPr/>
                </a:tc>
                <a:tc>
                  <a:txBody>
                    <a:bodyPr/>
                    <a:lstStyle/>
                    <a:p>
                      <a:pPr algn="r" fontAlgn="b"/>
                      <a:r>
                        <a:rPr lang="en-US" sz="2400" b="0" i="0" u="none" strike="noStrike" dirty="0">
                          <a:solidFill>
                            <a:srgbClr val="000000"/>
                          </a:solidFill>
                          <a:effectLst/>
                          <a:latin typeface="Calibri" panose="020F0502020204030204" pitchFamily="34" charset="0"/>
                        </a:rPr>
                        <a:t>-1.40824</a:t>
                      </a:r>
                    </a:p>
                  </a:txBody>
                  <a:tcPr marL="4763" marR="4763" marT="4763" marB="0" anchor="b"/>
                </a:tc>
                <a:extLst>
                  <a:ext uri="{0D108BD9-81ED-4DB2-BD59-A6C34878D82A}">
                    <a16:rowId xmlns:a16="http://schemas.microsoft.com/office/drawing/2014/main" val="2719419108"/>
                  </a:ext>
                </a:extLst>
              </a:tr>
            </a:tbl>
          </a:graphicData>
        </a:graphic>
      </p:graphicFrame>
    </p:spTree>
    <p:extLst>
      <p:ext uri="{BB962C8B-B14F-4D97-AF65-F5344CB8AC3E}">
        <p14:creationId xmlns:p14="http://schemas.microsoft.com/office/powerpoint/2010/main" val="38243666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Chart, scatter chart&#10;&#10;Description automatically generated">
            <a:extLst>
              <a:ext uri="{FF2B5EF4-FFF2-40B4-BE49-F238E27FC236}">
                <a16:creationId xmlns:a16="http://schemas.microsoft.com/office/drawing/2014/main" id="{13047779-3158-4F46-9A4F-B4657F74EE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7015" y="1995745"/>
            <a:ext cx="7024985" cy="4128608"/>
          </a:xfrm>
          <a:prstGeom prst="rect">
            <a:avLst/>
          </a:prstGeom>
        </p:spPr>
      </p:pic>
      <p:sp>
        <p:nvSpPr>
          <p:cNvPr id="2" name="Title 1">
            <a:extLst>
              <a:ext uri="{FF2B5EF4-FFF2-40B4-BE49-F238E27FC236}">
                <a16:creationId xmlns:a16="http://schemas.microsoft.com/office/drawing/2014/main" id="{7EDA4D1C-EC4F-4A15-AA9F-C38E16FF5CE6}"/>
              </a:ext>
            </a:extLst>
          </p:cNvPr>
          <p:cNvSpPr>
            <a:spLocks noGrp="1"/>
          </p:cNvSpPr>
          <p:nvPr>
            <p:ph type="title"/>
          </p:nvPr>
        </p:nvSpPr>
        <p:spPr/>
        <p:txBody>
          <a:bodyPr/>
          <a:lstStyle/>
          <a:p>
            <a:r>
              <a:rPr lang="en-US" b="1" dirty="0">
                <a:solidFill>
                  <a:srgbClr val="0070C0"/>
                </a:solidFill>
              </a:rPr>
              <a:t>Ephemeral ponds are diverging from Permanent pond. </a:t>
            </a:r>
          </a:p>
        </p:txBody>
      </p:sp>
      <p:sp>
        <p:nvSpPr>
          <p:cNvPr id="3" name="Content Placeholder 2">
            <a:extLst>
              <a:ext uri="{FF2B5EF4-FFF2-40B4-BE49-F238E27FC236}">
                <a16:creationId xmlns:a16="http://schemas.microsoft.com/office/drawing/2014/main" id="{05C0E312-414B-48F0-94D7-031D7B7DB078}"/>
              </a:ext>
            </a:extLst>
          </p:cNvPr>
          <p:cNvSpPr>
            <a:spLocks noGrp="1"/>
          </p:cNvSpPr>
          <p:nvPr>
            <p:ph idx="1"/>
          </p:nvPr>
        </p:nvSpPr>
        <p:spPr>
          <a:xfrm>
            <a:off x="0" y="1900053"/>
            <a:ext cx="5730949" cy="5128068"/>
          </a:xfrm>
        </p:spPr>
        <p:txBody>
          <a:bodyPr>
            <a:normAutofit lnSpcReduction="10000"/>
          </a:bodyPr>
          <a:lstStyle/>
          <a:p>
            <a:r>
              <a:rPr lang="en-US" dirty="0"/>
              <a:t>To further asses this close relationship between golf course permanent ponds and forest preserve permanent ponds, a graphical representation of the diversity sampling data was constructed using PRIMER </a:t>
            </a:r>
          </a:p>
          <a:p>
            <a:r>
              <a:rPr lang="en-US" dirty="0"/>
              <a:t>We see that permanent ponds and ephemeral ponds are diverging. This indicates a similar relationship between permanent ponds and macroinvertebrate diversity whether they are in forest preserve or golf courses. </a:t>
            </a:r>
          </a:p>
          <a:p>
            <a:pPr marL="0" indent="0">
              <a:buNone/>
            </a:pPr>
            <a:endParaRPr lang="en-US" dirty="0"/>
          </a:p>
        </p:txBody>
      </p:sp>
    </p:spTree>
    <p:extLst>
      <p:ext uri="{BB962C8B-B14F-4D97-AF65-F5344CB8AC3E}">
        <p14:creationId xmlns:p14="http://schemas.microsoft.com/office/powerpoint/2010/main" val="17024574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409</TotalTime>
  <Words>998</Words>
  <Application>Microsoft Office PowerPoint</Application>
  <PresentationFormat>Widescreen</PresentationFormat>
  <Paragraphs>68</Paragraphs>
  <Slides>11</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Open Sans</vt:lpstr>
      <vt:lpstr>Office Theme</vt:lpstr>
      <vt:lpstr>Characterizing lentic habitats in golf courses and adjacent green spaces surrounding the Chicago Metropolitan Region: diversity and abundance of aquatic insects </vt:lpstr>
      <vt:lpstr>Maximizing the habitat quality of urban green spaces. </vt:lpstr>
      <vt:lpstr>The continuation of previous research conducted regarding lentic habitats in the Chicago </vt:lpstr>
      <vt:lpstr>What can aquatic invertebrates tell us about lentic habitats </vt:lpstr>
      <vt:lpstr>Summer 2021: assisted with similar sampling techniques on golf courses. </vt:lpstr>
      <vt:lpstr>How does species diversity and abundance change between habitat types and month</vt:lpstr>
      <vt:lpstr>Negative H’ Simpson diversity index suggest high family richness with low family evenness </vt:lpstr>
      <vt:lpstr>Golf Course and forest preserve, both permanent lentic habitats, have similar Simpson diversity indices. </vt:lpstr>
      <vt:lpstr>Ephemeral ponds are diverging from Permanent pond. </vt:lpstr>
      <vt:lpstr>Golf courses can be considered a source for biodiversity of aquatic species in urban spaces.</vt:lpstr>
      <vt:lpstr>Acknowledgements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Characterizing lentic habitats in golf courses and adjacent green spaces: diversity and abundance of aquatic insects </dc:title>
  <dc:creator>Ashriya Patel</dc:creator>
  <cp:lastModifiedBy>Ashriya Patel</cp:lastModifiedBy>
  <cp:revision>1</cp:revision>
  <dcterms:created xsi:type="dcterms:W3CDTF">2022-04-06T13:48:33Z</dcterms:created>
  <dcterms:modified xsi:type="dcterms:W3CDTF">2022-04-06T20:38:10Z</dcterms:modified>
</cp:coreProperties>
</file>