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62" r:id="rId3"/>
    <p:sldId id="263" r:id="rId4"/>
    <p:sldId id="264" r:id="rId5"/>
    <p:sldId id="265" r:id="rId6"/>
    <p:sldId id="266" r:id="rId7"/>
    <p:sldId id="267" r:id="rId8"/>
    <p:sldId id="257" r:id="rId9"/>
    <p:sldId id="258" r:id="rId10"/>
    <p:sldId id="259" r:id="rId11"/>
    <p:sldId id="260" r:id="rId12"/>
    <p:sldId id="26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3" d="100"/>
          <a:sy n="103" d="100"/>
        </p:scale>
        <p:origin x="-110" y="-4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EF62A7-CC01-4B30-B169-B08260A351B3}" type="doc">
      <dgm:prSet loTypeId="urn:microsoft.com/office/officeart/2005/8/layout/list1" loCatId="list" qsTypeId="urn:microsoft.com/office/officeart/2005/8/quickstyle/simple1" qsCatId="simple" csTypeId="urn:microsoft.com/office/officeart/2005/8/colors/accent0_3" csCatId="mainScheme" phldr="1"/>
      <dgm:spPr/>
      <dgm:t>
        <a:bodyPr/>
        <a:lstStyle/>
        <a:p>
          <a:endParaRPr lang="en-US"/>
        </a:p>
      </dgm:t>
    </dgm:pt>
    <dgm:pt modelId="{4ADB3ADC-8A33-446C-8DB9-4CAB0B8D8D79}">
      <dgm:prSet/>
      <dgm:spPr/>
      <dgm:t>
        <a:bodyPr/>
        <a:lstStyle/>
        <a:p>
          <a:r>
            <a:rPr lang="en-US"/>
            <a:t>Hispanic</a:t>
          </a:r>
        </a:p>
      </dgm:t>
    </dgm:pt>
    <dgm:pt modelId="{55430BF7-58B1-409F-B3A7-DF1DCA2216B7}" type="parTrans" cxnId="{816AF161-21A5-47BC-8A57-0CAC10436BDB}">
      <dgm:prSet/>
      <dgm:spPr/>
      <dgm:t>
        <a:bodyPr/>
        <a:lstStyle/>
        <a:p>
          <a:endParaRPr lang="en-US"/>
        </a:p>
      </dgm:t>
    </dgm:pt>
    <dgm:pt modelId="{47717FED-71BF-4D31-9429-38FFD0DC9886}" type="sibTrans" cxnId="{816AF161-21A5-47BC-8A57-0CAC10436BDB}">
      <dgm:prSet/>
      <dgm:spPr/>
      <dgm:t>
        <a:bodyPr/>
        <a:lstStyle/>
        <a:p>
          <a:endParaRPr lang="en-US"/>
        </a:p>
      </dgm:t>
    </dgm:pt>
    <dgm:pt modelId="{F68D7681-C567-4D52-91F9-3B2A7E183748}">
      <dgm:prSet/>
      <dgm:spPr/>
      <dgm:t>
        <a:bodyPr/>
        <a:lstStyle/>
        <a:p>
          <a:r>
            <a:rPr lang="en-US"/>
            <a:t>Latine</a:t>
          </a:r>
        </a:p>
      </dgm:t>
    </dgm:pt>
    <dgm:pt modelId="{70A23044-38B8-4B26-8777-ED1E44880265}" type="parTrans" cxnId="{0E99FC0F-9777-49DD-B98C-71A79FE729DF}">
      <dgm:prSet/>
      <dgm:spPr/>
      <dgm:t>
        <a:bodyPr/>
        <a:lstStyle/>
        <a:p>
          <a:endParaRPr lang="en-US"/>
        </a:p>
      </dgm:t>
    </dgm:pt>
    <dgm:pt modelId="{DEC44338-2FDF-4119-980B-778809FE7946}" type="sibTrans" cxnId="{0E99FC0F-9777-49DD-B98C-71A79FE729DF}">
      <dgm:prSet/>
      <dgm:spPr/>
      <dgm:t>
        <a:bodyPr/>
        <a:lstStyle/>
        <a:p>
          <a:endParaRPr lang="en-US"/>
        </a:p>
      </dgm:t>
    </dgm:pt>
    <dgm:pt modelId="{C0744555-4136-46C0-B5B2-C4A4AB125D47}">
      <dgm:prSet/>
      <dgm:spPr/>
      <dgm:t>
        <a:bodyPr/>
        <a:lstStyle/>
        <a:p>
          <a:r>
            <a:rPr lang="en-US" dirty="0"/>
            <a:t>Undocumented Immigrant</a:t>
          </a:r>
        </a:p>
      </dgm:t>
    </dgm:pt>
    <dgm:pt modelId="{56D8D84D-7EAB-4310-A7A4-74B59CB8CC49}" type="parTrans" cxnId="{664E1D24-FA00-4930-937D-9120C2E11DCA}">
      <dgm:prSet/>
      <dgm:spPr/>
      <dgm:t>
        <a:bodyPr/>
        <a:lstStyle/>
        <a:p>
          <a:endParaRPr lang="en-US"/>
        </a:p>
      </dgm:t>
    </dgm:pt>
    <dgm:pt modelId="{C7438256-E15C-4B45-B82C-0F8B3E6C708B}" type="sibTrans" cxnId="{664E1D24-FA00-4930-937D-9120C2E11DCA}">
      <dgm:prSet/>
      <dgm:spPr/>
      <dgm:t>
        <a:bodyPr/>
        <a:lstStyle/>
        <a:p>
          <a:endParaRPr lang="en-US"/>
        </a:p>
      </dgm:t>
    </dgm:pt>
    <dgm:pt modelId="{11F8A29F-134D-4274-ABBF-0634F3A01FA8}">
      <dgm:prSet/>
      <dgm:spPr/>
      <dgm:t>
        <a:bodyPr/>
        <a:lstStyle/>
        <a:p>
          <a:r>
            <a:rPr lang="en-US" dirty="0"/>
            <a:t>Cultural Stigma</a:t>
          </a:r>
        </a:p>
      </dgm:t>
    </dgm:pt>
    <dgm:pt modelId="{71FDFD5E-5755-490A-A0C9-496649C859FF}" type="parTrans" cxnId="{BAA30418-4A27-49BA-9640-C40C8F8C9272}">
      <dgm:prSet/>
      <dgm:spPr/>
      <dgm:t>
        <a:bodyPr/>
        <a:lstStyle/>
        <a:p>
          <a:endParaRPr lang="en-US"/>
        </a:p>
      </dgm:t>
    </dgm:pt>
    <dgm:pt modelId="{870CE6E8-0FE9-441D-AA3A-3D8239035B8A}" type="sibTrans" cxnId="{BAA30418-4A27-49BA-9640-C40C8F8C9272}">
      <dgm:prSet/>
      <dgm:spPr/>
      <dgm:t>
        <a:bodyPr/>
        <a:lstStyle/>
        <a:p>
          <a:endParaRPr lang="en-US"/>
        </a:p>
      </dgm:t>
    </dgm:pt>
    <dgm:pt modelId="{7EEA2866-389D-4E21-9997-676A4A8E46A0}">
      <dgm:prSet/>
      <dgm:spPr/>
      <dgm:t>
        <a:bodyPr/>
        <a:lstStyle/>
        <a:p>
          <a:r>
            <a:rPr lang="en-US"/>
            <a:t>Human Services</a:t>
          </a:r>
        </a:p>
      </dgm:t>
    </dgm:pt>
    <dgm:pt modelId="{A8A3ED8D-8ED8-4823-861F-DA243D6682A1}" type="parTrans" cxnId="{36EBCF0B-1651-4C69-9A38-A3DD3463D78C}">
      <dgm:prSet/>
      <dgm:spPr/>
      <dgm:t>
        <a:bodyPr/>
        <a:lstStyle/>
        <a:p>
          <a:endParaRPr lang="en-US"/>
        </a:p>
      </dgm:t>
    </dgm:pt>
    <dgm:pt modelId="{E8DC9470-33BE-4254-B03E-2654FF5C053F}" type="sibTrans" cxnId="{36EBCF0B-1651-4C69-9A38-A3DD3463D78C}">
      <dgm:prSet/>
      <dgm:spPr/>
      <dgm:t>
        <a:bodyPr/>
        <a:lstStyle/>
        <a:p>
          <a:endParaRPr lang="en-US"/>
        </a:p>
      </dgm:t>
    </dgm:pt>
    <dgm:pt modelId="{B08D3A2B-0B7F-4CD4-99ED-521A48633D51}" type="pres">
      <dgm:prSet presAssocID="{EAEF62A7-CC01-4B30-B169-B08260A351B3}" presName="linear" presStyleCnt="0">
        <dgm:presLayoutVars>
          <dgm:dir/>
          <dgm:animLvl val="lvl"/>
          <dgm:resizeHandles val="exact"/>
        </dgm:presLayoutVars>
      </dgm:prSet>
      <dgm:spPr/>
    </dgm:pt>
    <dgm:pt modelId="{555F95C3-1E2A-4AEC-AC15-24F4A617C1DB}" type="pres">
      <dgm:prSet presAssocID="{4ADB3ADC-8A33-446C-8DB9-4CAB0B8D8D79}" presName="parentLin" presStyleCnt="0"/>
      <dgm:spPr/>
    </dgm:pt>
    <dgm:pt modelId="{98A12B3E-F370-4204-B1E1-5E4F59E7CD4B}" type="pres">
      <dgm:prSet presAssocID="{4ADB3ADC-8A33-446C-8DB9-4CAB0B8D8D79}" presName="parentLeftMargin" presStyleLbl="node1" presStyleIdx="0" presStyleCnt="5"/>
      <dgm:spPr/>
    </dgm:pt>
    <dgm:pt modelId="{9247CFFC-4DC8-4995-952E-669EE1C43B4C}" type="pres">
      <dgm:prSet presAssocID="{4ADB3ADC-8A33-446C-8DB9-4CAB0B8D8D79}" presName="parentText" presStyleLbl="node1" presStyleIdx="0" presStyleCnt="5">
        <dgm:presLayoutVars>
          <dgm:chMax val="0"/>
          <dgm:bulletEnabled val="1"/>
        </dgm:presLayoutVars>
      </dgm:prSet>
      <dgm:spPr/>
    </dgm:pt>
    <dgm:pt modelId="{B4E8DC59-5F0D-4465-8895-14184032E012}" type="pres">
      <dgm:prSet presAssocID="{4ADB3ADC-8A33-446C-8DB9-4CAB0B8D8D79}" presName="negativeSpace" presStyleCnt="0"/>
      <dgm:spPr/>
    </dgm:pt>
    <dgm:pt modelId="{D9BB73AD-2101-4928-B3AE-C6E9AF78DD96}" type="pres">
      <dgm:prSet presAssocID="{4ADB3ADC-8A33-446C-8DB9-4CAB0B8D8D79}" presName="childText" presStyleLbl="conFgAcc1" presStyleIdx="0" presStyleCnt="5">
        <dgm:presLayoutVars>
          <dgm:bulletEnabled val="1"/>
        </dgm:presLayoutVars>
      </dgm:prSet>
      <dgm:spPr/>
    </dgm:pt>
    <dgm:pt modelId="{577D37A9-60B7-433D-BF06-D30B1DABF49A}" type="pres">
      <dgm:prSet presAssocID="{47717FED-71BF-4D31-9429-38FFD0DC9886}" presName="spaceBetweenRectangles" presStyleCnt="0"/>
      <dgm:spPr/>
    </dgm:pt>
    <dgm:pt modelId="{A5824743-F172-4498-909A-D6DAB48E7DB0}" type="pres">
      <dgm:prSet presAssocID="{F68D7681-C567-4D52-91F9-3B2A7E183748}" presName="parentLin" presStyleCnt="0"/>
      <dgm:spPr/>
    </dgm:pt>
    <dgm:pt modelId="{E95A70F2-6707-4690-8809-EEF22C79F8BC}" type="pres">
      <dgm:prSet presAssocID="{F68D7681-C567-4D52-91F9-3B2A7E183748}" presName="parentLeftMargin" presStyleLbl="node1" presStyleIdx="0" presStyleCnt="5"/>
      <dgm:spPr/>
    </dgm:pt>
    <dgm:pt modelId="{52828956-48D8-4BD8-9C8D-FC330EFC81CC}" type="pres">
      <dgm:prSet presAssocID="{F68D7681-C567-4D52-91F9-3B2A7E183748}" presName="parentText" presStyleLbl="node1" presStyleIdx="1" presStyleCnt="5">
        <dgm:presLayoutVars>
          <dgm:chMax val="0"/>
          <dgm:bulletEnabled val="1"/>
        </dgm:presLayoutVars>
      </dgm:prSet>
      <dgm:spPr/>
    </dgm:pt>
    <dgm:pt modelId="{5EC4F922-FADF-43FE-92BC-40041955FFB0}" type="pres">
      <dgm:prSet presAssocID="{F68D7681-C567-4D52-91F9-3B2A7E183748}" presName="negativeSpace" presStyleCnt="0"/>
      <dgm:spPr/>
    </dgm:pt>
    <dgm:pt modelId="{9EAE59FC-C048-4AA4-BBF5-CD9BE9CA29BA}" type="pres">
      <dgm:prSet presAssocID="{F68D7681-C567-4D52-91F9-3B2A7E183748}" presName="childText" presStyleLbl="conFgAcc1" presStyleIdx="1" presStyleCnt="5">
        <dgm:presLayoutVars>
          <dgm:bulletEnabled val="1"/>
        </dgm:presLayoutVars>
      </dgm:prSet>
      <dgm:spPr/>
    </dgm:pt>
    <dgm:pt modelId="{891F08C7-1CDC-45E5-96EB-96C7E5BE2C9E}" type="pres">
      <dgm:prSet presAssocID="{DEC44338-2FDF-4119-980B-778809FE7946}" presName="spaceBetweenRectangles" presStyleCnt="0"/>
      <dgm:spPr/>
    </dgm:pt>
    <dgm:pt modelId="{1674D109-0302-4747-BF70-30279C514A0B}" type="pres">
      <dgm:prSet presAssocID="{C0744555-4136-46C0-B5B2-C4A4AB125D47}" presName="parentLin" presStyleCnt="0"/>
      <dgm:spPr/>
    </dgm:pt>
    <dgm:pt modelId="{5D7D2E4A-E7EA-4A48-82C2-8F35084F00CF}" type="pres">
      <dgm:prSet presAssocID="{C0744555-4136-46C0-B5B2-C4A4AB125D47}" presName="parentLeftMargin" presStyleLbl="node1" presStyleIdx="1" presStyleCnt="5"/>
      <dgm:spPr/>
    </dgm:pt>
    <dgm:pt modelId="{ACFB9364-C772-4C9C-82A6-73841F3497BA}" type="pres">
      <dgm:prSet presAssocID="{C0744555-4136-46C0-B5B2-C4A4AB125D47}" presName="parentText" presStyleLbl="node1" presStyleIdx="2" presStyleCnt="5">
        <dgm:presLayoutVars>
          <dgm:chMax val="0"/>
          <dgm:bulletEnabled val="1"/>
        </dgm:presLayoutVars>
      </dgm:prSet>
      <dgm:spPr/>
    </dgm:pt>
    <dgm:pt modelId="{232EBB2B-33FB-42B1-8E40-FA5032ABE288}" type="pres">
      <dgm:prSet presAssocID="{C0744555-4136-46C0-B5B2-C4A4AB125D47}" presName="negativeSpace" presStyleCnt="0"/>
      <dgm:spPr/>
    </dgm:pt>
    <dgm:pt modelId="{94C33F46-41C9-490E-97DB-0A8C3F04E38F}" type="pres">
      <dgm:prSet presAssocID="{C0744555-4136-46C0-B5B2-C4A4AB125D47}" presName="childText" presStyleLbl="conFgAcc1" presStyleIdx="2" presStyleCnt="5">
        <dgm:presLayoutVars>
          <dgm:bulletEnabled val="1"/>
        </dgm:presLayoutVars>
      </dgm:prSet>
      <dgm:spPr/>
    </dgm:pt>
    <dgm:pt modelId="{5A0A308C-CF0C-4724-AEAE-A0A1B9895D24}" type="pres">
      <dgm:prSet presAssocID="{C7438256-E15C-4B45-B82C-0F8B3E6C708B}" presName="spaceBetweenRectangles" presStyleCnt="0"/>
      <dgm:spPr/>
    </dgm:pt>
    <dgm:pt modelId="{3EA79314-76B6-400C-906E-497C398E27AE}" type="pres">
      <dgm:prSet presAssocID="{11F8A29F-134D-4274-ABBF-0634F3A01FA8}" presName="parentLin" presStyleCnt="0"/>
      <dgm:spPr/>
    </dgm:pt>
    <dgm:pt modelId="{CFDEECFE-162C-4639-8C77-B8779137C2B8}" type="pres">
      <dgm:prSet presAssocID="{11F8A29F-134D-4274-ABBF-0634F3A01FA8}" presName="parentLeftMargin" presStyleLbl="node1" presStyleIdx="2" presStyleCnt="5"/>
      <dgm:spPr/>
    </dgm:pt>
    <dgm:pt modelId="{E8340FE0-57A2-407C-B874-4C52E3B33D0B}" type="pres">
      <dgm:prSet presAssocID="{11F8A29F-134D-4274-ABBF-0634F3A01FA8}" presName="parentText" presStyleLbl="node1" presStyleIdx="3" presStyleCnt="5">
        <dgm:presLayoutVars>
          <dgm:chMax val="0"/>
          <dgm:bulletEnabled val="1"/>
        </dgm:presLayoutVars>
      </dgm:prSet>
      <dgm:spPr/>
    </dgm:pt>
    <dgm:pt modelId="{D1A34ECA-90D8-4233-A451-229F2ADA58CF}" type="pres">
      <dgm:prSet presAssocID="{11F8A29F-134D-4274-ABBF-0634F3A01FA8}" presName="negativeSpace" presStyleCnt="0"/>
      <dgm:spPr/>
    </dgm:pt>
    <dgm:pt modelId="{4C6C477C-527E-48D1-BB34-C40E0DC40512}" type="pres">
      <dgm:prSet presAssocID="{11F8A29F-134D-4274-ABBF-0634F3A01FA8}" presName="childText" presStyleLbl="conFgAcc1" presStyleIdx="3" presStyleCnt="5">
        <dgm:presLayoutVars>
          <dgm:bulletEnabled val="1"/>
        </dgm:presLayoutVars>
      </dgm:prSet>
      <dgm:spPr/>
    </dgm:pt>
    <dgm:pt modelId="{4E697B9D-B3CB-4DDD-BB38-1F9B19C54299}" type="pres">
      <dgm:prSet presAssocID="{870CE6E8-0FE9-441D-AA3A-3D8239035B8A}" presName="spaceBetweenRectangles" presStyleCnt="0"/>
      <dgm:spPr/>
    </dgm:pt>
    <dgm:pt modelId="{4C33CA75-C887-4DA0-AA1C-1FDDB0DB7375}" type="pres">
      <dgm:prSet presAssocID="{7EEA2866-389D-4E21-9997-676A4A8E46A0}" presName="parentLin" presStyleCnt="0"/>
      <dgm:spPr/>
    </dgm:pt>
    <dgm:pt modelId="{03C31396-4106-434F-A7E3-9F9F03AAE3BA}" type="pres">
      <dgm:prSet presAssocID="{7EEA2866-389D-4E21-9997-676A4A8E46A0}" presName="parentLeftMargin" presStyleLbl="node1" presStyleIdx="3" presStyleCnt="5"/>
      <dgm:spPr/>
    </dgm:pt>
    <dgm:pt modelId="{A83F48B9-C4D1-4C55-BA89-21C35A3C9F3B}" type="pres">
      <dgm:prSet presAssocID="{7EEA2866-389D-4E21-9997-676A4A8E46A0}" presName="parentText" presStyleLbl="node1" presStyleIdx="4" presStyleCnt="5">
        <dgm:presLayoutVars>
          <dgm:chMax val="0"/>
          <dgm:bulletEnabled val="1"/>
        </dgm:presLayoutVars>
      </dgm:prSet>
      <dgm:spPr/>
    </dgm:pt>
    <dgm:pt modelId="{B014860F-A0D9-40B1-85F0-C325C6D10A55}" type="pres">
      <dgm:prSet presAssocID="{7EEA2866-389D-4E21-9997-676A4A8E46A0}" presName="negativeSpace" presStyleCnt="0"/>
      <dgm:spPr/>
    </dgm:pt>
    <dgm:pt modelId="{838C10BB-651E-4E49-A40B-00275ABE2E0A}" type="pres">
      <dgm:prSet presAssocID="{7EEA2866-389D-4E21-9997-676A4A8E46A0}" presName="childText" presStyleLbl="conFgAcc1" presStyleIdx="4" presStyleCnt="5">
        <dgm:presLayoutVars>
          <dgm:bulletEnabled val="1"/>
        </dgm:presLayoutVars>
      </dgm:prSet>
      <dgm:spPr/>
    </dgm:pt>
  </dgm:ptLst>
  <dgm:cxnLst>
    <dgm:cxn modelId="{36EBCF0B-1651-4C69-9A38-A3DD3463D78C}" srcId="{EAEF62A7-CC01-4B30-B169-B08260A351B3}" destId="{7EEA2866-389D-4E21-9997-676A4A8E46A0}" srcOrd="4" destOrd="0" parTransId="{A8A3ED8D-8ED8-4823-861F-DA243D6682A1}" sibTransId="{E8DC9470-33BE-4254-B03E-2654FF5C053F}"/>
    <dgm:cxn modelId="{0E99FC0F-9777-49DD-B98C-71A79FE729DF}" srcId="{EAEF62A7-CC01-4B30-B169-B08260A351B3}" destId="{F68D7681-C567-4D52-91F9-3B2A7E183748}" srcOrd="1" destOrd="0" parTransId="{70A23044-38B8-4B26-8777-ED1E44880265}" sibTransId="{DEC44338-2FDF-4119-980B-778809FE7946}"/>
    <dgm:cxn modelId="{BAA30418-4A27-49BA-9640-C40C8F8C9272}" srcId="{EAEF62A7-CC01-4B30-B169-B08260A351B3}" destId="{11F8A29F-134D-4274-ABBF-0634F3A01FA8}" srcOrd="3" destOrd="0" parTransId="{71FDFD5E-5755-490A-A0C9-496649C859FF}" sibTransId="{870CE6E8-0FE9-441D-AA3A-3D8239035B8A}"/>
    <dgm:cxn modelId="{664E1D24-FA00-4930-937D-9120C2E11DCA}" srcId="{EAEF62A7-CC01-4B30-B169-B08260A351B3}" destId="{C0744555-4136-46C0-B5B2-C4A4AB125D47}" srcOrd="2" destOrd="0" parTransId="{56D8D84D-7EAB-4310-A7A4-74B59CB8CC49}" sibTransId="{C7438256-E15C-4B45-B82C-0F8B3E6C708B}"/>
    <dgm:cxn modelId="{816AF161-21A5-47BC-8A57-0CAC10436BDB}" srcId="{EAEF62A7-CC01-4B30-B169-B08260A351B3}" destId="{4ADB3ADC-8A33-446C-8DB9-4CAB0B8D8D79}" srcOrd="0" destOrd="0" parTransId="{55430BF7-58B1-409F-B3A7-DF1DCA2216B7}" sibTransId="{47717FED-71BF-4D31-9429-38FFD0DC9886}"/>
    <dgm:cxn modelId="{C17B116E-CC4D-4D28-BCD6-95D1DC104F86}" type="presOf" srcId="{F68D7681-C567-4D52-91F9-3B2A7E183748}" destId="{52828956-48D8-4BD8-9C8D-FC330EFC81CC}" srcOrd="1" destOrd="0" presId="urn:microsoft.com/office/officeart/2005/8/layout/list1"/>
    <dgm:cxn modelId="{179CFC59-2F4B-4CDA-B863-0A03205CF8F0}" type="presOf" srcId="{7EEA2866-389D-4E21-9997-676A4A8E46A0}" destId="{A83F48B9-C4D1-4C55-BA89-21C35A3C9F3B}" srcOrd="1" destOrd="0" presId="urn:microsoft.com/office/officeart/2005/8/layout/list1"/>
    <dgm:cxn modelId="{236EC68A-6079-40E3-9500-3F763A6BA378}" type="presOf" srcId="{F68D7681-C567-4D52-91F9-3B2A7E183748}" destId="{E95A70F2-6707-4690-8809-EEF22C79F8BC}" srcOrd="0" destOrd="0" presId="urn:microsoft.com/office/officeart/2005/8/layout/list1"/>
    <dgm:cxn modelId="{16589B9A-0FC0-465A-9043-E4C4475B4BBA}" type="presOf" srcId="{11F8A29F-134D-4274-ABBF-0634F3A01FA8}" destId="{CFDEECFE-162C-4639-8C77-B8779137C2B8}" srcOrd="0" destOrd="0" presId="urn:microsoft.com/office/officeart/2005/8/layout/list1"/>
    <dgm:cxn modelId="{0D058E9B-FADC-4CED-9F88-F409C26914C0}" type="presOf" srcId="{11F8A29F-134D-4274-ABBF-0634F3A01FA8}" destId="{E8340FE0-57A2-407C-B874-4C52E3B33D0B}" srcOrd="1" destOrd="0" presId="urn:microsoft.com/office/officeart/2005/8/layout/list1"/>
    <dgm:cxn modelId="{AEB4869E-AF5A-4942-8D2E-3E2D7B240F0A}" type="presOf" srcId="{4ADB3ADC-8A33-446C-8DB9-4CAB0B8D8D79}" destId="{9247CFFC-4DC8-4995-952E-669EE1C43B4C}" srcOrd="1" destOrd="0" presId="urn:microsoft.com/office/officeart/2005/8/layout/list1"/>
    <dgm:cxn modelId="{7D47A0BB-FB4E-4046-BF88-4BB9C0B31E93}" type="presOf" srcId="{C0744555-4136-46C0-B5B2-C4A4AB125D47}" destId="{ACFB9364-C772-4C9C-82A6-73841F3497BA}" srcOrd="1" destOrd="0" presId="urn:microsoft.com/office/officeart/2005/8/layout/list1"/>
    <dgm:cxn modelId="{BDDDA6BB-C590-45EE-8FE7-201670F202FA}" type="presOf" srcId="{C0744555-4136-46C0-B5B2-C4A4AB125D47}" destId="{5D7D2E4A-E7EA-4A48-82C2-8F35084F00CF}" srcOrd="0" destOrd="0" presId="urn:microsoft.com/office/officeart/2005/8/layout/list1"/>
    <dgm:cxn modelId="{0001E2E0-AAC4-486F-A098-06C5BBDBD870}" type="presOf" srcId="{EAEF62A7-CC01-4B30-B169-B08260A351B3}" destId="{B08D3A2B-0B7F-4CD4-99ED-521A48633D51}" srcOrd="0" destOrd="0" presId="urn:microsoft.com/office/officeart/2005/8/layout/list1"/>
    <dgm:cxn modelId="{A5D340FA-7FE7-4BA6-B855-DD4A7401EDB8}" type="presOf" srcId="{7EEA2866-389D-4E21-9997-676A4A8E46A0}" destId="{03C31396-4106-434F-A7E3-9F9F03AAE3BA}" srcOrd="0" destOrd="0" presId="urn:microsoft.com/office/officeart/2005/8/layout/list1"/>
    <dgm:cxn modelId="{FEC31EFE-F9C1-4FE1-81A5-AE84271EBA9E}" type="presOf" srcId="{4ADB3ADC-8A33-446C-8DB9-4CAB0B8D8D79}" destId="{98A12B3E-F370-4204-B1E1-5E4F59E7CD4B}" srcOrd="0" destOrd="0" presId="urn:microsoft.com/office/officeart/2005/8/layout/list1"/>
    <dgm:cxn modelId="{66B55A82-DB73-4EAA-98B7-27A3C1FF2D94}" type="presParOf" srcId="{B08D3A2B-0B7F-4CD4-99ED-521A48633D51}" destId="{555F95C3-1E2A-4AEC-AC15-24F4A617C1DB}" srcOrd="0" destOrd="0" presId="urn:microsoft.com/office/officeart/2005/8/layout/list1"/>
    <dgm:cxn modelId="{4325C3B6-1ECF-4D60-BCDA-D6F0DED5B80D}" type="presParOf" srcId="{555F95C3-1E2A-4AEC-AC15-24F4A617C1DB}" destId="{98A12B3E-F370-4204-B1E1-5E4F59E7CD4B}" srcOrd="0" destOrd="0" presId="urn:microsoft.com/office/officeart/2005/8/layout/list1"/>
    <dgm:cxn modelId="{285021AD-BEDA-4354-8B01-DAA12F2ED256}" type="presParOf" srcId="{555F95C3-1E2A-4AEC-AC15-24F4A617C1DB}" destId="{9247CFFC-4DC8-4995-952E-669EE1C43B4C}" srcOrd="1" destOrd="0" presId="urn:microsoft.com/office/officeart/2005/8/layout/list1"/>
    <dgm:cxn modelId="{B6CFC96E-5D4F-4708-8187-A9133380769B}" type="presParOf" srcId="{B08D3A2B-0B7F-4CD4-99ED-521A48633D51}" destId="{B4E8DC59-5F0D-4465-8895-14184032E012}" srcOrd="1" destOrd="0" presId="urn:microsoft.com/office/officeart/2005/8/layout/list1"/>
    <dgm:cxn modelId="{4FD42403-E53E-4689-A2D8-3C7A7AD81644}" type="presParOf" srcId="{B08D3A2B-0B7F-4CD4-99ED-521A48633D51}" destId="{D9BB73AD-2101-4928-B3AE-C6E9AF78DD96}" srcOrd="2" destOrd="0" presId="urn:microsoft.com/office/officeart/2005/8/layout/list1"/>
    <dgm:cxn modelId="{73171C65-C16A-42B6-B99F-9FFA85D71ED5}" type="presParOf" srcId="{B08D3A2B-0B7F-4CD4-99ED-521A48633D51}" destId="{577D37A9-60B7-433D-BF06-D30B1DABF49A}" srcOrd="3" destOrd="0" presId="urn:microsoft.com/office/officeart/2005/8/layout/list1"/>
    <dgm:cxn modelId="{6AB33A2E-53C5-4982-A1EA-B2E440BECA0F}" type="presParOf" srcId="{B08D3A2B-0B7F-4CD4-99ED-521A48633D51}" destId="{A5824743-F172-4498-909A-D6DAB48E7DB0}" srcOrd="4" destOrd="0" presId="urn:microsoft.com/office/officeart/2005/8/layout/list1"/>
    <dgm:cxn modelId="{6C5318DE-3270-4E10-A0E9-431EF569AF69}" type="presParOf" srcId="{A5824743-F172-4498-909A-D6DAB48E7DB0}" destId="{E95A70F2-6707-4690-8809-EEF22C79F8BC}" srcOrd="0" destOrd="0" presId="urn:microsoft.com/office/officeart/2005/8/layout/list1"/>
    <dgm:cxn modelId="{264F7F20-C456-4494-86D7-EADEF8F08E8B}" type="presParOf" srcId="{A5824743-F172-4498-909A-D6DAB48E7DB0}" destId="{52828956-48D8-4BD8-9C8D-FC330EFC81CC}" srcOrd="1" destOrd="0" presId="urn:microsoft.com/office/officeart/2005/8/layout/list1"/>
    <dgm:cxn modelId="{97A2AC66-CA85-403D-8C94-FE1452183F37}" type="presParOf" srcId="{B08D3A2B-0B7F-4CD4-99ED-521A48633D51}" destId="{5EC4F922-FADF-43FE-92BC-40041955FFB0}" srcOrd="5" destOrd="0" presId="urn:microsoft.com/office/officeart/2005/8/layout/list1"/>
    <dgm:cxn modelId="{60DD79DB-2E97-407E-AB61-FAE0E1F8CEFD}" type="presParOf" srcId="{B08D3A2B-0B7F-4CD4-99ED-521A48633D51}" destId="{9EAE59FC-C048-4AA4-BBF5-CD9BE9CA29BA}" srcOrd="6" destOrd="0" presId="urn:microsoft.com/office/officeart/2005/8/layout/list1"/>
    <dgm:cxn modelId="{191ADD8F-98E7-4069-A729-D1BE28A777F7}" type="presParOf" srcId="{B08D3A2B-0B7F-4CD4-99ED-521A48633D51}" destId="{891F08C7-1CDC-45E5-96EB-96C7E5BE2C9E}" srcOrd="7" destOrd="0" presId="urn:microsoft.com/office/officeart/2005/8/layout/list1"/>
    <dgm:cxn modelId="{C1D794E3-25EF-4475-87AD-1688FC37EFEB}" type="presParOf" srcId="{B08D3A2B-0B7F-4CD4-99ED-521A48633D51}" destId="{1674D109-0302-4747-BF70-30279C514A0B}" srcOrd="8" destOrd="0" presId="urn:microsoft.com/office/officeart/2005/8/layout/list1"/>
    <dgm:cxn modelId="{B857AB84-10A5-4746-9895-AA924906905A}" type="presParOf" srcId="{1674D109-0302-4747-BF70-30279C514A0B}" destId="{5D7D2E4A-E7EA-4A48-82C2-8F35084F00CF}" srcOrd="0" destOrd="0" presId="urn:microsoft.com/office/officeart/2005/8/layout/list1"/>
    <dgm:cxn modelId="{C1C79B99-548A-41AA-B60A-43E30E2F7E63}" type="presParOf" srcId="{1674D109-0302-4747-BF70-30279C514A0B}" destId="{ACFB9364-C772-4C9C-82A6-73841F3497BA}" srcOrd="1" destOrd="0" presId="urn:microsoft.com/office/officeart/2005/8/layout/list1"/>
    <dgm:cxn modelId="{13A7534D-212B-43C1-88BC-9C1159D1056C}" type="presParOf" srcId="{B08D3A2B-0B7F-4CD4-99ED-521A48633D51}" destId="{232EBB2B-33FB-42B1-8E40-FA5032ABE288}" srcOrd="9" destOrd="0" presId="urn:microsoft.com/office/officeart/2005/8/layout/list1"/>
    <dgm:cxn modelId="{CFD2F52E-C473-4C99-83F0-B9A0BD28BD9B}" type="presParOf" srcId="{B08D3A2B-0B7F-4CD4-99ED-521A48633D51}" destId="{94C33F46-41C9-490E-97DB-0A8C3F04E38F}" srcOrd="10" destOrd="0" presId="urn:microsoft.com/office/officeart/2005/8/layout/list1"/>
    <dgm:cxn modelId="{868544C4-B715-49B8-9EC7-03047D9FE3FF}" type="presParOf" srcId="{B08D3A2B-0B7F-4CD4-99ED-521A48633D51}" destId="{5A0A308C-CF0C-4724-AEAE-A0A1B9895D24}" srcOrd="11" destOrd="0" presId="urn:microsoft.com/office/officeart/2005/8/layout/list1"/>
    <dgm:cxn modelId="{69280B60-CB85-42B1-9C02-63B03FFC393A}" type="presParOf" srcId="{B08D3A2B-0B7F-4CD4-99ED-521A48633D51}" destId="{3EA79314-76B6-400C-906E-497C398E27AE}" srcOrd="12" destOrd="0" presId="urn:microsoft.com/office/officeart/2005/8/layout/list1"/>
    <dgm:cxn modelId="{CBD88866-6A3B-4E2D-B820-DFC55FBCFB8A}" type="presParOf" srcId="{3EA79314-76B6-400C-906E-497C398E27AE}" destId="{CFDEECFE-162C-4639-8C77-B8779137C2B8}" srcOrd="0" destOrd="0" presId="urn:microsoft.com/office/officeart/2005/8/layout/list1"/>
    <dgm:cxn modelId="{4C8E767D-3B91-497E-B5EA-E6D673DE0714}" type="presParOf" srcId="{3EA79314-76B6-400C-906E-497C398E27AE}" destId="{E8340FE0-57A2-407C-B874-4C52E3B33D0B}" srcOrd="1" destOrd="0" presId="urn:microsoft.com/office/officeart/2005/8/layout/list1"/>
    <dgm:cxn modelId="{004CD1EA-93EF-4805-A687-F29AD01E9834}" type="presParOf" srcId="{B08D3A2B-0B7F-4CD4-99ED-521A48633D51}" destId="{D1A34ECA-90D8-4233-A451-229F2ADA58CF}" srcOrd="13" destOrd="0" presId="urn:microsoft.com/office/officeart/2005/8/layout/list1"/>
    <dgm:cxn modelId="{CAC37065-2CFD-4A7A-983E-A972C7756F3C}" type="presParOf" srcId="{B08D3A2B-0B7F-4CD4-99ED-521A48633D51}" destId="{4C6C477C-527E-48D1-BB34-C40E0DC40512}" srcOrd="14" destOrd="0" presId="urn:microsoft.com/office/officeart/2005/8/layout/list1"/>
    <dgm:cxn modelId="{F2B312A6-0164-4833-A226-CAE64A85B145}" type="presParOf" srcId="{B08D3A2B-0B7F-4CD4-99ED-521A48633D51}" destId="{4E697B9D-B3CB-4DDD-BB38-1F9B19C54299}" srcOrd="15" destOrd="0" presId="urn:microsoft.com/office/officeart/2005/8/layout/list1"/>
    <dgm:cxn modelId="{DAB20DE8-C5A3-4753-92BB-9EA81FC9D3E5}" type="presParOf" srcId="{B08D3A2B-0B7F-4CD4-99ED-521A48633D51}" destId="{4C33CA75-C887-4DA0-AA1C-1FDDB0DB7375}" srcOrd="16" destOrd="0" presId="urn:microsoft.com/office/officeart/2005/8/layout/list1"/>
    <dgm:cxn modelId="{4FA47EF9-4D89-4EAE-BEF5-E49428D866C5}" type="presParOf" srcId="{4C33CA75-C887-4DA0-AA1C-1FDDB0DB7375}" destId="{03C31396-4106-434F-A7E3-9F9F03AAE3BA}" srcOrd="0" destOrd="0" presId="urn:microsoft.com/office/officeart/2005/8/layout/list1"/>
    <dgm:cxn modelId="{68C41FF6-3A20-4109-A51B-F1F68DC1AEA6}" type="presParOf" srcId="{4C33CA75-C887-4DA0-AA1C-1FDDB0DB7375}" destId="{A83F48B9-C4D1-4C55-BA89-21C35A3C9F3B}" srcOrd="1" destOrd="0" presId="urn:microsoft.com/office/officeart/2005/8/layout/list1"/>
    <dgm:cxn modelId="{E11A6DC9-38A4-4C4E-8D78-AFE3255B5BB2}" type="presParOf" srcId="{B08D3A2B-0B7F-4CD4-99ED-521A48633D51}" destId="{B014860F-A0D9-40B1-85F0-C325C6D10A55}" srcOrd="17" destOrd="0" presId="urn:microsoft.com/office/officeart/2005/8/layout/list1"/>
    <dgm:cxn modelId="{6DC33024-C596-4BAB-90D4-25D570BFC47E}" type="presParOf" srcId="{B08D3A2B-0B7F-4CD4-99ED-521A48633D51}" destId="{838C10BB-651E-4E49-A40B-00275ABE2E0A}"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0E9261-A4F6-4D2E-A216-4E73179EEC9D}" type="doc">
      <dgm:prSet loTypeId="urn:microsoft.com/office/officeart/2017/3/layout/HorizontalPathTimeline" loCatId="process" qsTypeId="urn:microsoft.com/office/officeart/2005/8/quickstyle/simple1" qsCatId="simple" csTypeId="urn:microsoft.com/office/officeart/2005/8/colors/accent1_2" csCatId="accent1" phldr="1"/>
      <dgm:spPr/>
      <dgm:t>
        <a:bodyPr/>
        <a:lstStyle/>
        <a:p>
          <a:endParaRPr lang="en-US"/>
        </a:p>
      </dgm:t>
    </dgm:pt>
    <dgm:pt modelId="{2D74DC66-D7E4-4935-B870-FAEE3A9C1186}">
      <dgm:prSet custT="1"/>
      <dgm:spPr/>
      <dgm:t>
        <a:bodyPr/>
        <a:lstStyle/>
        <a:p>
          <a:pPr>
            <a:defRPr b="1"/>
          </a:pPr>
          <a:r>
            <a:rPr lang="en-US" sz="3200" dirty="0"/>
            <a:t>2000</a:t>
          </a:r>
        </a:p>
      </dgm:t>
    </dgm:pt>
    <dgm:pt modelId="{9F03403E-DCF0-4C9B-B6BB-5AD4ADC321A6}" type="parTrans" cxnId="{26E325A3-3269-415F-B29B-8F0A8BDE3FDD}">
      <dgm:prSet/>
      <dgm:spPr/>
      <dgm:t>
        <a:bodyPr/>
        <a:lstStyle/>
        <a:p>
          <a:endParaRPr lang="en-US"/>
        </a:p>
      </dgm:t>
    </dgm:pt>
    <dgm:pt modelId="{74017E47-7E20-47E1-8300-66EBFFEA5098}" type="sibTrans" cxnId="{26E325A3-3269-415F-B29B-8F0A8BDE3FDD}">
      <dgm:prSet/>
      <dgm:spPr/>
      <dgm:t>
        <a:bodyPr/>
        <a:lstStyle/>
        <a:p>
          <a:endParaRPr lang="en-US"/>
        </a:p>
      </dgm:t>
    </dgm:pt>
    <dgm:pt modelId="{1A362EED-59AD-489F-83FE-35A8B46E3E07}">
      <dgm:prSet custT="1"/>
      <dgm:spPr/>
      <dgm:t>
        <a:bodyPr/>
        <a:lstStyle/>
        <a:p>
          <a:r>
            <a:rPr lang="en-US" sz="2400" dirty="0"/>
            <a:t>12.6%</a:t>
          </a:r>
        </a:p>
      </dgm:t>
    </dgm:pt>
    <dgm:pt modelId="{61B20A7B-B8FC-43A1-A411-B7B6E13C97B0}" type="parTrans" cxnId="{4163A633-FFEA-4BC6-A4ED-3FC4211A29E9}">
      <dgm:prSet/>
      <dgm:spPr/>
      <dgm:t>
        <a:bodyPr/>
        <a:lstStyle/>
        <a:p>
          <a:endParaRPr lang="en-US"/>
        </a:p>
      </dgm:t>
    </dgm:pt>
    <dgm:pt modelId="{AA205F58-A94E-4118-AC4C-71AED8D74D65}" type="sibTrans" cxnId="{4163A633-FFEA-4BC6-A4ED-3FC4211A29E9}">
      <dgm:prSet/>
      <dgm:spPr/>
      <dgm:t>
        <a:bodyPr/>
        <a:lstStyle/>
        <a:p>
          <a:endParaRPr lang="en-US"/>
        </a:p>
      </dgm:t>
    </dgm:pt>
    <dgm:pt modelId="{488A70E3-51E8-4F1B-8F5E-39BB889C4AAE}">
      <dgm:prSet custT="1"/>
      <dgm:spPr/>
      <dgm:t>
        <a:bodyPr/>
        <a:lstStyle/>
        <a:p>
          <a:pPr>
            <a:defRPr b="1"/>
          </a:pPr>
          <a:r>
            <a:rPr lang="en-US" sz="3200" dirty="0"/>
            <a:t>2010</a:t>
          </a:r>
        </a:p>
      </dgm:t>
    </dgm:pt>
    <dgm:pt modelId="{A3CF185C-0087-41BA-8388-76C9E4308FD2}" type="parTrans" cxnId="{B768F416-0C52-430D-8B92-52D8008CFCA8}">
      <dgm:prSet/>
      <dgm:spPr/>
      <dgm:t>
        <a:bodyPr/>
        <a:lstStyle/>
        <a:p>
          <a:endParaRPr lang="en-US"/>
        </a:p>
      </dgm:t>
    </dgm:pt>
    <dgm:pt modelId="{FC9587BB-5408-44E3-A42F-E7035FD5A0C1}" type="sibTrans" cxnId="{B768F416-0C52-430D-8B92-52D8008CFCA8}">
      <dgm:prSet/>
      <dgm:spPr/>
      <dgm:t>
        <a:bodyPr/>
        <a:lstStyle/>
        <a:p>
          <a:endParaRPr lang="en-US"/>
        </a:p>
      </dgm:t>
    </dgm:pt>
    <dgm:pt modelId="{B71085F4-7022-45A5-868A-57DBEED0A916}">
      <dgm:prSet custT="1"/>
      <dgm:spPr/>
      <dgm:t>
        <a:bodyPr/>
        <a:lstStyle/>
        <a:p>
          <a:r>
            <a:rPr lang="en-US" sz="2400" dirty="0"/>
            <a:t>16.4%</a:t>
          </a:r>
        </a:p>
      </dgm:t>
    </dgm:pt>
    <dgm:pt modelId="{232DAB02-6EE4-4DD9-8208-918093C47499}" type="parTrans" cxnId="{F24216BD-8255-4E8F-A11E-AB06A2429E74}">
      <dgm:prSet/>
      <dgm:spPr/>
      <dgm:t>
        <a:bodyPr/>
        <a:lstStyle/>
        <a:p>
          <a:endParaRPr lang="en-US"/>
        </a:p>
      </dgm:t>
    </dgm:pt>
    <dgm:pt modelId="{A27A8E43-6555-4D4C-A8F9-6F18FFB678F1}" type="sibTrans" cxnId="{F24216BD-8255-4E8F-A11E-AB06A2429E74}">
      <dgm:prSet/>
      <dgm:spPr/>
      <dgm:t>
        <a:bodyPr/>
        <a:lstStyle/>
        <a:p>
          <a:endParaRPr lang="en-US"/>
        </a:p>
      </dgm:t>
    </dgm:pt>
    <dgm:pt modelId="{7C059CBA-A2A4-4F3D-9152-48A9177AEE5F}">
      <dgm:prSet custT="1"/>
      <dgm:spPr/>
      <dgm:t>
        <a:bodyPr/>
        <a:lstStyle/>
        <a:p>
          <a:pPr>
            <a:defRPr b="1"/>
          </a:pPr>
          <a:r>
            <a:rPr lang="en-US" sz="3200" dirty="0"/>
            <a:t>2019</a:t>
          </a:r>
        </a:p>
      </dgm:t>
    </dgm:pt>
    <dgm:pt modelId="{AA5E0CFE-666B-4906-8FCD-37C883068B1B}" type="parTrans" cxnId="{66C2E52A-5735-4B03-A7F7-0DDF218CFFF3}">
      <dgm:prSet/>
      <dgm:spPr/>
      <dgm:t>
        <a:bodyPr/>
        <a:lstStyle/>
        <a:p>
          <a:endParaRPr lang="en-US"/>
        </a:p>
      </dgm:t>
    </dgm:pt>
    <dgm:pt modelId="{80EDB6D5-2584-4A5D-A2F2-7C8833E137F0}" type="sibTrans" cxnId="{66C2E52A-5735-4B03-A7F7-0DDF218CFFF3}">
      <dgm:prSet/>
      <dgm:spPr/>
      <dgm:t>
        <a:bodyPr/>
        <a:lstStyle/>
        <a:p>
          <a:endParaRPr lang="en-US"/>
        </a:p>
      </dgm:t>
    </dgm:pt>
    <dgm:pt modelId="{61B4781D-F58A-4BFE-80FC-954BE8F60577}">
      <dgm:prSet custT="1"/>
      <dgm:spPr/>
      <dgm:t>
        <a:bodyPr/>
        <a:lstStyle/>
        <a:p>
          <a:r>
            <a:rPr lang="en-US" sz="2400" dirty="0"/>
            <a:t>18.5%</a:t>
          </a:r>
        </a:p>
      </dgm:t>
    </dgm:pt>
    <dgm:pt modelId="{871784CB-97EB-4B4F-959B-F878D8ADCA2F}" type="parTrans" cxnId="{0FA146C2-5A8E-4564-9A90-0A61A46FB4B9}">
      <dgm:prSet/>
      <dgm:spPr/>
      <dgm:t>
        <a:bodyPr/>
        <a:lstStyle/>
        <a:p>
          <a:endParaRPr lang="en-US"/>
        </a:p>
      </dgm:t>
    </dgm:pt>
    <dgm:pt modelId="{1294A3DC-88B2-4C0F-9924-90592366FCED}" type="sibTrans" cxnId="{0FA146C2-5A8E-4564-9A90-0A61A46FB4B9}">
      <dgm:prSet/>
      <dgm:spPr/>
      <dgm:t>
        <a:bodyPr/>
        <a:lstStyle/>
        <a:p>
          <a:endParaRPr lang="en-US"/>
        </a:p>
      </dgm:t>
    </dgm:pt>
    <dgm:pt modelId="{21405749-95A0-4C9E-8ADD-4548D38C2E42}" type="pres">
      <dgm:prSet presAssocID="{B90E9261-A4F6-4D2E-A216-4E73179EEC9D}" presName="root" presStyleCnt="0">
        <dgm:presLayoutVars>
          <dgm:chMax/>
          <dgm:chPref/>
          <dgm:animLvl val="lvl"/>
        </dgm:presLayoutVars>
      </dgm:prSet>
      <dgm:spPr/>
    </dgm:pt>
    <dgm:pt modelId="{93B197DB-7ED1-445E-A1F0-2D0197E39F98}" type="pres">
      <dgm:prSet presAssocID="{B90E9261-A4F6-4D2E-A216-4E73179EEC9D}" presName="divider" presStyleLbl="node1" presStyleIdx="0" presStyleCnt="1"/>
      <dgm:spPr/>
    </dgm:pt>
    <dgm:pt modelId="{F9246D60-ADC3-46F2-B60A-A8FDDE70C142}" type="pres">
      <dgm:prSet presAssocID="{B90E9261-A4F6-4D2E-A216-4E73179EEC9D}" presName="nodes" presStyleCnt="0">
        <dgm:presLayoutVars>
          <dgm:chMax/>
          <dgm:chPref/>
          <dgm:animLvl val="lvl"/>
        </dgm:presLayoutVars>
      </dgm:prSet>
      <dgm:spPr/>
    </dgm:pt>
    <dgm:pt modelId="{F7362968-6056-464F-A44A-0244DCE23F8D}" type="pres">
      <dgm:prSet presAssocID="{2D74DC66-D7E4-4935-B870-FAEE3A9C1186}" presName="composite" presStyleCnt="0"/>
      <dgm:spPr/>
    </dgm:pt>
    <dgm:pt modelId="{0AA31FEA-1F29-4670-8619-597C0AF1F465}" type="pres">
      <dgm:prSet presAssocID="{2D74DC66-D7E4-4935-B870-FAEE3A9C1186}" presName="L1TextContainer" presStyleLbl="revTx" presStyleIdx="0" presStyleCnt="3">
        <dgm:presLayoutVars>
          <dgm:chMax val="1"/>
          <dgm:chPref val="1"/>
          <dgm:bulletEnabled val="1"/>
        </dgm:presLayoutVars>
      </dgm:prSet>
      <dgm:spPr/>
    </dgm:pt>
    <dgm:pt modelId="{4DB20FC3-C73A-45D3-9DB0-B4A3F1307EE1}" type="pres">
      <dgm:prSet presAssocID="{2D74DC66-D7E4-4935-B870-FAEE3A9C1186}" presName="L2TextContainerWrapper" presStyleCnt="0">
        <dgm:presLayoutVars>
          <dgm:chMax val="0"/>
          <dgm:chPref val="0"/>
          <dgm:bulletEnabled val="1"/>
        </dgm:presLayoutVars>
      </dgm:prSet>
      <dgm:spPr/>
    </dgm:pt>
    <dgm:pt modelId="{AF574D84-0DAC-4790-9007-89D0A4B8C65E}" type="pres">
      <dgm:prSet presAssocID="{2D74DC66-D7E4-4935-B870-FAEE3A9C1186}" presName="L2TextContainer" presStyleLbl="bgAccFollowNode1" presStyleIdx="0" presStyleCnt="3"/>
      <dgm:spPr/>
    </dgm:pt>
    <dgm:pt modelId="{2E7C7F55-6121-42BB-A1EE-F16757B6A849}" type="pres">
      <dgm:prSet presAssocID="{2D74DC66-D7E4-4935-B870-FAEE3A9C1186}" presName="FlexibleEmptyPlaceHolder" presStyleCnt="0"/>
      <dgm:spPr/>
    </dgm:pt>
    <dgm:pt modelId="{9376BCDD-9632-40D7-B8D6-C4C65732AB6E}" type="pres">
      <dgm:prSet presAssocID="{2D74DC66-D7E4-4935-B870-FAEE3A9C1186}" presName="ConnectLine" presStyleLbl="alignNode1" presStyleIdx="0" presStyleCnt="3"/>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130D520F-C06E-4E45-993F-D66DA829ABA2}" type="pres">
      <dgm:prSet presAssocID="{2D74DC66-D7E4-4935-B870-FAEE3A9C1186}" presName="ConnectorPoint" presStyleLbl="fgAcc1" presStyleIdx="0" presStyleCnt="3"/>
      <dgm:spPr>
        <a:solidFill>
          <a:schemeClr val="lt1">
            <a:alpha val="90000"/>
            <a:hueOff val="0"/>
            <a:satOff val="0"/>
            <a:lumOff val="0"/>
            <a:alphaOff val="0"/>
          </a:schemeClr>
        </a:solidFill>
        <a:ln w="12700" cap="flat" cmpd="sng" algn="ctr">
          <a:noFill/>
          <a:prstDash val="solid"/>
          <a:miter lim="800000"/>
        </a:ln>
        <a:effectLst/>
      </dgm:spPr>
    </dgm:pt>
    <dgm:pt modelId="{A8B75C86-CDF8-4D57-9C1E-68F5BC5C03CE}" type="pres">
      <dgm:prSet presAssocID="{2D74DC66-D7E4-4935-B870-FAEE3A9C1186}" presName="EmptyPlaceHolder" presStyleCnt="0"/>
      <dgm:spPr/>
    </dgm:pt>
    <dgm:pt modelId="{18586ADD-9CA7-4A60-B948-1CF89FE4BB40}" type="pres">
      <dgm:prSet presAssocID="{74017E47-7E20-47E1-8300-66EBFFEA5098}" presName="spaceBetweenRectangles" presStyleCnt="0"/>
      <dgm:spPr/>
    </dgm:pt>
    <dgm:pt modelId="{60C93862-C5B2-4003-8767-AECB8C254916}" type="pres">
      <dgm:prSet presAssocID="{488A70E3-51E8-4F1B-8F5E-39BB889C4AAE}" presName="composite" presStyleCnt="0"/>
      <dgm:spPr/>
    </dgm:pt>
    <dgm:pt modelId="{CE6FF4D5-1B4C-4DEF-BEA2-E81F438D6869}" type="pres">
      <dgm:prSet presAssocID="{488A70E3-51E8-4F1B-8F5E-39BB889C4AAE}" presName="L1TextContainer" presStyleLbl="revTx" presStyleIdx="1" presStyleCnt="3">
        <dgm:presLayoutVars>
          <dgm:chMax val="1"/>
          <dgm:chPref val="1"/>
          <dgm:bulletEnabled val="1"/>
        </dgm:presLayoutVars>
      </dgm:prSet>
      <dgm:spPr/>
    </dgm:pt>
    <dgm:pt modelId="{D8B0D3C0-134B-4B10-BC80-23370AA47968}" type="pres">
      <dgm:prSet presAssocID="{488A70E3-51E8-4F1B-8F5E-39BB889C4AAE}" presName="L2TextContainerWrapper" presStyleCnt="0">
        <dgm:presLayoutVars>
          <dgm:chMax val="0"/>
          <dgm:chPref val="0"/>
          <dgm:bulletEnabled val="1"/>
        </dgm:presLayoutVars>
      </dgm:prSet>
      <dgm:spPr/>
    </dgm:pt>
    <dgm:pt modelId="{8434F781-9AA2-4965-B8E8-E2BAB2260B79}" type="pres">
      <dgm:prSet presAssocID="{488A70E3-51E8-4F1B-8F5E-39BB889C4AAE}" presName="L2TextContainer" presStyleLbl="bgAccFollowNode1" presStyleIdx="1" presStyleCnt="3"/>
      <dgm:spPr/>
    </dgm:pt>
    <dgm:pt modelId="{66652B33-165E-4E52-A790-F2833173923C}" type="pres">
      <dgm:prSet presAssocID="{488A70E3-51E8-4F1B-8F5E-39BB889C4AAE}" presName="FlexibleEmptyPlaceHolder" presStyleCnt="0"/>
      <dgm:spPr/>
    </dgm:pt>
    <dgm:pt modelId="{47DE2F6C-4844-4B59-BA4C-D278F28F845A}" type="pres">
      <dgm:prSet presAssocID="{488A70E3-51E8-4F1B-8F5E-39BB889C4AAE}" presName="ConnectLine" presStyleLbl="alignNode1" presStyleIdx="1" presStyleCnt="3"/>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2A298267-F6B9-49D9-A070-1683E9526064}" type="pres">
      <dgm:prSet presAssocID="{488A70E3-51E8-4F1B-8F5E-39BB889C4AAE}" presName="ConnectorPoint" presStyleLbl="fgAcc1" presStyleIdx="1" presStyleCnt="3"/>
      <dgm:spPr>
        <a:solidFill>
          <a:schemeClr val="lt1">
            <a:alpha val="90000"/>
            <a:hueOff val="0"/>
            <a:satOff val="0"/>
            <a:lumOff val="0"/>
            <a:alphaOff val="0"/>
          </a:schemeClr>
        </a:solidFill>
        <a:ln w="12700" cap="flat" cmpd="sng" algn="ctr">
          <a:noFill/>
          <a:prstDash val="solid"/>
          <a:miter lim="800000"/>
        </a:ln>
        <a:effectLst/>
      </dgm:spPr>
    </dgm:pt>
    <dgm:pt modelId="{A89D7C5F-D8FA-413C-AB17-AC1D400EA77C}" type="pres">
      <dgm:prSet presAssocID="{488A70E3-51E8-4F1B-8F5E-39BB889C4AAE}" presName="EmptyPlaceHolder" presStyleCnt="0"/>
      <dgm:spPr/>
    </dgm:pt>
    <dgm:pt modelId="{32B95741-06E6-4230-9343-BC7209DC2A1B}" type="pres">
      <dgm:prSet presAssocID="{FC9587BB-5408-44E3-A42F-E7035FD5A0C1}" presName="spaceBetweenRectangles" presStyleCnt="0"/>
      <dgm:spPr/>
    </dgm:pt>
    <dgm:pt modelId="{9B4713AE-CF0A-45AA-A005-8FB60E78D0A3}" type="pres">
      <dgm:prSet presAssocID="{7C059CBA-A2A4-4F3D-9152-48A9177AEE5F}" presName="composite" presStyleCnt="0"/>
      <dgm:spPr/>
    </dgm:pt>
    <dgm:pt modelId="{BE3A1234-BF46-4FE8-BE23-9BA74B304CC6}" type="pres">
      <dgm:prSet presAssocID="{7C059CBA-A2A4-4F3D-9152-48A9177AEE5F}" presName="L1TextContainer" presStyleLbl="revTx" presStyleIdx="2" presStyleCnt="3">
        <dgm:presLayoutVars>
          <dgm:chMax val="1"/>
          <dgm:chPref val="1"/>
          <dgm:bulletEnabled val="1"/>
        </dgm:presLayoutVars>
      </dgm:prSet>
      <dgm:spPr/>
    </dgm:pt>
    <dgm:pt modelId="{FA63B20A-BBF4-45C1-97E1-13DF9224C229}" type="pres">
      <dgm:prSet presAssocID="{7C059CBA-A2A4-4F3D-9152-48A9177AEE5F}" presName="L2TextContainerWrapper" presStyleCnt="0">
        <dgm:presLayoutVars>
          <dgm:chMax val="0"/>
          <dgm:chPref val="0"/>
          <dgm:bulletEnabled val="1"/>
        </dgm:presLayoutVars>
      </dgm:prSet>
      <dgm:spPr/>
    </dgm:pt>
    <dgm:pt modelId="{B900CD61-0ADE-4987-A69E-0A683DBDEA5B}" type="pres">
      <dgm:prSet presAssocID="{7C059CBA-A2A4-4F3D-9152-48A9177AEE5F}" presName="L2TextContainer" presStyleLbl="bgAccFollowNode1" presStyleIdx="2" presStyleCnt="3" custLinFactNeighborX="347"/>
      <dgm:spPr/>
    </dgm:pt>
    <dgm:pt modelId="{390A6FE9-DC11-438F-AF92-CD205274B73E}" type="pres">
      <dgm:prSet presAssocID="{7C059CBA-A2A4-4F3D-9152-48A9177AEE5F}" presName="FlexibleEmptyPlaceHolder" presStyleCnt="0"/>
      <dgm:spPr/>
    </dgm:pt>
    <dgm:pt modelId="{73B91061-08C0-45ED-951A-A3144DFCAB78}" type="pres">
      <dgm:prSet presAssocID="{7C059CBA-A2A4-4F3D-9152-48A9177AEE5F}" presName="ConnectLine" presStyleLbl="alignNode1" presStyleIdx="2" presStyleCnt="3"/>
      <dgm:spPr>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gm:spPr>
    </dgm:pt>
    <dgm:pt modelId="{8A061EE7-AC01-43CB-89D0-F18C9341B452}" type="pres">
      <dgm:prSet presAssocID="{7C059CBA-A2A4-4F3D-9152-48A9177AEE5F}" presName="ConnectorPoint" presStyleLbl="fgAcc1" presStyleIdx="2" presStyleCnt="3"/>
      <dgm:spPr>
        <a:solidFill>
          <a:schemeClr val="lt1">
            <a:alpha val="90000"/>
            <a:hueOff val="0"/>
            <a:satOff val="0"/>
            <a:lumOff val="0"/>
            <a:alphaOff val="0"/>
          </a:schemeClr>
        </a:solidFill>
        <a:ln w="12700" cap="flat" cmpd="sng" algn="ctr">
          <a:noFill/>
          <a:prstDash val="solid"/>
          <a:miter lim="800000"/>
        </a:ln>
        <a:effectLst/>
      </dgm:spPr>
    </dgm:pt>
    <dgm:pt modelId="{1271B381-4D63-4CC1-B6B0-2D4CB30A7016}" type="pres">
      <dgm:prSet presAssocID="{7C059CBA-A2A4-4F3D-9152-48A9177AEE5F}" presName="EmptyPlaceHolder" presStyleCnt="0"/>
      <dgm:spPr/>
    </dgm:pt>
  </dgm:ptLst>
  <dgm:cxnLst>
    <dgm:cxn modelId="{F9286804-9DAE-4FD4-AF55-A7C73F9A2627}" type="presOf" srcId="{B90E9261-A4F6-4D2E-A216-4E73179EEC9D}" destId="{21405749-95A0-4C9E-8ADD-4548D38C2E42}" srcOrd="0" destOrd="0" presId="urn:microsoft.com/office/officeart/2017/3/layout/HorizontalPathTimeline"/>
    <dgm:cxn modelId="{18BAF216-322A-4721-8033-DE0B60C8166F}" type="presOf" srcId="{488A70E3-51E8-4F1B-8F5E-39BB889C4AAE}" destId="{CE6FF4D5-1B4C-4DEF-BEA2-E81F438D6869}" srcOrd="0" destOrd="0" presId="urn:microsoft.com/office/officeart/2017/3/layout/HorizontalPathTimeline"/>
    <dgm:cxn modelId="{B768F416-0C52-430D-8B92-52D8008CFCA8}" srcId="{B90E9261-A4F6-4D2E-A216-4E73179EEC9D}" destId="{488A70E3-51E8-4F1B-8F5E-39BB889C4AAE}" srcOrd="1" destOrd="0" parTransId="{A3CF185C-0087-41BA-8388-76C9E4308FD2}" sibTransId="{FC9587BB-5408-44E3-A42F-E7035FD5A0C1}"/>
    <dgm:cxn modelId="{66C2E52A-5735-4B03-A7F7-0DDF218CFFF3}" srcId="{B90E9261-A4F6-4D2E-A216-4E73179EEC9D}" destId="{7C059CBA-A2A4-4F3D-9152-48A9177AEE5F}" srcOrd="2" destOrd="0" parTransId="{AA5E0CFE-666B-4906-8FCD-37C883068B1B}" sibTransId="{80EDB6D5-2584-4A5D-A2F2-7C8833E137F0}"/>
    <dgm:cxn modelId="{4163A633-FFEA-4BC6-A4ED-3FC4211A29E9}" srcId="{2D74DC66-D7E4-4935-B870-FAEE3A9C1186}" destId="{1A362EED-59AD-489F-83FE-35A8B46E3E07}" srcOrd="0" destOrd="0" parTransId="{61B20A7B-B8FC-43A1-A411-B7B6E13C97B0}" sibTransId="{AA205F58-A94E-4118-AC4C-71AED8D74D65}"/>
    <dgm:cxn modelId="{13020A58-DBFB-491C-B1BF-B7136A7E0868}" type="presOf" srcId="{61B4781D-F58A-4BFE-80FC-954BE8F60577}" destId="{B900CD61-0ADE-4987-A69E-0A683DBDEA5B}" srcOrd="0" destOrd="0" presId="urn:microsoft.com/office/officeart/2017/3/layout/HorizontalPathTimeline"/>
    <dgm:cxn modelId="{A007757B-36BD-4050-A790-B9E711B7D3F4}" type="presOf" srcId="{1A362EED-59AD-489F-83FE-35A8B46E3E07}" destId="{AF574D84-0DAC-4790-9007-89D0A4B8C65E}" srcOrd="0" destOrd="0" presId="urn:microsoft.com/office/officeart/2017/3/layout/HorizontalPathTimeline"/>
    <dgm:cxn modelId="{E904AA87-08A2-49BA-AAAD-6E2907D6EB38}" type="presOf" srcId="{2D74DC66-D7E4-4935-B870-FAEE3A9C1186}" destId="{0AA31FEA-1F29-4670-8619-597C0AF1F465}" srcOrd="0" destOrd="0" presId="urn:microsoft.com/office/officeart/2017/3/layout/HorizontalPathTimeline"/>
    <dgm:cxn modelId="{26E325A3-3269-415F-B29B-8F0A8BDE3FDD}" srcId="{B90E9261-A4F6-4D2E-A216-4E73179EEC9D}" destId="{2D74DC66-D7E4-4935-B870-FAEE3A9C1186}" srcOrd="0" destOrd="0" parTransId="{9F03403E-DCF0-4C9B-B6BB-5AD4ADC321A6}" sibTransId="{74017E47-7E20-47E1-8300-66EBFFEA5098}"/>
    <dgm:cxn modelId="{F24216BD-8255-4E8F-A11E-AB06A2429E74}" srcId="{488A70E3-51E8-4F1B-8F5E-39BB889C4AAE}" destId="{B71085F4-7022-45A5-868A-57DBEED0A916}" srcOrd="0" destOrd="0" parTransId="{232DAB02-6EE4-4DD9-8208-918093C47499}" sibTransId="{A27A8E43-6555-4D4C-A8F9-6F18FFB678F1}"/>
    <dgm:cxn modelId="{0FA146C2-5A8E-4564-9A90-0A61A46FB4B9}" srcId="{7C059CBA-A2A4-4F3D-9152-48A9177AEE5F}" destId="{61B4781D-F58A-4BFE-80FC-954BE8F60577}" srcOrd="0" destOrd="0" parTransId="{871784CB-97EB-4B4F-959B-F878D8ADCA2F}" sibTransId="{1294A3DC-88B2-4C0F-9924-90592366FCED}"/>
    <dgm:cxn modelId="{D86754C8-C3C0-4F00-B19F-A0C1E258B156}" type="presOf" srcId="{7C059CBA-A2A4-4F3D-9152-48A9177AEE5F}" destId="{BE3A1234-BF46-4FE8-BE23-9BA74B304CC6}" srcOrd="0" destOrd="0" presId="urn:microsoft.com/office/officeart/2017/3/layout/HorizontalPathTimeline"/>
    <dgm:cxn modelId="{DB2A3EDE-4824-4C96-89F4-A432775F4629}" type="presOf" srcId="{B71085F4-7022-45A5-868A-57DBEED0A916}" destId="{8434F781-9AA2-4965-B8E8-E2BAB2260B79}" srcOrd="0" destOrd="0" presId="urn:microsoft.com/office/officeart/2017/3/layout/HorizontalPathTimeline"/>
    <dgm:cxn modelId="{692505EB-1498-4B19-9C18-55C55E7D6BCA}" type="presParOf" srcId="{21405749-95A0-4C9E-8ADD-4548D38C2E42}" destId="{93B197DB-7ED1-445E-A1F0-2D0197E39F98}" srcOrd="0" destOrd="0" presId="urn:microsoft.com/office/officeart/2017/3/layout/HorizontalPathTimeline"/>
    <dgm:cxn modelId="{CDC535F8-60ED-4D64-8D2E-27104090A201}" type="presParOf" srcId="{21405749-95A0-4C9E-8ADD-4548D38C2E42}" destId="{F9246D60-ADC3-46F2-B60A-A8FDDE70C142}" srcOrd="1" destOrd="0" presId="urn:microsoft.com/office/officeart/2017/3/layout/HorizontalPathTimeline"/>
    <dgm:cxn modelId="{DE45B90E-3A5E-4F6F-B04F-0FA7C1C2CAD9}" type="presParOf" srcId="{F9246D60-ADC3-46F2-B60A-A8FDDE70C142}" destId="{F7362968-6056-464F-A44A-0244DCE23F8D}" srcOrd="0" destOrd="0" presId="urn:microsoft.com/office/officeart/2017/3/layout/HorizontalPathTimeline"/>
    <dgm:cxn modelId="{439AFD0C-DDFC-43A2-96C1-1E01F415B180}" type="presParOf" srcId="{F7362968-6056-464F-A44A-0244DCE23F8D}" destId="{0AA31FEA-1F29-4670-8619-597C0AF1F465}" srcOrd="0" destOrd="0" presId="urn:microsoft.com/office/officeart/2017/3/layout/HorizontalPathTimeline"/>
    <dgm:cxn modelId="{5CEA3DEF-2444-4BC4-8407-AD072D67ECFF}" type="presParOf" srcId="{F7362968-6056-464F-A44A-0244DCE23F8D}" destId="{4DB20FC3-C73A-45D3-9DB0-B4A3F1307EE1}" srcOrd="1" destOrd="0" presId="urn:microsoft.com/office/officeart/2017/3/layout/HorizontalPathTimeline"/>
    <dgm:cxn modelId="{2A827FA1-A58F-4DB3-9680-A36A5A68916E}" type="presParOf" srcId="{4DB20FC3-C73A-45D3-9DB0-B4A3F1307EE1}" destId="{AF574D84-0DAC-4790-9007-89D0A4B8C65E}" srcOrd="0" destOrd="0" presId="urn:microsoft.com/office/officeart/2017/3/layout/HorizontalPathTimeline"/>
    <dgm:cxn modelId="{665B8884-AB29-4706-AA22-36C34D8B6BED}" type="presParOf" srcId="{4DB20FC3-C73A-45D3-9DB0-B4A3F1307EE1}" destId="{2E7C7F55-6121-42BB-A1EE-F16757B6A849}" srcOrd="1" destOrd="0" presId="urn:microsoft.com/office/officeart/2017/3/layout/HorizontalPathTimeline"/>
    <dgm:cxn modelId="{72C4C5E5-B106-4A6E-837A-F89EAA457AF2}" type="presParOf" srcId="{F7362968-6056-464F-A44A-0244DCE23F8D}" destId="{9376BCDD-9632-40D7-B8D6-C4C65732AB6E}" srcOrd="2" destOrd="0" presId="urn:microsoft.com/office/officeart/2017/3/layout/HorizontalPathTimeline"/>
    <dgm:cxn modelId="{135429EF-A57D-4F0B-B251-E78039922B3B}" type="presParOf" srcId="{F7362968-6056-464F-A44A-0244DCE23F8D}" destId="{130D520F-C06E-4E45-993F-D66DA829ABA2}" srcOrd="3" destOrd="0" presId="urn:microsoft.com/office/officeart/2017/3/layout/HorizontalPathTimeline"/>
    <dgm:cxn modelId="{302D975B-80A3-4A6F-B245-01CEAD5EAE76}" type="presParOf" srcId="{F7362968-6056-464F-A44A-0244DCE23F8D}" destId="{A8B75C86-CDF8-4D57-9C1E-68F5BC5C03CE}" srcOrd="4" destOrd="0" presId="urn:microsoft.com/office/officeart/2017/3/layout/HorizontalPathTimeline"/>
    <dgm:cxn modelId="{0B7DA07F-1983-42AA-9747-1DFFAFDB9B16}" type="presParOf" srcId="{F9246D60-ADC3-46F2-B60A-A8FDDE70C142}" destId="{18586ADD-9CA7-4A60-B948-1CF89FE4BB40}" srcOrd="1" destOrd="0" presId="urn:microsoft.com/office/officeart/2017/3/layout/HorizontalPathTimeline"/>
    <dgm:cxn modelId="{75CBC638-0694-41AD-AC7F-78BA2937A3AA}" type="presParOf" srcId="{F9246D60-ADC3-46F2-B60A-A8FDDE70C142}" destId="{60C93862-C5B2-4003-8767-AECB8C254916}" srcOrd="2" destOrd="0" presId="urn:microsoft.com/office/officeart/2017/3/layout/HorizontalPathTimeline"/>
    <dgm:cxn modelId="{AF55847D-A0CC-457E-8294-D84C99B89F19}" type="presParOf" srcId="{60C93862-C5B2-4003-8767-AECB8C254916}" destId="{CE6FF4D5-1B4C-4DEF-BEA2-E81F438D6869}" srcOrd="0" destOrd="0" presId="urn:microsoft.com/office/officeart/2017/3/layout/HorizontalPathTimeline"/>
    <dgm:cxn modelId="{2165E521-AB22-403A-B786-13B8A52DC33F}" type="presParOf" srcId="{60C93862-C5B2-4003-8767-AECB8C254916}" destId="{D8B0D3C0-134B-4B10-BC80-23370AA47968}" srcOrd="1" destOrd="0" presId="urn:microsoft.com/office/officeart/2017/3/layout/HorizontalPathTimeline"/>
    <dgm:cxn modelId="{8BCDA4B0-B237-4228-9B61-A80D3634EA94}" type="presParOf" srcId="{D8B0D3C0-134B-4B10-BC80-23370AA47968}" destId="{8434F781-9AA2-4965-B8E8-E2BAB2260B79}" srcOrd="0" destOrd="0" presId="urn:microsoft.com/office/officeart/2017/3/layout/HorizontalPathTimeline"/>
    <dgm:cxn modelId="{0EE9BCBF-142C-4E0A-9EAA-2A6DF433FC72}" type="presParOf" srcId="{D8B0D3C0-134B-4B10-BC80-23370AA47968}" destId="{66652B33-165E-4E52-A790-F2833173923C}" srcOrd="1" destOrd="0" presId="urn:microsoft.com/office/officeart/2017/3/layout/HorizontalPathTimeline"/>
    <dgm:cxn modelId="{80D6317B-4AE6-4E3D-AEF2-E681C34564D0}" type="presParOf" srcId="{60C93862-C5B2-4003-8767-AECB8C254916}" destId="{47DE2F6C-4844-4B59-BA4C-D278F28F845A}" srcOrd="2" destOrd="0" presId="urn:microsoft.com/office/officeart/2017/3/layout/HorizontalPathTimeline"/>
    <dgm:cxn modelId="{90015B72-BB81-4645-B95C-21634155C0C2}" type="presParOf" srcId="{60C93862-C5B2-4003-8767-AECB8C254916}" destId="{2A298267-F6B9-49D9-A070-1683E9526064}" srcOrd="3" destOrd="0" presId="urn:microsoft.com/office/officeart/2017/3/layout/HorizontalPathTimeline"/>
    <dgm:cxn modelId="{7F7645F1-225F-4860-AF60-8DE969B7B99C}" type="presParOf" srcId="{60C93862-C5B2-4003-8767-AECB8C254916}" destId="{A89D7C5F-D8FA-413C-AB17-AC1D400EA77C}" srcOrd="4" destOrd="0" presId="urn:microsoft.com/office/officeart/2017/3/layout/HorizontalPathTimeline"/>
    <dgm:cxn modelId="{C5E93E22-EC87-4FE8-ABAB-B41A617F228F}" type="presParOf" srcId="{F9246D60-ADC3-46F2-B60A-A8FDDE70C142}" destId="{32B95741-06E6-4230-9343-BC7209DC2A1B}" srcOrd="3" destOrd="0" presId="urn:microsoft.com/office/officeart/2017/3/layout/HorizontalPathTimeline"/>
    <dgm:cxn modelId="{92C7EE0D-D6EF-4DCC-AD5F-53C65AA7FB91}" type="presParOf" srcId="{F9246D60-ADC3-46F2-B60A-A8FDDE70C142}" destId="{9B4713AE-CF0A-45AA-A005-8FB60E78D0A3}" srcOrd="4" destOrd="0" presId="urn:microsoft.com/office/officeart/2017/3/layout/HorizontalPathTimeline"/>
    <dgm:cxn modelId="{035A584C-6537-47CC-863B-AFF78BDEF881}" type="presParOf" srcId="{9B4713AE-CF0A-45AA-A005-8FB60E78D0A3}" destId="{BE3A1234-BF46-4FE8-BE23-9BA74B304CC6}" srcOrd="0" destOrd="0" presId="urn:microsoft.com/office/officeart/2017/3/layout/HorizontalPathTimeline"/>
    <dgm:cxn modelId="{7F15B4AF-CBAF-4AC4-8EC7-6A8ADDAD4BB7}" type="presParOf" srcId="{9B4713AE-CF0A-45AA-A005-8FB60E78D0A3}" destId="{FA63B20A-BBF4-45C1-97E1-13DF9224C229}" srcOrd="1" destOrd="0" presId="urn:microsoft.com/office/officeart/2017/3/layout/HorizontalPathTimeline"/>
    <dgm:cxn modelId="{6FF0466A-D9EE-4BF2-8C67-33A426E18202}" type="presParOf" srcId="{FA63B20A-BBF4-45C1-97E1-13DF9224C229}" destId="{B900CD61-0ADE-4987-A69E-0A683DBDEA5B}" srcOrd="0" destOrd="0" presId="urn:microsoft.com/office/officeart/2017/3/layout/HorizontalPathTimeline"/>
    <dgm:cxn modelId="{D559FF83-3312-48C2-8E88-E7468A5B3E4C}" type="presParOf" srcId="{FA63B20A-BBF4-45C1-97E1-13DF9224C229}" destId="{390A6FE9-DC11-438F-AF92-CD205274B73E}" srcOrd="1" destOrd="0" presId="urn:microsoft.com/office/officeart/2017/3/layout/HorizontalPathTimeline"/>
    <dgm:cxn modelId="{EDC217B0-CA89-4850-A00E-2233F846A22E}" type="presParOf" srcId="{9B4713AE-CF0A-45AA-A005-8FB60E78D0A3}" destId="{73B91061-08C0-45ED-951A-A3144DFCAB78}" srcOrd="2" destOrd="0" presId="urn:microsoft.com/office/officeart/2017/3/layout/HorizontalPathTimeline"/>
    <dgm:cxn modelId="{20CB283C-E54A-4596-B8D6-C2C60863E040}" type="presParOf" srcId="{9B4713AE-CF0A-45AA-A005-8FB60E78D0A3}" destId="{8A061EE7-AC01-43CB-89D0-F18C9341B452}" srcOrd="3" destOrd="0" presId="urn:microsoft.com/office/officeart/2017/3/layout/HorizontalPathTimeline"/>
    <dgm:cxn modelId="{72CE62C5-4CC2-47FD-B5A9-FC8649BD8A9F}" type="presParOf" srcId="{9B4713AE-CF0A-45AA-A005-8FB60E78D0A3}" destId="{1271B381-4D63-4CC1-B6B0-2D4CB30A7016}" srcOrd="4" destOrd="0" presId="urn:microsoft.com/office/officeart/2017/3/layout/HorizontalPath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6AD7562-77D1-4B26-A43C-81E2A8649449}" type="doc">
      <dgm:prSet loTypeId="urn:microsoft.com/office/officeart/2018/5/layout/Centered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7F1952FC-8ADB-479D-8612-78D000155EAA}">
      <dgm:prSet/>
      <dgm:spPr/>
      <dgm:t>
        <a:bodyPr/>
        <a:lstStyle/>
        <a:p>
          <a:pPr>
            <a:lnSpc>
              <a:spcPct val="100000"/>
            </a:lnSpc>
            <a:defRPr b="1"/>
          </a:pPr>
          <a:r>
            <a:rPr lang="en-US"/>
            <a:t>Poorer Experiences</a:t>
          </a:r>
        </a:p>
      </dgm:t>
    </dgm:pt>
    <dgm:pt modelId="{ADFC5AAB-A549-4A3B-BEF8-81D7D0BCF147}" type="parTrans" cxnId="{F95F3ECF-39C1-4D6E-A753-389D987513B8}">
      <dgm:prSet/>
      <dgm:spPr/>
      <dgm:t>
        <a:bodyPr/>
        <a:lstStyle/>
        <a:p>
          <a:endParaRPr lang="en-US"/>
        </a:p>
      </dgm:t>
    </dgm:pt>
    <dgm:pt modelId="{223B9D25-4534-4E0E-9061-90DE987690F0}" type="sibTrans" cxnId="{F95F3ECF-39C1-4D6E-A753-389D987513B8}">
      <dgm:prSet/>
      <dgm:spPr/>
      <dgm:t>
        <a:bodyPr/>
        <a:lstStyle/>
        <a:p>
          <a:endParaRPr lang="en-US"/>
        </a:p>
      </dgm:t>
    </dgm:pt>
    <dgm:pt modelId="{9DA344B2-60F0-4744-941A-4765DEB5F6F5}">
      <dgm:prSet/>
      <dgm:spPr/>
      <dgm:t>
        <a:bodyPr/>
        <a:lstStyle/>
        <a:p>
          <a:pPr>
            <a:lnSpc>
              <a:spcPct val="100000"/>
            </a:lnSpc>
          </a:pPr>
          <a:r>
            <a:rPr lang="en-US" dirty="0"/>
            <a:t>When Giving Services</a:t>
          </a:r>
        </a:p>
      </dgm:t>
    </dgm:pt>
    <dgm:pt modelId="{3AE21045-1670-453F-BED1-4C40A26D8911}" type="parTrans" cxnId="{DB7347B7-DDAD-458F-8766-A204B8E7F48E}">
      <dgm:prSet/>
      <dgm:spPr/>
      <dgm:t>
        <a:bodyPr/>
        <a:lstStyle/>
        <a:p>
          <a:endParaRPr lang="en-US"/>
        </a:p>
      </dgm:t>
    </dgm:pt>
    <dgm:pt modelId="{CF27E4E9-93AA-429D-8C3D-1204AE798438}" type="sibTrans" cxnId="{DB7347B7-DDAD-458F-8766-A204B8E7F48E}">
      <dgm:prSet/>
      <dgm:spPr/>
      <dgm:t>
        <a:bodyPr/>
        <a:lstStyle/>
        <a:p>
          <a:endParaRPr lang="en-US"/>
        </a:p>
      </dgm:t>
    </dgm:pt>
    <dgm:pt modelId="{C6BB5C41-1FAE-40F0-A53F-C85C213A7D96}">
      <dgm:prSet/>
      <dgm:spPr/>
      <dgm:t>
        <a:bodyPr/>
        <a:lstStyle/>
        <a:p>
          <a:pPr>
            <a:lnSpc>
              <a:spcPct val="100000"/>
            </a:lnSpc>
            <a:defRPr b="1"/>
          </a:pPr>
          <a:r>
            <a:rPr lang="en-US"/>
            <a:t>Language Barrier</a:t>
          </a:r>
        </a:p>
      </dgm:t>
    </dgm:pt>
    <dgm:pt modelId="{6E361DE8-E819-4222-90D7-3B28B61C87B1}" type="parTrans" cxnId="{E2E1544C-FDF1-42DE-9B14-582F4566D7F2}">
      <dgm:prSet/>
      <dgm:spPr/>
      <dgm:t>
        <a:bodyPr/>
        <a:lstStyle/>
        <a:p>
          <a:endParaRPr lang="en-US"/>
        </a:p>
      </dgm:t>
    </dgm:pt>
    <dgm:pt modelId="{29EAAB0A-E485-48D9-B7E4-45F88BF09BE4}" type="sibTrans" cxnId="{E2E1544C-FDF1-42DE-9B14-582F4566D7F2}">
      <dgm:prSet/>
      <dgm:spPr/>
      <dgm:t>
        <a:bodyPr/>
        <a:lstStyle/>
        <a:p>
          <a:endParaRPr lang="en-US"/>
        </a:p>
      </dgm:t>
    </dgm:pt>
    <dgm:pt modelId="{0D06C42C-23DF-4ECC-9EE5-F8935168F7FD}">
      <dgm:prSet/>
      <dgm:spPr/>
      <dgm:t>
        <a:bodyPr/>
        <a:lstStyle/>
        <a:p>
          <a:pPr>
            <a:lnSpc>
              <a:spcPct val="100000"/>
            </a:lnSpc>
          </a:pPr>
          <a:r>
            <a:rPr lang="en-US"/>
            <a:t>Lack of Staff for Interpreting</a:t>
          </a:r>
        </a:p>
      </dgm:t>
    </dgm:pt>
    <dgm:pt modelId="{90C95171-CF74-466F-9EA9-98AADF57060A}" type="parTrans" cxnId="{AAA69734-17C1-4DC3-9DA7-B9634D16257F}">
      <dgm:prSet/>
      <dgm:spPr/>
      <dgm:t>
        <a:bodyPr/>
        <a:lstStyle/>
        <a:p>
          <a:endParaRPr lang="en-US"/>
        </a:p>
      </dgm:t>
    </dgm:pt>
    <dgm:pt modelId="{EEBCA50A-8A54-4554-B081-A53EE0ED98B9}" type="sibTrans" cxnId="{AAA69734-17C1-4DC3-9DA7-B9634D16257F}">
      <dgm:prSet/>
      <dgm:spPr/>
      <dgm:t>
        <a:bodyPr/>
        <a:lstStyle/>
        <a:p>
          <a:endParaRPr lang="en-US"/>
        </a:p>
      </dgm:t>
    </dgm:pt>
    <dgm:pt modelId="{19E1A410-AC65-41EA-B658-43F1360056C8}" type="pres">
      <dgm:prSet presAssocID="{F6AD7562-77D1-4B26-A43C-81E2A8649449}" presName="root" presStyleCnt="0">
        <dgm:presLayoutVars>
          <dgm:dir/>
          <dgm:resizeHandles val="exact"/>
        </dgm:presLayoutVars>
      </dgm:prSet>
      <dgm:spPr/>
    </dgm:pt>
    <dgm:pt modelId="{930D8EEE-B3C6-4502-B464-3941F8231E4E}" type="pres">
      <dgm:prSet presAssocID="{7F1952FC-8ADB-479D-8612-78D000155EAA}" presName="compNode" presStyleCnt="0"/>
      <dgm:spPr/>
    </dgm:pt>
    <dgm:pt modelId="{9CACD630-0308-448E-B114-F5C23D596A97}" type="pres">
      <dgm:prSet presAssocID="{7F1952FC-8ADB-479D-8612-78D000155EA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DADDCABF-79A2-4D48-8417-442D91548012}" type="pres">
      <dgm:prSet presAssocID="{7F1952FC-8ADB-479D-8612-78D000155EAA}" presName="iconSpace" presStyleCnt="0"/>
      <dgm:spPr/>
    </dgm:pt>
    <dgm:pt modelId="{BD3C28C3-123E-47A1-BB8A-113B75A39CC2}" type="pres">
      <dgm:prSet presAssocID="{7F1952FC-8ADB-479D-8612-78D000155EAA}" presName="parTx" presStyleLbl="revTx" presStyleIdx="0" presStyleCnt="4">
        <dgm:presLayoutVars>
          <dgm:chMax val="0"/>
          <dgm:chPref val="0"/>
        </dgm:presLayoutVars>
      </dgm:prSet>
      <dgm:spPr/>
    </dgm:pt>
    <dgm:pt modelId="{EFDA4B96-6063-4C89-9877-203CC7007A10}" type="pres">
      <dgm:prSet presAssocID="{7F1952FC-8ADB-479D-8612-78D000155EAA}" presName="txSpace" presStyleCnt="0"/>
      <dgm:spPr/>
    </dgm:pt>
    <dgm:pt modelId="{5B2E08BF-1E13-42F5-A57A-C83AF42BFCFF}" type="pres">
      <dgm:prSet presAssocID="{7F1952FC-8ADB-479D-8612-78D000155EAA}" presName="desTx" presStyleLbl="revTx" presStyleIdx="1" presStyleCnt="4">
        <dgm:presLayoutVars/>
      </dgm:prSet>
      <dgm:spPr/>
    </dgm:pt>
    <dgm:pt modelId="{BD0A9589-7B6E-4897-8C15-9A493E3441D0}" type="pres">
      <dgm:prSet presAssocID="{223B9D25-4534-4E0E-9061-90DE987690F0}" presName="sibTrans" presStyleCnt="0"/>
      <dgm:spPr/>
    </dgm:pt>
    <dgm:pt modelId="{4E1F4993-648A-4444-A4A0-E8842AE202F7}" type="pres">
      <dgm:prSet presAssocID="{C6BB5C41-1FAE-40F0-A53F-C85C213A7D96}" presName="compNode" presStyleCnt="0"/>
      <dgm:spPr/>
    </dgm:pt>
    <dgm:pt modelId="{ED10676F-0917-40D4-8FEE-552DE8146847}" type="pres">
      <dgm:prSet presAssocID="{C6BB5C41-1FAE-40F0-A53F-C85C213A7D96}"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at"/>
        </a:ext>
      </dgm:extLst>
    </dgm:pt>
    <dgm:pt modelId="{0B948A9D-97B0-45C5-9431-695D4C5AA52C}" type="pres">
      <dgm:prSet presAssocID="{C6BB5C41-1FAE-40F0-A53F-C85C213A7D96}" presName="iconSpace" presStyleCnt="0"/>
      <dgm:spPr/>
    </dgm:pt>
    <dgm:pt modelId="{143B552B-C6E7-43A2-899F-2954C0A59AEF}" type="pres">
      <dgm:prSet presAssocID="{C6BB5C41-1FAE-40F0-A53F-C85C213A7D96}" presName="parTx" presStyleLbl="revTx" presStyleIdx="2" presStyleCnt="4">
        <dgm:presLayoutVars>
          <dgm:chMax val="0"/>
          <dgm:chPref val="0"/>
        </dgm:presLayoutVars>
      </dgm:prSet>
      <dgm:spPr/>
    </dgm:pt>
    <dgm:pt modelId="{51AC968C-DBE7-4F88-A073-454F846FC113}" type="pres">
      <dgm:prSet presAssocID="{C6BB5C41-1FAE-40F0-A53F-C85C213A7D96}" presName="txSpace" presStyleCnt="0"/>
      <dgm:spPr/>
    </dgm:pt>
    <dgm:pt modelId="{C5313A75-E753-4A0D-9856-7E948F96C6C9}" type="pres">
      <dgm:prSet presAssocID="{C6BB5C41-1FAE-40F0-A53F-C85C213A7D96}" presName="desTx" presStyleLbl="revTx" presStyleIdx="3" presStyleCnt="4">
        <dgm:presLayoutVars/>
      </dgm:prSet>
      <dgm:spPr/>
    </dgm:pt>
  </dgm:ptLst>
  <dgm:cxnLst>
    <dgm:cxn modelId="{AAA69734-17C1-4DC3-9DA7-B9634D16257F}" srcId="{C6BB5C41-1FAE-40F0-A53F-C85C213A7D96}" destId="{0D06C42C-23DF-4ECC-9EE5-F8935168F7FD}" srcOrd="0" destOrd="0" parTransId="{90C95171-CF74-466F-9EA9-98AADF57060A}" sibTransId="{EEBCA50A-8A54-4554-B081-A53EE0ED98B9}"/>
    <dgm:cxn modelId="{6C629D66-4474-482F-966E-FFE86ADCD2A4}" type="presOf" srcId="{7F1952FC-8ADB-479D-8612-78D000155EAA}" destId="{BD3C28C3-123E-47A1-BB8A-113B75A39CC2}" srcOrd="0" destOrd="0" presId="urn:microsoft.com/office/officeart/2018/5/layout/CenteredIconLabelDescriptionList"/>
    <dgm:cxn modelId="{08C8144A-27E2-43CC-8FAD-3664BBB106AC}" type="presOf" srcId="{F6AD7562-77D1-4B26-A43C-81E2A8649449}" destId="{19E1A410-AC65-41EA-B658-43F1360056C8}" srcOrd="0" destOrd="0" presId="urn:microsoft.com/office/officeart/2018/5/layout/CenteredIconLabelDescriptionList"/>
    <dgm:cxn modelId="{E2E1544C-FDF1-42DE-9B14-582F4566D7F2}" srcId="{F6AD7562-77D1-4B26-A43C-81E2A8649449}" destId="{C6BB5C41-1FAE-40F0-A53F-C85C213A7D96}" srcOrd="1" destOrd="0" parTransId="{6E361DE8-E819-4222-90D7-3B28B61C87B1}" sibTransId="{29EAAB0A-E485-48D9-B7E4-45F88BF09BE4}"/>
    <dgm:cxn modelId="{75A41B83-E716-421E-90F3-E2760A8E6FDA}" type="presOf" srcId="{0D06C42C-23DF-4ECC-9EE5-F8935168F7FD}" destId="{C5313A75-E753-4A0D-9856-7E948F96C6C9}" srcOrd="0" destOrd="0" presId="urn:microsoft.com/office/officeart/2018/5/layout/CenteredIconLabelDescriptionList"/>
    <dgm:cxn modelId="{DB7347B7-DDAD-458F-8766-A204B8E7F48E}" srcId="{7F1952FC-8ADB-479D-8612-78D000155EAA}" destId="{9DA344B2-60F0-4744-941A-4765DEB5F6F5}" srcOrd="0" destOrd="0" parTransId="{3AE21045-1670-453F-BED1-4C40A26D8911}" sibTransId="{CF27E4E9-93AA-429D-8C3D-1204AE798438}"/>
    <dgm:cxn modelId="{F95F3ECF-39C1-4D6E-A753-389D987513B8}" srcId="{F6AD7562-77D1-4B26-A43C-81E2A8649449}" destId="{7F1952FC-8ADB-479D-8612-78D000155EAA}" srcOrd="0" destOrd="0" parTransId="{ADFC5AAB-A549-4A3B-BEF8-81D7D0BCF147}" sibTransId="{223B9D25-4534-4E0E-9061-90DE987690F0}"/>
    <dgm:cxn modelId="{C70311E1-928A-4047-B108-5F0E272B06E0}" type="presOf" srcId="{9DA344B2-60F0-4744-941A-4765DEB5F6F5}" destId="{5B2E08BF-1E13-42F5-A57A-C83AF42BFCFF}" srcOrd="0" destOrd="0" presId="urn:microsoft.com/office/officeart/2018/5/layout/CenteredIconLabelDescriptionList"/>
    <dgm:cxn modelId="{3D02E4E7-D9D4-432E-B900-F31F018CEFE2}" type="presOf" srcId="{C6BB5C41-1FAE-40F0-A53F-C85C213A7D96}" destId="{143B552B-C6E7-43A2-899F-2954C0A59AEF}" srcOrd="0" destOrd="0" presId="urn:microsoft.com/office/officeart/2018/5/layout/CenteredIconLabelDescriptionList"/>
    <dgm:cxn modelId="{88BFC695-13BB-4F6A-B9C8-5DABCCFB2D86}" type="presParOf" srcId="{19E1A410-AC65-41EA-B658-43F1360056C8}" destId="{930D8EEE-B3C6-4502-B464-3941F8231E4E}" srcOrd="0" destOrd="0" presId="urn:microsoft.com/office/officeart/2018/5/layout/CenteredIconLabelDescriptionList"/>
    <dgm:cxn modelId="{6DA111AA-4C5A-423E-BE68-C76E79FFD01C}" type="presParOf" srcId="{930D8EEE-B3C6-4502-B464-3941F8231E4E}" destId="{9CACD630-0308-448E-B114-F5C23D596A97}" srcOrd="0" destOrd="0" presId="urn:microsoft.com/office/officeart/2018/5/layout/CenteredIconLabelDescriptionList"/>
    <dgm:cxn modelId="{B2C5748A-8D57-41E2-B24B-D0ED522F8279}" type="presParOf" srcId="{930D8EEE-B3C6-4502-B464-3941F8231E4E}" destId="{DADDCABF-79A2-4D48-8417-442D91548012}" srcOrd="1" destOrd="0" presId="urn:microsoft.com/office/officeart/2018/5/layout/CenteredIconLabelDescriptionList"/>
    <dgm:cxn modelId="{B91A4FE8-A34D-405D-BD10-800AECB5B7D6}" type="presParOf" srcId="{930D8EEE-B3C6-4502-B464-3941F8231E4E}" destId="{BD3C28C3-123E-47A1-BB8A-113B75A39CC2}" srcOrd="2" destOrd="0" presId="urn:microsoft.com/office/officeart/2018/5/layout/CenteredIconLabelDescriptionList"/>
    <dgm:cxn modelId="{46E40066-F325-4C9A-952F-2B5F2DEDC994}" type="presParOf" srcId="{930D8EEE-B3C6-4502-B464-3941F8231E4E}" destId="{EFDA4B96-6063-4C89-9877-203CC7007A10}" srcOrd="3" destOrd="0" presId="urn:microsoft.com/office/officeart/2018/5/layout/CenteredIconLabelDescriptionList"/>
    <dgm:cxn modelId="{C96C8520-3705-4AEC-AE16-1BC4F974A25C}" type="presParOf" srcId="{930D8EEE-B3C6-4502-B464-3941F8231E4E}" destId="{5B2E08BF-1E13-42F5-A57A-C83AF42BFCFF}" srcOrd="4" destOrd="0" presId="urn:microsoft.com/office/officeart/2018/5/layout/CenteredIconLabelDescriptionList"/>
    <dgm:cxn modelId="{4E0D988D-26AA-45C8-A193-89D2410C1843}" type="presParOf" srcId="{19E1A410-AC65-41EA-B658-43F1360056C8}" destId="{BD0A9589-7B6E-4897-8C15-9A493E3441D0}" srcOrd="1" destOrd="0" presId="urn:microsoft.com/office/officeart/2018/5/layout/CenteredIconLabelDescriptionList"/>
    <dgm:cxn modelId="{F661AFC6-845B-4002-85FF-6A5C4304E7AD}" type="presParOf" srcId="{19E1A410-AC65-41EA-B658-43F1360056C8}" destId="{4E1F4993-648A-4444-A4A0-E8842AE202F7}" srcOrd="2" destOrd="0" presId="urn:microsoft.com/office/officeart/2018/5/layout/CenteredIconLabelDescriptionList"/>
    <dgm:cxn modelId="{31C48B15-7DDD-4405-8959-92D44DE159A2}" type="presParOf" srcId="{4E1F4993-648A-4444-A4A0-E8842AE202F7}" destId="{ED10676F-0917-40D4-8FEE-552DE8146847}" srcOrd="0" destOrd="0" presId="urn:microsoft.com/office/officeart/2018/5/layout/CenteredIconLabelDescriptionList"/>
    <dgm:cxn modelId="{5007B165-B1F4-485F-8C14-91DC95B1368D}" type="presParOf" srcId="{4E1F4993-648A-4444-A4A0-E8842AE202F7}" destId="{0B948A9D-97B0-45C5-9431-695D4C5AA52C}" srcOrd="1" destOrd="0" presId="urn:microsoft.com/office/officeart/2018/5/layout/CenteredIconLabelDescriptionList"/>
    <dgm:cxn modelId="{93F02B86-5D29-4417-8CFC-677E64C44403}" type="presParOf" srcId="{4E1F4993-648A-4444-A4A0-E8842AE202F7}" destId="{143B552B-C6E7-43A2-899F-2954C0A59AEF}" srcOrd="2" destOrd="0" presId="urn:microsoft.com/office/officeart/2018/5/layout/CenteredIconLabelDescriptionList"/>
    <dgm:cxn modelId="{FEBA407B-757F-442E-B344-2D3A13BB15CD}" type="presParOf" srcId="{4E1F4993-648A-4444-A4A0-E8842AE202F7}" destId="{51AC968C-DBE7-4F88-A073-454F846FC113}" srcOrd="3" destOrd="0" presId="urn:microsoft.com/office/officeart/2018/5/layout/CenteredIconLabelDescriptionList"/>
    <dgm:cxn modelId="{58A029FF-2E10-4188-8228-B3780793D698}" type="presParOf" srcId="{4E1F4993-648A-4444-A4A0-E8842AE202F7}" destId="{C5313A75-E753-4A0D-9856-7E948F96C6C9}" srcOrd="4" destOrd="0" presId="urn:microsoft.com/office/officeart/2018/5/layout/Centered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7498002-D09F-4BF1-BC42-D35E02B94E7A}"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262D4254-5CAE-4ABB-B96A-E68DBFAA3C63}">
      <dgm:prSet/>
      <dgm:spPr/>
      <dgm:t>
        <a:bodyPr/>
        <a:lstStyle/>
        <a:p>
          <a:r>
            <a:rPr lang="en-US"/>
            <a:t>Immigration Status as a Social Determinant</a:t>
          </a:r>
        </a:p>
      </dgm:t>
    </dgm:pt>
    <dgm:pt modelId="{BE6B667F-F907-4313-B83F-337B7BEC7D1F}" type="parTrans" cxnId="{B2E7DFF0-D16C-427C-96F7-9E16853BD85A}">
      <dgm:prSet/>
      <dgm:spPr/>
      <dgm:t>
        <a:bodyPr/>
        <a:lstStyle/>
        <a:p>
          <a:endParaRPr lang="en-US"/>
        </a:p>
      </dgm:t>
    </dgm:pt>
    <dgm:pt modelId="{867C85C0-EA8C-4F0A-B467-295779731FCE}" type="sibTrans" cxnId="{B2E7DFF0-D16C-427C-96F7-9E16853BD85A}">
      <dgm:prSet/>
      <dgm:spPr/>
      <dgm:t>
        <a:bodyPr/>
        <a:lstStyle/>
        <a:p>
          <a:endParaRPr lang="en-US"/>
        </a:p>
      </dgm:t>
    </dgm:pt>
    <dgm:pt modelId="{0ED3DA62-9132-4961-BB4B-F3B857753B7E}">
      <dgm:prSet/>
      <dgm:spPr/>
      <dgm:t>
        <a:bodyPr/>
        <a:lstStyle/>
        <a:p>
          <a:r>
            <a:rPr lang="en-US"/>
            <a:t>Structural Barriers</a:t>
          </a:r>
        </a:p>
      </dgm:t>
    </dgm:pt>
    <dgm:pt modelId="{C964319E-FB6A-4A90-97F9-5637FDBB9E6D}" type="parTrans" cxnId="{73606794-4672-431E-9C73-DC4017EA3AD0}">
      <dgm:prSet/>
      <dgm:spPr/>
      <dgm:t>
        <a:bodyPr/>
        <a:lstStyle/>
        <a:p>
          <a:endParaRPr lang="en-US"/>
        </a:p>
      </dgm:t>
    </dgm:pt>
    <dgm:pt modelId="{7641DF81-4063-42C1-872A-221072909860}" type="sibTrans" cxnId="{73606794-4672-431E-9C73-DC4017EA3AD0}">
      <dgm:prSet/>
      <dgm:spPr/>
      <dgm:t>
        <a:bodyPr/>
        <a:lstStyle/>
        <a:p>
          <a:endParaRPr lang="en-US"/>
        </a:p>
      </dgm:t>
    </dgm:pt>
    <dgm:pt modelId="{9DA210BF-7CFA-46BF-B886-D69D2D15F988}">
      <dgm:prSet/>
      <dgm:spPr/>
      <dgm:t>
        <a:bodyPr/>
        <a:lstStyle/>
        <a:p>
          <a:r>
            <a:rPr lang="en-US"/>
            <a:t>Poor Healthcare Outcomes</a:t>
          </a:r>
        </a:p>
      </dgm:t>
    </dgm:pt>
    <dgm:pt modelId="{64239EA7-908F-4719-BF2F-AF4AD68AFA7B}" type="parTrans" cxnId="{A7886692-71E9-4946-BD1B-1B8D49C82DFA}">
      <dgm:prSet/>
      <dgm:spPr/>
      <dgm:t>
        <a:bodyPr/>
        <a:lstStyle/>
        <a:p>
          <a:endParaRPr lang="en-US"/>
        </a:p>
      </dgm:t>
    </dgm:pt>
    <dgm:pt modelId="{C13A8509-BF15-4EB8-8399-A81F257ECC9C}" type="sibTrans" cxnId="{A7886692-71E9-4946-BD1B-1B8D49C82DFA}">
      <dgm:prSet/>
      <dgm:spPr/>
      <dgm:t>
        <a:bodyPr/>
        <a:lstStyle/>
        <a:p>
          <a:endParaRPr lang="en-US"/>
        </a:p>
      </dgm:t>
    </dgm:pt>
    <dgm:pt modelId="{955D028B-432B-4133-AE45-7F8A63308F4C}">
      <dgm:prSet/>
      <dgm:spPr/>
      <dgm:t>
        <a:bodyPr/>
        <a:lstStyle/>
        <a:p>
          <a:r>
            <a:rPr lang="en-US"/>
            <a:t>Lower Quality of Life</a:t>
          </a:r>
        </a:p>
      </dgm:t>
    </dgm:pt>
    <dgm:pt modelId="{602A88EF-9A7C-4F98-BEC8-63C59156C48A}" type="parTrans" cxnId="{B7D5EA7D-1F55-47CB-A6B1-CE3E970EE466}">
      <dgm:prSet/>
      <dgm:spPr/>
      <dgm:t>
        <a:bodyPr/>
        <a:lstStyle/>
        <a:p>
          <a:endParaRPr lang="en-US"/>
        </a:p>
      </dgm:t>
    </dgm:pt>
    <dgm:pt modelId="{608B5C2A-8964-4D3D-9A0A-1D851E747E5D}" type="sibTrans" cxnId="{B7D5EA7D-1F55-47CB-A6B1-CE3E970EE466}">
      <dgm:prSet/>
      <dgm:spPr/>
      <dgm:t>
        <a:bodyPr/>
        <a:lstStyle/>
        <a:p>
          <a:endParaRPr lang="en-US"/>
        </a:p>
      </dgm:t>
    </dgm:pt>
    <dgm:pt modelId="{2D50CF39-93B4-4DC0-B987-F0E9477A4E25}" type="pres">
      <dgm:prSet presAssocID="{97498002-D09F-4BF1-BC42-D35E02B94E7A}" presName="vert0" presStyleCnt="0">
        <dgm:presLayoutVars>
          <dgm:dir/>
          <dgm:animOne val="branch"/>
          <dgm:animLvl val="lvl"/>
        </dgm:presLayoutVars>
      </dgm:prSet>
      <dgm:spPr/>
    </dgm:pt>
    <dgm:pt modelId="{CDE286F2-B675-421F-AC6F-24C9355C2FCE}" type="pres">
      <dgm:prSet presAssocID="{262D4254-5CAE-4ABB-B96A-E68DBFAA3C63}" presName="thickLine" presStyleLbl="alignNode1" presStyleIdx="0" presStyleCnt="4"/>
      <dgm:spPr/>
    </dgm:pt>
    <dgm:pt modelId="{3A83875D-4E38-4093-AFED-5BDB66E482CC}" type="pres">
      <dgm:prSet presAssocID="{262D4254-5CAE-4ABB-B96A-E68DBFAA3C63}" presName="horz1" presStyleCnt="0"/>
      <dgm:spPr/>
    </dgm:pt>
    <dgm:pt modelId="{289D0DE6-8F84-4585-AFDA-5995D022BDEE}" type="pres">
      <dgm:prSet presAssocID="{262D4254-5CAE-4ABB-B96A-E68DBFAA3C63}" presName="tx1" presStyleLbl="revTx" presStyleIdx="0" presStyleCnt="4"/>
      <dgm:spPr/>
    </dgm:pt>
    <dgm:pt modelId="{62C45196-B458-4BE8-94DE-C3DFA41620F6}" type="pres">
      <dgm:prSet presAssocID="{262D4254-5CAE-4ABB-B96A-E68DBFAA3C63}" presName="vert1" presStyleCnt="0"/>
      <dgm:spPr/>
    </dgm:pt>
    <dgm:pt modelId="{9302B563-D082-449F-AF10-07EA8CF11D29}" type="pres">
      <dgm:prSet presAssocID="{0ED3DA62-9132-4961-BB4B-F3B857753B7E}" presName="thickLine" presStyleLbl="alignNode1" presStyleIdx="1" presStyleCnt="4"/>
      <dgm:spPr/>
    </dgm:pt>
    <dgm:pt modelId="{4378ECC3-6FBD-4122-A2A4-6A1310AE07A1}" type="pres">
      <dgm:prSet presAssocID="{0ED3DA62-9132-4961-BB4B-F3B857753B7E}" presName="horz1" presStyleCnt="0"/>
      <dgm:spPr/>
    </dgm:pt>
    <dgm:pt modelId="{0396DB53-0FD6-45BD-9DCD-535321B9CF44}" type="pres">
      <dgm:prSet presAssocID="{0ED3DA62-9132-4961-BB4B-F3B857753B7E}" presName="tx1" presStyleLbl="revTx" presStyleIdx="1" presStyleCnt="4"/>
      <dgm:spPr/>
    </dgm:pt>
    <dgm:pt modelId="{5A30F7B6-1A63-42F4-9B47-BC32C5862F93}" type="pres">
      <dgm:prSet presAssocID="{0ED3DA62-9132-4961-BB4B-F3B857753B7E}" presName="vert1" presStyleCnt="0"/>
      <dgm:spPr/>
    </dgm:pt>
    <dgm:pt modelId="{8D867772-61A1-4C88-92C8-87C4511BACEC}" type="pres">
      <dgm:prSet presAssocID="{9DA210BF-7CFA-46BF-B886-D69D2D15F988}" presName="thickLine" presStyleLbl="alignNode1" presStyleIdx="2" presStyleCnt="4"/>
      <dgm:spPr/>
    </dgm:pt>
    <dgm:pt modelId="{802CF010-FF1A-4ED3-810C-74F1BD0283F7}" type="pres">
      <dgm:prSet presAssocID="{9DA210BF-7CFA-46BF-B886-D69D2D15F988}" presName="horz1" presStyleCnt="0"/>
      <dgm:spPr/>
    </dgm:pt>
    <dgm:pt modelId="{0B19FEEC-19A0-45C7-9FDE-ABD2D81692F6}" type="pres">
      <dgm:prSet presAssocID="{9DA210BF-7CFA-46BF-B886-D69D2D15F988}" presName="tx1" presStyleLbl="revTx" presStyleIdx="2" presStyleCnt="4"/>
      <dgm:spPr/>
    </dgm:pt>
    <dgm:pt modelId="{D7BC8F06-4C83-419F-9E4D-0E0D37746416}" type="pres">
      <dgm:prSet presAssocID="{9DA210BF-7CFA-46BF-B886-D69D2D15F988}" presName="vert1" presStyleCnt="0"/>
      <dgm:spPr/>
    </dgm:pt>
    <dgm:pt modelId="{F04EB473-B039-4D32-A622-49531112FC02}" type="pres">
      <dgm:prSet presAssocID="{955D028B-432B-4133-AE45-7F8A63308F4C}" presName="thickLine" presStyleLbl="alignNode1" presStyleIdx="3" presStyleCnt="4"/>
      <dgm:spPr/>
    </dgm:pt>
    <dgm:pt modelId="{ECF05CD9-A94A-4DD1-B274-10D6CF8BEEA1}" type="pres">
      <dgm:prSet presAssocID="{955D028B-432B-4133-AE45-7F8A63308F4C}" presName="horz1" presStyleCnt="0"/>
      <dgm:spPr/>
    </dgm:pt>
    <dgm:pt modelId="{75B91239-3376-4A17-B7DE-D4C026EF79DC}" type="pres">
      <dgm:prSet presAssocID="{955D028B-432B-4133-AE45-7F8A63308F4C}" presName="tx1" presStyleLbl="revTx" presStyleIdx="3" presStyleCnt="4"/>
      <dgm:spPr/>
    </dgm:pt>
    <dgm:pt modelId="{B1C1BC4F-B40E-4E87-81A2-F809C9F0BEAC}" type="pres">
      <dgm:prSet presAssocID="{955D028B-432B-4133-AE45-7F8A63308F4C}" presName="vert1" presStyleCnt="0"/>
      <dgm:spPr/>
    </dgm:pt>
  </dgm:ptLst>
  <dgm:cxnLst>
    <dgm:cxn modelId="{4AD83511-E02D-4238-B105-3346A77C82BE}" type="presOf" srcId="{97498002-D09F-4BF1-BC42-D35E02B94E7A}" destId="{2D50CF39-93B4-4DC0-B987-F0E9477A4E25}" srcOrd="0" destOrd="0" presId="urn:microsoft.com/office/officeart/2008/layout/LinedList"/>
    <dgm:cxn modelId="{A5FBD437-8535-41E2-9DF0-9AA102E70884}" type="presOf" srcId="{955D028B-432B-4133-AE45-7F8A63308F4C}" destId="{75B91239-3376-4A17-B7DE-D4C026EF79DC}" srcOrd="0" destOrd="0" presId="urn:microsoft.com/office/officeart/2008/layout/LinedList"/>
    <dgm:cxn modelId="{525A1963-0CF8-4374-804A-9C4068F98A04}" type="presOf" srcId="{9DA210BF-7CFA-46BF-B886-D69D2D15F988}" destId="{0B19FEEC-19A0-45C7-9FDE-ABD2D81692F6}" srcOrd="0" destOrd="0" presId="urn:microsoft.com/office/officeart/2008/layout/LinedList"/>
    <dgm:cxn modelId="{B7D5EA7D-1F55-47CB-A6B1-CE3E970EE466}" srcId="{97498002-D09F-4BF1-BC42-D35E02B94E7A}" destId="{955D028B-432B-4133-AE45-7F8A63308F4C}" srcOrd="3" destOrd="0" parTransId="{602A88EF-9A7C-4F98-BEC8-63C59156C48A}" sibTransId="{608B5C2A-8964-4D3D-9A0A-1D851E747E5D}"/>
    <dgm:cxn modelId="{A7886692-71E9-4946-BD1B-1B8D49C82DFA}" srcId="{97498002-D09F-4BF1-BC42-D35E02B94E7A}" destId="{9DA210BF-7CFA-46BF-B886-D69D2D15F988}" srcOrd="2" destOrd="0" parTransId="{64239EA7-908F-4719-BF2F-AF4AD68AFA7B}" sibTransId="{C13A8509-BF15-4EB8-8399-A81F257ECC9C}"/>
    <dgm:cxn modelId="{73606794-4672-431E-9C73-DC4017EA3AD0}" srcId="{97498002-D09F-4BF1-BC42-D35E02B94E7A}" destId="{0ED3DA62-9132-4961-BB4B-F3B857753B7E}" srcOrd="1" destOrd="0" parTransId="{C964319E-FB6A-4A90-97F9-5637FDBB9E6D}" sibTransId="{7641DF81-4063-42C1-872A-221072909860}"/>
    <dgm:cxn modelId="{EBAA01BC-B14C-43A5-914E-E5D01DFC64E9}" type="presOf" srcId="{0ED3DA62-9132-4961-BB4B-F3B857753B7E}" destId="{0396DB53-0FD6-45BD-9DCD-535321B9CF44}" srcOrd="0" destOrd="0" presId="urn:microsoft.com/office/officeart/2008/layout/LinedList"/>
    <dgm:cxn modelId="{DC56DFEC-F0D3-48BD-B46E-DC79DFE92FE7}" type="presOf" srcId="{262D4254-5CAE-4ABB-B96A-E68DBFAA3C63}" destId="{289D0DE6-8F84-4585-AFDA-5995D022BDEE}" srcOrd="0" destOrd="0" presId="urn:microsoft.com/office/officeart/2008/layout/LinedList"/>
    <dgm:cxn modelId="{B2E7DFF0-D16C-427C-96F7-9E16853BD85A}" srcId="{97498002-D09F-4BF1-BC42-D35E02B94E7A}" destId="{262D4254-5CAE-4ABB-B96A-E68DBFAA3C63}" srcOrd="0" destOrd="0" parTransId="{BE6B667F-F907-4313-B83F-337B7BEC7D1F}" sibTransId="{867C85C0-EA8C-4F0A-B467-295779731FCE}"/>
    <dgm:cxn modelId="{0DCEFFC2-405C-4DA5-8ECE-A300214A2E66}" type="presParOf" srcId="{2D50CF39-93B4-4DC0-B987-F0E9477A4E25}" destId="{CDE286F2-B675-421F-AC6F-24C9355C2FCE}" srcOrd="0" destOrd="0" presId="urn:microsoft.com/office/officeart/2008/layout/LinedList"/>
    <dgm:cxn modelId="{7759BFF2-C645-48D9-A36D-FADF19155A97}" type="presParOf" srcId="{2D50CF39-93B4-4DC0-B987-F0E9477A4E25}" destId="{3A83875D-4E38-4093-AFED-5BDB66E482CC}" srcOrd="1" destOrd="0" presId="urn:microsoft.com/office/officeart/2008/layout/LinedList"/>
    <dgm:cxn modelId="{7F08F517-A7C4-4764-A3AE-35455C0A06BD}" type="presParOf" srcId="{3A83875D-4E38-4093-AFED-5BDB66E482CC}" destId="{289D0DE6-8F84-4585-AFDA-5995D022BDEE}" srcOrd="0" destOrd="0" presId="urn:microsoft.com/office/officeart/2008/layout/LinedList"/>
    <dgm:cxn modelId="{202DC8C9-94EF-43EC-844C-A53D1FAEC229}" type="presParOf" srcId="{3A83875D-4E38-4093-AFED-5BDB66E482CC}" destId="{62C45196-B458-4BE8-94DE-C3DFA41620F6}" srcOrd="1" destOrd="0" presId="urn:microsoft.com/office/officeart/2008/layout/LinedList"/>
    <dgm:cxn modelId="{B53814FD-BC14-4F27-9298-22D4B89B0875}" type="presParOf" srcId="{2D50CF39-93B4-4DC0-B987-F0E9477A4E25}" destId="{9302B563-D082-449F-AF10-07EA8CF11D29}" srcOrd="2" destOrd="0" presId="urn:microsoft.com/office/officeart/2008/layout/LinedList"/>
    <dgm:cxn modelId="{4176F6F5-51A3-472B-91CC-1EA1F447BA0D}" type="presParOf" srcId="{2D50CF39-93B4-4DC0-B987-F0E9477A4E25}" destId="{4378ECC3-6FBD-4122-A2A4-6A1310AE07A1}" srcOrd="3" destOrd="0" presId="urn:microsoft.com/office/officeart/2008/layout/LinedList"/>
    <dgm:cxn modelId="{98A1A3C6-E1E0-41F8-9BFF-8563AC1CEA86}" type="presParOf" srcId="{4378ECC3-6FBD-4122-A2A4-6A1310AE07A1}" destId="{0396DB53-0FD6-45BD-9DCD-535321B9CF44}" srcOrd="0" destOrd="0" presId="urn:microsoft.com/office/officeart/2008/layout/LinedList"/>
    <dgm:cxn modelId="{E56363B6-3F92-4536-B647-DD900072683F}" type="presParOf" srcId="{4378ECC3-6FBD-4122-A2A4-6A1310AE07A1}" destId="{5A30F7B6-1A63-42F4-9B47-BC32C5862F93}" srcOrd="1" destOrd="0" presId="urn:microsoft.com/office/officeart/2008/layout/LinedList"/>
    <dgm:cxn modelId="{1E8994CD-7A19-4C8F-B16E-3C6DDC89052B}" type="presParOf" srcId="{2D50CF39-93B4-4DC0-B987-F0E9477A4E25}" destId="{8D867772-61A1-4C88-92C8-87C4511BACEC}" srcOrd="4" destOrd="0" presId="urn:microsoft.com/office/officeart/2008/layout/LinedList"/>
    <dgm:cxn modelId="{622B1E06-C32D-4F32-80D0-AAB0595D0EFE}" type="presParOf" srcId="{2D50CF39-93B4-4DC0-B987-F0E9477A4E25}" destId="{802CF010-FF1A-4ED3-810C-74F1BD0283F7}" srcOrd="5" destOrd="0" presId="urn:microsoft.com/office/officeart/2008/layout/LinedList"/>
    <dgm:cxn modelId="{B7DC5CC6-1472-45B9-B89E-190A42BF3311}" type="presParOf" srcId="{802CF010-FF1A-4ED3-810C-74F1BD0283F7}" destId="{0B19FEEC-19A0-45C7-9FDE-ABD2D81692F6}" srcOrd="0" destOrd="0" presId="urn:microsoft.com/office/officeart/2008/layout/LinedList"/>
    <dgm:cxn modelId="{18A98EA7-11CD-4474-AD24-7D89181051B7}" type="presParOf" srcId="{802CF010-FF1A-4ED3-810C-74F1BD0283F7}" destId="{D7BC8F06-4C83-419F-9E4D-0E0D37746416}" srcOrd="1" destOrd="0" presId="urn:microsoft.com/office/officeart/2008/layout/LinedList"/>
    <dgm:cxn modelId="{35F99F85-E2D2-466F-BBCC-AF78C2FED494}" type="presParOf" srcId="{2D50CF39-93B4-4DC0-B987-F0E9477A4E25}" destId="{F04EB473-B039-4D32-A622-49531112FC02}" srcOrd="6" destOrd="0" presId="urn:microsoft.com/office/officeart/2008/layout/LinedList"/>
    <dgm:cxn modelId="{E455BC87-59E7-4977-9509-E23544446F9B}" type="presParOf" srcId="{2D50CF39-93B4-4DC0-B987-F0E9477A4E25}" destId="{ECF05CD9-A94A-4DD1-B274-10D6CF8BEEA1}" srcOrd="7" destOrd="0" presId="urn:microsoft.com/office/officeart/2008/layout/LinedList"/>
    <dgm:cxn modelId="{2F3575F3-5049-4F18-81BE-3A2359445A81}" type="presParOf" srcId="{ECF05CD9-A94A-4DD1-B274-10D6CF8BEEA1}" destId="{75B91239-3376-4A17-B7DE-D4C026EF79DC}" srcOrd="0" destOrd="0" presId="urn:microsoft.com/office/officeart/2008/layout/LinedList"/>
    <dgm:cxn modelId="{3CE445AD-2292-4C02-9D8D-08E8CE0C878C}" type="presParOf" srcId="{ECF05CD9-A94A-4DD1-B274-10D6CF8BEEA1}" destId="{B1C1BC4F-B40E-4E87-81A2-F809C9F0BEAC}"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BB73AD-2101-4928-B3AE-C6E9AF78DD96}">
      <dsp:nvSpPr>
        <dsp:cNvPr id="0" name=""/>
        <dsp:cNvSpPr/>
      </dsp:nvSpPr>
      <dsp:spPr>
        <a:xfrm>
          <a:off x="0" y="396173"/>
          <a:ext cx="6245265" cy="630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247CFFC-4DC8-4995-952E-669EE1C43B4C}">
      <dsp:nvSpPr>
        <dsp:cNvPr id="0" name=""/>
        <dsp:cNvSpPr/>
      </dsp:nvSpPr>
      <dsp:spPr>
        <a:xfrm>
          <a:off x="312263" y="27173"/>
          <a:ext cx="4371685" cy="738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239" tIns="0" rIns="165239" bIns="0" numCol="1" spcCol="1270" anchor="ctr" anchorCtr="0">
          <a:noAutofit/>
        </a:bodyPr>
        <a:lstStyle/>
        <a:p>
          <a:pPr marL="0" lvl="0" indent="0" algn="l" defTabSz="1111250">
            <a:lnSpc>
              <a:spcPct val="90000"/>
            </a:lnSpc>
            <a:spcBef>
              <a:spcPct val="0"/>
            </a:spcBef>
            <a:spcAft>
              <a:spcPct val="35000"/>
            </a:spcAft>
            <a:buNone/>
          </a:pPr>
          <a:r>
            <a:rPr lang="en-US" sz="2500" kern="1200"/>
            <a:t>Hispanic</a:t>
          </a:r>
        </a:p>
      </dsp:txBody>
      <dsp:txXfrm>
        <a:off x="348289" y="63199"/>
        <a:ext cx="4299633" cy="665948"/>
      </dsp:txXfrm>
    </dsp:sp>
    <dsp:sp modelId="{9EAE59FC-C048-4AA4-BBF5-CD9BE9CA29BA}">
      <dsp:nvSpPr>
        <dsp:cNvPr id="0" name=""/>
        <dsp:cNvSpPr/>
      </dsp:nvSpPr>
      <dsp:spPr>
        <a:xfrm>
          <a:off x="0" y="1530173"/>
          <a:ext cx="6245265" cy="630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2828956-48D8-4BD8-9C8D-FC330EFC81CC}">
      <dsp:nvSpPr>
        <dsp:cNvPr id="0" name=""/>
        <dsp:cNvSpPr/>
      </dsp:nvSpPr>
      <dsp:spPr>
        <a:xfrm>
          <a:off x="312263" y="1161173"/>
          <a:ext cx="4371685" cy="738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239" tIns="0" rIns="165239" bIns="0" numCol="1" spcCol="1270" anchor="ctr" anchorCtr="0">
          <a:noAutofit/>
        </a:bodyPr>
        <a:lstStyle/>
        <a:p>
          <a:pPr marL="0" lvl="0" indent="0" algn="l" defTabSz="1111250">
            <a:lnSpc>
              <a:spcPct val="90000"/>
            </a:lnSpc>
            <a:spcBef>
              <a:spcPct val="0"/>
            </a:spcBef>
            <a:spcAft>
              <a:spcPct val="35000"/>
            </a:spcAft>
            <a:buNone/>
          </a:pPr>
          <a:r>
            <a:rPr lang="en-US" sz="2500" kern="1200"/>
            <a:t>Latine</a:t>
          </a:r>
        </a:p>
      </dsp:txBody>
      <dsp:txXfrm>
        <a:off x="348289" y="1197199"/>
        <a:ext cx="4299633" cy="665948"/>
      </dsp:txXfrm>
    </dsp:sp>
    <dsp:sp modelId="{94C33F46-41C9-490E-97DB-0A8C3F04E38F}">
      <dsp:nvSpPr>
        <dsp:cNvPr id="0" name=""/>
        <dsp:cNvSpPr/>
      </dsp:nvSpPr>
      <dsp:spPr>
        <a:xfrm>
          <a:off x="0" y="2664173"/>
          <a:ext cx="6245265" cy="630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CFB9364-C772-4C9C-82A6-73841F3497BA}">
      <dsp:nvSpPr>
        <dsp:cNvPr id="0" name=""/>
        <dsp:cNvSpPr/>
      </dsp:nvSpPr>
      <dsp:spPr>
        <a:xfrm>
          <a:off x="312263" y="2295173"/>
          <a:ext cx="4371685" cy="738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239" tIns="0" rIns="165239" bIns="0" numCol="1" spcCol="1270" anchor="ctr" anchorCtr="0">
          <a:noAutofit/>
        </a:bodyPr>
        <a:lstStyle/>
        <a:p>
          <a:pPr marL="0" lvl="0" indent="0" algn="l" defTabSz="1111250">
            <a:lnSpc>
              <a:spcPct val="90000"/>
            </a:lnSpc>
            <a:spcBef>
              <a:spcPct val="0"/>
            </a:spcBef>
            <a:spcAft>
              <a:spcPct val="35000"/>
            </a:spcAft>
            <a:buNone/>
          </a:pPr>
          <a:r>
            <a:rPr lang="en-US" sz="2500" kern="1200" dirty="0"/>
            <a:t>Undocumented Immigrant</a:t>
          </a:r>
        </a:p>
      </dsp:txBody>
      <dsp:txXfrm>
        <a:off x="348289" y="2331199"/>
        <a:ext cx="4299633" cy="665948"/>
      </dsp:txXfrm>
    </dsp:sp>
    <dsp:sp modelId="{4C6C477C-527E-48D1-BB34-C40E0DC40512}">
      <dsp:nvSpPr>
        <dsp:cNvPr id="0" name=""/>
        <dsp:cNvSpPr/>
      </dsp:nvSpPr>
      <dsp:spPr>
        <a:xfrm>
          <a:off x="0" y="3798173"/>
          <a:ext cx="6245265" cy="630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340FE0-57A2-407C-B874-4C52E3B33D0B}">
      <dsp:nvSpPr>
        <dsp:cNvPr id="0" name=""/>
        <dsp:cNvSpPr/>
      </dsp:nvSpPr>
      <dsp:spPr>
        <a:xfrm>
          <a:off x="312263" y="3429173"/>
          <a:ext cx="4371685" cy="738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239" tIns="0" rIns="165239" bIns="0" numCol="1" spcCol="1270" anchor="ctr" anchorCtr="0">
          <a:noAutofit/>
        </a:bodyPr>
        <a:lstStyle/>
        <a:p>
          <a:pPr marL="0" lvl="0" indent="0" algn="l" defTabSz="1111250">
            <a:lnSpc>
              <a:spcPct val="90000"/>
            </a:lnSpc>
            <a:spcBef>
              <a:spcPct val="0"/>
            </a:spcBef>
            <a:spcAft>
              <a:spcPct val="35000"/>
            </a:spcAft>
            <a:buNone/>
          </a:pPr>
          <a:r>
            <a:rPr lang="en-US" sz="2500" kern="1200" dirty="0"/>
            <a:t>Cultural Stigma</a:t>
          </a:r>
        </a:p>
      </dsp:txBody>
      <dsp:txXfrm>
        <a:off x="348289" y="3465199"/>
        <a:ext cx="4299633" cy="665948"/>
      </dsp:txXfrm>
    </dsp:sp>
    <dsp:sp modelId="{838C10BB-651E-4E49-A40B-00275ABE2E0A}">
      <dsp:nvSpPr>
        <dsp:cNvPr id="0" name=""/>
        <dsp:cNvSpPr/>
      </dsp:nvSpPr>
      <dsp:spPr>
        <a:xfrm>
          <a:off x="0" y="4932173"/>
          <a:ext cx="6245265" cy="630000"/>
        </a:xfrm>
        <a:prstGeom prst="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83F48B9-C4D1-4C55-BA89-21C35A3C9F3B}">
      <dsp:nvSpPr>
        <dsp:cNvPr id="0" name=""/>
        <dsp:cNvSpPr/>
      </dsp:nvSpPr>
      <dsp:spPr>
        <a:xfrm>
          <a:off x="312263" y="4563173"/>
          <a:ext cx="4371685" cy="738000"/>
        </a:xfrm>
        <a:prstGeom prst="round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239" tIns="0" rIns="165239" bIns="0" numCol="1" spcCol="1270" anchor="ctr" anchorCtr="0">
          <a:noAutofit/>
        </a:bodyPr>
        <a:lstStyle/>
        <a:p>
          <a:pPr marL="0" lvl="0" indent="0" algn="l" defTabSz="1111250">
            <a:lnSpc>
              <a:spcPct val="90000"/>
            </a:lnSpc>
            <a:spcBef>
              <a:spcPct val="0"/>
            </a:spcBef>
            <a:spcAft>
              <a:spcPct val="35000"/>
            </a:spcAft>
            <a:buNone/>
          </a:pPr>
          <a:r>
            <a:rPr lang="en-US" sz="2500" kern="1200"/>
            <a:t>Human Services</a:t>
          </a:r>
        </a:p>
      </dsp:txBody>
      <dsp:txXfrm>
        <a:off x="348289" y="4599199"/>
        <a:ext cx="4299633" cy="66594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A31FEA-1F29-4670-8619-597C0AF1F465}">
      <dsp:nvSpPr>
        <dsp:cNvPr id="0" name=""/>
        <dsp:cNvSpPr/>
      </dsp:nvSpPr>
      <dsp:spPr>
        <a:xfrm>
          <a:off x="312263" y="3001479"/>
          <a:ext cx="2498106" cy="631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1422400">
            <a:lnSpc>
              <a:spcPct val="90000"/>
            </a:lnSpc>
            <a:spcBef>
              <a:spcPct val="0"/>
            </a:spcBef>
            <a:spcAft>
              <a:spcPct val="35000"/>
            </a:spcAft>
            <a:buNone/>
            <a:defRPr b="1"/>
          </a:pPr>
          <a:r>
            <a:rPr lang="en-US" sz="3200" kern="1200" dirty="0"/>
            <a:t>2000</a:t>
          </a:r>
        </a:p>
      </dsp:txBody>
      <dsp:txXfrm>
        <a:off x="312263" y="3001479"/>
        <a:ext cx="2498106" cy="631596"/>
      </dsp:txXfrm>
    </dsp:sp>
    <dsp:sp modelId="{93B197DB-7ED1-445E-A1F0-2D0197E39F98}">
      <dsp:nvSpPr>
        <dsp:cNvPr id="0" name=""/>
        <dsp:cNvSpPr/>
      </dsp:nvSpPr>
      <dsp:spPr>
        <a:xfrm>
          <a:off x="0" y="2682886"/>
          <a:ext cx="6245265" cy="22357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F574D84-0DAC-4790-9007-89D0A4B8C65E}">
      <dsp:nvSpPr>
        <dsp:cNvPr id="0" name=""/>
        <dsp:cNvSpPr/>
      </dsp:nvSpPr>
      <dsp:spPr>
        <a:xfrm>
          <a:off x="187357" y="904251"/>
          <a:ext cx="2747916" cy="82844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l" defTabSz="1066800">
            <a:lnSpc>
              <a:spcPct val="90000"/>
            </a:lnSpc>
            <a:spcBef>
              <a:spcPct val="0"/>
            </a:spcBef>
            <a:spcAft>
              <a:spcPct val="35000"/>
            </a:spcAft>
            <a:buNone/>
          </a:pPr>
          <a:r>
            <a:rPr lang="en-US" sz="2400" kern="1200" dirty="0"/>
            <a:t>12.6%</a:t>
          </a:r>
        </a:p>
      </dsp:txBody>
      <dsp:txXfrm>
        <a:off x="187357" y="904251"/>
        <a:ext cx="2747916" cy="828446"/>
      </dsp:txXfrm>
    </dsp:sp>
    <dsp:sp modelId="{9376BCDD-9632-40D7-B8D6-C4C65732AB6E}">
      <dsp:nvSpPr>
        <dsp:cNvPr id="0" name=""/>
        <dsp:cNvSpPr/>
      </dsp:nvSpPr>
      <dsp:spPr>
        <a:xfrm>
          <a:off x="1561316" y="1732697"/>
          <a:ext cx="0" cy="95018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CE6FF4D5-1B4C-4DEF-BEA2-E81F438D6869}">
      <dsp:nvSpPr>
        <dsp:cNvPr id="0" name=""/>
        <dsp:cNvSpPr/>
      </dsp:nvSpPr>
      <dsp:spPr>
        <a:xfrm>
          <a:off x="1873579" y="1956271"/>
          <a:ext cx="2498106" cy="631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1">
          <a:noAutofit/>
        </a:bodyPr>
        <a:lstStyle/>
        <a:p>
          <a:pPr marL="0" lvl="0" indent="0" algn="ctr" defTabSz="1422400">
            <a:lnSpc>
              <a:spcPct val="90000"/>
            </a:lnSpc>
            <a:spcBef>
              <a:spcPct val="0"/>
            </a:spcBef>
            <a:spcAft>
              <a:spcPct val="35000"/>
            </a:spcAft>
            <a:buNone/>
            <a:defRPr b="1"/>
          </a:pPr>
          <a:r>
            <a:rPr lang="en-US" sz="3200" kern="1200" dirty="0"/>
            <a:t>2010</a:t>
          </a:r>
        </a:p>
      </dsp:txBody>
      <dsp:txXfrm>
        <a:off x="1873579" y="1956271"/>
        <a:ext cx="2498106" cy="631596"/>
      </dsp:txXfrm>
    </dsp:sp>
    <dsp:sp modelId="{8434F781-9AA2-4965-B8E8-E2BAB2260B79}">
      <dsp:nvSpPr>
        <dsp:cNvPr id="0" name=""/>
        <dsp:cNvSpPr/>
      </dsp:nvSpPr>
      <dsp:spPr>
        <a:xfrm>
          <a:off x="1748674" y="3856649"/>
          <a:ext cx="2747916" cy="82844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l" defTabSz="1066800">
            <a:lnSpc>
              <a:spcPct val="90000"/>
            </a:lnSpc>
            <a:spcBef>
              <a:spcPct val="0"/>
            </a:spcBef>
            <a:spcAft>
              <a:spcPct val="35000"/>
            </a:spcAft>
            <a:buNone/>
          </a:pPr>
          <a:r>
            <a:rPr lang="en-US" sz="2400" kern="1200" dirty="0"/>
            <a:t>16.4%</a:t>
          </a:r>
        </a:p>
      </dsp:txBody>
      <dsp:txXfrm>
        <a:off x="1748674" y="3856649"/>
        <a:ext cx="2747916" cy="828446"/>
      </dsp:txXfrm>
    </dsp:sp>
    <dsp:sp modelId="{47DE2F6C-4844-4B59-BA4C-D278F28F845A}">
      <dsp:nvSpPr>
        <dsp:cNvPr id="0" name=""/>
        <dsp:cNvSpPr/>
      </dsp:nvSpPr>
      <dsp:spPr>
        <a:xfrm>
          <a:off x="3122632" y="2906460"/>
          <a:ext cx="0" cy="95018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130D520F-C06E-4E45-993F-D66DA829ABA2}">
      <dsp:nvSpPr>
        <dsp:cNvPr id="0" name=""/>
        <dsp:cNvSpPr/>
      </dsp:nvSpPr>
      <dsp:spPr>
        <a:xfrm>
          <a:off x="1491449" y="2724806"/>
          <a:ext cx="139733" cy="1397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2A298267-F6B9-49D9-A070-1683E9526064}">
      <dsp:nvSpPr>
        <dsp:cNvPr id="0" name=""/>
        <dsp:cNvSpPr/>
      </dsp:nvSpPr>
      <dsp:spPr>
        <a:xfrm>
          <a:off x="3052765" y="2724806"/>
          <a:ext cx="139733" cy="1397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 modelId="{BE3A1234-BF46-4FE8-BE23-9BA74B304CC6}">
      <dsp:nvSpPr>
        <dsp:cNvPr id="0" name=""/>
        <dsp:cNvSpPr/>
      </dsp:nvSpPr>
      <dsp:spPr>
        <a:xfrm>
          <a:off x="3434895" y="3001479"/>
          <a:ext cx="2498106" cy="6315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1">
          <a:noAutofit/>
        </a:bodyPr>
        <a:lstStyle/>
        <a:p>
          <a:pPr marL="0" lvl="0" indent="0" algn="ctr" defTabSz="1422400">
            <a:lnSpc>
              <a:spcPct val="90000"/>
            </a:lnSpc>
            <a:spcBef>
              <a:spcPct val="0"/>
            </a:spcBef>
            <a:spcAft>
              <a:spcPct val="35000"/>
            </a:spcAft>
            <a:buNone/>
            <a:defRPr b="1"/>
          </a:pPr>
          <a:r>
            <a:rPr lang="en-US" sz="3200" kern="1200" dirty="0"/>
            <a:t>2019</a:t>
          </a:r>
        </a:p>
      </dsp:txBody>
      <dsp:txXfrm>
        <a:off x="3434895" y="3001479"/>
        <a:ext cx="2498106" cy="631596"/>
      </dsp:txXfrm>
    </dsp:sp>
    <dsp:sp modelId="{B900CD61-0ADE-4987-A69E-0A683DBDEA5B}">
      <dsp:nvSpPr>
        <dsp:cNvPr id="0" name=""/>
        <dsp:cNvSpPr/>
      </dsp:nvSpPr>
      <dsp:spPr>
        <a:xfrm>
          <a:off x="3319525" y="904251"/>
          <a:ext cx="2747916" cy="82844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l" defTabSz="1066800">
            <a:lnSpc>
              <a:spcPct val="90000"/>
            </a:lnSpc>
            <a:spcBef>
              <a:spcPct val="0"/>
            </a:spcBef>
            <a:spcAft>
              <a:spcPct val="35000"/>
            </a:spcAft>
            <a:buNone/>
          </a:pPr>
          <a:r>
            <a:rPr lang="en-US" sz="2400" kern="1200" dirty="0"/>
            <a:t>18.5%</a:t>
          </a:r>
        </a:p>
      </dsp:txBody>
      <dsp:txXfrm>
        <a:off x="3319525" y="904251"/>
        <a:ext cx="2747916" cy="828446"/>
      </dsp:txXfrm>
    </dsp:sp>
    <dsp:sp modelId="{73B91061-08C0-45ED-951A-A3144DFCAB78}">
      <dsp:nvSpPr>
        <dsp:cNvPr id="0" name=""/>
        <dsp:cNvSpPr/>
      </dsp:nvSpPr>
      <dsp:spPr>
        <a:xfrm>
          <a:off x="4683948" y="1732697"/>
          <a:ext cx="0" cy="950188"/>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dash"/>
          <a:miter lim="800000"/>
        </a:ln>
        <a:effectLst/>
      </dsp:spPr>
      <dsp:style>
        <a:lnRef idx="2">
          <a:scrgbClr r="0" g="0" b="0"/>
        </a:lnRef>
        <a:fillRef idx="1">
          <a:scrgbClr r="0" g="0" b="0"/>
        </a:fillRef>
        <a:effectRef idx="0">
          <a:scrgbClr r="0" g="0" b="0"/>
        </a:effectRef>
        <a:fontRef idx="minor">
          <a:schemeClr val="lt1"/>
        </a:fontRef>
      </dsp:style>
    </dsp:sp>
    <dsp:sp modelId="{8A061EE7-AC01-43CB-89D0-F18C9341B452}">
      <dsp:nvSpPr>
        <dsp:cNvPr id="0" name=""/>
        <dsp:cNvSpPr/>
      </dsp:nvSpPr>
      <dsp:spPr>
        <a:xfrm>
          <a:off x="4614081" y="2724806"/>
          <a:ext cx="139733" cy="139733"/>
        </a:xfrm>
        <a:prstGeom prst="ellipse">
          <a:avLst/>
        </a:prstGeom>
        <a:solidFill>
          <a:schemeClr val="lt1">
            <a:alpha val="90000"/>
            <a:hueOff val="0"/>
            <a:satOff val="0"/>
            <a:lumOff val="0"/>
            <a:alphaOff val="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CD630-0308-448E-B114-F5C23D596A97}">
      <dsp:nvSpPr>
        <dsp:cNvPr id="0" name=""/>
        <dsp:cNvSpPr/>
      </dsp:nvSpPr>
      <dsp:spPr>
        <a:xfrm>
          <a:off x="1963800" y="848595"/>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D3C28C3-123E-47A1-BB8A-113B75A39CC2}">
      <dsp:nvSpPr>
        <dsp:cNvPr id="0" name=""/>
        <dsp:cNvSpPr/>
      </dsp:nvSpPr>
      <dsp:spPr>
        <a:xfrm>
          <a:off x="559800" y="2474724"/>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en-US" sz="3600" kern="1200"/>
            <a:t>Poorer Experiences</a:t>
          </a:r>
        </a:p>
      </dsp:txBody>
      <dsp:txXfrm>
        <a:off x="559800" y="2474724"/>
        <a:ext cx="4320000" cy="648000"/>
      </dsp:txXfrm>
    </dsp:sp>
    <dsp:sp modelId="{5B2E08BF-1E13-42F5-A57A-C83AF42BFCFF}">
      <dsp:nvSpPr>
        <dsp:cNvPr id="0" name=""/>
        <dsp:cNvSpPr/>
      </dsp:nvSpPr>
      <dsp:spPr>
        <a:xfrm>
          <a:off x="559800" y="3175807"/>
          <a:ext cx="4320000" cy="326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dirty="0"/>
            <a:t>When Giving Services</a:t>
          </a:r>
        </a:p>
      </dsp:txBody>
      <dsp:txXfrm>
        <a:off x="559800" y="3175807"/>
        <a:ext cx="4320000" cy="326934"/>
      </dsp:txXfrm>
    </dsp:sp>
    <dsp:sp modelId="{ED10676F-0917-40D4-8FEE-552DE8146847}">
      <dsp:nvSpPr>
        <dsp:cNvPr id="0" name=""/>
        <dsp:cNvSpPr/>
      </dsp:nvSpPr>
      <dsp:spPr>
        <a:xfrm>
          <a:off x="7039800" y="848595"/>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43B552B-C6E7-43A2-899F-2954C0A59AEF}">
      <dsp:nvSpPr>
        <dsp:cNvPr id="0" name=""/>
        <dsp:cNvSpPr/>
      </dsp:nvSpPr>
      <dsp:spPr>
        <a:xfrm>
          <a:off x="5635800" y="2474724"/>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en-US" sz="3600" kern="1200"/>
            <a:t>Language Barrier</a:t>
          </a:r>
        </a:p>
      </dsp:txBody>
      <dsp:txXfrm>
        <a:off x="5635800" y="2474724"/>
        <a:ext cx="4320000" cy="648000"/>
      </dsp:txXfrm>
    </dsp:sp>
    <dsp:sp modelId="{C5313A75-E753-4A0D-9856-7E948F96C6C9}">
      <dsp:nvSpPr>
        <dsp:cNvPr id="0" name=""/>
        <dsp:cNvSpPr/>
      </dsp:nvSpPr>
      <dsp:spPr>
        <a:xfrm>
          <a:off x="5635800" y="3175807"/>
          <a:ext cx="4320000" cy="32693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44550">
            <a:lnSpc>
              <a:spcPct val="100000"/>
            </a:lnSpc>
            <a:spcBef>
              <a:spcPct val="0"/>
            </a:spcBef>
            <a:spcAft>
              <a:spcPct val="35000"/>
            </a:spcAft>
            <a:buNone/>
          </a:pPr>
          <a:r>
            <a:rPr lang="en-US" sz="1900" kern="1200"/>
            <a:t>Lack of Staff for Interpreting</a:t>
          </a:r>
        </a:p>
      </dsp:txBody>
      <dsp:txXfrm>
        <a:off x="5635800" y="3175807"/>
        <a:ext cx="4320000" cy="32693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E286F2-B675-421F-AC6F-24C9355C2FCE}">
      <dsp:nvSpPr>
        <dsp:cNvPr id="0" name=""/>
        <dsp:cNvSpPr/>
      </dsp:nvSpPr>
      <dsp:spPr>
        <a:xfrm>
          <a:off x="0" y="0"/>
          <a:ext cx="6245265"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9D0DE6-8F84-4585-AFDA-5995D022BDEE}">
      <dsp:nvSpPr>
        <dsp:cNvPr id="0" name=""/>
        <dsp:cNvSpPr/>
      </dsp:nvSpPr>
      <dsp:spPr>
        <a:xfrm>
          <a:off x="0" y="0"/>
          <a:ext cx="6245265" cy="1397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Immigration Status as a Social Determinant</a:t>
          </a:r>
        </a:p>
      </dsp:txBody>
      <dsp:txXfrm>
        <a:off x="0" y="0"/>
        <a:ext cx="6245265" cy="1397336"/>
      </dsp:txXfrm>
    </dsp:sp>
    <dsp:sp modelId="{9302B563-D082-449F-AF10-07EA8CF11D29}">
      <dsp:nvSpPr>
        <dsp:cNvPr id="0" name=""/>
        <dsp:cNvSpPr/>
      </dsp:nvSpPr>
      <dsp:spPr>
        <a:xfrm>
          <a:off x="0" y="1397336"/>
          <a:ext cx="6245265"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396DB53-0FD6-45BD-9DCD-535321B9CF44}">
      <dsp:nvSpPr>
        <dsp:cNvPr id="0" name=""/>
        <dsp:cNvSpPr/>
      </dsp:nvSpPr>
      <dsp:spPr>
        <a:xfrm>
          <a:off x="0" y="1397336"/>
          <a:ext cx="6245265" cy="1397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Structural Barriers</a:t>
          </a:r>
        </a:p>
      </dsp:txBody>
      <dsp:txXfrm>
        <a:off x="0" y="1397336"/>
        <a:ext cx="6245265" cy="1397336"/>
      </dsp:txXfrm>
    </dsp:sp>
    <dsp:sp modelId="{8D867772-61A1-4C88-92C8-87C4511BACEC}">
      <dsp:nvSpPr>
        <dsp:cNvPr id="0" name=""/>
        <dsp:cNvSpPr/>
      </dsp:nvSpPr>
      <dsp:spPr>
        <a:xfrm>
          <a:off x="0" y="2794673"/>
          <a:ext cx="6245265"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B19FEEC-19A0-45C7-9FDE-ABD2D81692F6}">
      <dsp:nvSpPr>
        <dsp:cNvPr id="0" name=""/>
        <dsp:cNvSpPr/>
      </dsp:nvSpPr>
      <dsp:spPr>
        <a:xfrm>
          <a:off x="0" y="2794673"/>
          <a:ext cx="6245265" cy="1397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Poor Healthcare Outcomes</a:t>
          </a:r>
        </a:p>
      </dsp:txBody>
      <dsp:txXfrm>
        <a:off x="0" y="2794673"/>
        <a:ext cx="6245265" cy="1397336"/>
      </dsp:txXfrm>
    </dsp:sp>
    <dsp:sp modelId="{F04EB473-B039-4D32-A622-49531112FC02}">
      <dsp:nvSpPr>
        <dsp:cNvPr id="0" name=""/>
        <dsp:cNvSpPr/>
      </dsp:nvSpPr>
      <dsp:spPr>
        <a:xfrm>
          <a:off x="0" y="4192010"/>
          <a:ext cx="6245265"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5B91239-3376-4A17-B7DE-D4C026EF79DC}">
      <dsp:nvSpPr>
        <dsp:cNvPr id="0" name=""/>
        <dsp:cNvSpPr/>
      </dsp:nvSpPr>
      <dsp:spPr>
        <a:xfrm>
          <a:off x="0" y="4192010"/>
          <a:ext cx="6245265" cy="13973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0970" tIns="140970" rIns="140970" bIns="140970" numCol="1" spcCol="1270" anchor="t" anchorCtr="0">
          <a:noAutofit/>
        </a:bodyPr>
        <a:lstStyle/>
        <a:p>
          <a:pPr marL="0" lvl="0" indent="0" algn="l" defTabSz="1644650">
            <a:lnSpc>
              <a:spcPct val="90000"/>
            </a:lnSpc>
            <a:spcBef>
              <a:spcPct val="0"/>
            </a:spcBef>
            <a:spcAft>
              <a:spcPct val="35000"/>
            </a:spcAft>
            <a:buNone/>
          </a:pPr>
          <a:r>
            <a:rPr lang="en-US" sz="3700" kern="1200"/>
            <a:t>Lower Quality of Life</a:t>
          </a:r>
        </a:p>
      </dsp:txBody>
      <dsp:txXfrm>
        <a:off x="0" y="4192010"/>
        <a:ext cx="6245265" cy="1397336"/>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7/3/layout/HorizontalPathTimeline">
  <dgm:title val="Horizontal Path Timeline"/>
  <dgm:desc val="Use to show a list of events in chronological order. The rectangular shape contains the description while the date is shown near the circular dot along the time line. It's the perfect SmartArt for displaying large amount of text with a short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
    <dgm:varLst>
      <dgm:chMax/>
      <dgm:chPref/>
      <dgm:animLvl val="lvl"/>
    </dgm:varLst>
    <dgm:alg type="composite"/>
    <dgm:shape xmlns:r="http://schemas.openxmlformats.org/officeDocument/2006/relationships" r:blip="">
      <dgm:adjLst/>
    </dgm:shape>
    <dgm:constrLst>
      <dgm:constr type="w" for="ch" forName="divider" refType="w"/>
      <dgm:constr type="h" for="ch" forName="divider" refType="h" fact="0.04"/>
      <dgm:constr type="ctrY" for="ch" forName="divider" refType="h" fact="0.5"/>
      <dgm:constr type="l" for="ch" forName="divider"/>
      <dgm:constr type="w" for="ch" forName="nodes" refType="w"/>
      <dgm:constr type="h" for="ch" forName="nodes" refType="h"/>
    </dgm:constrLst>
    <dgm:layoutNode name="divider" styleLbl="node1">
      <dgm:alg type="sp"/>
      <dgm:shape xmlns:r="http://schemas.openxmlformats.org/officeDocument/2006/relationships" type="rect" r:blip="" zOrderOff="2">
        <dgm:adjLst/>
      </dgm:shape>
      <dgm:presOf/>
      <dgm:constrLst/>
      <dgm:ruleLst/>
    </dgm:layoutNode>
    <dgm:layoutNode name="nodes">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hoose name="constrBasedOnChildrenCount">
        <dgm:if name="constrForTwoChildren" axis="ch" ptType="node" func="cnt" op="lte" val="2">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
            <dgm:constr type="w" for="ch" ptType="sibTrans" op="equ"/>
            <dgm:constr type="primFontSz" for="des" forName="L1TextContainer" op="equ"/>
            <dgm:constr type="primFontSz" for="des" forName="L2TextContainer" op="equ"/>
          </dgm:constrLst>
        </dgm:if>
        <dgm:else name="constrForRest">
          <dgm:constrLst>
            <dgm:constr type="primFontSz" for="des" forName="L1TextContainer" val="20"/>
            <dgm:constr type="primFontSz" for="des" forName="L2TextContainer" refType="primFontSz" refFor="des" refForName="L1TextContainer" op="equ" fact="0.75"/>
            <dgm:constr type="w" for="ch" forName="composite" refType="w"/>
            <dgm:constr type="h" for="ch" forName="composite" refType="h"/>
            <dgm:constr type="w" for="ch" forName="spaceBetweenRectangles" refType="w" refFor="ch" refForName="composite" fact="-0.5"/>
            <dgm:constr type="w" for="ch" ptType="sibTrans" op="equ"/>
            <dgm:constr type="primFontSz" for="des" forName="L1TextContainer" op="equ"/>
            <dgm:constr type="primFontSz" for="des" forName="L2TextContainer" op="equ"/>
          </dgm:constrLst>
        </dgm:else>
      </dgm:choose>
      <dgm:forEach name="nodesForEach" axis="ch" ptType="node">
        <dgm:layoutNode name="composite">
          <dgm:alg type="composite"/>
          <dgm:shape xmlns:r="http://schemas.openxmlformats.org/officeDocument/2006/relationships" r:blip="">
            <dgm:adjLst/>
          </dgm:shape>
          <dgm:choose name="CaseForPlacingNodesAboveAndBelowDivider">
            <dgm:if name="CaseForPlacingNodeAboveDivider" axis="self" ptType="node" func="posOdd" op="equ" val="1">
              <dgm:constrLst>
                <dgm:constr type="w" for="ch" forName="L1TextContainer" refType="w" fact="0.8"/>
                <dgm:constr type="l" for="ch" forName="L1TextContainer" refType="w" fact="0.1"/>
                <dgm:constr type="t" for="ch" forName="L1TextContainer" refType="h" fact="0.537"/>
                <dgm:constr type="h" for="ch" forName="L1TextContainer" refType="h" fact="0.113"/>
                <dgm:constr type="w" for="ch" forName="L2TextContainerWrapper" refType="w" fact="0.88"/>
                <dgm:constr type="h" for="ch" forName="L2TextContainerWrapper" refType="h" fact="0.31"/>
                <dgm:constr type="b" for="ch" forName="L2TextContainerWrapper" refType="h" fact="0.31"/>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31"/>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t" for="ch" forName="EmptyPlaceHolder" refType="h" fact="0.65"/>
                <dgm:constr type="h" for="ch" forName="EmptyPlaceHolder" refType="h" fact="0.35"/>
              </dgm:constrLst>
            </dgm:if>
            <dgm:else name="CaseForPlacingNodeBelowDivider">
              <dgm:constrLst>
                <dgm:constr type="w" for="ch" forName="L1TextContainer" refType="w" fact="0.8"/>
                <dgm:constr type="l" for="ch" forName="L1TextContainer" refType="w" fact="0.1"/>
                <dgm:constr type="t" for="ch" forName="L1TextContainer" refType="h" fact="0.35"/>
                <dgm:constr type="h" for="ch" forName="L1TextContainer" refType="h" fact="0.113"/>
                <dgm:constr type="w" for="ch" forName="L2TextContainerWrapper" refType="w" fact="0.88"/>
                <dgm:constr type="h" for="ch" forName="L2TextContainerWrapper" refType="h" fact="0.31"/>
                <dgm:constr type="t" for="ch" forName="L2TextContainerWrapper" refType="h" fact="0.69"/>
                <dgm:constr type="l" for="ch" forName="L2TextContainerWrapper" refType="w" fact="0.06"/>
                <dgm:constr type="w" for="ch" forName="ConnectLine"/>
                <dgm:constr type="l" for="ch" forName="ConnectLine" refType="w" fact="0.5"/>
                <dgm:constr type="h" for="ch" forName="ConnectLine" refType="h" fact="0.17"/>
                <dgm:constr type="t" for="ch" forName="ConnectLine" refType="h" fact="0.52"/>
                <dgm:constr type="w" for="ch" forName="ConnectorPoint" refType="h" fact="0.025"/>
                <dgm:constr type="h" for="ch" forName="ConnectorPoint" refType="h" fact="0.025"/>
                <dgm:constr type="ctrX" for="ch" forName="ConnectorPoint" refType="w" fact="0.5"/>
                <dgm:constr type="ctrY" for="ch" forName="ConnectorPoint" refType="h" fact="0.5"/>
                <dgm:constr type="w" for="ch" forName="EmptyPlaceHolder" refType="w"/>
                <dgm:constr type="h" for="ch" forName="EmptyPlaceHolder" refType="h" fact="0.35"/>
                <dgm:constr type="t" for="ch" forName="EmptyPlaceHolder" refType="h" fact="0"/>
              </dgm:constrLst>
            </dgm:else>
          </dgm:choose>
          <dgm:layoutNode name="L1TextContainer" styleLbl="revTx">
            <dgm:varLst>
              <dgm:chMax val="1"/>
              <dgm:chPref val="1"/>
              <dgm:bulletEnabled val="1"/>
            </dgm:varLst>
            <dgm:choose name="casesForTxtDirLogic">
              <dgm:if name="Name78" axis="self" ptType="node" func="posOdd" op="equ" val="1">
                <dgm:alg type="tx">
                  <dgm:param type="txAnchorHorz" val="ctr"/>
                  <dgm:param type="txAnchorVert" val="t"/>
                  <dgm:param type="parTxLTRAlign" val="ctr"/>
                  <dgm:param type="parTxRTLAlign" val="ctr"/>
                </dgm:alg>
              </dgm:if>
              <dgm:else name="Name89">
                <dgm:alg type="tx">
                  <dgm:param type="txAnchorHorz" val="ctr"/>
                  <dgm:param type="txAnchorVert" val="b"/>
                  <dgm:param type="parTxLTRAlign" val="ctr"/>
                  <dgm:param type="parTxRTLAlign" val="ctr"/>
                </dgm:alg>
              </dgm:else>
            </dgm:choose>
            <dgm:shape xmlns:r="http://schemas.openxmlformats.org/officeDocument/2006/relationships" type="rect" r:blip="">
              <dgm:adjLst/>
            </dgm:shape>
            <dgm:presOf axis="self"/>
            <dgm:constrLst>
              <dgm:constr type="lMarg"/>
              <dgm:constr type="rMarg"/>
              <dgm:constr type="tMarg"/>
              <dgm:constr type="bMarg"/>
            </dgm:constrLst>
            <dgm:ruleLst>
              <dgm:rule type="primFontSz" val="14" fact="NaN" max="NaN"/>
            </dgm:ruleLst>
          </dgm:layoutNode>
          <dgm:layoutNode name="L2TextContainerWrapper" styleLbl="bgAccFollowNode1">
            <dgm:varLst>
              <dgm:chMax val="0"/>
              <dgm:chPref val="0"/>
              <dgm:bulletEnabled val="1"/>
            </dgm:varLst>
            <dgm:alg type="composite"/>
            <dgm:choose name="L2TextContainerConstr">
              <dgm:if name="CaseForPlacingL2TextContaineAboveDivider" axis="self" ptType="node" func="posOdd" op="equ" val="1">
                <dgm:constrLst>
                  <dgm:constr type="h" for="ch" forName="L2TextContainer" refType="h" fact="0.45"/>
                  <dgm:constr type="b" for="ch" forName="L2TextContainer" refType="h"/>
                  <dgm:constr type="h" for="ch" forName="FlexibleEmptyPlaceHolder" refType="h" fact="0.55"/>
                </dgm:constrLst>
              </dgm:if>
              <dgm:else name="CaseForPlacingL2TextContaineBelowDivider">
                <dgm:constrLst>
                  <dgm:constr type="h" for="ch" forName="L2TextContainer" refType="h" fact="0.45"/>
                  <dgm:constr type="h" for="ch" forName="FlexibleEmptyPlaceHolder" refType="h" fact="0.55"/>
                  <dgm:constr type="b" for="ch" forName="FlexibleEmptyPlaceHolder" refType="h"/>
                </dgm:constrLst>
              </dgm:else>
            </dgm:choose>
            <dgm:layoutNode name="L2TextContainer" styleLbl="bgAccFollowNode1">
              <dgm:choose name="L2TextContainerAlgo">
                <dgm:if name="L2TextContainerAlgoLTR" func="var" arg="dir" op="equ" val="norm">
                  <dgm:alg type="tx">
                    <dgm:param type="txAnchorVert" val="mid"/>
                    <dgm:param type="parTxRTLAlign" val="l"/>
                    <dgm:param type="parTxLTRAlign" val="l"/>
                    <dgm:param type="txAnchorVertCh" val="mid"/>
                    <dgm:param type="shpTxRTLAlignCh" val="l"/>
                    <dgm:param type="shpTxLTRAlignCh" val="l"/>
                  </dgm:alg>
                </dgm:if>
                <dgm:else name="L2TextContainerAlgoRTL">
                  <dgm:alg type="tx">
                    <dgm:param type="txAnchorVert" val="mid"/>
                    <dgm:param type="parTxRTLAlign" val="r"/>
                    <dgm:param type="parTxLTRAlign" val="r"/>
                    <dgm:param type="txAnchorVertCh" val="mid"/>
                    <dgm:param type="shpTxRTLAlignCh" val="r"/>
                    <dgm:param type="shpTxLTRAlignCh" val="r"/>
                  </dgm:alg>
                </dgm:else>
              </dgm:choose>
              <dgm:shape xmlns:r="http://schemas.openxmlformats.org/officeDocument/2006/relationships" type="rect" r:blip="">
                <dgm:adjLst/>
              </dgm:shape>
              <dgm:presOf axis="des" ptType="node"/>
              <dgm:constrLst>
                <dgm:constr type="lMarg" refType="primFontSz" fact="0.75"/>
                <dgm:constr type="rMarg" refType="primFontSz" fact="0.75"/>
                <dgm:constr type="tMarg" refType="primFontSz" fact="0.75"/>
                <dgm:constr type="bMarg" refType="primFontSz" fact="0.75"/>
              </dgm:constrLst>
              <dgm:ruleLst>
                <dgm:rule type="h" val="INF" fact="NaN" max="NaN"/>
                <dgm:rule type="primFontSz" val="11" fact="NaN" max="NaN"/>
                <dgm:rule type="secFontSz" val="9" fact="NaN" max="NaN"/>
              </dgm:ruleLst>
            </dgm:layoutNode>
            <dgm:layoutNode name="FlexibleEmptyPlaceHolder">
              <dgm:alg type="sp"/>
              <dgm:shape xmlns:r="http://schemas.openxmlformats.org/officeDocument/2006/relationships" r:blip="">
                <dgm:adjLst/>
              </dgm:shape>
              <dgm:presOf/>
              <dgm:constrLst/>
            </dgm:layoutNode>
          </dgm:layoutNode>
          <dgm:layoutNode name="ConnectLine" styleLbl="alignNode1" moveWith="L2TextContainer">
            <dgm:alg type="sp"/>
            <dgm:shape xmlns:r="http://schemas.openxmlformats.org/officeDocument/2006/relationships" type="line" r:blip="" zOrderOff="-1">
              <dgm:adjLst/>
              <dgm:extLst>
                <a:ext uri="{B698B0E9-8C71-41B9-8309-B3DCBF30829C}">
                  <dgm1612:spPr xmlns:dgm1612="http://schemas.microsoft.com/office/drawing/2016/12/diagram">
                    <a:ln w="6350">
                      <a:prstDash val="dash"/>
                    </a:ln>
                  </dgm1612:spPr>
                </a:ext>
              </dgm:extLst>
            </dgm:shape>
            <dgm:presOf/>
            <dgm:constrLst/>
          </dgm:layoutNode>
          <dgm:layoutNode name="ConnectorPoint" styleLbl="fgAcc1" moveWith="L2TextContainer">
            <dgm:alg type="sp"/>
            <dgm:shape xmlns:r="http://schemas.openxmlformats.org/officeDocument/2006/relationships" type="ellipse" r:blip="" zOrderOff="10">
              <dgm:adjLst/>
              <dgm:extLst>
                <a:ext uri="{B698B0E9-8C71-41B9-8309-B3DCBF30829C}">
                  <dgm1612:spPr xmlns:dgm1612="http://schemas.microsoft.com/office/drawing/2016/12/diagram">
                    <a:ln>
                      <a:noFill/>
                    </a:ln>
                  </dgm1612:spPr>
                </a:ext>
              </dgm:extLst>
            </dgm:shape>
            <dgm:presOf/>
            <dgm:constrLst/>
          </dgm:layoutNode>
          <dgm:layoutNode name="EmptyPlaceHolder">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Node>
  <dgm:extLst>
    <a:ext uri="{68A01E43-0DF5-4B5B-8FA6-DAF915123BFB}">
      <dgm1612:lstStyle xmlns:dgm1612="http://schemas.microsoft.com/office/drawing/2016/12/diagram">
        <a:lvl1pPr>
          <a:defRPr b="1"/>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40AAD-80AF-40E7-BE3F-43D32FC68ED4}"/>
              </a:ext>
            </a:extLst>
          </p:cNvPr>
          <p:cNvSpPr>
            <a:spLocks noGrp="1"/>
          </p:cNvSpPr>
          <p:nvPr>
            <p:ph type="ctrTitle"/>
          </p:nvPr>
        </p:nvSpPr>
        <p:spPr>
          <a:xfrm>
            <a:off x="1524000" y="1122363"/>
            <a:ext cx="9144000" cy="2387600"/>
          </a:xfrm>
        </p:spPr>
        <p:txBody>
          <a:bodyPr anchor="b"/>
          <a:lstStyle>
            <a:lvl1pPr algn="l">
              <a:defRPr sz="6000" b="1" i="0" cap="all" baseline="0"/>
            </a:lvl1pPr>
          </a:lstStyle>
          <a:p>
            <a:r>
              <a:rPr lang="en-US"/>
              <a:t>Click to edit Master title style</a:t>
            </a:r>
          </a:p>
        </p:txBody>
      </p:sp>
      <p:sp>
        <p:nvSpPr>
          <p:cNvPr id="3" name="Subtitle 2">
            <a:extLst>
              <a:ext uri="{FF2B5EF4-FFF2-40B4-BE49-F238E27FC236}">
                <a16:creationId xmlns:a16="http://schemas.microsoft.com/office/drawing/2014/main" id="{EC80FBD9-0977-4B2B-9318-30774BB0947C}"/>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CE66DA5-7751-4D3D-B753-58DF3B418763}"/>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5" name="Footer Placeholder 4">
            <a:extLst>
              <a:ext uri="{FF2B5EF4-FFF2-40B4-BE49-F238E27FC236}">
                <a16:creationId xmlns:a16="http://schemas.microsoft.com/office/drawing/2014/main" id="{7F8C2A2A-62DB-40C0-8AE7-CB9B98649BB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01EAA4-F44C-4C1F-B8E3-1A3005300F50}"/>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1" name="Straight Connector 10">
            <a:extLst>
              <a:ext uri="{FF2B5EF4-FFF2-40B4-BE49-F238E27FC236}">
                <a16:creationId xmlns:a16="http://schemas.microsoft.com/office/drawing/2014/main" id="{D1B787A8-0D67-4B7E-9B48-86BD906AB6B5}"/>
              </a:ext>
            </a:extLst>
          </p:cNvPr>
          <p:cNvCxnSpPr>
            <a:cxnSpLocks/>
          </p:cNvCxnSpPr>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4076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AD429-654B-4F0E-94E9-6FEF8EC67E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D60B2-06F5-4567-BE1F-BBA527053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16F6F2-8269-4B80-8EE3-81FEE0F9DFA6}"/>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5" name="Footer Placeholder 4">
            <a:extLst>
              <a:ext uri="{FF2B5EF4-FFF2-40B4-BE49-F238E27FC236}">
                <a16:creationId xmlns:a16="http://schemas.microsoft.com/office/drawing/2014/main" id="{56BC86E4-3EDE-4EB4-B1A3-A1198AADD1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1752B0-ACEC-49EF-8131-FCF35BC5CD35}"/>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1A0462E3-375D-4E76-8886-69E06985D069}"/>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505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23B094-F480-477B-901C-7181F88C076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052089-A920-4E52-98DC-8A5DC7B0AC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A074FE-F1B4-421F-A66E-FA351C8F99E9}"/>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5" name="Footer Placeholder 4">
            <a:extLst>
              <a:ext uri="{FF2B5EF4-FFF2-40B4-BE49-F238E27FC236}">
                <a16:creationId xmlns:a16="http://schemas.microsoft.com/office/drawing/2014/main" id="{34D764BA-3AB2-45FD-ABCB-975B3FDDF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FB3FEF-8252-49FD-82F2-3E5FABC65F9A}"/>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0AEB5C65-83BB-4EBD-AD22-EDA8489D0F5D}"/>
              </a:ext>
            </a:extLst>
          </p:cNvPr>
          <p:cNvCxnSpPr>
            <a:cxnSpLocks/>
          </p:cNvCxnSpPr>
          <p:nvPr/>
        </p:nvCxnSpPr>
        <p:spPr>
          <a:xfrm flipV="1">
            <a:off x="8313" y="261865"/>
            <a:ext cx="11353802" cy="1"/>
          </a:xfrm>
          <a:prstGeom prst="line">
            <a:avLst/>
          </a:prstGeom>
          <a:ln w="25400" cap="sq">
            <a:gradFill flip="none" rotWithShape="1">
              <a:gsLst>
                <a:gs pos="0">
                  <a:schemeClr val="accent2"/>
                </a:gs>
                <a:gs pos="100000">
                  <a:schemeClr val="accent4"/>
                </a:gs>
              </a:gsLst>
              <a:lin ang="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9066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6CF8C-1EA0-4E47-AC60-CAC3B80A3C5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28CABF8-19D8-4F3C-994F-4D35EC7A2C3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97BB2D-4E2C-4490-A2A3-4B68BCC5D2F9}"/>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5" name="Footer Placeholder 4">
            <a:extLst>
              <a:ext uri="{FF2B5EF4-FFF2-40B4-BE49-F238E27FC236}">
                <a16:creationId xmlns:a16="http://schemas.microsoft.com/office/drawing/2014/main" id="{6140F15D-DD72-46D5-BF0F-F50647107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66FD4D-815A-431C-ADEF-DE6F236F617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7" name="Straight Connector 6">
            <a:extLst>
              <a:ext uri="{FF2B5EF4-FFF2-40B4-BE49-F238E27FC236}">
                <a16:creationId xmlns:a16="http://schemas.microsoft.com/office/drawing/2014/main" id="{5C05CAAB-DBA2-4548-AD5F-01BB97FBB207}"/>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0579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FC2D1-D3FE-4B37-8740-57444421FDBF}"/>
              </a:ext>
            </a:extLst>
          </p:cNvPr>
          <p:cNvSpPr>
            <a:spLocks noGrp="1"/>
          </p:cNvSpPr>
          <p:nvPr>
            <p:ph type="title"/>
          </p:nvPr>
        </p:nvSpPr>
        <p:spPr>
          <a:xfrm>
            <a:off x="831850" y="1709738"/>
            <a:ext cx="10515600" cy="2852737"/>
          </a:xfrm>
        </p:spPr>
        <p:txBody>
          <a:bodyPr anchor="b"/>
          <a:lstStyle>
            <a:lvl1pPr>
              <a:defRPr sz="6000" b="1" i="0" cap="all" baseline="0"/>
            </a:lvl1pPr>
          </a:lstStyle>
          <a:p>
            <a:r>
              <a:rPr lang="en-US"/>
              <a:t>Click to edit Master title style</a:t>
            </a:r>
          </a:p>
        </p:txBody>
      </p:sp>
      <p:sp>
        <p:nvSpPr>
          <p:cNvPr id="3" name="Text Placeholder 2">
            <a:extLst>
              <a:ext uri="{FF2B5EF4-FFF2-40B4-BE49-F238E27FC236}">
                <a16:creationId xmlns:a16="http://schemas.microsoft.com/office/drawing/2014/main" id="{BA5AF550-086C-426E-A374-85DB395701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A58988-AD39-4AE9-8E6A-0907F0BE2673}"/>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5" name="Footer Placeholder 4">
            <a:extLst>
              <a:ext uri="{FF2B5EF4-FFF2-40B4-BE49-F238E27FC236}">
                <a16:creationId xmlns:a16="http://schemas.microsoft.com/office/drawing/2014/main" id="{1D366319-82EE-408E-819F-8F8E6DBA7A5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21C8A6-777F-496D-8620-AE52BFC33FC4}"/>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9" name="Straight Connector 8">
            <a:extLst>
              <a:ext uri="{FF2B5EF4-FFF2-40B4-BE49-F238E27FC236}">
                <a16:creationId xmlns:a16="http://schemas.microsoft.com/office/drawing/2014/main" id="{C031F83B-57A8-4533-981C-D1FFAD2B6B6F}"/>
              </a:ext>
            </a:extLst>
          </p:cNvPr>
          <p:cNvCxnSpPr>
            <a:cxnSpLocks/>
          </p:cNvCxnSpPr>
          <p:nvPr/>
        </p:nvCxnSpPr>
        <p:spPr>
          <a:xfrm>
            <a:off x="715890" y="1701425"/>
            <a:ext cx="0" cy="5148262"/>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9768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57166-6921-4546-BA2C-99E464681F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95B9122-6371-4049-B57A-33DED7DA2F7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A14555D-0753-4312-A26B-2338813F9BB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D8FDCB-69DA-4A8F-8B91-5CFF77897C27}"/>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6" name="Footer Placeholder 5">
            <a:extLst>
              <a:ext uri="{FF2B5EF4-FFF2-40B4-BE49-F238E27FC236}">
                <a16:creationId xmlns:a16="http://schemas.microsoft.com/office/drawing/2014/main" id="{91AC8C07-E0D3-4464-AE3C-25730D75C8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C2596A6-734E-4AE0-BFB8-3089137BF8E8}"/>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3FB7E8F4-3FB3-45AB-A381-9093CA95AAE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4735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057AE-3B3B-4261-B912-BF9EB9A58C3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2A2D237-A706-4712-90CA-B04517CBBE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E39CA1-2B6D-427E-9688-9093D5865C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D53357-616B-47F4-944B-F979FE9663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7EA593-3036-4FB5-94B4-D9431DF0487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6B3EF2-2C04-480F-A570-14E520DD00DE}"/>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8" name="Footer Placeholder 7">
            <a:extLst>
              <a:ext uri="{FF2B5EF4-FFF2-40B4-BE49-F238E27FC236}">
                <a16:creationId xmlns:a16="http://schemas.microsoft.com/office/drawing/2014/main" id="{1CF5783E-3073-4F4D-8B9C-C5B18DDA5A3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1A75FE3-6719-4790-AA00-251BC2A6E5AF}"/>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10" name="Straight Connector 9">
            <a:extLst>
              <a:ext uri="{FF2B5EF4-FFF2-40B4-BE49-F238E27FC236}">
                <a16:creationId xmlns:a16="http://schemas.microsoft.com/office/drawing/2014/main" id="{160F34ED-DA60-4CC2-B735-B0EC5D9FEA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3021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9F227-D21C-48B3-828A-6BFA9585E82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F1DFFF-E5C5-43DF-B71C-7270DB97372C}"/>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4" name="Footer Placeholder 3">
            <a:extLst>
              <a:ext uri="{FF2B5EF4-FFF2-40B4-BE49-F238E27FC236}">
                <a16:creationId xmlns:a16="http://schemas.microsoft.com/office/drawing/2014/main" id="{7EBC03C0-6EB7-4633-967C-12C35768BB5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0FF4306-91CD-4B7B-8A53-34BE8F997581}"/>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6" name="Straight Connector 5">
            <a:extLst>
              <a:ext uri="{FF2B5EF4-FFF2-40B4-BE49-F238E27FC236}">
                <a16:creationId xmlns:a16="http://schemas.microsoft.com/office/drawing/2014/main" id="{57596AF9-469C-436D-B7D2-77952EF1825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95454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FF36D6-399B-43E3-84DD-9FC5119ECCE9}"/>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3" name="Footer Placeholder 2">
            <a:extLst>
              <a:ext uri="{FF2B5EF4-FFF2-40B4-BE49-F238E27FC236}">
                <a16:creationId xmlns:a16="http://schemas.microsoft.com/office/drawing/2014/main" id="{50234AB7-3B85-4028-A500-5A1BDBF45C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C1F40F0-9909-442F-BBA4-409D061ED027}"/>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5" name="Straight Connector 4">
            <a:extLst>
              <a:ext uri="{FF2B5EF4-FFF2-40B4-BE49-F238E27FC236}">
                <a16:creationId xmlns:a16="http://schemas.microsoft.com/office/drawing/2014/main" id="{353C1207-D1C8-49E3-8837-E2B89D366FAE}"/>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5356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0F214-646F-4D81-AD12-65628EC987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EF71768-C3FA-49EF-99EF-06E6C3B284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2DA6F24-ED6C-4D12-A9D6-EE37FBD68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E6AACE-FAFB-4934-8E3C-AB5B216353D8}"/>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6" name="Footer Placeholder 5">
            <a:extLst>
              <a:ext uri="{FF2B5EF4-FFF2-40B4-BE49-F238E27FC236}">
                <a16:creationId xmlns:a16="http://schemas.microsoft.com/office/drawing/2014/main" id="{181533EA-D0F8-4C79-8721-F190DE2D2D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59BAC9-F101-4394-BBA4-3D21A3497126}"/>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F3A79C9-7EDC-44F6-AC48-5DD98A7695AD}"/>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9880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CB71F-B6C2-4866-BC97-304F78816E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55ED73B-8413-478D-80D7-B78B69763B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1BDF226-1B94-4D2D-98B3-7B932FB17D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00C4E9A-CA29-4CCD-ACFA-B29F80FBA163}"/>
              </a:ext>
            </a:extLst>
          </p:cNvPr>
          <p:cNvSpPr>
            <a:spLocks noGrp="1"/>
          </p:cNvSpPr>
          <p:nvPr>
            <p:ph type="dt" sz="half" idx="10"/>
          </p:nvPr>
        </p:nvSpPr>
        <p:spPr/>
        <p:txBody>
          <a:bodyPr/>
          <a:lstStyle/>
          <a:p>
            <a:fld id="{6A4B53A7-3209-46A6-9454-F38EAC8F11E7}" type="datetimeFigureOut">
              <a:rPr lang="en-US" smtClean="0"/>
              <a:t>4/3/2022</a:t>
            </a:fld>
            <a:endParaRPr lang="en-US"/>
          </a:p>
        </p:txBody>
      </p:sp>
      <p:sp>
        <p:nvSpPr>
          <p:cNvPr id="6" name="Footer Placeholder 5">
            <a:extLst>
              <a:ext uri="{FF2B5EF4-FFF2-40B4-BE49-F238E27FC236}">
                <a16:creationId xmlns:a16="http://schemas.microsoft.com/office/drawing/2014/main" id="{71A5B7BE-3F1B-4FF3-B1D7-6E39B99D07B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42F18F1-E27E-470E-AE13-4755DEE63A32}"/>
              </a:ext>
            </a:extLst>
          </p:cNvPr>
          <p:cNvSpPr>
            <a:spLocks noGrp="1"/>
          </p:cNvSpPr>
          <p:nvPr>
            <p:ph type="sldNum" sz="quarter" idx="12"/>
          </p:nvPr>
        </p:nvSpPr>
        <p:spPr/>
        <p:txBody>
          <a:bodyPr/>
          <a:lstStyle/>
          <a:p>
            <a:fld id="{27CE633F-9882-4A5C-83A2-1109D0C73261}" type="slidenum">
              <a:rPr lang="en-US" smtClean="0"/>
              <a:t>‹#›</a:t>
            </a:fld>
            <a:endParaRPr lang="en-US"/>
          </a:p>
        </p:txBody>
      </p:sp>
      <p:cxnSp>
        <p:nvCxnSpPr>
          <p:cNvPr id="8" name="Straight Connector 7">
            <a:extLst>
              <a:ext uri="{FF2B5EF4-FFF2-40B4-BE49-F238E27FC236}">
                <a16:creationId xmlns:a16="http://schemas.microsoft.com/office/drawing/2014/main" id="{00F08750-B7F2-4119-B151-68DE77481335}"/>
              </a:ext>
            </a:extLst>
          </p:cNvPr>
          <p:cNvCxnSpPr>
            <a:cxnSpLocks/>
          </p:cNvCxnSpPr>
          <p:nvPr/>
        </p:nvCxnSpPr>
        <p:spPr>
          <a:xfrm>
            <a:off x="715890" y="356812"/>
            <a:ext cx="0" cy="6492875"/>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1111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FDA4224-F4E4-47A4-ACF7-2317493908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1679907-DC49-4B86-A34C-C97DBC26A93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DBC8A0-34FC-4B6E-B42B-A721267D89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1" i="0" cap="all" spc="100" baseline="0">
                <a:solidFill>
                  <a:schemeClr val="tx1">
                    <a:tint val="75000"/>
                  </a:schemeClr>
                </a:solidFill>
              </a:defRPr>
            </a:lvl1pPr>
          </a:lstStyle>
          <a:p>
            <a:fld id="{6A4B53A7-3209-46A6-9454-F38EAC8F11E7}" type="datetimeFigureOut">
              <a:rPr lang="en-US" smtClean="0"/>
              <a:pPr/>
              <a:t>4/3/2022</a:t>
            </a:fld>
            <a:endParaRPr lang="en-US" dirty="0"/>
          </a:p>
        </p:txBody>
      </p:sp>
      <p:sp>
        <p:nvSpPr>
          <p:cNvPr id="5" name="Footer Placeholder 4">
            <a:extLst>
              <a:ext uri="{FF2B5EF4-FFF2-40B4-BE49-F238E27FC236}">
                <a16:creationId xmlns:a16="http://schemas.microsoft.com/office/drawing/2014/main" id="{609AC0B6-4CC4-4E41-8A4D-F62E17F2857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1" i="0" cap="all" spc="100" baseline="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6C0E9BD-90BD-46AE-8A0D-06796ADB76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1" i="0" cap="all" spc="100" baseline="0">
                <a:solidFill>
                  <a:schemeClr val="tx1">
                    <a:tint val="75000"/>
                  </a:schemeClr>
                </a:solidFill>
              </a:defRPr>
            </a:lvl1pPr>
          </a:lstStyle>
          <a:p>
            <a:fld id="{27CE633F-9882-4A5C-83A2-1109D0C73261}" type="slidenum">
              <a:rPr lang="en-US" smtClean="0"/>
              <a:pPr/>
              <a:t>‹#›</a:t>
            </a:fld>
            <a:endParaRPr lang="en-US"/>
          </a:p>
        </p:txBody>
      </p:sp>
    </p:spTree>
    <p:extLst>
      <p:ext uri="{BB962C8B-B14F-4D97-AF65-F5344CB8AC3E}">
        <p14:creationId xmlns:p14="http://schemas.microsoft.com/office/powerpoint/2010/main" val="17875980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9"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8">
            <a:extLst>
              <a:ext uri="{FF2B5EF4-FFF2-40B4-BE49-F238E27FC236}">
                <a16:creationId xmlns:a16="http://schemas.microsoft.com/office/drawing/2014/main" id="{C17278C5-34E8-4293-BE47-73B18483AF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25" name="Picture 3">
            <a:extLst>
              <a:ext uri="{FF2B5EF4-FFF2-40B4-BE49-F238E27FC236}">
                <a16:creationId xmlns:a16="http://schemas.microsoft.com/office/drawing/2014/main" id="{FB4B16B3-9F52-3FC6-25BB-CA0AE0568807}"/>
              </a:ext>
            </a:extLst>
          </p:cNvPr>
          <p:cNvPicPr>
            <a:picLocks noChangeAspect="1"/>
          </p:cNvPicPr>
          <p:nvPr/>
        </p:nvPicPr>
        <p:blipFill rotWithShape="1">
          <a:blip r:embed="rId2">
            <a:duotone>
              <a:schemeClr val="accent1">
                <a:shade val="45000"/>
                <a:satMod val="135000"/>
              </a:schemeClr>
              <a:prstClr val="white"/>
            </a:duotone>
            <a:alphaModFix amt="35000"/>
          </a:blip>
          <a:srcRect t="21413" b="733"/>
          <a:stretch/>
        </p:blipFill>
        <p:spPr>
          <a:xfrm>
            <a:off x="20" y="-8877"/>
            <a:ext cx="12191980" cy="6858000"/>
          </a:xfrm>
          <a:prstGeom prst="rect">
            <a:avLst/>
          </a:prstGeom>
        </p:spPr>
      </p:pic>
      <p:sp>
        <p:nvSpPr>
          <p:cNvPr id="2" name="Title 1">
            <a:extLst>
              <a:ext uri="{FF2B5EF4-FFF2-40B4-BE49-F238E27FC236}">
                <a16:creationId xmlns:a16="http://schemas.microsoft.com/office/drawing/2014/main" id="{F6FC67FD-973D-4536-A376-D2C144B9AF84}"/>
              </a:ext>
            </a:extLst>
          </p:cNvPr>
          <p:cNvSpPr>
            <a:spLocks noGrp="1"/>
          </p:cNvSpPr>
          <p:nvPr>
            <p:ph type="ctrTitle"/>
          </p:nvPr>
        </p:nvSpPr>
        <p:spPr>
          <a:xfrm>
            <a:off x="1256275" y="2271449"/>
            <a:ext cx="9679449" cy="2847058"/>
          </a:xfrm>
        </p:spPr>
        <p:txBody>
          <a:bodyPr anchor="b">
            <a:normAutofit/>
          </a:bodyPr>
          <a:lstStyle/>
          <a:p>
            <a:r>
              <a:rPr lang="en-US" sz="3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Human Services Professionals Perceptions on the Trauma, Stigma, and Mental Health on the Wellbeing of </a:t>
            </a:r>
            <a:r>
              <a:rPr lang="en-US" sz="3400" b="1" dirty="0" err="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Latine</a:t>
            </a:r>
            <a:r>
              <a:rPr lang="en-US" sz="3400" b="1"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 and Hispanic </a:t>
            </a:r>
            <a:r>
              <a:rPr lang="en-US" sz="3400" b="1">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Undocumented Immigrants</a:t>
            </a:r>
            <a:endParaRPr lang="en-US" sz="3400" dirty="0">
              <a:solidFill>
                <a:srgbClr val="FFFFFF"/>
              </a:solidFill>
            </a:endParaRPr>
          </a:p>
        </p:txBody>
      </p:sp>
      <p:sp>
        <p:nvSpPr>
          <p:cNvPr id="3" name="Subtitle 2">
            <a:extLst>
              <a:ext uri="{FF2B5EF4-FFF2-40B4-BE49-F238E27FC236}">
                <a16:creationId xmlns:a16="http://schemas.microsoft.com/office/drawing/2014/main" id="{95763132-025E-41EA-8C8F-A764C711ADA1}"/>
              </a:ext>
            </a:extLst>
          </p:cNvPr>
          <p:cNvSpPr>
            <a:spLocks noGrp="1"/>
          </p:cNvSpPr>
          <p:nvPr>
            <p:ph type="subTitle" idx="1"/>
          </p:nvPr>
        </p:nvSpPr>
        <p:spPr>
          <a:xfrm>
            <a:off x="1256275" y="5098254"/>
            <a:ext cx="9679449" cy="750259"/>
          </a:xfrm>
        </p:spPr>
        <p:txBody>
          <a:bodyPr anchor="ctr">
            <a:normAutofit/>
          </a:bodyPr>
          <a:lstStyle/>
          <a:p>
            <a:r>
              <a:rPr lang="en-US" sz="2000">
                <a:solidFill>
                  <a:srgbClr val="FFFFFF"/>
                </a:solidFill>
              </a:rPr>
              <a:t>Presented by: Christobal Dominguez</a:t>
            </a:r>
          </a:p>
        </p:txBody>
      </p:sp>
      <p:cxnSp>
        <p:nvCxnSpPr>
          <p:cNvPr id="26" name="Straight Connector 1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27"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rgbClr val="FFFFFF"/>
          </a:solidFill>
          <a:ln w="603"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28"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rgbClr val="FFFFFF"/>
          </a:solidFill>
          <a:ln w="422"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29"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rgbClr val="FFFFFF"/>
          </a:solidFill>
          <a:ln w="610"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Tree>
    <p:extLst>
      <p:ext uri="{BB962C8B-B14F-4D97-AF65-F5344CB8AC3E}">
        <p14:creationId xmlns:p14="http://schemas.microsoft.com/office/powerpoint/2010/main" val="33766957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6AC3602-3348-4F31-9E43-076B03514E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5CF297B5-E96B-4BAC-86A7-A646E4E84593}"/>
              </a:ext>
            </a:extLst>
          </p:cNvPr>
          <p:cNvSpPr>
            <a:spLocks noGrp="1"/>
          </p:cNvSpPr>
          <p:nvPr>
            <p:ph type="title"/>
          </p:nvPr>
        </p:nvSpPr>
        <p:spPr>
          <a:xfrm>
            <a:off x="838200" y="365125"/>
            <a:ext cx="9804918" cy="1325563"/>
          </a:xfrm>
        </p:spPr>
        <p:txBody>
          <a:bodyPr>
            <a:normAutofit/>
          </a:bodyPr>
          <a:lstStyle/>
          <a:p>
            <a:r>
              <a:rPr lang="en-US" sz="4400" dirty="0">
                <a:solidFill>
                  <a:schemeClr val="bg1"/>
                </a:solidFill>
              </a:rPr>
              <a:t>Human Services Lacking Support </a:t>
            </a:r>
          </a:p>
        </p:txBody>
      </p:sp>
      <p:cxnSp>
        <p:nvCxnSpPr>
          <p:cNvPr id="11" name="Straight Connector 10">
            <a:extLst>
              <a:ext uri="{FF2B5EF4-FFF2-40B4-BE49-F238E27FC236}">
                <a16:creationId xmlns:a16="http://schemas.microsoft.com/office/drawing/2014/main" id="{94169334-264D-4176-8BDE-037249A61B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356812"/>
            <a:ext cx="0" cy="6492875"/>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1">
            <a:extLst>
              <a:ext uri="{FF2B5EF4-FFF2-40B4-BE49-F238E27FC236}">
                <a16:creationId xmlns:a16="http://schemas.microsoft.com/office/drawing/2014/main" id="{394094B0-A6C9-44BE-9042-66EF0612F6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03882" y="591829"/>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64C2CA96-0B16-4AA7-B340-33044D2385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62662" y="821124"/>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D50D7A8-F1D5-4306-8A9B-DD7A73EB8B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888342" y="1336268"/>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5" name="Content Placeholder 2">
            <a:extLst>
              <a:ext uri="{FF2B5EF4-FFF2-40B4-BE49-F238E27FC236}">
                <a16:creationId xmlns:a16="http://schemas.microsoft.com/office/drawing/2014/main" id="{51E614C2-52B6-6501-CFB0-E8456B2A8A84}"/>
              </a:ext>
            </a:extLst>
          </p:cNvPr>
          <p:cNvGraphicFramePr>
            <a:graphicFrameLocks noGrp="1"/>
          </p:cNvGraphicFramePr>
          <p:nvPr>
            <p:ph idx="1"/>
            <p:extLst>
              <p:ext uri="{D42A27DB-BD31-4B8C-83A1-F6EECF244321}">
                <p14:modId xmlns:p14="http://schemas.microsoft.com/office/powerpoint/2010/main" val="24962467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71182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61223D22-636C-430B-B97A-65285ACCBB5F}"/>
              </a:ext>
            </a:extLst>
          </p:cNvPr>
          <p:cNvSpPr>
            <a:spLocks noGrp="1"/>
          </p:cNvSpPr>
          <p:nvPr>
            <p:ph type="title"/>
          </p:nvPr>
        </p:nvSpPr>
        <p:spPr>
          <a:xfrm>
            <a:off x="479394" y="1070800"/>
            <a:ext cx="3939688" cy="5583126"/>
          </a:xfrm>
        </p:spPr>
        <p:txBody>
          <a:bodyPr>
            <a:normAutofit/>
          </a:bodyPr>
          <a:lstStyle/>
          <a:p>
            <a:pPr algn="r"/>
            <a:r>
              <a:rPr lang="en-US" sz="4500"/>
              <a:t>Current Situation: Health Discrimination on Undocumented Population</a:t>
            </a:r>
          </a:p>
        </p:txBody>
      </p:sp>
      <p:cxnSp>
        <p:nvCxnSpPr>
          <p:cNvPr id="14" name="Straight Connector 10">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15" name="Content Placeholder 2">
            <a:extLst>
              <a:ext uri="{FF2B5EF4-FFF2-40B4-BE49-F238E27FC236}">
                <a16:creationId xmlns:a16="http://schemas.microsoft.com/office/drawing/2014/main" id="{5CE42F37-5816-08ED-9B67-726A42A422CE}"/>
              </a:ext>
            </a:extLst>
          </p:cNvPr>
          <p:cNvGraphicFramePr>
            <a:graphicFrameLocks noGrp="1"/>
          </p:cNvGraphicFramePr>
          <p:nvPr>
            <p:ph idx="1"/>
            <p:extLst>
              <p:ext uri="{D42A27DB-BD31-4B8C-83A1-F6EECF244321}">
                <p14:modId xmlns:p14="http://schemas.microsoft.com/office/powerpoint/2010/main" val="1003691371"/>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842380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27D73B4-9F5C-4A64-A179-51B9500CB8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C1F06963-6374-4B48-844F-071A9BAAAE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9528" y="554152"/>
            <a:ext cx="5742189" cy="5742189"/>
          </a:xfrm>
          <a:prstGeom prst="ellipse">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 name="Title 1">
            <a:extLst>
              <a:ext uri="{FF2B5EF4-FFF2-40B4-BE49-F238E27FC236}">
                <a16:creationId xmlns:a16="http://schemas.microsoft.com/office/drawing/2014/main" id="{128C9081-96F3-4E87-9B60-15DB651C2FEE}"/>
              </a:ext>
            </a:extLst>
          </p:cNvPr>
          <p:cNvSpPr>
            <a:spLocks noGrp="1"/>
          </p:cNvSpPr>
          <p:nvPr>
            <p:ph type="title"/>
          </p:nvPr>
        </p:nvSpPr>
        <p:spPr>
          <a:xfrm>
            <a:off x="1245072" y="1289765"/>
            <a:ext cx="3651101" cy="4270963"/>
          </a:xfrm>
        </p:spPr>
        <p:txBody>
          <a:bodyPr anchor="ctr">
            <a:normAutofit/>
          </a:bodyPr>
          <a:lstStyle/>
          <a:p>
            <a:pPr algn="ctr"/>
            <a:r>
              <a:rPr lang="en-US" sz="7200">
                <a:solidFill>
                  <a:schemeClr val="bg1"/>
                </a:solidFill>
              </a:rPr>
              <a:t>Citations</a:t>
            </a:r>
          </a:p>
        </p:txBody>
      </p:sp>
      <p:sp>
        <p:nvSpPr>
          <p:cNvPr id="12"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493" y="374394"/>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chemeClr val="accent2"/>
          </a:solidFill>
          <a:ln w="776" cap="flat">
            <a:noFill/>
            <a:prstDash val="solid"/>
            <a:miter/>
          </a:ln>
        </p:spPr>
        <p:txBody>
          <a:bodyPr rtlCol="0" anchor="ctr"/>
          <a:lstStyle/>
          <a:p>
            <a:endParaRPr lang="en-US"/>
          </a:p>
        </p:txBody>
      </p:sp>
      <p:sp>
        <p:nvSpPr>
          <p:cNvPr id="14"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50109" y="1084507"/>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chemeClr val="accent2"/>
          </a:solidFill>
          <a:ln w="751" cap="flat">
            <a:noFill/>
            <a:prstDash val="solid"/>
            <a:miter/>
          </a:ln>
        </p:spPr>
        <p:txBody>
          <a:bodyPr rtlCol="0" anchor="ctr"/>
          <a:lstStyle/>
          <a:p>
            <a:endParaRPr lang="en-US"/>
          </a:p>
        </p:txBody>
      </p:sp>
      <p:sp>
        <p:nvSpPr>
          <p:cNvPr id="3" name="Content Placeholder 2">
            <a:extLst>
              <a:ext uri="{FF2B5EF4-FFF2-40B4-BE49-F238E27FC236}">
                <a16:creationId xmlns:a16="http://schemas.microsoft.com/office/drawing/2014/main" id="{7263689D-52FF-4B63-BF9C-E32FDB4C3114}"/>
              </a:ext>
            </a:extLst>
          </p:cNvPr>
          <p:cNvSpPr>
            <a:spLocks noGrp="1"/>
          </p:cNvSpPr>
          <p:nvPr>
            <p:ph idx="1"/>
          </p:nvPr>
        </p:nvSpPr>
        <p:spPr>
          <a:xfrm>
            <a:off x="6397039" y="381935"/>
            <a:ext cx="4685916" cy="5974415"/>
          </a:xfrm>
        </p:spPr>
        <p:txBody>
          <a:bodyPr anchor="ctr">
            <a:normAutofit/>
          </a:bodyPr>
          <a:lstStyle/>
          <a:p>
            <a:r>
              <a:rPr lang="en-US" sz="900" i="0">
                <a:effectLst/>
              </a:rPr>
              <a:t>Armenta, &amp; Sarabia, H. (2020). Receptionists, doctors, and social workers: Examining undocumented immigrant women’s perceptions of health services. Social Science &amp; Medicine (1982), 246, 112788–112788. https://doi.org/10.1016/j.socscimed.2020.112788</a:t>
            </a:r>
          </a:p>
          <a:p>
            <a:r>
              <a:rPr lang="en-US" sz="900" i="0">
                <a:effectLst/>
              </a:rPr>
              <a:t>Bracke P, Delaruelle K and Verhaeghe M (2019) Dominant Cultural and Personal Stigma Beliefs and the Utilization of Mental Health Services: A Cross-National Comparison. </a:t>
            </a:r>
            <a:r>
              <a:rPr lang="en-US" sz="900" i="1">
                <a:effectLst/>
              </a:rPr>
              <a:t>Front. Sociol</a:t>
            </a:r>
            <a:r>
              <a:rPr lang="en-US" sz="900" i="0">
                <a:effectLst/>
              </a:rPr>
              <a:t>. 4:40. doi: 10.3389/fsoc.2019.00040</a:t>
            </a:r>
          </a:p>
          <a:p>
            <a:r>
              <a:rPr lang="en-US" sz="900">
                <a:effectLst/>
              </a:rPr>
              <a:t>Cuncic, A. (2021, September 21). </a:t>
            </a:r>
            <a:r>
              <a:rPr lang="en-US" sz="900" i="1">
                <a:effectLst/>
              </a:rPr>
              <a:t>What is the difference between Hispanic and Latino?</a:t>
            </a:r>
            <a:r>
              <a:rPr lang="en-US" sz="900">
                <a:effectLst/>
              </a:rPr>
              <a:t> Verywell Mind. Retrieved March 28, 2022, from https://www.verywellmind.com/what-is-the-difference-between-hispanic-vs-latino-5082005 </a:t>
            </a:r>
          </a:p>
          <a:p>
            <a:r>
              <a:rPr lang="en-US" sz="900" i="1">
                <a:effectLst/>
              </a:rPr>
              <a:t>Defining undocumented</a:t>
            </a:r>
            <a:r>
              <a:rPr lang="en-US" sz="900">
                <a:effectLst/>
              </a:rPr>
              <a:t>. IMMIGRANTS RISING. (n.d.). Retrieved March 28, 2022, from https://immigrantsrising.org/resource/defining-undocumented/ </a:t>
            </a:r>
          </a:p>
          <a:p>
            <a:r>
              <a:rPr lang="en-US" sz="900">
                <a:effectLst/>
              </a:rPr>
              <a:t>Eldred, S. M. (2018, August 15). </a:t>
            </a:r>
            <a:r>
              <a:rPr lang="en-US" sz="900" i="1">
                <a:effectLst/>
              </a:rPr>
              <a:t>With scarce access to interpreters, immigrants struggle to understand doctors' orders</a:t>
            </a:r>
            <a:r>
              <a:rPr lang="en-US" sz="900">
                <a:effectLst/>
              </a:rPr>
              <a:t>. NPR. Retrieved March 28, 2022, from https://www.npr.org/sections/health-shots/2018/08/15/638913165/with-scarce-access-to-medical-interpreters-immigrant-patients-struggle-to-unders </a:t>
            </a:r>
          </a:p>
          <a:p>
            <a:r>
              <a:rPr lang="en-US" sz="900">
                <a:effectLst/>
              </a:rPr>
              <a:t>Frey, W. H. (2022, March 9). </a:t>
            </a:r>
            <a:r>
              <a:rPr lang="en-US" sz="900" i="1">
                <a:effectLst/>
              </a:rPr>
              <a:t>The nation is diversifying even faster than predicted, according to new census data</a:t>
            </a:r>
            <a:r>
              <a:rPr lang="en-US" sz="900">
                <a:effectLst/>
              </a:rPr>
              <a:t>. Brookings. Retrieved March 28, 2022, from https://www.brookings.edu/research/new-census-data-shows-the-nation-is-diversifying-even-faster-than-predicted/ </a:t>
            </a:r>
          </a:p>
          <a:p>
            <a:r>
              <a:rPr lang="en-US" sz="900">
                <a:effectLst/>
              </a:rPr>
              <a:t>National Alliance on Mental Illness. (n.d.). </a:t>
            </a:r>
            <a:r>
              <a:rPr lang="en-US" sz="900" i="1">
                <a:effectLst/>
              </a:rPr>
              <a:t>Hispanic/Latinx</a:t>
            </a:r>
            <a:r>
              <a:rPr lang="en-US" sz="900">
                <a:effectLst/>
              </a:rPr>
              <a:t>. National Alliance on Mental Illness. Retrieved March 28, 2022, from https://nami.org/Your-Journey/Identity-and-Cultural-Dimensions/Hispanic-Latinx#:~:text=Barriers%20to%20Mental%20Health%20Care,illness%20may%20not%20receive%20treatment. </a:t>
            </a:r>
          </a:p>
          <a:p>
            <a:r>
              <a:rPr lang="en-US" sz="900">
                <a:effectLst/>
              </a:rPr>
              <a:t>Neira, L. (2018, August 22). </a:t>
            </a:r>
            <a:r>
              <a:rPr lang="en-US" sz="900" i="1">
                <a:effectLst/>
              </a:rPr>
              <a:t>The importance of addressing language barriers in the US Health System</a:t>
            </a:r>
            <a:r>
              <a:rPr lang="en-US" sz="900">
                <a:effectLst/>
              </a:rPr>
              <a:t>. Duke Personalized Health Care. Retrieved March 28, 2022, from https://dukepersonalizedhealth.org/2018/07/the-importance-of-addressing-language-barriers-in-the-us-health-system/ </a:t>
            </a:r>
          </a:p>
          <a:p>
            <a:r>
              <a:rPr lang="en-US" sz="900">
                <a:effectLst/>
              </a:rPr>
              <a:t>  Stutz, Rivas-Lopez, V., Lonquich, B., &amp; Baig, A. A. (2019). Health Repercussions of a Culture of Fear Within Undocumented Immigrant Communities. Journal of General Internal Medicine : JGIM, 34(9), 1903–1905. https://doi.org/10.1007/s11606-019-05161-w</a:t>
            </a:r>
          </a:p>
          <a:p>
            <a:r>
              <a:rPr lang="en-US" sz="900">
                <a:effectLst/>
              </a:rPr>
              <a:t>Stinchcomb, J. (n.d.). </a:t>
            </a:r>
            <a:r>
              <a:rPr lang="en-US" sz="900" i="1">
                <a:effectLst/>
              </a:rPr>
              <a:t>What is human services?</a:t>
            </a:r>
            <a:r>
              <a:rPr lang="en-US" sz="900">
                <a:effectLst/>
              </a:rPr>
              <a:t> National Organization for Human Services. Retrieved March 28, 2022, from https://www.nationalhumanservices.org/what-is-human-services </a:t>
            </a:r>
          </a:p>
          <a:p>
            <a:endParaRPr lang="en-US" sz="900"/>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36547" y="5751820"/>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chemeClr val="accent2"/>
          </a:solidFill>
          <a:ln w="516" cap="flat">
            <a:noFill/>
            <a:prstDash val="solid"/>
            <a:miter/>
          </a:ln>
        </p:spPr>
        <p:txBody>
          <a:bodyPr rtlCol="0" anchor="ctr"/>
          <a:lstStyle/>
          <a:p>
            <a:endParaRPr lang="en-US"/>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2"/>
                </a:gs>
                <a:gs pos="100000">
                  <a:schemeClr val="accent4"/>
                </a:gs>
              </a:gsLst>
              <a:lin ang="5400000" scaled="1"/>
              <a:tileRect/>
            </a:gra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41398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5" name="Rectangle 54">
            <a:extLst>
              <a:ext uri="{FF2B5EF4-FFF2-40B4-BE49-F238E27FC236}">
                <a16:creationId xmlns:a16="http://schemas.microsoft.com/office/drawing/2014/main" id="{2659FDB4-FCBE-4A89-B46D-43D4FA544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313"/>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9" name="Title 8">
            <a:extLst>
              <a:ext uri="{FF2B5EF4-FFF2-40B4-BE49-F238E27FC236}">
                <a16:creationId xmlns:a16="http://schemas.microsoft.com/office/drawing/2014/main" id="{DB440634-B627-4137-A39C-73ABDDF3CB4D}"/>
              </a:ext>
            </a:extLst>
          </p:cNvPr>
          <p:cNvSpPr>
            <a:spLocks noGrp="1"/>
          </p:cNvSpPr>
          <p:nvPr>
            <p:ph type="title"/>
          </p:nvPr>
        </p:nvSpPr>
        <p:spPr>
          <a:xfrm>
            <a:off x="479394" y="1070800"/>
            <a:ext cx="3939688" cy="5583126"/>
          </a:xfrm>
        </p:spPr>
        <p:txBody>
          <a:bodyPr>
            <a:normAutofit/>
          </a:bodyPr>
          <a:lstStyle/>
          <a:p>
            <a:pPr algn="r"/>
            <a:r>
              <a:rPr lang="en-US" sz="6100"/>
              <a:t>Definitions</a:t>
            </a:r>
          </a:p>
        </p:txBody>
      </p:sp>
      <p:cxnSp>
        <p:nvCxnSpPr>
          <p:cNvPr id="66" name="Straight Connector 56">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graphicFrame>
        <p:nvGraphicFramePr>
          <p:cNvPr id="50" name="Content Placeholder 9">
            <a:extLst>
              <a:ext uri="{FF2B5EF4-FFF2-40B4-BE49-F238E27FC236}">
                <a16:creationId xmlns:a16="http://schemas.microsoft.com/office/drawing/2014/main" id="{DE38BDE3-E2E6-865F-E1E3-46DAE24BBBD0}"/>
              </a:ext>
            </a:extLst>
          </p:cNvPr>
          <p:cNvGraphicFramePr>
            <a:graphicFrameLocks noGrp="1"/>
          </p:cNvGraphicFramePr>
          <p:nvPr>
            <p:ph idx="1"/>
            <p:extLst>
              <p:ext uri="{D42A27DB-BD31-4B8C-83A1-F6EECF244321}">
                <p14:modId xmlns:p14="http://schemas.microsoft.com/office/powerpoint/2010/main" val="484378058"/>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56824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84FBC1-E8D1-4AD0-B8E5-F947F59F34E1}"/>
              </a:ext>
            </a:extLst>
          </p:cNvPr>
          <p:cNvSpPr>
            <a:spLocks noGrp="1"/>
          </p:cNvSpPr>
          <p:nvPr>
            <p:ph type="title"/>
          </p:nvPr>
        </p:nvSpPr>
        <p:spPr>
          <a:xfrm>
            <a:off x="1522030" y="1209220"/>
            <a:ext cx="9147940" cy="2337238"/>
          </a:xfrm>
        </p:spPr>
        <p:txBody>
          <a:bodyPr vert="horz" lIns="91440" tIns="45720" rIns="91440" bIns="45720" rtlCol="0" anchor="b">
            <a:normAutofit/>
          </a:bodyPr>
          <a:lstStyle/>
          <a:p>
            <a:pPr algn="ctr"/>
            <a:r>
              <a:rPr lang="en-US" sz="6000" b="1" i="0" kern="1200" cap="all" baseline="0">
                <a:solidFill>
                  <a:schemeClr val="bg1"/>
                </a:solidFill>
                <a:latin typeface="+mj-lt"/>
                <a:ea typeface="+mj-ea"/>
                <a:cs typeface="+mj-cs"/>
              </a:rPr>
              <a:t>Hispanic</a:t>
            </a:r>
          </a:p>
        </p:txBody>
      </p:sp>
      <p:sp>
        <p:nvSpPr>
          <p:cNvPr id="11"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17"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cxnSp>
        <p:nvCxnSpPr>
          <p:cNvPr id="23" name="Straight Connector 2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7619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90FA6F3-D949-435C-98AA-E5570631930B}"/>
              </a:ext>
            </a:extLst>
          </p:cNvPr>
          <p:cNvSpPr>
            <a:spLocks noGrp="1"/>
          </p:cNvSpPr>
          <p:nvPr>
            <p:ph type="title"/>
          </p:nvPr>
        </p:nvSpPr>
        <p:spPr>
          <a:xfrm>
            <a:off x="1256275" y="2271449"/>
            <a:ext cx="9679449" cy="2847058"/>
          </a:xfrm>
        </p:spPr>
        <p:txBody>
          <a:bodyPr vert="horz" lIns="91440" tIns="45720" rIns="91440" bIns="45720" rtlCol="0" anchor="b">
            <a:normAutofit/>
          </a:bodyPr>
          <a:lstStyle/>
          <a:p>
            <a:r>
              <a:rPr lang="en-US" sz="7200" b="1" i="0" kern="1200" cap="all" baseline="0">
                <a:solidFill>
                  <a:schemeClr val="bg1"/>
                </a:solidFill>
                <a:latin typeface="+mj-lt"/>
                <a:ea typeface="+mj-ea"/>
                <a:cs typeface="+mj-cs"/>
              </a:rPr>
              <a:t>Latine</a:t>
            </a:r>
          </a:p>
        </p:txBody>
      </p:sp>
      <p:cxnSp>
        <p:nvCxnSpPr>
          <p:cNvPr id="11" name="Straight Connector 1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Tree>
    <p:extLst>
      <p:ext uri="{BB962C8B-B14F-4D97-AF65-F5344CB8AC3E}">
        <p14:creationId xmlns:p14="http://schemas.microsoft.com/office/powerpoint/2010/main" val="42408049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016158-2A64-453D-9E8C-528508D7C45A}"/>
              </a:ext>
            </a:extLst>
          </p:cNvPr>
          <p:cNvSpPr>
            <a:spLocks noGrp="1"/>
          </p:cNvSpPr>
          <p:nvPr>
            <p:ph type="title"/>
          </p:nvPr>
        </p:nvSpPr>
        <p:spPr>
          <a:xfrm>
            <a:off x="1256275" y="2271449"/>
            <a:ext cx="9679449" cy="2847058"/>
          </a:xfrm>
        </p:spPr>
        <p:txBody>
          <a:bodyPr vert="horz" lIns="91440" tIns="45720" rIns="91440" bIns="45720" rtlCol="0" anchor="b">
            <a:normAutofit/>
          </a:bodyPr>
          <a:lstStyle/>
          <a:p>
            <a:r>
              <a:rPr lang="en-US" sz="7200" b="1" i="0" kern="1200" cap="all" baseline="0">
                <a:solidFill>
                  <a:schemeClr val="bg1"/>
                </a:solidFill>
                <a:latin typeface="+mj-lt"/>
                <a:ea typeface="+mj-ea"/>
                <a:cs typeface="+mj-cs"/>
              </a:rPr>
              <a:t>Undocumented Immigrant</a:t>
            </a:r>
          </a:p>
        </p:txBody>
      </p:sp>
      <p:cxnSp>
        <p:nvCxnSpPr>
          <p:cNvPr id="11" name="Straight Connector 1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Tree>
    <p:extLst>
      <p:ext uri="{BB962C8B-B14F-4D97-AF65-F5344CB8AC3E}">
        <p14:creationId xmlns:p14="http://schemas.microsoft.com/office/powerpoint/2010/main" val="1237654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wd">
                                    <p:tmPct val="15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9A3F5928-D955-456A-97B5-AA390B8CE9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793787C-9B9A-4AF2-B008-2D28754DACFC}"/>
              </a:ext>
            </a:extLst>
          </p:cNvPr>
          <p:cNvSpPr>
            <a:spLocks noGrp="1"/>
          </p:cNvSpPr>
          <p:nvPr>
            <p:ph type="title"/>
          </p:nvPr>
        </p:nvSpPr>
        <p:spPr>
          <a:xfrm>
            <a:off x="1256275" y="2271449"/>
            <a:ext cx="9679449" cy="2847058"/>
          </a:xfrm>
        </p:spPr>
        <p:txBody>
          <a:bodyPr vert="horz" lIns="91440" tIns="45720" rIns="91440" bIns="45720" rtlCol="0" anchor="b">
            <a:normAutofit/>
          </a:bodyPr>
          <a:lstStyle/>
          <a:p>
            <a:r>
              <a:rPr lang="en-US" sz="7200" b="1" i="0" kern="1200" cap="all" baseline="0">
                <a:solidFill>
                  <a:schemeClr val="bg1"/>
                </a:solidFill>
                <a:latin typeface="+mj-lt"/>
                <a:ea typeface="+mj-ea"/>
                <a:cs typeface="+mj-cs"/>
              </a:rPr>
              <a:t>Cultural Stigma</a:t>
            </a:r>
          </a:p>
        </p:txBody>
      </p:sp>
      <p:cxnSp>
        <p:nvCxnSpPr>
          <p:cNvPr id="11" name="Straight Connector 10">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878" y="806470"/>
            <a:ext cx="8453437"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
        <p:nvSpPr>
          <p:cNvPr id="1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4954" y="2875093"/>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3734" y="31043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17"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29414" y="3619532"/>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Tree>
    <p:extLst>
      <p:ext uri="{BB962C8B-B14F-4D97-AF65-F5344CB8AC3E}">
        <p14:creationId xmlns:p14="http://schemas.microsoft.com/office/powerpoint/2010/main" val="3747302890"/>
      </p:ext>
    </p:extLst>
  </p:cSld>
  <p:clrMapOvr>
    <a:masterClrMapping/>
  </p:clrMapOvr>
  <p:transition spd="slow">
    <p:wipe/>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D1B787A8-0D67-4B7E-9B48-86BD906AB6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15890" y="1114050"/>
            <a:ext cx="0" cy="5735637"/>
          </a:xfrm>
          <a:prstGeom prst="line">
            <a:avLst/>
          </a:prstGeom>
          <a:ln w="25400" cap="sq">
            <a:gradFill flip="none" rotWithShape="1">
              <a:gsLst>
                <a:gs pos="0">
                  <a:schemeClr val="accent2"/>
                </a:gs>
                <a:gs pos="100000">
                  <a:schemeClr val="accent4"/>
                </a:gs>
              </a:gsLst>
              <a:lin ang="16200000" scaled="1"/>
              <a:tileRect/>
            </a:gradFill>
            <a:beve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8F9CBE3F-79A8-4F8F-88D9-DAD03D0D28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5BEF0AA-31B1-4EFF-B6A6-251B326D4EBE}"/>
              </a:ext>
            </a:extLst>
          </p:cNvPr>
          <p:cNvSpPr>
            <a:spLocks noGrp="1"/>
          </p:cNvSpPr>
          <p:nvPr>
            <p:ph type="title"/>
          </p:nvPr>
        </p:nvSpPr>
        <p:spPr>
          <a:xfrm>
            <a:off x="1522030" y="1209220"/>
            <a:ext cx="9147940" cy="2337238"/>
          </a:xfrm>
        </p:spPr>
        <p:txBody>
          <a:bodyPr vert="horz" lIns="91440" tIns="45720" rIns="91440" bIns="45720" rtlCol="0" anchor="b">
            <a:normAutofit/>
          </a:bodyPr>
          <a:lstStyle/>
          <a:p>
            <a:pPr algn="ctr"/>
            <a:r>
              <a:rPr lang="en-US" sz="6000" b="1" i="0" kern="1200" cap="all" baseline="0">
                <a:solidFill>
                  <a:schemeClr val="bg1"/>
                </a:solidFill>
                <a:latin typeface="+mj-lt"/>
                <a:ea typeface="+mj-ea"/>
                <a:cs typeface="+mj-cs"/>
              </a:rPr>
              <a:t>Human Services</a:t>
            </a:r>
          </a:p>
        </p:txBody>
      </p:sp>
      <p:sp>
        <p:nvSpPr>
          <p:cNvPr id="11" name="Graphic 22">
            <a:extLst>
              <a:ext uri="{FF2B5EF4-FFF2-40B4-BE49-F238E27FC236}">
                <a16:creationId xmlns:a16="http://schemas.microsoft.com/office/drawing/2014/main" id="{508BEF50-7B1E-49A4-BC19-5F4F1D755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61869" y="2383077"/>
            <a:ext cx="151536" cy="151536"/>
          </a:xfrm>
          <a:custGeom>
            <a:avLst/>
            <a:gdLst>
              <a:gd name="connsiteX0" fmla="*/ 141251 w 151536"/>
              <a:gd name="connsiteY0" fmla="*/ 65483 h 151536"/>
              <a:gd name="connsiteX1" fmla="*/ 86053 w 151536"/>
              <a:gd name="connsiteY1" fmla="*/ 65483 h 151536"/>
              <a:gd name="connsiteX2" fmla="*/ 86053 w 151536"/>
              <a:gd name="connsiteY2" fmla="*/ 10285 h 151536"/>
              <a:gd name="connsiteX3" fmla="*/ 75768 w 151536"/>
              <a:gd name="connsiteY3" fmla="*/ 0 h 151536"/>
              <a:gd name="connsiteX4" fmla="*/ 65483 w 151536"/>
              <a:gd name="connsiteY4" fmla="*/ 10285 h 151536"/>
              <a:gd name="connsiteX5" fmla="*/ 65483 w 151536"/>
              <a:gd name="connsiteY5" fmla="*/ 65483 h 151536"/>
              <a:gd name="connsiteX6" fmla="*/ 10285 w 151536"/>
              <a:gd name="connsiteY6" fmla="*/ 65483 h 151536"/>
              <a:gd name="connsiteX7" fmla="*/ 0 w 151536"/>
              <a:gd name="connsiteY7" fmla="*/ 75768 h 151536"/>
              <a:gd name="connsiteX8" fmla="*/ 10285 w 151536"/>
              <a:gd name="connsiteY8" fmla="*/ 86053 h 151536"/>
              <a:gd name="connsiteX9" fmla="*/ 65483 w 151536"/>
              <a:gd name="connsiteY9" fmla="*/ 86053 h 151536"/>
              <a:gd name="connsiteX10" fmla="*/ 65483 w 151536"/>
              <a:gd name="connsiteY10" fmla="*/ 141251 h 151536"/>
              <a:gd name="connsiteX11" fmla="*/ 75768 w 151536"/>
              <a:gd name="connsiteY11" fmla="*/ 151536 h 151536"/>
              <a:gd name="connsiteX12" fmla="*/ 86053 w 151536"/>
              <a:gd name="connsiteY12" fmla="*/ 141251 h 151536"/>
              <a:gd name="connsiteX13" fmla="*/ 86053 w 151536"/>
              <a:gd name="connsiteY13" fmla="*/ 86053 h 151536"/>
              <a:gd name="connsiteX14" fmla="*/ 141251 w 151536"/>
              <a:gd name="connsiteY14" fmla="*/ 86053 h 151536"/>
              <a:gd name="connsiteX15" fmla="*/ 151536 w 151536"/>
              <a:gd name="connsiteY15" fmla="*/ 75768 h 151536"/>
              <a:gd name="connsiteX16" fmla="*/ 141251 w 151536"/>
              <a:gd name="connsiteY16" fmla="*/ 65483 h 15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51536" h="151536">
                <a:moveTo>
                  <a:pt x="141251" y="65483"/>
                </a:moveTo>
                <a:lnTo>
                  <a:pt x="86053" y="65483"/>
                </a:lnTo>
                <a:lnTo>
                  <a:pt x="86053" y="10285"/>
                </a:lnTo>
                <a:cubicBezTo>
                  <a:pt x="86053" y="4605"/>
                  <a:pt x="81448" y="0"/>
                  <a:pt x="75768" y="0"/>
                </a:cubicBezTo>
                <a:cubicBezTo>
                  <a:pt x="70088" y="0"/>
                  <a:pt x="65483" y="4605"/>
                  <a:pt x="65483" y="10285"/>
                </a:cubicBezTo>
                <a:lnTo>
                  <a:pt x="65483" y="65483"/>
                </a:lnTo>
                <a:lnTo>
                  <a:pt x="10285" y="65483"/>
                </a:lnTo>
                <a:cubicBezTo>
                  <a:pt x="4605" y="65483"/>
                  <a:pt x="0" y="70088"/>
                  <a:pt x="0" y="75768"/>
                </a:cubicBezTo>
                <a:cubicBezTo>
                  <a:pt x="0" y="81448"/>
                  <a:pt x="4605" y="86053"/>
                  <a:pt x="10285" y="86053"/>
                </a:cubicBezTo>
                <a:lnTo>
                  <a:pt x="65483" y="86053"/>
                </a:lnTo>
                <a:lnTo>
                  <a:pt x="65483" y="141251"/>
                </a:lnTo>
                <a:cubicBezTo>
                  <a:pt x="65483" y="146931"/>
                  <a:pt x="70088" y="151536"/>
                  <a:pt x="75768" y="151536"/>
                </a:cubicBezTo>
                <a:cubicBezTo>
                  <a:pt x="81448" y="151536"/>
                  <a:pt x="86053" y="146931"/>
                  <a:pt x="86053" y="141251"/>
                </a:cubicBezTo>
                <a:lnTo>
                  <a:pt x="86053" y="86053"/>
                </a:lnTo>
                <a:lnTo>
                  <a:pt x="141251" y="86053"/>
                </a:lnTo>
                <a:cubicBezTo>
                  <a:pt x="146931" y="86053"/>
                  <a:pt x="151536" y="81448"/>
                  <a:pt x="151536" y="75768"/>
                </a:cubicBezTo>
                <a:cubicBezTo>
                  <a:pt x="151536" y="70088"/>
                  <a:pt x="146931" y="65483"/>
                  <a:pt x="141251" y="65483"/>
                </a:cubicBezTo>
                <a:close/>
              </a:path>
            </a:pathLst>
          </a:custGeom>
          <a:solidFill>
            <a:schemeClr val="bg1"/>
          </a:solidFill>
          <a:ln w="646" cap="flat">
            <a:noFill/>
            <a:prstDash val="solid"/>
            <a:miter/>
          </a:ln>
        </p:spPr>
        <p:txBody>
          <a:bodyPr rtlCol="0" anchor="ctr"/>
          <a:lstStyle/>
          <a:p>
            <a:endParaRPr lang="en-US"/>
          </a:p>
        </p:txBody>
      </p:sp>
      <p:sp>
        <p:nvSpPr>
          <p:cNvPr id="13" name="Graphic 13">
            <a:extLst>
              <a:ext uri="{FF2B5EF4-FFF2-40B4-BE49-F238E27FC236}">
                <a16:creationId xmlns:a16="http://schemas.microsoft.com/office/drawing/2014/main" id="{C5CB530E-515E-412C-9DF1-5F8FFBD6F3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24364" y="226546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15" name="Graphic 15">
            <a:extLst>
              <a:ext uri="{FF2B5EF4-FFF2-40B4-BE49-F238E27FC236}">
                <a16:creationId xmlns:a16="http://schemas.microsoft.com/office/drawing/2014/main" id="{AEA7509D-F04F-40CB-A0B3-EEF16499C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24834" y="2537201"/>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sp>
        <p:nvSpPr>
          <p:cNvPr id="17" name="Graphic 21">
            <a:extLst>
              <a:ext uri="{FF2B5EF4-FFF2-40B4-BE49-F238E27FC236}">
                <a16:creationId xmlns:a16="http://schemas.microsoft.com/office/drawing/2014/main" id="{C39ADB8F-D187-49D7-BDCF-C1B6DC727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4053" y="2832967"/>
            <a:ext cx="95759" cy="95759"/>
          </a:xfrm>
          <a:custGeom>
            <a:avLst/>
            <a:gdLst>
              <a:gd name="connsiteX0" fmla="*/ 95759 w 95759"/>
              <a:gd name="connsiteY0" fmla="*/ 47880 h 95759"/>
              <a:gd name="connsiteX1" fmla="*/ 47880 w 95759"/>
              <a:gd name="connsiteY1" fmla="*/ 95759 h 95759"/>
              <a:gd name="connsiteX2" fmla="*/ 0 w 95759"/>
              <a:gd name="connsiteY2" fmla="*/ 47880 h 95759"/>
              <a:gd name="connsiteX3" fmla="*/ 47880 w 95759"/>
              <a:gd name="connsiteY3" fmla="*/ 0 h 95759"/>
              <a:gd name="connsiteX4" fmla="*/ 95759 w 95759"/>
              <a:gd name="connsiteY4" fmla="*/ 47880 h 957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5759" h="95759">
                <a:moveTo>
                  <a:pt x="95759" y="47880"/>
                </a:moveTo>
                <a:cubicBezTo>
                  <a:pt x="95759" y="74323"/>
                  <a:pt x="74323" y="95759"/>
                  <a:pt x="47880" y="95759"/>
                </a:cubicBezTo>
                <a:cubicBezTo>
                  <a:pt x="21436" y="95759"/>
                  <a:pt x="0" y="74323"/>
                  <a:pt x="0" y="47880"/>
                </a:cubicBezTo>
                <a:cubicBezTo>
                  <a:pt x="0" y="21436"/>
                  <a:pt x="21436" y="0"/>
                  <a:pt x="47880" y="0"/>
                </a:cubicBezTo>
                <a:cubicBezTo>
                  <a:pt x="74323" y="0"/>
                  <a:pt x="95759" y="21436"/>
                  <a:pt x="95759" y="47880"/>
                </a:cubicBezTo>
                <a:close/>
              </a:path>
            </a:pathLst>
          </a:custGeom>
          <a:solidFill>
            <a:schemeClr val="bg1"/>
          </a:solidFill>
          <a:ln w="469" cap="flat">
            <a:noFill/>
            <a:prstDash val="solid"/>
            <a:miter/>
          </a:ln>
        </p:spPr>
        <p:txBody>
          <a:bodyPr rtlCol="0" anchor="ctr"/>
          <a:lstStyle/>
          <a:p>
            <a:endParaRPr lang="en-US"/>
          </a:p>
        </p:txBody>
      </p:sp>
      <p:sp>
        <p:nvSpPr>
          <p:cNvPr id="19" name="Graphic 12">
            <a:extLst>
              <a:ext uri="{FF2B5EF4-FFF2-40B4-BE49-F238E27FC236}">
                <a16:creationId xmlns:a16="http://schemas.microsoft.com/office/drawing/2014/main" id="{712D4376-A578-4FF1-94FC-245E7A6A48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72266" y="280398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sp>
        <p:nvSpPr>
          <p:cNvPr id="21" name="Graphic 23">
            <a:extLst>
              <a:ext uri="{FF2B5EF4-FFF2-40B4-BE49-F238E27FC236}">
                <a16:creationId xmlns:a16="http://schemas.microsoft.com/office/drawing/2014/main" id="{3FBAD350-5664-4811-A208-657FB882D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3405" y="3242499"/>
            <a:ext cx="108625" cy="108625"/>
          </a:xfrm>
          <a:custGeom>
            <a:avLst/>
            <a:gdLst>
              <a:gd name="connsiteX0" fmla="*/ 54313 w 108625"/>
              <a:gd name="connsiteY0" fmla="*/ 16053 h 108625"/>
              <a:gd name="connsiteX1" fmla="*/ 92572 w 108625"/>
              <a:gd name="connsiteY1" fmla="*/ 54313 h 108625"/>
              <a:gd name="connsiteX2" fmla="*/ 54313 w 108625"/>
              <a:gd name="connsiteY2" fmla="*/ 92572 h 108625"/>
              <a:gd name="connsiteX3" fmla="*/ 16053 w 108625"/>
              <a:gd name="connsiteY3" fmla="*/ 54313 h 108625"/>
              <a:gd name="connsiteX4" fmla="*/ 54313 w 108625"/>
              <a:gd name="connsiteY4" fmla="*/ 16053 h 108625"/>
              <a:gd name="connsiteX5" fmla="*/ 54313 w 108625"/>
              <a:gd name="connsiteY5" fmla="*/ 0 h 108625"/>
              <a:gd name="connsiteX6" fmla="*/ 0 w 108625"/>
              <a:gd name="connsiteY6" fmla="*/ 54313 h 108625"/>
              <a:gd name="connsiteX7" fmla="*/ 54313 w 108625"/>
              <a:gd name="connsiteY7" fmla="*/ 108625 h 108625"/>
              <a:gd name="connsiteX8" fmla="*/ 108625 w 108625"/>
              <a:gd name="connsiteY8" fmla="*/ 54313 h 108625"/>
              <a:gd name="connsiteX9" fmla="*/ 54313 w 108625"/>
              <a:gd name="connsiteY9" fmla="*/ 0 h 108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8625" h="108625">
                <a:moveTo>
                  <a:pt x="54313" y="16053"/>
                </a:moveTo>
                <a:cubicBezTo>
                  <a:pt x="75442" y="16053"/>
                  <a:pt x="92572" y="33182"/>
                  <a:pt x="92572" y="54313"/>
                </a:cubicBezTo>
                <a:cubicBezTo>
                  <a:pt x="92572" y="75442"/>
                  <a:pt x="75442" y="92572"/>
                  <a:pt x="54313" y="92572"/>
                </a:cubicBezTo>
                <a:cubicBezTo>
                  <a:pt x="33182" y="92572"/>
                  <a:pt x="16053" y="75442"/>
                  <a:pt x="16053" y="54313"/>
                </a:cubicBezTo>
                <a:cubicBezTo>
                  <a:pt x="16074" y="33191"/>
                  <a:pt x="33191" y="16074"/>
                  <a:pt x="54313" y="16053"/>
                </a:cubicBezTo>
                <a:moveTo>
                  <a:pt x="54313" y="0"/>
                </a:moveTo>
                <a:cubicBezTo>
                  <a:pt x="24317" y="0"/>
                  <a:pt x="0" y="24317"/>
                  <a:pt x="0" y="54313"/>
                </a:cubicBezTo>
                <a:cubicBezTo>
                  <a:pt x="0" y="84309"/>
                  <a:pt x="24317" y="108625"/>
                  <a:pt x="54313" y="108625"/>
                </a:cubicBezTo>
                <a:cubicBezTo>
                  <a:pt x="84309" y="108625"/>
                  <a:pt x="108625" y="84309"/>
                  <a:pt x="108625" y="54313"/>
                </a:cubicBezTo>
                <a:cubicBezTo>
                  <a:pt x="108625" y="24317"/>
                  <a:pt x="84309" y="0"/>
                  <a:pt x="54313" y="0"/>
                </a:cubicBezTo>
                <a:close/>
              </a:path>
            </a:pathLst>
          </a:custGeom>
          <a:solidFill>
            <a:schemeClr val="bg1"/>
          </a:solidFill>
          <a:ln w="516" cap="flat">
            <a:noFill/>
            <a:prstDash val="solid"/>
            <a:miter/>
          </a:ln>
        </p:spPr>
        <p:txBody>
          <a:bodyPr rtlCol="0" anchor="ctr"/>
          <a:lstStyle/>
          <a:p>
            <a:endParaRPr lang="en-US"/>
          </a:p>
        </p:txBody>
      </p:sp>
      <p:cxnSp>
        <p:nvCxnSpPr>
          <p:cNvPr id="23" name="Straight Connector 22">
            <a:extLst>
              <a:ext uri="{FF2B5EF4-FFF2-40B4-BE49-F238E27FC236}">
                <a16:creationId xmlns:a16="http://schemas.microsoft.com/office/drawing/2014/main" id="{56020367-4FD5-4596-8E10-C5F095CD8DB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5831729"/>
            <a:ext cx="12188952" cy="0"/>
          </a:xfrm>
          <a:prstGeom prst="line">
            <a:avLst/>
          </a:prstGeom>
          <a:ln w="25400" cap="sq">
            <a:solidFill>
              <a:schemeClr val="bg1"/>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81506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15">
            <a:extLst>
              <a:ext uri="{FF2B5EF4-FFF2-40B4-BE49-F238E27FC236}">
                <a16:creationId xmlns:a16="http://schemas.microsoft.com/office/drawing/2014/main" id="{383F4F3A-DF89-453C-A499-8C259F6A2F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gradFill flip="none" rotWithShape="1">
            <a:gsLst>
              <a:gs pos="100000">
                <a:schemeClr val="accent4"/>
              </a:gs>
              <a:gs pos="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le 1">
            <a:extLst>
              <a:ext uri="{FF2B5EF4-FFF2-40B4-BE49-F238E27FC236}">
                <a16:creationId xmlns:a16="http://schemas.microsoft.com/office/drawing/2014/main" id="{711A9067-7BA2-4597-A647-22633D218B9E}"/>
              </a:ext>
            </a:extLst>
          </p:cNvPr>
          <p:cNvSpPr>
            <a:spLocks noGrp="1"/>
          </p:cNvSpPr>
          <p:nvPr>
            <p:ph type="title"/>
          </p:nvPr>
        </p:nvSpPr>
        <p:spPr>
          <a:xfrm>
            <a:off x="479394" y="1062487"/>
            <a:ext cx="3939688" cy="5583126"/>
          </a:xfrm>
        </p:spPr>
        <p:txBody>
          <a:bodyPr vert="horz" lIns="91440" tIns="45720" rIns="91440" bIns="45720" rtlCol="0">
            <a:normAutofit/>
          </a:bodyPr>
          <a:lstStyle/>
          <a:p>
            <a:pPr algn="r"/>
            <a:r>
              <a:rPr lang="en-US" sz="4000" b="1" i="0" kern="1200" cap="all" baseline="0">
                <a:solidFill>
                  <a:schemeClr val="bg1"/>
                </a:solidFill>
                <a:latin typeface="+mj-lt"/>
                <a:ea typeface="+mj-ea"/>
                <a:cs typeface="+mj-cs"/>
              </a:rPr>
              <a:t>Fast Growing Population, More Diverse Country</a:t>
            </a:r>
          </a:p>
        </p:txBody>
      </p:sp>
      <p:sp>
        <p:nvSpPr>
          <p:cNvPr id="27" name="Graphic 12">
            <a:extLst>
              <a:ext uri="{FF2B5EF4-FFF2-40B4-BE49-F238E27FC236}">
                <a16:creationId xmlns:a16="http://schemas.microsoft.com/office/drawing/2014/main" id="{58BDB0EE-D238-415B-9ED8-62AA6AB2AA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3111" y="696037"/>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bg1"/>
          </a:solidFill>
          <a:ln w="603" cap="flat">
            <a:noFill/>
            <a:prstDash val="solid"/>
            <a:miter/>
          </a:ln>
        </p:spPr>
        <p:txBody>
          <a:bodyPr rtlCol="0" anchor="ctr"/>
          <a:lstStyle/>
          <a:p>
            <a:endParaRPr lang="en-US"/>
          </a:p>
        </p:txBody>
      </p:sp>
      <p:sp>
        <p:nvSpPr>
          <p:cNvPr id="28" name="Graphic 11">
            <a:extLst>
              <a:ext uri="{FF2B5EF4-FFF2-40B4-BE49-F238E27FC236}">
                <a16:creationId xmlns:a16="http://schemas.microsoft.com/office/drawing/2014/main" id="{C5B55FC3-961D-4325-82F1-DE92B0D04E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791891" y="925332"/>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bg1"/>
          </a:solidFill>
          <a:ln w="422" cap="flat">
            <a:noFill/>
            <a:prstDash val="solid"/>
            <a:miter/>
          </a:ln>
        </p:spPr>
        <p:txBody>
          <a:bodyPr rtlCol="0" anchor="ctr"/>
          <a:lstStyle/>
          <a:p>
            <a:endParaRPr lang="en-US"/>
          </a:p>
        </p:txBody>
      </p:sp>
      <p:cxnSp>
        <p:nvCxnSpPr>
          <p:cNvPr id="29" name="Straight Connector 21">
            <a:extLst>
              <a:ext uri="{FF2B5EF4-FFF2-40B4-BE49-F238E27FC236}">
                <a16:creationId xmlns:a16="http://schemas.microsoft.com/office/drawing/2014/main" id="{C8F51B3F-8331-4E4A-AE96-D47B1006EEA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28053" y="1132114"/>
            <a:ext cx="0" cy="5717573"/>
          </a:xfrm>
          <a:prstGeom prst="line">
            <a:avLst/>
          </a:prstGeom>
          <a:ln w="25400" cap="sq">
            <a:solidFill>
              <a:schemeClr val="lt1">
                <a:hueOff val="0"/>
                <a:satOff val="0"/>
                <a:lumOff val="0"/>
              </a:schemeClr>
            </a:solidFill>
            <a:bevel/>
          </a:ln>
        </p:spPr>
        <p:style>
          <a:lnRef idx="1">
            <a:schemeClr val="accent1"/>
          </a:lnRef>
          <a:fillRef idx="0">
            <a:schemeClr val="accent1"/>
          </a:fillRef>
          <a:effectRef idx="0">
            <a:schemeClr val="accent1"/>
          </a:effectRef>
          <a:fontRef idx="minor">
            <a:schemeClr val="tx1"/>
          </a:fontRef>
        </p:style>
      </p:cxnSp>
      <p:sp>
        <p:nvSpPr>
          <p:cNvPr id="30" name="Graphic 13">
            <a:extLst>
              <a:ext uri="{FF2B5EF4-FFF2-40B4-BE49-F238E27FC236}">
                <a16:creationId xmlns:a16="http://schemas.microsoft.com/office/drawing/2014/main" id="{4C8AB332-D09E-4F28-943C-DABDD4716A3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17571" y="1440476"/>
            <a:ext cx="127714" cy="127714"/>
          </a:xfrm>
          <a:custGeom>
            <a:avLst/>
            <a:gdLst>
              <a:gd name="connsiteX0" fmla="*/ 63857 w 127714"/>
              <a:gd name="connsiteY0" fmla="*/ 18874 h 127714"/>
              <a:gd name="connsiteX1" fmla="*/ 108840 w 127714"/>
              <a:gd name="connsiteY1" fmla="*/ 63857 h 127714"/>
              <a:gd name="connsiteX2" fmla="*/ 63857 w 127714"/>
              <a:gd name="connsiteY2" fmla="*/ 108840 h 127714"/>
              <a:gd name="connsiteX3" fmla="*/ 18874 w 127714"/>
              <a:gd name="connsiteY3" fmla="*/ 63857 h 127714"/>
              <a:gd name="connsiteX4" fmla="*/ 63857 w 127714"/>
              <a:gd name="connsiteY4" fmla="*/ 18874 h 127714"/>
              <a:gd name="connsiteX5" fmla="*/ 63857 w 127714"/>
              <a:gd name="connsiteY5" fmla="*/ 0 h 127714"/>
              <a:gd name="connsiteX6" fmla="*/ 0 w 127714"/>
              <a:gd name="connsiteY6" fmla="*/ 63857 h 127714"/>
              <a:gd name="connsiteX7" fmla="*/ 63857 w 127714"/>
              <a:gd name="connsiteY7" fmla="*/ 127714 h 127714"/>
              <a:gd name="connsiteX8" fmla="*/ 127714 w 127714"/>
              <a:gd name="connsiteY8" fmla="*/ 63857 h 127714"/>
              <a:gd name="connsiteX9" fmla="*/ 63857 w 127714"/>
              <a:gd name="connsiteY9" fmla="*/ 0 h 12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27714" h="127714">
                <a:moveTo>
                  <a:pt x="63857" y="18874"/>
                </a:moveTo>
                <a:cubicBezTo>
                  <a:pt x="88700" y="18874"/>
                  <a:pt x="108840" y="39014"/>
                  <a:pt x="108840" y="63857"/>
                </a:cubicBezTo>
                <a:cubicBezTo>
                  <a:pt x="108840" y="88700"/>
                  <a:pt x="88700" y="108840"/>
                  <a:pt x="63857" y="108840"/>
                </a:cubicBezTo>
                <a:cubicBezTo>
                  <a:pt x="39014" y="108840"/>
                  <a:pt x="18874" y="88700"/>
                  <a:pt x="18874" y="63857"/>
                </a:cubicBezTo>
                <a:cubicBezTo>
                  <a:pt x="18898" y="39024"/>
                  <a:pt x="39024" y="18898"/>
                  <a:pt x="63857" y="18874"/>
                </a:cubicBezTo>
                <a:moveTo>
                  <a:pt x="63857" y="0"/>
                </a:moveTo>
                <a:cubicBezTo>
                  <a:pt x="28590" y="0"/>
                  <a:pt x="0" y="28590"/>
                  <a:pt x="0" y="63857"/>
                </a:cubicBezTo>
                <a:cubicBezTo>
                  <a:pt x="0" y="99124"/>
                  <a:pt x="28590" y="127714"/>
                  <a:pt x="63857" y="127714"/>
                </a:cubicBezTo>
                <a:cubicBezTo>
                  <a:pt x="99124" y="127714"/>
                  <a:pt x="127714" y="99124"/>
                  <a:pt x="127714" y="63857"/>
                </a:cubicBezTo>
                <a:cubicBezTo>
                  <a:pt x="127714" y="28590"/>
                  <a:pt x="99124" y="0"/>
                  <a:pt x="63857" y="0"/>
                </a:cubicBezTo>
                <a:close/>
              </a:path>
            </a:pathLst>
          </a:custGeom>
          <a:solidFill>
            <a:schemeClr val="bg1"/>
          </a:solidFill>
          <a:ln w="610" cap="flat">
            <a:noFill/>
            <a:prstDash val="solid"/>
            <a:miter/>
          </a:ln>
        </p:spPr>
        <p:txBody>
          <a:bodyPr rtlCol="0" anchor="ctr"/>
          <a:lstStyle/>
          <a:p>
            <a:endParaRPr lang="en-US"/>
          </a:p>
        </p:txBody>
      </p:sp>
      <p:graphicFrame>
        <p:nvGraphicFramePr>
          <p:cNvPr id="31" name="Content Placeholder 9">
            <a:extLst>
              <a:ext uri="{FF2B5EF4-FFF2-40B4-BE49-F238E27FC236}">
                <a16:creationId xmlns:a16="http://schemas.microsoft.com/office/drawing/2014/main" id="{B3FE5F87-6C6A-BCF9-A140-F0F73ECF2985}"/>
              </a:ext>
            </a:extLst>
          </p:cNvPr>
          <p:cNvGraphicFramePr>
            <a:graphicFrameLocks noGrp="1"/>
          </p:cNvGraphicFramePr>
          <p:nvPr>
            <p:ph idx="1"/>
            <p:extLst>
              <p:ext uri="{D42A27DB-BD31-4B8C-83A1-F6EECF244321}">
                <p14:modId xmlns:p14="http://schemas.microsoft.com/office/powerpoint/2010/main" val="2630053977"/>
              </p:ext>
            </p:extLst>
          </p:nvPr>
        </p:nvGraphicFramePr>
        <p:xfrm>
          <a:off x="5108535" y="1070800"/>
          <a:ext cx="6245265" cy="55893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439344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2" name="Rectangle 70">
            <a:extLst>
              <a:ext uri="{FF2B5EF4-FFF2-40B4-BE49-F238E27FC236}">
                <a16:creationId xmlns:a16="http://schemas.microsoft.com/office/drawing/2014/main" id="{45CF0CC2-658D-4A87-9D2E-154B0ABE1B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3" name="!!Rectangle">
            <a:extLst>
              <a:ext uri="{FF2B5EF4-FFF2-40B4-BE49-F238E27FC236}">
                <a16:creationId xmlns:a16="http://schemas.microsoft.com/office/drawing/2014/main" id="{796C2CE2-29C3-4EBD-A8BB-82C6CC0695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8000"/>
          </a:xfrm>
          <a:prstGeom prst="rect">
            <a:avLst/>
          </a:prstGeom>
          <a:gradFill flip="none" rotWithShape="1">
            <a:gsLst>
              <a:gs pos="100000">
                <a:schemeClr val="accent4"/>
              </a:gs>
              <a:gs pos="0">
                <a:schemeClr val="accent2"/>
              </a:gs>
            </a:gsLst>
            <a:lin ang="15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Univers"/>
              <a:ea typeface="+mn-ea"/>
              <a:cs typeface="+mn-cs"/>
            </a:endParaRPr>
          </a:p>
        </p:txBody>
      </p:sp>
      <p:pic>
        <p:nvPicPr>
          <p:cNvPr id="2050" name="Picture 2" descr="Obstacles in Health Care: Why Some Face More Barriers Than Others">
            <a:extLst>
              <a:ext uri="{FF2B5EF4-FFF2-40B4-BE49-F238E27FC236}">
                <a16:creationId xmlns:a16="http://schemas.microsoft.com/office/drawing/2014/main" id="{D2051D0B-E3BA-4FED-895D-DFC62AA078AB}"/>
              </a:ext>
            </a:extLst>
          </p:cNvPr>
          <p:cNvPicPr>
            <a:picLocks noChangeAspect="1" noChangeArrowheads="1"/>
          </p:cNvPicPr>
          <p:nvPr/>
        </p:nvPicPr>
        <p:blipFill rotWithShape="1">
          <a:blip r:embed="rId2">
            <a:duotone>
              <a:schemeClr val="accent1">
                <a:shade val="45000"/>
                <a:satMod val="135000"/>
              </a:schemeClr>
              <a:prstClr val="white"/>
            </a:duotone>
            <a:alphaModFix amt="35000"/>
            <a:extLst>
              <a:ext uri="{28A0092B-C50C-407E-A947-70E740481C1C}">
                <a14:useLocalDpi xmlns:a14="http://schemas.microsoft.com/office/drawing/2010/main" val="0"/>
              </a:ext>
            </a:extLst>
          </a:blip>
          <a:srcRect/>
          <a:stretch/>
        </p:blipFill>
        <p:spPr bwMode="auto">
          <a:xfrm>
            <a:off x="20" y="-8878"/>
            <a:ext cx="1219198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4EFA76D8-B5BD-4592-8775-121AEF7BC077}"/>
              </a:ext>
            </a:extLst>
          </p:cNvPr>
          <p:cNvSpPr>
            <a:spLocks noGrp="1"/>
          </p:cNvSpPr>
          <p:nvPr>
            <p:ph type="title"/>
          </p:nvPr>
        </p:nvSpPr>
        <p:spPr>
          <a:xfrm>
            <a:off x="5846617" y="381935"/>
            <a:ext cx="5366040" cy="2344840"/>
          </a:xfrm>
        </p:spPr>
        <p:txBody>
          <a:bodyPr anchor="b">
            <a:normAutofit/>
          </a:bodyPr>
          <a:lstStyle/>
          <a:p>
            <a:r>
              <a:rPr lang="en-US" sz="6100">
                <a:solidFill>
                  <a:srgbClr val="FFFFFF"/>
                </a:solidFill>
              </a:rPr>
              <a:t>The Healthcare Obstacle</a:t>
            </a:r>
          </a:p>
        </p:txBody>
      </p:sp>
      <p:sp>
        <p:nvSpPr>
          <p:cNvPr id="205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79609"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solidFill>
            <a:srgbClr val="FFFFFF"/>
          </a:solidFill>
          <a:ln w="77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205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96116"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solidFill>
            <a:srgbClr val="FFFFFF"/>
          </a:solidFill>
          <a:ln w="516"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sp>
        <p:nvSpPr>
          <p:cNvPr id="205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12748"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solidFill>
            <a:srgbClr val="FFFFFF"/>
          </a:solidFill>
          <a:ln w="751"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Univers"/>
              <a:ea typeface="+mn-ea"/>
              <a:cs typeface="+mn-cs"/>
            </a:endParaRPr>
          </a:p>
        </p:txBody>
      </p:sp>
      <p:cxnSp>
        <p:nvCxnSpPr>
          <p:cNvPr id="2057" name="Straight Connector">
            <a:extLst>
              <a:ext uri="{FF2B5EF4-FFF2-40B4-BE49-F238E27FC236}">
                <a16:creationId xmlns:a16="http://schemas.microsoft.com/office/drawing/2014/main" id="{BF76EB78-6E9D-49A9-ADC5-7BCCD6F1FD4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23622" y="3610394"/>
            <a:ext cx="0" cy="3238728"/>
          </a:xfrm>
          <a:prstGeom prst="line">
            <a:avLst/>
          </a:prstGeom>
          <a:ln w="25400" cap="sq">
            <a:solidFill>
              <a:srgbClr val="FFFFFF"/>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56F38A56-E838-4ACE-B88D-1BB6D15F709F}"/>
              </a:ext>
            </a:extLst>
          </p:cNvPr>
          <p:cNvSpPr>
            <a:spLocks noGrp="1"/>
          </p:cNvSpPr>
          <p:nvPr>
            <p:ph idx="1"/>
          </p:nvPr>
        </p:nvSpPr>
        <p:spPr>
          <a:xfrm>
            <a:off x="5846617" y="3175552"/>
            <a:ext cx="5366041" cy="2809114"/>
          </a:xfrm>
        </p:spPr>
        <p:txBody>
          <a:bodyPr anchor="t">
            <a:normAutofit/>
          </a:bodyPr>
          <a:lstStyle/>
          <a:p>
            <a:r>
              <a:rPr lang="en-US" dirty="0">
                <a:solidFill>
                  <a:srgbClr val="FFFFFF"/>
                </a:solidFill>
              </a:rPr>
              <a:t>Limitations</a:t>
            </a:r>
          </a:p>
          <a:p>
            <a:r>
              <a:rPr lang="en-US" dirty="0">
                <a:solidFill>
                  <a:srgbClr val="FFFFFF"/>
                </a:solidFill>
              </a:rPr>
              <a:t>Challenge of Looking for More Health Services</a:t>
            </a:r>
          </a:p>
        </p:txBody>
      </p:sp>
      <p:sp>
        <p:nvSpPr>
          <p:cNvPr id="4" name="TextBox 3">
            <a:extLst>
              <a:ext uri="{FF2B5EF4-FFF2-40B4-BE49-F238E27FC236}">
                <a16:creationId xmlns:a16="http://schemas.microsoft.com/office/drawing/2014/main" id="{57912D61-2FC6-467A-BEFE-D5E44CF43960}"/>
              </a:ext>
            </a:extLst>
          </p:cNvPr>
          <p:cNvSpPr txBox="1"/>
          <p:nvPr/>
        </p:nvSpPr>
        <p:spPr>
          <a:xfrm>
            <a:off x="-9652" y="-54322"/>
            <a:ext cx="8266959" cy="246221"/>
          </a:xfrm>
          <a:prstGeom prst="rect">
            <a:avLst/>
          </a:prstGeom>
          <a:noFill/>
        </p:spPr>
        <p:txBody>
          <a:bodyPr wrap="square" rtlCol="0">
            <a:spAutoFit/>
          </a:bodyPr>
          <a:lstStyle/>
          <a:p>
            <a:r>
              <a:rPr lang="en-US" sz="1000" dirty="0"/>
              <a:t>Image Source: https://www.newson6.com/story/5ea393a8d795682ab682e631/obstacles-in-health-care:-why-some-face-more-barriers-than-others</a:t>
            </a:r>
          </a:p>
        </p:txBody>
      </p:sp>
    </p:spTree>
    <p:extLst>
      <p:ext uri="{BB962C8B-B14F-4D97-AF65-F5344CB8AC3E}">
        <p14:creationId xmlns:p14="http://schemas.microsoft.com/office/powerpoint/2010/main" val="4188757377"/>
      </p:ext>
    </p:extLst>
  </p:cSld>
  <p:clrMapOvr>
    <a:masterClrMapping/>
  </p:clrMapOvr>
</p:sld>
</file>

<file path=ppt/theme/theme1.xml><?xml version="1.0" encoding="utf-8"?>
<a:theme xmlns:a="http://schemas.openxmlformats.org/drawingml/2006/main" name="GradientVTI">
  <a:themeElements>
    <a:clrScheme name="Office">
      <a:dk1>
        <a:srgbClr val="000000"/>
      </a:dk1>
      <a:lt1>
        <a:srgbClr val="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Univers">
      <a:majorFont>
        <a:latin typeface="Gill Sans Nova"/>
        <a:ea typeface=""/>
        <a:cs typeface=""/>
      </a:majorFont>
      <a:minorFont>
        <a:latin typeface="Gill Sans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VTI" id="{605F9078-86F9-4258-A3E1-F8EFF02AE8CC}" vid="{4848699B-BB01-41E3-9EC4-3D97DFE5292B}"/>
    </a:ext>
  </a:extLst>
</a:theme>
</file>

<file path=docProps/app.xml><?xml version="1.0" encoding="utf-8"?>
<Properties xmlns="http://schemas.openxmlformats.org/officeDocument/2006/extended-properties" xmlns:vt="http://schemas.openxmlformats.org/officeDocument/2006/docPropsVTypes">
  <TotalTime>23142</TotalTime>
  <Words>582</Words>
  <Application>Microsoft Office PowerPoint</Application>
  <PresentationFormat>Widescreen</PresentationFormat>
  <Paragraphs>45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Gill Sans Nova</vt:lpstr>
      <vt:lpstr>Times New Roman</vt:lpstr>
      <vt:lpstr>Univers</vt:lpstr>
      <vt:lpstr>GradientVTI</vt:lpstr>
      <vt:lpstr>Human Services Professionals Perceptions on the Trauma, Stigma, and Mental Health on the Wellbeing of Latine and Hispanic Undocumented Immigrants</vt:lpstr>
      <vt:lpstr>Definitions</vt:lpstr>
      <vt:lpstr>Hispanic</vt:lpstr>
      <vt:lpstr>Latine</vt:lpstr>
      <vt:lpstr>Undocumented Immigrant</vt:lpstr>
      <vt:lpstr>Cultural Stigma</vt:lpstr>
      <vt:lpstr>Human Services</vt:lpstr>
      <vt:lpstr>Fast Growing Population, More Diverse Country</vt:lpstr>
      <vt:lpstr>The Healthcare Obstacle</vt:lpstr>
      <vt:lpstr>Human Services Lacking Support </vt:lpstr>
      <vt:lpstr>Current Situation: Health Discrimination on Undocumented Population</vt:lpstr>
      <vt:lpstr>Citations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Dominguez, Chris</dc:creator>
  <cp:lastModifiedBy>Dominguez, Chris</cp:lastModifiedBy>
  <cp:revision>21</cp:revision>
  <dcterms:created xsi:type="dcterms:W3CDTF">2022-03-15T15:28:45Z</dcterms:created>
  <dcterms:modified xsi:type="dcterms:W3CDTF">2022-04-06T21:39:39Z</dcterms:modified>
</cp:coreProperties>
</file>