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7" r:id="rId2"/>
  </p:sldIdLst>
  <p:sldSz cx="38404800" cy="384048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6FA9"/>
    <a:srgbClr val="FFF4E5"/>
    <a:srgbClr val="FFEFD9"/>
    <a:srgbClr val="FFFFCC"/>
    <a:srgbClr val="800080"/>
    <a:srgbClr val="660066"/>
    <a:srgbClr val="F4EEE8"/>
    <a:srgbClr val="F7F3EF"/>
    <a:srgbClr val="EBE2D9"/>
    <a:srgbClr val="1367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EDBB899-8C2D-4D86-9BA2-665BC99E98CD}" v="257" dt="2022-04-06T17:19:37.67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60" d="100"/>
          <a:sy n="60" d="100"/>
        </p:scale>
        <p:origin x="-6283" y="-101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lgado, Kathya" userId="4a726217-5ef6-4b8c-a6a7-a1b62a14c386" providerId="ADAL" clId="{9EDBB899-8C2D-4D86-9BA2-665BC99E98CD}"/>
    <pc:docChg chg="undo custSel modSld modMainMaster">
      <pc:chgData name="Delgado, Kathya" userId="4a726217-5ef6-4b8c-a6a7-a1b62a14c386" providerId="ADAL" clId="{9EDBB899-8C2D-4D86-9BA2-665BC99E98CD}" dt="2022-04-07T00:44:27.891" v="7208" actId="20577"/>
      <pc:docMkLst>
        <pc:docMk/>
      </pc:docMkLst>
      <pc:sldChg chg="addSp delSp modSp mod setBg">
        <pc:chgData name="Delgado, Kathya" userId="4a726217-5ef6-4b8c-a6a7-a1b62a14c386" providerId="ADAL" clId="{9EDBB899-8C2D-4D86-9BA2-665BC99E98CD}" dt="2022-04-07T00:44:27.891" v="7208" actId="20577"/>
        <pc:sldMkLst>
          <pc:docMk/>
          <pc:sldMk cId="765615360" sldId="257"/>
        </pc:sldMkLst>
        <pc:spChg chg="mod">
          <ac:chgData name="Delgado, Kathya" userId="4a726217-5ef6-4b8c-a6a7-a1b62a14c386" providerId="ADAL" clId="{9EDBB899-8C2D-4D86-9BA2-665BC99E98CD}" dt="2022-04-07T00:21:30.667" v="6990" actId="20577"/>
          <ac:spMkLst>
            <pc:docMk/>
            <pc:sldMk cId="765615360" sldId="257"/>
            <ac:spMk id="2" creationId="{8DED0BE4-477D-4BD0-86D7-C6C6AABE8C7D}"/>
          </ac:spMkLst>
        </pc:spChg>
        <pc:spChg chg="add mod ord">
          <ac:chgData name="Delgado, Kathya" userId="4a726217-5ef6-4b8c-a6a7-a1b62a14c386" providerId="ADAL" clId="{9EDBB899-8C2D-4D86-9BA2-665BC99E98CD}" dt="2022-04-04T02:18:23.746" v="4616" actId="208"/>
          <ac:spMkLst>
            <pc:docMk/>
            <pc:sldMk cId="765615360" sldId="257"/>
            <ac:spMk id="3" creationId="{FEB9331B-4832-4E37-A946-11175241E864}"/>
          </ac:spMkLst>
        </pc:spChg>
        <pc:spChg chg="add mod">
          <ac:chgData name="Delgado, Kathya" userId="4a726217-5ef6-4b8c-a6a7-a1b62a14c386" providerId="ADAL" clId="{9EDBB899-8C2D-4D86-9BA2-665BC99E98CD}" dt="2022-03-30T02:20:16.901" v="2103" actId="207"/>
          <ac:spMkLst>
            <pc:docMk/>
            <pc:sldMk cId="765615360" sldId="257"/>
            <ac:spMk id="4" creationId="{D7AC54C8-67A7-4D43-B967-631D65B2C6F3}"/>
          </ac:spMkLst>
        </pc:spChg>
        <pc:spChg chg="add mod">
          <ac:chgData name="Delgado, Kathya" userId="4a726217-5ef6-4b8c-a6a7-a1b62a14c386" providerId="ADAL" clId="{9EDBB899-8C2D-4D86-9BA2-665BC99E98CD}" dt="2022-04-04T02:52:59.863" v="4725" actId="1035"/>
          <ac:spMkLst>
            <pc:docMk/>
            <pc:sldMk cId="765615360" sldId="257"/>
            <ac:spMk id="5" creationId="{7136151B-1F84-4CD8-8B23-330E684102D2}"/>
          </ac:spMkLst>
        </pc:spChg>
        <pc:spChg chg="add mod">
          <ac:chgData name="Delgado, Kathya" userId="4a726217-5ef6-4b8c-a6a7-a1b62a14c386" providerId="ADAL" clId="{9EDBB899-8C2D-4D86-9BA2-665BC99E98CD}" dt="2022-03-30T02:20:26.404" v="2104" actId="207"/>
          <ac:spMkLst>
            <pc:docMk/>
            <pc:sldMk cId="765615360" sldId="257"/>
            <ac:spMk id="6" creationId="{E49D75D6-87E9-4568-AE1B-DEC722D47155}"/>
          </ac:spMkLst>
        </pc:spChg>
        <pc:spChg chg="add mod">
          <ac:chgData name="Delgado, Kathya" userId="4a726217-5ef6-4b8c-a6a7-a1b62a14c386" providerId="ADAL" clId="{9EDBB899-8C2D-4D86-9BA2-665BC99E98CD}" dt="2022-04-07T00:44:27.891" v="7208" actId="20577"/>
          <ac:spMkLst>
            <pc:docMk/>
            <pc:sldMk cId="765615360" sldId="257"/>
            <ac:spMk id="8" creationId="{E0113208-92CB-4753-9CA2-316F738EC4A7}"/>
          </ac:spMkLst>
        </pc:spChg>
        <pc:spChg chg="add del mod">
          <ac:chgData name="Delgado, Kathya" userId="4a726217-5ef6-4b8c-a6a7-a1b62a14c386" providerId="ADAL" clId="{9EDBB899-8C2D-4D86-9BA2-665BC99E98CD}" dt="2022-03-29T01:31:02.423" v="418"/>
          <ac:spMkLst>
            <pc:docMk/>
            <pc:sldMk cId="765615360" sldId="257"/>
            <ac:spMk id="9" creationId="{97CEA534-F44D-484C-8FD7-82751364529D}"/>
          </ac:spMkLst>
        </pc:spChg>
        <pc:spChg chg="add mod">
          <ac:chgData name="Delgado, Kathya" userId="4a726217-5ef6-4b8c-a6a7-a1b62a14c386" providerId="ADAL" clId="{9EDBB899-8C2D-4D86-9BA2-665BC99E98CD}" dt="2022-04-06T14:55:48.403" v="6880" actId="1036"/>
          <ac:spMkLst>
            <pc:docMk/>
            <pc:sldMk cId="765615360" sldId="257"/>
            <ac:spMk id="10" creationId="{CDEE5DF8-058E-4904-83C8-DB516D878C14}"/>
          </ac:spMkLst>
        </pc:spChg>
        <pc:spChg chg="add mod">
          <ac:chgData name="Delgado, Kathya" userId="4a726217-5ef6-4b8c-a6a7-a1b62a14c386" providerId="ADAL" clId="{9EDBB899-8C2D-4D86-9BA2-665BC99E98CD}" dt="2022-03-30T14:35:07.361" v="2658" actId="207"/>
          <ac:spMkLst>
            <pc:docMk/>
            <pc:sldMk cId="765615360" sldId="257"/>
            <ac:spMk id="11" creationId="{34B7AE42-A8CA-4419-9E87-A1ADF0ED429F}"/>
          </ac:spMkLst>
        </pc:spChg>
        <pc:spChg chg="add mod">
          <ac:chgData name="Delgado, Kathya" userId="4a726217-5ef6-4b8c-a6a7-a1b62a14c386" providerId="ADAL" clId="{9EDBB899-8C2D-4D86-9BA2-665BC99E98CD}" dt="2022-04-06T14:56:15.136" v="6882" actId="14100"/>
          <ac:spMkLst>
            <pc:docMk/>
            <pc:sldMk cId="765615360" sldId="257"/>
            <ac:spMk id="12" creationId="{214872B6-0486-4F9A-B7C2-B6E1371F0F5B}"/>
          </ac:spMkLst>
        </pc:spChg>
        <pc:spChg chg="add del mod">
          <ac:chgData name="Delgado, Kathya" userId="4a726217-5ef6-4b8c-a6a7-a1b62a14c386" providerId="ADAL" clId="{9EDBB899-8C2D-4D86-9BA2-665BC99E98CD}" dt="2022-03-29T22:39:30.840" v="723"/>
          <ac:spMkLst>
            <pc:docMk/>
            <pc:sldMk cId="765615360" sldId="257"/>
            <ac:spMk id="12" creationId="{E898E2EF-A056-4D9E-B1BC-0168308A076E}"/>
          </ac:spMkLst>
        </pc:spChg>
        <pc:spChg chg="add del mod">
          <ac:chgData name="Delgado, Kathya" userId="4a726217-5ef6-4b8c-a6a7-a1b62a14c386" providerId="ADAL" clId="{9EDBB899-8C2D-4D86-9BA2-665BC99E98CD}" dt="2022-04-06T14:35:38.922" v="6442" actId="20577"/>
          <ac:spMkLst>
            <pc:docMk/>
            <pc:sldMk cId="765615360" sldId="257"/>
            <ac:spMk id="13" creationId="{9D49F168-1E80-4AEC-BB1C-8182FD172A54}"/>
          </ac:spMkLst>
        </pc:spChg>
        <pc:spChg chg="add del mod">
          <ac:chgData name="Delgado, Kathya" userId="4a726217-5ef6-4b8c-a6a7-a1b62a14c386" providerId="ADAL" clId="{9EDBB899-8C2D-4D86-9BA2-665BC99E98CD}" dt="2022-04-06T14:54:53.298" v="6871" actId="478"/>
          <ac:spMkLst>
            <pc:docMk/>
            <pc:sldMk cId="765615360" sldId="257"/>
            <ac:spMk id="14" creationId="{95EF7119-F1C2-459E-8524-FF394CDFE4A8}"/>
          </ac:spMkLst>
        </pc:spChg>
        <pc:spChg chg="add mod">
          <ac:chgData name="Delgado, Kathya" userId="4a726217-5ef6-4b8c-a6a7-a1b62a14c386" providerId="ADAL" clId="{9EDBB899-8C2D-4D86-9BA2-665BC99E98CD}" dt="2022-04-06T17:09:14.831" v="6945" actId="20577"/>
          <ac:spMkLst>
            <pc:docMk/>
            <pc:sldMk cId="765615360" sldId="257"/>
            <ac:spMk id="16" creationId="{465DEF94-897D-4895-934B-C126BB9CD304}"/>
          </ac:spMkLst>
        </pc:spChg>
        <pc:spChg chg="add mod">
          <ac:chgData name="Delgado, Kathya" userId="4a726217-5ef6-4b8c-a6a7-a1b62a14c386" providerId="ADAL" clId="{9EDBB899-8C2D-4D86-9BA2-665BC99E98CD}" dt="2022-04-06T17:09:18.200" v="6947" actId="20577"/>
          <ac:spMkLst>
            <pc:docMk/>
            <pc:sldMk cId="765615360" sldId="257"/>
            <ac:spMk id="17" creationId="{43AAB75C-47EC-4826-BA47-EEA9997DED97}"/>
          </ac:spMkLst>
        </pc:spChg>
        <pc:spChg chg="add mod ord">
          <ac:chgData name="Delgado, Kathya" userId="4a726217-5ef6-4b8c-a6a7-a1b62a14c386" providerId="ADAL" clId="{9EDBB899-8C2D-4D86-9BA2-665BC99E98CD}" dt="2022-04-07T00:40:12.992" v="7180" actId="20577"/>
          <ac:spMkLst>
            <pc:docMk/>
            <pc:sldMk cId="765615360" sldId="257"/>
            <ac:spMk id="18" creationId="{3E6B9D9E-153F-4805-BC38-9945A67E3E1A}"/>
          </ac:spMkLst>
        </pc:spChg>
        <pc:spChg chg="add mod">
          <ac:chgData name="Delgado, Kathya" userId="4a726217-5ef6-4b8c-a6a7-a1b62a14c386" providerId="ADAL" clId="{9EDBB899-8C2D-4D86-9BA2-665BC99E98CD}" dt="2022-04-06T14:57:45.058" v="6908" actId="1035"/>
          <ac:spMkLst>
            <pc:docMk/>
            <pc:sldMk cId="765615360" sldId="257"/>
            <ac:spMk id="19" creationId="{6A3D1D84-6CF5-46DC-848C-6508ECD13B31}"/>
          </ac:spMkLst>
        </pc:spChg>
        <pc:spChg chg="add mod">
          <ac:chgData name="Delgado, Kathya" userId="4a726217-5ef6-4b8c-a6a7-a1b62a14c386" providerId="ADAL" clId="{9EDBB899-8C2D-4D86-9BA2-665BC99E98CD}" dt="2022-04-06T17:09:22.108" v="6949" actId="20577"/>
          <ac:spMkLst>
            <pc:docMk/>
            <pc:sldMk cId="765615360" sldId="257"/>
            <ac:spMk id="20" creationId="{6DD69F0F-472E-4FC6-B339-A4E399E06B9D}"/>
          </ac:spMkLst>
        </pc:spChg>
        <pc:spChg chg="add mod">
          <ac:chgData name="Delgado, Kathya" userId="4a726217-5ef6-4b8c-a6a7-a1b62a14c386" providerId="ADAL" clId="{9EDBB899-8C2D-4D86-9BA2-665BC99E98CD}" dt="2022-04-06T17:09:26.488" v="6951" actId="20577"/>
          <ac:spMkLst>
            <pc:docMk/>
            <pc:sldMk cId="765615360" sldId="257"/>
            <ac:spMk id="21" creationId="{309AFFB8-B420-481E-9D16-8949EDDB8E90}"/>
          </ac:spMkLst>
        </pc:spChg>
        <pc:spChg chg="add mod">
          <ac:chgData name="Delgado, Kathya" userId="4a726217-5ef6-4b8c-a6a7-a1b62a14c386" providerId="ADAL" clId="{9EDBB899-8C2D-4D86-9BA2-665BC99E98CD}" dt="2022-04-04T02:55:40.893" v="4749" actId="255"/>
          <ac:spMkLst>
            <pc:docMk/>
            <pc:sldMk cId="765615360" sldId="257"/>
            <ac:spMk id="22" creationId="{853E0277-B7D1-46A8-8690-C1E908854353}"/>
          </ac:spMkLst>
        </pc:spChg>
        <pc:spChg chg="add mod">
          <ac:chgData name="Delgado, Kathya" userId="4a726217-5ef6-4b8c-a6a7-a1b62a14c386" providerId="ADAL" clId="{9EDBB899-8C2D-4D86-9BA2-665BC99E98CD}" dt="2022-04-04T02:56:01.996" v="4753" actId="255"/>
          <ac:spMkLst>
            <pc:docMk/>
            <pc:sldMk cId="765615360" sldId="257"/>
            <ac:spMk id="26" creationId="{129C417D-3B02-4CEC-87A6-0550A8A5F5F5}"/>
          </ac:spMkLst>
        </pc:spChg>
        <pc:spChg chg="add mod">
          <ac:chgData name="Delgado, Kathya" userId="4a726217-5ef6-4b8c-a6a7-a1b62a14c386" providerId="ADAL" clId="{9EDBB899-8C2D-4D86-9BA2-665BC99E98CD}" dt="2022-04-04T02:56:12.599" v="4755" actId="255"/>
          <ac:spMkLst>
            <pc:docMk/>
            <pc:sldMk cId="765615360" sldId="257"/>
            <ac:spMk id="30" creationId="{3317F7CD-FE79-42C5-B6CD-71E2053A2109}"/>
          </ac:spMkLst>
        </pc:spChg>
        <pc:spChg chg="add del mod">
          <ac:chgData name="Delgado, Kathya" userId="4a726217-5ef6-4b8c-a6a7-a1b62a14c386" providerId="ADAL" clId="{9EDBB899-8C2D-4D86-9BA2-665BC99E98CD}" dt="2022-03-30T02:40:29.936" v="2536"/>
          <ac:spMkLst>
            <pc:docMk/>
            <pc:sldMk cId="765615360" sldId="257"/>
            <ac:spMk id="31" creationId="{8BE42720-2551-4F8F-B5E2-F7C0E12617FE}"/>
          </ac:spMkLst>
        </pc:spChg>
        <pc:spChg chg="add mod">
          <ac:chgData name="Delgado, Kathya" userId="4a726217-5ef6-4b8c-a6a7-a1b62a14c386" providerId="ADAL" clId="{9EDBB899-8C2D-4D86-9BA2-665BC99E98CD}" dt="2022-04-04T03:06:42.502" v="4814" actId="1076"/>
          <ac:spMkLst>
            <pc:docMk/>
            <pc:sldMk cId="765615360" sldId="257"/>
            <ac:spMk id="32" creationId="{7087EB77-D60E-433B-84FE-C1597F17CCEF}"/>
          </ac:spMkLst>
        </pc:spChg>
        <pc:spChg chg="add mod">
          <ac:chgData name="Delgado, Kathya" userId="4a726217-5ef6-4b8c-a6a7-a1b62a14c386" providerId="ADAL" clId="{9EDBB899-8C2D-4D86-9BA2-665BC99E98CD}" dt="2022-04-04T02:55:51.091" v="4751" actId="255"/>
          <ac:spMkLst>
            <pc:docMk/>
            <pc:sldMk cId="765615360" sldId="257"/>
            <ac:spMk id="34" creationId="{F3C8338B-EA86-4B34-B655-AEFB514C9E92}"/>
          </ac:spMkLst>
        </pc:spChg>
        <pc:spChg chg="add mod">
          <ac:chgData name="Delgado, Kathya" userId="4a726217-5ef6-4b8c-a6a7-a1b62a14c386" providerId="ADAL" clId="{9EDBB899-8C2D-4D86-9BA2-665BC99E98CD}" dt="2022-04-04T03:42:54.433" v="5412" actId="1076"/>
          <ac:spMkLst>
            <pc:docMk/>
            <pc:sldMk cId="765615360" sldId="257"/>
            <ac:spMk id="35" creationId="{0D0504DF-2177-4FB4-8D72-995D75B749AC}"/>
          </ac:spMkLst>
        </pc:spChg>
        <pc:spChg chg="add mod">
          <ac:chgData name="Delgado, Kathya" userId="4a726217-5ef6-4b8c-a6a7-a1b62a14c386" providerId="ADAL" clId="{9EDBB899-8C2D-4D86-9BA2-665BC99E98CD}" dt="2022-04-04T03:43:03.532" v="5414" actId="1076"/>
          <ac:spMkLst>
            <pc:docMk/>
            <pc:sldMk cId="765615360" sldId="257"/>
            <ac:spMk id="37" creationId="{EFD93AC5-7BA8-4588-ADA4-D6243CFDD4F1}"/>
          </ac:spMkLst>
        </pc:spChg>
        <pc:spChg chg="add mod">
          <ac:chgData name="Delgado, Kathya" userId="4a726217-5ef6-4b8c-a6a7-a1b62a14c386" providerId="ADAL" clId="{9EDBB899-8C2D-4D86-9BA2-665BC99E98CD}" dt="2022-04-04T02:56:22.873" v="4757" actId="255"/>
          <ac:spMkLst>
            <pc:docMk/>
            <pc:sldMk cId="765615360" sldId="257"/>
            <ac:spMk id="40" creationId="{46DF5B8B-A2A1-4792-BC86-AC0E3F72E9F7}"/>
          </ac:spMkLst>
        </pc:spChg>
        <pc:spChg chg="add mod">
          <ac:chgData name="Delgado, Kathya" userId="4a726217-5ef6-4b8c-a6a7-a1b62a14c386" providerId="ADAL" clId="{9EDBB899-8C2D-4D86-9BA2-665BC99E98CD}" dt="2022-04-07T00:18:49.322" v="6978" actId="1076"/>
          <ac:spMkLst>
            <pc:docMk/>
            <pc:sldMk cId="765615360" sldId="257"/>
            <ac:spMk id="41" creationId="{2D0B13A5-83E6-4325-B6EC-6BDCDD4CC075}"/>
          </ac:spMkLst>
        </pc:spChg>
        <pc:spChg chg="add mod">
          <ac:chgData name="Delgado, Kathya" userId="4a726217-5ef6-4b8c-a6a7-a1b62a14c386" providerId="ADAL" clId="{9EDBB899-8C2D-4D86-9BA2-665BC99E98CD}" dt="2022-03-30T14:59:03.592" v="3753" actId="1036"/>
          <ac:spMkLst>
            <pc:docMk/>
            <pc:sldMk cId="765615360" sldId="257"/>
            <ac:spMk id="42" creationId="{D0478F2E-92B5-4D4B-9510-22E66A734454}"/>
          </ac:spMkLst>
        </pc:spChg>
        <pc:spChg chg="add mod">
          <ac:chgData name="Delgado, Kathya" userId="4a726217-5ef6-4b8c-a6a7-a1b62a14c386" providerId="ADAL" clId="{9EDBB899-8C2D-4D86-9BA2-665BC99E98CD}" dt="2022-04-06T14:43:09.134" v="6478" actId="20577"/>
          <ac:spMkLst>
            <pc:docMk/>
            <pc:sldMk cId="765615360" sldId="257"/>
            <ac:spMk id="43" creationId="{B4102013-7009-4699-B16F-7F1367A7672B}"/>
          </ac:spMkLst>
        </pc:spChg>
        <pc:spChg chg="add mod">
          <ac:chgData name="Delgado, Kathya" userId="4a726217-5ef6-4b8c-a6a7-a1b62a14c386" providerId="ADAL" clId="{9EDBB899-8C2D-4D86-9BA2-665BC99E98CD}" dt="2022-04-06T14:51:20.083" v="6768" actId="1036"/>
          <ac:spMkLst>
            <pc:docMk/>
            <pc:sldMk cId="765615360" sldId="257"/>
            <ac:spMk id="44" creationId="{F0736236-7DAB-4AC5-9E17-8DD0973BDBA1}"/>
          </ac:spMkLst>
        </pc:spChg>
        <pc:spChg chg="add mod">
          <ac:chgData name="Delgado, Kathya" userId="4a726217-5ef6-4b8c-a6a7-a1b62a14c386" providerId="ADAL" clId="{9EDBB899-8C2D-4D86-9BA2-665BC99E98CD}" dt="2022-04-04T03:43:11.107" v="5416" actId="1076"/>
          <ac:spMkLst>
            <pc:docMk/>
            <pc:sldMk cId="765615360" sldId="257"/>
            <ac:spMk id="49" creationId="{CF2AE574-A161-4942-83D6-83936F8592E5}"/>
          </ac:spMkLst>
        </pc:spChg>
        <pc:spChg chg="add mod">
          <ac:chgData name="Delgado, Kathya" userId="4a726217-5ef6-4b8c-a6a7-a1b62a14c386" providerId="ADAL" clId="{9EDBB899-8C2D-4D86-9BA2-665BC99E98CD}" dt="2022-04-04T03:43:20.298" v="5418" actId="1076"/>
          <ac:spMkLst>
            <pc:docMk/>
            <pc:sldMk cId="765615360" sldId="257"/>
            <ac:spMk id="50" creationId="{74D09EF6-F8B6-4C4B-A6A4-87E5658EFC3B}"/>
          </ac:spMkLst>
        </pc:spChg>
        <pc:spChg chg="add mod">
          <ac:chgData name="Delgado, Kathya" userId="4a726217-5ef6-4b8c-a6a7-a1b62a14c386" providerId="ADAL" clId="{9EDBB899-8C2D-4D86-9BA2-665BC99E98CD}" dt="2022-04-04T03:43:40.638" v="5422" actId="1076"/>
          <ac:spMkLst>
            <pc:docMk/>
            <pc:sldMk cId="765615360" sldId="257"/>
            <ac:spMk id="51" creationId="{301A8846-80F5-402B-8434-8C7A6CA23CF9}"/>
          </ac:spMkLst>
        </pc:spChg>
        <pc:spChg chg="add mod">
          <ac:chgData name="Delgado, Kathya" userId="4a726217-5ef6-4b8c-a6a7-a1b62a14c386" providerId="ADAL" clId="{9EDBB899-8C2D-4D86-9BA2-665BC99E98CD}" dt="2022-04-04T03:43:36.666" v="5421" actId="1076"/>
          <ac:spMkLst>
            <pc:docMk/>
            <pc:sldMk cId="765615360" sldId="257"/>
            <ac:spMk id="52" creationId="{E9750EC0-C152-415C-9B4B-92DC9E964324}"/>
          </ac:spMkLst>
        </pc:spChg>
        <pc:spChg chg="add mod">
          <ac:chgData name="Delgado, Kathya" userId="4a726217-5ef6-4b8c-a6a7-a1b62a14c386" providerId="ADAL" clId="{9EDBB899-8C2D-4D86-9BA2-665BC99E98CD}" dt="2022-04-04T03:43:56.097" v="5426" actId="1037"/>
          <ac:spMkLst>
            <pc:docMk/>
            <pc:sldMk cId="765615360" sldId="257"/>
            <ac:spMk id="53" creationId="{B8B6DF89-0BFA-4A19-A395-545C297094E2}"/>
          </ac:spMkLst>
        </pc:spChg>
        <pc:spChg chg="add del mod">
          <ac:chgData name="Delgado, Kathya" userId="4a726217-5ef6-4b8c-a6a7-a1b62a14c386" providerId="ADAL" clId="{9EDBB899-8C2D-4D86-9BA2-665BC99E98CD}" dt="2022-04-04T03:15:52.098" v="4916" actId="478"/>
          <ac:spMkLst>
            <pc:docMk/>
            <pc:sldMk cId="765615360" sldId="257"/>
            <ac:spMk id="58" creationId="{832EA084-6F9F-4064-85FE-F0975BE3CFB8}"/>
          </ac:spMkLst>
        </pc:spChg>
        <pc:spChg chg="add del mod">
          <ac:chgData name="Delgado, Kathya" userId="4a726217-5ef6-4b8c-a6a7-a1b62a14c386" providerId="ADAL" clId="{9EDBB899-8C2D-4D86-9BA2-665BC99E98CD}" dt="2022-04-04T03:16:46.739" v="4919" actId="478"/>
          <ac:spMkLst>
            <pc:docMk/>
            <pc:sldMk cId="765615360" sldId="257"/>
            <ac:spMk id="59" creationId="{083F1836-4C77-4371-A308-0187AA405EB6}"/>
          </ac:spMkLst>
        </pc:spChg>
        <pc:spChg chg="add mod">
          <ac:chgData name="Delgado, Kathya" userId="4a726217-5ef6-4b8c-a6a7-a1b62a14c386" providerId="ADAL" clId="{9EDBB899-8C2D-4D86-9BA2-665BC99E98CD}" dt="2022-04-04T03:13:14.836" v="4897" actId="13822"/>
          <ac:spMkLst>
            <pc:docMk/>
            <pc:sldMk cId="765615360" sldId="257"/>
            <ac:spMk id="60" creationId="{D3ADB401-67F7-4628-8CBE-F8824A5CCF9C}"/>
          </ac:spMkLst>
        </pc:spChg>
        <pc:spChg chg="add mod">
          <ac:chgData name="Delgado, Kathya" userId="4a726217-5ef6-4b8c-a6a7-a1b62a14c386" providerId="ADAL" clId="{9EDBB899-8C2D-4D86-9BA2-665BC99E98CD}" dt="2022-04-04T03:48:40.669" v="5538" actId="1038"/>
          <ac:spMkLst>
            <pc:docMk/>
            <pc:sldMk cId="765615360" sldId="257"/>
            <ac:spMk id="61" creationId="{BE8C69F2-9604-4E24-BF6A-182052CFC7F6}"/>
          </ac:spMkLst>
        </pc:spChg>
        <pc:spChg chg="add mod">
          <ac:chgData name="Delgado, Kathya" userId="4a726217-5ef6-4b8c-a6a7-a1b62a14c386" providerId="ADAL" clId="{9EDBB899-8C2D-4D86-9BA2-665BC99E98CD}" dt="2022-04-04T03:48:25.743" v="5516" actId="1038"/>
          <ac:spMkLst>
            <pc:docMk/>
            <pc:sldMk cId="765615360" sldId="257"/>
            <ac:spMk id="62" creationId="{A9CC015C-F658-435B-AEF4-08F635B72F2D}"/>
          </ac:spMkLst>
        </pc:spChg>
        <pc:spChg chg="add mod">
          <ac:chgData name="Delgado, Kathya" userId="4a726217-5ef6-4b8c-a6a7-a1b62a14c386" providerId="ADAL" clId="{9EDBB899-8C2D-4D86-9BA2-665BC99E98CD}" dt="2022-04-04T03:48:12.593" v="5480" actId="1038"/>
          <ac:spMkLst>
            <pc:docMk/>
            <pc:sldMk cId="765615360" sldId="257"/>
            <ac:spMk id="63" creationId="{BC0E429C-1DD3-434D-B82A-CDC523F77BE5}"/>
          </ac:spMkLst>
        </pc:spChg>
        <pc:spChg chg="add mod">
          <ac:chgData name="Delgado, Kathya" userId="4a726217-5ef6-4b8c-a6a7-a1b62a14c386" providerId="ADAL" clId="{9EDBB899-8C2D-4D86-9BA2-665BC99E98CD}" dt="2022-04-04T03:31:18.043" v="5094" actId="1076"/>
          <ac:spMkLst>
            <pc:docMk/>
            <pc:sldMk cId="765615360" sldId="257"/>
            <ac:spMk id="64" creationId="{95C247F4-E30E-4DA5-9C9A-B2744E9129F4}"/>
          </ac:spMkLst>
        </pc:spChg>
        <pc:spChg chg="add mod">
          <ac:chgData name="Delgado, Kathya" userId="4a726217-5ef6-4b8c-a6a7-a1b62a14c386" providerId="ADAL" clId="{9EDBB899-8C2D-4D86-9BA2-665BC99E98CD}" dt="2022-04-04T03:31:30.134" v="5097" actId="1076"/>
          <ac:spMkLst>
            <pc:docMk/>
            <pc:sldMk cId="765615360" sldId="257"/>
            <ac:spMk id="65" creationId="{A775B819-C0BC-40F9-8455-CF554071B53C}"/>
          </ac:spMkLst>
        </pc:spChg>
        <pc:spChg chg="add mod">
          <ac:chgData name="Delgado, Kathya" userId="4a726217-5ef6-4b8c-a6a7-a1b62a14c386" providerId="ADAL" clId="{9EDBB899-8C2D-4D86-9BA2-665BC99E98CD}" dt="2022-04-04T03:31:26.197" v="5096" actId="1076"/>
          <ac:spMkLst>
            <pc:docMk/>
            <pc:sldMk cId="765615360" sldId="257"/>
            <ac:spMk id="66" creationId="{931555A2-B69F-42AF-B725-5A4BABF1212F}"/>
          </ac:spMkLst>
        </pc:spChg>
        <pc:spChg chg="add del">
          <ac:chgData name="Delgado, Kathya" userId="4a726217-5ef6-4b8c-a6a7-a1b62a14c386" providerId="ADAL" clId="{9EDBB899-8C2D-4D86-9BA2-665BC99E98CD}" dt="2022-04-04T03:17:21.709" v="4921" actId="478"/>
          <ac:spMkLst>
            <pc:docMk/>
            <pc:sldMk cId="765615360" sldId="257"/>
            <ac:spMk id="67" creationId="{BC3E0080-0AF4-47E9-A3C8-03FDD56707E8}"/>
          </ac:spMkLst>
        </pc:spChg>
        <pc:spChg chg="add mod">
          <ac:chgData name="Delgado, Kathya" userId="4a726217-5ef6-4b8c-a6a7-a1b62a14c386" providerId="ADAL" clId="{9EDBB899-8C2D-4D86-9BA2-665BC99E98CD}" dt="2022-04-04T03:48:34.888" v="5526" actId="1038"/>
          <ac:spMkLst>
            <pc:docMk/>
            <pc:sldMk cId="765615360" sldId="257"/>
            <ac:spMk id="76" creationId="{7E71B97A-7C28-4596-B2DE-18FCB7557F99}"/>
          </ac:spMkLst>
        </pc:spChg>
        <pc:spChg chg="add mod">
          <ac:chgData name="Delgado, Kathya" userId="4a726217-5ef6-4b8c-a6a7-a1b62a14c386" providerId="ADAL" clId="{9EDBB899-8C2D-4D86-9BA2-665BC99E98CD}" dt="2022-04-04T03:48:20.995" v="5501" actId="1038"/>
          <ac:spMkLst>
            <pc:docMk/>
            <pc:sldMk cId="765615360" sldId="257"/>
            <ac:spMk id="77" creationId="{568D7C22-9AAF-4F27-A60A-5A517435B2A7}"/>
          </ac:spMkLst>
        </pc:spChg>
        <pc:spChg chg="add mod">
          <ac:chgData name="Delgado, Kathya" userId="4a726217-5ef6-4b8c-a6a7-a1b62a14c386" providerId="ADAL" clId="{9EDBB899-8C2D-4D86-9BA2-665BC99E98CD}" dt="2022-04-06T15:02:08.437" v="6933" actId="122"/>
          <ac:spMkLst>
            <pc:docMk/>
            <pc:sldMk cId="765615360" sldId="257"/>
            <ac:spMk id="78" creationId="{E1B64A29-842B-46C8-8C87-69D65BC7B909}"/>
          </ac:spMkLst>
        </pc:spChg>
        <pc:spChg chg="add mod">
          <ac:chgData name="Delgado, Kathya" userId="4a726217-5ef6-4b8c-a6a7-a1b62a14c386" providerId="ADAL" clId="{9EDBB899-8C2D-4D86-9BA2-665BC99E98CD}" dt="2022-04-06T15:02:15.489" v="6934" actId="122"/>
          <ac:spMkLst>
            <pc:docMk/>
            <pc:sldMk cId="765615360" sldId="257"/>
            <ac:spMk id="79" creationId="{549AEAC2-17EF-46C6-8896-5B9658CC0613}"/>
          </ac:spMkLst>
        </pc:spChg>
        <pc:spChg chg="add mod">
          <ac:chgData name="Delgado, Kathya" userId="4a726217-5ef6-4b8c-a6a7-a1b62a14c386" providerId="ADAL" clId="{9EDBB899-8C2D-4D86-9BA2-665BC99E98CD}" dt="2022-04-06T15:02:21.144" v="6935" actId="122"/>
          <ac:spMkLst>
            <pc:docMk/>
            <pc:sldMk cId="765615360" sldId="257"/>
            <ac:spMk id="80" creationId="{49238619-80CF-44F6-9C94-62F8B2981DE5}"/>
          </ac:spMkLst>
        </pc:spChg>
        <pc:spChg chg="add mod">
          <ac:chgData name="Delgado, Kathya" userId="4a726217-5ef6-4b8c-a6a7-a1b62a14c386" providerId="ADAL" clId="{9EDBB899-8C2D-4D86-9BA2-665BC99E98CD}" dt="2022-04-06T15:02:26.801" v="6936" actId="122"/>
          <ac:spMkLst>
            <pc:docMk/>
            <pc:sldMk cId="765615360" sldId="257"/>
            <ac:spMk id="81" creationId="{055EC8E1-E72C-4C45-95B6-9FFE84D67740}"/>
          </ac:spMkLst>
        </pc:spChg>
        <pc:spChg chg="add mod">
          <ac:chgData name="Delgado, Kathya" userId="4a726217-5ef6-4b8c-a6a7-a1b62a14c386" providerId="ADAL" clId="{9EDBB899-8C2D-4D86-9BA2-665BC99E98CD}" dt="2022-04-06T17:09:31.585" v="6953" actId="20577"/>
          <ac:spMkLst>
            <pc:docMk/>
            <pc:sldMk cId="765615360" sldId="257"/>
            <ac:spMk id="97" creationId="{9BFA2439-3DC5-4E71-B0C9-21D3B1B8EB70}"/>
          </ac:spMkLst>
        </pc:spChg>
        <pc:spChg chg="add mod">
          <ac:chgData name="Delgado, Kathya" userId="4a726217-5ef6-4b8c-a6a7-a1b62a14c386" providerId="ADAL" clId="{9EDBB899-8C2D-4D86-9BA2-665BC99E98CD}" dt="2022-04-07T00:28:05.431" v="7011" actId="1076"/>
          <ac:spMkLst>
            <pc:docMk/>
            <pc:sldMk cId="765615360" sldId="257"/>
            <ac:spMk id="98" creationId="{A610CF59-3664-4706-BC21-BF72E7C2E204}"/>
          </ac:spMkLst>
        </pc:spChg>
        <pc:spChg chg="add mod">
          <ac:chgData name="Delgado, Kathya" userId="4a726217-5ef6-4b8c-a6a7-a1b62a14c386" providerId="ADAL" clId="{9EDBB899-8C2D-4D86-9BA2-665BC99E98CD}" dt="2022-04-07T00:29:08.955" v="7035" actId="20577"/>
          <ac:spMkLst>
            <pc:docMk/>
            <pc:sldMk cId="765615360" sldId="257"/>
            <ac:spMk id="111" creationId="{8D4FE5AF-3561-4A92-817B-019FE47F51DE}"/>
          </ac:spMkLst>
        </pc:spChg>
        <pc:spChg chg="add mod">
          <ac:chgData name="Delgado, Kathya" userId="4a726217-5ef6-4b8c-a6a7-a1b62a14c386" providerId="ADAL" clId="{9EDBB899-8C2D-4D86-9BA2-665BC99E98CD}" dt="2022-04-07T00:31:07.183" v="7090" actId="1035"/>
          <ac:spMkLst>
            <pc:docMk/>
            <pc:sldMk cId="765615360" sldId="257"/>
            <ac:spMk id="112" creationId="{867364E0-BEDC-40E0-BF96-49225497F5BF}"/>
          </ac:spMkLst>
        </pc:spChg>
        <pc:spChg chg="add mod">
          <ac:chgData name="Delgado, Kathya" userId="4a726217-5ef6-4b8c-a6a7-a1b62a14c386" providerId="ADAL" clId="{9EDBB899-8C2D-4D86-9BA2-665BC99E98CD}" dt="2022-04-07T00:30:44.654" v="7088" actId="1076"/>
          <ac:spMkLst>
            <pc:docMk/>
            <pc:sldMk cId="765615360" sldId="257"/>
            <ac:spMk id="113" creationId="{E87C0660-AE78-475C-B057-AA9B9C892F21}"/>
          </ac:spMkLst>
        </pc:spChg>
        <pc:grpChg chg="add del mod">
          <ac:chgData name="Delgado, Kathya" userId="4a726217-5ef6-4b8c-a6a7-a1b62a14c386" providerId="ADAL" clId="{9EDBB899-8C2D-4D86-9BA2-665BC99E98CD}" dt="2022-03-30T02:41:44.286" v="2540" actId="478"/>
          <ac:grpSpMkLst>
            <pc:docMk/>
            <pc:sldMk cId="765615360" sldId="257"/>
            <ac:grpSpMk id="36" creationId="{25381E1A-882A-5A41-B132-8CF413780D64}"/>
          </ac:grpSpMkLst>
        </pc:grpChg>
        <pc:picChg chg="add mod">
          <ac:chgData name="Delgado, Kathya" userId="4a726217-5ef6-4b8c-a6a7-a1b62a14c386" providerId="ADAL" clId="{9EDBB899-8C2D-4D86-9BA2-665BC99E98CD}" dt="2022-03-30T14:49:46.420" v="3114" actId="1076"/>
          <ac:picMkLst>
            <pc:docMk/>
            <pc:sldMk cId="765615360" sldId="257"/>
            <ac:picMk id="7" creationId="{5F66975F-D5F5-9F43-864A-917EDBB18A57}"/>
          </ac:picMkLst>
        </pc:picChg>
        <pc:picChg chg="add del mod">
          <ac:chgData name="Delgado, Kathya" userId="4a726217-5ef6-4b8c-a6a7-a1b62a14c386" providerId="ADAL" clId="{9EDBB899-8C2D-4D86-9BA2-665BC99E98CD}" dt="2022-03-30T14:20:27.096" v="2628" actId="478"/>
          <ac:picMkLst>
            <pc:docMk/>
            <pc:sldMk cId="765615360" sldId="257"/>
            <ac:picMk id="8" creationId="{0C87F8E1-377E-4742-858C-F5EF0C91A51C}"/>
          </ac:picMkLst>
        </pc:picChg>
        <pc:picChg chg="add mod">
          <ac:chgData name="Delgado, Kathya" userId="4a726217-5ef6-4b8c-a6a7-a1b62a14c386" providerId="ADAL" clId="{9EDBB899-8C2D-4D86-9BA2-665BC99E98CD}" dt="2022-04-04T03:06:35.733" v="4813" actId="14100"/>
          <ac:picMkLst>
            <pc:docMk/>
            <pc:sldMk cId="765615360" sldId="257"/>
            <ac:picMk id="9" creationId="{D643CA7E-94CB-4478-BC92-3F48D39A23DB}"/>
          </ac:picMkLst>
        </pc:picChg>
        <pc:picChg chg="add mod">
          <ac:chgData name="Delgado, Kathya" userId="4a726217-5ef6-4b8c-a6a7-a1b62a14c386" providerId="ADAL" clId="{9EDBB899-8C2D-4D86-9BA2-665BC99E98CD}" dt="2022-04-06T17:19:37.670" v="6972" actId="1076"/>
          <ac:picMkLst>
            <pc:docMk/>
            <pc:sldMk cId="765615360" sldId="257"/>
            <ac:picMk id="14" creationId="{6B53B2D0-C5D9-400F-92EF-F25C53AD92BC}"/>
          </ac:picMkLst>
        </pc:picChg>
        <pc:picChg chg="add mod">
          <ac:chgData name="Delgado, Kathya" userId="4a726217-5ef6-4b8c-a6a7-a1b62a14c386" providerId="ADAL" clId="{9EDBB899-8C2D-4D86-9BA2-665BC99E98CD}" dt="2022-04-06T14:49:27.139" v="6720" actId="1035"/>
          <ac:picMkLst>
            <pc:docMk/>
            <pc:sldMk cId="765615360" sldId="257"/>
            <ac:picMk id="15" creationId="{7519A251-59E3-46D2-9EA7-36580E864F53}"/>
          </ac:picMkLst>
        </pc:picChg>
        <pc:picChg chg="add del mod">
          <ac:chgData name="Delgado, Kathya" userId="4a726217-5ef6-4b8c-a6a7-a1b62a14c386" providerId="ADAL" clId="{9EDBB899-8C2D-4D86-9BA2-665BC99E98CD}" dt="2022-04-04T02:48:53.814" v="4651" actId="478"/>
          <ac:picMkLst>
            <pc:docMk/>
            <pc:sldMk cId="765615360" sldId="257"/>
            <ac:picMk id="23" creationId="{18CDEB1E-F0AF-4858-8B08-8035E2CA2458}"/>
          </ac:picMkLst>
        </pc:picChg>
        <pc:picChg chg="add del mod">
          <ac:chgData name="Delgado, Kathya" userId="4a726217-5ef6-4b8c-a6a7-a1b62a14c386" providerId="ADAL" clId="{9EDBB899-8C2D-4D86-9BA2-665BC99E98CD}" dt="2022-04-04T02:52:13.825" v="4710" actId="478"/>
          <ac:picMkLst>
            <pc:docMk/>
            <pc:sldMk cId="765615360" sldId="257"/>
            <ac:picMk id="27" creationId="{C9E34EE6-3936-4A62-9582-1B395FE3614F}"/>
          </ac:picMkLst>
        </pc:picChg>
        <pc:picChg chg="add mod">
          <ac:chgData name="Delgado, Kathya" userId="4a726217-5ef6-4b8c-a6a7-a1b62a14c386" providerId="ADAL" clId="{9EDBB899-8C2D-4D86-9BA2-665BC99E98CD}" dt="2022-04-04T03:40:09.285" v="5396" actId="1035"/>
          <ac:picMkLst>
            <pc:docMk/>
            <pc:sldMk cId="765615360" sldId="257"/>
            <ac:picMk id="31" creationId="{FF5C9906-4B1F-47C7-AE11-407247D25940}"/>
          </ac:picMkLst>
        </pc:picChg>
        <pc:picChg chg="add del mod">
          <ac:chgData name="Delgado, Kathya" userId="4a726217-5ef6-4b8c-a6a7-a1b62a14c386" providerId="ADAL" clId="{9EDBB899-8C2D-4D86-9BA2-665BC99E98CD}" dt="2022-04-04T02:46:07.021" v="4635" actId="478"/>
          <ac:picMkLst>
            <pc:docMk/>
            <pc:sldMk cId="765615360" sldId="257"/>
            <ac:picMk id="36" creationId="{F165FFDB-1C1A-274D-9D8D-049B1DF86A47}"/>
          </ac:picMkLst>
        </pc:picChg>
        <pc:picChg chg="add mod">
          <ac:chgData name="Delgado, Kathya" userId="4a726217-5ef6-4b8c-a6a7-a1b62a14c386" providerId="ADAL" clId="{9EDBB899-8C2D-4D86-9BA2-665BC99E98CD}" dt="2022-03-30T02:40:10.285" v="2531"/>
          <ac:picMkLst>
            <pc:docMk/>
            <pc:sldMk cId="765615360" sldId="257"/>
            <ac:picMk id="37" creationId="{31831F3A-32FC-AA4F-A945-F405749D6F28}"/>
          </ac:picMkLst>
        </pc:picChg>
        <pc:picChg chg="add mod">
          <ac:chgData name="Delgado, Kathya" userId="4a726217-5ef6-4b8c-a6a7-a1b62a14c386" providerId="ADAL" clId="{9EDBB899-8C2D-4D86-9BA2-665BC99E98CD}" dt="2022-03-30T02:40:10.285" v="2531"/>
          <ac:picMkLst>
            <pc:docMk/>
            <pc:sldMk cId="765615360" sldId="257"/>
            <ac:picMk id="38" creationId="{EFC29386-3255-7846-AAD4-658F00163530}"/>
          </ac:picMkLst>
        </pc:picChg>
        <pc:picChg chg="add del mod">
          <ac:chgData name="Delgado, Kathya" userId="4a726217-5ef6-4b8c-a6a7-a1b62a14c386" providerId="ADAL" clId="{9EDBB899-8C2D-4D86-9BA2-665BC99E98CD}" dt="2022-04-04T03:34:48.528" v="5128" actId="478"/>
          <ac:picMkLst>
            <pc:docMk/>
            <pc:sldMk cId="765615360" sldId="257"/>
            <ac:picMk id="45" creationId="{F165FFDB-1C1A-274D-9D8D-049B1DF86A47}"/>
          </ac:picMkLst>
        </pc:picChg>
        <pc:picChg chg="add del mod">
          <ac:chgData name="Delgado, Kathya" userId="4a726217-5ef6-4b8c-a6a7-a1b62a14c386" providerId="ADAL" clId="{9EDBB899-8C2D-4D86-9BA2-665BC99E98CD}" dt="2022-04-05T04:47:18.283" v="5985" actId="478"/>
          <ac:picMkLst>
            <pc:docMk/>
            <pc:sldMk cId="765615360" sldId="257"/>
            <ac:picMk id="106" creationId="{6E7C5711-490F-4859-B873-52FFEF16C5D4}"/>
          </ac:picMkLst>
        </pc:picChg>
        <pc:picChg chg="add del mod">
          <ac:chgData name="Delgado, Kathya" userId="4a726217-5ef6-4b8c-a6a7-a1b62a14c386" providerId="ADAL" clId="{9EDBB899-8C2D-4D86-9BA2-665BC99E98CD}" dt="2022-04-05T04:47:20.221" v="5986" actId="478"/>
          <ac:picMkLst>
            <pc:docMk/>
            <pc:sldMk cId="765615360" sldId="257"/>
            <ac:picMk id="108" creationId="{09E204AD-D2B5-4028-9F96-BC1C33CA5A35}"/>
          </ac:picMkLst>
        </pc:picChg>
        <pc:picChg chg="add del mod">
          <ac:chgData name="Delgado, Kathya" userId="4a726217-5ef6-4b8c-a6a7-a1b62a14c386" providerId="ADAL" clId="{9EDBB899-8C2D-4D86-9BA2-665BC99E98CD}" dt="2022-04-05T04:47:22.414" v="5987" actId="478"/>
          <ac:picMkLst>
            <pc:docMk/>
            <pc:sldMk cId="765615360" sldId="257"/>
            <ac:picMk id="110" creationId="{B3C7E8FF-C5D8-45DB-892C-D4891B3FCF3F}"/>
          </ac:picMkLst>
        </pc:picChg>
        <pc:picChg chg="add mod">
          <ac:chgData name="Delgado, Kathya" userId="4a726217-5ef6-4b8c-a6a7-a1b62a14c386" providerId="ADAL" clId="{9EDBB899-8C2D-4D86-9BA2-665BC99E98CD}" dt="2022-04-05T04:48:00.952" v="5995" actId="1076"/>
          <ac:picMkLst>
            <pc:docMk/>
            <pc:sldMk cId="765615360" sldId="257"/>
            <ac:picMk id="115" creationId="{2C10D347-85BF-40B6-804A-6CF320A07413}"/>
          </ac:picMkLst>
        </pc:picChg>
        <pc:picChg chg="add mod">
          <ac:chgData name="Delgado, Kathya" userId="4a726217-5ef6-4b8c-a6a7-a1b62a14c386" providerId="ADAL" clId="{9EDBB899-8C2D-4D86-9BA2-665BC99E98CD}" dt="2022-04-05T04:48:52.215" v="6011" actId="1036"/>
          <ac:picMkLst>
            <pc:docMk/>
            <pc:sldMk cId="765615360" sldId="257"/>
            <ac:picMk id="117" creationId="{3FDF88FB-A307-4733-B1EC-6715BABDB21C}"/>
          </ac:picMkLst>
        </pc:picChg>
        <pc:picChg chg="add mod">
          <ac:chgData name="Delgado, Kathya" userId="4a726217-5ef6-4b8c-a6a7-a1b62a14c386" providerId="ADAL" clId="{9EDBB899-8C2D-4D86-9BA2-665BC99E98CD}" dt="2022-04-05T04:49:21.704" v="6017" actId="14100"/>
          <ac:picMkLst>
            <pc:docMk/>
            <pc:sldMk cId="765615360" sldId="257"/>
            <ac:picMk id="119" creationId="{C6B86A0F-30FB-4769-98B2-354E7277A267}"/>
          </ac:picMkLst>
        </pc:picChg>
        <pc:picChg chg="add del mod">
          <ac:chgData name="Delgado, Kathya" userId="4a726217-5ef6-4b8c-a6a7-a1b62a14c386" providerId="ADAL" clId="{9EDBB899-8C2D-4D86-9BA2-665BC99E98CD}" dt="2022-04-06T17:19:14.373" v="6966"/>
          <ac:picMkLst>
            <pc:docMk/>
            <pc:sldMk cId="765615360" sldId="257"/>
            <ac:picMk id="1026" creationId="{29F16A3D-BA13-4F8E-B879-93D99BD9FB98}"/>
          </ac:picMkLst>
        </pc:picChg>
        <pc:picChg chg="del mod">
          <ac:chgData name="Delgado, Kathya" userId="4a726217-5ef6-4b8c-a6a7-a1b62a14c386" providerId="ADAL" clId="{9EDBB899-8C2D-4D86-9BA2-665BC99E98CD}" dt="2022-03-29T01:09:40.948" v="312" actId="478"/>
          <ac:picMkLst>
            <pc:docMk/>
            <pc:sldMk cId="765615360" sldId="257"/>
            <ac:picMk id="1026" creationId="{52A0E542-F962-47CB-B63D-870DC4C599C3}"/>
          </ac:picMkLst>
        </pc:picChg>
        <pc:picChg chg="add mod">
          <ac:chgData name="Delgado, Kathya" userId="4a726217-5ef6-4b8c-a6a7-a1b62a14c386" providerId="ADAL" clId="{9EDBB899-8C2D-4D86-9BA2-665BC99E98CD}" dt="2022-04-06T14:49:29.864" v="6723" actId="1035"/>
          <ac:picMkLst>
            <pc:docMk/>
            <pc:sldMk cId="765615360" sldId="257"/>
            <ac:picMk id="1028" creationId="{4156DB4A-4FAA-4ED1-B87E-E77D42BB7986}"/>
          </ac:picMkLst>
        </pc:picChg>
        <pc:picChg chg="add mod">
          <ac:chgData name="Delgado, Kathya" userId="4a726217-5ef6-4b8c-a6a7-a1b62a14c386" providerId="ADAL" clId="{9EDBB899-8C2D-4D86-9BA2-665BC99E98CD}" dt="2022-04-06T14:49:32.024" v="6726" actId="1035"/>
          <ac:picMkLst>
            <pc:docMk/>
            <pc:sldMk cId="765615360" sldId="257"/>
            <ac:picMk id="1030" creationId="{3F9E5824-DA59-4F6D-8BB3-34145BA070BE}"/>
          </ac:picMkLst>
        </pc:picChg>
        <pc:picChg chg="add mod">
          <ac:chgData name="Delgado, Kathya" userId="4a726217-5ef6-4b8c-a6a7-a1b62a14c386" providerId="ADAL" clId="{9EDBB899-8C2D-4D86-9BA2-665BC99E98CD}" dt="2022-04-06T14:56:31.783" v="6901" actId="1036"/>
          <ac:picMkLst>
            <pc:docMk/>
            <pc:sldMk cId="765615360" sldId="257"/>
            <ac:picMk id="1032" creationId="{5B2D9C11-481C-4586-A1EE-340C1A7A9884}"/>
          </ac:picMkLst>
        </pc:picChg>
        <pc:picChg chg="add del mod">
          <ac:chgData name="Delgado, Kathya" userId="4a726217-5ef6-4b8c-a6a7-a1b62a14c386" providerId="ADAL" clId="{9EDBB899-8C2D-4D86-9BA2-665BC99E98CD}" dt="2022-04-06T17:19:28.037" v="6969" actId="478"/>
          <ac:picMkLst>
            <pc:docMk/>
            <pc:sldMk cId="765615360" sldId="257"/>
            <ac:picMk id="1034" creationId="{3C596119-E68E-403A-9383-C1954F76BDAB}"/>
          </ac:picMkLst>
        </pc:picChg>
        <pc:cxnChg chg="add mod">
          <ac:chgData name="Delgado, Kathya" userId="4a726217-5ef6-4b8c-a6a7-a1b62a14c386" providerId="ADAL" clId="{9EDBB899-8C2D-4D86-9BA2-665BC99E98CD}" dt="2022-03-30T14:46:06.513" v="3033" actId="1035"/>
          <ac:cxnSpMkLst>
            <pc:docMk/>
            <pc:sldMk cId="765615360" sldId="257"/>
            <ac:cxnSpMk id="24" creationId="{0BCA5EAD-04C3-4265-A3A2-ED29DD48DCD6}"/>
          </ac:cxnSpMkLst>
        </pc:cxnChg>
        <pc:cxnChg chg="add mod">
          <ac:chgData name="Delgado, Kathya" userId="4a726217-5ef6-4b8c-a6a7-a1b62a14c386" providerId="ADAL" clId="{9EDBB899-8C2D-4D86-9BA2-665BC99E98CD}" dt="2022-03-30T14:46:11.932" v="3036" actId="1036"/>
          <ac:cxnSpMkLst>
            <pc:docMk/>
            <pc:sldMk cId="765615360" sldId="257"/>
            <ac:cxnSpMk id="28" creationId="{74A49E04-7210-4585-A72C-B8ED1D245E34}"/>
          </ac:cxnSpMkLst>
        </pc:cxnChg>
        <pc:cxnChg chg="add mod">
          <ac:chgData name="Delgado, Kathya" userId="4a726217-5ef6-4b8c-a6a7-a1b62a14c386" providerId="ADAL" clId="{9EDBB899-8C2D-4D86-9BA2-665BC99E98CD}" dt="2022-03-30T18:43:46.499" v="4289" actId="1036"/>
          <ac:cxnSpMkLst>
            <pc:docMk/>
            <pc:sldMk cId="765615360" sldId="257"/>
            <ac:cxnSpMk id="33" creationId="{BABE9C3E-B637-4925-881E-C96A1B340E1B}"/>
          </ac:cxnSpMkLst>
        </pc:cxnChg>
        <pc:cxnChg chg="add mod">
          <ac:chgData name="Delgado, Kathya" userId="4a726217-5ef6-4b8c-a6a7-a1b62a14c386" providerId="ADAL" clId="{9EDBB899-8C2D-4D86-9BA2-665BC99E98CD}" dt="2022-03-30T18:43:23.401" v="4248" actId="1036"/>
          <ac:cxnSpMkLst>
            <pc:docMk/>
            <pc:sldMk cId="765615360" sldId="257"/>
            <ac:cxnSpMk id="39" creationId="{122CFC19-48FD-4D81-8581-0BD15F1AAA0D}"/>
          </ac:cxnSpMkLst>
        </pc:cxnChg>
        <pc:cxnChg chg="add mod">
          <ac:chgData name="Delgado, Kathya" userId="4a726217-5ef6-4b8c-a6a7-a1b62a14c386" providerId="ADAL" clId="{9EDBB899-8C2D-4D86-9BA2-665BC99E98CD}" dt="2022-04-04T03:43:00.385" v="5413" actId="1076"/>
          <ac:cxnSpMkLst>
            <pc:docMk/>
            <pc:sldMk cId="765615360" sldId="257"/>
            <ac:cxnSpMk id="46" creationId="{279FD348-4713-49D4-8AE2-7E9082F5BFE2}"/>
          </ac:cxnSpMkLst>
        </pc:cxnChg>
        <pc:cxnChg chg="add del mod">
          <ac:chgData name="Delgado, Kathya" userId="4a726217-5ef6-4b8c-a6a7-a1b62a14c386" providerId="ADAL" clId="{9EDBB899-8C2D-4D86-9BA2-665BC99E98CD}" dt="2022-04-04T02:59:44.136" v="4787" actId="478"/>
          <ac:cxnSpMkLst>
            <pc:docMk/>
            <pc:sldMk cId="765615360" sldId="257"/>
            <ac:cxnSpMk id="48" creationId="{85B2D90B-866B-4139-BF57-48A37E8F9044}"/>
          </ac:cxnSpMkLst>
        </pc:cxnChg>
        <pc:cxnChg chg="add mod">
          <ac:chgData name="Delgado, Kathya" userId="4a726217-5ef6-4b8c-a6a7-a1b62a14c386" providerId="ADAL" clId="{9EDBB899-8C2D-4D86-9BA2-665BC99E98CD}" dt="2022-04-04T03:43:07.311" v="5415" actId="1076"/>
          <ac:cxnSpMkLst>
            <pc:docMk/>
            <pc:sldMk cId="765615360" sldId="257"/>
            <ac:cxnSpMk id="55" creationId="{676147EB-488D-4E90-B19D-BA824C891944}"/>
          </ac:cxnSpMkLst>
        </pc:cxnChg>
        <pc:cxnChg chg="add mod">
          <ac:chgData name="Delgado, Kathya" userId="4a726217-5ef6-4b8c-a6a7-a1b62a14c386" providerId="ADAL" clId="{9EDBB899-8C2D-4D86-9BA2-665BC99E98CD}" dt="2022-04-04T03:43:16.991" v="5417" actId="1076"/>
          <ac:cxnSpMkLst>
            <pc:docMk/>
            <pc:sldMk cId="765615360" sldId="257"/>
            <ac:cxnSpMk id="56" creationId="{EE5E8FEC-2C86-4A73-9D47-9131E14662E5}"/>
          </ac:cxnSpMkLst>
        </pc:cxnChg>
        <pc:cxnChg chg="add del">
          <ac:chgData name="Delgado, Kathya" userId="4a726217-5ef6-4b8c-a6a7-a1b62a14c386" providerId="ADAL" clId="{9EDBB899-8C2D-4D86-9BA2-665BC99E98CD}" dt="2022-04-04T03:15:15.447" v="4913" actId="478"/>
          <ac:cxnSpMkLst>
            <pc:docMk/>
            <pc:sldMk cId="765615360" sldId="257"/>
            <ac:cxnSpMk id="57" creationId="{13711FE5-E3AD-4CD9-95B7-B57268FDA9DB}"/>
          </ac:cxnSpMkLst>
        </pc:cxnChg>
        <pc:cxnChg chg="add del mod">
          <ac:chgData name="Delgado, Kathya" userId="4a726217-5ef6-4b8c-a6a7-a1b62a14c386" providerId="ADAL" clId="{9EDBB899-8C2D-4D86-9BA2-665BC99E98CD}" dt="2022-04-04T03:18:52.725" v="4925" actId="478"/>
          <ac:cxnSpMkLst>
            <pc:docMk/>
            <pc:sldMk cId="765615360" sldId="257"/>
            <ac:cxnSpMk id="69" creationId="{D024E437-CC95-4ACD-BC48-480B525805DC}"/>
          </ac:cxnSpMkLst>
        </pc:cxnChg>
        <pc:cxnChg chg="add mod">
          <ac:chgData name="Delgado, Kathya" userId="4a726217-5ef6-4b8c-a6a7-a1b62a14c386" providerId="ADAL" clId="{9EDBB899-8C2D-4D86-9BA2-665BC99E98CD}" dt="2022-04-04T03:43:46.794" v="5423" actId="14100"/>
          <ac:cxnSpMkLst>
            <pc:docMk/>
            <pc:sldMk cId="765615360" sldId="257"/>
            <ac:cxnSpMk id="73" creationId="{7D174F57-0BD6-4373-8E4D-17FFC5A9DE41}"/>
          </ac:cxnSpMkLst>
        </pc:cxnChg>
        <pc:cxnChg chg="add mod">
          <ac:chgData name="Delgado, Kathya" userId="4a726217-5ef6-4b8c-a6a7-a1b62a14c386" providerId="ADAL" clId="{9EDBB899-8C2D-4D86-9BA2-665BC99E98CD}" dt="2022-04-04T03:42:02.518" v="5408" actId="1076"/>
          <ac:cxnSpMkLst>
            <pc:docMk/>
            <pc:sldMk cId="765615360" sldId="257"/>
            <ac:cxnSpMk id="75" creationId="{59B44CE4-A577-44D0-981E-38660D7AE429}"/>
          </ac:cxnSpMkLst>
        </pc:cxnChg>
        <pc:cxnChg chg="add mod">
          <ac:chgData name="Delgado, Kathya" userId="4a726217-5ef6-4b8c-a6a7-a1b62a14c386" providerId="ADAL" clId="{9EDBB899-8C2D-4D86-9BA2-665BC99E98CD}" dt="2022-04-04T03:48:45.281" v="5549" actId="1038"/>
          <ac:cxnSpMkLst>
            <pc:docMk/>
            <pc:sldMk cId="765615360" sldId="257"/>
            <ac:cxnSpMk id="83" creationId="{75FBA1AE-119E-474F-AF23-30D60E42AB5C}"/>
          </ac:cxnSpMkLst>
        </pc:cxnChg>
        <pc:cxnChg chg="add mod">
          <ac:chgData name="Delgado, Kathya" userId="4a726217-5ef6-4b8c-a6a7-a1b62a14c386" providerId="ADAL" clId="{9EDBB899-8C2D-4D86-9BA2-665BC99E98CD}" dt="2022-04-04T03:48:16.297" v="5491" actId="1038"/>
          <ac:cxnSpMkLst>
            <pc:docMk/>
            <pc:sldMk cId="765615360" sldId="257"/>
            <ac:cxnSpMk id="85" creationId="{7F2BBCED-26D9-486C-BDAC-AA0F121E37C6}"/>
          </ac:cxnSpMkLst>
        </pc:cxnChg>
        <pc:cxnChg chg="add mod">
          <ac:chgData name="Delgado, Kathya" userId="4a726217-5ef6-4b8c-a6a7-a1b62a14c386" providerId="ADAL" clId="{9EDBB899-8C2D-4D86-9BA2-665BC99E98CD}" dt="2022-04-06T15:02:42.430" v="6937" actId="14100"/>
          <ac:cxnSpMkLst>
            <pc:docMk/>
            <pc:sldMk cId="765615360" sldId="257"/>
            <ac:cxnSpMk id="88" creationId="{480795A4-8B17-485C-80A2-160693BAB1CD}"/>
          </ac:cxnSpMkLst>
        </pc:cxnChg>
        <pc:cxnChg chg="add mod">
          <ac:chgData name="Delgado, Kathya" userId="4a726217-5ef6-4b8c-a6a7-a1b62a14c386" providerId="ADAL" clId="{9EDBB899-8C2D-4D86-9BA2-665BC99E98CD}" dt="2022-04-04T03:34:07.286" v="5123" actId="14100"/>
          <ac:cxnSpMkLst>
            <pc:docMk/>
            <pc:sldMk cId="765615360" sldId="257"/>
            <ac:cxnSpMk id="91" creationId="{52B2DC0C-FD90-4E5B-96C0-625EFFAC0A29}"/>
          </ac:cxnSpMkLst>
        </pc:cxnChg>
        <pc:cxnChg chg="add mod">
          <ac:chgData name="Delgado, Kathya" userId="4a726217-5ef6-4b8c-a6a7-a1b62a14c386" providerId="ADAL" clId="{9EDBB899-8C2D-4D86-9BA2-665BC99E98CD}" dt="2022-04-04T03:34:17.989" v="5125" actId="13822"/>
          <ac:cxnSpMkLst>
            <pc:docMk/>
            <pc:sldMk cId="765615360" sldId="257"/>
            <ac:cxnSpMk id="94" creationId="{134E9F36-495D-4552-87BE-C409A850F51A}"/>
          </ac:cxnSpMkLst>
        </pc:cxnChg>
        <pc:cxnChg chg="add mod">
          <ac:chgData name="Delgado, Kathya" userId="4a726217-5ef6-4b8c-a6a7-a1b62a14c386" providerId="ADAL" clId="{9EDBB899-8C2D-4D86-9BA2-665BC99E98CD}" dt="2022-04-04T03:34:30.003" v="5127" actId="13822"/>
          <ac:cxnSpMkLst>
            <pc:docMk/>
            <pc:sldMk cId="765615360" sldId="257"/>
            <ac:cxnSpMk id="96" creationId="{46D1F05B-677F-4B5E-9495-C5D9F823008C}"/>
          </ac:cxnSpMkLst>
        </pc:cxnChg>
      </pc:sldChg>
      <pc:sldMasterChg chg="modSp modSldLayout">
        <pc:chgData name="Delgado, Kathya" userId="4a726217-5ef6-4b8c-a6a7-a1b62a14c386" providerId="ADAL" clId="{9EDBB899-8C2D-4D86-9BA2-665BC99E98CD}" dt="2022-03-29T01:05:46.228" v="220"/>
        <pc:sldMasterMkLst>
          <pc:docMk/>
          <pc:sldMasterMk cId="294543249" sldId="2147483648"/>
        </pc:sldMasterMkLst>
        <pc:spChg chg="mod">
          <ac:chgData name="Delgado, Kathya" userId="4a726217-5ef6-4b8c-a6a7-a1b62a14c386" providerId="ADAL" clId="{9EDBB899-8C2D-4D86-9BA2-665BC99E98CD}" dt="2022-03-29T01:05:46.228" v="220"/>
          <ac:spMkLst>
            <pc:docMk/>
            <pc:sldMasterMk cId="294543249" sldId="2147483648"/>
            <ac:spMk id="2" creationId="{7CD48052-3B52-453C-B04C-72068D6972A0}"/>
          </ac:spMkLst>
        </pc:spChg>
        <pc:spChg chg="mod">
          <ac:chgData name="Delgado, Kathya" userId="4a726217-5ef6-4b8c-a6a7-a1b62a14c386" providerId="ADAL" clId="{9EDBB899-8C2D-4D86-9BA2-665BC99E98CD}" dt="2022-03-29T01:05:46.228" v="220"/>
          <ac:spMkLst>
            <pc:docMk/>
            <pc:sldMasterMk cId="294543249" sldId="2147483648"/>
            <ac:spMk id="3" creationId="{FC0B251F-9181-49D9-9DE9-A8185C28F83C}"/>
          </ac:spMkLst>
        </pc:spChg>
        <pc:spChg chg="mod">
          <ac:chgData name="Delgado, Kathya" userId="4a726217-5ef6-4b8c-a6a7-a1b62a14c386" providerId="ADAL" clId="{9EDBB899-8C2D-4D86-9BA2-665BC99E98CD}" dt="2022-03-29T01:05:46.228" v="220"/>
          <ac:spMkLst>
            <pc:docMk/>
            <pc:sldMasterMk cId="294543249" sldId="2147483648"/>
            <ac:spMk id="4" creationId="{865D01B7-CB13-41CA-A5AB-7E81AEF81E6D}"/>
          </ac:spMkLst>
        </pc:spChg>
        <pc:spChg chg="mod">
          <ac:chgData name="Delgado, Kathya" userId="4a726217-5ef6-4b8c-a6a7-a1b62a14c386" providerId="ADAL" clId="{9EDBB899-8C2D-4D86-9BA2-665BC99E98CD}" dt="2022-03-29T01:05:46.228" v="220"/>
          <ac:spMkLst>
            <pc:docMk/>
            <pc:sldMasterMk cId="294543249" sldId="2147483648"/>
            <ac:spMk id="5" creationId="{A1E2C1CB-E8AD-4CFD-8715-943C680EA82E}"/>
          </ac:spMkLst>
        </pc:spChg>
        <pc:spChg chg="mod">
          <ac:chgData name="Delgado, Kathya" userId="4a726217-5ef6-4b8c-a6a7-a1b62a14c386" providerId="ADAL" clId="{9EDBB899-8C2D-4D86-9BA2-665BC99E98CD}" dt="2022-03-29T01:05:46.228" v="220"/>
          <ac:spMkLst>
            <pc:docMk/>
            <pc:sldMasterMk cId="294543249" sldId="2147483648"/>
            <ac:spMk id="6" creationId="{D5FC64D7-6E26-461A-A633-6E7F4792CCD4}"/>
          </ac:spMkLst>
        </pc:spChg>
        <pc:sldLayoutChg chg="modSp">
          <pc:chgData name="Delgado, Kathya" userId="4a726217-5ef6-4b8c-a6a7-a1b62a14c386" providerId="ADAL" clId="{9EDBB899-8C2D-4D86-9BA2-665BC99E98CD}" dt="2022-03-29T01:05:46.228" v="220"/>
          <pc:sldLayoutMkLst>
            <pc:docMk/>
            <pc:sldMasterMk cId="294543249" sldId="2147483648"/>
            <pc:sldLayoutMk cId="4292909125" sldId="2147483649"/>
          </pc:sldLayoutMkLst>
          <pc:spChg chg="mod">
            <ac:chgData name="Delgado, Kathya" userId="4a726217-5ef6-4b8c-a6a7-a1b62a14c386" providerId="ADAL" clId="{9EDBB899-8C2D-4D86-9BA2-665BC99E98CD}" dt="2022-03-29T01:05:46.228" v="220"/>
            <ac:spMkLst>
              <pc:docMk/>
              <pc:sldMasterMk cId="294543249" sldId="2147483648"/>
              <pc:sldLayoutMk cId="4292909125" sldId="2147483649"/>
              <ac:spMk id="2" creationId="{A8458069-076F-4958-8860-DC6F28250B55}"/>
            </ac:spMkLst>
          </pc:spChg>
          <pc:spChg chg="mod">
            <ac:chgData name="Delgado, Kathya" userId="4a726217-5ef6-4b8c-a6a7-a1b62a14c386" providerId="ADAL" clId="{9EDBB899-8C2D-4D86-9BA2-665BC99E98CD}" dt="2022-03-29T01:05:46.228" v="220"/>
            <ac:spMkLst>
              <pc:docMk/>
              <pc:sldMasterMk cId="294543249" sldId="2147483648"/>
              <pc:sldLayoutMk cId="4292909125" sldId="2147483649"/>
              <ac:spMk id="3" creationId="{0362ADCC-41E7-4411-945F-6F28BB1B8DC9}"/>
            </ac:spMkLst>
          </pc:spChg>
        </pc:sldLayoutChg>
        <pc:sldLayoutChg chg="modSp">
          <pc:chgData name="Delgado, Kathya" userId="4a726217-5ef6-4b8c-a6a7-a1b62a14c386" providerId="ADAL" clId="{9EDBB899-8C2D-4D86-9BA2-665BC99E98CD}" dt="2022-03-29T01:05:46.228" v="220"/>
          <pc:sldLayoutMkLst>
            <pc:docMk/>
            <pc:sldMasterMk cId="294543249" sldId="2147483648"/>
            <pc:sldLayoutMk cId="1126758348" sldId="2147483651"/>
          </pc:sldLayoutMkLst>
          <pc:spChg chg="mod">
            <ac:chgData name="Delgado, Kathya" userId="4a726217-5ef6-4b8c-a6a7-a1b62a14c386" providerId="ADAL" clId="{9EDBB899-8C2D-4D86-9BA2-665BC99E98CD}" dt="2022-03-29T01:05:46.228" v="220"/>
            <ac:spMkLst>
              <pc:docMk/>
              <pc:sldMasterMk cId="294543249" sldId="2147483648"/>
              <pc:sldLayoutMk cId="1126758348" sldId="2147483651"/>
              <ac:spMk id="2" creationId="{96A6EC05-A0ED-46AD-B9E8-B34304F6B522}"/>
            </ac:spMkLst>
          </pc:spChg>
          <pc:spChg chg="mod">
            <ac:chgData name="Delgado, Kathya" userId="4a726217-5ef6-4b8c-a6a7-a1b62a14c386" providerId="ADAL" clId="{9EDBB899-8C2D-4D86-9BA2-665BC99E98CD}" dt="2022-03-29T01:05:46.228" v="220"/>
            <ac:spMkLst>
              <pc:docMk/>
              <pc:sldMasterMk cId="294543249" sldId="2147483648"/>
              <pc:sldLayoutMk cId="1126758348" sldId="2147483651"/>
              <ac:spMk id="3" creationId="{5E177F31-CBD2-4198-AFDA-5A881FA90FFC}"/>
            </ac:spMkLst>
          </pc:spChg>
        </pc:sldLayoutChg>
        <pc:sldLayoutChg chg="modSp">
          <pc:chgData name="Delgado, Kathya" userId="4a726217-5ef6-4b8c-a6a7-a1b62a14c386" providerId="ADAL" clId="{9EDBB899-8C2D-4D86-9BA2-665BC99E98CD}" dt="2022-03-29T01:05:46.228" v="220"/>
          <pc:sldLayoutMkLst>
            <pc:docMk/>
            <pc:sldMasterMk cId="294543249" sldId="2147483648"/>
            <pc:sldLayoutMk cId="79093750" sldId="2147483652"/>
          </pc:sldLayoutMkLst>
          <pc:spChg chg="mod">
            <ac:chgData name="Delgado, Kathya" userId="4a726217-5ef6-4b8c-a6a7-a1b62a14c386" providerId="ADAL" clId="{9EDBB899-8C2D-4D86-9BA2-665BC99E98CD}" dt="2022-03-29T01:05:46.228" v="220"/>
            <ac:spMkLst>
              <pc:docMk/>
              <pc:sldMasterMk cId="294543249" sldId="2147483648"/>
              <pc:sldLayoutMk cId="79093750" sldId="2147483652"/>
              <ac:spMk id="3" creationId="{40B161CE-B434-4BA8-AC1A-D19ACCE034AC}"/>
            </ac:spMkLst>
          </pc:spChg>
          <pc:spChg chg="mod">
            <ac:chgData name="Delgado, Kathya" userId="4a726217-5ef6-4b8c-a6a7-a1b62a14c386" providerId="ADAL" clId="{9EDBB899-8C2D-4D86-9BA2-665BC99E98CD}" dt="2022-03-29T01:05:46.228" v="220"/>
            <ac:spMkLst>
              <pc:docMk/>
              <pc:sldMasterMk cId="294543249" sldId="2147483648"/>
              <pc:sldLayoutMk cId="79093750" sldId="2147483652"/>
              <ac:spMk id="4" creationId="{1A51315F-C1F1-4ED5-AD3D-1233C0C721EA}"/>
            </ac:spMkLst>
          </pc:spChg>
        </pc:sldLayoutChg>
        <pc:sldLayoutChg chg="modSp">
          <pc:chgData name="Delgado, Kathya" userId="4a726217-5ef6-4b8c-a6a7-a1b62a14c386" providerId="ADAL" clId="{9EDBB899-8C2D-4D86-9BA2-665BC99E98CD}" dt="2022-03-29T01:05:46.228" v="220"/>
          <pc:sldLayoutMkLst>
            <pc:docMk/>
            <pc:sldMasterMk cId="294543249" sldId="2147483648"/>
            <pc:sldLayoutMk cId="1344375667" sldId="2147483653"/>
          </pc:sldLayoutMkLst>
          <pc:spChg chg="mod">
            <ac:chgData name="Delgado, Kathya" userId="4a726217-5ef6-4b8c-a6a7-a1b62a14c386" providerId="ADAL" clId="{9EDBB899-8C2D-4D86-9BA2-665BC99E98CD}" dt="2022-03-29T01:05:46.228" v="220"/>
            <ac:spMkLst>
              <pc:docMk/>
              <pc:sldMasterMk cId="294543249" sldId="2147483648"/>
              <pc:sldLayoutMk cId="1344375667" sldId="2147483653"/>
              <ac:spMk id="2" creationId="{7EDCAF2D-86C0-40C4-BBDD-5C9E74004280}"/>
            </ac:spMkLst>
          </pc:spChg>
          <pc:spChg chg="mod">
            <ac:chgData name="Delgado, Kathya" userId="4a726217-5ef6-4b8c-a6a7-a1b62a14c386" providerId="ADAL" clId="{9EDBB899-8C2D-4D86-9BA2-665BC99E98CD}" dt="2022-03-29T01:05:46.228" v="220"/>
            <ac:spMkLst>
              <pc:docMk/>
              <pc:sldMasterMk cId="294543249" sldId="2147483648"/>
              <pc:sldLayoutMk cId="1344375667" sldId="2147483653"/>
              <ac:spMk id="3" creationId="{309D3897-7B17-4887-867B-41A3435FD743}"/>
            </ac:spMkLst>
          </pc:spChg>
          <pc:spChg chg="mod">
            <ac:chgData name="Delgado, Kathya" userId="4a726217-5ef6-4b8c-a6a7-a1b62a14c386" providerId="ADAL" clId="{9EDBB899-8C2D-4D86-9BA2-665BC99E98CD}" dt="2022-03-29T01:05:46.228" v="220"/>
            <ac:spMkLst>
              <pc:docMk/>
              <pc:sldMasterMk cId="294543249" sldId="2147483648"/>
              <pc:sldLayoutMk cId="1344375667" sldId="2147483653"/>
              <ac:spMk id="4" creationId="{9FAB0DCB-3F82-492A-8D4A-2A932DF2A473}"/>
            </ac:spMkLst>
          </pc:spChg>
          <pc:spChg chg="mod">
            <ac:chgData name="Delgado, Kathya" userId="4a726217-5ef6-4b8c-a6a7-a1b62a14c386" providerId="ADAL" clId="{9EDBB899-8C2D-4D86-9BA2-665BC99E98CD}" dt="2022-03-29T01:05:46.228" v="220"/>
            <ac:spMkLst>
              <pc:docMk/>
              <pc:sldMasterMk cId="294543249" sldId="2147483648"/>
              <pc:sldLayoutMk cId="1344375667" sldId="2147483653"/>
              <ac:spMk id="5" creationId="{5BA6AA76-46B6-4296-9475-2AEF2C0B086C}"/>
            </ac:spMkLst>
          </pc:spChg>
          <pc:spChg chg="mod">
            <ac:chgData name="Delgado, Kathya" userId="4a726217-5ef6-4b8c-a6a7-a1b62a14c386" providerId="ADAL" clId="{9EDBB899-8C2D-4D86-9BA2-665BC99E98CD}" dt="2022-03-29T01:05:46.228" v="220"/>
            <ac:spMkLst>
              <pc:docMk/>
              <pc:sldMasterMk cId="294543249" sldId="2147483648"/>
              <pc:sldLayoutMk cId="1344375667" sldId="2147483653"/>
              <ac:spMk id="6" creationId="{1B867E87-F4C8-40A6-AEE0-8E97E03A40FE}"/>
            </ac:spMkLst>
          </pc:spChg>
        </pc:sldLayoutChg>
        <pc:sldLayoutChg chg="modSp">
          <pc:chgData name="Delgado, Kathya" userId="4a726217-5ef6-4b8c-a6a7-a1b62a14c386" providerId="ADAL" clId="{9EDBB899-8C2D-4D86-9BA2-665BC99E98CD}" dt="2022-03-29T01:05:46.228" v="220"/>
          <pc:sldLayoutMkLst>
            <pc:docMk/>
            <pc:sldMasterMk cId="294543249" sldId="2147483648"/>
            <pc:sldLayoutMk cId="496253168" sldId="2147483656"/>
          </pc:sldLayoutMkLst>
          <pc:spChg chg="mod">
            <ac:chgData name="Delgado, Kathya" userId="4a726217-5ef6-4b8c-a6a7-a1b62a14c386" providerId="ADAL" clId="{9EDBB899-8C2D-4D86-9BA2-665BC99E98CD}" dt="2022-03-29T01:05:46.228" v="220"/>
            <ac:spMkLst>
              <pc:docMk/>
              <pc:sldMasterMk cId="294543249" sldId="2147483648"/>
              <pc:sldLayoutMk cId="496253168" sldId="2147483656"/>
              <ac:spMk id="2" creationId="{633AEBA1-01CC-4D46-BE64-7CE04EB94CF1}"/>
            </ac:spMkLst>
          </pc:spChg>
          <pc:spChg chg="mod">
            <ac:chgData name="Delgado, Kathya" userId="4a726217-5ef6-4b8c-a6a7-a1b62a14c386" providerId="ADAL" clId="{9EDBB899-8C2D-4D86-9BA2-665BC99E98CD}" dt="2022-03-29T01:05:46.228" v="220"/>
            <ac:spMkLst>
              <pc:docMk/>
              <pc:sldMasterMk cId="294543249" sldId="2147483648"/>
              <pc:sldLayoutMk cId="496253168" sldId="2147483656"/>
              <ac:spMk id="3" creationId="{83497FA6-9A20-4A86-BAE3-173324ACCC8E}"/>
            </ac:spMkLst>
          </pc:spChg>
          <pc:spChg chg="mod">
            <ac:chgData name="Delgado, Kathya" userId="4a726217-5ef6-4b8c-a6a7-a1b62a14c386" providerId="ADAL" clId="{9EDBB899-8C2D-4D86-9BA2-665BC99E98CD}" dt="2022-03-29T01:05:46.228" v="220"/>
            <ac:spMkLst>
              <pc:docMk/>
              <pc:sldMasterMk cId="294543249" sldId="2147483648"/>
              <pc:sldLayoutMk cId="496253168" sldId="2147483656"/>
              <ac:spMk id="4" creationId="{3303025B-E723-4B2E-BB33-B10A1C771684}"/>
            </ac:spMkLst>
          </pc:spChg>
        </pc:sldLayoutChg>
        <pc:sldLayoutChg chg="modSp">
          <pc:chgData name="Delgado, Kathya" userId="4a726217-5ef6-4b8c-a6a7-a1b62a14c386" providerId="ADAL" clId="{9EDBB899-8C2D-4D86-9BA2-665BC99E98CD}" dt="2022-03-29T01:05:46.228" v="220"/>
          <pc:sldLayoutMkLst>
            <pc:docMk/>
            <pc:sldMasterMk cId="294543249" sldId="2147483648"/>
            <pc:sldLayoutMk cId="86572399" sldId="2147483657"/>
          </pc:sldLayoutMkLst>
          <pc:spChg chg="mod">
            <ac:chgData name="Delgado, Kathya" userId="4a726217-5ef6-4b8c-a6a7-a1b62a14c386" providerId="ADAL" clId="{9EDBB899-8C2D-4D86-9BA2-665BC99E98CD}" dt="2022-03-29T01:05:46.228" v="220"/>
            <ac:spMkLst>
              <pc:docMk/>
              <pc:sldMasterMk cId="294543249" sldId="2147483648"/>
              <pc:sldLayoutMk cId="86572399" sldId="2147483657"/>
              <ac:spMk id="2" creationId="{DB45284E-90D0-4C5F-89FF-549D526559DB}"/>
            </ac:spMkLst>
          </pc:spChg>
          <pc:spChg chg="mod">
            <ac:chgData name="Delgado, Kathya" userId="4a726217-5ef6-4b8c-a6a7-a1b62a14c386" providerId="ADAL" clId="{9EDBB899-8C2D-4D86-9BA2-665BC99E98CD}" dt="2022-03-29T01:05:46.228" v="220"/>
            <ac:spMkLst>
              <pc:docMk/>
              <pc:sldMasterMk cId="294543249" sldId="2147483648"/>
              <pc:sldLayoutMk cId="86572399" sldId="2147483657"/>
              <ac:spMk id="3" creationId="{9234B1DF-E6C2-4C02-92D5-657E35DF472D}"/>
            </ac:spMkLst>
          </pc:spChg>
          <pc:spChg chg="mod">
            <ac:chgData name="Delgado, Kathya" userId="4a726217-5ef6-4b8c-a6a7-a1b62a14c386" providerId="ADAL" clId="{9EDBB899-8C2D-4D86-9BA2-665BC99E98CD}" dt="2022-03-29T01:05:46.228" v="220"/>
            <ac:spMkLst>
              <pc:docMk/>
              <pc:sldMasterMk cId="294543249" sldId="2147483648"/>
              <pc:sldLayoutMk cId="86572399" sldId="2147483657"/>
              <ac:spMk id="4" creationId="{E00C2828-11D9-49A8-A7FE-BCB5A004D1EC}"/>
            </ac:spMkLst>
          </pc:spChg>
        </pc:sldLayoutChg>
        <pc:sldLayoutChg chg="modSp">
          <pc:chgData name="Delgado, Kathya" userId="4a726217-5ef6-4b8c-a6a7-a1b62a14c386" providerId="ADAL" clId="{9EDBB899-8C2D-4D86-9BA2-665BC99E98CD}" dt="2022-03-29T01:05:46.228" v="220"/>
          <pc:sldLayoutMkLst>
            <pc:docMk/>
            <pc:sldMasterMk cId="294543249" sldId="2147483648"/>
            <pc:sldLayoutMk cId="841336226" sldId="2147483659"/>
          </pc:sldLayoutMkLst>
          <pc:spChg chg="mod">
            <ac:chgData name="Delgado, Kathya" userId="4a726217-5ef6-4b8c-a6a7-a1b62a14c386" providerId="ADAL" clId="{9EDBB899-8C2D-4D86-9BA2-665BC99E98CD}" dt="2022-03-29T01:05:46.228" v="220"/>
            <ac:spMkLst>
              <pc:docMk/>
              <pc:sldMasterMk cId="294543249" sldId="2147483648"/>
              <pc:sldLayoutMk cId="841336226" sldId="2147483659"/>
              <ac:spMk id="2" creationId="{B63B565F-6377-4F5F-8881-0783F96A6CF8}"/>
            </ac:spMkLst>
          </pc:spChg>
          <pc:spChg chg="mod">
            <ac:chgData name="Delgado, Kathya" userId="4a726217-5ef6-4b8c-a6a7-a1b62a14c386" providerId="ADAL" clId="{9EDBB899-8C2D-4D86-9BA2-665BC99E98CD}" dt="2022-03-29T01:05:46.228" v="220"/>
            <ac:spMkLst>
              <pc:docMk/>
              <pc:sldMasterMk cId="294543249" sldId="2147483648"/>
              <pc:sldLayoutMk cId="841336226" sldId="2147483659"/>
              <ac:spMk id="3" creationId="{CB956CFF-5720-4667-9C8F-9CE8010BCCCB}"/>
            </ac:spMkLst>
          </pc:spChg>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360" y="6285233"/>
            <a:ext cx="32644080" cy="13370560"/>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800600" y="20171413"/>
            <a:ext cx="28803600" cy="9272267"/>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5DC3B6-AF5E-4FEE-8818-4CD60433E7FC}"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228996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DC3B6-AF5E-4FEE-8818-4CD60433E7FC}"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242399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7483437" y="2044700"/>
            <a:ext cx="8281035" cy="3254629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640332" y="2044700"/>
            <a:ext cx="24363045" cy="3254629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DC3B6-AF5E-4FEE-8818-4CD60433E7FC}"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424636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5DC3B6-AF5E-4FEE-8818-4CD60433E7FC}"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19891372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20330" y="9574541"/>
            <a:ext cx="33124140" cy="1597532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620330" y="25701001"/>
            <a:ext cx="33124140" cy="840104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F5DC3B6-AF5E-4FEE-8818-4CD60433E7FC}" type="datetimeFigureOut">
              <a:rPr lang="en-US" smtClean="0"/>
              <a:t>4/6/2022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3494205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640330" y="10223500"/>
            <a:ext cx="16322040" cy="243674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9442430" y="10223500"/>
            <a:ext cx="16322040" cy="243674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5DC3B6-AF5E-4FEE-8818-4CD60433E7FC}"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2458112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044708"/>
            <a:ext cx="33124140" cy="7423153"/>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45336" y="9414513"/>
            <a:ext cx="16247028"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4" name="Content Placeholder 3"/>
          <p:cNvSpPr>
            <a:spLocks noGrp="1"/>
          </p:cNvSpPr>
          <p:nvPr>
            <p:ph sz="half" idx="2"/>
          </p:nvPr>
        </p:nvSpPr>
        <p:spPr>
          <a:xfrm>
            <a:off x="2645336" y="14028420"/>
            <a:ext cx="16247028" cy="206336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9442432" y="9414513"/>
            <a:ext cx="16327042" cy="461390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Edit Master text styles</a:t>
            </a:r>
          </a:p>
        </p:txBody>
      </p:sp>
      <p:sp>
        <p:nvSpPr>
          <p:cNvPr id="6" name="Content Placeholder 5"/>
          <p:cNvSpPr>
            <a:spLocks noGrp="1"/>
          </p:cNvSpPr>
          <p:nvPr>
            <p:ph sz="quarter" idx="4"/>
          </p:nvPr>
        </p:nvSpPr>
        <p:spPr>
          <a:xfrm>
            <a:off x="19442432" y="14028420"/>
            <a:ext cx="16327042" cy="206336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5DC3B6-AF5E-4FEE-8818-4CD60433E7FC}" type="datetimeFigureOut">
              <a:rPr lang="en-US" smtClean="0"/>
              <a:t>4/6/2022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26859372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5DC3B6-AF5E-4FEE-8818-4CD60433E7FC}" type="datetimeFigureOut">
              <a:rPr lang="en-US" smtClean="0"/>
              <a:t>4/6/2022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902410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DC3B6-AF5E-4FEE-8818-4CD60433E7FC}" type="datetimeFigureOut">
              <a:rPr lang="en-US" smtClean="0"/>
              <a:t>4/6/2022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31524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6327042" y="5529588"/>
            <a:ext cx="19442430" cy="27292300"/>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FF5DC3B6-AF5E-4FEE-8818-4CD60433E7FC}"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541347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645332" y="2560320"/>
            <a:ext cx="12386548" cy="89611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6327042" y="5529588"/>
            <a:ext cx="19442430" cy="27292300"/>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645332" y="11521440"/>
            <a:ext cx="12386548" cy="21344893"/>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Edit Master text styles</a:t>
            </a:r>
          </a:p>
        </p:txBody>
      </p:sp>
      <p:sp>
        <p:nvSpPr>
          <p:cNvPr id="5" name="Date Placeholder 4"/>
          <p:cNvSpPr>
            <a:spLocks noGrp="1"/>
          </p:cNvSpPr>
          <p:nvPr>
            <p:ph type="dt" sz="half" idx="10"/>
          </p:nvPr>
        </p:nvSpPr>
        <p:spPr/>
        <p:txBody>
          <a:bodyPr/>
          <a:lstStyle/>
          <a:p>
            <a:fld id="{FF5DC3B6-AF5E-4FEE-8818-4CD60433E7FC}" type="datetimeFigureOut">
              <a:rPr lang="en-US" smtClean="0"/>
              <a:t>4/6/2022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AE11E99-D58D-42D3-BD32-4D2798BFD274}" type="slidenum">
              <a:rPr lang="en-US" smtClean="0"/>
              <a:t>‹#›</a:t>
            </a:fld>
            <a:endParaRPr lang="en-US"/>
          </a:p>
        </p:txBody>
      </p:sp>
    </p:spTree>
    <p:extLst>
      <p:ext uri="{BB962C8B-B14F-4D97-AF65-F5344CB8AC3E}">
        <p14:creationId xmlns:p14="http://schemas.microsoft.com/office/powerpoint/2010/main" val="3850323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640330" y="2044708"/>
            <a:ext cx="33124140" cy="742315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640330" y="10223500"/>
            <a:ext cx="33124140" cy="2436749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40330" y="35595568"/>
            <a:ext cx="8641080" cy="2044700"/>
          </a:xfrm>
          <a:prstGeom prst="rect">
            <a:avLst/>
          </a:prstGeom>
        </p:spPr>
        <p:txBody>
          <a:bodyPr vert="horz" lIns="91440" tIns="45720" rIns="91440" bIns="45720" rtlCol="0" anchor="ctr"/>
          <a:lstStyle>
            <a:lvl1pPr algn="l">
              <a:defRPr sz="5040">
                <a:solidFill>
                  <a:schemeClr val="tx1">
                    <a:tint val="75000"/>
                  </a:schemeClr>
                </a:solidFill>
              </a:defRPr>
            </a:lvl1pPr>
          </a:lstStyle>
          <a:p>
            <a:fld id="{FF5DC3B6-AF5E-4FEE-8818-4CD60433E7FC}" type="datetimeFigureOut">
              <a:rPr lang="en-US" smtClean="0"/>
              <a:t>4/6/2022</a:t>
            </a:fld>
            <a:endParaRPr lang="en-US"/>
          </a:p>
        </p:txBody>
      </p:sp>
      <p:sp>
        <p:nvSpPr>
          <p:cNvPr id="5" name="Footer Placeholder 4"/>
          <p:cNvSpPr>
            <a:spLocks noGrp="1"/>
          </p:cNvSpPr>
          <p:nvPr>
            <p:ph type="ftr" sz="quarter" idx="3"/>
          </p:nvPr>
        </p:nvSpPr>
        <p:spPr>
          <a:xfrm>
            <a:off x="12721590" y="35595568"/>
            <a:ext cx="12961620" cy="2044700"/>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7123390" y="35595568"/>
            <a:ext cx="8641080" cy="2044700"/>
          </a:xfrm>
          <a:prstGeom prst="rect">
            <a:avLst/>
          </a:prstGeom>
        </p:spPr>
        <p:txBody>
          <a:bodyPr vert="horz" lIns="91440" tIns="45720" rIns="91440" bIns="45720" rtlCol="0" anchor="ctr"/>
          <a:lstStyle>
            <a:lvl1pPr algn="r">
              <a:defRPr sz="5040">
                <a:solidFill>
                  <a:schemeClr val="tx1">
                    <a:tint val="75000"/>
                  </a:schemeClr>
                </a:solidFill>
              </a:defRPr>
            </a:lvl1pPr>
          </a:lstStyle>
          <a:p>
            <a:fld id="{1AE11E99-D58D-42D3-BD32-4D2798BFD274}" type="slidenum">
              <a:rPr lang="en-US" smtClean="0"/>
              <a:t>‹#›</a:t>
            </a:fld>
            <a:endParaRPr lang="en-US"/>
          </a:p>
        </p:txBody>
      </p:sp>
    </p:spTree>
    <p:extLst>
      <p:ext uri="{BB962C8B-B14F-4D97-AF65-F5344CB8AC3E}">
        <p14:creationId xmlns:p14="http://schemas.microsoft.com/office/powerpoint/2010/main" val="143548396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hyperlink" Target="https://doi.org/10.1038/s41398-019-0466-x" TargetMode="External"/><Relationship Id="rId18" Type="http://schemas.openxmlformats.org/officeDocument/2006/relationships/hyperlink" Target="https://pubchem.ncbi.nlm.nih.gov/compound/Paroxetine" TargetMode="External"/><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hyperlink" Target="https://www.ocduk.org/overcoming-ocd/medication/how-ssri-work/" TargetMode="External"/><Relationship Id="rId17" Type="http://schemas.openxmlformats.org/officeDocument/2006/relationships/hyperlink" Target="https://pubchem.ncbi.nlm.nih.gov/compound/Fluoxetine" TargetMode="External"/><Relationship Id="rId2" Type="http://schemas.openxmlformats.org/officeDocument/2006/relationships/image" Target="../media/image1.png"/><Relationship Id="rId16" Type="http://schemas.openxmlformats.org/officeDocument/2006/relationships/hyperlink" Target="https://pubchem.ncbi.nlm.nih.gov/compound/Citalopram" TargetMode="External"/><Relationship Id="rId1" Type="http://schemas.openxmlformats.org/officeDocument/2006/relationships/slideLayout" Target="../slideLayouts/slideLayout6.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hyperlink" Target="https://doi.org/10.1093/nutrit/nuy009" TargetMode="External"/><Relationship Id="rId10" Type="http://schemas.openxmlformats.org/officeDocument/2006/relationships/image" Target="../media/image9.png"/><Relationship Id="rId19" Type="http://schemas.openxmlformats.org/officeDocument/2006/relationships/image" Target="../media/image11.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hyperlink" Target="https://doi.org/10.1038/s41585-018-0104-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4E5"/>
        </a:solidFill>
        <a:effectLst/>
      </p:bgPr>
    </p:bg>
    <p:spTree>
      <p:nvGrpSpPr>
        <p:cNvPr id="1" name=""/>
        <p:cNvGrpSpPr/>
        <p:nvPr/>
      </p:nvGrpSpPr>
      <p:grpSpPr>
        <a:xfrm>
          <a:off x="0" y="0"/>
          <a:ext cx="0" cy="0"/>
          <a:chOff x="0" y="0"/>
          <a:chExt cx="0" cy="0"/>
        </a:xfrm>
      </p:grpSpPr>
      <p:sp>
        <p:nvSpPr>
          <p:cNvPr id="18" name="TextBox 17">
            <a:extLst>
              <a:ext uri="{FF2B5EF4-FFF2-40B4-BE49-F238E27FC236}">
                <a16:creationId xmlns:a16="http://schemas.microsoft.com/office/drawing/2014/main" id="{3E6B9D9E-153F-4805-BC38-9945A67E3E1A}"/>
              </a:ext>
            </a:extLst>
          </p:cNvPr>
          <p:cNvSpPr txBox="1"/>
          <p:nvPr/>
        </p:nvSpPr>
        <p:spPr>
          <a:xfrm>
            <a:off x="25705846" y="7042150"/>
            <a:ext cx="11821606" cy="22252245"/>
          </a:xfrm>
          <a:prstGeom prst="rect">
            <a:avLst/>
          </a:prstGeom>
          <a:noFill/>
          <a:ln>
            <a:solidFill>
              <a:srgbClr val="056FA9"/>
            </a:solidFill>
          </a:ln>
        </p:spPr>
        <p:txBody>
          <a:bodyPr wrap="square" rtlCol="0">
            <a:spAutoFit/>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Using the </a:t>
            </a:r>
            <a:r>
              <a:rPr lang="en-US" sz="3200" dirty="0" err="1">
                <a:latin typeface="Arial" panose="020B0604020202020204" pitchFamily="34" charset="0"/>
                <a:cs typeface="Arial" panose="020B0604020202020204" pitchFamily="34" charset="0"/>
              </a:rPr>
              <a:t>phyloseq</a:t>
            </a:r>
            <a:r>
              <a:rPr lang="en-US" sz="3200" dirty="0">
                <a:latin typeface="Arial" panose="020B0604020202020204" pitchFamily="34" charset="0"/>
                <a:cs typeface="Arial" panose="020B0604020202020204" pitchFamily="34" charset="0"/>
              </a:rPr>
              <a:t> R package, we were able to get preliminary results on the families of the identified bacteria in our samples. We were able to plot comparisons of drug type, sample type, and concentration with time. There are significant changes in the microbial communities across these components, and in future analyses, we will look to compare different aspects of our samples for more in-depth analyses of SSRI impact on the gut microbiome.</a:t>
            </a:r>
            <a:endParaRPr lang="en-US" dirty="0"/>
          </a:p>
        </p:txBody>
      </p:sp>
      <p:sp>
        <p:nvSpPr>
          <p:cNvPr id="3" name="Rectangle 2">
            <a:extLst>
              <a:ext uri="{FF2B5EF4-FFF2-40B4-BE49-F238E27FC236}">
                <a16:creationId xmlns:a16="http://schemas.microsoft.com/office/drawing/2014/main" id="{FEB9331B-4832-4E37-A946-11175241E864}"/>
              </a:ext>
            </a:extLst>
          </p:cNvPr>
          <p:cNvSpPr/>
          <p:nvPr/>
        </p:nvSpPr>
        <p:spPr>
          <a:xfrm>
            <a:off x="0" y="954748"/>
            <a:ext cx="38404800" cy="4664899"/>
          </a:xfrm>
          <a:prstGeom prst="rect">
            <a:avLst/>
          </a:prstGeom>
          <a:solidFill>
            <a:srgbClr val="056FA9"/>
          </a:solid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288"/>
          </a:p>
        </p:txBody>
      </p:sp>
      <p:sp>
        <p:nvSpPr>
          <p:cNvPr id="2" name="Title 1">
            <a:extLst>
              <a:ext uri="{FF2B5EF4-FFF2-40B4-BE49-F238E27FC236}">
                <a16:creationId xmlns:a16="http://schemas.microsoft.com/office/drawing/2014/main" id="{8DED0BE4-477D-4BD0-86D7-C6C6AABE8C7D}"/>
              </a:ext>
            </a:extLst>
          </p:cNvPr>
          <p:cNvSpPr>
            <a:spLocks noGrp="1"/>
          </p:cNvSpPr>
          <p:nvPr>
            <p:ph type="title"/>
          </p:nvPr>
        </p:nvSpPr>
        <p:spPr>
          <a:xfrm>
            <a:off x="3941190" y="2196651"/>
            <a:ext cx="30256583" cy="2259095"/>
          </a:xfrm>
        </p:spPr>
        <p:txBody>
          <a:bodyPr>
            <a:normAutofit fontScale="90000"/>
          </a:bodyPr>
          <a:lstStyle/>
          <a:p>
            <a:pPr algn="ctr"/>
            <a:r>
              <a:rPr lang="en-US" sz="9800" b="1" dirty="0">
                <a:solidFill>
                  <a:schemeClr val="bg1"/>
                </a:solidFill>
                <a:latin typeface="Arial" panose="020B0604020202020204" pitchFamily="34" charset="0"/>
                <a:cs typeface="Arial" panose="020B0604020202020204" pitchFamily="34" charset="0"/>
              </a:rPr>
              <a:t>Assessing Influence of SSRIs on the Human Gut Microbiome</a:t>
            </a:r>
            <a:br>
              <a:rPr lang="en-US" sz="4620" dirty="0">
                <a:solidFill>
                  <a:schemeClr val="bg1"/>
                </a:solidFill>
                <a:latin typeface="Arial" panose="020B0604020202020204" pitchFamily="34" charset="0"/>
                <a:cs typeface="Arial" panose="020B0604020202020204" pitchFamily="34" charset="0"/>
              </a:rPr>
            </a:br>
            <a:br>
              <a:rPr lang="en-US" sz="4620" dirty="0">
                <a:solidFill>
                  <a:schemeClr val="bg1"/>
                </a:solidFill>
                <a:latin typeface="Arial" panose="020B0604020202020204" pitchFamily="34" charset="0"/>
                <a:cs typeface="Arial" panose="020B0604020202020204" pitchFamily="34" charset="0"/>
              </a:rPr>
            </a:br>
            <a:r>
              <a:rPr lang="en-US" sz="5300" dirty="0">
                <a:solidFill>
                  <a:schemeClr val="bg1"/>
                </a:solidFill>
                <a:latin typeface="Arial" panose="020B0604020202020204" pitchFamily="34" charset="0"/>
                <a:cs typeface="Arial" panose="020B0604020202020204" pitchFamily="34" charset="0"/>
              </a:rPr>
              <a:t>Kathya Delgado, Sarah Syed, Michael Burns, PhD</a:t>
            </a:r>
            <a:br>
              <a:rPr lang="en-US" sz="5300" dirty="0">
                <a:solidFill>
                  <a:schemeClr val="bg1"/>
                </a:solidFill>
                <a:latin typeface="Arial" panose="020B0604020202020204" pitchFamily="34" charset="0"/>
                <a:cs typeface="Arial" panose="020B0604020202020204" pitchFamily="34" charset="0"/>
              </a:rPr>
            </a:br>
            <a:r>
              <a:rPr lang="en-US" sz="5300" dirty="0">
                <a:solidFill>
                  <a:schemeClr val="bg1"/>
                </a:solidFill>
                <a:latin typeface="Arial" panose="020B0604020202020204" pitchFamily="34" charset="0"/>
                <a:cs typeface="Arial" panose="020B0604020202020204" pitchFamily="34" charset="0"/>
              </a:rPr>
              <a:t>Loyola University Chicago</a:t>
            </a:r>
          </a:p>
        </p:txBody>
      </p:sp>
      <p:sp>
        <p:nvSpPr>
          <p:cNvPr id="4" name="TextBox 3">
            <a:extLst>
              <a:ext uri="{FF2B5EF4-FFF2-40B4-BE49-F238E27FC236}">
                <a16:creationId xmlns:a16="http://schemas.microsoft.com/office/drawing/2014/main" id="{D7AC54C8-67A7-4D43-B967-631D65B2C6F3}"/>
              </a:ext>
            </a:extLst>
          </p:cNvPr>
          <p:cNvSpPr txBox="1"/>
          <p:nvPr/>
        </p:nvSpPr>
        <p:spPr>
          <a:xfrm>
            <a:off x="877348" y="6441907"/>
            <a:ext cx="11821606" cy="830997"/>
          </a:xfrm>
          <a:prstGeom prst="rect">
            <a:avLst/>
          </a:prstGeom>
          <a:solidFill>
            <a:srgbClr val="056FA9"/>
          </a:solidFill>
          <a:ln>
            <a:solidFill>
              <a:srgbClr val="056FA9"/>
            </a:solidFill>
          </a:ln>
        </p:spPr>
        <p:txBody>
          <a:bodyPr wrap="square" rtlCol="0">
            <a:spAutoFit/>
          </a:bodyPr>
          <a:lstStyle/>
          <a:p>
            <a:pPr algn="ctr"/>
            <a:r>
              <a:rPr lang="en-US" sz="4800" dirty="0">
                <a:solidFill>
                  <a:schemeClr val="bg1"/>
                </a:solidFill>
                <a:latin typeface="Arial" panose="020B0604020202020204" pitchFamily="34" charset="0"/>
                <a:cs typeface="Arial" panose="020B0604020202020204" pitchFamily="34" charset="0"/>
              </a:rPr>
              <a:t>Abstract</a:t>
            </a:r>
          </a:p>
        </p:txBody>
      </p:sp>
      <p:sp>
        <p:nvSpPr>
          <p:cNvPr id="5" name="TextBox 4">
            <a:extLst>
              <a:ext uri="{FF2B5EF4-FFF2-40B4-BE49-F238E27FC236}">
                <a16:creationId xmlns:a16="http://schemas.microsoft.com/office/drawing/2014/main" id="{7136151B-1F84-4CD8-8B23-330E684102D2}"/>
              </a:ext>
            </a:extLst>
          </p:cNvPr>
          <p:cNvSpPr txBox="1"/>
          <p:nvPr/>
        </p:nvSpPr>
        <p:spPr>
          <a:xfrm>
            <a:off x="877348" y="7279544"/>
            <a:ext cx="11821606" cy="11418510"/>
          </a:xfrm>
          <a:prstGeom prst="rect">
            <a:avLst/>
          </a:prstGeom>
          <a:noFill/>
          <a:ln w="9525" cap="flat" cmpd="sng" algn="ctr">
            <a:solidFill>
              <a:srgbClr val="056FA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square" rtlCol="0">
            <a:spAutoFit/>
          </a:bodyPr>
          <a:lstStyle/>
          <a:p>
            <a:r>
              <a:rPr lang="en-US" sz="3200" dirty="0">
                <a:solidFill>
                  <a:schemeClr val="tx1"/>
                </a:solidFill>
                <a:latin typeface="Arial" panose="020B0604020202020204" pitchFamily="34" charset="0"/>
                <a:cs typeface="Arial" panose="020B0604020202020204" pitchFamily="34" charset="0"/>
              </a:rPr>
              <a:t>The human microbiome is comprised of trillions of bacteria that have several functions. Selective serotonin reuptake inhibitors (SSRIs) are U.S. Food and Drug Administration (FDA) approved medications to treat depression. We sought to find whether orally administered SSRIs affect the microbial composition of the human microbiome. The experiments were carried out by isolating live microbial communities and culturing these communities in vitro. SSRIs were administered to these communities across a range of concentrations. The communities were allowed to grow over time and sampled every 24 hours from 0-72 hours. To identify how the microbial communities in the samples changed over time and treatment, the collected microbial samples from the communities were subjected to DNA extraction. The DNA from each sample were sent for marker gene amplification and next generation sequencing at the Loyola Genomics Facility. Upon receiving this data, our lab used a bioinformatic pipeline to analyze the genetic sequences of the marker genes in these microbial communities to determine what differences, if any, different concentrations of SSRIs have on the human microbiome. Investigating the connection between SSRIs and the human microbiome can develop broader scientific understanding of SSRI side effects and create better treatment plans for patients. </a:t>
            </a:r>
          </a:p>
        </p:txBody>
      </p:sp>
      <p:pic>
        <p:nvPicPr>
          <p:cNvPr id="7" name="Picture 6" descr="A close up of a logo&#10;&#10;Description automatically generated">
            <a:extLst>
              <a:ext uri="{FF2B5EF4-FFF2-40B4-BE49-F238E27FC236}">
                <a16:creationId xmlns:a16="http://schemas.microsoft.com/office/drawing/2014/main" id="{5F66975F-D5F5-9F43-864A-917EDBB18A57}"/>
              </a:ext>
            </a:extLst>
          </p:cNvPr>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33821274" y="1737614"/>
            <a:ext cx="3706178" cy="2713765"/>
          </a:xfrm>
          <a:prstGeom prst="rect">
            <a:avLst/>
          </a:prstGeom>
        </p:spPr>
      </p:pic>
      <p:sp>
        <p:nvSpPr>
          <p:cNvPr id="6" name="TextBox 5">
            <a:extLst>
              <a:ext uri="{FF2B5EF4-FFF2-40B4-BE49-F238E27FC236}">
                <a16:creationId xmlns:a16="http://schemas.microsoft.com/office/drawing/2014/main" id="{E49D75D6-87E9-4568-AE1B-DEC722D47155}"/>
              </a:ext>
            </a:extLst>
          </p:cNvPr>
          <p:cNvSpPr txBox="1"/>
          <p:nvPr/>
        </p:nvSpPr>
        <p:spPr>
          <a:xfrm>
            <a:off x="877348" y="19535554"/>
            <a:ext cx="11821606" cy="830997"/>
          </a:xfrm>
          <a:prstGeom prst="rect">
            <a:avLst/>
          </a:prstGeom>
          <a:solidFill>
            <a:srgbClr val="056FA9"/>
          </a:solidFill>
          <a:ln>
            <a:solidFill>
              <a:srgbClr val="056FA9"/>
            </a:solidFill>
          </a:ln>
        </p:spPr>
        <p:txBody>
          <a:bodyPr wrap="square" rtlCol="0">
            <a:spAutoFit/>
          </a:bodyPr>
          <a:lstStyle/>
          <a:p>
            <a:pPr algn="ctr"/>
            <a:r>
              <a:rPr lang="en-US" sz="4800" dirty="0">
                <a:solidFill>
                  <a:schemeClr val="bg1"/>
                </a:solidFill>
                <a:latin typeface="Arial" panose="020B0604020202020204" pitchFamily="34" charset="0"/>
                <a:cs typeface="Arial" panose="020B0604020202020204" pitchFamily="34" charset="0"/>
              </a:rPr>
              <a:t>Background/Introduction</a:t>
            </a:r>
          </a:p>
        </p:txBody>
      </p:sp>
      <p:sp>
        <p:nvSpPr>
          <p:cNvPr id="10" name="TextBox 9">
            <a:extLst>
              <a:ext uri="{FF2B5EF4-FFF2-40B4-BE49-F238E27FC236}">
                <a16:creationId xmlns:a16="http://schemas.microsoft.com/office/drawing/2014/main" id="{CDEE5DF8-058E-4904-83C8-DB516D878C14}"/>
              </a:ext>
            </a:extLst>
          </p:cNvPr>
          <p:cNvSpPr txBox="1"/>
          <p:nvPr/>
        </p:nvSpPr>
        <p:spPr>
          <a:xfrm>
            <a:off x="13291597" y="21275508"/>
            <a:ext cx="11821606" cy="830997"/>
          </a:xfrm>
          <a:prstGeom prst="rect">
            <a:avLst/>
          </a:prstGeom>
          <a:solidFill>
            <a:srgbClr val="056FA9"/>
          </a:solidFill>
          <a:ln>
            <a:solidFill>
              <a:srgbClr val="056FA9"/>
            </a:solidFill>
          </a:ln>
        </p:spPr>
        <p:txBody>
          <a:bodyPr wrap="square" rtlCol="0">
            <a:spAutoFit/>
          </a:bodyPr>
          <a:lstStyle/>
          <a:p>
            <a:pPr algn="ctr"/>
            <a:r>
              <a:rPr lang="en-US" sz="4800" dirty="0">
                <a:solidFill>
                  <a:schemeClr val="bg1"/>
                </a:solidFill>
                <a:latin typeface="Arial" panose="020B0604020202020204" pitchFamily="34" charset="0"/>
                <a:cs typeface="Arial" panose="020B0604020202020204" pitchFamily="34" charset="0"/>
              </a:rPr>
              <a:t>Methods</a:t>
            </a:r>
          </a:p>
        </p:txBody>
      </p:sp>
      <p:sp>
        <p:nvSpPr>
          <p:cNvPr id="11" name="TextBox 10">
            <a:extLst>
              <a:ext uri="{FF2B5EF4-FFF2-40B4-BE49-F238E27FC236}">
                <a16:creationId xmlns:a16="http://schemas.microsoft.com/office/drawing/2014/main" id="{34B7AE42-A8CA-4419-9E87-A1ADF0ED429F}"/>
              </a:ext>
            </a:extLst>
          </p:cNvPr>
          <p:cNvSpPr txBox="1"/>
          <p:nvPr/>
        </p:nvSpPr>
        <p:spPr>
          <a:xfrm>
            <a:off x="25705846" y="6467307"/>
            <a:ext cx="11821606" cy="830997"/>
          </a:xfrm>
          <a:prstGeom prst="rect">
            <a:avLst/>
          </a:prstGeom>
          <a:solidFill>
            <a:srgbClr val="056FA9"/>
          </a:solidFill>
          <a:ln>
            <a:solidFill>
              <a:srgbClr val="056FA9"/>
            </a:solidFill>
          </a:ln>
        </p:spPr>
        <p:txBody>
          <a:bodyPr wrap="square" rtlCol="0">
            <a:spAutoFit/>
          </a:bodyPr>
          <a:lstStyle/>
          <a:p>
            <a:pPr algn="ctr"/>
            <a:r>
              <a:rPr lang="en-US" sz="4800" dirty="0">
                <a:solidFill>
                  <a:schemeClr val="bg1"/>
                </a:solidFill>
                <a:latin typeface="Arial" panose="020B0604020202020204" pitchFamily="34" charset="0"/>
                <a:cs typeface="Arial" panose="020B0604020202020204" pitchFamily="34" charset="0"/>
              </a:rPr>
              <a:t>Results</a:t>
            </a:r>
            <a:endParaRPr lang="en-US" dirty="0">
              <a:solidFill>
                <a:schemeClr val="bg1"/>
              </a:solidFill>
              <a:latin typeface="Arial" panose="020B0604020202020204" pitchFamily="34" charset="0"/>
              <a:cs typeface="Arial" panose="020B0604020202020204" pitchFamily="34" charset="0"/>
            </a:endParaRPr>
          </a:p>
        </p:txBody>
      </p:sp>
      <p:sp>
        <p:nvSpPr>
          <p:cNvPr id="13" name="TextBox 12">
            <a:extLst>
              <a:ext uri="{FF2B5EF4-FFF2-40B4-BE49-F238E27FC236}">
                <a16:creationId xmlns:a16="http://schemas.microsoft.com/office/drawing/2014/main" id="{9D49F168-1E80-4AEC-BB1C-8182FD172A54}"/>
              </a:ext>
            </a:extLst>
          </p:cNvPr>
          <p:cNvSpPr txBox="1"/>
          <p:nvPr/>
        </p:nvSpPr>
        <p:spPr>
          <a:xfrm>
            <a:off x="877348" y="20376711"/>
            <a:ext cx="11821606" cy="17112377"/>
          </a:xfrm>
          <a:prstGeom prst="rect">
            <a:avLst/>
          </a:prstGeom>
          <a:noFill/>
          <a:ln w="9525" cap="flat" cmpd="sng" algn="ctr">
            <a:solidFill>
              <a:srgbClr val="056FA9"/>
            </a:solidFill>
            <a:prstDash val="solid"/>
            <a:round/>
            <a:headEnd type="none" w="med" len="med"/>
            <a:tailEnd type="none" w="med" len="med"/>
          </a:ln>
        </p:spPr>
        <p:style>
          <a:lnRef idx="0">
            <a:scrgbClr r="0" g="0" b="0"/>
          </a:lnRef>
          <a:fillRef idx="0">
            <a:scrgbClr r="0" g="0" b="0"/>
          </a:fillRef>
          <a:effectRef idx="0">
            <a:scrgbClr r="0" g="0" b="0"/>
          </a:effectRef>
          <a:fontRef idx="minor">
            <a:schemeClr val="accent6"/>
          </a:fontRef>
        </p:style>
        <p:txBody>
          <a:bodyPr wrap="square" rtlCol="0">
            <a:spAutoFit/>
          </a:bodyPr>
          <a:lstStyle/>
          <a:p>
            <a:r>
              <a:rPr lang="en-US" sz="3200" dirty="0">
                <a:solidFill>
                  <a:schemeClr val="tx1"/>
                </a:solidFill>
                <a:latin typeface="Arial" panose="020B0604020202020204" pitchFamily="34" charset="0"/>
                <a:cs typeface="Arial" panose="020B0604020202020204" pitchFamily="34" charset="0"/>
              </a:rPr>
              <a:t>There are many factors that affect the human microbiome, including age, demography, diet, genotype, probiotics, medications, and pharmaceuticals. The bacteria that make up the human microbiome also have a multitude of functions, including breaking down food compounds, stimulating immune system, providing essential pathogen resistance, and metabolism of therapeutics. </a:t>
            </a:r>
          </a:p>
          <a:p>
            <a:r>
              <a:rPr lang="en-US" sz="3200" dirty="0">
                <a:solidFill>
                  <a:schemeClr val="tx1"/>
                </a:solidFill>
                <a:latin typeface="Arial" panose="020B0604020202020204" pitchFamily="34" charset="0"/>
                <a:cs typeface="Arial" panose="020B0604020202020204" pitchFamily="34" charset="0"/>
              </a:rPr>
              <a:t>Selective serotonin reuptake inhibitors, or SSRIs, are a type of commonly prescribed antidepressants. Our lab used Paroxetine, Fluoxetine, and Citalopram for our analysis. These medications are often given in the form of a pill, meaning they must be administered orally. Due to this, SSRIs must pass through the gut microbiome before reaching the brain.</a:t>
            </a:r>
          </a:p>
          <a:p>
            <a:r>
              <a:rPr lang="en-US" sz="3200" dirty="0">
                <a:solidFill>
                  <a:schemeClr val="tx1"/>
                </a:solidFill>
                <a:latin typeface="Arial" panose="020B0604020202020204" pitchFamily="34" charset="0"/>
                <a:cs typeface="Arial" panose="020B0604020202020204" pitchFamily="34" charset="0"/>
              </a:rPr>
              <a:t>Our hypothesis is that there will be significant changes in the human microbiome with different SSRIs concentrations and time. </a:t>
            </a: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sz="3200" dirty="0">
              <a:solidFill>
                <a:schemeClr val="tx1"/>
              </a:solidFill>
              <a:latin typeface="Arial" panose="020B0604020202020204" pitchFamily="34" charset="0"/>
              <a:cs typeface="Arial" panose="020B0604020202020204" pitchFamily="34" charset="0"/>
            </a:endParaRPr>
          </a:p>
          <a:p>
            <a:endParaRPr lang="en-US" dirty="0"/>
          </a:p>
        </p:txBody>
      </p:sp>
      <p:pic>
        <p:nvPicPr>
          <p:cNvPr id="15" name="Picture 2">
            <a:extLst>
              <a:ext uri="{FF2B5EF4-FFF2-40B4-BE49-F238E27FC236}">
                <a16:creationId xmlns:a16="http://schemas.microsoft.com/office/drawing/2014/main" id="{7519A251-59E3-46D2-9EA7-36580E864F5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563044" y="6749268"/>
            <a:ext cx="3652402" cy="365240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4156DB4A-4FAA-4ED1-B87E-E77D42BB798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12111" y="6724272"/>
            <a:ext cx="3652402" cy="3652402"/>
          </a:xfrm>
          <a:prstGeom prst="rect">
            <a:avLst/>
          </a:prstGeom>
          <a:noFill/>
          <a:extLst>
            <a:ext uri="{909E8E84-426E-40DD-AFC4-6F175D3DCCD1}">
              <a14:hiddenFill xmlns:a14="http://schemas.microsoft.com/office/drawing/2010/main">
                <a:solidFill>
                  <a:srgbClr val="FFFFFF"/>
                </a:solidFill>
              </a14:hiddenFill>
            </a:ext>
          </a:extLst>
        </p:spPr>
      </p:pic>
      <p:sp>
        <p:nvSpPr>
          <p:cNvPr id="16" name="TextBox 15">
            <a:extLst>
              <a:ext uri="{FF2B5EF4-FFF2-40B4-BE49-F238E27FC236}">
                <a16:creationId xmlns:a16="http://schemas.microsoft.com/office/drawing/2014/main" id="{465DEF94-897D-4895-934B-C126BB9CD304}"/>
              </a:ext>
            </a:extLst>
          </p:cNvPr>
          <p:cNvSpPr txBox="1"/>
          <p:nvPr/>
        </p:nvSpPr>
        <p:spPr>
          <a:xfrm>
            <a:off x="13563044" y="10429764"/>
            <a:ext cx="3652402"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2: Chemical structure of Paroxetine</a:t>
            </a:r>
          </a:p>
        </p:txBody>
      </p:sp>
      <p:sp>
        <p:nvSpPr>
          <p:cNvPr id="17" name="TextBox 16">
            <a:extLst>
              <a:ext uri="{FF2B5EF4-FFF2-40B4-BE49-F238E27FC236}">
                <a16:creationId xmlns:a16="http://schemas.microsoft.com/office/drawing/2014/main" id="{43AAB75C-47EC-4826-BA47-EEA9997DED97}"/>
              </a:ext>
            </a:extLst>
          </p:cNvPr>
          <p:cNvSpPr txBox="1"/>
          <p:nvPr/>
        </p:nvSpPr>
        <p:spPr>
          <a:xfrm>
            <a:off x="17486893" y="10395921"/>
            <a:ext cx="3577620"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3: Chemical structure of Fluoxetine</a:t>
            </a:r>
          </a:p>
        </p:txBody>
      </p:sp>
      <p:sp>
        <p:nvSpPr>
          <p:cNvPr id="19" name="TextBox 18">
            <a:extLst>
              <a:ext uri="{FF2B5EF4-FFF2-40B4-BE49-F238E27FC236}">
                <a16:creationId xmlns:a16="http://schemas.microsoft.com/office/drawing/2014/main" id="{6A3D1D84-6CF5-46DC-848C-6508ECD13B31}"/>
              </a:ext>
            </a:extLst>
          </p:cNvPr>
          <p:cNvSpPr txBox="1"/>
          <p:nvPr/>
        </p:nvSpPr>
        <p:spPr>
          <a:xfrm>
            <a:off x="25705846" y="30172472"/>
            <a:ext cx="11821606" cy="830997"/>
          </a:xfrm>
          <a:prstGeom prst="rect">
            <a:avLst/>
          </a:prstGeom>
          <a:solidFill>
            <a:srgbClr val="056FA9"/>
          </a:solidFill>
          <a:ln>
            <a:solidFill>
              <a:srgbClr val="056FA9"/>
            </a:solidFill>
          </a:ln>
        </p:spPr>
        <p:txBody>
          <a:bodyPr wrap="square" rtlCol="0">
            <a:spAutoFit/>
          </a:bodyPr>
          <a:lstStyle/>
          <a:p>
            <a:pPr algn="ctr"/>
            <a:r>
              <a:rPr lang="en-US" sz="4800" dirty="0">
                <a:solidFill>
                  <a:schemeClr val="bg1"/>
                </a:solidFill>
                <a:latin typeface="Arial" panose="020B0604020202020204" pitchFamily="34" charset="0"/>
                <a:cs typeface="Arial" panose="020B0604020202020204" pitchFamily="34" charset="0"/>
              </a:rPr>
              <a:t>Citations</a:t>
            </a:r>
          </a:p>
        </p:txBody>
      </p:sp>
      <p:pic>
        <p:nvPicPr>
          <p:cNvPr id="1030" name="Picture 6">
            <a:extLst>
              <a:ext uri="{FF2B5EF4-FFF2-40B4-BE49-F238E27FC236}">
                <a16:creationId xmlns:a16="http://schemas.microsoft.com/office/drawing/2014/main" id="{3F9E5824-DA59-4F6D-8BB3-34145BA070B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243128" y="6749268"/>
            <a:ext cx="3627406" cy="3627406"/>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6DD69F0F-472E-4FC6-B339-A4E399E06B9D}"/>
              </a:ext>
            </a:extLst>
          </p:cNvPr>
          <p:cNvSpPr txBox="1"/>
          <p:nvPr/>
        </p:nvSpPr>
        <p:spPr>
          <a:xfrm>
            <a:off x="21335960" y="10383597"/>
            <a:ext cx="3534574"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4: Chemical structure of Citalopram</a:t>
            </a:r>
          </a:p>
        </p:txBody>
      </p:sp>
      <p:pic>
        <p:nvPicPr>
          <p:cNvPr id="1032" name="Picture 8">
            <a:extLst>
              <a:ext uri="{FF2B5EF4-FFF2-40B4-BE49-F238E27FC236}">
                <a16:creationId xmlns:a16="http://schemas.microsoft.com/office/drawing/2014/main" id="{5B2D9C11-481C-4586-A1EE-340C1A7A988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679629" y="11730926"/>
            <a:ext cx="11045542" cy="7768094"/>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a:extLst>
              <a:ext uri="{FF2B5EF4-FFF2-40B4-BE49-F238E27FC236}">
                <a16:creationId xmlns:a16="http://schemas.microsoft.com/office/drawing/2014/main" id="{309AFFB8-B420-481E-9D16-8949EDDB8E90}"/>
              </a:ext>
            </a:extLst>
          </p:cNvPr>
          <p:cNvSpPr txBox="1"/>
          <p:nvPr/>
        </p:nvSpPr>
        <p:spPr>
          <a:xfrm>
            <a:off x="13824992" y="19526137"/>
            <a:ext cx="10754816"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5: Neural synapse of neurotransmitter serotonin and how SSRIs block reuptake to increase activation of serotonin receptors</a:t>
            </a:r>
          </a:p>
        </p:txBody>
      </p:sp>
      <p:sp>
        <p:nvSpPr>
          <p:cNvPr id="22" name="Rectangle 21">
            <a:extLst>
              <a:ext uri="{FF2B5EF4-FFF2-40B4-BE49-F238E27FC236}">
                <a16:creationId xmlns:a16="http://schemas.microsoft.com/office/drawing/2014/main" id="{853E0277-B7D1-46A8-8690-C1E908854353}"/>
              </a:ext>
            </a:extLst>
          </p:cNvPr>
          <p:cNvSpPr/>
          <p:nvPr/>
        </p:nvSpPr>
        <p:spPr>
          <a:xfrm>
            <a:off x="2123028" y="31868595"/>
            <a:ext cx="2819400" cy="1193800"/>
          </a:xfrm>
          <a:prstGeom prst="rect">
            <a:avLst/>
          </a:prstGeom>
          <a:solidFill>
            <a:srgbClr val="056FA9"/>
          </a:solid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rial" panose="020B0604020202020204" pitchFamily="34" charset="0"/>
                <a:cs typeface="Arial" panose="020B0604020202020204" pitchFamily="34" charset="0"/>
              </a:rPr>
              <a:t>SSRIs</a:t>
            </a:r>
          </a:p>
        </p:txBody>
      </p:sp>
      <p:cxnSp>
        <p:nvCxnSpPr>
          <p:cNvPr id="24" name="Connector: Elbow 23">
            <a:extLst>
              <a:ext uri="{FF2B5EF4-FFF2-40B4-BE49-F238E27FC236}">
                <a16:creationId xmlns:a16="http://schemas.microsoft.com/office/drawing/2014/main" id="{0BCA5EAD-04C3-4265-A3A2-ED29DD48DCD6}"/>
              </a:ext>
            </a:extLst>
          </p:cNvPr>
          <p:cNvCxnSpPr>
            <a:cxnSpLocks/>
          </p:cNvCxnSpPr>
          <p:nvPr/>
        </p:nvCxnSpPr>
        <p:spPr>
          <a:xfrm flipV="1">
            <a:off x="5224992" y="31833250"/>
            <a:ext cx="1498600" cy="679450"/>
          </a:xfrm>
          <a:prstGeom prst="bentConnector3">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6" name="Rectangle 25">
            <a:extLst>
              <a:ext uri="{FF2B5EF4-FFF2-40B4-BE49-F238E27FC236}">
                <a16:creationId xmlns:a16="http://schemas.microsoft.com/office/drawing/2014/main" id="{129C417D-3B02-4CEC-87A6-0550A8A5F5F5}"/>
              </a:ext>
            </a:extLst>
          </p:cNvPr>
          <p:cNvSpPr/>
          <p:nvPr/>
        </p:nvSpPr>
        <p:spPr>
          <a:xfrm>
            <a:off x="6968067" y="31451085"/>
            <a:ext cx="2819400" cy="1193800"/>
          </a:xfrm>
          <a:prstGeom prst="rect">
            <a:avLst/>
          </a:prstGeom>
          <a:solidFill>
            <a:srgbClr val="056FA9"/>
          </a:solid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Arial" panose="020B0604020202020204" pitchFamily="34" charset="0"/>
                <a:cs typeface="Arial" panose="020B0604020202020204" pitchFamily="34" charset="0"/>
              </a:rPr>
              <a:t>Brain</a:t>
            </a:r>
          </a:p>
        </p:txBody>
      </p:sp>
      <p:cxnSp>
        <p:nvCxnSpPr>
          <p:cNvPr id="28" name="Connector: Elbow 27">
            <a:extLst>
              <a:ext uri="{FF2B5EF4-FFF2-40B4-BE49-F238E27FC236}">
                <a16:creationId xmlns:a16="http://schemas.microsoft.com/office/drawing/2014/main" id="{74A49E04-7210-4585-A72C-B8ED1D245E34}"/>
              </a:ext>
            </a:extLst>
          </p:cNvPr>
          <p:cNvCxnSpPr/>
          <p:nvPr/>
        </p:nvCxnSpPr>
        <p:spPr>
          <a:xfrm>
            <a:off x="5224992" y="32520225"/>
            <a:ext cx="1498600" cy="673100"/>
          </a:xfrm>
          <a:prstGeom prst="bentConnector3">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0" name="Rectangle 29">
            <a:extLst>
              <a:ext uri="{FF2B5EF4-FFF2-40B4-BE49-F238E27FC236}">
                <a16:creationId xmlns:a16="http://schemas.microsoft.com/office/drawing/2014/main" id="{3317F7CD-FE79-42C5-B6CD-71E2053A2109}"/>
              </a:ext>
            </a:extLst>
          </p:cNvPr>
          <p:cNvSpPr/>
          <p:nvPr/>
        </p:nvSpPr>
        <p:spPr>
          <a:xfrm>
            <a:off x="7006156" y="32975886"/>
            <a:ext cx="2819400" cy="1193800"/>
          </a:xfrm>
          <a:prstGeom prst="rect">
            <a:avLst/>
          </a:prstGeom>
          <a:solidFill>
            <a:srgbClr val="056FA9"/>
          </a:solid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Arial" panose="020B0604020202020204" pitchFamily="34" charset="0"/>
                <a:cs typeface="Arial" panose="020B0604020202020204" pitchFamily="34" charset="0"/>
              </a:rPr>
              <a:t>Microbiome</a:t>
            </a:r>
          </a:p>
        </p:txBody>
      </p:sp>
      <p:cxnSp>
        <p:nvCxnSpPr>
          <p:cNvPr id="33" name="Straight Arrow Connector 32">
            <a:extLst>
              <a:ext uri="{FF2B5EF4-FFF2-40B4-BE49-F238E27FC236}">
                <a16:creationId xmlns:a16="http://schemas.microsoft.com/office/drawing/2014/main" id="{BABE9C3E-B637-4925-881E-C96A1B340E1B}"/>
              </a:ext>
            </a:extLst>
          </p:cNvPr>
          <p:cNvCxnSpPr/>
          <p:nvPr/>
        </p:nvCxnSpPr>
        <p:spPr>
          <a:xfrm flipV="1">
            <a:off x="8377767" y="30530800"/>
            <a:ext cx="0" cy="68580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4" name="TextBox 33">
            <a:extLst>
              <a:ext uri="{FF2B5EF4-FFF2-40B4-BE49-F238E27FC236}">
                <a16:creationId xmlns:a16="http://schemas.microsoft.com/office/drawing/2014/main" id="{F3C8338B-EA86-4B34-B655-AEFB514C9E92}"/>
              </a:ext>
            </a:extLst>
          </p:cNvPr>
          <p:cNvSpPr txBox="1"/>
          <p:nvPr/>
        </p:nvSpPr>
        <p:spPr>
          <a:xfrm>
            <a:off x="6023003" y="28774175"/>
            <a:ext cx="4648182" cy="1384995"/>
          </a:xfrm>
          <a:prstGeom prst="rect">
            <a:avLst/>
          </a:prstGeom>
          <a:solidFill>
            <a:srgbClr val="056FA9"/>
          </a:solidFill>
          <a:ln>
            <a:solidFill>
              <a:srgbClr val="056FA9"/>
            </a:solidFill>
          </a:ln>
        </p:spPr>
        <p:txBody>
          <a:bodyPr wrap="square" rtlCol="0">
            <a:spAutoFit/>
          </a:bodyPr>
          <a:lstStyle/>
          <a:p>
            <a:r>
              <a:rPr lang="en-US" sz="2800" dirty="0">
                <a:solidFill>
                  <a:schemeClr val="bg1"/>
                </a:solidFill>
                <a:latin typeface="Arial" panose="020B0604020202020204" pitchFamily="34" charset="0"/>
                <a:cs typeface="Arial" panose="020B0604020202020204" pitchFamily="34" charset="0"/>
              </a:rPr>
              <a:t>Blocks serotonin reuptake to increase activation of serotonin receptors</a:t>
            </a:r>
          </a:p>
        </p:txBody>
      </p:sp>
      <p:cxnSp>
        <p:nvCxnSpPr>
          <p:cNvPr id="39" name="Straight Arrow Connector 38">
            <a:extLst>
              <a:ext uri="{FF2B5EF4-FFF2-40B4-BE49-F238E27FC236}">
                <a16:creationId xmlns:a16="http://schemas.microsoft.com/office/drawing/2014/main" id="{122CFC19-48FD-4D81-8581-0BD15F1AAA0D}"/>
              </a:ext>
            </a:extLst>
          </p:cNvPr>
          <p:cNvCxnSpPr/>
          <p:nvPr/>
        </p:nvCxnSpPr>
        <p:spPr>
          <a:xfrm>
            <a:off x="8415856" y="34366200"/>
            <a:ext cx="0" cy="66040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40" name="TextBox 39">
            <a:extLst>
              <a:ext uri="{FF2B5EF4-FFF2-40B4-BE49-F238E27FC236}">
                <a16:creationId xmlns:a16="http://schemas.microsoft.com/office/drawing/2014/main" id="{46DF5B8B-A2A1-4792-BC86-AC0E3F72E9F7}"/>
              </a:ext>
            </a:extLst>
          </p:cNvPr>
          <p:cNvSpPr txBox="1"/>
          <p:nvPr/>
        </p:nvSpPr>
        <p:spPr>
          <a:xfrm>
            <a:off x="6053686" y="35289846"/>
            <a:ext cx="4648162" cy="954107"/>
          </a:xfrm>
          <a:prstGeom prst="rect">
            <a:avLst/>
          </a:prstGeom>
          <a:solidFill>
            <a:srgbClr val="056FA9"/>
          </a:solidFill>
          <a:ln>
            <a:solidFill>
              <a:srgbClr val="056FA9"/>
            </a:solidFill>
          </a:ln>
        </p:spPr>
        <p:txBody>
          <a:bodyPr wrap="square" rtlCol="0">
            <a:spAutoFit/>
          </a:bodyPr>
          <a:lstStyle/>
          <a:p>
            <a:r>
              <a:rPr lang="en-US" sz="2800" dirty="0">
                <a:solidFill>
                  <a:schemeClr val="bg1"/>
                </a:solidFill>
                <a:latin typeface="Arial" panose="020B0604020202020204" pitchFamily="34" charset="0"/>
                <a:cs typeface="Arial" panose="020B0604020202020204" pitchFamily="34" charset="0"/>
              </a:rPr>
              <a:t>Interacts with bacteria in gut microbiome</a:t>
            </a:r>
          </a:p>
        </p:txBody>
      </p:sp>
      <p:sp>
        <p:nvSpPr>
          <p:cNvPr id="41" name="TextBox 40">
            <a:extLst>
              <a:ext uri="{FF2B5EF4-FFF2-40B4-BE49-F238E27FC236}">
                <a16:creationId xmlns:a16="http://schemas.microsoft.com/office/drawing/2014/main" id="{2D0B13A5-83E6-4325-B6EC-6BDCDD4CC075}"/>
              </a:ext>
            </a:extLst>
          </p:cNvPr>
          <p:cNvSpPr txBox="1"/>
          <p:nvPr/>
        </p:nvSpPr>
        <p:spPr>
          <a:xfrm>
            <a:off x="2937414" y="36667186"/>
            <a:ext cx="7572356"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1: Pathways of SSRIs to the brain and the gut microbiome</a:t>
            </a:r>
          </a:p>
        </p:txBody>
      </p:sp>
      <p:sp>
        <p:nvSpPr>
          <p:cNvPr id="42" name="TextBox 41">
            <a:extLst>
              <a:ext uri="{FF2B5EF4-FFF2-40B4-BE49-F238E27FC236}">
                <a16:creationId xmlns:a16="http://schemas.microsoft.com/office/drawing/2014/main" id="{D0478F2E-92B5-4D4B-9510-22E66A734454}"/>
              </a:ext>
            </a:extLst>
          </p:cNvPr>
          <p:cNvSpPr txBox="1"/>
          <p:nvPr/>
        </p:nvSpPr>
        <p:spPr>
          <a:xfrm>
            <a:off x="25705846" y="34105850"/>
            <a:ext cx="11821606" cy="830997"/>
          </a:xfrm>
          <a:prstGeom prst="rect">
            <a:avLst/>
          </a:prstGeom>
          <a:solidFill>
            <a:srgbClr val="056FA9"/>
          </a:solidFill>
          <a:ln>
            <a:solidFill>
              <a:srgbClr val="056FA9"/>
            </a:solidFill>
          </a:ln>
        </p:spPr>
        <p:txBody>
          <a:bodyPr wrap="square" rtlCol="0">
            <a:spAutoFit/>
          </a:bodyPr>
          <a:lstStyle/>
          <a:p>
            <a:pPr algn="ctr"/>
            <a:r>
              <a:rPr lang="en-US" sz="4800" dirty="0">
                <a:solidFill>
                  <a:schemeClr val="bg1"/>
                </a:solidFill>
                <a:latin typeface="Arial" panose="020B0604020202020204" pitchFamily="34" charset="0"/>
                <a:cs typeface="Arial" panose="020B0604020202020204" pitchFamily="34" charset="0"/>
              </a:rPr>
              <a:t>Acknowledgements</a:t>
            </a:r>
            <a:r>
              <a:rPr lang="en-US" sz="4800" dirty="0"/>
              <a:t> </a:t>
            </a:r>
          </a:p>
        </p:txBody>
      </p:sp>
      <p:sp>
        <p:nvSpPr>
          <p:cNvPr id="43" name="TextBox 42">
            <a:extLst>
              <a:ext uri="{FF2B5EF4-FFF2-40B4-BE49-F238E27FC236}">
                <a16:creationId xmlns:a16="http://schemas.microsoft.com/office/drawing/2014/main" id="{B4102013-7009-4699-B16F-7F1367A7672B}"/>
              </a:ext>
            </a:extLst>
          </p:cNvPr>
          <p:cNvSpPr txBox="1"/>
          <p:nvPr/>
        </p:nvSpPr>
        <p:spPr>
          <a:xfrm>
            <a:off x="25705846" y="34942502"/>
            <a:ext cx="11821606" cy="2554545"/>
          </a:xfrm>
          <a:prstGeom prst="rect">
            <a:avLst/>
          </a:prstGeom>
          <a:noFill/>
          <a:ln>
            <a:solidFill>
              <a:srgbClr val="056FA9"/>
            </a:solidFill>
          </a:ln>
        </p:spPr>
        <p:txBody>
          <a:bodyPr wrap="square" rtlCol="0">
            <a:spAutoFit/>
          </a:bodyPr>
          <a:lstStyle/>
          <a:p>
            <a:r>
              <a:rPr lang="en-US" sz="3200" dirty="0">
                <a:latin typeface="Arial" panose="020B0604020202020204" pitchFamily="34" charset="0"/>
                <a:cs typeface="Arial" panose="020B0604020202020204" pitchFamily="34" charset="0"/>
              </a:rPr>
              <a:t>Thank you to the Burns lab and Loyola University Chicago for providing the tools needed to conduct this research. Thank you to the </a:t>
            </a:r>
            <a:r>
              <a:rPr lang="en-US" sz="3200" dirty="0" err="1">
                <a:latin typeface="Arial" panose="020B0604020202020204" pitchFamily="34" charset="0"/>
                <a:cs typeface="Arial" panose="020B0604020202020204" pitchFamily="34" charset="0"/>
              </a:rPr>
              <a:t>Cura</a:t>
            </a:r>
            <a:r>
              <a:rPr lang="en-US" sz="3200" dirty="0">
                <a:latin typeface="Arial" panose="020B0604020202020204" pitchFamily="34" charset="0"/>
                <a:cs typeface="Arial" panose="020B0604020202020204" pitchFamily="34" charset="0"/>
              </a:rPr>
              <a:t> Scholars Program. Thank you to my mentor, Dr. Burns, without your training and guidance, this research would not be possible.</a:t>
            </a:r>
          </a:p>
        </p:txBody>
      </p:sp>
      <p:sp>
        <p:nvSpPr>
          <p:cNvPr id="44" name="TextBox 43">
            <a:extLst>
              <a:ext uri="{FF2B5EF4-FFF2-40B4-BE49-F238E27FC236}">
                <a16:creationId xmlns:a16="http://schemas.microsoft.com/office/drawing/2014/main" id="{F0736236-7DAB-4AC5-9E17-8DD0973BDBA1}"/>
              </a:ext>
            </a:extLst>
          </p:cNvPr>
          <p:cNvSpPr txBox="1"/>
          <p:nvPr/>
        </p:nvSpPr>
        <p:spPr>
          <a:xfrm>
            <a:off x="13291597" y="22104350"/>
            <a:ext cx="11821606" cy="15358050"/>
          </a:xfrm>
          <a:prstGeom prst="rect">
            <a:avLst/>
          </a:prstGeom>
          <a:noFill/>
          <a:ln>
            <a:solidFill>
              <a:srgbClr val="056FA9"/>
            </a:solidFill>
          </a:ln>
        </p:spPr>
        <p:txBody>
          <a:bodyPr wrap="square" rtlCol="0">
            <a:spAutoFit/>
          </a:bodyPr>
          <a:lstStyle/>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After receiving the data from the Loyola Genomics Facility, we used R to analyze the genetic sequences. In R, we used the DADA2 pipeline, and used the </a:t>
            </a:r>
            <a:r>
              <a:rPr lang="en-US" sz="3200" dirty="0" err="1">
                <a:latin typeface="Arial" panose="020B0604020202020204" pitchFamily="34" charset="0"/>
                <a:cs typeface="Arial" panose="020B0604020202020204" pitchFamily="34" charset="0"/>
              </a:rPr>
              <a:t>phyloseq</a:t>
            </a:r>
            <a:r>
              <a:rPr lang="en-US" sz="3200" dirty="0">
                <a:latin typeface="Arial" panose="020B0604020202020204" pitchFamily="34" charset="0"/>
                <a:cs typeface="Arial" panose="020B0604020202020204" pitchFamily="34" charset="0"/>
              </a:rPr>
              <a:t> R package.</a:t>
            </a: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p:txBody>
      </p:sp>
      <p:pic>
        <p:nvPicPr>
          <p:cNvPr id="9" name="Picture 8">
            <a:extLst>
              <a:ext uri="{FF2B5EF4-FFF2-40B4-BE49-F238E27FC236}">
                <a16:creationId xmlns:a16="http://schemas.microsoft.com/office/drawing/2014/main" id="{D643CA7E-94CB-4478-BC92-3F48D39A23DB}"/>
              </a:ext>
            </a:extLst>
          </p:cNvPr>
          <p:cNvPicPr>
            <a:picLocks noChangeAspect="1"/>
          </p:cNvPicPr>
          <p:nvPr/>
        </p:nvPicPr>
        <p:blipFill>
          <a:blip r:embed="rId7"/>
          <a:stretch>
            <a:fillRect/>
          </a:stretch>
        </p:blipFill>
        <p:spPr>
          <a:xfrm>
            <a:off x="13563044" y="22393371"/>
            <a:ext cx="2380922" cy="1716309"/>
          </a:xfrm>
          <a:prstGeom prst="rect">
            <a:avLst/>
          </a:prstGeom>
        </p:spPr>
      </p:pic>
      <p:pic>
        <p:nvPicPr>
          <p:cNvPr id="31" name="Picture 30">
            <a:extLst>
              <a:ext uri="{FF2B5EF4-FFF2-40B4-BE49-F238E27FC236}">
                <a16:creationId xmlns:a16="http://schemas.microsoft.com/office/drawing/2014/main" id="{FF5C9906-4B1F-47C7-AE11-407247D25940}"/>
              </a:ext>
            </a:extLst>
          </p:cNvPr>
          <p:cNvPicPr>
            <a:picLocks noChangeAspect="1"/>
          </p:cNvPicPr>
          <p:nvPr/>
        </p:nvPicPr>
        <p:blipFill>
          <a:blip r:embed="rId8"/>
          <a:stretch>
            <a:fillRect/>
          </a:stretch>
        </p:blipFill>
        <p:spPr>
          <a:xfrm>
            <a:off x="16763146" y="30424504"/>
            <a:ext cx="4950332" cy="6182105"/>
          </a:xfrm>
          <a:prstGeom prst="rect">
            <a:avLst/>
          </a:prstGeom>
        </p:spPr>
      </p:pic>
      <p:sp>
        <p:nvSpPr>
          <p:cNvPr id="32" name="Arrow: Right 31">
            <a:extLst>
              <a:ext uri="{FF2B5EF4-FFF2-40B4-BE49-F238E27FC236}">
                <a16:creationId xmlns:a16="http://schemas.microsoft.com/office/drawing/2014/main" id="{7087EB77-D60E-433B-84FE-C1597F17CCEF}"/>
              </a:ext>
            </a:extLst>
          </p:cNvPr>
          <p:cNvSpPr/>
          <p:nvPr/>
        </p:nvSpPr>
        <p:spPr>
          <a:xfrm>
            <a:off x="16070563" y="23015462"/>
            <a:ext cx="462954" cy="287229"/>
          </a:xfrm>
          <a:prstGeom prst="rightArrow">
            <a:avLst/>
          </a:prstGeom>
          <a:solidFill>
            <a:srgbClr val="056FA9"/>
          </a:solid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0D0504DF-2177-4FB4-8D72-995D75B749AC}"/>
              </a:ext>
            </a:extLst>
          </p:cNvPr>
          <p:cNvSpPr txBox="1"/>
          <p:nvPr/>
        </p:nvSpPr>
        <p:spPr>
          <a:xfrm>
            <a:off x="16753373" y="22834806"/>
            <a:ext cx="1232524" cy="723852"/>
          </a:xfrm>
          <a:prstGeom prst="rect">
            <a:avLst/>
          </a:prstGeom>
          <a:solidFill>
            <a:srgbClr val="056FA9"/>
          </a:solidFill>
          <a:ln>
            <a:solidFill>
              <a:srgbClr val="056FA9"/>
            </a:solidFill>
          </a:ln>
        </p:spPr>
        <p:txBody>
          <a:bodyPr wrap="square" rtlCol="0">
            <a:spAutoFit/>
          </a:bodyPr>
          <a:lstStyle/>
          <a:p>
            <a:r>
              <a:rPr lang="en-US" sz="2000" dirty="0">
                <a:solidFill>
                  <a:schemeClr val="bg1"/>
                </a:solidFill>
                <a:latin typeface="Arial" panose="020B0604020202020204" pitchFamily="34" charset="0"/>
                <a:cs typeface="Arial" panose="020B0604020202020204" pitchFamily="34" charset="0"/>
              </a:rPr>
              <a:t>Stool Sample</a:t>
            </a:r>
          </a:p>
        </p:txBody>
      </p:sp>
      <p:sp>
        <p:nvSpPr>
          <p:cNvPr id="37" name="Cylinder 36">
            <a:extLst>
              <a:ext uri="{FF2B5EF4-FFF2-40B4-BE49-F238E27FC236}">
                <a16:creationId xmlns:a16="http://schemas.microsoft.com/office/drawing/2014/main" id="{EFD93AC5-7BA8-4588-ADA4-D6243CFDD4F1}"/>
              </a:ext>
            </a:extLst>
          </p:cNvPr>
          <p:cNvSpPr/>
          <p:nvPr/>
        </p:nvSpPr>
        <p:spPr>
          <a:xfrm>
            <a:off x="16439675" y="24131025"/>
            <a:ext cx="1808013" cy="21336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Cylinder 48">
            <a:extLst>
              <a:ext uri="{FF2B5EF4-FFF2-40B4-BE49-F238E27FC236}">
                <a16:creationId xmlns:a16="http://schemas.microsoft.com/office/drawing/2014/main" id="{CF2AE574-A161-4942-83D6-83936F8592E5}"/>
              </a:ext>
            </a:extLst>
          </p:cNvPr>
          <p:cNvSpPr/>
          <p:nvPr/>
        </p:nvSpPr>
        <p:spPr>
          <a:xfrm>
            <a:off x="16439675" y="24736161"/>
            <a:ext cx="1808013" cy="21336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ylinder 49">
            <a:extLst>
              <a:ext uri="{FF2B5EF4-FFF2-40B4-BE49-F238E27FC236}">
                <a16:creationId xmlns:a16="http://schemas.microsoft.com/office/drawing/2014/main" id="{74D09EF6-F8B6-4C4B-A6A4-87E5658EFC3B}"/>
              </a:ext>
            </a:extLst>
          </p:cNvPr>
          <p:cNvSpPr/>
          <p:nvPr/>
        </p:nvSpPr>
        <p:spPr>
          <a:xfrm>
            <a:off x="16461422" y="25459323"/>
            <a:ext cx="1808013" cy="213360"/>
          </a:xfrm>
          <a:prstGeom prst="ca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6" name="Straight Arrow Connector 45">
            <a:extLst>
              <a:ext uri="{FF2B5EF4-FFF2-40B4-BE49-F238E27FC236}">
                <a16:creationId xmlns:a16="http://schemas.microsoft.com/office/drawing/2014/main" id="{279FD348-4713-49D4-8AE2-7E9082F5BFE2}"/>
              </a:ext>
            </a:extLst>
          </p:cNvPr>
          <p:cNvCxnSpPr/>
          <p:nvPr/>
        </p:nvCxnSpPr>
        <p:spPr>
          <a:xfrm>
            <a:off x="17343682" y="23734785"/>
            <a:ext cx="0" cy="22860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5" name="Straight Arrow Connector 54">
            <a:extLst>
              <a:ext uri="{FF2B5EF4-FFF2-40B4-BE49-F238E27FC236}">
                <a16:creationId xmlns:a16="http://schemas.microsoft.com/office/drawing/2014/main" id="{676147EB-488D-4E90-B19D-BA824C891944}"/>
              </a:ext>
            </a:extLst>
          </p:cNvPr>
          <p:cNvCxnSpPr/>
          <p:nvPr/>
        </p:nvCxnSpPr>
        <p:spPr>
          <a:xfrm>
            <a:off x="17343681" y="24428381"/>
            <a:ext cx="0" cy="22860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cxnSp>
        <p:nvCxnSpPr>
          <p:cNvPr id="56" name="Straight Arrow Connector 55">
            <a:extLst>
              <a:ext uri="{FF2B5EF4-FFF2-40B4-BE49-F238E27FC236}">
                <a16:creationId xmlns:a16="http://schemas.microsoft.com/office/drawing/2014/main" id="{EE5E8FEC-2C86-4A73-9D47-9131E14662E5}"/>
              </a:ext>
            </a:extLst>
          </p:cNvPr>
          <p:cNvCxnSpPr/>
          <p:nvPr/>
        </p:nvCxnSpPr>
        <p:spPr>
          <a:xfrm>
            <a:off x="17343681" y="25090209"/>
            <a:ext cx="0" cy="228600"/>
          </a:xfrm>
          <a:prstGeom prst="straightConnector1">
            <a:avLst/>
          </a:prstGeom>
          <a:ln w="9525" cap="flat" cmpd="sng" algn="ctr">
            <a:solidFill>
              <a:schemeClr val="dk1"/>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51" name="Flowchart: Delay 50">
            <a:extLst>
              <a:ext uri="{FF2B5EF4-FFF2-40B4-BE49-F238E27FC236}">
                <a16:creationId xmlns:a16="http://schemas.microsoft.com/office/drawing/2014/main" id="{301A8846-80F5-402B-8434-8C7A6CA23CF9}"/>
              </a:ext>
            </a:extLst>
          </p:cNvPr>
          <p:cNvSpPr/>
          <p:nvPr/>
        </p:nvSpPr>
        <p:spPr>
          <a:xfrm rot="5400000">
            <a:off x="17074896" y="26203107"/>
            <a:ext cx="539680" cy="144779"/>
          </a:xfrm>
          <a:prstGeom prst="flowChartDelay">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Rounded Corners 51">
            <a:extLst>
              <a:ext uri="{FF2B5EF4-FFF2-40B4-BE49-F238E27FC236}">
                <a16:creationId xmlns:a16="http://schemas.microsoft.com/office/drawing/2014/main" id="{E9750EC0-C152-415C-9B4B-92DC9E964324}"/>
              </a:ext>
            </a:extLst>
          </p:cNvPr>
          <p:cNvSpPr/>
          <p:nvPr/>
        </p:nvSpPr>
        <p:spPr>
          <a:xfrm>
            <a:off x="15105459" y="25904022"/>
            <a:ext cx="1562100" cy="627058"/>
          </a:xfrm>
          <a:prstGeom prst="roundRect">
            <a:avLst/>
          </a:prstGeom>
          <a:solidFill>
            <a:srgbClr val="056FA9"/>
          </a:solid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anose="020B0604020202020204" pitchFamily="34" charset="0"/>
                <a:cs typeface="Arial" panose="020B0604020202020204" pitchFamily="34" charset="0"/>
              </a:rPr>
              <a:t>Microbial Community</a:t>
            </a:r>
          </a:p>
        </p:txBody>
      </p:sp>
      <p:sp>
        <p:nvSpPr>
          <p:cNvPr id="53" name="Oval 52">
            <a:extLst>
              <a:ext uri="{FF2B5EF4-FFF2-40B4-BE49-F238E27FC236}">
                <a16:creationId xmlns:a16="http://schemas.microsoft.com/office/drawing/2014/main" id="{B8B6DF89-0BFA-4A19-A395-545C297094E2}"/>
              </a:ext>
            </a:extLst>
          </p:cNvPr>
          <p:cNvSpPr/>
          <p:nvPr/>
        </p:nvSpPr>
        <p:spPr>
          <a:xfrm>
            <a:off x="18577049" y="24527103"/>
            <a:ext cx="1605959" cy="994740"/>
          </a:xfrm>
          <a:prstGeom prst="ellipse">
            <a:avLst/>
          </a:prstGeom>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Arial" panose="020B0604020202020204" pitchFamily="34" charset="0"/>
                <a:cs typeface="Arial" panose="020B0604020202020204" pitchFamily="34" charset="0"/>
              </a:rPr>
              <a:t>Series of Filters</a:t>
            </a:r>
          </a:p>
        </p:txBody>
      </p:sp>
      <p:sp>
        <p:nvSpPr>
          <p:cNvPr id="60" name="Flowchart: Delay 59">
            <a:extLst>
              <a:ext uri="{FF2B5EF4-FFF2-40B4-BE49-F238E27FC236}">
                <a16:creationId xmlns:a16="http://schemas.microsoft.com/office/drawing/2014/main" id="{D3ADB401-67F7-4628-8CBE-F8824A5CCF9C}"/>
              </a:ext>
            </a:extLst>
          </p:cNvPr>
          <p:cNvSpPr/>
          <p:nvPr/>
        </p:nvSpPr>
        <p:spPr>
          <a:xfrm rot="5400000">
            <a:off x="19950661" y="22937918"/>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1" name="Flowchart: Delay 60">
            <a:extLst>
              <a:ext uri="{FF2B5EF4-FFF2-40B4-BE49-F238E27FC236}">
                <a16:creationId xmlns:a16="http://schemas.microsoft.com/office/drawing/2014/main" id="{BE8C69F2-9604-4E24-BF6A-182052CFC7F6}"/>
              </a:ext>
            </a:extLst>
          </p:cNvPr>
          <p:cNvSpPr/>
          <p:nvPr/>
        </p:nvSpPr>
        <p:spPr>
          <a:xfrm rot="5400000">
            <a:off x="20769493" y="23649075"/>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2" name="Flowchart: Delay 61">
            <a:extLst>
              <a:ext uri="{FF2B5EF4-FFF2-40B4-BE49-F238E27FC236}">
                <a16:creationId xmlns:a16="http://schemas.microsoft.com/office/drawing/2014/main" id="{A9CC015C-F658-435B-AEF4-08F635B72F2D}"/>
              </a:ext>
            </a:extLst>
          </p:cNvPr>
          <p:cNvSpPr/>
          <p:nvPr/>
        </p:nvSpPr>
        <p:spPr>
          <a:xfrm rot="5400000">
            <a:off x="21650349" y="23667053"/>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3" name="Flowchart: Delay 62">
            <a:extLst>
              <a:ext uri="{FF2B5EF4-FFF2-40B4-BE49-F238E27FC236}">
                <a16:creationId xmlns:a16="http://schemas.microsoft.com/office/drawing/2014/main" id="{BC0E429C-1DD3-434D-B82A-CDC523F77BE5}"/>
              </a:ext>
            </a:extLst>
          </p:cNvPr>
          <p:cNvSpPr/>
          <p:nvPr/>
        </p:nvSpPr>
        <p:spPr>
          <a:xfrm rot="5400000">
            <a:off x="22323790" y="23688006"/>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4" name="Flowchart: Delay 63">
            <a:extLst>
              <a:ext uri="{FF2B5EF4-FFF2-40B4-BE49-F238E27FC236}">
                <a16:creationId xmlns:a16="http://schemas.microsoft.com/office/drawing/2014/main" id="{95C247F4-E30E-4DA5-9C9A-B2744E9129F4}"/>
              </a:ext>
            </a:extLst>
          </p:cNvPr>
          <p:cNvSpPr/>
          <p:nvPr/>
        </p:nvSpPr>
        <p:spPr>
          <a:xfrm rot="5400000">
            <a:off x="23009926" y="23661461"/>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5" name="Flowchart: Delay 64">
            <a:extLst>
              <a:ext uri="{FF2B5EF4-FFF2-40B4-BE49-F238E27FC236}">
                <a16:creationId xmlns:a16="http://schemas.microsoft.com/office/drawing/2014/main" id="{A775B819-C0BC-40F9-8455-CF554071B53C}"/>
              </a:ext>
            </a:extLst>
          </p:cNvPr>
          <p:cNvSpPr/>
          <p:nvPr/>
        </p:nvSpPr>
        <p:spPr>
          <a:xfrm rot="5400000">
            <a:off x="23778616" y="23621155"/>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66" name="Flowchart: Delay 65">
            <a:extLst>
              <a:ext uri="{FF2B5EF4-FFF2-40B4-BE49-F238E27FC236}">
                <a16:creationId xmlns:a16="http://schemas.microsoft.com/office/drawing/2014/main" id="{931555A2-B69F-42AF-B725-5A4BABF1212F}"/>
              </a:ext>
            </a:extLst>
          </p:cNvPr>
          <p:cNvSpPr/>
          <p:nvPr/>
        </p:nvSpPr>
        <p:spPr>
          <a:xfrm rot="5400000">
            <a:off x="24503280" y="23667052"/>
            <a:ext cx="539680" cy="144779"/>
          </a:xfrm>
          <a:prstGeom prst="flowChartDelay">
            <a:avLst/>
          </a:prstGeom>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cxnSp>
        <p:nvCxnSpPr>
          <p:cNvPr id="73" name="Connector: Curved 72">
            <a:extLst>
              <a:ext uri="{FF2B5EF4-FFF2-40B4-BE49-F238E27FC236}">
                <a16:creationId xmlns:a16="http://schemas.microsoft.com/office/drawing/2014/main" id="{7D174F57-0BD6-4373-8E4D-17FFC5A9DE41}"/>
              </a:ext>
            </a:extLst>
          </p:cNvPr>
          <p:cNvCxnSpPr>
            <a:cxnSpLocks/>
          </p:cNvCxnSpPr>
          <p:nvPr/>
        </p:nvCxnSpPr>
        <p:spPr>
          <a:xfrm flipV="1">
            <a:off x="17640680" y="25642303"/>
            <a:ext cx="1259788" cy="808053"/>
          </a:xfrm>
          <a:prstGeom prst="curvedConnector3">
            <a:avLst>
              <a:gd name="adj1" fmla="val 50000"/>
            </a:avLst>
          </a:prstGeom>
          <a:ln>
            <a:tailEnd type="triangle"/>
          </a:ln>
        </p:spPr>
        <p:style>
          <a:lnRef idx="1">
            <a:schemeClr val="dk1"/>
          </a:lnRef>
          <a:fillRef idx="0">
            <a:schemeClr val="dk1"/>
          </a:fillRef>
          <a:effectRef idx="0">
            <a:schemeClr val="dk1"/>
          </a:effectRef>
          <a:fontRef idx="minor">
            <a:schemeClr val="tx1"/>
          </a:fontRef>
        </p:style>
      </p:cxnSp>
      <p:cxnSp>
        <p:nvCxnSpPr>
          <p:cNvPr id="75" name="Connector: Curved 74">
            <a:extLst>
              <a:ext uri="{FF2B5EF4-FFF2-40B4-BE49-F238E27FC236}">
                <a16:creationId xmlns:a16="http://schemas.microsoft.com/office/drawing/2014/main" id="{59B44CE4-A577-44D0-981E-38660D7AE429}"/>
              </a:ext>
            </a:extLst>
          </p:cNvPr>
          <p:cNvCxnSpPr/>
          <p:nvPr/>
        </p:nvCxnSpPr>
        <p:spPr>
          <a:xfrm rot="5400000" flipH="1" flipV="1">
            <a:off x="19163251" y="23527366"/>
            <a:ext cx="1138248" cy="794029"/>
          </a:xfrm>
          <a:prstGeom prst="curvedConnector3">
            <a:avLst/>
          </a:prstGeom>
          <a:ln>
            <a:tailEnd type="triangle"/>
          </a:ln>
        </p:spPr>
        <p:style>
          <a:lnRef idx="1">
            <a:schemeClr val="dk1"/>
          </a:lnRef>
          <a:fillRef idx="0">
            <a:schemeClr val="dk1"/>
          </a:fillRef>
          <a:effectRef idx="0">
            <a:schemeClr val="dk1"/>
          </a:effectRef>
          <a:fontRef idx="minor">
            <a:schemeClr val="tx1"/>
          </a:fontRef>
        </p:style>
      </p:cxnSp>
      <p:sp>
        <p:nvSpPr>
          <p:cNvPr id="76" name="TextBox 75">
            <a:extLst>
              <a:ext uri="{FF2B5EF4-FFF2-40B4-BE49-F238E27FC236}">
                <a16:creationId xmlns:a16="http://schemas.microsoft.com/office/drawing/2014/main" id="{7E71B97A-7C28-4596-B2DE-18FCB7557F99}"/>
              </a:ext>
            </a:extLst>
          </p:cNvPr>
          <p:cNvSpPr txBox="1"/>
          <p:nvPr/>
        </p:nvSpPr>
        <p:spPr>
          <a:xfrm>
            <a:off x="20481044" y="24428381"/>
            <a:ext cx="952581" cy="707886"/>
          </a:xfrm>
          <a:prstGeom prst="rect">
            <a:avLst/>
          </a:prstGeom>
          <a:solidFill>
            <a:srgbClr val="056FA9"/>
          </a:solidFill>
          <a:ln>
            <a:solidFill>
              <a:srgbClr val="056FA9"/>
            </a:solidFill>
          </a:ln>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Cont. Ctrl</a:t>
            </a:r>
          </a:p>
        </p:txBody>
      </p:sp>
      <p:sp>
        <p:nvSpPr>
          <p:cNvPr id="77" name="TextBox 76">
            <a:extLst>
              <a:ext uri="{FF2B5EF4-FFF2-40B4-BE49-F238E27FC236}">
                <a16:creationId xmlns:a16="http://schemas.microsoft.com/office/drawing/2014/main" id="{568D7C22-9AAF-4F27-A60A-5A517435B2A7}"/>
              </a:ext>
            </a:extLst>
          </p:cNvPr>
          <p:cNvSpPr txBox="1"/>
          <p:nvPr/>
        </p:nvSpPr>
        <p:spPr>
          <a:xfrm>
            <a:off x="21500832" y="24800115"/>
            <a:ext cx="679810" cy="734931"/>
          </a:xfrm>
          <a:prstGeom prst="rect">
            <a:avLst/>
          </a:prstGeom>
          <a:solidFill>
            <a:srgbClr val="056FA9"/>
          </a:solidFill>
          <a:ln>
            <a:solidFill>
              <a:srgbClr val="056FA9"/>
            </a:solidFill>
          </a:ln>
        </p:spPr>
        <p:txBody>
          <a:bodyPr wrap="square" rtlCol="0">
            <a:spAutoFit/>
          </a:bodyPr>
          <a:lstStyle/>
          <a:p>
            <a:r>
              <a:rPr lang="en-US" sz="2000" dirty="0">
                <a:solidFill>
                  <a:schemeClr val="bg1"/>
                </a:solidFill>
                <a:latin typeface="Arial" panose="020B0604020202020204" pitchFamily="34" charset="0"/>
                <a:cs typeface="Arial" panose="020B0604020202020204" pitchFamily="34" charset="0"/>
              </a:rPr>
              <a:t>Neg Ctrl</a:t>
            </a:r>
          </a:p>
        </p:txBody>
      </p:sp>
      <p:sp>
        <p:nvSpPr>
          <p:cNvPr id="78" name="TextBox 77">
            <a:extLst>
              <a:ext uri="{FF2B5EF4-FFF2-40B4-BE49-F238E27FC236}">
                <a16:creationId xmlns:a16="http://schemas.microsoft.com/office/drawing/2014/main" id="{E1B64A29-842B-46C8-8C87-69D65BC7B909}"/>
              </a:ext>
            </a:extLst>
          </p:cNvPr>
          <p:cNvSpPr txBox="1"/>
          <p:nvPr/>
        </p:nvSpPr>
        <p:spPr>
          <a:xfrm>
            <a:off x="22255025" y="24401924"/>
            <a:ext cx="679810" cy="734931"/>
          </a:xfrm>
          <a:prstGeom prst="rect">
            <a:avLst/>
          </a:prstGeom>
          <a:solidFill>
            <a:srgbClr val="056FA9"/>
          </a:solidFill>
          <a:ln>
            <a:solidFill>
              <a:srgbClr val="056FA9"/>
            </a:solidFill>
          </a:ln>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Sol Ctrl</a:t>
            </a:r>
          </a:p>
        </p:txBody>
      </p:sp>
      <p:sp>
        <p:nvSpPr>
          <p:cNvPr id="79" name="TextBox 78">
            <a:extLst>
              <a:ext uri="{FF2B5EF4-FFF2-40B4-BE49-F238E27FC236}">
                <a16:creationId xmlns:a16="http://schemas.microsoft.com/office/drawing/2014/main" id="{549AEAC2-17EF-46C6-8896-5B9658CC0613}"/>
              </a:ext>
            </a:extLst>
          </p:cNvPr>
          <p:cNvSpPr txBox="1"/>
          <p:nvPr/>
        </p:nvSpPr>
        <p:spPr>
          <a:xfrm>
            <a:off x="22643464" y="25225775"/>
            <a:ext cx="1212173" cy="707886"/>
          </a:xfrm>
          <a:prstGeom prst="rect">
            <a:avLst/>
          </a:prstGeom>
          <a:solidFill>
            <a:srgbClr val="056FA9"/>
          </a:solidFill>
          <a:ln>
            <a:solidFill>
              <a:srgbClr val="056FA9"/>
            </a:solidFill>
          </a:ln>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0.1x at 0.25 µL</a:t>
            </a:r>
          </a:p>
        </p:txBody>
      </p:sp>
      <p:sp>
        <p:nvSpPr>
          <p:cNvPr id="80" name="TextBox 79">
            <a:extLst>
              <a:ext uri="{FF2B5EF4-FFF2-40B4-BE49-F238E27FC236}">
                <a16:creationId xmlns:a16="http://schemas.microsoft.com/office/drawing/2014/main" id="{49238619-80CF-44F6-9C94-62F8B2981DE5}"/>
              </a:ext>
            </a:extLst>
          </p:cNvPr>
          <p:cNvSpPr txBox="1"/>
          <p:nvPr/>
        </p:nvSpPr>
        <p:spPr>
          <a:xfrm>
            <a:off x="23581216" y="24329178"/>
            <a:ext cx="954736" cy="707886"/>
          </a:xfrm>
          <a:prstGeom prst="rect">
            <a:avLst/>
          </a:prstGeom>
          <a:solidFill>
            <a:srgbClr val="056FA9"/>
          </a:solidFill>
          <a:ln>
            <a:solidFill>
              <a:srgbClr val="056FA9"/>
            </a:solidFill>
          </a:ln>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1.0x at 2.5 µL</a:t>
            </a:r>
          </a:p>
        </p:txBody>
      </p:sp>
      <p:sp>
        <p:nvSpPr>
          <p:cNvPr id="81" name="TextBox 80">
            <a:extLst>
              <a:ext uri="{FF2B5EF4-FFF2-40B4-BE49-F238E27FC236}">
                <a16:creationId xmlns:a16="http://schemas.microsoft.com/office/drawing/2014/main" id="{055EC8E1-E72C-4C45-95B6-9FFE84D67740}"/>
              </a:ext>
            </a:extLst>
          </p:cNvPr>
          <p:cNvSpPr txBox="1"/>
          <p:nvPr/>
        </p:nvSpPr>
        <p:spPr>
          <a:xfrm>
            <a:off x="24103739" y="25274318"/>
            <a:ext cx="906596" cy="707886"/>
          </a:xfrm>
          <a:prstGeom prst="rect">
            <a:avLst/>
          </a:prstGeom>
          <a:solidFill>
            <a:srgbClr val="056FA9"/>
          </a:solidFill>
          <a:ln>
            <a:solidFill>
              <a:srgbClr val="056FA9"/>
            </a:solidFill>
          </a:ln>
        </p:spPr>
        <p:txBody>
          <a:bodyPr wrap="square" rtlCol="0">
            <a:spAutoFit/>
          </a:bodyPr>
          <a:lstStyle/>
          <a:p>
            <a:pPr algn="ctr"/>
            <a:r>
              <a:rPr lang="en-US" sz="2000" dirty="0">
                <a:solidFill>
                  <a:schemeClr val="bg1"/>
                </a:solidFill>
                <a:latin typeface="Arial" panose="020B0604020202020204" pitchFamily="34" charset="0"/>
                <a:cs typeface="Arial" panose="020B0604020202020204" pitchFamily="34" charset="0"/>
              </a:rPr>
              <a:t>10x at 25 µL</a:t>
            </a:r>
          </a:p>
        </p:txBody>
      </p:sp>
      <p:cxnSp>
        <p:nvCxnSpPr>
          <p:cNvPr id="83" name="Straight Arrow Connector 82">
            <a:extLst>
              <a:ext uri="{FF2B5EF4-FFF2-40B4-BE49-F238E27FC236}">
                <a16:creationId xmlns:a16="http://schemas.microsoft.com/office/drawing/2014/main" id="{75FBA1AE-119E-474F-AF23-30D60E42AB5C}"/>
              </a:ext>
            </a:extLst>
          </p:cNvPr>
          <p:cNvCxnSpPr/>
          <p:nvPr/>
        </p:nvCxnSpPr>
        <p:spPr>
          <a:xfrm>
            <a:off x="21039333" y="24129574"/>
            <a:ext cx="0" cy="20843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5" name="Straight Arrow Connector 84">
            <a:extLst>
              <a:ext uri="{FF2B5EF4-FFF2-40B4-BE49-F238E27FC236}">
                <a16:creationId xmlns:a16="http://schemas.microsoft.com/office/drawing/2014/main" id="{7F2BBCED-26D9-486C-BDAC-AA0F121E37C6}"/>
              </a:ext>
            </a:extLst>
          </p:cNvPr>
          <p:cNvCxnSpPr>
            <a:cxnSpLocks/>
          </p:cNvCxnSpPr>
          <p:nvPr/>
        </p:nvCxnSpPr>
        <p:spPr>
          <a:xfrm>
            <a:off x="21901139" y="24129574"/>
            <a:ext cx="0" cy="54749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8" name="Straight Arrow Connector 87">
            <a:extLst>
              <a:ext uri="{FF2B5EF4-FFF2-40B4-BE49-F238E27FC236}">
                <a16:creationId xmlns:a16="http://schemas.microsoft.com/office/drawing/2014/main" id="{480795A4-8B17-485C-80A2-160693BAB1CD}"/>
              </a:ext>
            </a:extLst>
          </p:cNvPr>
          <p:cNvCxnSpPr>
            <a:cxnSpLocks/>
          </p:cNvCxnSpPr>
          <p:nvPr/>
        </p:nvCxnSpPr>
        <p:spPr>
          <a:xfrm>
            <a:off x="22601372" y="24129574"/>
            <a:ext cx="0" cy="21481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1" name="Straight Arrow Connector 90">
            <a:extLst>
              <a:ext uri="{FF2B5EF4-FFF2-40B4-BE49-F238E27FC236}">
                <a16:creationId xmlns:a16="http://schemas.microsoft.com/office/drawing/2014/main" id="{52B2DC0C-FD90-4E5B-96C0-625EFFAC0A29}"/>
              </a:ext>
            </a:extLst>
          </p:cNvPr>
          <p:cNvCxnSpPr>
            <a:cxnSpLocks/>
          </p:cNvCxnSpPr>
          <p:nvPr/>
        </p:nvCxnSpPr>
        <p:spPr>
          <a:xfrm>
            <a:off x="23279766" y="24233790"/>
            <a:ext cx="0" cy="8564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4" name="Straight Arrow Connector 93">
            <a:extLst>
              <a:ext uri="{FF2B5EF4-FFF2-40B4-BE49-F238E27FC236}">
                <a16:creationId xmlns:a16="http://schemas.microsoft.com/office/drawing/2014/main" id="{134E9F36-495D-4552-87BE-C409A850F51A}"/>
              </a:ext>
            </a:extLst>
          </p:cNvPr>
          <p:cNvCxnSpPr/>
          <p:nvPr/>
        </p:nvCxnSpPr>
        <p:spPr>
          <a:xfrm>
            <a:off x="24048456" y="24030235"/>
            <a:ext cx="0" cy="2387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6" name="Straight Arrow Connector 95">
            <a:extLst>
              <a:ext uri="{FF2B5EF4-FFF2-40B4-BE49-F238E27FC236}">
                <a16:creationId xmlns:a16="http://schemas.microsoft.com/office/drawing/2014/main" id="{46D1F05B-677F-4B5E-9495-C5D9F823008C}"/>
              </a:ext>
            </a:extLst>
          </p:cNvPr>
          <p:cNvCxnSpPr/>
          <p:nvPr/>
        </p:nvCxnSpPr>
        <p:spPr>
          <a:xfrm>
            <a:off x="24773120" y="24149632"/>
            <a:ext cx="0" cy="10548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97" name="TextBox 96">
            <a:extLst>
              <a:ext uri="{FF2B5EF4-FFF2-40B4-BE49-F238E27FC236}">
                <a16:creationId xmlns:a16="http://schemas.microsoft.com/office/drawing/2014/main" id="{9BFA2439-3DC5-4E71-B0C9-21D3B1B8EB70}"/>
              </a:ext>
            </a:extLst>
          </p:cNvPr>
          <p:cNvSpPr txBox="1"/>
          <p:nvPr/>
        </p:nvSpPr>
        <p:spPr>
          <a:xfrm>
            <a:off x="13563044" y="27081480"/>
            <a:ext cx="11464398"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6: Lab method of sample collection and administering SSRIs across different concentrations</a:t>
            </a:r>
          </a:p>
        </p:txBody>
      </p:sp>
      <p:sp>
        <p:nvSpPr>
          <p:cNvPr id="98" name="TextBox 97">
            <a:extLst>
              <a:ext uri="{FF2B5EF4-FFF2-40B4-BE49-F238E27FC236}">
                <a16:creationId xmlns:a16="http://schemas.microsoft.com/office/drawing/2014/main" id="{A610CF59-3664-4706-BC21-BF72E7C2E204}"/>
              </a:ext>
            </a:extLst>
          </p:cNvPr>
          <p:cNvSpPr txBox="1"/>
          <p:nvPr/>
        </p:nvSpPr>
        <p:spPr>
          <a:xfrm>
            <a:off x="16262420" y="36667186"/>
            <a:ext cx="6145880"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7: Bioinformatic pipeline analysis components</a:t>
            </a:r>
          </a:p>
        </p:txBody>
      </p:sp>
      <p:sp>
        <p:nvSpPr>
          <p:cNvPr id="111" name="TextBox 110">
            <a:extLst>
              <a:ext uri="{FF2B5EF4-FFF2-40B4-BE49-F238E27FC236}">
                <a16:creationId xmlns:a16="http://schemas.microsoft.com/office/drawing/2014/main" id="{8D4FE5AF-3561-4A92-817B-019FE47F51DE}"/>
              </a:ext>
            </a:extLst>
          </p:cNvPr>
          <p:cNvSpPr txBox="1"/>
          <p:nvPr/>
        </p:nvSpPr>
        <p:spPr>
          <a:xfrm>
            <a:off x="27817686" y="12573159"/>
            <a:ext cx="7597920"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8: Families of identified bacteria across drug type and time</a:t>
            </a:r>
          </a:p>
        </p:txBody>
      </p:sp>
      <p:sp>
        <p:nvSpPr>
          <p:cNvPr id="112" name="TextBox 111">
            <a:extLst>
              <a:ext uri="{FF2B5EF4-FFF2-40B4-BE49-F238E27FC236}">
                <a16:creationId xmlns:a16="http://schemas.microsoft.com/office/drawing/2014/main" id="{867364E0-BEDC-40E0-BF96-49225497F5BF}"/>
              </a:ext>
            </a:extLst>
          </p:cNvPr>
          <p:cNvSpPr txBox="1"/>
          <p:nvPr/>
        </p:nvSpPr>
        <p:spPr>
          <a:xfrm>
            <a:off x="27488675" y="18502561"/>
            <a:ext cx="8255941"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9: Families of identified bacteria across concentration and time</a:t>
            </a:r>
          </a:p>
        </p:txBody>
      </p:sp>
      <p:sp>
        <p:nvSpPr>
          <p:cNvPr id="113" name="TextBox 112">
            <a:extLst>
              <a:ext uri="{FF2B5EF4-FFF2-40B4-BE49-F238E27FC236}">
                <a16:creationId xmlns:a16="http://schemas.microsoft.com/office/drawing/2014/main" id="{E87C0660-AE78-475C-B057-AA9B9C892F21}"/>
              </a:ext>
            </a:extLst>
          </p:cNvPr>
          <p:cNvSpPr txBox="1"/>
          <p:nvPr/>
        </p:nvSpPr>
        <p:spPr>
          <a:xfrm>
            <a:off x="27627050" y="24405361"/>
            <a:ext cx="8030447" cy="40011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Figure 10: Families of identified bacteria across sample type and time</a:t>
            </a:r>
          </a:p>
        </p:txBody>
      </p:sp>
      <p:pic>
        <p:nvPicPr>
          <p:cNvPr id="115" name="Picture 114" descr="Chart, bar chart&#10;&#10;Description automatically generated">
            <a:extLst>
              <a:ext uri="{FF2B5EF4-FFF2-40B4-BE49-F238E27FC236}">
                <a16:creationId xmlns:a16="http://schemas.microsoft.com/office/drawing/2014/main" id="{2C10D347-85BF-40B6-804A-6CF320A07413}"/>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8172015" y="7458955"/>
            <a:ext cx="6889267" cy="5166950"/>
          </a:xfrm>
          <a:prstGeom prst="rect">
            <a:avLst/>
          </a:prstGeom>
        </p:spPr>
      </p:pic>
      <p:pic>
        <p:nvPicPr>
          <p:cNvPr id="117" name="Picture 116" descr="Bar chart&#10;&#10;Description automatically generated">
            <a:extLst>
              <a:ext uri="{FF2B5EF4-FFF2-40B4-BE49-F238E27FC236}">
                <a16:creationId xmlns:a16="http://schemas.microsoft.com/office/drawing/2014/main" id="{3FDF88FB-A307-4733-B1EC-6715BABDB21C}"/>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8172013" y="13302895"/>
            <a:ext cx="6889267" cy="5166950"/>
          </a:xfrm>
          <a:prstGeom prst="rect">
            <a:avLst/>
          </a:prstGeom>
        </p:spPr>
      </p:pic>
      <p:pic>
        <p:nvPicPr>
          <p:cNvPr id="119" name="Picture 118" descr="Graphical user interface, bar chart&#10;&#10;Description automatically generated">
            <a:extLst>
              <a:ext uri="{FF2B5EF4-FFF2-40B4-BE49-F238E27FC236}">
                <a16:creationId xmlns:a16="http://schemas.microsoft.com/office/drawing/2014/main" id="{C6B86A0F-30FB-4769-98B2-354E7277A267}"/>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8172013" y="19230506"/>
            <a:ext cx="6889267" cy="5166950"/>
          </a:xfrm>
          <a:prstGeom prst="rect">
            <a:avLst/>
          </a:prstGeom>
        </p:spPr>
      </p:pic>
      <p:sp>
        <p:nvSpPr>
          <p:cNvPr id="8" name="TextBox 7">
            <a:extLst>
              <a:ext uri="{FF2B5EF4-FFF2-40B4-BE49-F238E27FC236}">
                <a16:creationId xmlns:a16="http://schemas.microsoft.com/office/drawing/2014/main" id="{E0113208-92CB-4753-9CA2-316F738EC4A7}"/>
              </a:ext>
            </a:extLst>
          </p:cNvPr>
          <p:cNvSpPr txBox="1"/>
          <p:nvPr/>
        </p:nvSpPr>
        <p:spPr>
          <a:xfrm>
            <a:off x="25705846" y="31012215"/>
            <a:ext cx="11821606" cy="2192908"/>
          </a:xfrm>
          <a:prstGeom prst="rect">
            <a:avLst/>
          </a:prstGeom>
          <a:noFill/>
          <a:ln>
            <a:solidFill>
              <a:srgbClr val="056FA9"/>
            </a:solidFill>
          </a:ln>
        </p:spPr>
        <p:txBody>
          <a:bodyPr wrap="square" rtlCol="0">
            <a:spAutoFit/>
          </a:bodyPr>
          <a:lstStyle/>
          <a:p>
            <a:r>
              <a:rPr lang="en-US" sz="1050" b="0" i="0" dirty="0">
                <a:solidFill>
                  <a:srgbClr val="212121"/>
                </a:solidFill>
                <a:effectLst/>
                <a:latin typeface="Arial" panose="020B0604020202020204" pitchFamily="34" charset="0"/>
                <a:cs typeface="Arial" panose="020B0604020202020204" pitchFamily="34" charset="0"/>
              </a:rPr>
              <a:t>1. </a:t>
            </a:r>
            <a:r>
              <a:rPr lang="en-US" sz="1050" i="1" dirty="0">
                <a:effectLst/>
                <a:latin typeface="Arial" panose="020B0604020202020204" pitchFamily="34" charset="0"/>
                <a:cs typeface="Arial" panose="020B0604020202020204" pitchFamily="34" charset="0"/>
              </a:rPr>
              <a:t>How SSRIs work – OCD-UK</a:t>
            </a:r>
            <a:r>
              <a:rPr lang="en-US" sz="1050" dirty="0">
                <a:effectLst/>
                <a:latin typeface="Arial" panose="020B0604020202020204" pitchFamily="34" charset="0"/>
                <a:cs typeface="Arial" panose="020B0604020202020204" pitchFamily="34" charset="0"/>
              </a:rPr>
              <a:t>. (2018). Ocduk.org. Retrieved March 29, 2022 from </a:t>
            </a:r>
            <a:r>
              <a:rPr lang="en-US" sz="1050" dirty="0">
                <a:effectLst/>
                <a:latin typeface="Arial" panose="020B0604020202020204" pitchFamily="34" charset="0"/>
                <a:cs typeface="Arial" panose="020B0604020202020204" pitchFamily="34" charset="0"/>
                <a:hlinkClick r:id="rId12"/>
              </a:rPr>
              <a:t>https://www.ocduk.org/overcoming-ocd/medication/how-ssri-work/</a:t>
            </a:r>
            <a:r>
              <a:rPr lang="en-US" sz="1050" dirty="0">
                <a:effectLst/>
                <a:latin typeface="Arial" panose="020B0604020202020204" pitchFamily="34" charset="0"/>
                <a:cs typeface="Arial" panose="020B0604020202020204" pitchFamily="34" charset="0"/>
              </a:rPr>
              <a:t>.  </a:t>
            </a:r>
            <a:endParaRPr lang="en-US" sz="1050" b="0" i="0" dirty="0">
              <a:solidFill>
                <a:srgbClr val="212121"/>
              </a:solidFill>
              <a:effectLst/>
              <a:latin typeface="Arial" panose="020B0604020202020204" pitchFamily="34" charset="0"/>
              <a:cs typeface="Arial" panose="020B0604020202020204" pitchFamily="34" charset="0"/>
            </a:endParaRPr>
          </a:p>
          <a:p>
            <a:r>
              <a:rPr lang="en-US" sz="1050" b="0" i="0" dirty="0">
                <a:solidFill>
                  <a:srgbClr val="212121"/>
                </a:solidFill>
                <a:effectLst/>
                <a:latin typeface="Arial" panose="020B0604020202020204" pitchFamily="34" charset="0"/>
                <a:cs typeface="Arial" panose="020B0604020202020204" pitchFamily="34" charset="0"/>
              </a:rPr>
              <a:t>2. </a:t>
            </a:r>
            <a:r>
              <a:rPr lang="en-US" sz="1050" b="0" i="0" dirty="0" err="1">
                <a:solidFill>
                  <a:srgbClr val="222222"/>
                </a:solidFill>
                <a:effectLst/>
                <a:latin typeface="Arial" panose="020B0604020202020204" pitchFamily="34" charset="0"/>
                <a:cs typeface="Arial" panose="020B0604020202020204" pitchFamily="34" charset="0"/>
              </a:rPr>
              <a:t>Lukić</a:t>
            </a:r>
            <a:r>
              <a:rPr lang="en-US" sz="1050" b="0" i="0" dirty="0">
                <a:solidFill>
                  <a:srgbClr val="222222"/>
                </a:solidFill>
                <a:effectLst/>
                <a:latin typeface="Arial" panose="020B0604020202020204" pitchFamily="34" charset="0"/>
                <a:cs typeface="Arial" panose="020B0604020202020204" pitchFamily="34" charset="0"/>
              </a:rPr>
              <a:t>, I., </a:t>
            </a:r>
            <a:r>
              <a:rPr lang="en-US" sz="1050" b="0" i="0" dirty="0" err="1">
                <a:solidFill>
                  <a:srgbClr val="222222"/>
                </a:solidFill>
                <a:effectLst/>
                <a:latin typeface="Arial" panose="020B0604020202020204" pitchFamily="34" charset="0"/>
                <a:cs typeface="Arial" panose="020B0604020202020204" pitchFamily="34" charset="0"/>
              </a:rPr>
              <a:t>Getselter</a:t>
            </a:r>
            <a:r>
              <a:rPr lang="en-US" sz="1050" b="0" i="0" dirty="0">
                <a:solidFill>
                  <a:srgbClr val="222222"/>
                </a:solidFill>
                <a:effectLst/>
                <a:latin typeface="Arial" panose="020B0604020202020204" pitchFamily="34" charset="0"/>
                <a:cs typeface="Arial" panose="020B0604020202020204" pitchFamily="34" charset="0"/>
              </a:rPr>
              <a:t>, D., Ziv, O. </a:t>
            </a:r>
            <a:r>
              <a:rPr lang="en-US" sz="1050" b="0" i="1" dirty="0">
                <a:solidFill>
                  <a:srgbClr val="222222"/>
                </a:solidFill>
                <a:effectLst/>
                <a:latin typeface="Arial" panose="020B0604020202020204" pitchFamily="34" charset="0"/>
                <a:cs typeface="Arial" panose="020B0604020202020204" pitchFamily="34" charset="0"/>
              </a:rPr>
              <a:t>et al.</a:t>
            </a:r>
            <a:r>
              <a:rPr lang="en-US" sz="1050" b="0" i="0" dirty="0">
                <a:solidFill>
                  <a:srgbClr val="222222"/>
                </a:solidFill>
                <a:effectLst/>
                <a:latin typeface="Arial" panose="020B0604020202020204" pitchFamily="34" charset="0"/>
                <a:cs typeface="Arial" panose="020B0604020202020204" pitchFamily="34" charset="0"/>
              </a:rPr>
              <a:t> Antidepressants affect gut microbiota and </a:t>
            </a:r>
            <a:r>
              <a:rPr lang="en-US" sz="1050" b="0" i="1" dirty="0" err="1">
                <a:solidFill>
                  <a:srgbClr val="222222"/>
                </a:solidFill>
                <a:effectLst/>
                <a:latin typeface="Arial" panose="020B0604020202020204" pitchFamily="34" charset="0"/>
                <a:cs typeface="Arial" panose="020B0604020202020204" pitchFamily="34" charset="0"/>
              </a:rPr>
              <a:t>Ruminococcus</a:t>
            </a:r>
            <a:r>
              <a:rPr lang="en-US" sz="1050" b="0" i="1" dirty="0">
                <a:solidFill>
                  <a:srgbClr val="222222"/>
                </a:solidFill>
                <a:effectLst/>
                <a:latin typeface="Arial" panose="020B0604020202020204" pitchFamily="34" charset="0"/>
                <a:cs typeface="Arial" panose="020B0604020202020204" pitchFamily="34" charset="0"/>
              </a:rPr>
              <a:t> </a:t>
            </a:r>
            <a:r>
              <a:rPr lang="en-US" sz="1050" b="0" i="1" dirty="0" err="1">
                <a:solidFill>
                  <a:srgbClr val="222222"/>
                </a:solidFill>
                <a:effectLst/>
                <a:latin typeface="Arial" panose="020B0604020202020204" pitchFamily="34" charset="0"/>
                <a:cs typeface="Arial" panose="020B0604020202020204" pitchFamily="34" charset="0"/>
              </a:rPr>
              <a:t>flavefaciens</a:t>
            </a:r>
            <a:r>
              <a:rPr lang="en-US" sz="1050" b="0" i="0" dirty="0">
                <a:solidFill>
                  <a:srgbClr val="222222"/>
                </a:solidFill>
                <a:effectLst/>
                <a:latin typeface="Arial" panose="020B0604020202020204" pitchFamily="34" charset="0"/>
                <a:cs typeface="Arial" panose="020B0604020202020204" pitchFamily="34" charset="0"/>
              </a:rPr>
              <a:t> is able to abolish their effects on depressive-like behavior. </a:t>
            </a:r>
            <a:r>
              <a:rPr lang="en-US" sz="1050" b="0" i="1" dirty="0" err="1">
                <a:solidFill>
                  <a:srgbClr val="222222"/>
                </a:solidFill>
                <a:effectLst/>
                <a:latin typeface="Arial" panose="020B0604020202020204" pitchFamily="34" charset="0"/>
                <a:cs typeface="Arial" panose="020B0604020202020204" pitchFamily="34" charset="0"/>
              </a:rPr>
              <a:t>Transl</a:t>
            </a:r>
            <a:r>
              <a:rPr lang="en-US" sz="1050" b="0" i="1" dirty="0">
                <a:solidFill>
                  <a:srgbClr val="222222"/>
                </a:solidFill>
                <a:effectLst/>
                <a:latin typeface="Arial" panose="020B0604020202020204" pitchFamily="34" charset="0"/>
                <a:cs typeface="Arial" panose="020B0604020202020204" pitchFamily="34" charset="0"/>
              </a:rPr>
              <a:t> Psychiatry</a:t>
            </a:r>
            <a:r>
              <a:rPr lang="en-US" sz="1050" b="0" i="0" dirty="0">
                <a:solidFill>
                  <a:srgbClr val="222222"/>
                </a:solidFill>
                <a:effectLst/>
                <a:latin typeface="Arial" panose="020B0604020202020204" pitchFamily="34" charset="0"/>
                <a:cs typeface="Arial" panose="020B0604020202020204" pitchFamily="34" charset="0"/>
              </a:rPr>
              <a:t> </a:t>
            </a:r>
            <a:r>
              <a:rPr lang="en-US" sz="1050" b="1" i="0" dirty="0">
                <a:solidFill>
                  <a:srgbClr val="222222"/>
                </a:solidFill>
                <a:effectLst/>
                <a:latin typeface="Arial" panose="020B0604020202020204" pitchFamily="34" charset="0"/>
                <a:cs typeface="Arial" panose="020B0604020202020204" pitchFamily="34" charset="0"/>
              </a:rPr>
              <a:t>9, </a:t>
            </a:r>
            <a:r>
              <a:rPr lang="en-US" sz="1050" b="0" i="0" dirty="0">
                <a:solidFill>
                  <a:srgbClr val="222222"/>
                </a:solidFill>
                <a:effectLst/>
                <a:latin typeface="Arial" panose="020B0604020202020204" pitchFamily="34" charset="0"/>
                <a:cs typeface="Arial" panose="020B0604020202020204" pitchFamily="34" charset="0"/>
              </a:rPr>
              <a:t>133 (2019). </a:t>
            </a:r>
            <a:r>
              <a:rPr lang="en-US" sz="1050" b="0" i="0" dirty="0">
                <a:solidFill>
                  <a:srgbClr val="222222"/>
                </a:solidFill>
                <a:effectLst/>
                <a:latin typeface="Arial" panose="020B0604020202020204" pitchFamily="34" charset="0"/>
                <a:cs typeface="Arial" panose="020B0604020202020204" pitchFamily="34" charset="0"/>
                <a:hlinkClick r:id="rId13"/>
              </a:rPr>
              <a:t>https://doi.org/10.1038/s41398-019-0466-x</a:t>
            </a:r>
            <a:r>
              <a:rPr lang="en-US" sz="1050" b="0" i="0" dirty="0">
                <a:solidFill>
                  <a:srgbClr val="222222"/>
                </a:solidFill>
                <a:effectLst/>
                <a:latin typeface="Arial" panose="020B0604020202020204" pitchFamily="34" charset="0"/>
                <a:cs typeface="Arial" panose="020B0604020202020204" pitchFamily="34" charset="0"/>
              </a:rPr>
              <a:t>. </a:t>
            </a:r>
            <a:endParaRPr lang="en-US" sz="1050" b="0" i="0" dirty="0">
              <a:solidFill>
                <a:srgbClr val="212121"/>
              </a:solidFill>
              <a:effectLst/>
              <a:latin typeface="Arial" panose="020B0604020202020204" pitchFamily="34" charset="0"/>
              <a:cs typeface="Arial" panose="020B0604020202020204" pitchFamily="34" charset="0"/>
            </a:endParaRPr>
          </a:p>
          <a:p>
            <a:r>
              <a:rPr lang="en-US" sz="1050" dirty="0">
                <a:solidFill>
                  <a:srgbClr val="212121"/>
                </a:solidFill>
                <a:latin typeface="Arial" panose="020B0604020202020204" pitchFamily="34" charset="0"/>
                <a:cs typeface="Arial" panose="020B0604020202020204" pitchFamily="34" charset="0"/>
              </a:rPr>
              <a:t>3. </a:t>
            </a:r>
            <a:r>
              <a:rPr lang="en-US" sz="1050" b="0" i="0" dirty="0" err="1">
                <a:solidFill>
                  <a:srgbClr val="303030"/>
                </a:solidFill>
                <a:effectLst/>
                <a:latin typeface="Arial" panose="020B0604020202020204" pitchFamily="34" charset="0"/>
                <a:cs typeface="Arial" panose="020B0604020202020204" pitchFamily="34" charset="0"/>
              </a:rPr>
              <a:t>Karstens</a:t>
            </a:r>
            <a:r>
              <a:rPr lang="en-US" sz="1050" b="0" i="0" dirty="0">
                <a:solidFill>
                  <a:srgbClr val="303030"/>
                </a:solidFill>
                <a:effectLst/>
                <a:latin typeface="Arial" panose="020B0604020202020204" pitchFamily="34" charset="0"/>
                <a:cs typeface="Arial" panose="020B0604020202020204" pitchFamily="34" charset="0"/>
              </a:rPr>
              <a:t>, L., Asquith, M., Caruso, V., Rosenbaum, J. T., Fair, D. A., Braun, J., Gregory, W. T., </a:t>
            </a:r>
            <a:r>
              <a:rPr lang="en-US" sz="1050" b="0" i="0" dirty="0" err="1">
                <a:solidFill>
                  <a:srgbClr val="303030"/>
                </a:solidFill>
                <a:effectLst/>
                <a:latin typeface="Arial" panose="020B0604020202020204" pitchFamily="34" charset="0"/>
                <a:cs typeface="Arial" panose="020B0604020202020204" pitchFamily="34" charset="0"/>
              </a:rPr>
              <a:t>Nardos</a:t>
            </a:r>
            <a:r>
              <a:rPr lang="en-US" sz="1050" b="0" i="0" dirty="0">
                <a:solidFill>
                  <a:srgbClr val="303030"/>
                </a:solidFill>
                <a:effectLst/>
                <a:latin typeface="Arial" panose="020B0604020202020204" pitchFamily="34" charset="0"/>
                <a:cs typeface="Arial" panose="020B0604020202020204" pitchFamily="34" charset="0"/>
              </a:rPr>
              <a:t>, R., &amp; </a:t>
            </a:r>
            <a:r>
              <a:rPr lang="en-US" sz="1050" b="0" i="0" dirty="0" err="1">
                <a:solidFill>
                  <a:srgbClr val="303030"/>
                </a:solidFill>
                <a:effectLst/>
                <a:latin typeface="Arial" panose="020B0604020202020204" pitchFamily="34" charset="0"/>
                <a:cs typeface="Arial" panose="020B0604020202020204" pitchFamily="34" charset="0"/>
              </a:rPr>
              <a:t>McWeeney</a:t>
            </a:r>
            <a:r>
              <a:rPr lang="en-US" sz="1050" b="0" i="0" dirty="0">
                <a:solidFill>
                  <a:srgbClr val="303030"/>
                </a:solidFill>
                <a:effectLst/>
                <a:latin typeface="Arial" panose="020B0604020202020204" pitchFamily="34" charset="0"/>
                <a:cs typeface="Arial" panose="020B0604020202020204" pitchFamily="34" charset="0"/>
              </a:rPr>
              <a:t>, S. K. (2018). Community profiling of the urinary microbiota: considerations for low-biomass samples. </a:t>
            </a:r>
            <a:r>
              <a:rPr lang="en-US" sz="1050" b="0" i="1" dirty="0">
                <a:solidFill>
                  <a:srgbClr val="303030"/>
                </a:solidFill>
                <a:effectLst/>
                <a:latin typeface="Arial" panose="020B0604020202020204" pitchFamily="34" charset="0"/>
                <a:cs typeface="Arial" panose="020B0604020202020204" pitchFamily="34" charset="0"/>
              </a:rPr>
              <a:t>Nature reviews. Urology</a:t>
            </a:r>
            <a:r>
              <a:rPr lang="en-US" sz="1050" b="0" i="0" dirty="0">
                <a:solidFill>
                  <a:srgbClr val="303030"/>
                </a:solidFill>
                <a:effectLst/>
                <a:latin typeface="Arial" panose="020B0604020202020204" pitchFamily="34" charset="0"/>
                <a:cs typeface="Arial" panose="020B0604020202020204" pitchFamily="34" charset="0"/>
              </a:rPr>
              <a:t>, </a:t>
            </a:r>
            <a:r>
              <a:rPr lang="en-US" sz="1050" b="0" i="1" dirty="0">
                <a:solidFill>
                  <a:srgbClr val="303030"/>
                </a:solidFill>
                <a:effectLst/>
                <a:latin typeface="Arial" panose="020B0604020202020204" pitchFamily="34" charset="0"/>
                <a:cs typeface="Arial" panose="020B0604020202020204" pitchFamily="34" charset="0"/>
              </a:rPr>
              <a:t>15</a:t>
            </a:r>
            <a:r>
              <a:rPr lang="en-US" sz="1050" b="0" i="0" dirty="0">
                <a:solidFill>
                  <a:srgbClr val="303030"/>
                </a:solidFill>
                <a:effectLst/>
                <a:latin typeface="Arial" panose="020B0604020202020204" pitchFamily="34" charset="0"/>
                <a:cs typeface="Arial" panose="020B0604020202020204" pitchFamily="34" charset="0"/>
              </a:rPr>
              <a:t>(12), 735–749. </a:t>
            </a:r>
            <a:r>
              <a:rPr lang="en-US" sz="1050" b="0" i="0" dirty="0">
                <a:solidFill>
                  <a:srgbClr val="303030"/>
                </a:solidFill>
                <a:effectLst/>
                <a:latin typeface="Arial" panose="020B0604020202020204" pitchFamily="34" charset="0"/>
                <a:cs typeface="Arial" panose="020B0604020202020204" pitchFamily="34" charset="0"/>
                <a:hlinkClick r:id="rId14"/>
              </a:rPr>
              <a:t>https://doi.org/10.1038/s41585-018-0104-z</a:t>
            </a:r>
            <a:r>
              <a:rPr lang="en-US" sz="1050" b="0" i="0" dirty="0">
                <a:solidFill>
                  <a:srgbClr val="303030"/>
                </a:solidFill>
                <a:effectLst/>
                <a:latin typeface="Arial" panose="020B0604020202020204" pitchFamily="34" charset="0"/>
                <a:cs typeface="Arial" panose="020B0604020202020204" pitchFamily="34" charset="0"/>
              </a:rPr>
              <a:t>. </a:t>
            </a:r>
            <a:endParaRPr lang="en-US" sz="1050" b="0" i="0" dirty="0">
              <a:solidFill>
                <a:srgbClr val="212121"/>
              </a:solidFill>
              <a:effectLst/>
              <a:latin typeface="Arial" panose="020B0604020202020204" pitchFamily="34" charset="0"/>
              <a:cs typeface="Arial" panose="020B0604020202020204" pitchFamily="34" charset="0"/>
            </a:endParaRPr>
          </a:p>
          <a:p>
            <a:r>
              <a:rPr lang="en-US" sz="1050" dirty="0">
                <a:solidFill>
                  <a:srgbClr val="212121"/>
                </a:solidFill>
                <a:latin typeface="Arial" panose="020B0604020202020204" pitchFamily="34" charset="0"/>
                <a:cs typeface="Arial" panose="020B0604020202020204" pitchFamily="34" charset="0"/>
              </a:rPr>
              <a:t>4.</a:t>
            </a:r>
            <a:r>
              <a:rPr lang="en-US" sz="1050" b="0" i="0" dirty="0">
                <a:solidFill>
                  <a:srgbClr val="212121"/>
                </a:solidFill>
                <a:effectLst/>
                <a:latin typeface="Arial" panose="020B0604020202020204" pitchFamily="34" charset="0"/>
                <a:cs typeface="Arial" panose="020B0604020202020204" pitchFamily="34" charset="0"/>
              </a:rPr>
              <a:t> </a:t>
            </a:r>
            <a:r>
              <a:rPr lang="en-US" sz="1050" b="0" i="0" dirty="0">
                <a:solidFill>
                  <a:srgbClr val="2A2A2A"/>
                </a:solidFill>
                <a:effectLst/>
                <a:latin typeface="Arial" panose="020B0604020202020204" pitchFamily="34" charset="0"/>
                <a:cs typeface="Arial" panose="020B0604020202020204" pitchFamily="34" charset="0"/>
              </a:rPr>
              <a:t>M Hasan </a:t>
            </a:r>
            <a:r>
              <a:rPr lang="en-US" sz="1050" b="0" i="0" dirty="0" err="1">
                <a:solidFill>
                  <a:srgbClr val="2A2A2A"/>
                </a:solidFill>
                <a:effectLst/>
                <a:latin typeface="Arial" panose="020B0604020202020204" pitchFamily="34" charset="0"/>
                <a:cs typeface="Arial" panose="020B0604020202020204" pitchFamily="34" charset="0"/>
              </a:rPr>
              <a:t>Mohajeri</a:t>
            </a:r>
            <a:r>
              <a:rPr lang="en-US" sz="1050" b="0" i="0" dirty="0">
                <a:solidFill>
                  <a:srgbClr val="2A2A2A"/>
                </a:solidFill>
                <a:effectLst/>
                <a:latin typeface="Arial" panose="020B0604020202020204" pitchFamily="34" charset="0"/>
                <a:cs typeface="Arial" panose="020B0604020202020204" pitchFamily="34" charset="0"/>
              </a:rPr>
              <a:t>, Giorgio La Fata, Robert E Steinert, Peter Weber, Relationship between the gut microbiome and brain function, </a:t>
            </a:r>
            <a:r>
              <a:rPr lang="en-US" sz="1050" b="0" i="1" dirty="0">
                <a:solidFill>
                  <a:srgbClr val="2A2A2A"/>
                </a:solidFill>
                <a:effectLst/>
                <a:latin typeface="Arial" panose="020B0604020202020204" pitchFamily="34" charset="0"/>
                <a:cs typeface="Arial" panose="020B0604020202020204" pitchFamily="34" charset="0"/>
              </a:rPr>
              <a:t>Nutrition Reviews</a:t>
            </a:r>
            <a:r>
              <a:rPr lang="en-US" sz="1050" b="0" i="0" dirty="0">
                <a:solidFill>
                  <a:srgbClr val="2A2A2A"/>
                </a:solidFill>
                <a:effectLst/>
                <a:latin typeface="Arial" panose="020B0604020202020204" pitchFamily="34" charset="0"/>
                <a:cs typeface="Arial" panose="020B0604020202020204" pitchFamily="34" charset="0"/>
              </a:rPr>
              <a:t>, Volume 76, Issue 7, July 2018, Pages 481–496, </a:t>
            </a:r>
            <a:r>
              <a:rPr lang="en-US" sz="1050" b="0" i="0" u="none" strike="noStrike" dirty="0">
                <a:solidFill>
                  <a:srgbClr val="006FB7"/>
                </a:solidFill>
                <a:effectLst/>
                <a:latin typeface="Arial" panose="020B0604020202020204" pitchFamily="34" charset="0"/>
                <a:cs typeface="Arial" panose="020B0604020202020204" pitchFamily="34" charset="0"/>
                <a:hlinkClick r:id="rId15"/>
              </a:rPr>
              <a:t>https://doi.org/10.1093/nutrit/nuy009</a:t>
            </a:r>
            <a:endParaRPr lang="en-US" sz="1050" b="0" i="0" dirty="0">
              <a:solidFill>
                <a:srgbClr val="212121"/>
              </a:solidFill>
              <a:effectLst/>
              <a:latin typeface="Arial" panose="020B0604020202020204" pitchFamily="34" charset="0"/>
              <a:cs typeface="Arial" panose="020B0604020202020204" pitchFamily="34" charset="0"/>
            </a:endParaRPr>
          </a:p>
          <a:p>
            <a:r>
              <a:rPr lang="en-US" sz="1050" dirty="0">
                <a:solidFill>
                  <a:srgbClr val="212121"/>
                </a:solidFill>
                <a:latin typeface="Arial" panose="020B0604020202020204" pitchFamily="34" charset="0"/>
                <a:cs typeface="Arial" panose="020B0604020202020204" pitchFamily="34" charset="0"/>
              </a:rPr>
              <a:t>5.</a:t>
            </a:r>
            <a:r>
              <a:rPr lang="en-US" sz="1050" b="0" i="0" dirty="0">
                <a:solidFill>
                  <a:srgbClr val="212121"/>
                </a:solidFill>
                <a:effectLst/>
                <a:latin typeface="Arial" panose="020B0604020202020204" pitchFamily="34" charset="0"/>
                <a:cs typeface="Arial" panose="020B0604020202020204" pitchFamily="34" charset="0"/>
              </a:rPr>
              <a:t> National Center for Biotechnology Information (2022). PubChem Compound Summary for CID 2771, Citalopram. Retrieved March 29, 2022 from </a:t>
            </a:r>
            <a:r>
              <a:rPr lang="en-US" sz="1050" b="0" i="0" u="none" strike="noStrike" dirty="0">
                <a:solidFill>
                  <a:srgbClr val="0071BC"/>
                </a:solidFill>
                <a:effectLst/>
                <a:latin typeface="Arial" panose="020B0604020202020204" pitchFamily="34" charset="0"/>
                <a:cs typeface="Arial" panose="020B0604020202020204" pitchFamily="34" charset="0"/>
                <a:hlinkClick r:id="rId16"/>
              </a:rPr>
              <a:t>https://pubchem.ncbi.nlm.nih.gov/compound/Citalopram</a:t>
            </a:r>
            <a:r>
              <a:rPr lang="en-US" sz="1050" b="0" i="0" dirty="0">
                <a:solidFill>
                  <a:srgbClr val="212121"/>
                </a:solidFill>
                <a:effectLst/>
                <a:latin typeface="Arial" panose="020B0604020202020204" pitchFamily="34" charset="0"/>
                <a:cs typeface="Arial" panose="020B0604020202020204" pitchFamily="34" charset="0"/>
              </a:rPr>
              <a:t>.</a:t>
            </a:r>
          </a:p>
          <a:p>
            <a:r>
              <a:rPr lang="en-US" sz="1050" dirty="0">
                <a:solidFill>
                  <a:srgbClr val="212121"/>
                </a:solidFill>
                <a:latin typeface="Arial" panose="020B0604020202020204" pitchFamily="34" charset="0"/>
                <a:cs typeface="Arial" panose="020B0604020202020204" pitchFamily="34" charset="0"/>
              </a:rPr>
              <a:t>6. </a:t>
            </a:r>
            <a:r>
              <a:rPr lang="en-US" sz="1050" b="0" i="0" dirty="0">
                <a:solidFill>
                  <a:srgbClr val="212121"/>
                </a:solidFill>
                <a:effectLst/>
                <a:latin typeface="Arial" panose="020B0604020202020204" pitchFamily="34" charset="0"/>
                <a:cs typeface="Arial" panose="020B0604020202020204" pitchFamily="34" charset="0"/>
              </a:rPr>
              <a:t>National Center for Biotechnology Information (2022). PubChem Compound Summary for CID 3386, Fluoxetine. Retrieved March 29, 2022 from </a:t>
            </a:r>
            <a:r>
              <a:rPr lang="en-US" sz="1050" b="0" i="0" u="none" strike="noStrike" dirty="0">
                <a:solidFill>
                  <a:srgbClr val="0071BC"/>
                </a:solidFill>
                <a:effectLst/>
                <a:latin typeface="Arial" panose="020B0604020202020204" pitchFamily="34" charset="0"/>
                <a:cs typeface="Arial" panose="020B0604020202020204" pitchFamily="34" charset="0"/>
                <a:hlinkClick r:id="rId17"/>
              </a:rPr>
              <a:t>https://pubchem.ncbi.nlm.nih.gov/compound/Fluoxetine</a:t>
            </a:r>
            <a:r>
              <a:rPr lang="en-US" sz="1050" b="0" i="0" dirty="0">
                <a:solidFill>
                  <a:srgbClr val="212121"/>
                </a:solidFill>
                <a:effectLst/>
                <a:latin typeface="Arial" panose="020B0604020202020204" pitchFamily="34" charset="0"/>
                <a:cs typeface="Arial" panose="020B0604020202020204" pitchFamily="34" charset="0"/>
              </a:rPr>
              <a:t>.</a:t>
            </a:r>
          </a:p>
          <a:p>
            <a:r>
              <a:rPr lang="en-US" sz="1050" dirty="0">
                <a:solidFill>
                  <a:srgbClr val="212121"/>
                </a:solidFill>
                <a:latin typeface="Arial" panose="020B0604020202020204" pitchFamily="34" charset="0"/>
                <a:cs typeface="Arial" panose="020B0604020202020204" pitchFamily="34" charset="0"/>
              </a:rPr>
              <a:t>7.</a:t>
            </a:r>
            <a:r>
              <a:rPr lang="en-US" sz="1050" b="0" i="0" dirty="0">
                <a:solidFill>
                  <a:srgbClr val="212121"/>
                </a:solidFill>
                <a:effectLst/>
                <a:latin typeface="Arial" panose="020B0604020202020204" pitchFamily="34" charset="0"/>
                <a:cs typeface="Arial" panose="020B0604020202020204" pitchFamily="34" charset="0"/>
              </a:rPr>
              <a:t> National Center for Biotechnology Information (2022). PubChem Compound Summary for CID 43815, Paroxetine. Retrieved March 29, 2022 from </a:t>
            </a:r>
            <a:r>
              <a:rPr lang="en-US" sz="1050" b="0" i="0" u="none" strike="noStrike" dirty="0">
                <a:solidFill>
                  <a:srgbClr val="0071BC"/>
                </a:solidFill>
                <a:effectLst/>
                <a:latin typeface="Arial" panose="020B0604020202020204" pitchFamily="34" charset="0"/>
                <a:cs typeface="Arial" panose="020B0604020202020204" pitchFamily="34" charset="0"/>
                <a:hlinkClick r:id="rId18"/>
              </a:rPr>
              <a:t>https://pubchem.ncbi.nlm.nih.gov/compound/Paroxetine</a:t>
            </a:r>
            <a:r>
              <a:rPr lang="en-US" sz="1050" b="0" i="0" dirty="0">
                <a:solidFill>
                  <a:srgbClr val="212121"/>
                </a:solidFill>
                <a:effectLst/>
                <a:latin typeface="Arial" panose="020B0604020202020204" pitchFamily="34" charset="0"/>
                <a:cs typeface="Arial" panose="020B0604020202020204" pitchFamily="34" charset="0"/>
              </a:rPr>
              <a:t>.</a:t>
            </a:r>
            <a:endParaRPr lang="en-US" sz="1050" dirty="0">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214872B6-0486-4F9A-B7C2-B6E1371F0F5B}"/>
              </a:ext>
            </a:extLst>
          </p:cNvPr>
          <p:cNvSpPr/>
          <p:nvPr/>
        </p:nvSpPr>
        <p:spPr>
          <a:xfrm>
            <a:off x="13291597" y="6441907"/>
            <a:ext cx="11821605" cy="13970435"/>
          </a:xfrm>
          <a:prstGeom prst="rect">
            <a:avLst/>
          </a:prstGeom>
          <a:noFill/>
          <a:ln>
            <a:solidFill>
              <a:srgbClr val="056FA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4">
            <a:extLst>
              <a:ext uri="{FF2B5EF4-FFF2-40B4-BE49-F238E27FC236}">
                <a16:creationId xmlns:a16="http://schemas.microsoft.com/office/drawing/2014/main" id="{6B53B2D0-C5D9-400F-92EF-F25C53AD92BC}"/>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592152" y="1737614"/>
            <a:ext cx="4350276" cy="3152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561536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5715</TotalTime>
  <Words>1060</Words>
  <Application>Microsoft Office PowerPoint</Application>
  <PresentationFormat>Custom</PresentationFormat>
  <Paragraphs>125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Assessing Influence of SSRIs on the Human Gut Microbiome  Kathya Delgado, Sarah Syed, Michael Burns, PhD Loyola University Chicago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Discovering Connection Between SSRIs and Human Microbiome  Kathya Delgado, Michael Burns</dc:title>
  <dc:creator>Delgado, Kathya</dc:creator>
  <cp:lastModifiedBy>Delgado, Kathya</cp:lastModifiedBy>
  <cp:revision>1</cp:revision>
  <dcterms:created xsi:type="dcterms:W3CDTF">2022-03-21T23:33:21Z</dcterms:created>
  <dcterms:modified xsi:type="dcterms:W3CDTF">2022-04-07T00:44:31Z</dcterms:modified>
</cp:coreProperties>
</file>