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Lst>
  <p:sldSz cy="38404800" cx="384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hn Gorm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209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4-05T07:19:49.645">
    <p:pos x="325" y="12284"/>
    <p:text>We should be consistent with our terminology here - is it a pledge or a survey or what?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309175" y="5559493"/>
            <a:ext cx="35786400" cy="15326100"/>
          </a:xfrm>
          <a:prstGeom prst="rect">
            <a:avLst/>
          </a:prstGeom>
        </p:spPr>
        <p:txBody>
          <a:bodyPr anchorCtr="0" anchor="b" bIns="483525" lIns="483525" spcFirstLastPara="1" rIns="483525" wrap="square" tIns="483525">
            <a:normAutofit/>
          </a:bodyPr>
          <a:lstStyle>
            <a:lvl1pPr lvl="0" algn="ctr">
              <a:spcBef>
                <a:spcPts val="0"/>
              </a:spcBef>
              <a:spcAft>
                <a:spcPts val="0"/>
              </a:spcAft>
              <a:buSzPts val="27500"/>
              <a:buNone/>
              <a:defRPr sz="27500"/>
            </a:lvl1pPr>
            <a:lvl2pPr lvl="1" algn="ctr">
              <a:spcBef>
                <a:spcPts val="0"/>
              </a:spcBef>
              <a:spcAft>
                <a:spcPts val="0"/>
              </a:spcAft>
              <a:buSzPts val="27500"/>
              <a:buNone/>
              <a:defRPr sz="27500"/>
            </a:lvl2pPr>
            <a:lvl3pPr lvl="2" algn="ctr">
              <a:spcBef>
                <a:spcPts val="0"/>
              </a:spcBef>
              <a:spcAft>
                <a:spcPts val="0"/>
              </a:spcAft>
              <a:buSzPts val="27500"/>
              <a:buNone/>
              <a:defRPr sz="27500"/>
            </a:lvl3pPr>
            <a:lvl4pPr lvl="3" algn="ctr">
              <a:spcBef>
                <a:spcPts val="0"/>
              </a:spcBef>
              <a:spcAft>
                <a:spcPts val="0"/>
              </a:spcAft>
              <a:buSzPts val="27500"/>
              <a:buNone/>
              <a:defRPr sz="27500"/>
            </a:lvl4pPr>
            <a:lvl5pPr lvl="4" algn="ctr">
              <a:spcBef>
                <a:spcPts val="0"/>
              </a:spcBef>
              <a:spcAft>
                <a:spcPts val="0"/>
              </a:spcAft>
              <a:buSzPts val="27500"/>
              <a:buNone/>
              <a:defRPr sz="27500"/>
            </a:lvl5pPr>
            <a:lvl6pPr lvl="5" algn="ctr">
              <a:spcBef>
                <a:spcPts val="0"/>
              </a:spcBef>
              <a:spcAft>
                <a:spcPts val="0"/>
              </a:spcAft>
              <a:buSzPts val="27500"/>
              <a:buNone/>
              <a:defRPr sz="27500"/>
            </a:lvl6pPr>
            <a:lvl7pPr lvl="6" algn="ctr">
              <a:spcBef>
                <a:spcPts val="0"/>
              </a:spcBef>
              <a:spcAft>
                <a:spcPts val="0"/>
              </a:spcAft>
              <a:buSzPts val="27500"/>
              <a:buNone/>
              <a:defRPr sz="27500"/>
            </a:lvl7pPr>
            <a:lvl8pPr lvl="7" algn="ctr">
              <a:spcBef>
                <a:spcPts val="0"/>
              </a:spcBef>
              <a:spcAft>
                <a:spcPts val="0"/>
              </a:spcAft>
              <a:buSzPts val="27500"/>
              <a:buNone/>
              <a:defRPr sz="27500"/>
            </a:lvl8pPr>
            <a:lvl9pPr lvl="8" algn="ctr">
              <a:spcBef>
                <a:spcPts val="0"/>
              </a:spcBef>
              <a:spcAft>
                <a:spcPts val="0"/>
              </a:spcAft>
              <a:buSzPts val="27500"/>
              <a:buNone/>
              <a:defRPr sz="27500"/>
            </a:lvl9pPr>
          </a:lstStyle>
          <a:p/>
        </p:txBody>
      </p:sp>
      <p:sp>
        <p:nvSpPr>
          <p:cNvPr id="11" name="Google Shape;11;p2"/>
          <p:cNvSpPr txBox="1"/>
          <p:nvPr>
            <p:ph idx="1" type="subTitle"/>
          </p:nvPr>
        </p:nvSpPr>
        <p:spPr>
          <a:xfrm>
            <a:off x="1309140" y="21161467"/>
            <a:ext cx="35786400" cy="5918100"/>
          </a:xfrm>
          <a:prstGeom prst="rect">
            <a:avLst/>
          </a:prstGeom>
        </p:spPr>
        <p:txBody>
          <a:bodyPr anchorCtr="0" anchor="t" bIns="483525" lIns="483525" spcFirstLastPara="1" rIns="483525" wrap="square" tIns="4835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p:txBody>
      </p:sp>
      <p:sp>
        <p:nvSpPr>
          <p:cNvPr id="12" name="Google Shape;12;p2"/>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309140" y="8259067"/>
            <a:ext cx="35786400" cy="14660700"/>
          </a:xfrm>
          <a:prstGeom prst="rect">
            <a:avLst/>
          </a:prstGeom>
        </p:spPr>
        <p:txBody>
          <a:bodyPr anchorCtr="0" anchor="b" bIns="483525" lIns="483525" spcFirstLastPara="1" rIns="483525" wrap="square" tIns="483525">
            <a:normAutofit/>
          </a:bodyPr>
          <a:lstStyle>
            <a:lvl1pPr lvl="0" algn="ctr">
              <a:spcBef>
                <a:spcPts val="0"/>
              </a:spcBef>
              <a:spcAft>
                <a:spcPts val="0"/>
              </a:spcAft>
              <a:buSzPts val="63500"/>
              <a:buNone/>
              <a:defRPr sz="63500"/>
            </a:lvl1pPr>
            <a:lvl2pPr lvl="1" algn="ctr">
              <a:spcBef>
                <a:spcPts val="0"/>
              </a:spcBef>
              <a:spcAft>
                <a:spcPts val="0"/>
              </a:spcAft>
              <a:buSzPts val="63500"/>
              <a:buNone/>
              <a:defRPr sz="63500"/>
            </a:lvl2pPr>
            <a:lvl3pPr lvl="2" algn="ctr">
              <a:spcBef>
                <a:spcPts val="0"/>
              </a:spcBef>
              <a:spcAft>
                <a:spcPts val="0"/>
              </a:spcAft>
              <a:buSzPts val="63500"/>
              <a:buNone/>
              <a:defRPr sz="63500"/>
            </a:lvl3pPr>
            <a:lvl4pPr lvl="3" algn="ctr">
              <a:spcBef>
                <a:spcPts val="0"/>
              </a:spcBef>
              <a:spcAft>
                <a:spcPts val="0"/>
              </a:spcAft>
              <a:buSzPts val="63500"/>
              <a:buNone/>
              <a:defRPr sz="63500"/>
            </a:lvl4pPr>
            <a:lvl5pPr lvl="4" algn="ctr">
              <a:spcBef>
                <a:spcPts val="0"/>
              </a:spcBef>
              <a:spcAft>
                <a:spcPts val="0"/>
              </a:spcAft>
              <a:buSzPts val="63500"/>
              <a:buNone/>
              <a:defRPr sz="63500"/>
            </a:lvl5pPr>
            <a:lvl6pPr lvl="5" algn="ctr">
              <a:spcBef>
                <a:spcPts val="0"/>
              </a:spcBef>
              <a:spcAft>
                <a:spcPts val="0"/>
              </a:spcAft>
              <a:buSzPts val="63500"/>
              <a:buNone/>
              <a:defRPr sz="63500"/>
            </a:lvl6pPr>
            <a:lvl7pPr lvl="6" algn="ctr">
              <a:spcBef>
                <a:spcPts val="0"/>
              </a:spcBef>
              <a:spcAft>
                <a:spcPts val="0"/>
              </a:spcAft>
              <a:buSzPts val="63500"/>
              <a:buNone/>
              <a:defRPr sz="63500"/>
            </a:lvl7pPr>
            <a:lvl8pPr lvl="7" algn="ctr">
              <a:spcBef>
                <a:spcPts val="0"/>
              </a:spcBef>
              <a:spcAft>
                <a:spcPts val="0"/>
              </a:spcAft>
              <a:buSzPts val="63500"/>
              <a:buNone/>
              <a:defRPr sz="63500"/>
            </a:lvl8pPr>
            <a:lvl9pPr lvl="8" algn="ctr">
              <a:spcBef>
                <a:spcPts val="0"/>
              </a:spcBef>
              <a:spcAft>
                <a:spcPts val="0"/>
              </a:spcAft>
              <a:buSzPts val="63500"/>
              <a:buNone/>
              <a:defRPr sz="63500"/>
            </a:lvl9pPr>
          </a:lstStyle>
          <a:p>
            <a:r>
              <a:t>xx%</a:t>
            </a:r>
          </a:p>
        </p:txBody>
      </p:sp>
      <p:sp>
        <p:nvSpPr>
          <p:cNvPr id="46" name="Google Shape;46;p11"/>
          <p:cNvSpPr txBox="1"/>
          <p:nvPr>
            <p:ph idx="1" type="body"/>
          </p:nvPr>
        </p:nvSpPr>
        <p:spPr>
          <a:xfrm>
            <a:off x="1309140" y="23536613"/>
            <a:ext cx="35786400" cy="9712500"/>
          </a:xfrm>
          <a:prstGeom prst="rect">
            <a:avLst/>
          </a:prstGeom>
        </p:spPr>
        <p:txBody>
          <a:bodyPr anchorCtr="0" anchor="t" bIns="483525" lIns="483525" spcFirstLastPara="1" rIns="483525" wrap="square" tIns="483525">
            <a:normAutofit/>
          </a:bodyPr>
          <a:lstStyle>
            <a:lvl1pPr indent="-831850" lvl="0" marL="457200" algn="ctr">
              <a:spcBef>
                <a:spcPts val="0"/>
              </a:spcBef>
              <a:spcAft>
                <a:spcPts val="0"/>
              </a:spcAft>
              <a:buSzPts val="9500"/>
              <a:buChar char="●"/>
              <a:defRPr/>
            </a:lvl1pPr>
            <a:lvl2pPr indent="-698500" lvl="1" marL="914400" algn="ctr">
              <a:spcBef>
                <a:spcPts val="0"/>
              </a:spcBef>
              <a:spcAft>
                <a:spcPts val="0"/>
              </a:spcAft>
              <a:buSzPts val="7400"/>
              <a:buChar char="○"/>
              <a:defRPr/>
            </a:lvl2pPr>
            <a:lvl3pPr indent="-698500" lvl="2" marL="1371600" algn="ctr">
              <a:spcBef>
                <a:spcPts val="0"/>
              </a:spcBef>
              <a:spcAft>
                <a:spcPts val="0"/>
              </a:spcAft>
              <a:buSzPts val="7400"/>
              <a:buChar char="■"/>
              <a:defRPr/>
            </a:lvl3pPr>
            <a:lvl4pPr indent="-698500" lvl="3" marL="1828800" algn="ctr">
              <a:spcBef>
                <a:spcPts val="0"/>
              </a:spcBef>
              <a:spcAft>
                <a:spcPts val="0"/>
              </a:spcAft>
              <a:buSzPts val="7400"/>
              <a:buChar char="●"/>
              <a:defRPr/>
            </a:lvl4pPr>
            <a:lvl5pPr indent="-698500" lvl="4" marL="2286000" algn="ctr">
              <a:spcBef>
                <a:spcPts val="0"/>
              </a:spcBef>
              <a:spcAft>
                <a:spcPts val="0"/>
              </a:spcAft>
              <a:buSzPts val="7400"/>
              <a:buChar char="○"/>
              <a:defRPr/>
            </a:lvl5pPr>
            <a:lvl6pPr indent="-698500" lvl="5" marL="2743200" algn="ctr">
              <a:spcBef>
                <a:spcPts val="0"/>
              </a:spcBef>
              <a:spcAft>
                <a:spcPts val="0"/>
              </a:spcAft>
              <a:buSzPts val="7400"/>
              <a:buChar char="■"/>
              <a:defRPr/>
            </a:lvl6pPr>
            <a:lvl7pPr indent="-698500" lvl="6" marL="3200400" algn="ctr">
              <a:spcBef>
                <a:spcPts val="0"/>
              </a:spcBef>
              <a:spcAft>
                <a:spcPts val="0"/>
              </a:spcAft>
              <a:buSzPts val="7400"/>
              <a:buChar char="●"/>
              <a:defRPr/>
            </a:lvl7pPr>
            <a:lvl8pPr indent="-698500" lvl="7" marL="3657600" algn="ctr">
              <a:spcBef>
                <a:spcPts val="0"/>
              </a:spcBef>
              <a:spcAft>
                <a:spcPts val="0"/>
              </a:spcAft>
              <a:buSzPts val="7400"/>
              <a:buChar char="○"/>
              <a:defRPr/>
            </a:lvl8pPr>
            <a:lvl9pPr indent="-698500" lvl="8" marL="4114800" algn="ctr">
              <a:spcBef>
                <a:spcPts val="0"/>
              </a:spcBef>
              <a:spcAft>
                <a:spcPts val="0"/>
              </a:spcAft>
              <a:buSzPts val="7400"/>
              <a:buChar char="■"/>
              <a:defRPr/>
            </a:lvl9pPr>
          </a:lstStyle>
          <a:p/>
        </p:txBody>
      </p:sp>
      <p:sp>
        <p:nvSpPr>
          <p:cNvPr id="47" name="Google Shape;47;p11"/>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309140" y="16059680"/>
            <a:ext cx="35786400" cy="6285300"/>
          </a:xfrm>
          <a:prstGeom prst="rect">
            <a:avLst/>
          </a:prstGeom>
        </p:spPr>
        <p:txBody>
          <a:bodyPr anchorCtr="0" anchor="ctr" bIns="483525" lIns="483525" spcFirstLastPara="1" rIns="483525" wrap="square" tIns="483525">
            <a:normAutofit/>
          </a:bodyPr>
          <a:lstStyle>
            <a:lvl1pPr lvl="0" algn="ctr">
              <a:spcBef>
                <a:spcPts val="0"/>
              </a:spcBef>
              <a:spcAft>
                <a:spcPts val="0"/>
              </a:spcAft>
              <a:buSzPts val="19000"/>
              <a:buNone/>
              <a:defRPr sz="19000"/>
            </a:lvl1pPr>
            <a:lvl2pPr lvl="1" algn="ctr">
              <a:spcBef>
                <a:spcPts val="0"/>
              </a:spcBef>
              <a:spcAft>
                <a:spcPts val="0"/>
              </a:spcAft>
              <a:buSzPts val="19000"/>
              <a:buNone/>
              <a:defRPr sz="19000"/>
            </a:lvl2pPr>
            <a:lvl3pPr lvl="2" algn="ctr">
              <a:spcBef>
                <a:spcPts val="0"/>
              </a:spcBef>
              <a:spcAft>
                <a:spcPts val="0"/>
              </a:spcAft>
              <a:buSzPts val="19000"/>
              <a:buNone/>
              <a:defRPr sz="19000"/>
            </a:lvl3pPr>
            <a:lvl4pPr lvl="3" algn="ctr">
              <a:spcBef>
                <a:spcPts val="0"/>
              </a:spcBef>
              <a:spcAft>
                <a:spcPts val="0"/>
              </a:spcAft>
              <a:buSzPts val="19000"/>
              <a:buNone/>
              <a:defRPr sz="19000"/>
            </a:lvl4pPr>
            <a:lvl5pPr lvl="4" algn="ctr">
              <a:spcBef>
                <a:spcPts val="0"/>
              </a:spcBef>
              <a:spcAft>
                <a:spcPts val="0"/>
              </a:spcAft>
              <a:buSzPts val="19000"/>
              <a:buNone/>
              <a:defRPr sz="19000"/>
            </a:lvl5pPr>
            <a:lvl6pPr lvl="5" algn="ctr">
              <a:spcBef>
                <a:spcPts val="0"/>
              </a:spcBef>
              <a:spcAft>
                <a:spcPts val="0"/>
              </a:spcAft>
              <a:buSzPts val="19000"/>
              <a:buNone/>
              <a:defRPr sz="19000"/>
            </a:lvl6pPr>
            <a:lvl7pPr lvl="6" algn="ctr">
              <a:spcBef>
                <a:spcPts val="0"/>
              </a:spcBef>
              <a:spcAft>
                <a:spcPts val="0"/>
              </a:spcAft>
              <a:buSzPts val="19000"/>
              <a:buNone/>
              <a:defRPr sz="19000"/>
            </a:lvl7pPr>
            <a:lvl8pPr lvl="7" algn="ctr">
              <a:spcBef>
                <a:spcPts val="0"/>
              </a:spcBef>
              <a:spcAft>
                <a:spcPts val="0"/>
              </a:spcAft>
              <a:buSzPts val="19000"/>
              <a:buNone/>
              <a:defRPr sz="19000"/>
            </a:lvl8pPr>
            <a:lvl9pPr lvl="8" algn="ctr">
              <a:spcBef>
                <a:spcPts val="0"/>
              </a:spcBef>
              <a:spcAft>
                <a:spcPts val="0"/>
              </a:spcAft>
              <a:buSzPts val="19000"/>
              <a:buNone/>
              <a:defRPr sz="19000"/>
            </a:lvl9pPr>
          </a:lstStyle>
          <a:p/>
        </p:txBody>
      </p:sp>
      <p:sp>
        <p:nvSpPr>
          <p:cNvPr id="15" name="Google Shape;15;p3"/>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309140" y="3322853"/>
            <a:ext cx="35786400" cy="4276200"/>
          </a:xfrm>
          <a:prstGeom prst="rect">
            <a:avLst/>
          </a:prstGeom>
        </p:spPr>
        <p:txBody>
          <a:bodyPr anchorCtr="0" anchor="t" bIns="483525" lIns="483525" spcFirstLastPara="1" rIns="483525" wrap="square" tIns="483525">
            <a:normAutofit/>
          </a:bodyPr>
          <a:lstStyle>
            <a:lvl1pPr lvl="0">
              <a:spcBef>
                <a:spcPts val="0"/>
              </a:spcBef>
              <a:spcAft>
                <a:spcPts val="0"/>
              </a:spcAft>
              <a:buSzPts val="14800"/>
              <a:buNone/>
              <a:defRPr/>
            </a:lvl1pPr>
            <a:lvl2pPr lvl="1">
              <a:spcBef>
                <a:spcPts val="0"/>
              </a:spcBef>
              <a:spcAft>
                <a:spcPts val="0"/>
              </a:spcAft>
              <a:buSzPts val="14800"/>
              <a:buNone/>
              <a:defRPr/>
            </a:lvl2pPr>
            <a:lvl3pPr lvl="2">
              <a:spcBef>
                <a:spcPts val="0"/>
              </a:spcBef>
              <a:spcAft>
                <a:spcPts val="0"/>
              </a:spcAft>
              <a:buSzPts val="14800"/>
              <a:buNone/>
              <a:defRPr/>
            </a:lvl3pPr>
            <a:lvl4pPr lvl="3">
              <a:spcBef>
                <a:spcPts val="0"/>
              </a:spcBef>
              <a:spcAft>
                <a:spcPts val="0"/>
              </a:spcAft>
              <a:buSzPts val="14800"/>
              <a:buNone/>
              <a:defRPr/>
            </a:lvl4pPr>
            <a:lvl5pPr lvl="4">
              <a:spcBef>
                <a:spcPts val="0"/>
              </a:spcBef>
              <a:spcAft>
                <a:spcPts val="0"/>
              </a:spcAft>
              <a:buSzPts val="14800"/>
              <a:buNone/>
              <a:defRPr/>
            </a:lvl5pPr>
            <a:lvl6pPr lvl="5">
              <a:spcBef>
                <a:spcPts val="0"/>
              </a:spcBef>
              <a:spcAft>
                <a:spcPts val="0"/>
              </a:spcAft>
              <a:buSzPts val="14800"/>
              <a:buNone/>
              <a:defRPr/>
            </a:lvl6pPr>
            <a:lvl7pPr lvl="6">
              <a:spcBef>
                <a:spcPts val="0"/>
              </a:spcBef>
              <a:spcAft>
                <a:spcPts val="0"/>
              </a:spcAft>
              <a:buSzPts val="14800"/>
              <a:buNone/>
              <a:defRPr/>
            </a:lvl7pPr>
            <a:lvl8pPr lvl="7">
              <a:spcBef>
                <a:spcPts val="0"/>
              </a:spcBef>
              <a:spcAft>
                <a:spcPts val="0"/>
              </a:spcAft>
              <a:buSzPts val="14800"/>
              <a:buNone/>
              <a:defRPr/>
            </a:lvl8pPr>
            <a:lvl9pPr lvl="8">
              <a:spcBef>
                <a:spcPts val="0"/>
              </a:spcBef>
              <a:spcAft>
                <a:spcPts val="0"/>
              </a:spcAft>
              <a:buSzPts val="14800"/>
              <a:buNone/>
              <a:defRPr/>
            </a:lvl9pPr>
          </a:lstStyle>
          <a:p/>
        </p:txBody>
      </p:sp>
      <p:sp>
        <p:nvSpPr>
          <p:cNvPr id="18" name="Google Shape;18;p4"/>
          <p:cNvSpPr txBox="1"/>
          <p:nvPr>
            <p:ph idx="1" type="body"/>
          </p:nvPr>
        </p:nvSpPr>
        <p:spPr>
          <a:xfrm>
            <a:off x="1309140" y="8605147"/>
            <a:ext cx="35786400" cy="25509000"/>
          </a:xfrm>
          <a:prstGeom prst="rect">
            <a:avLst/>
          </a:prstGeom>
        </p:spPr>
        <p:txBody>
          <a:bodyPr anchorCtr="0" anchor="t" bIns="483525" lIns="483525" spcFirstLastPara="1" rIns="483525" wrap="square" tIns="483525">
            <a:normAutofit/>
          </a:bodyPr>
          <a:lstStyle>
            <a:lvl1pPr indent="-831850" lvl="0" marL="457200">
              <a:spcBef>
                <a:spcPts val="0"/>
              </a:spcBef>
              <a:spcAft>
                <a:spcPts val="0"/>
              </a:spcAft>
              <a:buSzPts val="9500"/>
              <a:buChar char="●"/>
              <a:defRPr/>
            </a:lvl1pPr>
            <a:lvl2pPr indent="-698500" lvl="1" marL="914400">
              <a:spcBef>
                <a:spcPts val="0"/>
              </a:spcBef>
              <a:spcAft>
                <a:spcPts val="0"/>
              </a:spcAft>
              <a:buSzPts val="7400"/>
              <a:buChar char="○"/>
              <a:defRPr/>
            </a:lvl2pPr>
            <a:lvl3pPr indent="-698500" lvl="2" marL="1371600">
              <a:spcBef>
                <a:spcPts val="0"/>
              </a:spcBef>
              <a:spcAft>
                <a:spcPts val="0"/>
              </a:spcAft>
              <a:buSzPts val="7400"/>
              <a:buChar char="■"/>
              <a:defRPr/>
            </a:lvl3pPr>
            <a:lvl4pPr indent="-698500" lvl="3" marL="1828800">
              <a:spcBef>
                <a:spcPts val="0"/>
              </a:spcBef>
              <a:spcAft>
                <a:spcPts val="0"/>
              </a:spcAft>
              <a:buSzPts val="7400"/>
              <a:buChar char="●"/>
              <a:defRPr/>
            </a:lvl4pPr>
            <a:lvl5pPr indent="-698500" lvl="4" marL="2286000">
              <a:spcBef>
                <a:spcPts val="0"/>
              </a:spcBef>
              <a:spcAft>
                <a:spcPts val="0"/>
              </a:spcAft>
              <a:buSzPts val="7400"/>
              <a:buChar char="○"/>
              <a:defRPr/>
            </a:lvl5pPr>
            <a:lvl6pPr indent="-698500" lvl="5" marL="2743200">
              <a:spcBef>
                <a:spcPts val="0"/>
              </a:spcBef>
              <a:spcAft>
                <a:spcPts val="0"/>
              </a:spcAft>
              <a:buSzPts val="7400"/>
              <a:buChar char="■"/>
              <a:defRPr/>
            </a:lvl6pPr>
            <a:lvl7pPr indent="-698500" lvl="6" marL="3200400">
              <a:spcBef>
                <a:spcPts val="0"/>
              </a:spcBef>
              <a:spcAft>
                <a:spcPts val="0"/>
              </a:spcAft>
              <a:buSzPts val="7400"/>
              <a:buChar char="●"/>
              <a:defRPr/>
            </a:lvl7pPr>
            <a:lvl8pPr indent="-698500" lvl="7" marL="3657600">
              <a:spcBef>
                <a:spcPts val="0"/>
              </a:spcBef>
              <a:spcAft>
                <a:spcPts val="0"/>
              </a:spcAft>
              <a:buSzPts val="7400"/>
              <a:buChar char="○"/>
              <a:defRPr/>
            </a:lvl8pPr>
            <a:lvl9pPr indent="-698500" lvl="8" marL="4114800">
              <a:spcBef>
                <a:spcPts val="0"/>
              </a:spcBef>
              <a:spcAft>
                <a:spcPts val="0"/>
              </a:spcAft>
              <a:buSzPts val="7400"/>
              <a:buChar char="■"/>
              <a:defRPr/>
            </a:lvl9pPr>
          </a:lstStyle>
          <a:p/>
        </p:txBody>
      </p:sp>
      <p:sp>
        <p:nvSpPr>
          <p:cNvPr id="19" name="Google Shape;19;p4"/>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309140" y="3322853"/>
            <a:ext cx="35786400" cy="4276200"/>
          </a:xfrm>
          <a:prstGeom prst="rect">
            <a:avLst/>
          </a:prstGeom>
        </p:spPr>
        <p:txBody>
          <a:bodyPr anchorCtr="0" anchor="t" bIns="483525" lIns="483525" spcFirstLastPara="1" rIns="483525" wrap="square" tIns="483525">
            <a:normAutofit/>
          </a:bodyPr>
          <a:lstStyle>
            <a:lvl1pPr lvl="0">
              <a:spcBef>
                <a:spcPts val="0"/>
              </a:spcBef>
              <a:spcAft>
                <a:spcPts val="0"/>
              </a:spcAft>
              <a:buSzPts val="14800"/>
              <a:buNone/>
              <a:defRPr/>
            </a:lvl1pPr>
            <a:lvl2pPr lvl="1">
              <a:spcBef>
                <a:spcPts val="0"/>
              </a:spcBef>
              <a:spcAft>
                <a:spcPts val="0"/>
              </a:spcAft>
              <a:buSzPts val="14800"/>
              <a:buNone/>
              <a:defRPr/>
            </a:lvl2pPr>
            <a:lvl3pPr lvl="2">
              <a:spcBef>
                <a:spcPts val="0"/>
              </a:spcBef>
              <a:spcAft>
                <a:spcPts val="0"/>
              </a:spcAft>
              <a:buSzPts val="14800"/>
              <a:buNone/>
              <a:defRPr/>
            </a:lvl3pPr>
            <a:lvl4pPr lvl="3">
              <a:spcBef>
                <a:spcPts val="0"/>
              </a:spcBef>
              <a:spcAft>
                <a:spcPts val="0"/>
              </a:spcAft>
              <a:buSzPts val="14800"/>
              <a:buNone/>
              <a:defRPr/>
            </a:lvl4pPr>
            <a:lvl5pPr lvl="4">
              <a:spcBef>
                <a:spcPts val="0"/>
              </a:spcBef>
              <a:spcAft>
                <a:spcPts val="0"/>
              </a:spcAft>
              <a:buSzPts val="14800"/>
              <a:buNone/>
              <a:defRPr/>
            </a:lvl5pPr>
            <a:lvl6pPr lvl="5">
              <a:spcBef>
                <a:spcPts val="0"/>
              </a:spcBef>
              <a:spcAft>
                <a:spcPts val="0"/>
              </a:spcAft>
              <a:buSzPts val="14800"/>
              <a:buNone/>
              <a:defRPr/>
            </a:lvl6pPr>
            <a:lvl7pPr lvl="6">
              <a:spcBef>
                <a:spcPts val="0"/>
              </a:spcBef>
              <a:spcAft>
                <a:spcPts val="0"/>
              </a:spcAft>
              <a:buSzPts val="14800"/>
              <a:buNone/>
              <a:defRPr/>
            </a:lvl7pPr>
            <a:lvl8pPr lvl="7">
              <a:spcBef>
                <a:spcPts val="0"/>
              </a:spcBef>
              <a:spcAft>
                <a:spcPts val="0"/>
              </a:spcAft>
              <a:buSzPts val="14800"/>
              <a:buNone/>
              <a:defRPr/>
            </a:lvl8pPr>
            <a:lvl9pPr lvl="8">
              <a:spcBef>
                <a:spcPts val="0"/>
              </a:spcBef>
              <a:spcAft>
                <a:spcPts val="0"/>
              </a:spcAft>
              <a:buSzPts val="14800"/>
              <a:buNone/>
              <a:defRPr/>
            </a:lvl9pPr>
          </a:lstStyle>
          <a:p/>
        </p:txBody>
      </p:sp>
      <p:sp>
        <p:nvSpPr>
          <p:cNvPr id="22" name="Google Shape;22;p5"/>
          <p:cNvSpPr txBox="1"/>
          <p:nvPr>
            <p:ph idx="1" type="body"/>
          </p:nvPr>
        </p:nvSpPr>
        <p:spPr>
          <a:xfrm>
            <a:off x="1309140" y="8605147"/>
            <a:ext cx="16799700" cy="25509000"/>
          </a:xfrm>
          <a:prstGeom prst="rect">
            <a:avLst/>
          </a:prstGeom>
        </p:spPr>
        <p:txBody>
          <a:bodyPr anchorCtr="0" anchor="t" bIns="483525" lIns="483525" spcFirstLastPara="1" rIns="483525" wrap="square" tIns="483525">
            <a:normAutofit/>
          </a:bodyPr>
          <a:lstStyle>
            <a:lvl1pPr indent="-698500" lvl="0" marL="457200">
              <a:spcBef>
                <a:spcPts val="0"/>
              </a:spcBef>
              <a:spcAft>
                <a:spcPts val="0"/>
              </a:spcAft>
              <a:buSzPts val="7400"/>
              <a:buChar char="●"/>
              <a:defRPr sz="7400"/>
            </a:lvl1pPr>
            <a:lvl2pPr indent="-628650" lvl="1" marL="914400">
              <a:spcBef>
                <a:spcPts val="0"/>
              </a:spcBef>
              <a:spcAft>
                <a:spcPts val="0"/>
              </a:spcAft>
              <a:buSzPts val="6300"/>
              <a:buChar char="○"/>
              <a:defRPr sz="6300"/>
            </a:lvl2pPr>
            <a:lvl3pPr indent="-628650" lvl="2" marL="1371600">
              <a:spcBef>
                <a:spcPts val="0"/>
              </a:spcBef>
              <a:spcAft>
                <a:spcPts val="0"/>
              </a:spcAft>
              <a:buSzPts val="6300"/>
              <a:buChar char="■"/>
              <a:defRPr sz="6300"/>
            </a:lvl3pPr>
            <a:lvl4pPr indent="-628650" lvl="3" marL="1828800">
              <a:spcBef>
                <a:spcPts val="0"/>
              </a:spcBef>
              <a:spcAft>
                <a:spcPts val="0"/>
              </a:spcAft>
              <a:buSzPts val="6300"/>
              <a:buChar char="●"/>
              <a:defRPr sz="6300"/>
            </a:lvl4pPr>
            <a:lvl5pPr indent="-628650" lvl="4" marL="2286000">
              <a:spcBef>
                <a:spcPts val="0"/>
              </a:spcBef>
              <a:spcAft>
                <a:spcPts val="0"/>
              </a:spcAft>
              <a:buSzPts val="6300"/>
              <a:buChar char="○"/>
              <a:defRPr sz="6300"/>
            </a:lvl5pPr>
            <a:lvl6pPr indent="-628650" lvl="5" marL="2743200">
              <a:spcBef>
                <a:spcPts val="0"/>
              </a:spcBef>
              <a:spcAft>
                <a:spcPts val="0"/>
              </a:spcAft>
              <a:buSzPts val="6300"/>
              <a:buChar char="■"/>
              <a:defRPr sz="6300"/>
            </a:lvl6pPr>
            <a:lvl7pPr indent="-628650" lvl="6" marL="3200400">
              <a:spcBef>
                <a:spcPts val="0"/>
              </a:spcBef>
              <a:spcAft>
                <a:spcPts val="0"/>
              </a:spcAft>
              <a:buSzPts val="6300"/>
              <a:buChar char="●"/>
              <a:defRPr sz="6300"/>
            </a:lvl7pPr>
            <a:lvl8pPr indent="-628650" lvl="7" marL="3657600">
              <a:spcBef>
                <a:spcPts val="0"/>
              </a:spcBef>
              <a:spcAft>
                <a:spcPts val="0"/>
              </a:spcAft>
              <a:buSzPts val="6300"/>
              <a:buChar char="○"/>
              <a:defRPr sz="6300"/>
            </a:lvl8pPr>
            <a:lvl9pPr indent="-628650" lvl="8" marL="4114800">
              <a:spcBef>
                <a:spcPts val="0"/>
              </a:spcBef>
              <a:spcAft>
                <a:spcPts val="0"/>
              </a:spcAft>
              <a:buSzPts val="6300"/>
              <a:buChar char="■"/>
              <a:defRPr sz="6300"/>
            </a:lvl9pPr>
          </a:lstStyle>
          <a:p/>
        </p:txBody>
      </p:sp>
      <p:sp>
        <p:nvSpPr>
          <p:cNvPr id="23" name="Google Shape;23;p5"/>
          <p:cNvSpPr txBox="1"/>
          <p:nvPr>
            <p:ph idx="2" type="body"/>
          </p:nvPr>
        </p:nvSpPr>
        <p:spPr>
          <a:xfrm>
            <a:off x="20296080" y="8605147"/>
            <a:ext cx="16799700" cy="25509000"/>
          </a:xfrm>
          <a:prstGeom prst="rect">
            <a:avLst/>
          </a:prstGeom>
        </p:spPr>
        <p:txBody>
          <a:bodyPr anchorCtr="0" anchor="t" bIns="483525" lIns="483525" spcFirstLastPara="1" rIns="483525" wrap="square" tIns="483525">
            <a:normAutofit/>
          </a:bodyPr>
          <a:lstStyle>
            <a:lvl1pPr indent="-698500" lvl="0" marL="457200">
              <a:spcBef>
                <a:spcPts val="0"/>
              </a:spcBef>
              <a:spcAft>
                <a:spcPts val="0"/>
              </a:spcAft>
              <a:buSzPts val="7400"/>
              <a:buChar char="●"/>
              <a:defRPr sz="7400"/>
            </a:lvl1pPr>
            <a:lvl2pPr indent="-628650" lvl="1" marL="914400">
              <a:spcBef>
                <a:spcPts val="0"/>
              </a:spcBef>
              <a:spcAft>
                <a:spcPts val="0"/>
              </a:spcAft>
              <a:buSzPts val="6300"/>
              <a:buChar char="○"/>
              <a:defRPr sz="6300"/>
            </a:lvl2pPr>
            <a:lvl3pPr indent="-628650" lvl="2" marL="1371600">
              <a:spcBef>
                <a:spcPts val="0"/>
              </a:spcBef>
              <a:spcAft>
                <a:spcPts val="0"/>
              </a:spcAft>
              <a:buSzPts val="6300"/>
              <a:buChar char="■"/>
              <a:defRPr sz="6300"/>
            </a:lvl3pPr>
            <a:lvl4pPr indent="-628650" lvl="3" marL="1828800">
              <a:spcBef>
                <a:spcPts val="0"/>
              </a:spcBef>
              <a:spcAft>
                <a:spcPts val="0"/>
              </a:spcAft>
              <a:buSzPts val="6300"/>
              <a:buChar char="●"/>
              <a:defRPr sz="6300"/>
            </a:lvl4pPr>
            <a:lvl5pPr indent="-628650" lvl="4" marL="2286000">
              <a:spcBef>
                <a:spcPts val="0"/>
              </a:spcBef>
              <a:spcAft>
                <a:spcPts val="0"/>
              </a:spcAft>
              <a:buSzPts val="6300"/>
              <a:buChar char="○"/>
              <a:defRPr sz="6300"/>
            </a:lvl5pPr>
            <a:lvl6pPr indent="-628650" lvl="5" marL="2743200">
              <a:spcBef>
                <a:spcPts val="0"/>
              </a:spcBef>
              <a:spcAft>
                <a:spcPts val="0"/>
              </a:spcAft>
              <a:buSzPts val="6300"/>
              <a:buChar char="■"/>
              <a:defRPr sz="6300"/>
            </a:lvl6pPr>
            <a:lvl7pPr indent="-628650" lvl="6" marL="3200400">
              <a:spcBef>
                <a:spcPts val="0"/>
              </a:spcBef>
              <a:spcAft>
                <a:spcPts val="0"/>
              </a:spcAft>
              <a:buSzPts val="6300"/>
              <a:buChar char="●"/>
              <a:defRPr sz="6300"/>
            </a:lvl7pPr>
            <a:lvl8pPr indent="-628650" lvl="7" marL="3657600">
              <a:spcBef>
                <a:spcPts val="0"/>
              </a:spcBef>
              <a:spcAft>
                <a:spcPts val="0"/>
              </a:spcAft>
              <a:buSzPts val="6300"/>
              <a:buChar char="○"/>
              <a:defRPr sz="6300"/>
            </a:lvl8pPr>
            <a:lvl9pPr indent="-628650" lvl="8" marL="4114800">
              <a:spcBef>
                <a:spcPts val="0"/>
              </a:spcBef>
              <a:spcAft>
                <a:spcPts val="0"/>
              </a:spcAft>
              <a:buSzPts val="6300"/>
              <a:buChar char="■"/>
              <a:defRPr sz="6300"/>
            </a:lvl9pPr>
          </a:lstStyle>
          <a:p/>
        </p:txBody>
      </p:sp>
      <p:sp>
        <p:nvSpPr>
          <p:cNvPr id="24" name="Google Shape;24;p5"/>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309140" y="3322853"/>
            <a:ext cx="35786400" cy="4276200"/>
          </a:xfrm>
          <a:prstGeom prst="rect">
            <a:avLst/>
          </a:prstGeom>
        </p:spPr>
        <p:txBody>
          <a:bodyPr anchorCtr="0" anchor="t" bIns="483525" lIns="483525" spcFirstLastPara="1" rIns="483525" wrap="square" tIns="483525">
            <a:normAutofit/>
          </a:bodyPr>
          <a:lstStyle>
            <a:lvl1pPr lvl="0">
              <a:spcBef>
                <a:spcPts val="0"/>
              </a:spcBef>
              <a:spcAft>
                <a:spcPts val="0"/>
              </a:spcAft>
              <a:buSzPts val="14800"/>
              <a:buNone/>
              <a:defRPr/>
            </a:lvl1pPr>
            <a:lvl2pPr lvl="1">
              <a:spcBef>
                <a:spcPts val="0"/>
              </a:spcBef>
              <a:spcAft>
                <a:spcPts val="0"/>
              </a:spcAft>
              <a:buSzPts val="14800"/>
              <a:buNone/>
              <a:defRPr/>
            </a:lvl2pPr>
            <a:lvl3pPr lvl="2">
              <a:spcBef>
                <a:spcPts val="0"/>
              </a:spcBef>
              <a:spcAft>
                <a:spcPts val="0"/>
              </a:spcAft>
              <a:buSzPts val="14800"/>
              <a:buNone/>
              <a:defRPr/>
            </a:lvl3pPr>
            <a:lvl4pPr lvl="3">
              <a:spcBef>
                <a:spcPts val="0"/>
              </a:spcBef>
              <a:spcAft>
                <a:spcPts val="0"/>
              </a:spcAft>
              <a:buSzPts val="14800"/>
              <a:buNone/>
              <a:defRPr/>
            </a:lvl4pPr>
            <a:lvl5pPr lvl="4">
              <a:spcBef>
                <a:spcPts val="0"/>
              </a:spcBef>
              <a:spcAft>
                <a:spcPts val="0"/>
              </a:spcAft>
              <a:buSzPts val="14800"/>
              <a:buNone/>
              <a:defRPr/>
            </a:lvl5pPr>
            <a:lvl6pPr lvl="5">
              <a:spcBef>
                <a:spcPts val="0"/>
              </a:spcBef>
              <a:spcAft>
                <a:spcPts val="0"/>
              </a:spcAft>
              <a:buSzPts val="14800"/>
              <a:buNone/>
              <a:defRPr/>
            </a:lvl6pPr>
            <a:lvl7pPr lvl="6">
              <a:spcBef>
                <a:spcPts val="0"/>
              </a:spcBef>
              <a:spcAft>
                <a:spcPts val="0"/>
              </a:spcAft>
              <a:buSzPts val="14800"/>
              <a:buNone/>
              <a:defRPr/>
            </a:lvl7pPr>
            <a:lvl8pPr lvl="7">
              <a:spcBef>
                <a:spcPts val="0"/>
              </a:spcBef>
              <a:spcAft>
                <a:spcPts val="0"/>
              </a:spcAft>
              <a:buSzPts val="14800"/>
              <a:buNone/>
              <a:defRPr/>
            </a:lvl8pPr>
            <a:lvl9pPr lvl="8">
              <a:spcBef>
                <a:spcPts val="0"/>
              </a:spcBef>
              <a:spcAft>
                <a:spcPts val="0"/>
              </a:spcAft>
              <a:buSzPts val="14800"/>
              <a:buNone/>
              <a:defRPr/>
            </a:lvl9pPr>
          </a:lstStyle>
          <a:p/>
        </p:txBody>
      </p:sp>
      <p:sp>
        <p:nvSpPr>
          <p:cNvPr id="27" name="Google Shape;27;p6"/>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309140" y="4148480"/>
            <a:ext cx="11793600" cy="5642700"/>
          </a:xfrm>
          <a:prstGeom prst="rect">
            <a:avLst/>
          </a:prstGeom>
        </p:spPr>
        <p:txBody>
          <a:bodyPr anchorCtr="0" anchor="b" bIns="483525" lIns="483525" spcFirstLastPara="1" rIns="483525" wrap="square" tIns="483525">
            <a:normAutofit/>
          </a:bodyPr>
          <a:lstStyle>
            <a:lvl1pPr lvl="0">
              <a:spcBef>
                <a:spcPts val="0"/>
              </a:spcBef>
              <a:spcAft>
                <a:spcPts val="0"/>
              </a:spcAft>
              <a:buSzPts val="12700"/>
              <a:buNone/>
              <a:defRPr sz="12700"/>
            </a:lvl1pPr>
            <a:lvl2pPr lvl="1">
              <a:spcBef>
                <a:spcPts val="0"/>
              </a:spcBef>
              <a:spcAft>
                <a:spcPts val="0"/>
              </a:spcAft>
              <a:buSzPts val="12700"/>
              <a:buNone/>
              <a:defRPr sz="12700"/>
            </a:lvl2pPr>
            <a:lvl3pPr lvl="2">
              <a:spcBef>
                <a:spcPts val="0"/>
              </a:spcBef>
              <a:spcAft>
                <a:spcPts val="0"/>
              </a:spcAft>
              <a:buSzPts val="12700"/>
              <a:buNone/>
              <a:defRPr sz="12700"/>
            </a:lvl3pPr>
            <a:lvl4pPr lvl="3">
              <a:spcBef>
                <a:spcPts val="0"/>
              </a:spcBef>
              <a:spcAft>
                <a:spcPts val="0"/>
              </a:spcAft>
              <a:buSzPts val="12700"/>
              <a:buNone/>
              <a:defRPr sz="12700"/>
            </a:lvl4pPr>
            <a:lvl5pPr lvl="4">
              <a:spcBef>
                <a:spcPts val="0"/>
              </a:spcBef>
              <a:spcAft>
                <a:spcPts val="0"/>
              </a:spcAft>
              <a:buSzPts val="12700"/>
              <a:buNone/>
              <a:defRPr sz="12700"/>
            </a:lvl5pPr>
            <a:lvl6pPr lvl="5">
              <a:spcBef>
                <a:spcPts val="0"/>
              </a:spcBef>
              <a:spcAft>
                <a:spcPts val="0"/>
              </a:spcAft>
              <a:buSzPts val="12700"/>
              <a:buNone/>
              <a:defRPr sz="12700"/>
            </a:lvl6pPr>
            <a:lvl7pPr lvl="6">
              <a:spcBef>
                <a:spcPts val="0"/>
              </a:spcBef>
              <a:spcAft>
                <a:spcPts val="0"/>
              </a:spcAft>
              <a:buSzPts val="12700"/>
              <a:buNone/>
              <a:defRPr sz="12700"/>
            </a:lvl7pPr>
            <a:lvl8pPr lvl="7">
              <a:spcBef>
                <a:spcPts val="0"/>
              </a:spcBef>
              <a:spcAft>
                <a:spcPts val="0"/>
              </a:spcAft>
              <a:buSzPts val="12700"/>
              <a:buNone/>
              <a:defRPr sz="12700"/>
            </a:lvl8pPr>
            <a:lvl9pPr lvl="8">
              <a:spcBef>
                <a:spcPts val="0"/>
              </a:spcBef>
              <a:spcAft>
                <a:spcPts val="0"/>
              </a:spcAft>
              <a:buSzPts val="12700"/>
              <a:buNone/>
              <a:defRPr sz="12700"/>
            </a:lvl9pPr>
          </a:lstStyle>
          <a:p/>
        </p:txBody>
      </p:sp>
      <p:sp>
        <p:nvSpPr>
          <p:cNvPr id="30" name="Google Shape;30;p7"/>
          <p:cNvSpPr txBox="1"/>
          <p:nvPr>
            <p:ph idx="1" type="body"/>
          </p:nvPr>
        </p:nvSpPr>
        <p:spPr>
          <a:xfrm>
            <a:off x="1309140" y="10375680"/>
            <a:ext cx="11793600" cy="23739600"/>
          </a:xfrm>
          <a:prstGeom prst="rect">
            <a:avLst/>
          </a:prstGeom>
        </p:spPr>
        <p:txBody>
          <a:bodyPr anchorCtr="0" anchor="t" bIns="483525" lIns="483525" spcFirstLastPara="1" rIns="483525" wrap="square" tIns="483525">
            <a:normAutofit/>
          </a:bodyPr>
          <a:lstStyle>
            <a:lvl1pPr indent="-628650" lvl="0" marL="457200">
              <a:spcBef>
                <a:spcPts val="0"/>
              </a:spcBef>
              <a:spcAft>
                <a:spcPts val="0"/>
              </a:spcAft>
              <a:buSzPts val="6300"/>
              <a:buChar char="●"/>
              <a:defRPr sz="6300"/>
            </a:lvl1pPr>
            <a:lvl2pPr indent="-628650" lvl="1" marL="914400">
              <a:spcBef>
                <a:spcPts val="0"/>
              </a:spcBef>
              <a:spcAft>
                <a:spcPts val="0"/>
              </a:spcAft>
              <a:buSzPts val="6300"/>
              <a:buChar char="○"/>
              <a:defRPr sz="6300"/>
            </a:lvl2pPr>
            <a:lvl3pPr indent="-628650" lvl="2" marL="1371600">
              <a:spcBef>
                <a:spcPts val="0"/>
              </a:spcBef>
              <a:spcAft>
                <a:spcPts val="0"/>
              </a:spcAft>
              <a:buSzPts val="6300"/>
              <a:buChar char="■"/>
              <a:defRPr sz="6300"/>
            </a:lvl3pPr>
            <a:lvl4pPr indent="-628650" lvl="3" marL="1828800">
              <a:spcBef>
                <a:spcPts val="0"/>
              </a:spcBef>
              <a:spcAft>
                <a:spcPts val="0"/>
              </a:spcAft>
              <a:buSzPts val="6300"/>
              <a:buChar char="●"/>
              <a:defRPr sz="6300"/>
            </a:lvl4pPr>
            <a:lvl5pPr indent="-628650" lvl="4" marL="2286000">
              <a:spcBef>
                <a:spcPts val="0"/>
              </a:spcBef>
              <a:spcAft>
                <a:spcPts val="0"/>
              </a:spcAft>
              <a:buSzPts val="6300"/>
              <a:buChar char="○"/>
              <a:defRPr sz="6300"/>
            </a:lvl5pPr>
            <a:lvl6pPr indent="-628650" lvl="5" marL="2743200">
              <a:spcBef>
                <a:spcPts val="0"/>
              </a:spcBef>
              <a:spcAft>
                <a:spcPts val="0"/>
              </a:spcAft>
              <a:buSzPts val="6300"/>
              <a:buChar char="■"/>
              <a:defRPr sz="6300"/>
            </a:lvl6pPr>
            <a:lvl7pPr indent="-628650" lvl="6" marL="3200400">
              <a:spcBef>
                <a:spcPts val="0"/>
              </a:spcBef>
              <a:spcAft>
                <a:spcPts val="0"/>
              </a:spcAft>
              <a:buSzPts val="6300"/>
              <a:buChar char="●"/>
              <a:defRPr sz="6300"/>
            </a:lvl7pPr>
            <a:lvl8pPr indent="-628650" lvl="7" marL="3657600">
              <a:spcBef>
                <a:spcPts val="0"/>
              </a:spcBef>
              <a:spcAft>
                <a:spcPts val="0"/>
              </a:spcAft>
              <a:buSzPts val="6300"/>
              <a:buChar char="○"/>
              <a:defRPr sz="6300"/>
            </a:lvl8pPr>
            <a:lvl9pPr indent="-628650" lvl="8" marL="4114800">
              <a:spcBef>
                <a:spcPts val="0"/>
              </a:spcBef>
              <a:spcAft>
                <a:spcPts val="0"/>
              </a:spcAft>
              <a:buSzPts val="6300"/>
              <a:buChar char="■"/>
              <a:defRPr sz="6300"/>
            </a:lvl9pPr>
          </a:lstStyle>
          <a:p/>
        </p:txBody>
      </p:sp>
      <p:sp>
        <p:nvSpPr>
          <p:cNvPr id="31" name="Google Shape;31;p7"/>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59050" y="3361120"/>
            <a:ext cx="26744700" cy="30544500"/>
          </a:xfrm>
          <a:prstGeom prst="rect">
            <a:avLst/>
          </a:prstGeom>
        </p:spPr>
        <p:txBody>
          <a:bodyPr anchorCtr="0" anchor="ctr" bIns="483525" lIns="483525" spcFirstLastPara="1" rIns="483525" wrap="square" tIns="483525">
            <a:normAutofit/>
          </a:bodyPr>
          <a:lstStyle>
            <a:lvl1pPr lvl="0">
              <a:spcBef>
                <a:spcPts val="0"/>
              </a:spcBef>
              <a:spcAft>
                <a:spcPts val="0"/>
              </a:spcAft>
              <a:buSzPts val="25400"/>
              <a:buNone/>
              <a:defRPr sz="25400"/>
            </a:lvl1pPr>
            <a:lvl2pPr lvl="1">
              <a:spcBef>
                <a:spcPts val="0"/>
              </a:spcBef>
              <a:spcAft>
                <a:spcPts val="0"/>
              </a:spcAft>
              <a:buSzPts val="25400"/>
              <a:buNone/>
              <a:defRPr sz="25400"/>
            </a:lvl2pPr>
            <a:lvl3pPr lvl="2">
              <a:spcBef>
                <a:spcPts val="0"/>
              </a:spcBef>
              <a:spcAft>
                <a:spcPts val="0"/>
              </a:spcAft>
              <a:buSzPts val="25400"/>
              <a:buNone/>
              <a:defRPr sz="25400"/>
            </a:lvl3pPr>
            <a:lvl4pPr lvl="3">
              <a:spcBef>
                <a:spcPts val="0"/>
              </a:spcBef>
              <a:spcAft>
                <a:spcPts val="0"/>
              </a:spcAft>
              <a:buSzPts val="25400"/>
              <a:buNone/>
              <a:defRPr sz="25400"/>
            </a:lvl4pPr>
            <a:lvl5pPr lvl="4">
              <a:spcBef>
                <a:spcPts val="0"/>
              </a:spcBef>
              <a:spcAft>
                <a:spcPts val="0"/>
              </a:spcAft>
              <a:buSzPts val="25400"/>
              <a:buNone/>
              <a:defRPr sz="25400"/>
            </a:lvl5pPr>
            <a:lvl6pPr lvl="5">
              <a:spcBef>
                <a:spcPts val="0"/>
              </a:spcBef>
              <a:spcAft>
                <a:spcPts val="0"/>
              </a:spcAft>
              <a:buSzPts val="25400"/>
              <a:buNone/>
              <a:defRPr sz="25400"/>
            </a:lvl6pPr>
            <a:lvl7pPr lvl="6">
              <a:spcBef>
                <a:spcPts val="0"/>
              </a:spcBef>
              <a:spcAft>
                <a:spcPts val="0"/>
              </a:spcAft>
              <a:buSzPts val="25400"/>
              <a:buNone/>
              <a:defRPr sz="25400"/>
            </a:lvl7pPr>
            <a:lvl8pPr lvl="7">
              <a:spcBef>
                <a:spcPts val="0"/>
              </a:spcBef>
              <a:spcAft>
                <a:spcPts val="0"/>
              </a:spcAft>
              <a:buSzPts val="25400"/>
              <a:buNone/>
              <a:defRPr sz="25400"/>
            </a:lvl8pPr>
            <a:lvl9pPr lvl="8">
              <a:spcBef>
                <a:spcPts val="0"/>
              </a:spcBef>
              <a:spcAft>
                <a:spcPts val="0"/>
              </a:spcAft>
              <a:buSzPts val="25400"/>
              <a:buNone/>
              <a:defRPr sz="25400"/>
            </a:lvl9pPr>
          </a:lstStyle>
          <a:p/>
        </p:txBody>
      </p:sp>
      <p:sp>
        <p:nvSpPr>
          <p:cNvPr id="34" name="Google Shape;34;p8"/>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9202400" y="-933"/>
            <a:ext cx="19202400" cy="38404800"/>
          </a:xfrm>
          <a:prstGeom prst="rect">
            <a:avLst/>
          </a:prstGeom>
          <a:solidFill>
            <a:schemeClr val="lt2"/>
          </a:solidFill>
          <a:ln>
            <a:noFill/>
          </a:ln>
        </p:spPr>
        <p:txBody>
          <a:bodyPr anchorCtr="0" anchor="ctr" bIns="483525" lIns="483525" spcFirstLastPara="1" rIns="483525" wrap="square" tIns="4835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115100" y="9207707"/>
            <a:ext cx="16989900" cy="11067900"/>
          </a:xfrm>
          <a:prstGeom prst="rect">
            <a:avLst/>
          </a:prstGeom>
        </p:spPr>
        <p:txBody>
          <a:bodyPr anchorCtr="0" anchor="b" bIns="483525" lIns="483525" spcFirstLastPara="1" rIns="483525" wrap="square" tIns="483525">
            <a:normAutofit/>
          </a:bodyPr>
          <a:lstStyle>
            <a:lvl1pPr lvl="0" algn="ctr">
              <a:spcBef>
                <a:spcPts val="0"/>
              </a:spcBef>
              <a:spcAft>
                <a:spcPts val="0"/>
              </a:spcAft>
              <a:buSzPts val="22200"/>
              <a:buNone/>
              <a:defRPr sz="22200"/>
            </a:lvl1pPr>
            <a:lvl2pPr lvl="1" algn="ctr">
              <a:spcBef>
                <a:spcPts val="0"/>
              </a:spcBef>
              <a:spcAft>
                <a:spcPts val="0"/>
              </a:spcAft>
              <a:buSzPts val="22200"/>
              <a:buNone/>
              <a:defRPr sz="22200"/>
            </a:lvl2pPr>
            <a:lvl3pPr lvl="2" algn="ctr">
              <a:spcBef>
                <a:spcPts val="0"/>
              </a:spcBef>
              <a:spcAft>
                <a:spcPts val="0"/>
              </a:spcAft>
              <a:buSzPts val="22200"/>
              <a:buNone/>
              <a:defRPr sz="22200"/>
            </a:lvl3pPr>
            <a:lvl4pPr lvl="3" algn="ctr">
              <a:spcBef>
                <a:spcPts val="0"/>
              </a:spcBef>
              <a:spcAft>
                <a:spcPts val="0"/>
              </a:spcAft>
              <a:buSzPts val="22200"/>
              <a:buNone/>
              <a:defRPr sz="22200"/>
            </a:lvl4pPr>
            <a:lvl5pPr lvl="4" algn="ctr">
              <a:spcBef>
                <a:spcPts val="0"/>
              </a:spcBef>
              <a:spcAft>
                <a:spcPts val="0"/>
              </a:spcAft>
              <a:buSzPts val="22200"/>
              <a:buNone/>
              <a:defRPr sz="22200"/>
            </a:lvl5pPr>
            <a:lvl6pPr lvl="5" algn="ctr">
              <a:spcBef>
                <a:spcPts val="0"/>
              </a:spcBef>
              <a:spcAft>
                <a:spcPts val="0"/>
              </a:spcAft>
              <a:buSzPts val="22200"/>
              <a:buNone/>
              <a:defRPr sz="22200"/>
            </a:lvl6pPr>
            <a:lvl7pPr lvl="6" algn="ctr">
              <a:spcBef>
                <a:spcPts val="0"/>
              </a:spcBef>
              <a:spcAft>
                <a:spcPts val="0"/>
              </a:spcAft>
              <a:buSzPts val="22200"/>
              <a:buNone/>
              <a:defRPr sz="22200"/>
            </a:lvl7pPr>
            <a:lvl8pPr lvl="7" algn="ctr">
              <a:spcBef>
                <a:spcPts val="0"/>
              </a:spcBef>
              <a:spcAft>
                <a:spcPts val="0"/>
              </a:spcAft>
              <a:buSzPts val="22200"/>
              <a:buNone/>
              <a:defRPr sz="22200"/>
            </a:lvl8pPr>
            <a:lvl9pPr lvl="8" algn="ctr">
              <a:spcBef>
                <a:spcPts val="0"/>
              </a:spcBef>
              <a:spcAft>
                <a:spcPts val="0"/>
              </a:spcAft>
              <a:buSzPts val="22200"/>
              <a:buNone/>
              <a:defRPr sz="22200"/>
            </a:lvl9pPr>
          </a:lstStyle>
          <a:p/>
        </p:txBody>
      </p:sp>
      <p:sp>
        <p:nvSpPr>
          <p:cNvPr id="38" name="Google Shape;38;p9"/>
          <p:cNvSpPr txBox="1"/>
          <p:nvPr>
            <p:ph idx="1" type="subTitle"/>
          </p:nvPr>
        </p:nvSpPr>
        <p:spPr>
          <a:xfrm>
            <a:off x="1115100" y="20929627"/>
            <a:ext cx="16989900" cy="9222000"/>
          </a:xfrm>
          <a:prstGeom prst="rect">
            <a:avLst/>
          </a:prstGeom>
        </p:spPr>
        <p:txBody>
          <a:bodyPr anchorCtr="0" anchor="t" bIns="483525" lIns="483525" spcFirstLastPara="1" rIns="483525" wrap="square" tIns="483525">
            <a:normAutofit/>
          </a:bodyPr>
          <a:lstStyle>
            <a:lvl1pPr lvl="0" algn="ctr">
              <a:lnSpc>
                <a:spcPct val="100000"/>
              </a:lnSpc>
              <a:spcBef>
                <a:spcPts val="0"/>
              </a:spcBef>
              <a:spcAft>
                <a:spcPts val="0"/>
              </a:spcAft>
              <a:buSzPts val="11100"/>
              <a:buNone/>
              <a:defRPr sz="11100"/>
            </a:lvl1pPr>
            <a:lvl2pPr lvl="1" algn="ctr">
              <a:lnSpc>
                <a:spcPct val="100000"/>
              </a:lnSpc>
              <a:spcBef>
                <a:spcPts val="0"/>
              </a:spcBef>
              <a:spcAft>
                <a:spcPts val="0"/>
              </a:spcAft>
              <a:buSzPts val="11100"/>
              <a:buNone/>
              <a:defRPr sz="11100"/>
            </a:lvl2pPr>
            <a:lvl3pPr lvl="2" algn="ctr">
              <a:lnSpc>
                <a:spcPct val="100000"/>
              </a:lnSpc>
              <a:spcBef>
                <a:spcPts val="0"/>
              </a:spcBef>
              <a:spcAft>
                <a:spcPts val="0"/>
              </a:spcAft>
              <a:buSzPts val="11100"/>
              <a:buNone/>
              <a:defRPr sz="11100"/>
            </a:lvl3pPr>
            <a:lvl4pPr lvl="3" algn="ctr">
              <a:lnSpc>
                <a:spcPct val="100000"/>
              </a:lnSpc>
              <a:spcBef>
                <a:spcPts val="0"/>
              </a:spcBef>
              <a:spcAft>
                <a:spcPts val="0"/>
              </a:spcAft>
              <a:buSzPts val="11100"/>
              <a:buNone/>
              <a:defRPr sz="11100"/>
            </a:lvl4pPr>
            <a:lvl5pPr lvl="4" algn="ctr">
              <a:lnSpc>
                <a:spcPct val="100000"/>
              </a:lnSpc>
              <a:spcBef>
                <a:spcPts val="0"/>
              </a:spcBef>
              <a:spcAft>
                <a:spcPts val="0"/>
              </a:spcAft>
              <a:buSzPts val="11100"/>
              <a:buNone/>
              <a:defRPr sz="11100"/>
            </a:lvl5pPr>
            <a:lvl6pPr lvl="5" algn="ctr">
              <a:lnSpc>
                <a:spcPct val="100000"/>
              </a:lnSpc>
              <a:spcBef>
                <a:spcPts val="0"/>
              </a:spcBef>
              <a:spcAft>
                <a:spcPts val="0"/>
              </a:spcAft>
              <a:buSzPts val="11100"/>
              <a:buNone/>
              <a:defRPr sz="11100"/>
            </a:lvl6pPr>
            <a:lvl7pPr lvl="6" algn="ctr">
              <a:lnSpc>
                <a:spcPct val="100000"/>
              </a:lnSpc>
              <a:spcBef>
                <a:spcPts val="0"/>
              </a:spcBef>
              <a:spcAft>
                <a:spcPts val="0"/>
              </a:spcAft>
              <a:buSzPts val="11100"/>
              <a:buNone/>
              <a:defRPr sz="11100"/>
            </a:lvl7pPr>
            <a:lvl8pPr lvl="7" algn="ctr">
              <a:lnSpc>
                <a:spcPct val="100000"/>
              </a:lnSpc>
              <a:spcBef>
                <a:spcPts val="0"/>
              </a:spcBef>
              <a:spcAft>
                <a:spcPts val="0"/>
              </a:spcAft>
              <a:buSzPts val="11100"/>
              <a:buNone/>
              <a:defRPr sz="11100"/>
            </a:lvl8pPr>
            <a:lvl9pPr lvl="8" algn="ctr">
              <a:lnSpc>
                <a:spcPct val="100000"/>
              </a:lnSpc>
              <a:spcBef>
                <a:spcPts val="0"/>
              </a:spcBef>
              <a:spcAft>
                <a:spcPts val="0"/>
              </a:spcAft>
              <a:buSzPts val="11100"/>
              <a:buNone/>
              <a:defRPr sz="11100"/>
            </a:lvl9pPr>
          </a:lstStyle>
          <a:p/>
        </p:txBody>
      </p:sp>
      <p:sp>
        <p:nvSpPr>
          <p:cNvPr id="39" name="Google Shape;39;p9"/>
          <p:cNvSpPr txBox="1"/>
          <p:nvPr>
            <p:ph idx="2" type="body"/>
          </p:nvPr>
        </p:nvSpPr>
        <p:spPr>
          <a:xfrm>
            <a:off x="20745900" y="5406427"/>
            <a:ext cx="16115400" cy="27590100"/>
          </a:xfrm>
          <a:prstGeom prst="rect">
            <a:avLst/>
          </a:prstGeom>
        </p:spPr>
        <p:txBody>
          <a:bodyPr anchorCtr="0" anchor="ctr" bIns="483525" lIns="483525" spcFirstLastPara="1" rIns="483525" wrap="square" tIns="483525">
            <a:normAutofit/>
          </a:bodyPr>
          <a:lstStyle>
            <a:lvl1pPr indent="-831850" lvl="0" marL="457200">
              <a:spcBef>
                <a:spcPts val="0"/>
              </a:spcBef>
              <a:spcAft>
                <a:spcPts val="0"/>
              </a:spcAft>
              <a:buSzPts val="9500"/>
              <a:buChar char="●"/>
              <a:defRPr/>
            </a:lvl1pPr>
            <a:lvl2pPr indent="-698500" lvl="1" marL="914400">
              <a:spcBef>
                <a:spcPts val="0"/>
              </a:spcBef>
              <a:spcAft>
                <a:spcPts val="0"/>
              </a:spcAft>
              <a:buSzPts val="7400"/>
              <a:buChar char="○"/>
              <a:defRPr/>
            </a:lvl2pPr>
            <a:lvl3pPr indent="-698500" lvl="2" marL="1371600">
              <a:spcBef>
                <a:spcPts val="0"/>
              </a:spcBef>
              <a:spcAft>
                <a:spcPts val="0"/>
              </a:spcAft>
              <a:buSzPts val="7400"/>
              <a:buChar char="■"/>
              <a:defRPr/>
            </a:lvl3pPr>
            <a:lvl4pPr indent="-698500" lvl="3" marL="1828800">
              <a:spcBef>
                <a:spcPts val="0"/>
              </a:spcBef>
              <a:spcAft>
                <a:spcPts val="0"/>
              </a:spcAft>
              <a:buSzPts val="7400"/>
              <a:buChar char="●"/>
              <a:defRPr/>
            </a:lvl4pPr>
            <a:lvl5pPr indent="-698500" lvl="4" marL="2286000">
              <a:spcBef>
                <a:spcPts val="0"/>
              </a:spcBef>
              <a:spcAft>
                <a:spcPts val="0"/>
              </a:spcAft>
              <a:buSzPts val="7400"/>
              <a:buChar char="○"/>
              <a:defRPr/>
            </a:lvl5pPr>
            <a:lvl6pPr indent="-698500" lvl="5" marL="2743200">
              <a:spcBef>
                <a:spcPts val="0"/>
              </a:spcBef>
              <a:spcAft>
                <a:spcPts val="0"/>
              </a:spcAft>
              <a:buSzPts val="7400"/>
              <a:buChar char="■"/>
              <a:defRPr/>
            </a:lvl6pPr>
            <a:lvl7pPr indent="-698500" lvl="6" marL="3200400">
              <a:spcBef>
                <a:spcPts val="0"/>
              </a:spcBef>
              <a:spcAft>
                <a:spcPts val="0"/>
              </a:spcAft>
              <a:buSzPts val="7400"/>
              <a:buChar char="●"/>
              <a:defRPr/>
            </a:lvl7pPr>
            <a:lvl8pPr indent="-698500" lvl="7" marL="3657600">
              <a:spcBef>
                <a:spcPts val="0"/>
              </a:spcBef>
              <a:spcAft>
                <a:spcPts val="0"/>
              </a:spcAft>
              <a:buSzPts val="7400"/>
              <a:buChar char="○"/>
              <a:defRPr/>
            </a:lvl8pPr>
            <a:lvl9pPr indent="-698500" lvl="8" marL="4114800">
              <a:spcBef>
                <a:spcPts val="0"/>
              </a:spcBef>
              <a:spcAft>
                <a:spcPts val="0"/>
              </a:spcAft>
              <a:buSzPts val="7400"/>
              <a:buChar char="■"/>
              <a:defRPr/>
            </a:lvl9pPr>
          </a:lstStyle>
          <a:p/>
        </p:txBody>
      </p:sp>
      <p:sp>
        <p:nvSpPr>
          <p:cNvPr id="40" name="Google Shape;40;p9"/>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309140" y="31588293"/>
            <a:ext cx="25194900" cy="4518000"/>
          </a:xfrm>
          <a:prstGeom prst="rect">
            <a:avLst/>
          </a:prstGeom>
        </p:spPr>
        <p:txBody>
          <a:bodyPr anchorCtr="0" anchor="ctr" bIns="483525" lIns="483525" spcFirstLastPara="1" rIns="483525" wrap="square" tIns="483525">
            <a:normAutofit/>
          </a:bodyPr>
          <a:lstStyle>
            <a:lvl1pPr indent="-228600" lvl="0" marL="457200">
              <a:lnSpc>
                <a:spcPct val="100000"/>
              </a:lnSpc>
              <a:spcBef>
                <a:spcPts val="0"/>
              </a:spcBef>
              <a:spcAft>
                <a:spcPts val="0"/>
              </a:spcAft>
              <a:buSzPts val="9500"/>
              <a:buNone/>
              <a:defRPr/>
            </a:lvl1pPr>
          </a:lstStyle>
          <a:p/>
        </p:txBody>
      </p:sp>
      <p:sp>
        <p:nvSpPr>
          <p:cNvPr id="43" name="Google Shape;43;p10"/>
          <p:cNvSpPr txBox="1"/>
          <p:nvPr>
            <p:ph idx="12" type="sldNum"/>
          </p:nvPr>
        </p:nvSpPr>
        <p:spPr>
          <a:xfrm>
            <a:off x="35584323" y="34818685"/>
            <a:ext cx="2304600" cy="2938800"/>
          </a:xfrm>
          <a:prstGeom prst="rect">
            <a:avLst/>
          </a:prstGeom>
        </p:spPr>
        <p:txBody>
          <a:bodyPr anchorCtr="0" anchor="ctr" bIns="483525" lIns="483525" spcFirstLastPara="1" rIns="483525" wrap="square" tIns="4835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09140" y="3322853"/>
            <a:ext cx="35786400" cy="4276200"/>
          </a:xfrm>
          <a:prstGeom prst="rect">
            <a:avLst/>
          </a:prstGeom>
          <a:noFill/>
          <a:ln>
            <a:noFill/>
          </a:ln>
        </p:spPr>
        <p:txBody>
          <a:bodyPr anchorCtr="0" anchor="t" bIns="483525" lIns="483525" spcFirstLastPara="1" rIns="483525" wrap="square" tIns="483525">
            <a:normAutofit/>
          </a:bodyPr>
          <a:lstStyle>
            <a:lvl1pPr lvl="0">
              <a:spcBef>
                <a:spcPts val="0"/>
              </a:spcBef>
              <a:spcAft>
                <a:spcPts val="0"/>
              </a:spcAft>
              <a:buClr>
                <a:schemeClr val="dk1"/>
              </a:buClr>
              <a:buSzPts val="14800"/>
              <a:buNone/>
              <a:defRPr sz="14800">
                <a:solidFill>
                  <a:schemeClr val="dk1"/>
                </a:solidFill>
              </a:defRPr>
            </a:lvl1pPr>
            <a:lvl2pPr lvl="1">
              <a:spcBef>
                <a:spcPts val="0"/>
              </a:spcBef>
              <a:spcAft>
                <a:spcPts val="0"/>
              </a:spcAft>
              <a:buClr>
                <a:schemeClr val="dk1"/>
              </a:buClr>
              <a:buSzPts val="14800"/>
              <a:buNone/>
              <a:defRPr sz="14800">
                <a:solidFill>
                  <a:schemeClr val="dk1"/>
                </a:solidFill>
              </a:defRPr>
            </a:lvl2pPr>
            <a:lvl3pPr lvl="2">
              <a:spcBef>
                <a:spcPts val="0"/>
              </a:spcBef>
              <a:spcAft>
                <a:spcPts val="0"/>
              </a:spcAft>
              <a:buClr>
                <a:schemeClr val="dk1"/>
              </a:buClr>
              <a:buSzPts val="14800"/>
              <a:buNone/>
              <a:defRPr sz="14800">
                <a:solidFill>
                  <a:schemeClr val="dk1"/>
                </a:solidFill>
              </a:defRPr>
            </a:lvl3pPr>
            <a:lvl4pPr lvl="3">
              <a:spcBef>
                <a:spcPts val="0"/>
              </a:spcBef>
              <a:spcAft>
                <a:spcPts val="0"/>
              </a:spcAft>
              <a:buClr>
                <a:schemeClr val="dk1"/>
              </a:buClr>
              <a:buSzPts val="14800"/>
              <a:buNone/>
              <a:defRPr sz="14800">
                <a:solidFill>
                  <a:schemeClr val="dk1"/>
                </a:solidFill>
              </a:defRPr>
            </a:lvl4pPr>
            <a:lvl5pPr lvl="4">
              <a:spcBef>
                <a:spcPts val="0"/>
              </a:spcBef>
              <a:spcAft>
                <a:spcPts val="0"/>
              </a:spcAft>
              <a:buClr>
                <a:schemeClr val="dk1"/>
              </a:buClr>
              <a:buSzPts val="14800"/>
              <a:buNone/>
              <a:defRPr sz="14800">
                <a:solidFill>
                  <a:schemeClr val="dk1"/>
                </a:solidFill>
              </a:defRPr>
            </a:lvl5pPr>
            <a:lvl6pPr lvl="5">
              <a:spcBef>
                <a:spcPts val="0"/>
              </a:spcBef>
              <a:spcAft>
                <a:spcPts val="0"/>
              </a:spcAft>
              <a:buClr>
                <a:schemeClr val="dk1"/>
              </a:buClr>
              <a:buSzPts val="14800"/>
              <a:buNone/>
              <a:defRPr sz="14800">
                <a:solidFill>
                  <a:schemeClr val="dk1"/>
                </a:solidFill>
              </a:defRPr>
            </a:lvl6pPr>
            <a:lvl7pPr lvl="6">
              <a:spcBef>
                <a:spcPts val="0"/>
              </a:spcBef>
              <a:spcAft>
                <a:spcPts val="0"/>
              </a:spcAft>
              <a:buClr>
                <a:schemeClr val="dk1"/>
              </a:buClr>
              <a:buSzPts val="14800"/>
              <a:buNone/>
              <a:defRPr sz="14800">
                <a:solidFill>
                  <a:schemeClr val="dk1"/>
                </a:solidFill>
              </a:defRPr>
            </a:lvl7pPr>
            <a:lvl8pPr lvl="7">
              <a:spcBef>
                <a:spcPts val="0"/>
              </a:spcBef>
              <a:spcAft>
                <a:spcPts val="0"/>
              </a:spcAft>
              <a:buClr>
                <a:schemeClr val="dk1"/>
              </a:buClr>
              <a:buSzPts val="14800"/>
              <a:buNone/>
              <a:defRPr sz="14800">
                <a:solidFill>
                  <a:schemeClr val="dk1"/>
                </a:solidFill>
              </a:defRPr>
            </a:lvl8pPr>
            <a:lvl9pPr lvl="8">
              <a:spcBef>
                <a:spcPts val="0"/>
              </a:spcBef>
              <a:spcAft>
                <a:spcPts val="0"/>
              </a:spcAft>
              <a:buClr>
                <a:schemeClr val="dk1"/>
              </a:buClr>
              <a:buSzPts val="14800"/>
              <a:buNone/>
              <a:defRPr sz="14800">
                <a:solidFill>
                  <a:schemeClr val="dk1"/>
                </a:solidFill>
              </a:defRPr>
            </a:lvl9pPr>
          </a:lstStyle>
          <a:p/>
        </p:txBody>
      </p:sp>
      <p:sp>
        <p:nvSpPr>
          <p:cNvPr id="7" name="Google Shape;7;p1"/>
          <p:cNvSpPr txBox="1"/>
          <p:nvPr>
            <p:ph idx="1" type="body"/>
          </p:nvPr>
        </p:nvSpPr>
        <p:spPr>
          <a:xfrm>
            <a:off x="1309140" y="8605147"/>
            <a:ext cx="35786400" cy="25509000"/>
          </a:xfrm>
          <a:prstGeom prst="rect">
            <a:avLst/>
          </a:prstGeom>
          <a:noFill/>
          <a:ln>
            <a:noFill/>
          </a:ln>
        </p:spPr>
        <p:txBody>
          <a:bodyPr anchorCtr="0" anchor="t" bIns="483525" lIns="483525" spcFirstLastPara="1" rIns="483525" wrap="square" tIns="483525">
            <a:normAutofit/>
          </a:bodyPr>
          <a:lstStyle>
            <a:lvl1pPr indent="-831850" lvl="0" marL="457200">
              <a:lnSpc>
                <a:spcPct val="115000"/>
              </a:lnSpc>
              <a:spcBef>
                <a:spcPts val="0"/>
              </a:spcBef>
              <a:spcAft>
                <a:spcPts val="0"/>
              </a:spcAft>
              <a:buClr>
                <a:schemeClr val="dk2"/>
              </a:buClr>
              <a:buSzPts val="9500"/>
              <a:buChar char="●"/>
              <a:defRPr sz="9500">
                <a:solidFill>
                  <a:schemeClr val="dk2"/>
                </a:solidFill>
              </a:defRPr>
            </a:lvl1pPr>
            <a:lvl2pPr indent="-698500" lvl="1" marL="914400">
              <a:lnSpc>
                <a:spcPct val="115000"/>
              </a:lnSpc>
              <a:spcBef>
                <a:spcPts val="0"/>
              </a:spcBef>
              <a:spcAft>
                <a:spcPts val="0"/>
              </a:spcAft>
              <a:buClr>
                <a:schemeClr val="dk2"/>
              </a:buClr>
              <a:buSzPts val="7400"/>
              <a:buChar char="○"/>
              <a:defRPr sz="7400">
                <a:solidFill>
                  <a:schemeClr val="dk2"/>
                </a:solidFill>
              </a:defRPr>
            </a:lvl2pPr>
            <a:lvl3pPr indent="-698500" lvl="2" marL="1371600">
              <a:lnSpc>
                <a:spcPct val="115000"/>
              </a:lnSpc>
              <a:spcBef>
                <a:spcPts val="0"/>
              </a:spcBef>
              <a:spcAft>
                <a:spcPts val="0"/>
              </a:spcAft>
              <a:buClr>
                <a:schemeClr val="dk2"/>
              </a:buClr>
              <a:buSzPts val="7400"/>
              <a:buChar char="■"/>
              <a:defRPr sz="7400">
                <a:solidFill>
                  <a:schemeClr val="dk2"/>
                </a:solidFill>
              </a:defRPr>
            </a:lvl3pPr>
            <a:lvl4pPr indent="-698500" lvl="3" marL="1828800">
              <a:lnSpc>
                <a:spcPct val="115000"/>
              </a:lnSpc>
              <a:spcBef>
                <a:spcPts val="0"/>
              </a:spcBef>
              <a:spcAft>
                <a:spcPts val="0"/>
              </a:spcAft>
              <a:buClr>
                <a:schemeClr val="dk2"/>
              </a:buClr>
              <a:buSzPts val="7400"/>
              <a:buChar char="●"/>
              <a:defRPr sz="7400">
                <a:solidFill>
                  <a:schemeClr val="dk2"/>
                </a:solidFill>
              </a:defRPr>
            </a:lvl4pPr>
            <a:lvl5pPr indent="-698500" lvl="4" marL="2286000">
              <a:lnSpc>
                <a:spcPct val="115000"/>
              </a:lnSpc>
              <a:spcBef>
                <a:spcPts val="0"/>
              </a:spcBef>
              <a:spcAft>
                <a:spcPts val="0"/>
              </a:spcAft>
              <a:buClr>
                <a:schemeClr val="dk2"/>
              </a:buClr>
              <a:buSzPts val="7400"/>
              <a:buChar char="○"/>
              <a:defRPr sz="7400">
                <a:solidFill>
                  <a:schemeClr val="dk2"/>
                </a:solidFill>
              </a:defRPr>
            </a:lvl5pPr>
            <a:lvl6pPr indent="-698500" lvl="5" marL="2743200">
              <a:lnSpc>
                <a:spcPct val="115000"/>
              </a:lnSpc>
              <a:spcBef>
                <a:spcPts val="0"/>
              </a:spcBef>
              <a:spcAft>
                <a:spcPts val="0"/>
              </a:spcAft>
              <a:buClr>
                <a:schemeClr val="dk2"/>
              </a:buClr>
              <a:buSzPts val="7400"/>
              <a:buChar char="■"/>
              <a:defRPr sz="7400">
                <a:solidFill>
                  <a:schemeClr val="dk2"/>
                </a:solidFill>
              </a:defRPr>
            </a:lvl6pPr>
            <a:lvl7pPr indent="-698500" lvl="6" marL="3200400">
              <a:lnSpc>
                <a:spcPct val="115000"/>
              </a:lnSpc>
              <a:spcBef>
                <a:spcPts val="0"/>
              </a:spcBef>
              <a:spcAft>
                <a:spcPts val="0"/>
              </a:spcAft>
              <a:buClr>
                <a:schemeClr val="dk2"/>
              </a:buClr>
              <a:buSzPts val="7400"/>
              <a:buChar char="●"/>
              <a:defRPr sz="7400">
                <a:solidFill>
                  <a:schemeClr val="dk2"/>
                </a:solidFill>
              </a:defRPr>
            </a:lvl7pPr>
            <a:lvl8pPr indent="-698500" lvl="7" marL="3657600">
              <a:lnSpc>
                <a:spcPct val="115000"/>
              </a:lnSpc>
              <a:spcBef>
                <a:spcPts val="0"/>
              </a:spcBef>
              <a:spcAft>
                <a:spcPts val="0"/>
              </a:spcAft>
              <a:buClr>
                <a:schemeClr val="dk2"/>
              </a:buClr>
              <a:buSzPts val="7400"/>
              <a:buChar char="○"/>
              <a:defRPr sz="7400">
                <a:solidFill>
                  <a:schemeClr val="dk2"/>
                </a:solidFill>
              </a:defRPr>
            </a:lvl8pPr>
            <a:lvl9pPr indent="-698500" lvl="8" marL="4114800">
              <a:lnSpc>
                <a:spcPct val="115000"/>
              </a:lnSpc>
              <a:spcBef>
                <a:spcPts val="0"/>
              </a:spcBef>
              <a:spcAft>
                <a:spcPts val="0"/>
              </a:spcAft>
              <a:buClr>
                <a:schemeClr val="dk2"/>
              </a:buClr>
              <a:buSzPts val="7400"/>
              <a:buChar char="■"/>
              <a:defRPr sz="7400">
                <a:solidFill>
                  <a:schemeClr val="dk2"/>
                </a:solidFill>
              </a:defRPr>
            </a:lvl9pPr>
          </a:lstStyle>
          <a:p/>
        </p:txBody>
      </p:sp>
      <p:sp>
        <p:nvSpPr>
          <p:cNvPr id="8" name="Google Shape;8;p1"/>
          <p:cNvSpPr txBox="1"/>
          <p:nvPr>
            <p:ph idx="12" type="sldNum"/>
          </p:nvPr>
        </p:nvSpPr>
        <p:spPr>
          <a:xfrm>
            <a:off x="35584323" y="34818685"/>
            <a:ext cx="2304600" cy="2938800"/>
          </a:xfrm>
          <a:prstGeom prst="rect">
            <a:avLst/>
          </a:prstGeom>
          <a:noFill/>
          <a:ln>
            <a:noFill/>
          </a:ln>
        </p:spPr>
        <p:txBody>
          <a:bodyPr anchorCtr="0" anchor="ctr" bIns="483525" lIns="483525" spcFirstLastPara="1" rIns="483525" wrap="square" tIns="483525">
            <a:norm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npr.org/2019/02/08/691409795/a-water-crisis-is-growing-in-a-place-youd-least-expect-it" TargetMode="External"/><Relationship Id="rId10" Type="http://schemas.openxmlformats.org/officeDocument/2006/relationships/hyperlink" Target="https://www.unwater.org/water-facts/scarcity/" TargetMode="External"/><Relationship Id="rId13" Type="http://schemas.openxmlformats.org/officeDocument/2006/relationships/image" Target="../media/image3.jp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climate-adapt.eea.europa.eu/metadata/adaptation-options/awareness-campaigns-for-behavioural-change" TargetMode="External"/><Relationship Id="rId9" Type="http://schemas.openxmlformats.org/officeDocument/2006/relationships/hyperlink" Target="https://thewaterproject.org/water-scarcity/water_scarcity_in_us" TargetMode="External"/><Relationship Id="rId14" Type="http://schemas.openxmlformats.org/officeDocument/2006/relationships/image" Target="../media/image1.png"/><Relationship Id="rId5" Type="http://schemas.openxmlformats.org/officeDocument/2006/relationships/hyperlink" Target="https://climate-adapt.eea.europa.eu/metadata/adaptation-options/awareness-campaigns-for-behavioural-change" TargetMode="External"/><Relationship Id="rId6" Type="http://schemas.openxmlformats.org/officeDocument/2006/relationships/hyperlink" Target="https://www.elevatenp.org/water/water-affordability-a-growing-challenge/" TargetMode="External"/><Relationship Id="rId7" Type="http://schemas.openxmlformats.org/officeDocument/2006/relationships/hyperlink" Target="https://www.epa.gov/watersense" TargetMode="External"/><Relationship Id="rId8" Type="http://schemas.openxmlformats.org/officeDocument/2006/relationships/hyperlink" Target="https://doi.org/10.3389/fbuil.2019.0012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9450"/>
            <a:ext cx="38404800" cy="3457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0" y="76200"/>
            <a:ext cx="384048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t>Water Conservation and Efficiency in Recreational Buildings at Loyola’s Lake Shore Campus</a:t>
            </a:r>
            <a:endParaRPr b="1" sz="6000"/>
          </a:p>
          <a:p>
            <a:pPr indent="0" lvl="0" marL="0" rtl="0" algn="ctr">
              <a:spcBef>
                <a:spcPts val="0"/>
              </a:spcBef>
              <a:spcAft>
                <a:spcPts val="0"/>
              </a:spcAft>
              <a:buNone/>
            </a:pPr>
            <a:r>
              <a:rPr lang="en" sz="4500"/>
              <a:t>ReAnne Baniqued, Elizabeth Hallissey, John Gorman, Kelly Tanquary</a:t>
            </a:r>
            <a:endParaRPr sz="4500"/>
          </a:p>
          <a:p>
            <a:pPr indent="0" lvl="0" marL="0" rtl="0" algn="ctr">
              <a:spcBef>
                <a:spcPts val="0"/>
              </a:spcBef>
              <a:spcAft>
                <a:spcPts val="0"/>
              </a:spcAft>
              <a:buNone/>
            </a:pPr>
            <a:r>
              <a:rPr lang="en" sz="4500"/>
              <a:t>Mentors: Megan Conway, Aaron Durnbaugh</a:t>
            </a:r>
            <a:endParaRPr sz="3600"/>
          </a:p>
        </p:txBody>
      </p:sp>
      <p:sp>
        <p:nvSpPr>
          <p:cNvPr id="56" name="Google Shape;56;p13"/>
          <p:cNvSpPr/>
          <p:nvPr/>
        </p:nvSpPr>
        <p:spPr>
          <a:xfrm>
            <a:off x="228600" y="3710052"/>
            <a:ext cx="10882200" cy="1512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70200" y="19202400"/>
            <a:ext cx="10882200" cy="1883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28063200" y="26360375"/>
            <a:ext cx="10036800" cy="1167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1404425" y="3756750"/>
            <a:ext cx="16428900" cy="2228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1404300" y="26360625"/>
            <a:ext cx="16428900" cy="1167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8109725" y="3756750"/>
            <a:ext cx="10036800" cy="2228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517050" y="3809575"/>
            <a:ext cx="9561600" cy="861900"/>
          </a:xfrm>
          <a:prstGeom prst="rect">
            <a:avLst/>
          </a:prstGeom>
          <a:noFill/>
          <a:ln>
            <a:noFill/>
          </a:ln>
        </p:spPr>
        <p:txBody>
          <a:bodyPr anchorCtr="0" anchor="t" bIns="91425" lIns="91425" spcFirstLastPara="1" rIns="91425" wrap="square" tIns="91425">
            <a:spAutoFit/>
          </a:bodyPr>
          <a:lstStyle/>
          <a:p>
            <a:pPr indent="-508000" lvl="0" marL="457200" rtl="0" algn="l">
              <a:spcBef>
                <a:spcPts val="0"/>
              </a:spcBef>
              <a:spcAft>
                <a:spcPts val="0"/>
              </a:spcAft>
              <a:buSzPts val="4400"/>
              <a:buAutoNum type="arabicPeriod"/>
            </a:pPr>
            <a:r>
              <a:rPr b="1" lang="en" sz="4400"/>
              <a:t>Motivation</a:t>
            </a:r>
            <a:endParaRPr b="1" sz="4400"/>
          </a:p>
        </p:txBody>
      </p:sp>
      <p:sp>
        <p:nvSpPr>
          <p:cNvPr id="63" name="Google Shape;63;p13"/>
          <p:cNvSpPr txBox="1"/>
          <p:nvPr/>
        </p:nvSpPr>
        <p:spPr>
          <a:xfrm>
            <a:off x="517050" y="19502000"/>
            <a:ext cx="10218600" cy="187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400">
                <a:solidFill>
                  <a:schemeClr val="dk1"/>
                </a:solidFill>
              </a:rPr>
              <a:t>2. Overview</a:t>
            </a:r>
            <a:endParaRPr b="1" sz="4400">
              <a:solidFill>
                <a:schemeClr val="dk1"/>
              </a:solidFill>
            </a:endParaRPr>
          </a:p>
          <a:p>
            <a:pPr indent="0" lvl="0" marL="0" rtl="0" algn="l">
              <a:spcBef>
                <a:spcPts val="0"/>
              </a:spcBef>
              <a:spcAft>
                <a:spcPts val="0"/>
              </a:spcAft>
              <a:buNone/>
            </a:pPr>
            <a:r>
              <a:t/>
            </a:r>
            <a:endParaRPr b="1" sz="4000">
              <a:solidFill>
                <a:schemeClr val="dk1"/>
              </a:solidFill>
            </a:endParaRPr>
          </a:p>
          <a:p>
            <a:pPr indent="0" lvl="0" marL="0" rtl="0" algn="l">
              <a:spcBef>
                <a:spcPts val="0"/>
              </a:spcBef>
              <a:spcAft>
                <a:spcPts val="0"/>
              </a:spcAft>
              <a:buNone/>
            </a:pPr>
            <a:r>
              <a:rPr lang="en" sz="4000">
                <a:solidFill>
                  <a:schemeClr val="dk1"/>
                </a:solidFill>
              </a:rPr>
              <a:t>This project has two primary components: a water audit and promotion of water conservation. </a:t>
            </a:r>
            <a:endParaRPr sz="4000">
              <a:solidFill>
                <a:schemeClr val="dk1"/>
              </a:solidFill>
            </a:endParaRPr>
          </a:p>
          <a:p>
            <a:pPr indent="0" lvl="0" marL="0" rtl="0" algn="l">
              <a:spcBef>
                <a:spcPts val="0"/>
              </a:spcBef>
              <a:spcAft>
                <a:spcPts val="0"/>
              </a:spcAft>
              <a:buNone/>
            </a:pPr>
            <a:r>
              <a:t/>
            </a:r>
            <a:endParaRPr sz="4000">
              <a:solidFill>
                <a:schemeClr val="dk1"/>
              </a:solidFill>
            </a:endParaRPr>
          </a:p>
          <a:p>
            <a:pPr indent="0" lvl="0" marL="0" rtl="0" algn="l">
              <a:spcBef>
                <a:spcPts val="0"/>
              </a:spcBef>
              <a:spcAft>
                <a:spcPts val="0"/>
              </a:spcAft>
              <a:buNone/>
            </a:pPr>
            <a:r>
              <a:rPr b="1" lang="en" sz="4000">
                <a:solidFill>
                  <a:schemeClr val="dk1"/>
                </a:solidFill>
              </a:rPr>
              <a:t>Water Audit: </a:t>
            </a:r>
            <a:r>
              <a:rPr lang="en" sz="4000">
                <a:solidFill>
                  <a:schemeClr val="dk1"/>
                </a:solidFill>
              </a:rPr>
              <a:t>Recreational buildings across Loyola’s Lake Shore Campus (Halas Rec Center, Damen Student Center, Gentile Arena, Norville Athletic Center, and the Alfie Norville Practice Facility) were explored to determine areas of water </a:t>
            </a:r>
            <a:r>
              <a:rPr lang="en" sz="4000">
                <a:solidFill>
                  <a:schemeClr val="dk1"/>
                </a:solidFill>
              </a:rPr>
              <a:t>inefficiency</a:t>
            </a:r>
            <a:r>
              <a:rPr lang="en" sz="4000">
                <a:solidFill>
                  <a:schemeClr val="dk1"/>
                </a:solidFill>
              </a:rPr>
              <a:t>. These buildings were selected as in past years, water audits have focused on residential and educational buildings over recreational ones. Additionally, the Norville Athletic Center and Alfie Norville Practice Facility are newer buildings on campus, so we hoped to examine the efficiency of the newer infrastructure.</a:t>
            </a:r>
            <a:endParaRPr sz="4000">
              <a:solidFill>
                <a:schemeClr val="dk1"/>
              </a:solidFill>
            </a:endParaRPr>
          </a:p>
          <a:p>
            <a:pPr indent="457200" lvl="0" marL="0" rtl="0" algn="l">
              <a:spcBef>
                <a:spcPts val="0"/>
              </a:spcBef>
              <a:spcAft>
                <a:spcPts val="0"/>
              </a:spcAft>
              <a:buNone/>
            </a:pPr>
            <a:r>
              <a:t/>
            </a:r>
            <a:endParaRPr sz="4000">
              <a:solidFill>
                <a:schemeClr val="dk1"/>
              </a:solidFill>
            </a:endParaRPr>
          </a:p>
          <a:p>
            <a:pPr indent="0" lvl="0" marL="0" rtl="0" algn="l">
              <a:spcBef>
                <a:spcPts val="0"/>
              </a:spcBef>
              <a:spcAft>
                <a:spcPts val="0"/>
              </a:spcAft>
              <a:buNone/>
            </a:pPr>
            <a:r>
              <a:rPr b="1" lang="en" sz="4000">
                <a:solidFill>
                  <a:schemeClr val="dk1"/>
                </a:solidFill>
              </a:rPr>
              <a:t>Poster Campaign: </a:t>
            </a:r>
            <a:r>
              <a:rPr lang="en" sz="4000">
                <a:solidFill>
                  <a:schemeClr val="dk1"/>
                </a:solidFill>
              </a:rPr>
              <a:t>We created a poster campaign to encourage the indirect and direct reduction of water usage by students. Moreover, each poster has a QR code linking to a </a:t>
            </a:r>
            <a:r>
              <a:rPr lang="en" sz="4000">
                <a:solidFill>
                  <a:schemeClr val="dk1"/>
                </a:solidFill>
              </a:rPr>
              <a:t>pledge to reduce water usage around campus</a:t>
            </a:r>
            <a:r>
              <a:rPr lang="en" sz="4000">
                <a:solidFill>
                  <a:schemeClr val="dk1"/>
                </a:solidFill>
              </a:rPr>
              <a:t>, with the list of supporters being shown to the Administration at the conclusion of the project to demonstrate the community’s desire to conserve water.</a:t>
            </a:r>
            <a:endParaRPr sz="4000">
              <a:solidFill>
                <a:schemeClr val="dk1"/>
              </a:solidFill>
            </a:endParaRPr>
          </a:p>
        </p:txBody>
      </p:sp>
      <p:sp>
        <p:nvSpPr>
          <p:cNvPr id="64" name="Google Shape;64;p13"/>
          <p:cNvSpPr txBox="1"/>
          <p:nvPr/>
        </p:nvSpPr>
        <p:spPr>
          <a:xfrm>
            <a:off x="11926600" y="3955925"/>
            <a:ext cx="15247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400">
                <a:solidFill>
                  <a:schemeClr val="dk1"/>
                </a:solidFill>
              </a:rPr>
              <a:t>3. Methods</a:t>
            </a:r>
            <a:endParaRPr b="1" sz="4400">
              <a:solidFill>
                <a:schemeClr val="dk1"/>
              </a:solidFill>
            </a:endParaRPr>
          </a:p>
        </p:txBody>
      </p:sp>
      <p:sp>
        <p:nvSpPr>
          <p:cNvPr id="65" name="Google Shape;65;p13"/>
          <p:cNvSpPr txBox="1"/>
          <p:nvPr/>
        </p:nvSpPr>
        <p:spPr>
          <a:xfrm>
            <a:off x="11926600" y="26561700"/>
            <a:ext cx="8787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400">
                <a:solidFill>
                  <a:schemeClr val="dk1"/>
                </a:solidFill>
              </a:rPr>
              <a:t>4. Results</a:t>
            </a:r>
            <a:endParaRPr b="1" sz="4400">
              <a:solidFill>
                <a:schemeClr val="dk1"/>
              </a:solidFill>
            </a:endParaRPr>
          </a:p>
        </p:txBody>
      </p:sp>
      <p:sp>
        <p:nvSpPr>
          <p:cNvPr id="66" name="Google Shape;66;p13"/>
          <p:cNvSpPr txBox="1"/>
          <p:nvPr/>
        </p:nvSpPr>
        <p:spPr>
          <a:xfrm>
            <a:off x="28360500" y="3955925"/>
            <a:ext cx="9561600" cy="2179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400">
                <a:solidFill>
                  <a:schemeClr val="dk1"/>
                </a:solidFill>
              </a:rPr>
              <a:t>5. Discussion</a:t>
            </a:r>
            <a:endParaRPr b="1" sz="4400">
              <a:solidFill>
                <a:schemeClr val="dk1"/>
              </a:solidFill>
            </a:endParaRPr>
          </a:p>
          <a:p>
            <a:pPr indent="0" lvl="0" marL="0" rtl="0" algn="l">
              <a:spcBef>
                <a:spcPts val="0"/>
              </a:spcBef>
              <a:spcAft>
                <a:spcPts val="0"/>
              </a:spcAft>
              <a:buNone/>
            </a:pPr>
            <a:r>
              <a:t/>
            </a:r>
            <a:endParaRPr b="1" sz="4000">
              <a:solidFill>
                <a:schemeClr val="dk1"/>
              </a:solidFill>
            </a:endParaRPr>
          </a:p>
          <a:p>
            <a:pPr indent="0" lvl="0" marL="0" rtl="0" algn="l">
              <a:spcBef>
                <a:spcPts val="0"/>
              </a:spcBef>
              <a:spcAft>
                <a:spcPts val="0"/>
              </a:spcAft>
              <a:buNone/>
            </a:pPr>
            <a:r>
              <a:rPr lang="en" sz="4000">
                <a:solidFill>
                  <a:schemeClr val="dk1"/>
                </a:solidFill>
              </a:rPr>
              <a:t>The </a:t>
            </a:r>
            <a:r>
              <a:rPr lang="en" sz="4000">
                <a:solidFill>
                  <a:schemeClr val="dk1"/>
                </a:solidFill>
              </a:rPr>
              <a:t>purpose</a:t>
            </a:r>
            <a:r>
              <a:rPr lang="en" sz="4000">
                <a:solidFill>
                  <a:schemeClr val="dk1"/>
                </a:solidFill>
              </a:rPr>
              <a:t> of this project was to explore water efficiency in recreational buildings around campus and raise awareness of water conservation among the student body. </a:t>
            </a:r>
            <a:endParaRPr sz="4000">
              <a:solidFill>
                <a:schemeClr val="dk1"/>
              </a:solidFill>
            </a:endParaRPr>
          </a:p>
          <a:p>
            <a:pPr indent="0" lvl="0" marL="0" rtl="0" algn="l">
              <a:spcBef>
                <a:spcPts val="0"/>
              </a:spcBef>
              <a:spcAft>
                <a:spcPts val="0"/>
              </a:spcAft>
              <a:buNone/>
            </a:pPr>
            <a:r>
              <a:t/>
            </a:r>
            <a:endParaRPr sz="4000">
              <a:solidFill>
                <a:schemeClr val="dk1"/>
              </a:solidFill>
            </a:endParaRPr>
          </a:p>
          <a:p>
            <a:pPr indent="0" lvl="0" marL="0" rtl="0" algn="l">
              <a:spcBef>
                <a:spcPts val="0"/>
              </a:spcBef>
              <a:spcAft>
                <a:spcPts val="0"/>
              </a:spcAft>
              <a:buNone/>
            </a:pPr>
            <a:r>
              <a:rPr b="1" lang="en" sz="4000">
                <a:solidFill>
                  <a:schemeClr val="dk1"/>
                </a:solidFill>
              </a:rPr>
              <a:t>Water Audit: </a:t>
            </a:r>
            <a:r>
              <a:rPr lang="en" sz="4000">
                <a:solidFill>
                  <a:schemeClr val="dk1"/>
                </a:solidFill>
              </a:rPr>
              <a:t>On average, fixtures in both Damen and Halas are near the WaterSense Standards for efficiency, however, there were a number of instances of fixtures with unusually high flow rates. A list was compiled of potentially inefficient and problematic fixtures - defined in this project as a flow rate of greater than 2 gallons per minute. These included sinks in the men’s and women’s restroom outside of Damen Den, as well as men’s restrooms near the food court and on the second floor of Damen. We plan to finish </a:t>
            </a:r>
            <a:r>
              <a:rPr lang="en" sz="4000">
                <a:solidFill>
                  <a:schemeClr val="dk1"/>
                </a:solidFill>
              </a:rPr>
              <a:t>auditing</a:t>
            </a:r>
            <a:r>
              <a:rPr lang="en" sz="4000">
                <a:solidFill>
                  <a:schemeClr val="dk1"/>
                </a:solidFill>
              </a:rPr>
              <a:t> the remaining buildings in the coming weeks, then present our findings to a group of Loyola Administrators and facilities staff. </a:t>
            </a:r>
            <a:endParaRPr sz="4000">
              <a:solidFill>
                <a:schemeClr val="dk1"/>
              </a:solidFill>
            </a:endParaRPr>
          </a:p>
          <a:p>
            <a:pPr indent="0" lvl="0" marL="0" rtl="0" algn="l">
              <a:spcBef>
                <a:spcPts val="0"/>
              </a:spcBef>
              <a:spcAft>
                <a:spcPts val="0"/>
              </a:spcAft>
              <a:buNone/>
            </a:pPr>
            <a:r>
              <a:t/>
            </a:r>
            <a:endParaRPr sz="4000">
              <a:solidFill>
                <a:schemeClr val="dk1"/>
              </a:solidFill>
            </a:endParaRPr>
          </a:p>
          <a:p>
            <a:pPr indent="0" lvl="0" marL="0" rtl="0" algn="l">
              <a:spcBef>
                <a:spcPts val="0"/>
              </a:spcBef>
              <a:spcAft>
                <a:spcPts val="0"/>
              </a:spcAft>
              <a:buNone/>
            </a:pPr>
            <a:r>
              <a:rPr b="1" lang="en" sz="4000">
                <a:solidFill>
                  <a:schemeClr val="dk1"/>
                </a:solidFill>
              </a:rPr>
              <a:t>Poster Campaign: </a:t>
            </a:r>
            <a:r>
              <a:rPr lang="en" sz="4000">
                <a:solidFill>
                  <a:schemeClr val="dk1"/>
                </a:solidFill>
              </a:rPr>
              <a:t>We intend to present the list of Loyola community members supporting increased water conservation to the Administration in the coming weeks. We hope that, by demonstrating community support, the administration will continue to look for more ways to conserve water and boost efficiency </a:t>
            </a:r>
            <a:r>
              <a:rPr lang="en" sz="4000">
                <a:solidFill>
                  <a:schemeClr val="dk1"/>
                </a:solidFill>
              </a:rPr>
              <a:t>around</a:t>
            </a:r>
            <a:r>
              <a:rPr lang="en" sz="4000">
                <a:solidFill>
                  <a:schemeClr val="dk1"/>
                </a:solidFill>
              </a:rPr>
              <a:t> campus in the coming years. </a:t>
            </a:r>
            <a:endParaRPr sz="4000">
              <a:solidFill>
                <a:schemeClr val="dk1"/>
              </a:solidFill>
            </a:endParaRPr>
          </a:p>
        </p:txBody>
      </p:sp>
      <p:sp>
        <p:nvSpPr>
          <p:cNvPr id="67" name="Google Shape;67;p13"/>
          <p:cNvSpPr txBox="1"/>
          <p:nvPr/>
        </p:nvSpPr>
        <p:spPr>
          <a:xfrm>
            <a:off x="28501925" y="26749500"/>
            <a:ext cx="7848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400">
                <a:solidFill>
                  <a:schemeClr val="dk1"/>
                </a:solidFill>
              </a:rPr>
              <a:t>6. References</a:t>
            </a:r>
            <a:endParaRPr b="1" sz="4400">
              <a:solidFill>
                <a:schemeClr val="dk1"/>
              </a:solidFill>
            </a:endParaRPr>
          </a:p>
        </p:txBody>
      </p:sp>
      <p:sp>
        <p:nvSpPr>
          <p:cNvPr id="68" name="Google Shape;68;p13"/>
          <p:cNvSpPr txBox="1"/>
          <p:nvPr/>
        </p:nvSpPr>
        <p:spPr>
          <a:xfrm>
            <a:off x="28308625" y="27192300"/>
            <a:ext cx="9639000" cy="1055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 sz="2100">
                <a:solidFill>
                  <a:schemeClr val="dk1"/>
                </a:solidFill>
              </a:rPr>
              <a:t>Climate ADAPT. 2020. </a:t>
            </a:r>
            <a:r>
              <a:rPr i="1" lang="en" sz="2100">
                <a:solidFill>
                  <a:schemeClr val="dk1"/>
                </a:solidFill>
              </a:rPr>
              <a:t>Awareness campaigns for behavioral change.</a:t>
            </a:r>
            <a:endParaRPr i="1" sz="2100">
              <a:solidFill>
                <a:schemeClr val="dk1"/>
              </a:solidFill>
            </a:endParaRPr>
          </a:p>
          <a:p>
            <a:pPr indent="457200" lvl="0" marL="0" rtl="0" algn="l">
              <a:lnSpc>
                <a:spcPct val="115000"/>
              </a:lnSpc>
              <a:spcBef>
                <a:spcPts val="0"/>
              </a:spcBef>
              <a:spcAft>
                <a:spcPts val="0"/>
              </a:spcAft>
              <a:buNone/>
            </a:pPr>
            <a:r>
              <a:rPr lang="en" sz="2100" u="sng">
                <a:solidFill>
                  <a:srgbClr val="1155CC"/>
                </a:solidFill>
                <a:hlinkClick r:id="rId4">
                  <a:extLst>
                    <a:ext uri="{A12FA001-AC4F-418D-AE19-62706E023703}">
                      <ahyp:hlinkClr val="tx"/>
                    </a:ext>
                  </a:extLst>
                </a:hlinkClick>
              </a:rPr>
              <a:t>https://climate-adapt.eea.europa.eu/metadata/adaptation-options/awareness-campaigns</a:t>
            </a:r>
            <a:endParaRPr sz="2100">
              <a:solidFill>
                <a:schemeClr val="dk1"/>
              </a:solidFill>
            </a:endParaRPr>
          </a:p>
          <a:p>
            <a:pPr indent="457200" lvl="0" marL="0" rtl="0" algn="l">
              <a:lnSpc>
                <a:spcPct val="115000"/>
              </a:lnSpc>
              <a:spcBef>
                <a:spcPts val="0"/>
              </a:spcBef>
              <a:spcAft>
                <a:spcPts val="0"/>
              </a:spcAft>
              <a:buNone/>
            </a:pPr>
            <a:r>
              <a:rPr lang="en" sz="2100" u="sng">
                <a:solidFill>
                  <a:srgbClr val="1155CC"/>
                </a:solidFill>
                <a:hlinkClick r:id="rId5">
                  <a:extLst>
                    <a:ext uri="{A12FA001-AC4F-418D-AE19-62706E023703}">
                      <ahyp:hlinkClr val="tx"/>
                    </a:ext>
                  </a:extLst>
                </a:hlinkClick>
              </a:rPr>
              <a:t>-for-behavioural-change</a:t>
            </a:r>
            <a:r>
              <a:rPr lang="en" sz="2100">
                <a:solidFill>
                  <a:schemeClr val="dk1"/>
                </a:solidFill>
              </a:rPr>
              <a:t>. Retrieved February 6, 2022. </a:t>
            </a:r>
            <a:endParaRPr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 sz="2100">
                <a:solidFill>
                  <a:schemeClr val="dk1"/>
                </a:solidFill>
              </a:rPr>
              <a:t>Elevate. (2022, January 8). </a:t>
            </a:r>
            <a:r>
              <a:rPr i="1" lang="en" sz="2100">
                <a:solidFill>
                  <a:schemeClr val="dk1"/>
                </a:solidFill>
              </a:rPr>
              <a:t>Water affordability: a growing challenge. </a:t>
            </a:r>
            <a:r>
              <a:rPr lang="en" sz="2100">
                <a:solidFill>
                  <a:schemeClr val="dk1"/>
                </a:solidFill>
              </a:rPr>
              <a:t>Elevate Nonprofit. </a:t>
            </a:r>
            <a:endParaRPr sz="2100">
              <a:solidFill>
                <a:schemeClr val="dk1"/>
              </a:solidFill>
            </a:endParaRPr>
          </a:p>
          <a:p>
            <a:pPr indent="457200" lvl="0" marL="0" rtl="0" algn="l">
              <a:lnSpc>
                <a:spcPct val="115000"/>
              </a:lnSpc>
              <a:spcBef>
                <a:spcPts val="0"/>
              </a:spcBef>
              <a:spcAft>
                <a:spcPts val="0"/>
              </a:spcAft>
              <a:buNone/>
            </a:pPr>
            <a:r>
              <a:rPr lang="en" sz="2100" u="sng">
                <a:solidFill>
                  <a:srgbClr val="1155CC"/>
                </a:solidFill>
                <a:hlinkClick r:id="rId6">
                  <a:extLst>
                    <a:ext uri="{A12FA001-AC4F-418D-AE19-62706E023703}">
                      <ahyp:hlinkClr val="tx"/>
                    </a:ext>
                  </a:extLst>
                </a:hlinkClick>
              </a:rPr>
              <a:t>https://www.elevatenp.org/water/water-affordability-a-growing-challenge/</a:t>
            </a:r>
            <a:r>
              <a:rPr lang="en" sz="2100">
                <a:solidFill>
                  <a:schemeClr val="dk1"/>
                </a:solidFill>
              </a:rPr>
              <a:t> </a:t>
            </a:r>
            <a:endParaRPr sz="2100">
              <a:solidFill>
                <a:schemeClr val="dk1"/>
              </a:solidFill>
            </a:endParaRPr>
          </a:p>
          <a:p>
            <a:pPr indent="457200" lvl="0" marL="0" rtl="0" algn="l">
              <a:lnSpc>
                <a:spcPct val="115000"/>
              </a:lnSpc>
              <a:spcBef>
                <a:spcPts val="0"/>
              </a:spcBef>
              <a:spcAft>
                <a:spcPts val="0"/>
              </a:spcAft>
              <a:buNone/>
            </a:pPr>
            <a:r>
              <a:t/>
            </a:r>
            <a:endParaRPr sz="2100">
              <a:solidFill>
                <a:schemeClr val="dk1"/>
              </a:solidFill>
            </a:endParaRPr>
          </a:p>
          <a:p>
            <a:pPr indent="457200" lvl="0" marL="0" rtl="0" algn="l">
              <a:lnSpc>
                <a:spcPct val="115000"/>
              </a:lnSpc>
              <a:spcBef>
                <a:spcPts val="0"/>
              </a:spcBef>
              <a:spcAft>
                <a:spcPts val="0"/>
              </a:spcAft>
              <a:buNone/>
            </a:pPr>
            <a:r>
              <a:rPr lang="en" sz="2100">
                <a:solidFill>
                  <a:schemeClr val="dk1"/>
                </a:solidFill>
              </a:rPr>
              <a:t>Environmental Protection Agency. (2022, March 11). </a:t>
            </a:r>
            <a:r>
              <a:rPr i="1" lang="en" sz="2100">
                <a:solidFill>
                  <a:schemeClr val="dk1"/>
                </a:solidFill>
              </a:rPr>
              <a:t>WaterSense</a:t>
            </a:r>
            <a:r>
              <a:rPr lang="en" sz="2100">
                <a:solidFill>
                  <a:schemeClr val="dk1"/>
                </a:solidFill>
              </a:rPr>
              <a:t>. Retrieved from Epa.gov: </a:t>
            </a:r>
            <a:r>
              <a:rPr lang="en" sz="2100" u="sng">
                <a:solidFill>
                  <a:schemeClr val="hlink"/>
                </a:solidFill>
                <a:hlinkClick r:id="rId7"/>
              </a:rPr>
              <a:t>epa.gov/watersense</a:t>
            </a:r>
            <a:r>
              <a:rPr lang="en" sz="2100">
                <a:solidFill>
                  <a:schemeClr val="dk1"/>
                </a:solidFill>
              </a:rPr>
              <a:t> </a:t>
            </a:r>
            <a:r>
              <a:rPr lang="en" sz="2100">
                <a:solidFill>
                  <a:schemeClr val="dk1"/>
                </a:solidFill>
              </a:rPr>
              <a:t> </a:t>
            </a:r>
            <a:endParaRPr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 sz="2100">
                <a:solidFill>
                  <a:schemeClr val="dk1"/>
                </a:solidFill>
              </a:rPr>
              <a:t>Erban, L. and Walker, H. 2019. </a:t>
            </a:r>
            <a:r>
              <a:rPr lang="en" sz="2100">
                <a:solidFill>
                  <a:srgbClr val="020202"/>
                </a:solidFill>
              </a:rPr>
              <a:t>Beyond Old Pipes and Ailing Budgets: Systems Thinking on </a:t>
            </a:r>
            <a:endParaRPr sz="2100">
              <a:solidFill>
                <a:srgbClr val="020202"/>
              </a:solidFill>
            </a:endParaRPr>
          </a:p>
          <a:p>
            <a:pPr indent="0" lvl="0" marL="457200" rtl="0" algn="l">
              <a:lnSpc>
                <a:spcPct val="115000"/>
              </a:lnSpc>
              <a:spcBef>
                <a:spcPts val="0"/>
              </a:spcBef>
              <a:spcAft>
                <a:spcPts val="0"/>
              </a:spcAft>
              <a:buNone/>
            </a:pPr>
            <a:r>
              <a:rPr lang="en" sz="2100">
                <a:solidFill>
                  <a:srgbClr val="020202"/>
                </a:solidFill>
              </a:rPr>
              <a:t>Twenty-First Century Water Infrastructure in Chicago</a:t>
            </a:r>
            <a:r>
              <a:rPr i="1" lang="en" sz="2100">
                <a:solidFill>
                  <a:srgbClr val="020202"/>
                </a:solidFill>
              </a:rPr>
              <a:t>. Frontiers, 5. </a:t>
            </a:r>
            <a:r>
              <a:rPr lang="en" sz="2150" u="sng">
                <a:solidFill>
                  <a:srgbClr val="1155CC"/>
                </a:solidFill>
                <a:hlinkClick r:id="rId8">
                  <a:extLst>
                    <a:ext uri="{A12FA001-AC4F-418D-AE19-62706E023703}">
                      <ahyp:hlinkClr val="tx"/>
                    </a:ext>
                  </a:extLst>
                </a:hlinkClick>
              </a:rPr>
              <a:t>https://doi.org/10.3389/fbuil.2019.00124</a:t>
            </a:r>
            <a:r>
              <a:rPr lang="en" sz="2100" u="sng">
                <a:solidFill>
                  <a:srgbClr val="1155CC"/>
                </a:solidFill>
              </a:rPr>
              <a:t>  </a:t>
            </a:r>
            <a:endParaRPr i="1"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 sz="2100">
                <a:solidFill>
                  <a:schemeClr val="dk1"/>
                </a:solidFill>
              </a:rPr>
              <a:t>Snyder, S. 2021. </a:t>
            </a:r>
            <a:r>
              <a:rPr i="1" lang="en" sz="2100">
                <a:solidFill>
                  <a:schemeClr val="dk1"/>
                </a:solidFill>
              </a:rPr>
              <a:t>Water scarcity - the U.S. connection. </a:t>
            </a:r>
            <a:r>
              <a:rPr lang="en" sz="2100">
                <a:solidFill>
                  <a:schemeClr val="dk1"/>
                </a:solidFill>
              </a:rPr>
              <a:t>TheWaterProject. </a:t>
            </a:r>
            <a:endParaRPr sz="2100">
              <a:solidFill>
                <a:schemeClr val="dk1"/>
              </a:solidFill>
            </a:endParaRPr>
          </a:p>
          <a:p>
            <a:pPr indent="457200" lvl="0" marL="0" rtl="0" algn="l">
              <a:lnSpc>
                <a:spcPct val="115000"/>
              </a:lnSpc>
              <a:spcBef>
                <a:spcPts val="0"/>
              </a:spcBef>
              <a:spcAft>
                <a:spcPts val="0"/>
              </a:spcAft>
              <a:buNone/>
            </a:pPr>
            <a:r>
              <a:rPr lang="en" sz="2100" u="sng">
                <a:solidFill>
                  <a:srgbClr val="1155CC"/>
                </a:solidFill>
                <a:hlinkClick r:id="rId9">
                  <a:extLst>
                    <a:ext uri="{A12FA001-AC4F-418D-AE19-62706E023703}">
                      <ahyp:hlinkClr val="tx"/>
                    </a:ext>
                  </a:extLst>
                </a:hlinkClick>
              </a:rPr>
              <a:t>https://thewaterproject.org/water-scarcity/water_scarcity_in_us</a:t>
            </a:r>
            <a:r>
              <a:rPr lang="en" sz="2100">
                <a:solidFill>
                  <a:schemeClr val="dk1"/>
                </a:solidFill>
              </a:rPr>
              <a:t> </a:t>
            </a:r>
            <a:endParaRPr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 sz="2100">
                <a:solidFill>
                  <a:schemeClr val="dk1"/>
                </a:solidFill>
              </a:rPr>
              <a:t>United Nations. 2021. </a:t>
            </a:r>
            <a:r>
              <a:rPr i="1" lang="en" sz="2100">
                <a:solidFill>
                  <a:schemeClr val="dk1"/>
                </a:solidFill>
              </a:rPr>
              <a:t>Water scarcity. </a:t>
            </a:r>
            <a:r>
              <a:rPr lang="en" sz="2100">
                <a:solidFill>
                  <a:schemeClr val="dk1"/>
                </a:solidFill>
              </a:rPr>
              <a:t>United Nations. </a:t>
            </a:r>
            <a:endParaRPr sz="2100">
              <a:solidFill>
                <a:schemeClr val="dk1"/>
              </a:solidFill>
            </a:endParaRPr>
          </a:p>
          <a:p>
            <a:pPr indent="0" lvl="0" marL="457200" rtl="0" algn="l">
              <a:lnSpc>
                <a:spcPct val="115000"/>
              </a:lnSpc>
              <a:spcBef>
                <a:spcPts val="0"/>
              </a:spcBef>
              <a:spcAft>
                <a:spcPts val="0"/>
              </a:spcAft>
              <a:buNone/>
            </a:pPr>
            <a:r>
              <a:rPr lang="en" sz="2100" u="sng">
                <a:solidFill>
                  <a:srgbClr val="1155CC"/>
                </a:solidFill>
                <a:hlinkClick r:id="rId10">
                  <a:extLst>
                    <a:ext uri="{A12FA001-AC4F-418D-AE19-62706E023703}">
                      <ahyp:hlinkClr val="tx"/>
                    </a:ext>
                  </a:extLst>
                </a:hlinkClick>
              </a:rPr>
              <a:t>https://www.unwater.org/water-facts/scarcity/</a:t>
            </a:r>
            <a:r>
              <a:rPr lang="en" sz="2100">
                <a:solidFill>
                  <a:schemeClr val="dk1"/>
                </a:solidFill>
              </a:rPr>
              <a:t> </a:t>
            </a:r>
            <a:endParaRPr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 sz="2100">
                <a:solidFill>
                  <a:schemeClr val="dk1"/>
                </a:solidFill>
              </a:rPr>
              <a:t>Zamudio, M. &amp; Craft, W. 2019. </a:t>
            </a:r>
            <a:r>
              <a:rPr i="1" lang="en" sz="2100">
                <a:solidFill>
                  <a:schemeClr val="dk1"/>
                </a:solidFill>
              </a:rPr>
              <a:t>A water crisis is growing in a place you’d least expect it. </a:t>
            </a:r>
            <a:endParaRPr i="1" sz="2100">
              <a:solidFill>
                <a:schemeClr val="dk1"/>
              </a:solidFill>
            </a:endParaRPr>
          </a:p>
          <a:p>
            <a:pPr indent="0" lvl="0" marL="457200" rtl="0" algn="l">
              <a:lnSpc>
                <a:spcPct val="115000"/>
              </a:lnSpc>
              <a:spcBef>
                <a:spcPts val="0"/>
              </a:spcBef>
              <a:spcAft>
                <a:spcPts val="0"/>
              </a:spcAft>
              <a:buNone/>
            </a:pPr>
            <a:r>
              <a:rPr lang="en" sz="2100">
                <a:solidFill>
                  <a:schemeClr val="dk1"/>
                </a:solidFill>
              </a:rPr>
              <a:t>NPR.org.</a:t>
            </a:r>
            <a:r>
              <a:rPr lang="en" sz="2100" u="sng">
                <a:solidFill>
                  <a:srgbClr val="1155CC"/>
                </a:solidFill>
                <a:hlinkClick r:id="rId11">
                  <a:extLst>
                    <a:ext uri="{A12FA001-AC4F-418D-AE19-62706E023703}">
                      <ahyp:hlinkClr val="tx"/>
                    </a:ext>
                  </a:extLst>
                </a:hlinkClick>
              </a:rPr>
              <a:t>https://www.npr.org/2019/02/08/691409795/a-water-crisis-is-growing-in-a-place-youd-least-expect-it</a:t>
            </a:r>
            <a:r>
              <a:rPr lang="en" sz="2100">
                <a:solidFill>
                  <a:schemeClr val="dk1"/>
                </a:solidFill>
              </a:rPr>
              <a:t> </a:t>
            </a:r>
            <a:endParaRPr sz="2100">
              <a:solidFill>
                <a:schemeClr val="dk1"/>
              </a:solidFill>
            </a:endParaRPr>
          </a:p>
        </p:txBody>
      </p:sp>
      <p:sp>
        <p:nvSpPr>
          <p:cNvPr id="69" name="Google Shape;69;p13"/>
          <p:cNvSpPr txBox="1"/>
          <p:nvPr/>
        </p:nvSpPr>
        <p:spPr>
          <a:xfrm>
            <a:off x="517050" y="4994400"/>
            <a:ext cx="10473900" cy="13730100"/>
          </a:xfrm>
          <a:prstGeom prst="rect">
            <a:avLst/>
          </a:prstGeom>
          <a:noFill/>
          <a:ln>
            <a:noFill/>
          </a:ln>
        </p:spPr>
        <p:txBody>
          <a:bodyPr anchorCtr="0" anchor="t" bIns="91425" lIns="91425" spcFirstLastPara="1" rIns="91425" wrap="square" tIns="91425">
            <a:spAutoFit/>
          </a:bodyPr>
          <a:lstStyle/>
          <a:p>
            <a:pPr indent="457200" lvl="0" marL="457200" rtl="0" algn="l">
              <a:lnSpc>
                <a:spcPct val="100000"/>
              </a:lnSpc>
              <a:spcBef>
                <a:spcPts val="0"/>
              </a:spcBef>
              <a:spcAft>
                <a:spcPts val="0"/>
              </a:spcAft>
              <a:buNone/>
            </a:pPr>
            <a:r>
              <a:rPr lang="en" sz="4000">
                <a:solidFill>
                  <a:schemeClr val="dk1"/>
                </a:solidFill>
              </a:rPr>
              <a:t>Global water scarcity is a rapidly-worsening problem in part due to water-intensive lifestyles. Although Loyola resides right next to Lake Michigan, and cities around the Great Lakes do not face water scarcity as does the Southwestern U.S., the cost of water is rising. This is due to aging infrastructure that needs repairs and upgrades, and the cost is pushed onto consumers.</a:t>
            </a:r>
            <a:endParaRPr sz="4000">
              <a:solidFill>
                <a:schemeClr val="dk1"/>
              </a:solidFill>
            </a:endParaRPr>
          </a:p>
          <a:p>
            <a:pPr indent="457200" lvl="0" marL="457200" rtl="0" algn="l">
              <a:lnSpc>
                <a:spcPct val="100000"/>
              </a:lnSpc>
              <a:spcBef>
                <a:spcPts val="0"/>
              </a:spcBef>
              <a:spcAft>
                <a:spcPts val="0"/>
              </a:spcAft>
              <a:buClr>
                <a:schemeClr val="dk1"/>
              </a:buClr>
              <a:buSzPts val="1100"/>
              <a:buFont typeface="Arial"/>
              <a:buNone/>
            </a:pPr>
            <a:r>
              <a:rPr lang="en" sz="4000">
                <a:solidFill>
                  <a:schemeClr val="dk1"/>
                </a:solidFill>
              </a:rPr>
              <a:t>The aim of our project is to raise awareness, change behaviors, and improve water efficiency in hopes to make students more cognizant of the issues of water scarcity at hand while also reinforcing Loyola’s pledge of </a:t>
            </a:r>
            <a:r>
              <a:rPr lang="en" sz="4000">
                <a:solidFill>
                  <a:schemeClr val="dk1"/>
                </a:solidFill>
              </a:rPr>
              <a:t>sustainability</a:t>
            </a:r>
            <a:r>
              <a:rPr lang="en" sz="4000">
                <a:solidFill>
                  <a:schemeClr val="dk1"/>
                </a:solidFill>
              </a:rPr>
              <a:t>. To promote both individual and institutional conservation, we set out to address both members of the Loyola community, primarily students, as well as the Loyola Administration.</a:t>
            </a:r>
            <a:endParaRPr sz="4000">
              <a:solidFill>
                <a:schemeClr val="dk1"/>
              </a:solidFill>
            </a:endParaRPr>
          </a:p>
          <a:p>
            <a:pPr indent="0" lvl="0" marL="0" rtl="0" algn="l">
              <a:lnSpc>
                <a:spcPct val="100000"/>
              </a:lnSpc>
              <a:spcBef>
                <a:spcPts val="0"/>
              </a:spcBef>
              <a:spcAft>
                <a:spcPts val="0"/>
              </a:spcAft>
              <a:buNone/>
            </a:pPr>
            <a:r>
              <a:t/>
            </a:r>
            <a:endParaRPr sz="4000"/>
          </a:p>
        </p:txBody>
      </p:sp>
      <p:pic>
        <p:nvPicPr>
          <p:cNvPr id="70" name="Google Shape;70;p13"/>
          <p:cNvPicPr preferRelativeResize="0"/>
          <p:nvPr/>
        </p:nvPicPr>
        <p:blipFill>
          <a:blip r:embed="rId12">
            <a:alphaModFix/>
          </a:blip>
          <a:stretch>
            <a:fillRect/>
          </a:stretch>
        </p:blipFill>
        <p:spPr>
          <a:xfrm>
            <a:off x="20080028" y="11095797"/>
            <a:ext cx="5975946" cy="7737244"/>
          </a:xfrm>
          <a:prstGeom prst="rect">
            <a:avLst/>
          </a:prstGeom>
          <a:noFill/>
          <a:ln>
            <a:noFill/>
          </a:ln>
        </p:spPr>
      </p:pic>
      <p:sp>
        <p:nvSpPr>
          <p:cNvPr id="71" name="Google Shape;71;p13"/>
          <p:cNvSpPr txBox="1"/>
          <p:nvPr/>
        </p:nvSpPr>
        <p:spPr>
          <a:xfrm>
            <a:off x="11700300" y="19433025"/>
            <a:ext cx="16011300" cy="634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4000">
                <a:solidFill>
                  <a:schemeClr val="dk1"/>
                </a:solidFill>
              </a:rPr>
              <a:t>Poster Campaign: </a:t>
            </a:r>
            <a:r>
              <a:rPr lang="en" sz="4000">
                <a:solidFill>
                  <a:schemeClr val="dk1"/>
                </a:solidFill>
              </a:rPr>
              <a:t>We created posters (shown above) that will be placed near vending machines and in residence hall laundry rooms. By doing so, we hope to raise awareness for better water efficiency, while also encouraging students to change the way they think about water on campus. Additionally, on each poster will be a QR code that, when scanned, takes the individual to a survey asking for their role at Loyola (student, staff, etc.), how strongly they care about water efficiency on campus, and for their name and email. The results of this survey will be presented to administration at Loyola to demonstrate community support for water conservation.</a:t>
            </a:r>
            <a:endParaRPr sz="4000">
              <a:solidFill>
                <a:schemeClr val="dk1"/>
              </a:solidFill>
            </a:endParaRPr>
          </a:p>
        </p:txBody>
      </p:sp>
      <p:sp>
        <p:nvSpPr>
          <p:cNvPr id="72" name="Google Shape;72;p13"/>
          <p:cNvSpPr txBox="1"/>
          <p:nvPr/>
        </p:nvSpPr>
        <p:spPr>
          <a:xfrm>
            <a:off x="11700300" y="4817825"/>
            <a:ext cx="16011300" cy="572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dk1"/>
                </a:solidFill>
              </a:rPr>
              <a:t>Water Audit: </a:t>
            </a:r>
            <a:r>
              <a:rPr lang="en" sz="4000">
                <a:solidFill>
                  <a:schemeClr val="dk1"/>
                </a:solidFill>
              </a:rPr>
              <a:t>To conduct the audit, we measured the water flow of sinks, toilets, and showers in all bathrooms. For sinks and showers, we timed how long it took to fill up a container of known volume, then converted those values to gallons per minute - the industry standard for measuring flow rates. For toilets, due to the difficulty of recording the exact rate of flow, we found the model of toilet installed and determined the flow rate from the manufacturers reported data. This data was then compiled and compared to the EPA’s WaterSense standards for efficient plumbing fixtures (EPA, 2022).</a:t>
            </a:r>
            <a:endParaRPr sz="4000">
              <a:solidFill>
                <a:schemeClr val="dk1"/>
              </a:solidFill>
            </a:endParaRPr>
          </a:p>
        </p:txBody>
      </p:sp>
      <p:sp>
        <p:nvSpPr>
          <p:cNvPr id="73" name="Google Shape;73;p13"/>
          <p:cNvSpPr txBox="1"/>
          <p:nvPr/>
        </p:nvSpPr>
        <p:spPr>
          <a:xfrm>
            <a:off x="12533321" y="35534389"/>
            <a:ext cx="14413200" cy="241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t>Figure 1: </a:t>
            </a:r>
            <a:r>
              <a:rPr lang="en" sz="2900"/>
              <a:t>This figure shows the water efficiency of various fixtures </a:t>
            </a:r>
            <a:r>
              <a:rPr lang="en" sz="2900"/>
              <a:t>throughout</a:t>
            </a:r>
            <a:r>
              <a:rPr lang="en" sz="2900"/>
              <a:t> LSC recreational buildings. The least efficient fixtures were faucets in the Men’s and Women’s Bathroom near Damen Den (2.34 and 2.38 gpm respectively), Men’s Bathroom near the Food Court (2.34 gpm), and the Men’s and Women’s Bathrooms on the second floor of Damen (2.08 and 1.90 gpm respectively).</a:t>
            </a:r>
            <a:endParaRPr sz="2900"/>
          </a:p>
        </p:txBody>
      </p:sp>
      <p:sp>
        <p:nvSpPr>
          <p:cNvPr id="74" name="Google Shape;74;p13"/>
          <p:cNvSpPr txBox="1"/>
          <p:nvPr/>
        </p:nvSpPr>
        <p:spPr>
          <a:xfrm>
            <a:off x="10693200" y="2608400"/>
            <a:ext cx="17018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dk1"/>
                </a:solidFill>
              </a:rPr>
              <a:t>Loyola University Chicago School of Environmental Sustainability</a:t>
            </a:r>
            <a:endParaRPr/>
          </a:p>
        </p:txBody>
      </p:sp>
      <p:pic>
        <p:nvPicPr>
          <p:cNvPr id="75" name="Google Shape;75;p13"/>
          <p:cNvPicPr preferRelativeResize="0"/>
          <p:nvPr/>
        </p:nvPicPr>
        <p:blipFill>
          <a:blip r:embed="rId13">
            <a:alphaModFix/>
          </a:blip>
          <a:stretch>
            <a:fillRect/>
          </a:stretch>
        </p:blipFill>
        <p:spPr>
          <a:xfrm>
            <a:off x="12547513" y="11201875"/>
            <a:ext cx="5975951" cy="7572902"/>
          </a:xfrm>
          <a:prstGeom prst="rect">
            <a:avLst/>
          </a:prstGeom>
          <a:noFill/>
          <a:ln>
            <a:noFill/>
          </a:ln>
        </p:spPr>
      </p:pic>
      <p:pic>
        <p:nvPicPr>
          <p:cNvPr id="76" name="Google Shape;76;p13"/>
          <p:cNvPicPr preferRelativeResize="0"/>
          <p:nvPr/>
        </p:nvPicPr>
        <p:blipFill>
          <a:blip r:embed="rId14">
            <a:alphaModFix/>
          </a:blip>
          <a:stretch>
            <a:fillRect/>
          </a:stretch>
        </p:blipFill>
        <p:spPr>
          <a:xfrm>
            <a:off x="13243938" y="27634855"/>
            <a:ext cx="11916913" cy="72706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