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9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62" r:id="rId6"/>
    <p:sldId id="308" r:id="rId7"/>
    <p:sldId id="259" r:id="rId8"/>
    <p:sldId id="271" r:id="rId9"/>
    <p:sldId id="373" r:id="rId10"/>
    <p:sldId id="265" r:id="rId11"/>
    <p:sldId id="266" r:id="rId12"/>
    <p:sldId id="268" r:id="rId13"/>
    <p:sldId id="267" r:id="rId14"/>
    <p:sldId id="258" r:id="rId15"/>
    <p:sldId id="264" r:id="rId16"/>
    <p:sldId id="374" r:id="rId17"/>
    <p:sldId id="257" r:id="rId18"/>
    <p:sldId id="375" r:id="rId19"/>
    <p:sldId id="371" r:id="rId20"/>
    <p:sldId id="261" r:id="rId21"/>
    <p:sldId id="376" r:id="rId22"/>
    <p:sldId id="372" r:id="rId23"/>
    <p:sldId id="360" r:id="rId24"/>
    <p:sldId id="332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Minion Pro" panose="02040503050201020203" pitchFamily="18" charset="0"/>
      <p:regular r:id="rId33"/>
    </p:embeddedFont>
    <p:embeddedFont>
      <p:font typeface="Myriad Pro" panose="020B0503030403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595"/>
    <a:srgbClr val="FEBD18"/>
    <a:srgbClr val="922247"/>
    <a:srgbClr val="0096A0"/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B5D50-2890-2D40-804B-96E33B9BE6D0}" v="127" dt="2022-04-07T03:21:45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75"/>
    <p:restoredTop sz="66872" autoAdjust="0"/>
  </p:normalViewPr>
  <p:slideViewPr>
    <p:cSldViewPr snapToGrid="0" snapToObjects="1">
      <p:cViewPr varScale="1">
        <p:scale>
          <a:sx n="82" d="100"/>
          <a:sy n="82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ger, Ben" userId="d3272c5e-9804-4661-9b29-6f230c061a7e" providerId="ADAL" clId="{EB0B5D50-2890-2D40-804B-96E33B9BE6D0}"/>
    <pc:docChg chg="undo custSel addSld delSld modSld sldOrd">
      <pc:chgData name="Stringer, Ben" userId="d3272c5e-9804-4661-9b29-6f230c061a7e" providerId="ADAL" clId="{EB0B5D50-2890-2D40-804B-96E33B9BE6D0}" dt="2022-04-07T03:21:45.537" v="2855"/>
      <pc:docMkLst>
        <pc:docMk/>
      </pc:docMkLst>
      <pc:sldChg chg="addSp delSp modSp mod modTransition delAnim">
        <pc:chgData name="Stringer, Ben" userId="d3272c5e-9804-4661-9b29-6f230c061a7e" providerId="ADAL" clId="{EB0B5D50-2890-2D40-804B-96E33B9BE6D0}" dt="2022-04-07T03:01:00.681" v="2817"/>
        <pc:sldMkLst>
          <pc:docMk/>
          <pc:sldMk cId="3555513005" sldId="256"/>
        </pc:sldMkLst>
        <pc:spChg chg="del mod">
          <ac:chgData name="Stringer, Ben" userId="d3272c5e-9804-4661-9b29-6f230c061a7e" providerId="ADAL" clId="{EB0B5D50-2890-2D40-804B-96E33B9BE6D0}" dt="2022-04-06T01:45:17.255" v="2650" actId="478"/>
          <ac:spMkLst>
            <pc:docMk/>
            <pc:sldMk cId="3555513005" sldId="256"/>
            <ac:spMk id="2" creationId="{00000000-0000-0000-0000-000000000000}"/>
          </ac:spMkLst>
        </pc:spChg>
        <pc:picChg chg="add del mod">
          <ac:chgData name="Stringer, Ben" userId="d3272c5e-9804-4661-9b29-6f230c061a7e" providerId="ADAL" clId="{EB0B5D50-2890-2D40-804B-96E33B9BE6D0}" dt="2022-04-07T02:56:47.801" v="2815" actId="478"/>
          <ac:picMkLst>
            <pc:docMk/>
            <pc:sldMk cId="3555513005" sldId="256"/>
            <ac:picMk id="2" creationId="{4E4AE688-0CAF-084B-BAF8-EA5C2297DFB4}"/>
          </ac:picMkLst>
        </pc:picChg>
        <pc:picChg chg="add mod">
          <ac:chgData name="Stringer, Ben" userId="d3272c5e-9804-4661-9b29-6f230c061a7e" providerId="ADAL" clId="{EB0B5D50-2890-2D40-804B-96E33B9BE6D0}" dt="2022-04-07T03:01:00.681" v="2817"/>
          <ac:picMkLst>
            <pc:docMk/>
            <pc:sldMk cId="3555513005" sldId="256"/>
            <ac:picMk id="3" creationId="{9B19B345-C528-9F4C-95E9-3A7AE4C7105B}"/>
          </ac:picMkLst>
        </pc:picChg>
      </pc:sldChg>
      <pc:sldChg chg="addSp delSp modSp mod ord modTransition modAnim modNotesTx">
        <pc:chgData name="Stringer, Ben" userId="d3272c5e-9804-4661-9b29-6f230c061a7e" providerId="ADAL" clId="{EB0B5D50-2890-2D40-804B-96E33B9BE6D0}" dt="2022-04-07T03:18:02.138" v="2851"/>
        <pc:sldMkLst>
          <pc:docMk/>
          <pc:sldMk cId="1659591434" sldId="257"/>
        </pc:sldMkLst>
        <pc:spChg chg="del">
          <ac:chgData name="Stringer, Ben" userId="d3272c5e-9804-4661-9b29-6f230c061a7e" providerId="ADAL" clId="{EB0B5D50-2890-2D40-804B-96E33B9BE6D0}" dt="2022-04-03T20:50:24.360" v="1762" actId="478"/>
          <ac:spMkLst>
            <pc:docMk/>
            <pc:sldMk cId="1659591434" sldId="257"/>
            <ac:spMk id="2" creationId="{EA074EA8-3C24-614F-A995-126E5395E243}"/>
          </ac:spMkLst>
        </pc:spChg>
        <pc:spChg chg="del">
          <ac:chgData name="Stringer, Ben" userId="d3272c5e-9804-4661-9b29-6f230c061a7e" providerId="ADAL" clId="{EB0B5D50-2890-2D40-804B-96E33B9BE6D0}" dt="2022-04-02T22:19:47.587" v="0" actId="478"/>
          <ac:spMkLst>
            <pc:docMk/>
            <pc:sldMk cId="1659591434" sldId="257"/>
            <ac:spMk id="3" creationId="{FD5E7F89-CAE8-C044-9BC2-DFAD439D4B77}"/>
          </ac:spMkLst>
        </pc:spChg>
        <pc:spChg chg="add del mod">
          <ac:chgData name="Stringer, Ben" userId="d3272c5e-9804-4661-9b29-6f230c061a7e" providerId="ADAL" clId="{EB0B5D50-2890-2D40-804B-96E33B9BE6D0}" dt="2022-04-02T22:19:49.766" v="1" actId="478"/>
          <ac:spMkLst>
            <pc:docMk/>
            <pc:sldMk cId="1659591434" sldId="257"/>
            <ac:spMk id="5" creationId="{7EC0BA38-85CE-2948-8BD0-DD6C4D84FBC2}"/>
          </ac:spMkLst>
        </pc:spChg>
        <pc:spChg chg="add del mod">
          <ac:chgData name="Stringer, Ben" userId="d3272c5e-9804-4661-9b29-6f230c061a7e" providerId="ADAL" clId="{EB0B5D50-2890-2D40-804B-96E33B9BE6D0}" dt="2022-04-03T20:50:25.600" v="1763" actId="478"/>
          <ac:spMkLst>
            <pc:docMk/>
            <pc:sldMk cId="1659591434" sldId="257"/>
            <ac:spMk id="9" creationId="{C61BAACF-C1AE-8749-9A31-A7B42C92BAAA}"/>
          </ac:spMkLst>
        </pc:spChg>
        <pc:picChg chg="add del mod">
          <ac:chgData name="Stringer, Ben" userId="d3272c5e-9804-4661-9b29-6f230c061a7e" providerId="ADAL" clId="{EB0B5D50-2890-2D40-804B-96E33B9BE6D0}" dt="2022-04-07T03:17:06.504" v="2850"/>
          <ac:picMkLst>
            <pc:docMk/>
            <pc:sldMk cId="1659591434" sldId="257"/>
            <ac:picMk id="2" creationId="{63E21D16-4A67-F745-991C-6076B4F4DC32}"/>
          </ac:picMkLst>
        </pc:picChg>
        <pc:picChg chg="add mod">
          <ac:chgData name="Stringer, Ben" userId="d3272c5e-9804-4661-9b29-6f230c061a7e" providerId="ADAL" clId="{EB0B5D50-2890-2D40-804B-96E33B9BE6D0}" dt="2022-04-07T03:18:02.138" v="2851"/>
          <ac:picMkLst>
            <pc:docMk/>
            <pc:sldMk cId="1659591434" sldId="257"/>
            <ac:picMk id="3" creationId="{08875452-5ABB-9A43-AC56-868E22E6705A}"/>
          </ac:picMkLst>
        </pc:picChg>
        <pc:picChg chg="add mod">
          <ac:chgData name="Stringer, Ben" userId="d3272c5e-9804-4661-9b29-6f230c061a7e" providerId="ADAL" clId="{EB0B5D50-2890-2D40-804B-96E33B9BE6D0}" dt="2022-04-03T20:25:11.485" v="676" actId="1076"/>
          <ac:picMkLst>
            <pc:docMk/>
            <pc:sldMk cId="1659591434" sldId="257"/>
            <ac:picMk id="7" creationId="{C8D0E599-71AE-2143-B58D-4ADA8C007A47}"/>
          </ac:picMkLst>
        </pc:picChg>
      </pc:sldChg>
      <pc:sldChg chg="addSp delSp modSp mod modNotesTx">
        <pc:chgData name="Stringer, Ben" userId="d3272c5e-9804-4661-9b29-6f230c061a7e" providerId="ADAL" clId="{EB0B5D50-2890-2D40-804B-96E33B9BE6D0}" dt="2022-04-07T03:15:22.842" v="2846"/>
        <pc:sldMkLst>
          <pc:docMk/>
          <pc:sldMk cId="3419506074" sldId="258"/>
        </pc:sldMkLst>
        <pc:spChg chg="del">
          <ac:chgData name="Stringer, Ben" userId="d3272c5e-9804-4661-9b29-6f230c061a7e" providerId="ADAL" clId="{EB0B5D50-2890-2D40-804B-96E33B9BE6D0}" dt="2022-04-03T18:28:57.782" v="451" actId="478"/>
          <ac:spMkLst>
            <pc:docMk/>
            <pc:sldMk cId="3419506074" sldId="258"/>
            <ac:spMk id="2" creationId="{18D00FF6-F1F4-964A-97C7-C3A38F8EC5AA}"/>
          </ac:spMkLst>
        </pc:spChg>
        <pc:spChg chg="del">
          <ac:chgData name="Stringer, Ben" userId="d3272c5e-9804-4661-9b29-6f230c061a7e" providerId="ADAL" clId="{EB0B5D50-2890-2D40-804B-96E33B9BE6D0}" dt="2022-04-02T22:34:14.106" v="431" actId="478"/>
          <ac:spMkLst>
            <pc:docMk/>
            <pc:sldMk cId="3419506074" sldId="258"/>
            <ac:spMk id="3" creationId="{5CDD6E9B-ABD4-6F48-BFA7-33E5010F1065}"/>
          </ac:spMkLst>
        </pc:spChg>
        <pc:spChg chg="add del mod">
          <ac:chgData name="Stringer, Ben" userId="d3272c5e-9804-4661-9b29-6f230c061a7e" providerId="ADAL" clId="{EB0B5D50-2890-2D40-804B-96E33B9BE6D0}" dt="2022-04-02T22:34:15.454" v="432" actId="478"/>
          <ac:spMkLst>
            <pc:docMk/>
            <pc:sldMk cId="3419506074" sldId="258"/>
            <ac:spMk id="5" creationId="{592E24B2-159B-774F-A55D-A9C0A42404EB}"/>
          </ac:spMkLst>
        </pc:spChg>
        <pc:spChg chg="add del mod">
          <ac:chgData name="Stringer, Ben" userId="d3272c5e-9804-4661-9b29-6f230c061a7e" providerId="ADAL" clId="{EB0B5D50-2890-2D40-804B-96E33B9BE6D0}" dt="2022-04-03T18:28:59.260" v="452" actId="478"/>
          <ac:spMkLst>
            <pc:docMk/>
            <pc:sldMk cId="3419506074" sldId="258"/>
            <ac:spMk id="9" creationId="{6C0E7D46-6A87-B645-ACF4-1909D754B2D3}"/>
          </ac:spMkLst>
        </pc:spChg>
        <pc:picChg chg="add mod">
          <ac:chgData name="Stringer, Ben" userId="d3272c5e-9804-4661-9b29-6f230c061a7e" providerId="ADAL" clId="{EB0B5D50-2890-2D40-804B-96E33B9BE6D0}" dt="2022-04-07T03:15:22.842" v="2846"/>
          <ac:picMkLst>
            <pc:docMk/>
            <pc:sldMk cId="3419506074" sldId="258"/>
            <ac:picMk id="2" creationId="{6D4DBE40-AE93-2149-ADBC-44F1DA08CE88}"/>
          </ac:picMkLst>
        </pc:picChg>
        <pc:picChg chg="add del mod">
          <ac:chgData name="Stringer, Ben" userId="d3272c5e-9804-4661-9b29-6f230c061a7e" providerId="ADAL" clId="{EB0B5D50-2890-2D40-804B-96E33B9BE6D0}" dt="2022-04-03T18:28:54.781" v="450" actId="478"/>
          <ac:picMkLst>
            <pc:docMk/>
            <pc:sldMk cId="3419506074" sldId="258"/>
            <ac:picMk id="7" creationId="{A17EF669-2A32-8849-A3E8-8A3831BA5316}"/>
          </ac:picMkLst>
        </pc:picChg>
        <pc:picChg chg="add mod">
          <ac:chgData name="Stringer, Ben" userId="d3272c5e-9804-4661-9b29-6f230c061a7e" providerId="ADAL" clId="{EB0B5D50-2890-2D40-804B-96E33B9BE6D0}" dt="2022-04-03T18:29:07.502" v="455" actId="27614"/>
          <ac:picMkLst>
            <pc:docMk/>
            <pc:sldMk cId="3419506074" sldId="258"/>
            <ac:picMk id="11" creationId="{EAB72AE4-B4B9-0D46-96CA-37D7DF7ED463}"/>
          </ac:picMkLst>
        </pc:picChg>
      </pc:sldChg>
      <pc:sldChg chg="addSp delSp modSp mod modTransition modAnim modShow">
        <pc:chgData name="Stringer, Ben" userId="d3272c5e-9804-4661-9b29-6f230c061a7e" providerId="ADAL" clId="{EB0B5D50-2890-2D40-804B-96E33B9BE6D0}" dt="2022-04-07T03:03:53.001" v="2826"/>
        <pc:sldMkLst>
          <pc:docMk/>
          <pc:sldMk cId="2234292079" sldId="259"/>
        </pc:sldMkLst>
        <pc:spChg chg="mod">
          <ac:chgData name="Stringer, Ben" userId="d3272c5e-9804-4661-9b29-6f230c061a7e" providerId="ADAL" clId="{EB0B5D50-2890-2D40-804B-96E33B9BE6D0}" dt="2022-04-05T21:07:55.766" v="2629" actId="20577"/>
          <ac:spMkLst>
            <pc:docMk/>
            <pc:sldMk cId="2234292079" sldId="259"/>
            <ac:spMk id="3" creationId="{F5806478-C0DE-B24D-854E-F30CE2C1D9C5}"/>
          </ac:spMkLst>
        </pc:spChg>
        <pc:picChg chg="add del mod">
          <ac:chgData name="Stringer, Ben" userId="d3272c5e-9804-4661-9b29-6f230c061a7e" providerId="ADAL" clId="{EB0B5D50-2890-2D40-804B-96E33B9BE6D0}" dt="2022-04-07T02:56:17.712" v="2812"/>
          <ac:picMkLst>
            <pc:docMk/>
            <pc:sldMk cId="2234292079" sldId="259"/>
            <ac:picMk id="5" creationId="{9ACD9BDC-7336-A44A-AE52-6E54F2A30BD9}"/>
          </ac:picMkLst>
        </pc:picChg>
        <pc:picChg chg="add mod">
          <ac:chgData name="Stringer, Ben" userId="d3272c5e-9804-4661-9b29-6f230c061a7e" providerId="ADAL" clId="{EB0B5D50-2890-2D40-804B-96E33B9BE6D0}" dt="2022-04-07T03:03:53.001" v="2826"/>
          <ac:picMkLst>
            <pc:docMk/>
            <pc:sldMk cId="2234292079" sldId="259"/>
            <ac:picMk id="6" creationId="{098A5390-B17A-A644-A752-56507BB8885E}"/>
          </ac:picMkLst>
        </pc:picChg>
      </pc:sldChg>
      <pc:sldChg chg="addSp delSp modSp mod modNotesTx">
        <pc:chgData name="Stringer, Ben" userId="d3272c5e-9804-4661-9b29-6f230c061a7e" providerId="ADAL" clId="{EB0B5D50-2890-2D40-804B-96E33B9BE6D0}" dt="2022-04-07T03:19:44.346" v="2853"/>
        <pc:sldMkLst>
          <pc:docMk/>
          <pc:sldMk cId="619792071" sldId="261"/>
        </pc:sldMkLst>
        <pc:spChg chg="del">
          <ac:chgData name="Stringer, Ben" userId="d3272c5e-9804-4661-9b29-6f230c061a7e" providerId="ADAL" clId="{EB0B5D50-2890-2D40-804B-96E33B9BE6D0}" dt="2022-04-03T18:47:01.989" v="481" actId="478"/>
          <ac:spMkLst>
            <pc:docMk/>
            <pc:sldMk cId="619792071" sldId="261"/>
            <ac:spMk id="2" creationId="{6ADEAB82-9FFD-A246-9131-B234FF5335D3}"/>
          </ac:spMkLst>
        </pc:spChg>
        <pc:spChg chg="del">
          <ac:chgData name="Stringer, Ben" userId="d3272c5e-9804-4661-9b29-6f230c061a7e" providerId="ADAL" clId="{EB0B5D50-2890-2D40-804B-96E33B9BE6D0}" dt="2022-04-03T18:47:01.989" v="481" actId="478"/>
          <ac:spMkLst>
            <pc:docMk/>
            <pc:sldMk cId="619792071" sldId="261"/>
            <ac:spMk id="3" creationId="{D863665D-4110-9B4D-B310-BE17BCFBB224}"/>
          </ac:spMkLst>
        </pc:spChg>
        <pc:spChg chg="add del mod">
          <ac:chgData name="Stringer, Ben" userId="d3272c5e-9804-4661-9b29-6f230c061a7e" providerId="ADAL" clId="{EB0B5D50-2890-2D40-804B-96E33B9BE6D0}" dt="2022-04-03T18:47:08.692" v="484" actId="478"/>
          <ac:spMkLst>
            <pc:docMk/>
            <pc:sldMk cId="619792071" sldId="261"/>
            <ac:spMk id="5" creationId="{EA80191B-635C-3545-9DE3-20114236E079}"/>
          </ac:spMkLst>
        </pc:spChg>
        <pc:spChg chg="add del mod">
          <ac:chgData name="Stringer, Ben" userId="d3272c5e-9804-4661-9b29-6f230c061a7e" providerId="ADAL" clId="{EB0B5D50-2890-2D40-804B-96E33B9BE6D0}" dt="2022-04-03T18:47:06.797" v="483" actId="478"/>
          <ac:spMkLst>
            <pc:docMk/>
            <pc:sldMk cId="619792071" sldId="261"/>
            <ac:spMk id="7" creationId="{2570B3AD-17F8-B04F-A59B-56166B34E46F}"/>
          </ac:spMkLst>
        </pc:spChg>
        <pc:spChg chg="add del mod">
          <ac:chgData name="Stringer, Ben" userId="d3272c5e-9804-4661-9b29-6f230c061a7e" providerId="ADAL" clId="{EB0B5D50-2890-2D40-804B-96E33B9BE6D0}" dt="2022-04-03T20:28:06.041" v="678"/>
          <ac:spMkLst>
            <pc:docMk/>
            <pc:sldMk cId="619792071" sldId="261"/>
            <ac:spMk id="9" creationId="{37F64046-3135-A24C-8CF1-6766D1893CB5}"/>
          </ac:spMkLst>
        </pc:spChg>
        <pc:picChg chg="add mod">
          <ac:chgData name="Stringer, Ben" userId="d3272c5e-9804-4661-9b29-6f230c061a7e" providerId="ADAL" clId="{EB0B5D50-2890-2D40-804B-96E33B9BE6D0}" dt="2022-04-07T03:19:44.346" v="2853"/>
          <ac:picMkLst>
            <pc:docMk/>
            <pc:sldMk cId="619792071" sldId="261"/>
            <ac:picMk id="2" creationId="{6EFE3430-8A3E-8040-8A37-09FCF6A3221F}"/>
          </ac:picMkLst>
        </pc:picChg>
        <pc:picChg chg="add mod">
          <ac:chgData name="Stringer, Ben" userId="d3272c5e-9804-4661-9b29-6f230c061a7e" providerId="ADAL" clId="{EB0B5D50-2890-2D40-804B-96E33B9BE6D0}" dt="2022-04-03T18:47:30.957" v="489" actId="14100"/>
          <ac:picMkLst>
            <pc:docMk/>
            <pc:sldMk cId="619792071" sldId="261"/>
            <ac:picMk id="8" creationId="{6616E884-7B46-034C-B396-7797BBBE2594}"/>
          </ac:picMkLst>
        </pc:picChg>
      </pc:sldChg>
      <pc:sldChg chg="addSp delSp modSp mod modTransition modAnim">
        <pc:chgData name="Stringer, Ben" userId="d3272c5e-9804-4661-9b29-6f230c061a7e" providerId="ADAL" clId="{EB0B5D50-2890-2D40-804B-96E33B9BE6D0}" dt="2022-04-07T03:02:21.864" v="2823"/>
        <pc:sldMkLst>
          <pc:docMk/>
          <pc:sldMk cId="2481080037" sldId="262"/>
        </pc:sldMkLst>
        <pc:spChg chg="mod">
          <ac:chgData name="Stringer, Ben" userId="d3272c5e-9804-4661-9b29-6f230c061a7e" providerId="ADAL" clId="{EB0B5D50-2890-2D40-804B-96E33B9BE6D0}" dt="2022-04-05T21:32:35.217" v="2633" actId="20577"/>
          <ac:spMkLst>
            <pc:docMk/>
            <pc:sldMk cId="2481080037" sldId="262"/>
            <ac:spMk id="6" creationId="{672F2BF1-D7DD-4341-922E-8A6128BAF2A7}"/>
          </ac:spMkLst>
        </pc:spChg>
        <pc:picChg chg="add del mod">
          <ac:chgData name="Stringer, Ben" userId="d3272c5e-9804-4661-9b29-6f230c061a7e" providerId="ADAL" clId="{EB0B5D50-2890-2D40-804B-96E33B9BE6D0}" dt="2022-04-07T02:54:20.475" v="2806"/>
          <ac:picMkLst>
            <pc:docMk/>
            <pc:sldMk cId="2481080037" sldId="262"/>
            <ac:picMk id="2" creationId="{195270D3-F389-6344-A07B-DDB6CC918EF0}"/>
          </ac:picMkLst>
        </pc:picChg>
        <pc:picChg chg="add del mod">
          <ac:chgData name="Stringer, Ben" userId="d3272c5e-9804-4661-9b29-6f230c061a7e" providerId="ADAL" clId="{EB0B5D50-2890-2D40-804B-96E33B9BE6D0}" dt="2022-04-07T03:01:13.330" v="2818"/>
          <ac:picMkLst>
            <pc:docMk/>
            <pc:sldMk cId="2481080037" sldId="262"/>
            <ac:picMk id="3" creationId="{BADE7EB0-BAEF-CE43-972A-0D365B72C6F4}"/>
          </ac:picMkLst>
        </pc:picChg>
        <pc:picChg chg="add del mod">
          <ac:chgData name="Stringer, Ben" userId="d3272c5e-9804-4661-9b29-6f230c061a7e" providerId="ADAL" clId="{EB0B5D50-2890-2D40-804B-96E33B9BE6D0}" dt="2022-04-07T03:01:38.672" v="2820"/>
          <ac:picMkLst>
            <pc:docMk/>
            <pc:sldMk cId="2481080037" sldId="262"/>
            <ac:picMk id="4" creationId="{EDC23436-0482-A64E-81E8-9BC3376B74BD}"/>
          </ac:picMkLst>
        </pc:picChg>
        <pc:picChg chg="add del mod">
          <ac:chgData name="Stringer, Ben" userId="d3272c5e-9804-4661-9b29-6f230c061a7e" providerId="ADAL" clId="{EB0B5D50-2890-2D40-804B-96E33B9BE6D0}" dt="2022-04-07T03:01:51.490" v="2822"/>
          <ac:picMkLst>
            <pc:docMk/>
            <pc:sldMk cId="2481080037" sldId="262"/>
            <ac:picMk id="8" creationId="{7F941F55-BF5B-6A45-98CA-8CCD293A1BD9}"/>
          </ac:picMkLst>
        </pc:picChg>
        <pc:picChg chg="add mod">
          <ac:chgData name="Stringer, Ben" userId="d3272c5e-9804-4661-9b29-6f230c061a7e" providerId="ADAL" clId="{EB0B5D50-2890-2D40-804B-96E33B9BE6D0}" dt="2022-04-07T03:02:21.864" v="2823"/>
          <ac:picMkLst>
            <pc:docMk/>
            <pc:sldMk cId="2481080037" sldId="262"/>
            <ac:picMk id="9" creationId="{3081893A-0B13-9743-8833-9466824DC84B}"/>
          </ac:picMkLst>
        </pc:picChg>
      </pc:sldChg>
      <pc:sldChg chg="del">
        <pc:chgData name="Stringer, Ben" userId="d3272c5e-9804-4661-9b29-6f230c061a7e" providerId="ADAL" clId="{EB0B5D50-2890-2D40-804B-96E33B9BE6D0}" dt="2022-04-05T21:01:24.247" v="2598" actId="2696"/>
        <pc:sldMkLst>
          <pc:docMk/>
          <pc:sldMk cId="2207653020" sldId="263"/>
        </pc:sldMkLst>
      </pc:sldChg>
      <pc:sldChg chg="addSp delSp modSp mod ord modNotesTx">
        <pc:chgData name="Stringer, Ben" userId="d3272c5e-9804-4661-9b29-6f230c061a7e" providerId="ADAL" clId="{EB0B5D50-2890-2D40-804B-96E33B9BE6D0}" dt="2022-04-07T03:16:07.226" v="2847"/>
        <pc:sldMkLst>
          <pc:docMk/>
          <pc:sldMk cId="1051747582" sldId="264"/>
        </pc:sldMkLst>
        <pc:spChg chg="del">
          <ac:chgData name="Stringer, Ben" userId="d3272c5e-9804-4661-9b29-6f230c061a7e" providerId="ADAL" clId="{EB0B5D50-2890-2D40-804B-96E33B9BE6D0}" dt="2022-04-02T22:21:34.240" v="6" actId="478"/>
          <ac:spMkLst>
            <pc:docMk/>
            <pc:sldMk cId="1051747582" sldId="264"/>
            <ac:spMk id="2" creationId="{E638B13E-10E9-5F44-9ABE-702A4E77C614}"/>
          </ac:spMkLst>
        </pc:spChg>
        <pc:spChg chg="del">
          <ac:chgData name="Stringer, Ben" userId="d3272c5e-9804-4661-9b29-6f230c061a7e" providerId="ADAL" clId="{EB0B5D50-2890-2D40-804B-96E33B9BE6D0}" dt="2022-04-02T22:21:25.935" v="4" actId="478"/>
          <ac:spMkLst>
            <pc:docMk/>
            <pc:sldMk cId="1051747582" sldId="264"/>
            <ac:spMk id="3" creationId="{1EBDC291-9BFF-F742-B02D-87DADEC2C135}"/>
          </ac:spMkLst>
        </pc:spChg>
        <pc:spChg chg="add mod">
          <ac:chgData name="Stringer, Ben" userId="d3272c5e-9804-4661-9b29-6f230c061a7e" providerId="ADAL" clId="{EB0B5D50-2890-2D40-804B-96E33B9BE6D0}" dt="2022-04-04T16:17:37.517" v="2573"/>
          <ac:spMkLst>
            <pc:docMk/>
            <pc:sldMk cId="1051747582" sldId="264"/>
            <ac:spMk id="4" creationId="{557F6285-A058-2148-96F5-7252128D9EE5}"/>
          </ac:spMkLst>
        </pc:spChg>
        <pc:spChg chg="add del mod">
          <ac:chgData name="Stringer, Ben" userId="d3272c5e-9804-4661-9b29-6f230c061a7e" providerId="ADAL" clId="{EB0B5D50-2890-2D40-804B-96E33B9BE6D0}" dt="2022-04-02T22:21:28.248" v="5" actId="478"/>
          <ac:spMkLst>
            <pc:docMk/>
            <pc:sldMk cId="1051747582" sldId="264"/>
            <ac:spMk id="5" creationId="{B2F89270-0159-E349-B104-BC41373B37FA}"/>
          </ac:spMkLst>
        </pc:spChg>
        <pc:spChg chg="add del mod">
          <ac:chgData name="Stringer, Ben" userId="d3272c5e-9804-4661-9b29-6f230c061a7e" providerId="ADAL" clId="{EB0B5D50-2890-2D40-804B-96E33B9BE6D0}" dt="2022-04-02T22:21:36.791" v="7" actId="478"/>
          <ac:spMkLst>
            <pc:docMk/>
            <pc:sldMk cId="1051747582" sldId="264"/>
            <ac:spMk id="7" creationId="{BCE261ED-23EA-C34C-BF70-43EED647E35A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0" creationId="{DCCCEA68-B5AC-864D-AACE-E8FAAA4E5B9C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1" creationId="{91C8A98B-98FE-F140-B6B4-6AB37C9C60E3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2" creationId="{5677188B-9B4A-AC42-98F6-083AAF24388D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3" creationId="{CD86E511-83FD-2043-9CA1-1F0322E28FC6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4" creationId="{60BA9CFD-4C4A-4E45-B7A9-433A93B5FA3E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5" creationId="{4B21DC46-F664-A34D-B941-A286726B7019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6" creationId="{ED65C7CE-56CC-354D-876E-92F4E90C4FC4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7" creationId="{B33C47F9-0F77-5F48-9A73-BC4CA989C64E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8" creationId="{92575BFA-0398-E145-8579-C95A4B26EB1B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19" creationId="{9B7AB5CD-98BB-3F41-A147-16FE8FE1EAAD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20" creationId="{9EE3F7DA-37CC-6B45-ADCB-7E2A3DA35C27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21" creationId="{9AB9AF33-8FBF-9F4B-BF0F-0580F4BE7DA0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22" creationId="{39894F66-A668-E54F-A7E8-0B87F8230435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23" creationId="{C2AB04AD-227F-5C42-BA1F-0377E239DF51}"/>
          </ac:spMkLst>
        </pc:spChg>
        <pc:spChg chg="add mod">
          <ac:chgData name="Stringer, Ben" userId="d3272c5e-9804-4661-9b29-6f230c061a7e" providerId="ADAL" clId="{EB0B5D50-2890-2D40-804B-96E33B9BE6D0}" dt="2022-04-02T22:24:01.209" v="73" actId="207"/>
          <ac:spMkLst>
            <pc:docMk/>
            <pc:sldMk cId="1051747582" sldId="264"/>
            <ac:spMk id="24" creationId="{0306F73C-2E63-6647-9D25-3C393EAD6BF3}"/>
          </ac:spMkLst>
        </pc:spChg>
        <pc:spChg chg="add mod">
          <ac:chgData name="Stringer, Ben" userId="d3272c5e-9804-4661-9b29-6f230c061a7e" providerId="ADAL" clId="{EB0B5D50-2890-2D40-804B-96E33B9BE6D0}" dt="2022-04-02T22:24:10.720" v="77" actId="207"/>
          <ac:spMkLst>
            <pc:docMk/>
            <pc:sldMk cId="1051747582" sldId="264"/>
            <ac:spMk id="25" creationId="{D89E640D-D9BD-0D40-B999-9A0299234741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26" creationId="{7B59DF49-0975-114B-B5E6-740F5320C076}"/>
          </ac:spMkLst>
        </pc:spChg>
        <pc:spChg chg="add del mod">
          <ac:chgData name="Stringer, Ben" userId="d3272c5e-9804-4661-9b29-6f230c061a7e" providerId="ADAL" clId="{EB0B5D50-2890-2D40-804B-96E33B9BE6D0}" dt="2022-04-04T16:15:36.534" v="2476" actId="478"/>
          <ac:spMkLst>
            <pc:docMk/>
            <pc:sldMk cId="1051747582" sldId="264"/>
            <ac:spMk id="27" creationId="{318A8EAA-9E24-4044-92F0-4BE7B341DCD2}"/>
          </ac:spMkLst>
        </pc:spChg>
        <pc:spChg chg="add mod">
          <ac:chgData name="Stringer, Ben" userId="d3272c5e-9804-4661-9b29-6f230c061a7e" providerId="ADAL" clId="{EB0B5D50-2890-2D40-804B-96E33B9BE6D0}" dt="2022-04-04T16:16:25.780" v="2485" actId="1076"/>
          <ac:spMkLst>
            <pc:docMk/>
            <pc:sldMk cId="1051747582" sldId="264"/>
            <ac:spMk id="28" creationId="{21B9FD5A-6694-CF46-BFE3-831277A0E35F}"/>
          </ac:spMkLst>
        </pc:spChg>
        <pc:spChg chg="add mod">
          <ac:chgData name="Stringer, Ben" userId="d3272c5e-9804-4661-9b29-6f230c061a7e" providerId="ADAL" clId="{EB0B5D50-2890-2D40-804B-96E33B9BE6D0}" dt="2022-04-04T16:18:13.267" v="2587" actId="207"/>
          <ac:spMkLst>
            <pc:docMk/>
            <pc:sldMk cId="1051747582" sldId="264"/>
            <ac:spMk id="29" creationId="{F0DEB263-9128-E44F-A1D9-BA5B21B53786}"/>
          </ac:spMkLst>
        </pc:spChg>
        <pc:picChg chg="add del mod">
          <ac:chgData name="Stringer, Ben" userId="d3272c5e-9804-4661-9b29-6f230c061a7e" providerId="ADAL" clId="{EB0B5D50-2890-2D40-804B-96E33B9BE6D0}" dt="2022-04-04T16:15:29.413" v="2474" actId="478"/>
          <ac:picMkLst>
            <pc:docMk/>
            <pc:sldMk cId="1051747582" sldId="264"/>
            <ac:picMk id="2" creationId="{007E95CC-6C8C-BD47-9A55-03D33AE6C86F}"/>
          </ac:picMkLst>
        </pc:picChg>
        <pc:picChg chg="add mod">
          <ac:chgData name="Stringer, Ben" userId="d3272c5e-9804-4661-9b29-6f230c061a7e" providerId="ADAL" clId="{EB0B5D50-2890-2D40-804B-96E33B9BE6D0}" dt="2022-04-07T03:16:07.226" v="2847"/>
          <ac:picMkLst>
            <pc:docMk/>
            <pc:sldMk cId="1051747582" sldId="264"/>
            <ac:picMk id="2" creationId="{B4CB7E5F-2378-0746-B99A-A1B24F46C2BD}"/>
          </ac:picMkLst>
        </pc:picChg>
        <pc:picChg chg="add mod">
          <ac:chgData name="Stringer, Ben" userId="d3272c5e-9804-4661-9b29-6f230c061a7e" providerId="ADAL" clId="{EB0B5D50-2890-2D40-804B-96E33B9BE6D0}" dt="2022-04-04T16:15:53.148" v="2479" actId="14100"/>
          <ac:picMkLst>
            <pc:docMk/>
            <pc:sldMk cId="1051747582" sldId="264"/>
            <ac:picMk id="3" creationId="{9426848A-FDC1-A44D-A4A0-172D3132E112}"/>
          </ac:picMkLst>
        </pc:picChg>
        <pc:picChg chg="add del mod">
          <ac:chgData name="Stringer, Ben" userId="d3272c5e-9804-4661-9b29-6f230c061a7e" providerId="ADAL" clId="{EB0B5D50-2890-2D40-804B-96E33B9BE6D0}" dt="2022-04-04T16:15:15.134" v="2471" actId="478"/>
          <ac:picMkLst>
            <pc:docMk/>
            <pc:sldMk cId="1051747582" sldId="264"/>
            <ac:picMk id="9" creationId="{FF2CC584-E23D-594E-BE04-BC80EC820F75}"/>
          </ac:picMkLst>
        </pc:picChg>
      </pc:sldChg>
      <pc:sldChg chg="addSp modSp">
        <pc:chgData name="Stringer, Ben" userId="d3272c5e-9804-4661-9b29-6f230c061a7e" providerId="ADAL" clId="{EB0B5D50-2890-2D40-804B-96E33B9BE6D0}" dt="2022-04-07T03:05:50.664" v="2828"/>
        <pc:sldMkLst>
          <pc:docMk/>
          <pc:sldMk cId="605742210" sldId="265"/>
        </pc:sldMkLst>
        <pc:picChg chg="add mod">
          <ac:chgData name="Stringer, Ben" userId="d3272c5e-9804-4661-9b29-6f230c061a7e" providerId="ADAL" clId="{EB0B5D50-2890-2D40-804B-96E33B9BE6D0}" dt="2022-04-07T03:05:50.664" v="2828"/>
          <ac:picMkLst>
            <pc:docMk/>
            <pc:sldMk cId="605742210" sldId="265"/>
            <ac:picMk id="4" creationId="{1C8E6CA6-EEA2-064A-8C82-9113AC843FD6}"/>
          </ac:picMkLst>
        </pc:picChg>
      </pc:sldChg>
      <pc:sldChg chg="addSp delSp modSp mod modTransition delAnim modAnim">
        <pc:chgData name="Stringer, Ben" userId="d3272c5e-9804-4661-9b29-6f230c061a7e" providerId="ADAL" clId="{EB0B5D50-2890-2D40-804B-96E33B9BE6D0}" dt="2022-04-07T03:11:46.877" v="2841"/>
        <pc:sldMkLst>
          <pc:docMk/>
          <pc:sldMk cId="2207179868" sldId="266"/>
        </pc:sldMkLst>
        <pc:spChg chg="mod">
          <ac:chgData name="Stringer, Ben" userId="d3272c5e-9804-4661-9b29-6f230c061a7e" providerId="ADAL" clId="{EB0B5D50-2890-2D40-804B-96E33B9BE6D0}" dt="2022-04-06T01:50:18.073" v="2787" actId="313"/>
          <ac:spMkLst>
            <pc:docMk/>
            <pc:sldMk cId="2207179868" sldId="266"/>
            <ac:spMk id="3" creationId="{BB5867CB-8DE5-C543-86D7-EA40A4927C77}"/>
          </ac:spMkLst>
        </pc:spChg>
        <pc:picChg chg="add del mod">
          <ac:chgData name="Stringer, Ben" userId="d3272c5e-9804-4661-9b29-6f230c061a7e" providerId="ADAL" clId="{EB0B5D50-2890-2D40-804B-96E33B9BE6D0}" dt="2022-04-07T03:06:40.126" v="2830"/>
          <ac:picMkLst>
            <pc:docMk/>
            <pc:sldMk cId="2207179868" sldId="266"/>
            <ac:picMk id="4" creationId="{6D2CD086-67C4-484F-A602-D6CF7FEB35F2}"/>
          </ac:picMkLst>
        </pc:picChg>
        <pc:picChg chg="add del mod">
          <ac:chgData name="Stringer, Ben" userId="d3272c5e-9804-4661-9b29-6f230c061a7e" providerId="ADAL" clId="{EB0B5D50-2890-2D40-804B-96E33B9BE6D0}" dt="2022-04-07T03:07:07.178" v="2832"/>
          <ac:picMkLst>
            <pc:docMk/>
            <pc:sldMk cId="2207179868" sldId="266"/>
            <ac:picMk id="5" creationId="{08950A98-1025-C043-9C11-53F645EE8576}"/>
          </ac:picMkLst>
        </pc:picChg>
        <pc:picChg chg="add del mod">
          <ac:chgData name="Stringer, Ben" userId="d3272c5e-9804-4661-9b29-6f230c061a7e" providerId="ADAL" clId="{EB0B5D50-2890-2D40-804B-96E33B9BE6D0}" dt="2022-04-07T03:08:39.052" v="2834" actId="478"/>
          <ac:picMkLst>
            <pc:docMk/>
            <pc:sldMk cId="2207179868" sldId="266"/>
            <ac:picMk id="6" creationId="{854F4D44-7325-A74E-8713-DDD6F1E89D7C}"/>
          </ac:picMkLst>
        </pc:picChg>
        <pc:picChg chg="add del mod">
          <ac:chgData name="Stringer, Ben" userId="d3272c5e-9804-4661-9b29-6f230c061a7e" providerId="ADAL" clId="{EB0B5D50-2890-2D40-804B-96E33B9BE6D0}" dt="2022-04-07T03:10:11.989" v="2838"/>
          <ac:picMkLst>
            <pc:docMk/>
            <pc:sldMk cId="2207179868" sldId="266"/>
            <ac:picMk id="7" creationId="{386AFE5C-B1A2-0F46-A49B-D68F47FDC539}"/>
          </ac:picMkLst>
        </pc:picChg>
        <pc:picChg chg="add del mod">
          <ac:chgData name="Stringer, Ben" userId="d3272c5e-9804-4661-9b29-6f230c061a7e" providerId="ADAL" clId="{EB0B5D50-2890-2D40-804B-96E33B9BE6D0}" dt="2022-04-07T03:10:41.243" v="2840"/>
          <ac:picMkLst>
            <pc:docMk/>
            <pc:sldMk cId="2207179868" sldId="266"/>
            <ac:picMk id="8" creationId="{E4E5E6D6-63E9-4A46-87A6-B9E4E7C71806}"/>
          </ac:picMkLst>
        </pc:picChg>
        <pc:picChg chg="add mod">
          <ac:chgData name="Stringer, Ben" userId="d3272c5e-9804-4661-9b29-6f230c061a7e" providerId="ADAL" clId="{EB0B5D50-2890-2D40-804B-96E33B9BE6D0}" dt="2022-04-07T03:11:46.877" v="2841"/>
          <ac:picMkLst>
            <pc:docMk/>
            <pc:sldMk cId="2207179868" sldId="266"/>
            <ac:picMk id="9" creationId="{B1BFE4C2-9977-3B40-A75D-04ECAD4876A4}"/>
          </ac:picMkLst>
        </pc:picChg>
      </pc:sldChg>
      <pc:sldChg chg="addSp delSp modSp modTransition modAnim">
        <pc:chgData name="Stringer, Ben" userId="d3272c5e-9804-4661-9b29-6f230c061a7e" providerId="ADAL" clId="{EB0B5D50-2890-2D40-804B-96E33B9BE6D0}" dt="2022-04-07T03:14:48.987" v="2845"/>
        <pc:sldMkLst>
          <pc:docMk/>
          <pc:sldMk cId="834708256" sldId="267"/>
        </pc:sldMkLst>
        <pc:picChg chg="add del mod">
          <ac:chgData name="Stringer, Ben" userId="d3272c5e-9804-4661-9b29-6f230c061a7e" providerId="ADAL" clId="{EB0B5D50-2890-2D40-804B-96E33B9BE6D0}" dt="2022-04-07T03:13:14.581" v="2844"/>
          <ac:picMkLst>
            <pc:docMk/>
            <pc:sldMk cId="834708256" sldId="267"/>
            <ac:picMk id="4" creationId="{9D867BD2-15BA-E347-8C5D-3FB6ACFEBEC2}"/>
          </ac:picMkLst>
        </pc:picChg>
        <pc:picChg chg="add mod">
          <ac:chgData name="Stringer, Ben" userId="d3272c5e-9804-4661-9b29-6f230c061a7e" providerId="ADAL" clId="{EB0B5D50-2890-2D40-804B-96E33B9BE6D0}" dt="2022-04-07T03:14:48.987" v="2845"/>
          <ac:picMkLst>
            <pc:docMk/>
            <pc:sldMk cId="834708256" sldId="267"/>
            <ac:picMk id="5" creationId="{B86ABB2A-F3EB-5547-A960-E43873B4629B}"/>
          </ac:picMkLst>
        </pc:picChg>
      </pc:sldChg>
      <pc:sldChg chg="addSp delSp modSp mod modTransition modAnim">
        <pc:chgData name="Stringer, Ben" userId="d3272c5e-9804-4661-9b29-6f230c061a7e" providerId="ADAL" clId="{EB0B5D50-2890-2D40-804B-96E33B9BE6D0}" dt="2022-04-07T03:12:46.844" v="2842"/>
        <pc:sldMkLst>
          <pc:docMk/>
          <pc:sldMk cId="2183428164" sldId="268"/>
        </pc:sldMkLst>
        <pc:spChg chg="mod">
          <ac:chgData name="Stringer, Ben" userId="d3272c5e-9804-4661-9b29-6f230c061a7e" providerId="ADAL" clId="{EB0B5D50-2890-2D40-804B-96E33B9BE6D0}" dt="2022-04-04T16:08:48.796" v="2470" actId="20577"/>
          <ac:spMkLst>
            <pc:docMk/>
            <pc:sldMk cId="2183428164" sldId="268"/>
            <ac:spMk id="3" creationId="{613CECCF-C70F-9C4A-8046-AEAE3C8E1C64}"/>
          </ac:spMkLst>
        </pc:spChg>
        <pc:picChg chg="add del mod">
          <ac:chgData name="Stringer, Ben" userId="d3272c5e-9804-4661-9b29-6f230c061a7e" providerId="ADAL" clId="{EB0B5D50-2890-2D40-804B-96E33B9BE6D0}" dt="2022-04-07T03:10:00.630" v="2837"/>
          <ac:picMkLst>
            <pc:docMk/>
            <pc:sldMk cId="2183428164" sldId="268"/>
            <ac:picMk id="4" creationId="{C88984AC-5615-764B-8DE7-5FBF21BDD5C0}"/>
          </ac:picMkLst>
        </pc:picChg>
        <pc:picChg chg="add mod">
          <ac:chgData name="Stringer, Ben" userId="d3272c5e-9804-4661-9b29-6f230c061a7e" providerId="ADAL" clId="{EB0B5D50-2890-2D40-804B-96E33B9BE6D0}" dt="2022-04-07T03:12:46.844" v="2842"/>
          <ac:picMkLst>
            <pc:docMk/>
            <pc:sldMk cId="2183428164" sldId="268"/>
            <ac:picMk id="5" creationId="{DD429204-6EEE-EE42-B6EB-EA69FA81C413}"/>
          </ac:picMkLst>
        </pc:picChg>
      </pc:sldChg>
      <pc:sldChg chg="addSp modSp mod">
        <pc:chgData name="Stringer, Ben" userId="d3272c5e-9804-4661-9b29-6f230c061a7e" providerId="ADAL" clId="{EB0B5D50-2890-2D40-804B-96E33B9BE6D0}" dt="2022-04-07T03:04:29.095" v="2827"/>
        <pc:sldMkLst>
          <pc:docMk/>
          <pc:sldMk cId="1683130072" sldId="271"/>
        </pc:sldMkLst>
        <pc:spChg chg="mod">
          <ac:chgData name="Stringer, Ben" userId="d3272c5e-9804-4661-9b29-6f230c061a7e" providerId="ADAL" clId="{EB0B5D50-2890-2D40-804B-96E33B9BE6D0}" dt="2022-04-03T21:59:57.024" v="2224" actId="20577"/>
          <ac:spMkLst>
            <pc:docMk/>
            <pc:sldMk cId="1683130072" sldId="271"/>
            <ac:spMk id="3" creationId="{97C42AE5-88E7-5C4D-A1F0-4CE695ED3355}"/>
          </ac:spMkLst>
        </pc:spChg>
        <pc:spChg chg="mod">
          <ac:chgData name="Stringer, Ben" userId="d3272c5e-9804-4661-9b29-6f230c061a7e" providerId="ADAL" clId="{EB0B5D50-2890-2D40-804B-96E33B9BE6D0}" dt="2022-04-03T22:00:28.789" v="2246" actId="20577"/>
          <ac:spMkLst>
            <pc:docMk/>
            <pc:sldMk cId="1683130072" sldId="271"/>
            <ac:spMk id="4" creationId="{969BCC34-98F8-9E41-B284-BCBB96161C78}"/>
          </ac:spMkLst>
        </pc:spChg>
        <pc:picChg chg="add mod">
          <ac:chgData name="Stringer, Ben" userId="d3272c5e-9804-4661-9b29-6f230c061a7e" providerId="ADAL" clId="{EB0B5D50-2890-2D40-804B-96E33B9BE6D0}" dt="2022-04-07T03:04:29.095" v="2827"/>
          <ac:picMkLst>
            <pc:docMk/>
            <pc:sldMk cId="1683130072" sldId="271"/>
            <ac:picMk id="5" creationId="{2403B90B-B0E4-094B-9940-7F0DC0AB22DE}"/>
          </ac:picMkLst>
        </pc:picChg>
      </pc:sldChg>
      <pc:sldChg chg="addSp delSp modSp mod modTransition modAnim">
        <pc:chgData name="Stringer, Ben" userId="d3272c5e-9804-4661-9b29-6f230c061a7e" providerId="ADAL" clId="{EB0B5D50-2890-2D40-804B-96E33B9BE6D0}" dt="2022-04-07T03:03:04.424" v="2825"/>
        <pc:sldMkLst>
          <pc:docMk/>
          <pc:sldMk cId="1602986631" sldId="308"/>
        </pc:sldMkLst>
        <pc:spChg chg="mod">
          <ac:chgData name="Stringer, Ben" userId="d3272c5e-9804-4661-9b29-6f230c061a7e" providerId="ADAL" clId="{EB0B5D50-2890-2D40-804B-96E33B9BE6D0}" dt="2022-04-06T01:44:51.469" v="2636" actId="20577"/>
          <ac:spMkLst>
            <pc:docMk/>
            <pc:sldMk cId="1602986631" sldId="308"/>
            <ac:spMk id="6" creationId="{672F2BF1-D7DD-4341-922E-8A6128BAF2A7}"/>
          </ac:spMkLst>
        </pc:spChg>
        <pc:picChg chg="add del mod">
          <ac:chgData name="Stringer, Ben" userId="d3272c5e-9804-4661-9b29-6f230c061a7e" providerId="ADAL" clId="{EB0B5D50-2890-2D40-804B-96E33B9BE6D0}" dt="2022-04-07T02:55:15.632" v="2809"/>
          <ac:picMkLst>
            <pc:docMk/>
            <pc:sldMk cId="1602986631" sldId="308"/>
            <ac:picMk id="2" creationId="{70DB788B-4811-B34B-8834-F8E3E7B976A8}"/>
          </ac:picMkLst>
        </pc:picChg>
        <pc:picChg chg="add del mod">
          <ac:chgData name="Stringer, Ben" userId="d3272c5e-9804-4661-9b29-6f230c061a7e" providerId="ADAL" clId="{EB0B5D50-2890-2D40-804B-96E33B9BE6D0}" dt="2022-04-07T03:02:26.416" v="2824"/>
          <ac:picMkLst>
            <pc:docMk/>
            <pc:sldMk cId="1602986631" sldId="308"/>
            <ac:picMk id="3" creationId="{66BEE887-FF02-1C49-BD69-B8F3A6A80E2C}"/>
          </ac:picMkLst>
        </pc:picChg>
        <pc:picChg chg="add mod">
          <ac:chgData name="Stringer, Ben" userId="d3272c5e-9804-4661-9b29-6f230c061a7e" providerId="ADAL" clId="{EB0B5D50-2890-2D40-804B-96E33B9BE6D0}" dt="2022-04-07T03:03:04.424" v="2825"/>
          <ac:picMkLst>
            <pc:docMk/>
            <pc:sldMk cId="1602986631" sldId="308"/>
            <ac:picMk id="4" creationId="{637B24A6-741C-6847-BD67-F18365366DF3}"/>
          </ac:picMkLst>
        </pc:picChg>
      </pc:sldChg>
      <pc:sldChg chg="addSp modSp mod modNotesTx">
        <pc:chgData name="Stringer, Ben" userId="d3272c5e-9804-4661-9b29-6f230c061a7e" providerId="ADAL" clId="{EB0B5D50-2890-2D40-804B-96E33B9BE6D0}" dt="2022-04-07T03:21:45.537" v="2855"/>
        <pc:sldMkLst>
          <pc:docMk/>
          <pc:sldMk cId="763231527" sldId="332"/>
        </pc:sldMkLst>
        <pc:spChg chg="mod">
          <ac:chgData name="Stringer, Ben" userId="d3272c5e-9804-4661-9b29-6f230c061a7e" providerId="ADAL" clId="{EB0B5D50-2890-2D40-804B-96E33B9BE6D0}" dt="2022-04-03T20:55:56.302" v="2124" actId="20577"/>
          <ac:spMkLst>
            <pc:docMk/>
            <pc:sldMk cId="763231527" sldId="332"/>
            <ac:spMk id="2" creationId="{C24214AD-1055-4D27-967B-FA4500AE9A68}"/>
          </ac:spMkLst>
        </pc:spChg>
        <pc:picChg chg="add mod">
          <ac:chgData name="Stringer, Ben" userId="d3272c5e-9804-4661-9b29-6f230c061a7e" providerId="ADAL" clId="{EB0B5D50-2890-2D40-804B-96E33B9BE6D0}" dt="2022-04-07T03:21:45.537" v="2855"/>
          <ac:picMkLst>
            <pc:docMk/>
            <pc:sldMk cId="763231527" sldId="332"/>
            <ac:picMk id="5" creationId="{B1E17023-B054-F349-9CEC-5F631A4230AD}"/>
          </ac:picMkLst>
        </pc:picChg>
      </pc:sldChg>
      <pc:sldChg chg="addSp modSp mod">
        <pc:chgData name="Stringer, Ben" userId="d3272c5e-9804-4661-9b29-6f230c061a7e" providerId="ADAL" clId="{EB0B5D50-2890-2D40-804B-96E33B9BE6D0}" dt="2022-04-07T03:20:47.798" v="2854"/>
        <pc:sldMkLst>
          <pc:docMk/>
          <pc:sldMk cId="1757454593" sldId="360"/>
        </pc:sldMkLst>
        <pc:spChg chg="mod">
          <ac:chgData name="Stringer, Ben" userId="d3272c5e-9804-4661-9b29-6f230c061a7e" providerId="ADAL" clId="{EB0B5D50-2890-2D40-804B-96E33B9BE6D0}" dt="2022-04-03T20:46:14.348" v="1761" actId="15"/>
          <ac:spMkLst>
            <pc:docMk/>
            <pc:sldMk cId="1757454593" sldId="360"/>
            <ac:spMk id="2" creationId="{96106ECB-0766-43DF-AD12-333FAFC44109}"/>
          </ac:spMkLst>
        </pc:spChg>
        <pc:picChg chg="add mod">
          <ac:chgData name="Stringer, Ben" userId="d3272c5e-9804-4661-9b29-6f230c061a7e" providerId="ADAL" clId="{EB0B5D50-2890-2D40-804B-96E33B9BE6D0}" dt="2022-04-07T03:20:47.798" v="2854"/>
          <ac:picMkLst>
            <pc:docMk/>
            <pc:sldMk cId="1757454593" sldId="360"/>
            <ac:picMk id="5" creationId="{5D773FF8-4D8F-B342-A57A-05A1808131B2}"/>
          </ac:picMkLst>
        </pc:picChg>
      </pc:sldChg>
      <pc:sldChg chg="del">
        <pc:chgData name="Stringer, Ben" userId="d3272c5e-9804-4661-9b29-6f230c061a7e" providerId="ADAL" clId="{EB0B5D50-2890-2D40-804B-96E33B9BE6D0}" dt="2022-04-03T18:30:13.040" v="467" actId="2696"/>
        <pc:sldMkLst>
          <pc:docMk/>
          <pc:sldMk cId="1550240798" sldId="370"/>
        </pc:sldMkLst>
      </pc:sldChg>
      <pc:sldChg chg="addSp delSp modSp mod modNotesTx">
        <pc:chgData name="Stringer, Ben" userId="d3272c5e-9804-4661-9b29-6f230c061a7e" providerId="ADAL" clId="{EB0B5D50-2890-2D40-804B-96E33B9BE6D0}" dt="2022-04-07T03:18:31.738" v="2852"/>
        <pc:sldMkLst>
          <pc:docMk/>
          <pc:sldMk cId="314748981" sldId="371"/>
        </pc:sldMkLst>
        <pc:spChg chg="del">
          <ac:chgData name="Stringer, Ben" userId="d3272c5e-9804-4661-9b29-6f230c061a7e" providerId="ADAL" clId="{EB0B5D50-2890-2D40-804B-96E33B9BE6D0}" dt="2022-04-03T18:41:02.617" v="468" actId="478"/>
          <ac:spMkLst>
            <pc:docMk/>
            <pc:sldMk cId="314748981" sldId="371"/>
            <ac:spMk id="2" creationId="{6D405304-0FF0-D149-8B12-84259166FC22}"/>
          </ac:spMkLst>
        </pc:spChg>
        <pc:spChg chg="del">
          <ac:chgData name="Stringer, Ben" userId="d3272c5e-9804-4661-9b29-6f230c061a7e" providerId="ADAL" clId="{EB0B5D50-2890-2D40-804B-96E33B9BE6D0}" dt="2022-04-03T18:41:02.617" v="468" actId="478"/>
          <ac:spMkLst>
            <pc:docMk/>
            <pc:sldMk cId="314748981" sldId="371"/>
            <ac:spMk id="3" creationId="{6C8D9E70-6E6C-994C-9ECA-66658543C1F3}"/>
          </ac:spMkLst>
        </pc:spChg>
        <pc:spChg chg="add del mod">
          <ac:chgData name="Stringer, Ben" userId="d3272c5e-9804-4661-9b29-6f230c061a7e" providerId="ADAL" clId="{EB0B5D50-2890-2D40-804B-96E33B9BE6D0}" dt="2022-04-03T18:41:07.543" v="469" actId="478"/>
          <ac:spMkLst>
            <pc:docMk/>
            <pc:sldMk cId="314748981" sldId="371"/>
            <ac:spMk id="5" creationId="{9A990599-FCF2-7842-AFCB-B9407D589586}"/>
          </ac:spMkLst>
        </pc:spChg>
        <pc:spChg chg="add del mod">
          <ac:chgData name="Stringer, Ben" userId="d3272c5e-9804-4661-9b29-6f230c061a7e" providerId="ADAL" clId="{EB0B5D50-2890-2D40-804B-96E33B9BE6D0}" dt="2022-04-03T18:41:07.543" v="469" actId="478"/>
          <ac:spMkLst>
            <pc:docMk/>
            <pc:sldMk cId="314748981" sldId="371"/>
            <ac:spMk id="7" creationId="{540A11BC-28DA-4047-BE33-44D7FBE84A99}"/>
          </ac:spMkLst>
        </pc:spChg>
        <pc:picChg chg="add mod">
          <ac:chgData name="Stringer, Ben" userId="d3272c5e-9804-4661-9b29-6f230c061a7e" providerId="ADAL" clId="{EB0B5D50-2890-2D40-804B-96E33B9BE6D0}" dt="2022-04-07T03:18:31.738" v="2852"/>
          <ac:picMkLst>
            <pc:docMk/>
            <pc:sldMk cId="314748981" sldId="371"/>
            <ac:picMk id="2" creationId="{F88ADCEC-B9EF-7544-A992-2A8E6AAD5037}"/>
          </ac:picMkLst>
        </pc:picChg>
        <pc:picChg chg="add mod">
          <ac:chgData name="Stringer, Ben" userId="d3272c5e-9804-4661-9b29-6f230c061a7e" providerId="ADAL" clId="{EB0B5D50-2890-2D40-804B-96E33B9BE6D0}" dt="2022-04-06T01:54:13.678" v="2800" actId="1076"/>
          <ac:picMkLst>
            <pc:docMk/>
            <pc:sldMk cId="314748981" sldId="371"/>
            <ac:picMk id="8" creationId="{91DF19A9-095D-CE4E-A388-D007A3C8AFCF}"/>
          </ac:picMkLst>
        </pc:picChg>
        <pc:picChg chg="add mod">
          <ac:chgData name="Stringer, Ben" userId="d3272c5e-9804-4661-9b29-6f230c061a7e" providerId="ADAL" clId="{EB0B5D50-2890-2D40-804B-96E33B9BE6D0}" dt="2022-04-06T01:54:29.133" v="2804" actId="14100"/>
          <ac:picMkLst>
            <pc:docMk/>
            <pc:sldMk cId="314748981" sldId="371"/>
            <ac:picMk id="9" creationId="{EB5528D5-72C5-CB40-9155-7A7E1643AF8C}"/>
          </ac:picMkLst>
        </pc:picChg>
        <pc:picChg chg="add mod">
          <ac:chgData name="Stringer, Ben" userId="d3272c5e-9804-4661-9b29-6f230c061a7e" providerId="ADAL" clId="{EB0B5D50-2890-2D40-804B-96E33B9BE6D0}" dt="2022-04-06T01:54:26.171" v="2803" actId="14100"/>
          <ac:picMkLst>
            <pc:docMk/>
            <pc:sldMk cId="314748981" sldId="371"/>
            <ac:picMk id="10" creationId="{77659632-882E-D14A-9762-05ACDF90D1F0}"/>
          </ac:picMkLst>
        </pc:picChg>
      </pc:sldChg>
      <pc:sldChg chg="addSp delSp modSp mod modNotesTx">
        <pc:chgData name="Stringer, Ben" userId="d3272c5e-9804-4661-9b29-6f230c061a7e" providerId="ADAL" clId="{EB0B5D50-2890-2D40-804B-96E33B9BE6D0}" dt="2022-04-07T03:19:44.346" v="2853"/>
        <pc:sldMkLst>
          <pc:docMk/>
          <pc:sldMk cId="3576546780" sldId="372"/>
        </pc:sldMkLst>
        <pc:spChg chg="del">
          <ac:chgData name="Stringer, Ben" userId="d3272c5e-9804-4661-9b29-6f230c061a7e" providerId="ADAL" clId="{EB0B5D50-2890-2D40-804B-96E33B9BE6D0}" dt="2022-04-03T18:51:50.459" v="497" actId="478"/>
          <ac:spMkLst>
            <pc:docMk/>
            <pc:sldMk cId="3576546780" sldId="372"/>
            <ac:spMk id="2" creationId="{CF417523-0ABA-7B42-888C-FB8C26F3DCAD}"/>
          </ac:spMkLst>
        </pc:spChg>
        <pc:spChg chg="del">
          <ac:chgData name="Stringer, Ben" userId="d3272c5e-9804-4661-9b29-6f230c061a7e" providerId="ADAL" clId="{EB0B5D50-2890-2D40-804B-96E33B9BE6D0}" dt="2022-04-03T18:51:38.037" v="494" actId="478"/>
          <ac:spMkLst>
            <pc:docMk/>
            <pc:sldMk cId="3576546780" sldId="372"/>
            <ac:spMk id="3" creationId="{835CDFB4-2D63-9847-A3C6-9DE6A9E00678}"/>
          </ac:spMkLst>
        </pc:spChg>
        <pc:spChg chg="add del mod">
          <ac:chgData name="Stringer, Ben" userId="d3272c5e-9804-4661-9b29-6f230c061a7e" providerId="ADAL" clId="{EB0B5D50-2890-2D40-804B-96E33B9BE6D0}" dt="2022-04-03T18:51:39.719" v="495" actId="478"/>
          <ac:spMkLst>
            <pc:docMk/>
            <pc:sldMk cId="3576546780" sldId="372"/>
            <ac:spMk id="5" creationId="{9AC4FC11-D1BC-764F-8474-FC44EE655093}"/>
          </ac:spMkLst>
        </pc:spChg>
        <pc:spChg chg="add del mod">
          <ac:chgData name="Stringer, Ben" userId="d3272c5e-9804-4661-9b29-6f230c061a7e" providerId="ADAL" clId="{EB0B5D50-2890-2D40-804B-96E33B9BE6D0}" dt="2022-04-03T18:51:52.592" v="498" actId="478"/>
          <ac:spMkLst>
            <pc:docMk/>
            <pc:sldMk cId="3576546780" sldId="372"/>
            <ac:spMk id="8" creationId="{66CCEEAB-7D60-F24D-B7C5-7A6EC32C0724}"/>
          </ac:spMkLst>
        </pc:spChg>
        <pc:picChg chg="add mod">
          <ac:chgData name="Stringer, Ben" userId="d3272c5e-9804-4661-9b29-6f230c061a7e" providerId="ADAL" clId="{EB0B5D50-2890-2D40-804B-96E33B9BE6D0}" dt="2022-04-07T03:19:44.346" v="2853"/>
          <ac:picMkLst>
            <pc:docMk/>
            <pc:sldMk cId="3576546780" sldId="372"/>
            <ac:picMk id="2" creationId="{4A5C543D-9C5C-F542-A2E0-E2260012560D}"/>
          </ac:picMkLst>
        </pc:picChg>
        <pc:picChg chg="add del mod">
          <ac:chgData name="Stringer, Ben" userId="d3272c5e-9804-4661-9b29-6f230c061a7e" providerId="ADAL" clId="{EB0B5D50-2890-2D40-804B-96E33B9BE6D0}" dt="2022-04-03T20:15:01.316" v="665" actId="478"/>
          <ac:picMkLst>
            <pc:docMk/>
            <pc:sldMk cId="3576546780" sldId="372"/>
            <ac:picMk id="6" creationId="{C8B86038-47D7-A746-BDCA-E89B65BF4005}"/>
          </ac:picMkLst>
        </pc:picChg>
        <pc:picChg chg="add mod">
          <ac:chgData name="Stringer, Ben" userId="d3272c5e-9804-4661-9b29-6f230c061a7e" providerId="ADAL" clId="{EB0B5D50-2890-2D40-804B-96E33B9BE6D0}" dt="2022-04-03T20:15:19.329" v="670" actId="1076"/>
          <ac:picMkLst>
            <pc:docMk/>
            <pc:sldMk cId="3576546780" sldId="372"/>
            <ac:picMk id="9" creationId="{A9A64A84-F514-FD43-978C-295C5AA0AD45}"/>
          </ac:picMkLst>
        </pc:picChg>
      </pc:sldChg>
      <pc:sldChg chg="addSp modSp mod">
        <pc:chgData name="Stringer, Ben" userId="d3272c5e-9804-4661-9b29-6f230c061a7e" providerId="ADAL" clId="{EB0B5D50-2890-2D40-804B-96E33B9BE6D0}" dt="2022-04-07T03:05:50.664" v="2828"/>
        <pc:sldMkLst>
          <pc:docMk/>
          <pc:sldMk cId="1397446690" sldId="373"/>
        </pc:sldMkLst>
        <pc:spChg chg="mod">
          <ac:chgData name="Stringer, Ben" userId="d3272c5e-9804-4661-9b29-6f230c061a7e" providerId="ADAL" clId="{EB0B5D50-2890-2D40-804B-96E33B9BE6D0}" dt="2022-04-04T16:45:20.952" v="2588" actId="1076"/>
          <ac:spMkLst>
            <pc:docMk/>
            <pc:sldMk cId="1397446690" sldId="373"/>
            <ac:spMk id="3" creationId="{00000000-0000-0000-0000-000000000000}"/>
          </ac:spMkLst>
        </pc:spChg>
        <pc:picChg chg="add mod">
          <ac:chgData name="Stringer, Ben" userId="d3272c5e-9804-4661-9b29-6f230c061a7e" providerId="ADAL" clId="{EB0B5D50-2890-2D40-804B-96E33B9BE6D0}" dt="2022-04-07T03:05:50.664" v="2828"/>
          <ac:picMkLst>
            <pc:docMk/>
            <pc:sldMk cId="1397446690" sldId="373"/>
            <ac:picMk id="5" creationId="{309C0EC3-6354-8D41-858E-19C2305A66BC}"/>
          </ac:picMkLst>
        </pc:picChg>
      </pc:sldChg>
      <pc:sldChg chg="addSp delSp modSp new mod modNotesTx">
        <pc:chgData name="Stringer, Ben" userId="d3272c5e-9804-4661-9b29-6f230c061a7e" providerId="ADAL" clId="{EB0B5D50-2890-2D40-804B-96E33B9BE6D0}" dt="2022-04-07T03:16:41.370" v="2848"/>
        <pc:sldMkLst>
          <pc:docMk/>
          <pc:sldMk cId="308529635" sldId="374"/>
        </pc:sldMkLst>
        <pc:spChg chg="del">
          <ac:chgData name="Stringer, Ben" userId="d3272c5e-9804-4661-9b29-6f230c061a7e" providerId="ADAL" clId="{EB0B5D50-2890-2D40-804B-96E33B9BE6D0}" dt="2022-04-03T20:00:46.617" v="633" actId="478"/>
          <ac:spMkLst>
            <pc:docMk/>
            <pc:sldMk cId="308529635" sldId="374"/>
            <ac:spMk id="2" creationId="{866967D5-BF36-1546-9B2F-3B8F197F79C0}"/>
          </ac:spMkLst>
        </pc:spChg>
        <pc:spChg chg="del">
          <ac:chgData name="Stringer, Ben" userId="d3272c5e-9804-4661-9b29-6f230c061a7e" providerId="ADAL" clId="{EB0B5D50-2890-2D40-804B-96E33B9BE6D0}" dt="2022-04-03T20:00:45.169" v="632" actId="478"/>
          <ac:spMkLst>
            <pc:docMk/>
            <pc:sldMk cId="308529635" sldId="374"/>
            <ac:spMk id="3" creationId="{4070B707-2899-444B-81F2-4DA5D8A51106}"/>
          </ac:spMkLst>
        </pc:spChg>
        <pc:picChg chg="add mod">
          <ac:chgData name="Stringer, Ben" userId="d3272c5e-9804-4661-9b29-6f230c061a7e" providerId="ADAL" clId="{EB0B5D50-2890-2D40-804B-96E33B9BE6D0}" dt="2022-04-07T03:16:41.370" v="2848"/>
          <ac:picMkLst>
            <pc:docMk/>
            <pc:sldMk cId="308529635" sldId="374"/>
            <ac:picMk id="2" creationId="{FE3E4382-A1CE-124E-93BA-8BCD7B9E3119}"/>
          </ac:picMkLst>
        </pc:picChg>
        <pc:picChg chg="add mod">
          <ac:chgData name="Stringer, Ben" userId="d3272c5e-9804-4661-9b29-6f230c061a7e" providerId="ADAL" clId="{EB0B5D50-2890-2D40-804B-96E33B9BE6D0}" dt="2022-04-03T20:01:05.143" v="637" actId="14100"/>
          <ac:picMkLst>
            <pc:docMk/>
            <pc:sldMk cId="308529635" sldId="374"/>
            <ac:picMk id="4" creationId="{73299DD9-FA17-AF48-B295-6B1C2C99A206}"/>
          </ac:picMkLst>
        </pc:picChg>
      </pc:sldChg>
      <pc:sldChg chg="addSp delSp modSp new mod">
        <pc:chgData name="Stringer, Ben" userId="d3272c5e-9804-4661-9b29-6f230c061a7e" providerId="ADAL" clId="{EB0B5D50-2890-2D40-804B-96E33B9BE6D0}" dt="2022-04-07T03:18:31.738" v="2852"/>
        <pc:sldMkLst>
          <pc:docMk/>
          <pc:sldMk cId="4062893452" sldId="375"/>
        </pc:sldMkLst>
        <pc:spChg chg="del">
          <ac:chgData name="Stringer, Ben" userId="d3272c5e-9804-4661-9b29-6f230c061a7e" providerId="ADAL" clId="{EB0B5D50-2890-2D40-804B-96E33B9BE6D0}" dt="2022-04-03T20:06:01.019" v="658" actId="478"/>
          <ac:spMkLst>
            <pc:docMk/>
            <pc:sldMk cId="4062893452" sldId="375"/>
            <ac:spMk id="2" creationId="{F9A26002-5D66-CA41-B8B5-44A658FE9F8D}"/>
          </ac:spMkLst>
        </pc:spChg>
        <pc:spChg chg="del">
          <ac:chgData name="Stringer, Ben" userId="d3272c5e-9804-4661-9b29-6f230c061a7e" providerId="ADAL" clId="{EB0B5D50-2890-2D40-804B-96E33B9BE6D0}" dt="2022-04-03T20:06:01.019" v="658" actId="478"/>
          <ac:spMkLst>
            <pc:docMk/>
            <pc:sldMk cId="4062893452" sldId="375"/>
            <ac:spMk id="3" creationId="{77B9CEF4-BB03-1E4C-9FF7-973A4864E60F}"/>
          </ac:spMkLst>
        </pc:spChg>
        <pc:picChg chg="add mod">
          <ac:chgData name="Stringer, Ben" userId="d3272c5e-9804-4661-9b29-6f230c061a7e" providerId="ADAL" clId="{EB0B5D50-2890-2D40-804B-96E33B9BE6D0}" dt="2022-04-04T17:57:35.645" v="2597" actId="14100"/>
          <ac:picMkLst>
            <pc:docMk/>
            <pc:sldMk cId="4062893452" sldId="375"/>
            <ac:picMk id="2" creationId="{D9213CEC-58E3-C248-9EBF-B6AEC451D672}"/>
          </ac:picMkLst>
        </pc:picChg>
        <pc:picChg chg="add mod">
          <ac:chgData name="Stringer, Ben" userId="d3272c5e-9804-4661-9b29-6f230c061a7e" providerId="ADAL" clId="{EB0B5D50-2890-2D40-804B-96E33B9BE6D0}" dt="2022-04-07T03:18:31.738" v="2852"/>
          <ac:picMkLst>
            <pc:docMk/>
            <pc:sldMk cId="4062893452" sldId="375"/>
            <ac:picMk id="3" creationId="{34B47106-01CF-0448-B09A-AD73FD317863}"/>
          </ac:picMkLst>
        </pc:picChg>
        <pc:picChg chg="add del mod">
          <ac:chgData name="Stringer, Ben" userId="d3272c5e-9804-4661-9b29-6f230c061a7e" providerId="ADAL" clId="{EB0B5D50-2890-2D40-804B-96E33B9BE6D0}" dt="2022-04-03T20:06:10.188" v="660" actId="478"/>
          <ac:picMkLst>
            <pc:docMk/>
            <pc:sldMk cId="4062893452" sldId="375"/>
            <ac:picMk id="4" creationId="{CB6DDE58-5BC0-E543-BE41-724B631A9FF8}"/>
          </ac:picMkLst>
        </pc:picChg>
        <pc:picChg chg="add del mod">
          <ac:chgData name="Stringer, Ben" userId="d3272c5e-9804-4661-9b29-6f230c061a7e" providerId="ADAL" clId="{EB0B5D50-2890-2D40-804B-96E33B9BE6D0}" dt="2022-04-04T17:57:08.169" v="2594" actId="478"/>
          <ac:picMkLst>
            <pc:docMk/>
            <pc:sldMk cId="4062893452" sldId="375"/>
            <ac:picMk id="5" creationId="{3B538328-1305-9C45-AF79-AD98C86CAC66}"/>
          </ac:picMkLst>
        </pc:picChg>
      </pc:sldChg>
      <pc:sldChg chg="addSp delSp modSp new mod">
        <pc:chgData name="Stringer, Ben" userId="d3272c5e-9804-4661-9b29-6f230c061a7e" providerId="ADAL" clId="{EB0B5D50-2890-2D40-804B-96E33B9BE6D0}" dt="2022-04-07T03:19:44.346" v="2853"/>
        <pc:sldMkLst>
          <pc:docMk/>
          <pc:sldMk cId="3379746015" sldId="376"/>
        </pc:sldMkLst>
        <pc:spChg chg="del">
          <ac:chgData name="Stringer, Ben" userId="d3272c5e-9804-4661-9b29-6f230c061a7e" providerId="ADAL" clId="{EB0B5D50-2890-2D40-804B-96E33B9BE6D0}" dt="2022-04-03T20:28:15.413" v="680" actId="478"/>
          <ac:spMkLst>
            <pc:docMk/>
            <pc:sldMk cId="3379746015" sldId="376"/>
            <ac:spMk id="2" creationId="{F598A290-B16C-3147-A2AD-5E4E087D77AD}"/>
          </ac:spMkLst>
        </pc:spChg>
        <pc:spChg chg="del">
          <ac:chgData name="Stringer, Ben" userId="d3272c5e-9804-4661-9b29-6f230c061a7e" providerId="ADAL" clId="{EB0B5D50-2890-2D40-804B-96E33B9BE6D0}" dt="2022-04-03T20:28:15.413" v="680" actId="478"/>
          <ac:spMkLst>
            <pc:docMk/>
            <pc:sldMk cId="3379746015" sldId="376"/>
            <ac:spMk id="3" creationId="{03B562D6-7151-A841-9C87-D1D963C7568E}"/>
          </ac:spMkLst>
        </pc:spChg>
        <pc:picChg chg="add mod">
          <ac:chgData name="Stringer, Ben" userId="d3272c5e-9804-4661-9b29-6f230c061a7e" providerId="ADAL" clId="{EB0B5D50-2890-2D40-804B-96E33B9BE6D0}" dt="2022-04-07T03:19:44.346" v="2853"/>
          <ac:picMkLst>
            <pc:docMk/>
            <pc:sldMk cId="3379746015" sldId="376"/>
            <ac:picMk id="2" creationId="{B03F38A8-95AD-BA4F-8871-7D969CE575C6}"/>
          </ac:picMkLst>
        </pc:picChg>
        <pc:picChg chg="add mod">
          <ac:chgData name="Stringer, Ben" userId="d3272c5e-9804-4661-9b29-6f230c061a7e" providerId="ADAL" clId="{EB0B5D50-2890-2D40-804B-96E33B9BE6D0}" dt="2022-04-03T20:32:09.153" v="683" actId="14100"/>
          <ac:picMkLst>
            <pc:docMk/>
            <pc:sldMk cId="3379746015" sldId="376"/>
            <ac:picMk id="4" creationId="{861AF994-4195-1140-99B6-E72B78AF16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BC0D-54A9-41F7-AE07-66500E2A92FA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96FD0-CBCE-45A1-BB65-DDFE9F29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stablish a repeated cross-sectional survey of residents of Cook County, IL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ffer new insights into the public’s views regarding the distinctive political and social issues facing urban areas in the contemporary United States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rovide an opportunity for researchers to shed light on enduring and emerging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issues and how policy makers and the public might work together to address them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Pedagogical motivation: students </a:t>
            </a:r>
            <a:r>
              <a:rPr lang="en-US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have a unique experiential learning opportunity to work with faculty to develop and field a survey that addresses the most pressing issues facing the area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Black: </a:t>
            </a:r>
          </a:p>
          <a:p>
            <a:r>
              <a:rPr lang="en-US" dirty="0"/>
              <a:t> 75        167         59         58 </a:t>
            </a:r>
          </a:p>
          <a:p>
            <a:r>
              <a:rPr lang="en-US" dirty="0"/>
              <a:t>20.89      46.52      16.43      16.16</a:t>
            </a:r>
          </a:p>
          <a:p>
            <a:endParaRPr lang="en-US" dirty="0"/>
          </a:p>
          <a:p>
            <a:r>
              <a:rPr lang="en-US" dirty="0"/>
              <a:t>White:</a:t>
            </a:r>
          </a:p>
          <a:p>
            <a:r>
              <a:rPr lang="en-US" dirty="0"/>
              <a:t>334        204        121        109 </a:t>
            </a:r>
          </a:p>
          <a:p>
            <a:r>
              <a:rPr lang="en-US" dirty="0"/>
              <a:t>43.49      26.56      15.76      14.19</a:t>
            </a:r>
          </a:p>
          <a:p>
            <a:endParaRPr lang="en-US" dirty="0"/>
          </a:p>
          <a:p>
            <a:r>
              <a:rPr lang="en-US" dirty="0" err="1"/>
              <a:t>Hisp</a:t>
            </a:r>
            <a:r>
              <a:rPr lang="en-US" dirty="0"/>
              <a:t>:</a:t>
            </a:r>
          </a:p>
          <a:p>
            <a:r>
              <a:rPr lang="en-US" dirty="0"/>
              <a:t> 47         75         53        109 </a:t>
            </a:r>
          </a:p>
          <a:p>
            <a:r>
              <a:rPr lang="en-US" dirty="0"/>
              <a:t>16.55      26.41      18.66      38.38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&lt;10k-39,999</a:t>
            </a:r>
          </a:p>
          <a:p>
            <a:r>
              <a:rPr lang="en-US" dirty="0"/>
              <a:t>123        154         72         41 |       390 </a:t>
            </a:r>
          </a:p>
          <a:p>
            <a:r>
              <a:rPr lang="en-US" dirty="0"/>
              <a:t>31.54      39.49      18.46      10.51 |    100.00 </a:t>
            </a:r>
          </a:p>
          <a:p>
            <a:endParaRPr lang="en-US" dirty="0"/>
          </a:p>
          <a:p>
            <a:r>
              <a:rPr lang="en-US" dirty="0"/>
              <a:t>40k-69,999 </a:t>
            </a:r>
          </a:p>
          <a:p>
            <a:r>
              <a:rPr lang="en-US" dirty="0"/>
              <a:t>116        111         52         40 |       319 </a:t>
            </a:r>
          </a:p>
          <a:p>
            <a:r>
              <a:rPr lang="en-US" dirty="0"/>
              <a:t>36.36      34.80      16.30      12.54 |    100.00 </a:t>
            </a:r>
          </a:p>
          <a:p>
            <a:endParaRPr lang="en-US" dirty="0"/>
          </a:p>
          <a:p>
            <a:r>
              <a:rPr lang="en-US" dirty="0"/>
              <a:t>70k-119,999 </a:t>
            </a:r>
          </a:p>
          <a:p>
            <a:r>
              <a:rPr lang="en-US" dirty="0"/>
              <a:t>112         89         53        103 |       357 </a:t>
            </a:r>
          </a:p>
          <a:p>
            <a:r>
              <a:rPr lang="en-US" dirty="0"/>
              <a:t>31.37      24.93      14.85      28.85</a:t>
            </a:r>
          </a:p>
          <a:p>
            <a:endParaRPr lang="en-US" dirty="0"/>
          </a:p>
          <a:p>
            <a:r>
              <a:rPr lang="en-US" dirty="0"/>
              <a:t> 120k+        </a:t>
            </a:r>
          </a:p>
          <a:p>
            <a:r>
              <a:rPr lang="en-US" dirty="0"/>
              <a:t>93         82         60         91 |       326 </a:t>
            </a:r>
          </a:p>
          <a:p>
            <a:r>
              <a:rPr lang="en-US" dirty="0"/>
              <a:t>28.53      25.15      18.40      27.91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18-25 |        16         67         40         30 |       153 </a:t>
            </a:r>
          </a:p>
          <a:p>
            <a:r>
              <a:rPr lang="en-US" dirty="0"/>
              <a:t>           |     10.46      43.79      26.14      19.61 |    100.00 </a:t>
            </a:r>
          </a:p>
          <a:p>
            <a:endParaRPr lang="en-US" dirty="0"/>
          </a:p>
          <a:p>
            <a:r>
              <a:rPr lang="en-US" dirty="0"/>
              <a:t>     26-35 |        26        113         77         88 |       304 </a:t>
            </a:r>
          </a:p>
          <a:p>
            <a:r>
              <a:rPr lang="en-US" dirty="0"/>
              <a:t>           |      8.55      37.17      25.33      28.95 |    100.00 </a:t>
            </a:r>
          </a:p>
          <a:p>
            <a:endParaRPr lang="en-US" dirty="0"/>
          </a:p>
          <a:p>
            <a:r>
              <a:rPr lang="en-US" dirty="0"/>
              <a:t>     36-45 |        45        124         68        120 |       357 </a:t>
            </a:r>
          </a:p>
          <a:p>
            <a:r>
              <a:rPr lang="en-US" dirty="0"/>
              <a:t>           |     12.61      34.73      19.05      33.61 |    100.00 </a:t>
            </a:r>
          </a:p>
          <a:p>
            <a:endParaRPr lang="en-US" dirty="0"/>
          </a:p>
          <a:p>
            <a:r>
              <a:rPr lang="en-US" dirty="0"/>
              <a:t>     46-64 |       165        118         39         37 |       359 </a:t>
            </a:r>
          </a:p>
          <a:p>
            <a:r>
              <a:rPr lang="en-US" dirty="0"/>
              <a:t>           |     45.96      32.87      10.86      10.31 |    100.00 </a:t>
            </a:r>
          </a:p>
          <a:p>
            <a:endParaRPr lang="en-US" dirty="0"/>
          </a:p>
          <a:p>
            <a:r>
              <a:rPr lang="en-US" dirty="0"/>
              <a:t>       65+ |       226         40         16          5 |       287 </a:t>
            </a:r>
          </a:p>
          <a:p>
            <a:r>
              <a:rPr lang="en-US" dirty="0"/>
              <a:t>           |     78.75      13.94       5.57       1.74 |    100.00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Census estimates for race/ethnicity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White, not HL: 41.8%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any race: 25.6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Black, not HL: 22.7%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Asian, not HL:7.6%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other race, not HL: 0.2%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or more, not HL: 1.9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4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Molla</a:t>
            </a:r>
            <a:r>
              <a:rPr lang="en-US" dirty="0">
                <a:effectLst/>
              </a:rPr>
              <a:t>, Rani. “What's the Biggest Food Delivery Service in Your City?” Vox. Vox, October 3, 2017. https://</a:t>
            </a:r>
            <a:r>
              <a:rPr lang="en-US" dirty="0" err="1">
                <a:effectLst/>
              </a:rPr>
              <a:t>www.vox.com</a:t>
            </a:r>
            <a:r>
              <a:rPr lang="en-US" dirty="0">
                <a:effectLst/>
              </a:rPr>
              <a:t>/2017/10/3/16384050/food-delivery-service-</a:t>
            </a:r>
            <a:r>
              <a:rPr lang="en-US" dirty="0" err="1">
                <a:effectLst/>
              </a:rPr>
              <a:t>ubereats</a:t>
            </a:r>
            <a:r>
              <a:rPr lang="en-US" dirty="0">
                <a:effectLst/>
              </a:rPr>
              <a:t>-</a:t>
            </a:r>
            <a:r>
              <a:rPr lang="en-US" dirty="0" err="1">
                <a:effectLst/>
              </a:rPr>
              <a:t>grubhub</a:t>
            </a:r>
            <a:r>
              <a:rPr lang="en-US" dirty="0">
                <a:effectLst/>
              </a:rPr>
              <a:t>-</a:t>
            </a:r>
            <a:r>
              <a:rPr lang="en-US" dirty="0" err="1">
                <a:effectLst/>
              </a:rPr>
              <a:t>doordash</a:t>
            </a:r>
            <a:r>
              <a:rPr lang="en-US" dirty="0">
                <a:effectLst/>
              </a:rPr>
              <a:t>-city-takeout.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9768-A52F-DF4E-9D86-B063F71009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3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SPECTRUM Consortium. “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Signalling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Virtue, Promoting Harm - Unhealthy commodity industries and COVID-19.” NCD Alliance, September 9,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79768-A52F-DF4E-9D86-B063F71009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Never:   		487       32.66</a:t>
            </a:r>
          </a:p>
          <a:p>
            <a:r>
              <a:rPr lang="en-US" dirty="0"/>
              <a:t> 1-2x/month |      	  475       31.86</a:t>
            </a:r>
          </a:p>
          <a:p>
            <a:r>
              <a:rPr lang="en-US" dirty="0"/>
              <a:t> 1/week |       	 244       16.36</a:t>
            </a:r>
          </a:p>
          <a:p>
            <a:r>
              <a:rPr lang="en-US" dirty="0"/>
              <a:t>more than 1/week |        285       19.11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0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use OFDS:  229         73         25         68         16         76</a:t>
            </a:r>
          </a:p>
          <a:p>
            <a:r>
              <a:rPr lang="en-US" dirty="0"/>
              <a:t>		 47.02      14.99       5.13      13.96       3.29      15.61 </a:t>
            </a:r>
          </a:p>
          <a:p>
            <a:endParaRPr lang="en-US" dirty="0"/>
          </a:p>
          <a:p>
            <a:r>
              <a:rPr lang="en-US" dirty="0"/>
              <a:t>Has not used </a:t>
            </a:r>
            <a:r>
              <a:rPr lang="en-US" dirty="0" err="1"/>
              <a:t>ofds</a:t>
            </a:r>
            <a:r>
              <a:rPr lang="en-US" dirty="0"/>
              <a:t> in last month:  277        360        130        116        108         13 </a:t>
            </a:r>
          </a:p>
          <a:p>
            <a:r>
              <a:rPr lang="en-US" dirty="0"/>
              <a:t>			27.59      35.86      12.95      11.55      10.76       1.29 </a:t>
            </a:r>
          </a:p>
          <a:p>
            <a:endParaRPr lang="en-US" dirty="0"/>
          </a:p>
          <a:p>
            <a:r>
              <a:rPr lang="en-US" dirty="0"/>
              <a:t>Total: 506        433        155        184        124         89</a:t>
            </a:r>
          </a:p>
          <a:p>
            <a:r>
              <a:rPr lang="en-US" dirty="0"/>
              <a:t>             33.94      29.04      10.40      12.34       8.32       5.97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less often |                202       13.55       </a:t>
            </a:r>
          </a:p>
          <a:p>
            <a:r>
              <a:rPr lang="en-US" dirty="0"/>
              <a:t>about the same |        634       42.52</a:t>
            </a:r>
          </a:p>
          <a:p>
            <a:r>
              <a:rPr lang="en-US" dirty="0"/>
              <a:t>    more often |            655       43.93</a:t>
            </a:r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often:  118         55         17         12	202</a:t>
            </a:r>
          </a:p>
          <a:p>
            <a:r>
              <a:rPr lang="en-US" dirty="0"/>
              <a:t>	 58.42      27.23       8.42       5.94</a:t>
            </a:r>
          </a:p>
          <a:p>
            <a:endParaRPr lang="en-US" dirty="0"/>
          </a:p>
          <a:p>
            <a:r>
              <a:rPr lang="en-US" dirty="0"/>
              <a:t>About the same:  341        181         73         39	634</a:t>
            </a:r>
          </a:p>
          <a:p>
            <a:r>
              <a:rPr lang="en-US" dirty="0"/>
              <a:t>	53.79      28.55      11.51       6.15 </a:t>
            </a:r>
          </a:p>
          <a:p>
            <a:endParaRPr lang="en-US" dirty="0"/>
          </a:p>
          <a:p>
            <a:r>
              <a:rPr lang="en-US" dirty="0"/>
              <a:t>More often: 28        239        154        234	655</a:t>
            </a:r>
          </a:p>
          <a:p>
            <a:r>
              <a:rPr lang="en-US" dirty="0"/>
              <a:t>	 4.27      36.49      23.51      35.73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9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6FD0-CBCE-45A1-BB65-DDFE9F297A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45794"/>
            <a:ext cx="85344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 headline goes here. One or two lines.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1948"/>
            <a:ext cx="103632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DEPARTMENT NAME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2468053"/>
            <a:ext cx="85344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4" y="5165656"/>
            <a:ext cx="1150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1599741"/>
            <a:ext cx="10629840" cy="452642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81081" y="456741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12192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321285"/>
            <a:ext cx="103632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826669"/>
            <a:ext cx="103632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5072530"/>
            <a:ext cx="10310284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3084" y="3984112"/>
            <a:ext cx="103632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200" y="459350"/>
            <a:ext cx="10765536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458" y="2335053"/>
            <a:ext cx="8863185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52458" y="2973057"/>
            <a:ext cx="8863185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652458" y="3676852"/>
            <a:ext cx="8863185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30" y="5267128"/>
            <a:ext cx="8863185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586990"/>
            <a:ext cx="10629381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Label goes here, if needed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8" y="2826722"/>
            <a:ext cx="10629381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Type sample goes here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4461" y="1914072"/>
            <a:ext cx="1062983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Headline/sample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4182273"/>
            <a:ext cx="10629381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Secondary type sample (chart, caption, etc.)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49" y="3810001"/>
            <a:ext cx="3896101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5409-0847-3543-A4C3-9738C8D7B7B9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5E-146B-9444-9FB1-8D3E4CC5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0643" y="5183496"/>
            <a:ext cx="2114214" cy="156059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12192000" cy="1920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40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20861" r="12116" b="17959"/>
          <a:stretch/>
        </p:blipFill>
        <p:spPr>
          <a:xfrm>
            <a:off x="9952074" y="5109454"/>
            <a:ext cx="2239925" cy="17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0.png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em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0.png"/><Relationship Id="rId5" Type="http://schemas.openxmlformats.org/officeDocument/2006/relationships/image" Target="../media/image19.emf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0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0.png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Cook county Community survey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B19B345-C528-9F4C-95E9-3A7AE4C71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0"/>
    </mc:Choice>
    <mc:Fallback>
      <p:transition spd="slow" advTm="7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8552-4E8A-D042-98BA-55294747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4B0D-9998-924D-A458-547E6197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34"/>
            <a:ext cx="10010614" cy="51267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past month, how often have you or your family used an online food delivery service?</a:t>
            </a:r>
          </a:p>
          <a:p>
            <a:pPr lvl="1"/>
            <a:r>
              <a:rPr lang="en-US" dirty="0"/>
              <a:t>Never, Once or twice, Once a week, More than once a week</a:t>
            </a:r>
          </a:p>
          <a:p>
            <a:r>
              <a:rPr lang="en-US" dirty="0"/>
              <a:t>Thinking about online food delivery services such as Uber Eats, </a:t>
            </a:r>
            <a:r>
              <a:rPr lang="en-US" dirty="0" err="1"/>
              <a:t>Grubhub</a:t>
            </a:r>
            <a:r>
              <a:rPr lang="en-US" dirty="0"/>
              <a:t>, Postmates, and </a:t>
            </a:r>
            <a:r>
              <a:rPr lang="en-US" dirty="0" err="1"/>
              <a:t>DoorDash</a:t>
            </a:r>
            <a:r>
              <a:rPr lang="en-US" dirty="0"/>
              <a:t>, do you now use these more or less often than you did prior to the COVID-19 pandemic (that is, prior to March 2020)?</a:t>
            </a:r>
          </a:p>
          <a:p>
            <a:pPr lvl="1"/>
            <a:r>
              <a:rPr lang="en-US" dirty="0"/>
              <a:t>More often, About the same, Less often</a:t>
            </a:r>
          </a:p>
          <a:p>
            <a:r>
              <a:rPr lang="en-US" sz="3000" dirty="0"/>
              <a:t>Which of the following is most important to you in considering whether to use online food delivery service like Uber Eats, </a:t>
            </a:r>
            <a:r>
              <a:rPr lang="en-US" sz="3000" dirty="0" err="1"/>
              <a:t>Grubhub</a:t>
            </a:r>
            <a:r>
              <a:rPr lang="en-US" sz="3000" dirty="0"/>
              <a:t>, Postmates, and </a:t>
            </a:r>
            <a:r>
              <a:rPr lang="en-US" sz="3000" dirty="0" err="1"/>
              <a:t>DoorDash</a:t>
            </a:r>
            <a:r>
              <a:rPr lang="en-US" sz="3000" dirty="0"/>
              <a:t>?</a:t>
            </a:r>
          </a:p>
          <a:p>
            <a:pPr lvl="1"/>
            <a:r>
              <a:rPr lang="en-US" dirty="0"/>
              <a:t>Cost, </a:t>
            </a:r>
            <a:r>
              <a:rPr lang="en-US" sz="2600" dirty="0"/>
              <a:t>Convenience</a:t>
            </a:r>
            <a:r>
              <a:rPr lang="en-US" dirty="0"/>
              <a:t>, Reducing physical contact, Supporting restaurants directly, Experience, Other (write in)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6ABB2A-F3EB-5547-A960-E43873B46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95"/>
    </mc:Choice>
    <mc:Fallback>
      <p:transition spd="slow" advTm="56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EAB72AE4-B4B9-0D46-96CA-37D7DF7ED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75" y="0"/>
            <a:ext cx="9433249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4DBE40-AE93-2149-ADBC-44F1DA08CE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0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06"/>
    </mc:Choice>
    <mc:Fallback>
      <p:transition spd="slow" advTm="24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306F73C-2E63-6647-9D25-3C393EAD6BF3}"/>
              </a:ext>
            </a:extLst>
          </p:cNvPr>
          <p:cNvSpPr txBox="1"/>
          <p:nvPr/>
        </p:nvSpPr>
        <p:spPr>
          <a:xfrm>
            <a:off x="3487119" y="6040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E640D-D9BD-0D40-B999-9A0299234741}"/>
              </a:ext>
            </a:extLst>
          </p:cNvPr>
          <p:cNvSpPr txBox="1"/>
          <p:nvPr/>
        </p:nvSpPr>
        <p:spPr>
          <a:xfrm>
            <a:off x="4076055" y="6040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6848A-FDC1-A44D-A4A0-172D3132E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" y="-2935"/>
            <a:ext cx="9417803" cy="68493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1B9FD5A-6694-CF46-BFE3-831277A0E35F}"/>
              </a:ext>
            </a:extLst>
          </p:cNvPr>
          <p:cNvSpPr txBox="1"/>
          <p:nvPr/>
        </p:nvSpPr>
        <p:spPr>
          <a:xfrm>
            <a:off x="2497049" y="965693"/>
            <a:ext cx="4434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1: Cost</a:t>
            </a:r>
          </a:p>
          <a:p>
            <a:r>
              <a:rPr lang="en-US" sz="2400" dirty="0"/>
              <a:t>2: Convenience</a:t>
            </a:r>
          </a:p>
          <a:p>
            <a:r>
              <a:rPr lang="en-US" sz="2400" dirty="0"/>
              <a:t>3: Reducing physical contact</a:t>
            </a:r>
          </a:p>
          <a:p>
            <a:r>
              <a:rPr lang="en-US" sz="2400" dirty="0"/>
              <a:t>4: Supporting Restaurants Directly</a:t>
            </a:r>
          </a:p>
          <a:p>
            <a:r>
              <a:rPr lang="en-US" sz="2400" dirty="0"/>
              <a:t>5: Experience</a:t>
            </a:r>
          </a:p>
          <a:p>
            <a:r>
              <a:rPr lang="en-US" sz="2400" dirty="0"/>
              <a:t>6: Other (write in)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F6285-A058-2148-96F5-7252128D9EE5}"/>
              </a:ext>
            </a:extLst>
          </p:cNvPr>
          <p:cNvSpPr txBox="1"/>
          <p:nvPr/>
        </p:nvSpPr>
        <p:spPr>
          <a:xfrm>
            <a:off x="1177871" y="5284922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1          2 </a:t>
            </a:r>
            <a:r>
              <a:rPr lang="en-US" dirty="0"/>
              <a:t>		3	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/>
              <a:t>	   5	        </a:t>
            </a:r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DEB263-9128-E44F-A1D9-BA5B21B53786}"/>
              </a:ext>
            </a:extLst>
          </p:cNvPr>
          <p:cNvSpPr txBox="1"/>
          <p:nvPr/>
        </p:nvSpPr>
        <p:spPr>
          <a:xfrm>
            <a:off x="5424405" y="5522975"/>
            <a:ext cx="364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         2 	     3		4	   5</a:t>
            </a:r>
            <a:r>
              <a:rPr lang="en-US" dirty="0"/>
              <a:t>	     6 </a:t>
            </a:r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4CB7E5F-2378-0746-B99A-A1B24F46C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44"/>
    </mc:Choice>
    <mc:Fallback>
      <p:transition spd="slow" advTm="33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99DD9-FA17-AF48-B295-6B1C2C99A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918915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3E4382-A1CE-124E-93BA-8BCD7B9E3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58"/>
    </mc:Choice>
    <mc:Fallback>
      <p:transition spd="slow" advTm="25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C8D0E599-71AE-2143-B58D-4ADA8C007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28" y="0"/>
            <a:ext cx="942975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8875452-5ABB-9A43-AC56-868E22E67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84"/>
    </mc:Choice>
    <mc:Fallback>
      <p:transition spd="slow" advTm="5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213CEC-58E3-C248-9EBF-B6AEC451D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932"/>
            <a:ext cx="9422969" cy="685306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4B47106-01CF-0448-B09A-AD73FD317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9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6"/>
    </mc:Choice>
    <mc:Fallback>
      <p:transition spd="slow" advTm="9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DF19A9-095D-CE4E-A388-D007A3C8A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609" y="3420427"/>
            <a:ext cx="4726663" cy="3437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28D5-72C5-CB40-9155-7A7E1643A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80" y="-1"/>
            <a:ext cx="4703087" cy="3420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59632-882E-D14A-9762-05ACDF90D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914" y="0"/>
            <a:ext cx="4703086" cy="342042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88ADCEC-B9EF-7544-A992-2A8E6AAD5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17"/>
    </mc:Choice>
    <mc:Fallback>
      <p:transition spd="slow" advTm="10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16E884-7B46-034C-B396-7797BBBE2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65410" cy="68643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FE3430-8A3E-8040-8A37-09FCF6A32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9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88"/>
    </mc:Choice>
    <mc:Fallback>
      <p:transition spd="slow" advTm="34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AF994-4195-1140-99B6-E72B78AF1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40"/>
            <a:ext cx="9438468" cy="68643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3F38A8-95AD-BA4F-8871-7D969CE57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4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2"/>
    </mc:Choice>
    <mc:Fallback>
      <p:transition spd="slow" advTm="5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A64A84-F514-FD43-978C-295C5AA0A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453966" cy="687561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5C543D-9C5C-F542-A2E0-E22600125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4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98"/>
    </mc:Choice>
    <mc:Fallback>
      <p:transition spd="slow" advTm="24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F2BF1-D7DD-4341-922E-8A6128BA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Team:</a:t>
            </a:r>
          </a:p>
          <a:p>
            <a:pPr marL="40005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2021-2022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Faculty: Dr. Dana Garbarski &amp; Dr. David Doherty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 students: Keyla Navarrete, Juanita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Bastidas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Undergrad students: Sophia Bardelli, Sarah Jack, Andrew Byrne,                       Ben Stringer, Emma O’Driscoll, Pablo Guzman Rivera, Maddie Jackson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812132-4439-4FE4-A040-BBADF119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 County Community Survey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AC6A84-41B1-45F3-B302-FF241A4AC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081893A-0B13-9743-8833-9466824DC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8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27"/>
    </mc:Choice>
    <mc:Fallback>
      <p:transition spd="slow" advTm="25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106ECB-0766-43DF-AD12-333FAFC44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64" y="1599741"/>
            <a:ext cx="10629840" cy="4526423"/>
          </a:xfrm>
        </p:spPr>
        <p:txBody>
          <a:bodyPr>
            <a:normAutofit/>
          </a:bodyPr>
          <a:lstStyle/>
          <a:p>
            <a:r>
              <a:rPr lang="en-US" dirty="0"/>
              <a:t>2/3 of Cook County Uses OFDS at least once a month.</a:t>
            </a:r>
          </a:p>
          <a:p>
            <a:pPr lvl="1"/>
            <a:r>
              <a:rPr lang="en-US" dirty="0"/>
              <a:t>1/3 of Cook County Uses OFDS at least once a week.</a:t>
            </a:r>
          </a:p>
          <a:p>
            <a:r>
              <a:rPr lang="en-US" dirty="0"/>
              <a:t>Use of OFDS is not universal among Cook County residents</a:t>
            </a:r>
          </a:p>
          <a:p>
            <a:pPr lvl="1"/>
            <a:r>
              <a:rPr lang="en-US" dirty="0"/>
              <a:t>Respondents under 45 years old, making over $70,000 were using OFDS the most (once a week or more). That said significant usage was seen at most levels of age and income.</a:t>
            </a:r>
          </a:p>
          <a:p>
            <a:r>
              <a:rPr lang="en-US" dirty="0"/>
              <a:t>Respondent’s self identified most important quality differed based on their usage.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1147DB-6B0A-4692-BA14-3FCCA62F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5C837-D9D6-4633-BF65-6875A92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D773FF8-4D8F-B342-A57A-05A180813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77"/>
    </mc:Choice>
    <mc:Fallback>
      <p:transition spd="slow" advTm="55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4214AD-1055-4D27-967B-FA4500AE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sub-group that contains users who typically use OFDS the most.</a:t>
            </a:r>
          </a:p>
          <a:p>
            <a:r>
              <a:rPr lang="en-US" dirty="0"/>
              <a:t>Create zip code analysis.</a:t>
            </a:r>
          </a:p>
          <a:p>
            <a:r>
              <a:rPr lang="en-US" dirty="0"/>
              <a:t>Possibly connect existing neighborhood perception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B2EC60-2585-4A92-9ED1-8D181DD7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next?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4D7BD-ADE6-4153-845E-DBCD36A11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1E17023-B054-F349-9CEC-5F631A423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3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08"/>
    </mc:Choice>
    <mc:Fallback>
      <p:transition spd="slow" advTm="50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F2BF1-D7DD-4341-922E-8A6128BAF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stablish a repeated cross-sectional survey of residents of Cook County, IL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How public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thinks of 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distinctive political and social issues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Shed light on enduring and emerging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issues for public and policy makers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812132-4439-4FE4-A040-BBADF119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AC6A84-41B1-45F3-B302-FF241A4AC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37B24A6-741C-6847-BD67-F18365366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51"/>
    </mc:Choice>
    <mc:Fallback>
      <p:transition spd="slow" advTm="27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6478-C0DE-B24D-854E-F30CE2C1D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Cross-sectional online survey of a descriptively representative sample of 1,460  adults in Cook County </a:t>
            </a:r>
          </a:p>
          <a:p>
            <a:pPr lvl="1"/>
            <a:r>
              <a:rPr lang="en-US" sz="2600" dirty="0">
                <a:latin typeface="+mj-lt"/>
              </a:rPr>
              <a:t>February-March 2022</a:t>
            </a:r>
          </a:p>
          <a:p>
            <a:r>
              <a:rPr lang="en-US" sz="2600" dirty="0" err="1">
                <a:latin typeface="+mj-lt"/>
              </a:rPr>
              <a:t>Dynata</a:t>
            </a:r>
            <a:r>
              <a:rPr lang="en-US" sz="2600" dirty="0">
                <a:latin typeface="+mj-lt"/>
              </a:rPr>
              <a:t>: data platform with a large and diverse panel of respondents. </a:t>
            </a:r>
          </a:p>
          <a:p>
            <a:pPr lvl="1"/>
            <a:r>
              <a:rPr lang="en-US" sz="2600" dirty="0">
                <a:latin typeface="+mj-lt"/>
              </a:rPr>
              <a:t>Slightly underrepresented </a:t>
            </a:r>
            <a:r>
              <a:rPr lang="en-US" sz="2600" dirty="0" err="1">
                <a:latin typeface="+mj-lt"/>
              </a:rPr>
              <a:t>Latine</a:t>
            </a:r>
            <a:r>
              <a:rPr lang="en-US" sz="2600" dirty="0">
                <a:latin typeface="+mj-lt"/>
              </a:rPr>
              <a:t> population, overrepresented white population of Cook County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73A56-F609-194A-AE6A-57A9A64C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B8B60-91D2-436B-A2EA-391EFF92F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98A5390-B17A-A644-A752-56507BB88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31"/>
    </mc:Choice>
    <mc:Fallback>
      <p:transition spd="slow" advTm="2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2AE5-88E7-5C4D-A1F0-4CE695ED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60" y="1599741"/>
            <a:ext cx="5139724" cy="452642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18 – 25: 10%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26 – 35: 21%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36 – 45: 24%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46 – 64: 25%</a:t>
            </a:r>
            <a:endParaRPr lang="en-US" sz="24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65+: 20%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Gender self-identification: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Woman 57%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Man 41%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Transgender, genderqueer, nonbinary 1.3%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A28AA-DF89-9643-BF27-5CA85B0C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574" y="331292"/>
            <a:ext cx="10629837" cy="1143000"/>
          </a:xfrm>
        </p:spPr>
        <p:txBody>
          <a:bodyPr/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DF336F-4023-416C-B3A0-1E836D1E7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9BCC34-98F8-9E41-B284-BCBB96161C78}"/>
              </a:ext>
            </a:extLst>
          </p:cNvPr>
          <p:cNvSpPr txBox="1">
            <a:spLocks/>
          </p:cNvSpPr>
          <p:nvPr/>
        </p:nvSpPr>
        <p:spPr>
          <a:xfrm>
            <a:off x="5823856" y="1690688"/>
            <a:ext cx="6161314" cy="477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Ethnoracial</a:t>
            </a:r>
            <a:r>
              <a:rPr lang="en-US" sz="2400" dirty="0"/>
              <a:t> self-identification:</a:t>
            </a:r>
          </a:p>
          <a:p>
            <a:pPr lvl="1"/>
            <a:r>
              <a:rPr lang="en-US" dirty="0"/>
              <a:t>White 54%</a:t>
            </a:r>
          </a:p>
          <a:p>
            <a:pPr lvl="1"/>
            <a:r>
              <a:rPr lang="en-US" dirty="0"/>
              <a:t>Black or African American 23%</a:t>
            </a:r>
          </a:p>
          <a:p>
            <a:pPr lvl="1"/>
            <a:r>
              <a:rPr lang="en-US" dirty="0"/>
              <a:t>Hispanic, </a:t>
            </a:r>
            <a:r>
              <a:rPr lang="en-US" dirty="0" err="1"/>
              <a:t>Latine</a:t>
            </a:r>
            <a:r>
              <a:rPr lang="en-US" dirty="0"/>
              <a:t>, Latinx 19%</a:t>
            </a:r>
          </a:p>
          <a:p>
            <a:pPr lvl="2"/>
            <a:r>
              <a:rPr lang="en-US" sz="2400" dirty="0"/>
              <a:t>89% born in U.S.</a:t>
            </a:r>
          </a:p>
          <a:p>
            <a:pPr lvl="1"/>
            <a:r>
              <a:rPr lang="en-US" dirty="0"/>
              <a:t>Asian 5%</a:t>
            </a:r>
          </a:p>
          <a:p>
            <a:pPr lvl="2"/>
            <a:r>
              <a:rPr lang="en-US" sz="2400" dirty="0"/>
              <a:t>53% born in U.S.</a:t>
            </a:r>
          </a:p>
          <a:p>
            <a:pPr lvl="1"/>
            <a:r>
              <a:rPr lang="en-US" dirty="0"/>
              <a:t>More than one 2% </a:t>
            </a:r>
          </a:p>
          <a:p>
            <a:pPr lvl="1"/>
            <a:r>
              <a:rPr lang="en-US" dirty="0"/>
              <a:t>Other 1.5%</a:t>
            </a:r>
          </a:p>
          <a:p>
            <a:r>
              <a:rPr lang="en-US" sz="2400" dirty="0"/>
              <a:t>Residence</a:t>
            </a:r>
          </a:p>
          <a:p>
            <a:pPr lvl="1"/>
            <a:r>
              <a:rPr lang="en-US" dirty="0"/>
              <a:t>Chicago 45%</a:t>
            </a:r>
          </a:p>
          <a:p>
            <a:pPr lvl="1"/>
            <a:r>
              <a:rPr lang="en-US" dirty="0"/>
              <a:t>Suburban Cook County 54%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403B90B-B0E4-094B-9940-7F0DC0AB2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50"/>
    </mc:Choice>
    <mc:Fallback>
      <p:transition spd="slow" advTm="27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3289300"/>
            <a:ext cx="66261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25" dirty="0">
                <a:solidFill>
                  <a:srgbClr val="FFFFFF"/>
                </a:solidFill>
                <a:latin typeface="Arial"/>
                <a:cs typeface="Arial"/>
              </a:rPr>
              <a:t>Online Food Delivery Services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500" y="2803091"/>
            <a:ext cx="39725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CC00"/>
                </a:solidFill>
                <a:latin typeface="Arial"/>
                <a:cs typeface="Arial"/>
              </a:rPr>
              <a:t>COOK</a:t>
            </a:r>
            <a:r>
              <a:rPr sz="1700" b="1" spc="-1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CC00"/>
                </a:solidFill>
                <a:latin typeface="Arial"/>
                <a:cs typeface="Arial"/>
              </a:rPr>
              <a:t>COUNTY</a:t>
            </a:r>
            <a:r>
              <a:rPr sz="1700" b="1" spc="-4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CC00"/>
                </a:solidFill>
                <a:latin typeface="Arial"/>
                <a:cs typeface="Arial"/>
              </a:rPr>
              <a:t>COMMUNITY</a:t>
            </a:r>
            <a:r>
              <a:rPr sz="1700" b="1" spc="-4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CC00"/>
                </a:solidFill>
                <a:latin typeface="Arial"/>
                <a:cs typeface="Arial"/>
              </a:rPr>
              <a:t>SURVEY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500" y="3975100"/>
            <a:ext cx="3619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Ben Stringer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09C0EC3-6354-8D41-858E-19C2305A6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3"/>
    </mc:Choice>
    <mc:Fallback>
      <p:transition spd="slow" advTm="7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9221-7D94-2C40-AE00-A9EE96A1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Online Food Delivery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0A03C-877C-EC4B-8494-8035FAA3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Online Food Delivery Services (OFDS) are services that connect customers to restaurants with their online order platform and a fleet of delivery drivers.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Popular services in Cook County in descending order are </a:t>
            </a:r>
            <a:r>
              <a:rPr lang="en-US" sz="2300" dirty="0" err="1"/>
              <a:t>Grubhub</a:t>
            </a:r>
            <a:r>
              <a:rPr lang="en-US" sz="2300" dirty="0"/>
              <a:t>, </a:t>
            </a:r>
            <a:r>
              <a:rPr lang="en-US" sz="2300" dirty="0" err="1"/>
              <a:t>UberEats</a:t>
            </a:r>
            <a:r>
              <a:rPr lang="en-US" sz="2300" dirty="0"/>
              <a:t>, </a:t>
            </a:r>
            <a:r>
              <a:rPr lang="en-US" sz="2300" dirty="0" err="1"/>
              <a:t>PostMates</a:t>
            </a:r>
            <a:r>
              <a:rPr lang="en-US" sz="2300" dirty="0"/>
              <a:t> and </a:t>
            </a:r>
            <a:r>
              <a:rPr lang="en-US" sz="2300" dirty="0" err="1"/>
              <a:t>DoorDash</a:t>
            </a:r>
            <a:r>
              <a:rPr lang="en-US" sz="2300" dirty="0"/>
              <a:t>.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While OFDS differ slightly in terms of offerings, the all work on a very similar business model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A user places an order on the website, the website takes that order and sends it to the restaurant and then sends a driver to pick up and deliver the food to the user.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During the COVID-19 Pandemic, the popularity of OFDS grew as policy was introduced that limited dining in.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C8E6CA6-EEA2-064A-8C82-9113AC843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4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22"/>
    </mc:Choice>
    <mc:Fallback>
      <p:transition spd="slow" advTm="61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6B3A-194D-B040-AB59-0153B65E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OFDS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67CB-8DE5-C543-86D7-EA40A492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9975742" cy="48954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March 16, 2020, Gov. Pritzker issued an executive order requiring that all businesses in the state that offer food or beverages for on-premises consumption may only operate for take-out and delivery services. </a:t>
            </a:r>
          </a:p>
          <a:p>
            <a:r>
              <a:rPr lang="en-US" dirty="0"/>
              <a:t>Recognizing rising case numbers across the U.S. OFDS implement two changes, one involving the process of ordering food, one involving advertisements</a:t>
            </a:r>
          </a:p>
          <a:p>
            <a:pPr lvl="1"/>
            <a:r>
              <a:rPr lang="en-US" dirty="0"/>
              <a:t>No contact delivery and advertisements that directly reference the COVID-19 pandemic.</a:t>
            </a:r>
          </a:p>
          <a:p>
            <a:r>
              <a:rPr lang="en-US" dirty="0"/>
              <a:t>“Resilience reflects the ability of such corporations to adapt quickly and exploit new opportunities. In the context of COVID-19, this is illustrated via the pivoting of marketing and promotions to leverage both the pandemic and associated policy responses.”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1BFE4C2-9977-3B40-A75D-04ECAD487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7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33"/>
    </mc:Choice>
    <mc:Fallback>
      <p:transition spd="slow" advTm="59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7A8D-08B8-7E4E-8346-C2A91670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ECCF-C70F-9C4A-8046-AEAE3C8E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% of Cook County interacts with OFDS at some level?</a:t>
            </a:r>
          </a:p>
          <a:p>
            <a:r>
              <a:rPr lang="en-US" dirty="0"/>
              <a:t>Who is using OFDS the most and how often are they using an OFDS?</a:t>
            </a:r>
          </a:p>
          <a:p>
            <a:r>
              <a:rPr lang="en-US" dirty="0"/>
              <a:t>What do people living in Cook County like about using OFDS?</a:t>
            </a:r>
          </a:p>
          <a:p>
            <a:r>
              <a:rPr lang="en-US" dirty="0"/>
              <a:t>Has the way residents of Cook County use OFDS changed as a result of the pandemic?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D429204-6EEE-EE42-B6EB-EA69FA81C4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2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61"/>
    </mc:Choice>
    <mc:Fallback>
      <p:transition spd="slow" advTm="38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CS template" id="{9BCA9D42-DD7F-684D-9C65-A141399508F8}" vid="{5D6BF6C8-8885-EC4D-A59C-CC0BEA6D60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508E7E9B6573418590706C3A881903" ma:contentTypeVersion="5" ma:contentTypeDescription="Create a new document." ma:contentTypeScope="" ma:versionID="662e61c8057a341e9f3114962f749761">
  <xsd:schema xmlns:xsd="http://www.w3.org/2001/XMLSchema" xmlns:xs="http://www.w3.org/2001/XMLSchema" xmlns:p="http://schemas.microsoft.com/office/2006/metadata/properties" xmlns:ns3="40e97c09-e452-47a3-8d85-f36f99e1837c" xmlns:ns4="7e9feff9-8499-42b9-a8e2-42400d9b4ad6" targetNamespace="http://schemas.microsoft.com/office/2006/metadata/properties" ma:root="true" ma:fieldsID="40f195b805f277f64840e5cd1da2cde7" ns3:_="" ns4:_="">
    <xsd:import namespace="40e97c09-e452-47a3-8d85-f36f99e1837c"/>
    <xsd:import namespace="7e9feff9-8499-42b9-a8e2-42400d9b4a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97c09-e452-47a3-8d85-f36f99e18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feff9-8499-42b9-a8e2-42400d9b4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A73BA-C801-49BE-A26B-ED22DFD2A8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AC124A-750A-42A4-AF65-2DDE6C2E846A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7e9feff9-8499-42b9-a8e2-42400d9b4ad6"/>
    <ds:schemaRef ds:uri="http://schemas.microsoft.com/office/infopath/2007/PartnerControls"/>
    <ds:schemaRef ds:uri="40e97c09-e452-47a3-8d85-f36f99e1837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0258E8-1489-4FD2-98DE-763B08CE8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97c09-e452-47a3-8d85-f36f99e1837c"/>
    <ds:schemaRef ds:uri="7e9feff9-8499-42b9-a8e2-42400d9b4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1390</Words>
  <Application>Microsoft Macintosh PowerPoint</Application>
  <PresentationFormat>Widescreen</PresentationFormat>
  <Paragraphs>176</Paragraphs>
  <Slides>21</Slides>
  <Notes>13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 Light</vt:lpstr>
      <vt:lpstr>Calibri</vt:lpstr>
      <vt:lpstr>Minion Pro</vt:lpstr>
      <vt:lpstr>Myriad Pro</vt:lpstr>
      <vt:lpstr>Arial</vt:lpstr>
      <vt:lpstr>_powerPointMaster_university_myriadMinion</vt:lpstr>
      <vt:lpstr>PowerPoint Presentation</vt:lpstr>
      <vt:lpstr>Cook County Community Survey</vt:lpstr>
      <vt:lpstr>Goals</vt:lpstr>
      <vt:lpstr>Sample</vt:lpstr>
      <vt:lpstr>Characteristics</vt:lpstr>
      <vt:lpstr>PowerPoint Presentation</vt:lpstr>
      <vt:lpstr>What is an Online Food Delivery Service?</vt:lpstr>
      <vt:lpstr>OFDS and COVID-19</vt:lpstr>
      <vt:lpstr>Research Questions</vt:lpstr>
      <vt:lpstr>Three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Summary</vt:lpstr>
      <vt:lpstr>What is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2014-10-20T16:32:03Z</dcterms:created>
  <dcterms:modified xsi:type="dcterms:W3CDTF">2022-04-07T03:21:48Z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0x010100C5508E7E9B6573418590706C3A881903</vt:lpwstr>
  </property>
</Properties>
</file>