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3" r:id="rId4"/>
    <p:sldId id="264" r:id="rId5"/>
    <p:sldId id="274" r:id="rId6"/>
    <p:sldId id="265" r:id="rId7"/>
    <p:sldId id="276" r:id="rId8"/>
    <p:sldId id="266" r:id="rId9"/>
    <p:sldId id="267" r:id="rId10"/>
    <p:sldId id="275" r:id="rId11"/>
    <p:sldId id="268" r:id="rId12"/>
    <p:sldId id="269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BD09"/>
    <a:srgbClr val="75B709"/>
    <a:srgbClr val="0000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D914BE-D0ED-E835-896B-E25A4B5A62D4}" v="93" dt="2022-02-20T23:36:13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ownloads\CROX%20(2)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Financial%20Analysis%20Croc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Financial%20Analysis%20Croc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Financial%20Analysis%20Croc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ownloads\CROX%20(2).csv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Financial%20Analysis%20Cro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Financial%20Analysis%20Croc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Crocs%20Valuation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Crocs%20Valuation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Crocs%20Valuation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w%20Turner\Desktop\Crocs%20Valuation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Crocs Share Price (5</a:t>
            </a:r>
            <a:r>
              <a:rPr lang="en-US" baseline="0" dirty="0"/>
              <a:t> Year)</a:t>
            </a:r>
            <a:endParaRPr lang="en-US" dirty="0"/>
          </a:p>
        </c:rich>
      </c:tx>
      <c:layout>
        <c:manualLayout>
          <c:xMode val="edge"/>
          <c:yMode val="edge"/>
          <c:x val="0.30279910343021943"/>
          <c:y val="2.42405618779216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'CROX (2)'!$B$1</c:f>
              <c:strCache>
                <c:ptCount val="1"/>
                <c:pt idx="0">
                  <c:v>Close</c:v>
                </c:pt>
              </c:strCache>
            </c:strRef>
          </c:tx>
          <c:spPr>
            <a:ln w="28575" cap="rnd">
              <a:solidFill>
                <a:srgbClr val="75B709"/>
              </a:solidFill>
              <a:round/>
            </a:ln>
            <a:effectLst/>
          </c:spPr>
          <c:marker>
            <c:symbol val="none"/>
          </c:marker>
          <c:cat>
            <c:numRef>
              <c:f>'CROX (2)'!$A$2:$A$1261</c:f>
              <c:numCache>
                <c:formatCode>m/d/yyyy</c:formatCode>
                <c:ptCount val="1260"/>
                <c:pt idx="0">
                  <c:v>42793</c:v>
                </c:pt>
                <c:pt idx="1">
                  <c:v>42794</c:v>
                </c:pt>
                <c:pt idx="2">
                  <c:v>42795</c:v>
                </c:pt>
                <c:pt idx="3">
                  <c:v>42796</c:v>
                </c:pt>
                <c:pt idx="4">
                  <c:v>42797</c:v>
                </c:pt>
                <c:pt idx="5">
                  <c:v>42800</c:v>
                </c:pt>
                <c:pt idx="6">
                  <c:v>42801</c:v>
                </c:pt>
                <c:pt idx="7">
                  <c:v>42802</c:v>
                </c:pt>
                <c:pt idx="8">
                  <c:v>42803</c:v>
                </c:pt>
                <c:pt idx="9">
                  <c:v>42804</c:v>
                </c:pt>
                <c:pt idx="10">
                  <c:v>42807</c:v>
                </c:pt>
                <c:pt idx="11">
                  <c:v>42808</c:v>
                </c:pt>
                <c:pt idx="12">
                  <c:v>42809</c:v>
                </c:pt>
                <c:pt idx="13">
                  <c:v>42810</c:v>
                </c:pt>
                <c:pt idx="14">
                  <c:v>42811</c:v>
                </c:pt>
                <c:pt idx="15">
                  <c:v>42814</c:v>
                </c:pt>
                <c:pt idx="16">
                  <c:v>42815</c:v>
                </c:pt>
                <c:pt idx="17">
                  <c:v>42816</c:v>
                </c:pt>
                <c:pt idx="18">
                  <c:v>42817</c:v>
                </c:pt>
                <c:pt idx="19">
                  <c:v>42818</c:v>
                </c:pt>
                <c:pt idx="20">
                  <c:v>42821</c:v>
                </c:pt>
                <c:pt idx="21">
                  <c:v>42822</c:v>
                </c:pt>
                <c:pt idx="22">
                  <c:v>42823</c:v>
                </c:pt>
                <c:pt idx="23">
                  <c:v>42824</c:v>
                </c:pt>
                <c:pt idx="24">
                  <c:v>42825</c:v>
                </c:pt>
                <c:pt idx="25">
                  <c:v>42828</c:v>
                </c:pt>
                <c:pt idx="26">
                  <c:v>42829</c:v>
                </c:pt>
                <c:pt idx="27">
                  <c:v>42830</c:v>
                </c:pt>
                <c:pt idx="28">
                  <c:v>42831</c:v>
                </c:pt>
                <c:pt idx="29">
                  <c:v>42832</c:v>
                </c:pt>
                <c:pt idx="30">
                  <c:v>42835</c:v>
                </c:pt>
                <c:pt idx="31">
                  <c:v>42836</c:v>
                </c:pt>
                <c:pt idx="32">
                  <c:v>42837</c:v>
                </c:pt>
                <c:pt idx="33">
                  <c:v>42838</c:v>
                </c:pt>
                <c:pt idx="34">
                  <c:v>42842</c:v>
                </c:pt>
                <c:pt idx="35">
                  <c:v>42843</c:v>
                </c:pt>
                <c:pt idx="36">
                  <c:v>42844</c:v>
                </c:pt>
                <c:pt idx="37">
                  <c:v>42845</c:v>
                </c:pt>
                <c:pt idx="38">
                  <c:v>42846</c:v>
                </c:pt>
                <c:pt idx="39">
                  <c:v>42849</c:v>
                </c:pt>
                <c:pt idx="40">
                  <c:v>42850</c:v>
                </c:pt>
                <c:pt idx="41">
                  <c:v>42851</c:v>
                </c:pt>
                <c:pt idx="42">
                  <c:v>42852</c:v>
                </c:pt>
                <c:pt idx="43">
                  <c:v>42853</c:v>
                </c:pt>
                <c:pt idx="44">
                  <c:v>42856</c:v>
                </c:pt>
                <c:pt idx="45">
                  <c:v>42857</c:v>
                </c:pt>
                <c:pt idx="46">
                  <c:v>42858</c:v>
                </c:pt>
                <c:pt idx="47">
                  <c:v>42859</c:v>
                </c:pt>
                <c:pt idx="48">
                  <c:v>42860</c:v>
                </c:pt>
                <c:pt idx="49">
                  <c:v>42863</c:v>
                </c:pt>
                <c:pt idx="50">
                  <c:v>42864</c:v>
                </c:pt>
                <c:pt idx="51">
                  <c:v>42865</c:v>
                </c:pt>
                <c:pt idx="52">
                  <c:v>42866</c:v>
                </c:pt>
                <c:pt idx="53">
                  <c:v>42867</c:v>
                </c:pt>
                <c:pt idx="54">
                  <c:v>42870</c:v>
                </c:pt>
                <c:pt idx="55">
                  <c:v>42871</c:v>
                </c:pt>
                <c:pt idx="56">
                  <c:v>42872</c:v>
                </c:pt>
                <c:pt idx="57">
                  <c:v>42873</c:v>
                </c:pt>
                <c:pt idx="58">
                  <c:v>42874</c:v>
                </c:pt>
                <c:pt idx="59">
                  <c:v>42877</c:v>
                </c:pt>
                <c:pt idx="60">
                  <c:v>42878</c:v>
                </c:pt>
                <c:pt idx="61">
                  <c:v>42879</c:v>
                </c:pt>
                <c:pt idx="62">
                  <c:v>42880</c:v>
                </c:pt>
                <c:pt idx="63">
                  <c:v>42881</c:v>
                </c:pt>
                <c:pt idx="64">
                  <c:v>42885</c:v>
                </c:pt>
                <c:pt idx="65">
                  <c:v>42886</c:v>
                </c:pt>
                <c:pt idx="66">
                  <c:v>42887</c:v>
                </c:pt>
                <c:pt idx="67">
                  <c:v>42888</c:v>
                </c:pt>
                <c:pt idx="68">
                  <c:v>42891</c:v>
                </c:pt>
                <c:pt idx="69">
                  <c:v>42892</c:v>
                </c:pt>
                <c:pt idx="70">
                  <c:v>42893</c:v>
                </c:pt>
                <c:pt idx="71">
                  <c:v>42894</c:v>
                </c:pt>
                <c:pt idx="72">
                  <c:v>42895</c:v>
                </c:pt>
                <c:pt idx="73">
                  <c:v>42898</c:v>
                </c:pt>
                <c:pt idx="74">
                  <c:v>42899</c:v>
                </c:pt>
                <c:pt idx="75">
                  <c:v>42900</c:v>
                </c:pt>
                <c:pt idx="76">
                  <c:v>42901</c:v>
                </c:pt>
                <c:pt idx="77">
                  <c:v>42902</c:v>
                </c:pt>
                <c:pt idx="78">
                  <c:v>42905</c:v>
                </c:pt>
                <c:pt idx="79">
                  <c:v>42906</c:v>
                </c:pt>
                <c:pt idx="80">
                  <c:v>42907</c:v>
                </c:pt>
                <c:pt idx="81">
                  <c:v>42908</c:v>
                </c:pt>
                <c:pt idx="82">
                  <c:v>42909</c:v>
                </c:pt>
                <c:pt idx="83">
                  <c:v>42912</c:v>
                </c:pt>
                <c:pt idx="84">
                  <c:v>42913</c:v>
                </c:pt>
                <c:pt idx="85">
                  <c:v>42914</c:v>
                </c:pt>
                <c:pt idx="86">
                  <c:v>42915</c:v>
                </c:pt>
                <c:pt idx="87">
                  <c:v>42916</c:v>
                </c:pt>
                <c:pt idx="88">
                  <c:v>42919</c:v>
                </c:pt>
                <c:pt idx="89">
                  <c:v>42921</c:v>
                </c:pt>
                <c:pt idx="90">
                  <c:v>42922</c:v>
                </c:pt>
                <c:pt idx="91">
                  <c:v>42923</c:v>
                </c:pt>
                <c:pt idx="92">
                  <c:v>42926</c:v>
                </c:pt>
                <c:pt idx="93">
                  <c:v>42927</c:v>
                </c:pt>
                <c:pt idx="94">
                  <c:v>42928</c:v>
                </c:pt>
                <c:pt idx="95">
                  <c:v>42929</c:v>
                </c:pt>
                <c:pt idx="96">
                  <c:v>42930</c:v>
                </c:pt>
                <c:pt idx="97">
                  <c:v>42933</c:v>
                </c:pt>
                <c:pt idx="98">
                  <c:v>42934</c:v>
                </c:pt>
                <c:pt idx="99">
                  <c:v>42935</c:v>
                </c:pt>
                <c:pt idx="100">
                  <c:v>42936</c:v>
                </c:pt>
                <c:pt idx="101">
                  <c:v>42937</c:v>
                </c:pt>
                <c:pt idx="102">
                  <c:v>42940</c:v>
                </c:pt>
                <c:pt idx="103">
                  <c:v>42941</c:v>
                </c:pt>
                <c:pt idx="104">
                  <c:v>42942</c:v>
                </c:pt>
                <c:pt idx="105">
                  <c:v>42943</c:v>
                </c:pt>
                <c:pt idx="106">
                  <c:v>42944</c:v>
                </c:pt>
                <c:pt idx="107">
                  <c:v>42947</c:v>
                </c:pt>
                <c:pt idx="108">
                  <c:v>42948</c:v>
                </c:pt>
                <c:pt idx="109">
                  <c:v>42949</c:v>
                </c:pt>
                <c:pt idx="110">
                  <c:v>42950</c:v>
                </c:pt>
                <c:pt idx="111">
                  <c:v>42951</c:v>
                </c:pt>
                <c:pt idx="112">
                  <c:v>42954</c:v>
                </c:pt>
                <c:pt idx="113">
                  <c:v>42955</c:v>
                </c:pt>
                <c:pt idx="114">
                  <c:v>42956</c:v>
                </c:pt>
                <c:pt idx="115">
                  <c:v>42957</c:v>
                </c:pt>
                <c:pt idx="116">
                  <c:v>42958</c:v>
                </c:pt>
                <c:pt idx="117">
                  <c:v>42961</c:v>
                </c:pt>
                <c:pt idx="118">
                  <c:v>42962</c:v>
                </c:pt>
                <c:pt idx="119">
                  <c:v>42963</c:v>
                </c:pt>
                <c:pt idx="120">
                  <c:v>42964</c:v>
                </c:pt>
                <c:pt idx="121">
                  <c:v>42965</c:v>
                </c:pt>
                <c:pt idx="122">
                  <c:v>42968</c:v>
                </c:pt>
                <c:pt idx="123">
                  <c:v>42969</c:v>
                </c:pt>
                <c:pt idx="124">
                  <c:v>42970</c:v>
                </c:pt>
                <c:pt idx="125">
                  <c:v>42971</c:v>
                </c:pt>
                <c:pt idx="126">
                  <c:v>42972</c:v>
                </c:pt>
                <c:pt idx="127">
                  <c:v>42975</c:v>
                </c:pt>
                <c:pt idx="128">
                  <c:v>42976</c:v>
                </c:pt>
                <c:pt idx="129">
                  <c:v>42977</c:v>
                </c:pt>
                <c:pt idx="130">
                  <c:v>42978</c:v>
                </c:pt>
                <c:pt idx="131">
                  <c:v>42979</c:v>
                </c:pt>
                <c:pt idx="132">
                  <c:v>42983</c:v>
                </c:pt>
                <c:pt idx="133">
                  <c:v>42984</c:v>
                </c:pt>
                <c:pt idx="134">
                  <c:v>42985</c:v>
                </c:pt>
                <c:pt idx="135">
                  <c:v>42986</c:v>
                </c:pt>
                <c:pt idx="136">
                  <c:v>42989</c:v>
                </c:pt>
                <c:pt idx="137">
                  <c:v>42990</c:v>
                </c:pt>
                <c:pt idx="138">
                  <c:v>42991</c:v>
                </c:pt>
                <c:pt idx="139">
                  <c:v>42992</c:v>
                </c:pt>
                <c:pt idx="140">
                  <c:v>42993</c:v>
                </c:pt>
                <c:pt idx="141">
                  <c:v>42996</c:v>
                </c:pt>
                <c:pt idx="142">
                  <c:v>42997</c:v>
                </c:pt>
                <c:pt idx="143">
                  <c:v>42998</c:v>
                </c:pt>
                <c:pt idx="144">
                  <c:v>42999</c:v>
                </c:pt>
                <c:pt idx="145">
                  <c:v>43000</c:v>
                </c:pt>
                <c:pt idx="146">
                  <c:v>43003</c:v>
                </c:pt>
                <c:pt idx="147">
                  <c:v>43004</c:v>
                </c:pt>
                <c:pt idx="148">
                  <c:v>43005</c:v>
                </c:pt>
                <c:pt idx="149">
                  <c:v>43006</c:v>
                </c:pt>
                <c:pt idx="150">
                  <c:v>43007</c:v>
                </c:pt>
                <c:pt idx="151">
                  <c:v>43010</c:v>
                </c:pt>
                <c:pt idx="152">
                  <c:v>43011</c:v>
                </c:pt>
                <c:pt idx="153">
                  <c:v>43012</c:v>
                </c:pt>
                <c:pt idx="154">
                  <c:v>43013</c:v>
                </c:pt>
                <c:pt idx="155">
                  <c:v>43014</c:v>
                </c:pt>
                <c:pt idx="156">
                  <c:v>43017</c:v>
                </c:pt>
                <c:pt idx="157">
                  <c:v>43018</c:v>
                </c:pt>
                <c:pt idx="158">
                  <c:v>43019</c:v>
                </c:pt>
                <c:pt idx="159">
                  <c:v>43020</c:v>
                </c:pt>
                <c:pt idx="160">
                  <c:v>43021</c:v>
                </c:pt>
                <c:pt idx="161">
                  <c:v>43024</c:v>
                </c:pt>
                <c:pt idx="162">
                  <c:v>43025</c:v>
                </c:pt>
                <c:pt idx="163">
                  <c:v>43026</c:v>
                </c:pt>
                <c:pt idx="164">
                  <c:v>43027</c:v>
                </c:pt>
                <c:pt idx="165">
                  <c:v>43028</c:v>
                </c:pt>
                <c:pt idx="166">
                  <c:v>43031</c:v>
                </c:pt>
                <c:pt idx="167">
                  <c:v>43032</c:v>
                </c:pt>
                <c:pt idx="168">
                  <c:v>43033</c:v>
                </c:pt>
                <c:pt idx="169">
                  <c:v>43034</c:v>
                </c:pt>
                <c:pt idx="170">
                  <c:v>43035</c:v>
                </c:pt>
                <c:pt idx="171">
                  <c:v>43038</c:v>
                </c:pt>
                <c:pt idx="172">
                  <c:v>43039</c:v>
                </c:pt>
                <c:pt idx="173">
                  <c:v>43040</c:v>
                </c:pt>
                <c:pt idx="174">
                  <c:v>43041</c:v>
                </c:pt>
                <c:pt idx="175">
                  <c:v>43042</c:v>
                </c:pt>
                <c:pt idx="176">
                  <c:v>43045</c:v>
                </c:pt>
                <c:pt idx="177">
                  <c:v>43046</c:v>
                </c:pt>
                <c:pt idx="178">
                  <c:v>43047</c:v>
                </c:pt>
                <c:pt idx="179">
                  <c:v>43048</c:v>
                </c:pt>
                <c:pt idx="180">
                  <c:v>43049</c:v>
                </c:pt>
                <c:pt idx="181">
                  <c:v>43052</c:v>
                </c:pt>
                <c:pt idx="182">
                  <c:v>43053</c:v>
                </c:pt>
                <c:pt idx="183">
                  <c:v>43054</c:v>
                </c:pt>
                <c:pt idx="184">
                  <c:v>43055</c:v>
                </c:pt>
                <c:pt idx="185">
                  <c:v>43056</c:v>
                </c:pt>
                <c:pt idx="186">
                  <c:v>43059</c:v>
                </c:pt>
                <c:pt idx="187">
                  <c:v>43060</c:v>
                </c:pt>
                <c:pt idx="188">
                  <c:v>43061</c:v>
                </c:pt>
                <c:pt idx="189">
                  <c:v>43063</c:v>
                </c:pt>
                <c:pt idx="190">
                  <c:v>43066</c:v>
                </c:pt>
                <c:pt idx="191">
                  <c:v>43067</c:v>
                </c:pt>
                <c:pt idx="192">
                  <c:v>43068</c:v>
                </c:pt>
                <c:pt idx="193">
                  <c:v>43069</c:v>
                </c:pt>
                <c:pt idx="194">
                  <c:v>43070</c:v>
                </c:pt>
                <c:pt idx="195">
                  <c:v>43073</c:v>
                </c:pt>
                <c:pt idx="196">
                  <c:v>43074</c:v>
                </c:pt>
                <c:pt idx="197">
                  <c:v>43075</c:v>
                </c:pt>
                <c:pt idx="198">
                  <c:v>43076</c:v>
                </c:pt>
                <c:pt idx="199">
                  <c:v>43077</c:v>
                </c:pt>
                <c:pt idx="200">
                  <c:v>43080</c:v>
                </c:pt>
                <c:pt idx="201">
                  <c:v>43081</c:v>
                </c:pt>
                <c:pt idx="202">
                  <c:v>43082</c:v>
                </c:pt>
                <c:pt idx="203">
                  <c:v>43083</c:v>
                </c:pt>
                <c:pt idx="204">
                  <c:v>43084</c:v>
                </c:pt>
                <c:pt idx="205">
                  <c:v>43087</c:v>
                </c:pt>
                <c:pt idx="206">
                  <c:v>43088</c:v>
                </c:pt>
                <c:pt idx="207">
                  <c:v>43089</c:v>
                </c:pt>
                <c:pt idx="208">
                  <c:v>43090</c:v>
                </c:pt>
                <c:pt idx="209">
                  <c:v>43091</c:v>
                </c:pt>
                <c:pt idx="210">
                  <c:v>43095</c:v>
                </c:pt>
                <c:pt idx="211">
                  <c:v>43096</c:v>
                </c:pt>
                <c:pt idx="212">
                  <c:v>43097</c:v>
                </c:pt>
                <c:pt idx="213">
                  <c:v>43098</c:v>
                </c:pt>
                <c:pt idx="214">
                  <c:v>43102</c:v>
                </c:pt>
                <c:pt idx="215">
                  <c:v>43103</c:v>
                </c:pt>
                <c:pt idx="216">
                  <c:v>43104</c:v>
                </c:pt>
                <c:pt idx="217">
                  <c:v>43105</c:v>
                </c:pt>
                <c:pt idx="218">
                  <c:v>43108</c:v>
                </c:pt>
                <c:pt idx="219">
                  <c:v>43109</c:v>
                </c:pt>
                <c:pt idx="220">
                  <c:v>43110</c:v>
                </c:pt>
                <c:pt idx="221">
                  <c:v>43111</c:v>
                </c:pt>
                <c:pt idx="222">
                  <c:v>43112</c:v>
                </c:pt>
                <c:pt idx="223">
                  <c:v>43116</c:v>
                </c:pt>
                <c:pt idx="224">
                  <c:v>43117</c:v>
                </c:pt>
                <c:pt idx="225">
                  <c:v>43118</c:v>
                </c:pt>
                <c:pt idx="226">
                  <c:v>43119</c:v>
                </c:pt>
                <c:pt idx="227">
                  <c:v>43122</c:v>
                </c:pt>
                <c:pt idx="228">
                  <c:v>43123</c:v>
                </c:pt>
                <c:pt idx="229">
                  <c:v>43124</c:v>
                </c:pt>
                <c:pt idx="230">
                  <c:v>43125</c:v>
                </c:pt>
                <c:pt idx="231">
                  <c:v>43126</c:v>
                </c:pt>
                <c:pt idx="232">
                  <c:v>43129</c:v>
                </c:pt>
                <c:pt idx="233">
                  <c:v>43130</c:v>
                </c:pt>
                <c:pt idx="234">
                  <c:v>43131</c:v>
                </c:pt>
                <c:pt idx="235">
                  <c:v>43132</c:v>
                </c:pt>
                <c:pt idx="236">
                  <c:v>43133</c:v>
                </c:pt>
                <c:pt idx="237">
                  <c:v>43136</c:v>
                </c:pt>
                <c:pt idx="238">
                  <c:v>43137</c:v>
                </c:pt>
                <c:pt idx="239">
                  <c:v>43138</c:v>
                </c:pt>
                <c:pt idx="240">
                  <c:v>43139</c:v>
                </c:pt>
                <c:pt idx="241">
                  <c:v>43140</c:v>
                </c:pt>
                <c:pt idx="242">
                  <c:v>43143</c:v>
                </c:pt>
                <c:pt idx="243">
                  <c:v>43144</c:v>
                </c:pt>
                <c:pt idx="244">
                  <c:v>43145</c:v>
                </c:pt>
                <c:pt idx="245">
                  <c:v>43146</c:v>
                </c:pt>
                <c:pt idx="246">
                  <c:v>43147</c:v>
                </c:pt>
                <c:pt idx="247">
                  <c:v>43151</c:v>
                </c:pt>
                <c:pt idx="248">
                  <c:v>43152</c:v>
                </c:pt>
                <c:pt idx="249">
                  <c:v>43153</c:v>
                </c:pt>
                <c:pt idx="250">
                  <c:v>43154</c:v>
                </c:pt>
                <c:pt idx="251">
                  <c:v>43157</c:v>
                </c:pt>
                <c:pt idx="252">
                  <c:v>43158</c:v>
                </c:pt>
                <c:pt idx="253">
                  <c:v>43159</c:v>
                </c:pt>
                <c:pt idx="254">
                  <c:v>43160</c:v>
                </c:pt>
                <c:pt idx="255">
                  <c:v>43161</c:v>
                </c:pt>
                <c:pt idx="256">
                  <c:v>43164</c:v>
                </c:pt>
                <c:pt idx="257">
                  <c:v>43165</c:v>
                </c:pt>
                <c:pt idx="258">
                  <c:v>43166</c:v>
                </c:pt>
                <c:pt idx="259">
                  <c:v>43167</c:v>
                </c:pt>
                <c:pt idx="260">
                  <c:v>43168</c:v>
                </c:pt>
                <c:pt idx="261">
                  <c:v>43171</c:v>
                </c:pt>
                <c:pt idx="262">
                  <c:v>43172</c:v>
                </c:pt>
                <c:pt idx="263">
                  <c:v>43173</c:v>
                </c:pt>
                <c:pt idx="264">
                  <c:v>43174</c:v>
                </c:pt>
                <c:pt idx="265">
                  <c:v>43175</c:v>
                </c:pt>
                <c:pt idx="266">
                  <c:v>43178</c:v>
                </c:pt>
                <c:pt idx="267">
                  <c:v>43179</c:v>
                </c:pt>
                <c:pt idx="268">
                  <c:v>43180</c:v>
                </c:pt>
                <c:pt idx="269">
                  <c:v>43181</c:v>
                </c:pt>
                <c:pt idx="270">
                  <c:v>43182</c:v>
                </c:pt>
                <c:pt idx="271">
                  <c:v>43185</c:v>
                </c:pt>
                <c:pt idx="272">
                  <c:v>43186</c:v>
                </c:pt>
                <c:pt idx="273">
                  <c:v>43187</c:v>
                </c:pt>
                <c:pt idx="274">
                  <c:v>43188</c:v>
                </c:pt>
                <c:pt idx="275">
                  <c:v>43192</c:v>
                </c:pt>
                <c:pt idx="276">
                  <c:v>43193</c:v>
                </c:pt>
                <c:pt idx="277">
                  <c:v>43194</c:v>
                </c:pt>
                <c:pt idx="278">
                  <c:v>43195</c:v>
                </c:pt>
                <c:pt idx="279">
                  <c:v>43196</c:v>
                </c:pt>
                <c:pt idx="280">
                  <c:v>43199</c:v>
                </c:pt>
                <c:pt idx="281">
                  <c:v>43200</c:v>
                </c:pt>
                <c:pt idx="282">
                  <c:v>43201</c:v>
                </c:pt>
                <c:pt idx="283">
                  <c:v>43202</c:v>
                </c:pt>
                <c:pt idx="284">
                  <c:v>43203</c:v>
                </c:pt>
                <c:pt idx="285">
                  <c:v>43206</c:v>
                </c:pt>
                <c:pt idx="286">
                  <c:v>43207</c:v>
                </c:pt>
                <c:pt idx="287">
                  <c:v>43208</c:v>
                </c:pt>
                <c:pt idx="288">
                  <c:v>43209</c:v>
                </c:pt>
                <c:pt idx="289">
                  <c:v>43210</c:v>
                </c:pt>
                <c:pt idx="290">
                  <c:v>43213</c:v>
                </c:pt>
                <c:pt idx="291">
                  <c:v>43214</c:v>
                </c:pt>
                <c:pt idx="292">
                  <c:v>43215</c:v>
                </c:pt>
                <c:pt idx="293">
                  <c:v>43216</c:v>
                </c:pt>
                <c:pt idx="294">
                  <c:v>43217</c:v>
                </c:pt>
                <c:pt idx="295">
                  <c:v>43220</c:v>
                </c:pt>
                <c:pt idx="296">
                  <c:v>43221</c:v>
                </c:pt>
                <c:pt idx="297">
                  <c:v>43222</c:v>
                </c:pt>
                <c:pt idx="298">
                  <c:v>43223</c:v>
                </c:pt>
                <c:pt idx="299">
                  <c:v>43224</c:v>
                </c:pt>
                <c:pt idx="300">
                  <c:v>43227</c:v>
                </c:pt>
                <c:pt idx="301">
                  <c:v>43228</c:v>
                </c:pt>
                <c:pt idx="302">
                  <c:v>43229</c:v>
                </c:pt>
                <c:pt idx="303">
                  <c:v>43230</c:v>
                </c:pt>
                <c:pt idx="304">
                  <c:v>43231</c:v>
                </c:pt>
                <c:pt idx="305">
                  <c:v>43234</c:v>
                </c:pt>
                <c:pt idx="306">
                  <c:v>43235</c:v>
                </c:pt>
                <c:pt idx="307">
                  <c:v>43236</c:v>
                </c:pt>
                <c:pt idx="308">
                  <c:v>43237</c:v>
                </c:pt>
                <c:pt idx="309">
                  <c:v>43238</c:v>
                </c:pt>
                <c:pt idx="310">
                  <c:v>43241</c:v>
                </c:pt>
                <c:pt idx="311">
                  <c:v>43242</c:v>
                </c:pt>
                <c:pt idx="312">
                  <c:v>43243</c:v>
                </c:pt>
                <c:pt idx="313">
                  <c:v>43244</c:v>
                </c:pt>
                <c:pt idx="314">
                  <c:v>43245</c:v>
                </c:pt>
                <c:pt idx="315">
                  <c:v>43249</c:v>
                </c:pt>
                <c:pt idx="316">
                  <c:v>43250</c:v>
                </c:pt>
                <c:pt idx="317">
                  <c:v>43251</c:v>
                </c:pt>
                <c:pt idx="318">
                  <c:v>43252</c:v>
                </c:pt>
                <c:pt idx="319">
                  <c:v>43255</c:v>
                </c:pt>
                <c:pt idx="320">
                  <c:v>43256</c:v>
                </c:pt>
                <c:pt idx="321">
                  <c:v>43257</c:v>
                </c:pt>
                <c:pt idx="322">
                  <c:v>43258</c:v>
                </c:pt>
                <c:pt idx="323">
                  <c:v>43259</c:v>
                </c:pt>
                <c:pt idx="324">
                  <c:v>43262</c:v>
                </c:pt>
                <c:pt idx="325">
                  <c:v>43263</c:v>
                </c:pt>
                <c:pt idx="326">
                  <c:v>43264</c:v>
                </c:pt>
                <c:pt idx="327">
                  <c:v>43265</c:v>
                </c:pt>
                <c:pt idx="328">
                  <c:v>43266</c:v>
                </c:pt>
                <c:pt idx="329">
                  <c:v>43269</c:v>
                </c:pt>
                <c:pt idx="330">
                  <c:v>43270</c:v>
                </c:pt>
                <c:pt idx="331">
                  <c:v>43271</c:v>
                </c:pt>
                <c:pt idx="332">
                  <c:v>43272</c:v>
                </c:pt>
                <c:pt idx="333">
                  <c:v>43273</c:v>
                </c:pt>
                <c:pt idx="334">
                  <c:v>43276</c:v>
                </c:pt>
                <c:pt idx="335">
                  <c:v>43277</c:v>
                </c:pt>
                <c:pt idx="336">
                  <c:v>43278</c:v>
                </c:pt>
                <c:pt idx="337">
                  <c:v>43279</c:v>
                </c:pt>
                <c:pt idx="338">
                  <c:v>43280</c:v>
                </c:pt>
                <c:pt idx="339">
                  <c:v>43283</c:v>
                </c:pt>
                <c:pt idx="340">
                  <c:v>43284</c:v>
                </c:pt>
                <c:pt idx="341">
                  <c:v>43286</c:v>
                </c:pt>
                <c:pt idx="342">
                  <c:v>43287</c:v>
                </c:pt>
                <c:pt idx="343">
                  <c:v>43290</c:v>
                </c:pt>
                <c:pt idx="344">
                  <c:v>43291</c:v>
                </c:pt>
                <c:pt idx="345">
                  <c:v>43292</c:v>
                </c:pt>
                <c:pt idx="346">
                  <c:v>43293</c:v>
                </c:pt>
                <c:pt idx="347">
                  <c:v>43294</c:v>
                </c:pt>
                <c:pt idx="348">
                  <c:v>43297</c:v>
                </c:pt>
                <c:pt idx="349">
                  <c:v>43298</c:v>
                </c:pt>
                <c:pt idx="350">
                  <c:v>43299</c:v>
                </c:pt>
                <c:pt idx="351">
                  <c:v>43300</c:v>
                </c:pt>
                <c:pt idx="352">
                  <c:v>43301</c:v>
                </c:pt>
                <c:pt idx="353">
                  <c:v>43304</c:v>
                </c:pt>
                <c:pt idx="354">
                  <c:v>43305</c:v>
                </c:pt>
                <c:pt idx="355">
                  <c:v>43306</c:v>
                </c:pt>
                <c:pt idx="356">
                  <c:v>43307</c:v>
                </c:pt>
                <c:pt idx="357">
                  <c:v>43308</c:v>
                </c:pt>
                <c:pt idx="358">
                  <c:v>43311</c:v>
                </c:pt>
                <c:pt idx="359">
                  <c:v>43312</c:v>
                </c:pt>
                <c:pt idx="360">
                  <c:v>43313</c:v>
                </c:pt>
                <c:pt idx="361">
                  <c:v>43314</c:v>
                </c:pt>
                <c:pt idx="362">
                  <c:v>43315</c:v>
                </c:pt>
                <c:pt idx="363">
                  <c:v>43318</c:v>
                </c:pt>
                <c:pt idx="364">
                  <c:v>43319</c:v>
                </c:pt>
                <c:pt idx="365">
                  <c:v>43320</c:v>
                </c:pt>
                <c:pt idx="366">
                  <c:v>43321</c:v>
                </c:pt>
                <c:pt idx="367">
                  <c:v>43322</c:v>
                </c:pt>
                <c:pt idx="368">
                  <c:v>43325</c:v>
                </c:pt>
                <c:pt idx="369">
                  <c:v>43326</c:v>
                </c:pt>
                <c:pt idx="370">
                  <c:v>43327</c:v>
                </c:pt>
                <c:pt idx="371">
                  <c:v>43328</c:v>
                </c:pt>
                <c:pt idx="372">
                  <c:v>43329</c:v>
                </c:pt>
                <c:pt idx="373">
                  <c:v>43332</c:v>
                </c:pt>
                <c:pt idx="374">
                  <c:v>43333</c:v>
                </c:pt>
                <c:pt idx="375">
                  <c:v>43334</c:v>
                </c:pt>
                <c:pt idx="376">
                  <c:v>43335</c:v>
                </c:pt>
                <c:pt idx="377">
                  <c:v>43336</c:v>
                </c:pt>
                <c:pt idx="378">
                  <c:v>43339</c:v>
                </c:pt>
                <c:pt idx="379">
                  <c:v>43340</c:v>
                </c:pt>
                <c:pt idx="380">
                  <c:v>43341</c:v>
                </c:pt>
                <c:pt idx="381">
                  <c:v>43342</c:v>
                </c:pt>
                <c:pt idx="382">
                  <c:v>43343</c:v>
                </c:pt>
                <c:pt idx="383">
                  <c:v>43347</c:v>
                </c:pt>
                <c:pt idx="384">
                  <c:v>43348</c:v>
                </c:pt>
                <c:pt idx="385">
                  <c:v>43349</c:v>
                </c:pt>
                <c:pt idx="386">
                  <c:v>43350</c:v>
                </c:pt>
                <c:pt idx="387">
                  <c:v>43353</c:v>
                </c:pt>
                <c:pt idx="388">
                  <c:v>43354</c:v>
                </c:pt>
                <c:pt idx="389">
                  <c:v>43355</c:v>
                </c:pt>
                <c:pt idx="390">
                  <c:v>43356</c:v>
                </c:pt>
                <c:pt idx="391">
                  <c:v>43357</c:v>
                </c:pt>
                <c:pt idx="392">
                  <c:v>43360</c:v>
                </c:pt>
                <c:pt idx="393">
                  <c:v>43361</c:v>
                </c:pt>
                <c:pt idx="394">
                  <c:v>43362</c:v>
                </c:pt>
                <c:pt idx="395">
                  <c:v>43363</c:v>
                </c:pt>
                <c:pt idx="396">
                  <c:v>43364</c:v>
                </c:pt>
                <c:pt idx="397">
                  <c:v>43367</c:v>
                </c:pt>
                <c:pt idx="398">
                  <c:v>43368</c:v>
                </c:pt>
                <c:pt idx="399">
                  <c:v>43369</c:v>
                </c:pt>
                <c:pt idx="400">
                  <c:v>43370</c:v>
                </c:pt>
                <c:pt idx="401">
                  <c:v>43371</c:v>
                </c:pt>
                <c:pt idx="402">
                  <c:v>43374</c:v>
                </c:pt>
                <c:pt idx="403">
                  <c:v>43375</c:v>
                </c:pt>
                <c:pt idx="404">
                  <c:v>43376</c:v>
                </c:pt>
                <c:pt idx="405">
                  <c:v>43377</c:v>
                </c:pt>
                <c:pt idx="406">
                  <c:v>43378</c:v>
                </c:pt>
                <c:pt idx="407">
                  <c:v>43381</c:v>
                </c:pt>
                <c:pt idx="408">
                  <c:v>43382</c:v>
                </c:pt>
                <c:pt idx="409">
                  <c:v>43383</c:v>
                </c:pt>
                <c:pt idx="410">
                  <c:v>43384</c:v>
                </c:pt>
                <c:pt idx="411">
                  <c:v>43385</c:v>
                </c:pt>
                <c:pt idx="412">
                  <c:v>43388</c:v>
                </c:pt>
                <c:pt idx="413">
                  <c:v>43389</c:v>
                </c:pt>
                <c:pt idx="414">
                  <c:v>43390</c:v>
                </c:pt>
                <c:pt idx="415">
                  <c:v>43391</c:v>
                </c:pt>
                <c:pt idx="416">
                  <c:v>43392</c:v>
                </c:pt>
                <c:pt idx="417">
                  <c:v>43395</c:v>
                </c:pt>
                <c:pt idx="418">
                  <c:v>43396</c:v>
                </c:pt>
                <c:pt idx="419">
                  <c:v>43397</c:v>
                </c:pt>
                <c:pt idx="420">
                  <c:v>43398</c:v>
                </c:pt>
                <c:pt idx="421">
                  <c:v>43399</c:v>
                </c:pt>
                <c:pt idx="422">
                  <c:v>43402</c:v>
                </c:pt>
                <c:pt idx="423">
                  <c:v>43403</c:v>
                </c:pt>
                <c:pt idx="424">
                  <c:v>43404</c:v>
                </c:pt>
                <c:pt idx="425">
                  <c:v>43405</c:v>
                </c:pt>
                <c:pt idx="426">
                  <c:v>43406</c:v>
                </c:pt>
                <c:pt idx="427">
                  <c:v>43409</c:v>
                </c:pt>
                <c:pt idx="428">
                  <c:v>43410</c:v>
                </c:pt>
                <c:pt idx="429">
                  <c:v>43411</c:v>
                </c:pt>
                <c:pt idx="430">
                  <c:v>43412</c:v>
                </c:pt>
                <c:pt idx="431">
                  <c:v>43413</c:v>
                </c:pt>
                <c:pt idx="432">
                  <c:v>43416</c:v>
                </c:pt>
                <c:pt idx="433">
                  <c:v>43417</c:v>
                </c:pt>
                <c:pt idx="434">
                  <c:v>43418</c:v>
                </c:pt>
                <c:pt idx="435">
                  <c:v>43419</c:v>
                </c:pt>
                <c:pt idx="436">
                  <c:v>43420</c:v>
                </c:pt>
                <c:pt idx="437">
                  <c:v>43423</c:v>
                </c:pt>
                <c:pt idx="438">
                  <c:v>43424</c:v>
                </c:pt>
                <c:pt idx="439">
                  <c:v>43425</c:v>
                </c:pt>
                <c:pt idx="440">
                  <c:v>43427</c:v>
                </c:pt>
                <c:pt idx="441">
                  <c:v>43430</c:v>
                </c:pt>
                <c:pt idx="442">
                  <c:v>43431</c:v>
                </c:pt>
                <c:pt idx="443">
                  <c:v>43432</c:v>
                </c:pt>
                <c:pt idx="444">
                  <c:v>43433</c:v>
                </c:pt>
                <c:pt idx="445">
                  <c:v>43434</c:v>
                </c:pt>
                <c:pt idx="446">
                  <c:v>43437</c:v>
                </c:pt>
                <c:pt idx="447">
                  <c:v>43438</c:v>
                </c:pt>
                <c:pt idx="448">
                  <c:v>43440</c:v>
                </c:pt>
                <c:pt idx="449">
                  <c:v>43441</c:v>
                </c:pt>
                <c:pt idx="450">
                  <c:v>43444</c:v>
                </c:pt>
                <c:pt idx="451">
                  <c:v>43445</c:v>
                </c:pt>
                <c:pt idx="452">
                  <c:v>43446</c:v>
                </c:pt>
                <c:pt idx="453">
                  <c:v>43447</c:v>
                </c:pt>
                <c:pt idx="454">
                  <c:v>43448</c:v>
                </c:pt>
                <c:pt idx="455">
                  <c:v>43451</c:v>
                </c:pt>
                <c:pt idx="456">
                  <c:v>43452</c:v>
                </c:pt>
                <c:pt idx="457">
                  <c:v>43453</c:v>
                </c:pt>
                <c:pt idx="458">
                  <c:v>43454</c:v>
                </c:pt>
                <c:pt idx="459">
                  <c:v>43455</c:v>
                </c:pt>
                <c:pt idx="460">
                  <c:v>43458</c:v>
                </c:pt>
                <c:pt idx="461">
                  <c:v>43460</c:v>
                </c:pt>
                <c:pt idx="462">
                  <c:v>43461</c:v>
                </c:pt>
                <c:pt idx="463">
                  <c:v>43462</c:v>
                </c:pt>
                <c:pt idx="464">
                  <c:v>43465</c:v>
                </c:pt>
                <c:pt idx="465">
                  <c:v>43467</c:v>
                </c:pt>
                <c:pt idx="466">
                  <c:v>43468</c:v>
                </c:pt>
                <c:pt idx="467">
                  <c:v>43469</c:v>
                </c:pt>
                <c:pt idx="468">
                  <c:v>43472</c:v>
                </c:pt>
                <c:pt idx="469">
                  <c:v>43473</c:v>
                </c:pt>
                <c:pt idx="470">
                  <c:v>43474</c:v>
                </c:pt>
                <c:pt idx="471">
                  <c:v>43475</c:v>
                </c:pt>
                <c:pt idx="472">
                  <c:v>43476</c:v>
                </c:pt>
                <c:pt idx="473">
                  <c:v>43479</c:v>
                </c:pt>
                <c:pt idx="474">
                  <c:v>43480</c:v>
                </c:pt>
                <c:pt idx="475">
                  <c:v>43481</c:v>
                </c:pt>
                <c:pt idx="476">
                  <c:v>43482</c:v>
                </c:pt>
                <c:pt idx="477">
                  <c:v>43483</c:v>
                </c:pt>
                <c:pt idx="478">
                  <c:v>43487</c:v>
                </c:pt>
                <c:pt idx="479">
                  <c:v>43488</c:v>
                </c:pt>
                <c:pt idx="480">
                  <c:v>43489</c:v>
                </c:pt>
                <c:pt idx="481">
                  <c:v>43490</c:v>
                </c:pt>
                <c:pt idx="482">
                  <c:v>43493</c:v>
                </c:pt>
                <c:pt idx="483">
                  <c:v>43494</c:v>
                </c:pt>
                <c:pt idx="484">
                  <c:v>43495</c:v>
                </c:pt>
                <c:pt idx="485">
                  <c:v>43496</c:v>
                </c:pt>
                <c:pt idx="486">
                  <c:v>43497</c:v>
                </c:pt>
                <c:pt idx="487">
                  <c:v>43500</c:v>
                </c:pt>
                <c:pt idx="488">
                  <c:v>43501</c:v>
                </c:pt>
                <c:pt idx="489">
                  <c:v>43502</c:v>
                </c:pt>
                <c:pt idx="490">
                  <c:v>43503</c:v>
                </c:pt>
                <c:pt idx="491">
                  <c:v>43504</c:v>
                </c:pt>
                <c:pt idx="492">
                  <c:v>43507</c:v>
                </c:pt>
                <c:pt idx="493">
                  <c:v>43508</c:v>
                </c:pt>
                <c:pt idx="494">
                  <c:v>43509</c:v>
                </c:pt>
                <c:pt idx="495">
                  <c:v>43510</c:v>
                </c:pt>
                <c:pt idx="496">
                  <c:v>43511</c:v>
                </c:pt>
                <c:pt idx="497">
                  <c:v>43515</c:v>
                </c:pt>
                <c:pt idx="498">
                  <c:v>43516</c:v>
                </c:pt>
                <c:pt idx="499">
                  <c:v>43517</c:v>
                </c:pt>
                <c:pt idx="500">
                  <c:v>43518</c:v>
                </c:pt>
                <c:pt idx="501">
                  <c:v>43521</c:v>
                </c:pt>
                <c:pt idx="502">
                  <c:v>43522</c:v>
                </c:pt>
                <c:pt idx="503">
                  <c:v>43523</c:v>
                </c:pt>
                <c:pt idx="504">
                  <c:v>43524</c:v>
                </c:pt>
                <c:pt idx="505">
                  <c:v>43525</c:v>
                </c:pt>
                <c:pt idx="506">
                  <c:v>43528</c:v>
                </c:pt>
                <c:pt idx="507">
                  <c:v>43529</c:v>
                </c:pt>
                <c:pt idx="508">
                  <c:v>43530</c:v>
                </c:pt>
                <c:pt idx="509">
                  <c:v>43531</c:v>
                </c:pt>
                <c:pt idx="510">
                  <c:v>43532</c:v>
                </c:pt>
                <c:pt idx="511">
                  <c:v>43535</c:v>
                </c:pt>
                <c:pt idx="512">
                  <c:v>43536</c:v>
                </c:pt>
                <c:pt idx="513">
                  <c:v>43537</c:v>
                </c:pt>
                <c:pt idx="514">
                  <c:v>43538</c:v>
                </c:pt>
                <c:pt idx="515">
                  <c:v>43539</c:v>
                </c:pt>
                <c:pt idx="516">
                  <c:v>43542</c:v>
                </c:pt>
                <c:pt idx="517">
                  <c:v>43543</c:v>
                </c:pt>
                <c:pt idx="518">
                  <c:v>43544</c:v>
                </c:pt>
                <c:pt idx="519">
                  <c:v>43545</c:v>
                </c:pt>
                <c:pt idx="520">
                  <c:v>43546</c:v>
                </c:pt>
                <c:pt idx="521">
                  <c:v>43549</c:v>
                </c:pt>
                <c:pt idx="522">
                  <c:v>43550</c:v>
                </c:pt>
                <c:pt idx="523">
                  <c:v>43551</c:v>
                </c:pt>
                <c:pt idx="524">
                  <c:v>43552</c:v>
                </c:pt>
                <c:pt idx="525">
                  <c:v>43553</c:v>
                </c:pt>
                <c:pt idx="526">
                  <c:v>43556</c:v>
                </c:pt>
                <c:pt idx="527">
                  <c:v>43557</c:v>
                </c:pt>
                <c:pt idx="528">
                  <c:v>43558</c:v>
                </c:pt>
                <c:pt idx="529">
                  <c:v>43559</c:v>
                </c:pt>
                <c:pt idx="530">
                  <c:v>43560</c:v>
                </c:pt>
                <c:pt idx="531">
                  <c:v>43563</c:v>
                </c:pt>
                <c:pt idx="532">
                  <c:v>43564</c:v>
                </c:pt>
                <c:pt idx="533">
                  <c:v>43565</c:v>
                </c:pt>
                <c:pt idx="534">
                  <c:v>43566</c:v>
                </c:pt>
                <c:pt idx="535">
                  <c:v>43567</c:v>
                </c:pt>
                <c:pt idx="536">
                  <c:v>43570</c:v>
                </c:pt>
                <c:pt idx="537">
                  <c:v>43571</c:v>
                </c:pt>
                <c:pt idx="538">
                  <c:v>43572</c:v>
                </c:pt>
                <c:pt idx="539">
                  <c:v>43573</c:v>
                </c:pt>
                <c:pt idx="540">
                  <c:v>43577</c:v>
                </c:pt>
                <c:pt idx="541">
                  <c:v>43578</c:v>
                </c:pt>
                <c:pt idx="542">
                  <c:v>43579</c:v>
                </c:pt>
                <c:pt idx="543">
                  <c:v>43580</c:v>
                </c:pt>
                <c:pt idx="544">
                  <c:v>43581</c:v>
                </c:pt>
                <c:pt idx="545">
                  <c:v>43584</c:v>
                </c:pt>
                <c:pt idx="546">
                  <c:v>43585</c:v>
                </c:pt>
                <c:pt idx="547">
                  <c:v>43586</c:v>
                </c:pt>
                <c:pt idx="548">
                  <c:v>43587</c:v>
                </c:pt>
                <c:pt idx="549">
                  <c:v>43588</c:v>
                </c:pt>
                <c:pt idx="550">
                  <c:v>43591</c:v>
                </c:pt>
                <c:pt idx="551">
                  <c:v>43592</c:v>
                </c:pt>
                <c:pt idx="552">
                  <c:v>43593</c:v>
                </c:pt>
                <c:pt idx="553">
                  <c:v>43594</c:v>
                </c:pt>
                <c:pt idx="554">
                  <c:v>43595</c:v>
                </c:pt>
                <c:pt idx="555">
                  <c:v>43598</c:v>
                </c:pt>
                <c:pt idx="556">
                  <c:v>43599</c:v>
                </c:pt>
                <c:pt idx="557">
                  <c:v>43600</c:v>
                </c:pt>
                <c:pt idx="558">
                  <c:v>43601</c:v>
                </c:pt>
                <c:pt idx="559">
                  <c:v>43602</c:v>
                </c:pt>
                <c:pt idx="560">
                  <c:v>43605</c:v>
                </c:pt>
                <c:pt idx="561">
                  <c:v>43606</c:v>
                </c:pt>
                <c:pt idx="562">
                  <c:v>43607</c:v>
                </c:pt>
                <c:pt idx="563">
                  <c:v>43608</c:v>
                </c:pt>
                <c:pt idx="564">
                  <c:v>43609</c:v>
                </c:pt>
                <c:pt idx="565">
                  <c:v>43613</c:v>
                </c:pt>
                <c:pt idx="566">
                  <c:v>43614</c:v>
                </c:pt>
                <c:pt idx="567">
                  <c:v>43615</c:v>
                </c:pt>
                <c:pt idx="568">
                  <c:v>43616</c:v>
                </c:pt>
                <c:pt idx="569">
                  <c:v>43619</c:v>
                </c:pt>
                <c:pt idx="570">
                  <c:v>43620</c:v>
                </c:pt>
                <c:pt idx="571">
                  <c:v>43621</c:v>
                </c:pt>
                <c:pt idx="572">
                  <c:v>43622</c:v>
                </c:pt>
                <c:pt idx="573">
                  <c:v>43623</c:v>
                </c:pt>
                <c:pt idx="574">
                  <c:v>43626</c:v>
                </c:pt>
                <c:pt idx="575">
                  <c:v>43627</c:v>
                </c:pt>
                <c:pt idx="576">
                  <c:v>43628</c:v>
                </c:pt>
                <c:pt idx="577">
                  <c:v>43629</c:v>
                </c:pt>
                <c:pt idx="578">
                  <c:v>43630</c:v>
                </c:pt>
                <c:pt idx="579">
                  <c:v>43633</c:v>
                </c:pt>
                <c:pt idx="580">
                  <c:v>43634</c:v>
                </c:pt>
                <c:pt idx="581">
                  <c:v>43635</c:v>
                </c:pt>
                <c:pt idx="582">
                  <c:v>43636</c:v>
                </c:pt>
                <c:pt idx="583">
                  <c:v>43637</c:v>
                </c:pt>
                <c:pt idx="584">
                  <c:v>43640</c:v>
                </c:pt>
                <c:pt idx="585">
                  <c:v>43641</c:v>
                </c:pt>
                <c:pt idx="586">
                  <c:v>43642</c:v>
                </c:pt>
                <c:pt idx="587">
                  <c:v>43643</c:v>
                </c:pt>
                <c:pt idx="588">
                  <c:v>43644</c:v>
                </c:pt>
                <c:pt idx="589">
                  <c:v>43647</c:v>
                </c:pt>
                <c:pt idx="590">
                  <c:v>43648</c:v>
                </c:pt>
                <c:pt idx="591">
                  <c:v>43649</c:v>
                </c:pt>
                <c:pt idx="592">
                  <c:v>43651</c:v>
                </c:pt>
                <c:pt idx="593">
                  <c:v>43654</c:v>
                </c:pt>
                <c:pt idx="594">
                  <c:v>43655</c:v>
                </c:pt>
                <c:pt idx="595">
                  <c:v>43656</c:v>
                </c:pt>
                <c:pt idx="596">
                  <c:v>43657</c:v>
                </c:pt>
                <c:pt idx="597">
                  <c:v>43658</c:v>
                </c:pt>
                <c:pt idx="598">
                  <c:v>43661</c:v>
                </c:pt>
                <c:pt idx="599">
                  <c:v>43662</c:v>
                </c:pt>
                <c:pt idx="600">
                  <c:v>43663</c:v>
                </c:pt>
                <c:pt idx="601">
                  <c:v>43664</c:v>
                </c:pt>
                <c:pt idx="602">
                  <c:v>43665</c:v>
                </c:pt>
                <c:pt idx="603">
                  <c:v>43668</c:v>
                </c:pt>
                <c:pt idx="604">
                  <c:v>43669</c:v>
                </c:pt>
                <c:pt idx="605">
                  <c:v>43670</c:v>
                </c:pt>
                <c:pt idx="606">
                  <c:v>43671</c:v>
                </c:pt>
                <c:pt idx="607">
                  <c:v>43672</c:v>
                </c:pt>
                <c:pt idx="608">
                  <c:v>43675</c:v>
                </c:pt>
                <c:pt idx="609">
                  <c:v>43676</c:v>
                </c:pt>
                <c:pt idx="610">
                  <c:v>43677</c:v>
                </c:pt>
                <c:pt idx="611">
                  <c:v>43678</c:v>
                </c:pt>
                <c:pt idx="612">
                  <c:v>43679</c:v>
                </c:pt>
                <c:pt idx="613">
                  <c:v>43682</c:v>
                </c:pt>
                <c:pt idx="614">
                  <c:v>43683</c:v>
                </c:pt>
                <c:pt idx="615">
                  <c:v>43684</c:v>
                </c:pt>
                <c:pt idx="616">
                  <c:v>43685</c:v>
                </c:pt>
                <c:pt idx="617">
                  <c:v>43686</c:v>
                </c:pt>
                <c:pt idx="618">
                  <c:v>43689</c:v>
                </c:pt>
                <c:pt idx="619">
                  <c:v>43690</c:v>
                </c:pt>
                <c:pt idx="620">
                  <c:v>43691</c:v>
                </c:pt>
                <c:pt idx="621">
                  <c:v>43692</c:v>
                </c:pt>
                <c:pt idx="622">
                  <c:v>43693</c:v>
                </c:pt>
                <c:pt idx="623">
                  <c:v>43696</c:v>
                </c:pt>
                <c:pt idx="624">
                  <c:v>43697</c:v>
                </c:pt>
                <c:pt idx="625">
                  <c:v>43698</c:v>
                </c:pt>
                <c:pt idx="626">
                  <c:v>43699</c:v>
                </c:pt>
                <c:pt idx="627">
                  <c:v>43700</c:v>
                </c:pt>
                <c:pt idx="628">
                  <c:v>43703</c:v>
                </c:pt>
                <c:pt idx="629">
                  <c:v>43704</c:v>
                </c:pt>
                <c:pt idx="630">
                  <c:v>43705</c:v>
                </c:pt>
                <c:pt idx="631">
                  <c:v>43706</c:v>
                </c:pt>
                <c:pt idx="632">
                  <c:v>43707</c:v>
                </c:pt>
                <c:pt idx="633">
                  <c:v>43711</c:v>
                </c:pt>
                <c:pt idx="634">
                  <c:v>43712</c:v>
                </c:pt>
                <c:pt idx="635">
                  <c:v>43713</c:v>
                </c:pt>
                <c:pt idx="636">
                  <c:v>43714</c:v>
                </c:pt>
                <c:pt idx="637">
                  <c:v>43717</c:v>
                </c:pt>
                <c:pt idx="638">
                  <c:v>43718</c:v>
                </c:pt>
                <c:pt idx="639">
                  <c:v>43719</c:v>
                </c:pt>
                <c:pt idx="640">
                  <c:v>43720</c:v>
                </c:pt>
                <c:pt idx="641">
                  <c:v>43721</c:v>
                </c:pt>
                <c:pt idx="642">
                  <c:v>43724</c:v>
                </c:pt>
                <c:pt idx="643">
                  <c:v>43725</c:v>
                </c:pt>
                <c:pt idx="644">
                  <c:v>43726</c:v>
                </c:pt>
                <c:pt idx="645">
                  <c:v>43727</c:v>
                </c:pt>
                <c:pt idx="646">
                  <c:v>43728</c:v>
                </c:pt>
                <c:pt idx="647">
                  <c:v>43731</c:v>
                </c:pt>
                <c:pt idx="648">
                  <c:v>43732</c:v>
                </c:pt>
                <c:pt idx="649">
                  <c:v>43733</c:v>
                </c:pt>
                <c:pt idx="650">
                  <c:v>43734</c:v>
                </c:pt>
                <c:pt idx="651">
                  <c:v>43735</c:v>
                </c:pt>
                <c:pt idx="652">
                  <c:v>43738</c:v>
                </c:pt>
                <c:pt idx="653">
                  <c:v>43739</c:v>
                </c:pt>
                <c:pt idx="654">
                  <c:v>43740</c:v>
                </c:pt>
                <c:pt idx="655">
                  <c:v>43741</c:v>
                </c:pt>
                <c:pt idx="656">
                  <c:v>43742</c:v>
                </c:pt>
                <c:pt idx="657">
                  <c:v>43745</c:v>
                </c:pt>
                <c:pt idx="658">
                  <c:v>43746</c:v>
                </c:pt>
                <c:pt idx="659">
                  <c:v>43747</c:v>
                </c:pt>
                <c:pt idx="660">
                  <c:v>43748</c:v>
                </c:pt>
                <c:pt idx="661">
                  <c:v>43749</c:v>
                </c:pt>
                <c:pt idx="662">
                  <c:v>43752</c:v>
                </c:pt>
                <c:pt idx="663">
                  <c:v>43753</c:v>
                </c:pt>
                <c:pt idx="664">
                  <c:v>43754</c:v>
                </c:pt>
                <c:pt idx="665">
                  <c:v>43755</c:v>
                </c:pt>
                <c:pt idx="666">
                  <c:v>43756</c:v>
                </c:pt>
                <c:pt idx="667">
                  <c:v>43759</c:v>
                </c:pt>
                <c:pt idx="668">
                  <c:v>43760</c:v>
                </c:pt>
                <c:pt idx="669">
                  <c:v>43761</c:v>
                </c:pt>
                <c:pt idx="670">
                  <c:v>43762</c:v>
                </c:pt>
                <c:pt idx="671">
                  <c:v>43763</c:v>
                </c:pt>
                <c:pt idx="672">
                  <c:v>43766</c:v>
                </c:pt>
                <c:pt idx="673">
                  <c:v>43767</c:v>
                </c:pt>
                <c:pt idx="674">
                  <c:v>43768</c:v>
                </c:pt>
                <c:pt idx="675">
                  <c:v>43769</c:v>
                </c:pt>
                <c:pt idx="676">
                  <c:v>43770</c:v>
                </c:pt>
                <c:pt idx="677">
                  <c:v>43773</c:v>
                </c:pt>
                <c:pt idx="678">
                  <c:v>43774</c:v>
                </c:pt>
                <c:pt idx="679">
                  <c:v>43775</c:v>
                </c:pt>
                <c:pt idx="680">
                  <c:v>43776</c:v>
                </c:pt>
                <c:pt idx="681">
                  <c:v>43777</c:v>
                </c:pt>
                <c:pt idx="682">
                  <c:v>43780</c:v>
                </c:pt>
                <c:pt idx="683">
                  <c:v>43781</c:v>
                </c:pt>
                <c:pt idx="684">
                  <c:v>43782</c:v>
                </c:pt>
                <c:pt idx="685">
                  <c:v>43783</c:v>
                </c:pt>
                <c:pt idx="686">
                  <c:v>43784</c:v>
                </c:pt>
                <c:pt idx="687">
                  <c:v>43787</c:v>
                </c:pt>
                <c:pt idx="688">
                  <c:v>43788</c:v>
                </c:pt>
                <c:pt idx="689">
                  <c:v>43789</c:v>
                </c:pt>
                <c:pt idx="690">
                  <c:v>43790</c:v>
                </c:pt>
                <c:pt idx="691">
                  <c:v>43791</c:v>
                </c:pt>
                <c:pt idx="692">
                  <c:v>43794</c:v>
                </c:pt>
                <c:pt idx="693">
                  <c:v>43795</c:v>
                </c:pt>
                <c:pt idx="694">
                  <c:v>43796</c:v>
                </c:pt>
                <c:pt idx="695">
                  <c:v>43798</c:v>
                </c:pt>
                <c:pt idx="696">
                  <c:v>43801</c:v>
                </c:pt>
                <c:pt idx="697">
                  <c:v>43802</c:v>
                </c:pt>
                <c:pt idx="698">
                  <c:v>43803</c:v>
                </c:pt>
                <c:pt idx="699">
                  <c:v>43804</c:v>
                </c:pt>
                <c:pt idx="700">
                  <c:v>43805</c:v>
                </c:pt>
                <c:pt idx="701">
                  <c:v>43808</c:v>
                </c:pt>
                <c:pt idx="702">
                  <c:v>43809</c:v>
                </c:pt>
                <c:pt idx="703">
                  <c:v>43810</c:v>
                </c:pt>
                <c:pt idx="704">
                  <c:v>43811</c:v>
                </c:pt>
                <c:pt idx="705">
                  <c:v>43812</c:v>
                </c:pt>
                <c:pt idx="706">
                  <c:v>43815</c:v>
                </c:pt>
                <c:pt idx="707">
                  <c:v>43816</c:v>
                </c:pt>
                <c:pt idx="708">
                  <c:v>43817</c:v>
                </c:pt>
                <c:pt idx="709">
                  <c:v>43818</c:v>
                </c:pt>
                <c:pt idx="710">
                  <c:v>43819</c:v>
                </c:pt>
                <c:pt idx="711">
                  <c:v>43822</c:v>
                </c:pt>
                <c:pt idx="712">
                  <c:v>43823</c:v>
                </c:pt>
                <c:pt idx="713">
                  <c:v>43825</c:v>
                </c:pt>
                <c:pt idx="714">
                  <c:v>43826</c:v>
                </c:pt>
                <c:pt idx="715">
                  <c:v>43829</c:v>
                </c:pt>
                <c:pt idx="716">
                  <c:v>43830</c:v>
                </c:pt>
                <c:pt idx="717">
                  <c:v>43832</c:v>
                </c:pt>
                <c:pt idx="718">
                  <c:v>43833</c:v>
                </c:pt>
                <c:pt idx="719">
                  <c:v>43836</c:v>
                </c:pt>
                <c:pt idx="720">
                  <c:v>43837</c:v>
                </c:pt>
                <c:pt idx="721">
                  <c:v>43838</c:v>
                </c:pt>
                <c:pt idx="722">
                  <c:v>43839</c:v>
                </c:pt>
                <c:pt idx="723">
                  <c:v>43840</c:v>
                </c:pt>
                <c:pt idx="724">
                  <c:v>43843</c:v>
                </c:pt>
                <c:pt idx="725">
                  <c:v>43844</c:v>
                </c:pt>
                <c:pt idx="726">
                  <c:v>43845</c:v>
                </c:pt>
                <c:pt idx="727">
                  <c:v>43846</c:v>
                </c:pt>
                <c:pt idx="728">
                  <c:v>43847</c:v>
                </c:pt>
                <c:pt idx="729">
                  <c:v>43851</c:v>
                </c:pt>
                <c:pt idx="730">
                  <c:v>43852</c:v>
                </c:pt>
                <c:pt idx="731">
                  <c:v>43853</c:v>
                </c:pt>
                <c:pt idx="732">
                  <c:v>43854</c:v>
                </c:pt>
                <c:pt idx="733">
                  <c:v>43857</c:v>
                </c:pt>
                <c:pt idx="734">
                  <c:v>43858</c:v>
                </c:pt>
                <c:pt idx="735">
                  <c:v>43859</c:v>
                </c:pt>
                <c:pt idx="736">
                  <c:v>43860</c:v>
                </c:pt>
                <c:pt idx="737">
                  <c:v>43861</c:v>
                </c:pt>
                <c:pt idx="738">
                  <c:v>43864</c:v>
                </c:pt>
                <c:pt idx="739">
                  <c:v>43865</c:v>
                </c:pt>
                <c:pt idx="740">
                  <c:v>43866</c:v>
                </c:pt>
                <c:pt idx="741">
                  <c:v>43867</c:v>
                </c:pt>
                <c:pt idx="742">
                  <c:v>43868</c:v>
                </c:pt>
                <c:pt idx="743">
                  <c:v>43871</c:v>
                </c:pt>
                <c:pt idx="744">
                  <c:v>43872</c:v>
                </c:pt>
                <c:pt idx="745">
                  <c:v>43873</c:v>
                </c:pt>
                <c:pt idx="746">
                  <c:v>43874</c:v>
                </c:pt>
                <c:pt idx="747">
                  <c:v>43875</c:v>
                </c:pt>
                <c:pt idx="748">
                  <c:v>43879</c:v>
                </c:pt>
                <c:pt idx="749">
                  <c:v>43880</c:v>
                </c:pt>
                <c:pt idx="750">
                  <c:v>43881</c:v>
                </c:pt>
                <c:pt idx="751">
                  <c:v>43882</c:v>
                </c:pt>
                <c:pt idx="752">
                  <c:v>43885</c:v>
                </c:pt>
                <c:pt idx="753">
                  <c:v>43886</c:v>
                </c:pt>
                <c:pt idx="754">
                  <c:v>43887</c:v>
                </c:pt>
                <c:pt idx="755">
                  <c:v>43888</c:v>
                </c:pt>
                <c:pt idx="756">
                  <c:v>43889</c:v>
                </c:pt>
                <c:pt idx="757">
                  <c:v>43892</c:v>
                </c:pt>
                <c:pt idx="758">
                  <c:v>43893</c:v>
                </c:pt>
                <c:pt idx="759">
                  <c:v>43894</c:v>
                </c:pt>
                <c:pt idx="760">
                  <c:v>43895</c:v>
                </c:pt>
                <c:pt idx="761">
                  <c:v>43896</c:v>
                </c:pt>
                <c:pt idx="762">
                  <c:v>43899</c:v>
                </c:pt>
                <c:pt idx="763">
                  <c:v>43900</c:v>
                </c:pt>
                <c:pt idx="764">
                  <c:v>43901</c:v>
                </c:pt>
                <c:pt idx="765">
                  <c:v>43902</c:v>
                </c:pt>
                <c:pt idx="766">
                  <c:v>43903</c:v>
                </c:pt>
                <c:pt idx="767">
                  <c:v>43906</c:v>
                </c:pt>
                <c:pt idx="768">
                  <c:v>43907</c:v>
                </c:pt>
                <c:pt idx="769">
                  <c:v>43908</c:v>
                </c:pt>
                <c:pt idx="770">
                  <c:v>43909</c:v>
                </c:pt>
                <c:pt idx="771">
                  <c:v>43910</c:v>
                </c:pt>
                <c:pt idx="772">
                  <c:v>43913</c:v>
                </c:pt>
                <c:pt idx="773">
                  <c:v>43914</c:v>
                </c:pt>
                <c:pt idx="774">
                  <c:v>43915</c:v>
                </c:pt>
                <c:pt idx="775">
                  <c:v>43916</c:v>
                </c:pt>
                <c:pt idx="776">
                  <c:v>43917</c:v>
                </c:pt>
                <c:pt idx="777">
                  <c:v>43920</c:v>
                </c:pt>
                <c:pt idx="778">
                  <c:v>43921</c:v>
                </c:pt>
                <c:pt idx="779">
                  <c:v>43922</c:v>
                </c:pt>
                <c:pt idx="780">
                  <c:v>43923</c:v>
                </c:pt>
                <c:pt idx="781">
                  <c:v>43924</c:v>
                </c:pt>
                <c:pt idx="782">
                  <c:v>43927</c:v>
                </c:pt>
                <c:pt idx="783">
                  <c:v>43928</c:v>
                </c:pt>
                <c:pt idx="784">
                  <c:v>43929</c:v>
                </c:pt>
                <c:pt idx="785">
                  <c:v>43930</c:v>
                </c:pt>
                <c:pt idx="786">
                  <c:v>43934</c:v>
                </c:pt>
                <c:pt idx="787">
                  <c:v>43935</c:v>
                </c:pt>
                <c:pt idx="788">
                  <c:v>43936</c:v>
                </c:pt>
                <c:pt idx="789">
                  <c:v>43937</c:v>
                </c:pt>
                <c:pt idx="790">
                  <c:v>43938</c:v>
                </c:pt>
                <c:pt idx="791">
                  <c:v>43941</c:v>
                </c:pt>
                <c:pt idx="792">
                  <c:v>43942</c:v>
                </c:pt>
                <c:pt idx="793">
                  <c:v>43943</c:v>
                </c:pt>
                <c:pt idx="794">
                  <c:v>43944</c:v>
                </c:pt>
                <c:pt idx="795">
                  <c:v>43945</c:v>
                </c:pt>
                <c:pt idx="796">
                  <c:v>43948</c:v>
                </c:pt>
                <c:pt idx="797">
                  <c:v>43949</c:v>
                </c:pt>
                <c:pt idx="798">
                  <c:v>43950</c:v>
                </c:pt>
                <c:pt idx="799">
                  <c:v>43951</c:v>
                </c:pt>
                <c:pt idx="800">
                  <c:v>43952</c:v>
                </c:pt>
                <c:pt idx="801">
                  <c:v>43955</c:v>
                </c:pt>
                <c:pt idx="802">
                  <c:v>43956</c:v>
                </c:pt>
                <c:pt idx="803">
                  <c:v>43957</c:v>
                </c:pt>
                <c:pt idx="804">
                  <c:v>43958</c:v>
                </c:pt>
                <c:pt idx="805">
                  <c:v>43959</c:v>
                </c:pt>
                <c:pt idx="806">
                  <c:v>43962</c:v>
                </c:pt>
                <c:pt idx="807">
                  <c:v>43963</c:v>
                </c:pt>
                <c:pt idx="808">
                  <c:v>43964</c:v>
                </c:pt>
                <c:pt idx="809">
                  <c:v>43965</c:v>
                </c:pt>
                <c:pt idx="810">
                  <c:v>43966</c:v>
                </c:pt>
                <c:pt idx="811">
                  <c:v>43969</c:v>
                </c:pt>
                <c:pt idx="812">
                  <c:v>43970</c:v>
                </c:pt>
                <c:pt idx="813">
                  <c:v>43971</c:v>
                </c:pt>
                <c:pt idx="814">
                  <c:v>43972</c:v>
                </c:pt>
                <c:pt idx="815">
                  <c:v>43973</c:v>
                </c:pt>
                <c:pt idx="816">
                  <c:v>43977</c:v>
                </c:pt>
                <c:pt idx="817">
                  <c:v>43978</c:v>
                </c:pt>
                <c:pt idx="818">
                  <c:v>43979</c:v>
                </c:pt>
                <c:pt idx="819">
                  <c:v>43980</c:v>
                </c:pt>
                <c:pt idx="820">
                  <c:v>43983</c:v>
                </c:pt>
                <c:pt idx="821">
                  <c:v>43984</c:v>
                </c:pt>
                <c:pt idx="822">
                  <c:v>43985</c:v>
                </c:pt>
                <c:pt idx="823">
                  <c:v>43986</c:v>
                </c:pt>
                <c:pt idx="824">
                  <c:v>43987</c:v>
                </c:pt>
                <c:pt idx="825">
                  <c:v>43990</c:v>
                </c:pt>
                <c:pt idx="826">
                  <c:v>43991</c:v>
                </c:pt>
                <c:pt idx="827">
                  <c:v>43992</c:v>
                </c:pt>
                <c:pt idx="828">
                  <c:v>43993</c:v>
                </c:pt>
                <c:pt idx="829">
                  <c:v>43994</c:v>
                </c:pt>
                <c:pt idx="830">
                  <c:v>43997</c:v>
                </c:pt>
                <c:pt idx="831">
                  <c:v>43998</c:v>
                </c:pt>
                <c:pt idx="832">
                  <c:v>43999</c:v>
                </c:pt>
                <c:pt idx="833">
                  <c:v>44000</c:v>
                </c:pt>
                <c:pt idx="834">
                  <c:v>44001</c:v>
                </c:pt>
                <c:pt idx="835">
                  <c:v>44004</c:v>
                </c:pt>
                <c:pt idx="836">
                  <c:v>44005</c:v>
                </c:pt>
                <c:pt idx="837">
                  <c:v>44006</c:v>
                </c:pt>
                <c:pt idx="838">
                  <c:v>44007</c:v>
                </c:pt>
                <c:pt idx="839">
                  <c:v>44008</c:v>
                </c:pt>
                <c:pt idx="840">
                  <c:v>44011</c:v>
                </c:pt>
                <c:pt idx="841">
                  <c:v>44012</c:v>
                </c:pt>
                <c:pt idx="842">
                  <c:v>44013</c:v>
                </c:pt>
                <c:pt idx="843">
                  <c:v>44014</c:v>
                </c:pt>
                <c:pt idx="844">
                  <c:v>44018</c:v>
                </c:pt>
                <c:pt idx="845">
                  <c:v>44019</c:v>
                </c:pt>
                <c:pt idx="846">
                  <c:v>44020</c:v>
                </c:pt>
                <c:pt idx="847">
                  <c:v>44021</c:v>
                </c:pt>
                <c:pt idx="848">
                  <c:v>44022</c:v>
                </c:pt>
                <c:pt idx="849">
                  <c:v>44025</c:v>
                </c:pt>
                <c:pt idx="850">
                  <c:v>44026</c:v>
                </c:pt>
                <c:pt idx="851">
                  <c:v>44027</c:v>
                </c:pt>
                <c:pt idx="852">
                  <c:v>44028</c:v>
                </c:pt>
                <c:pt idx="853">
                  <c:v>44029</c:v>
                </c:pt>
                <c:pt idx="854">
                  <c:v>44032</c:v>
                </c:pt>
                <c:pt idx="855">
                  <c:v>44033</c:v>
                </c:pt>
                <c:pt idx="856">
                  <c:v>44034</c:v>
                </c:pt>
                <c:pt idx="857">
                  <c:v>44035</c:v>
                </c:pt>
                <c:pt idx="858">
                  <c:v>44036</c:v>
                </c:pt>
                <c:pt idx="859">
                  <c:v>44039</c:v>
                </c:pt>
                <c:pt idx="860">
                  <c:v>44040</c:v>
                </c:pt>
                <c:pt idx="861">
                  <c:v>44041</c:v>
                </c:pt>
                <c:pt idx="862">
                  <c:v>44042</c:v>
                </c:pt>
                <c:pt idx="863">
                  <c:v>44043</c:v>
                </c:pt>
                <c:pt idx="864">
                  <c:v>44046</c:v>
                </c:pt>
                <c:pt idx="865">
                  <c:v>44047</c:v>
                </c:pt>
                <c:pt idx="866">
                  <c:v>44048</c:v>
                </c:pt>
                <c:pt idx="867">
                  <c:v>44049</c:v>
                </c:pt>
                <c:pt idx="868">
                  <c:v>44050</c:v>
                </c:pt>
                <c:pt idx="869">
                  <c:v>44053</c:v>
                </c:pt>
                <c:pt idx="870">
                  <c:v>44054</c:v>
                </c:pt>
                <c:pt idx="871">
                  <c:v>44055</c:v>
                </c:pt>
                <c:pt idx="872">
                  <c:v>44056</c:v>
                </c:pt>
                <c:pt idx="873">
                  <c:v>44057</c:v>
                </c:pt>
                <c:pt idx="874">
                  <c:v>44060</c:v>
                </c:pt>
                <c:pt idx="875">
                  <c:v>44061</c:v>
                </c:pt>
                <c:pt idx="876">
                  <c:v>44062</c:v>
                </c:pt>
                <c:pt idx="877">
                  <c:v>44063</c:v>
                </c:pt>
                <c:pt idx="878">
                  <c:v>44064</c:v>
                </c:pt>
                <c:pt idx="879">
                  <c:v>44067</c:v>
                </c:pt>
                <c:pt idx="880">
                  <c:v>44068</c:v>
                </c:pt>
                <c:pt idx="881">
                  <c:v>44069</c:v>
                </c:pt>
                <c:pt idx="882">
                  <c:v>44070</c:v>
                </c:pt>
                <c:pt idx="883">
                  <c:v>44071</c:v>
                </c:pt>
                <c:pt idx="884">
                  <c:v>44074</c:v>
                </c:pt>
                <c:pt idx="885">
                  <c:v>44075</c:v>
                </c:pt>
                <c:pt idx="886">
                  <c:v>44076</c:v>
                </c:pt>
                <c:pt idx="887">
                  <c:v>44077</c:v>
                </c:pt>
                <c:pt idx="888">
                  <c:v>44078</c:v>
                </c:pt>
                <c:pt idx="889">
                  <c:v>44082</c:v>
                </c:pt>
                <c:pt idx="890">
                  <c:v>44083</c:v>
                </c:pt>
                <c:pt idx="891">
                  <c:v>44084</c:v>
                </c:pt>
                <c:pt idx="892">
                  <c:v>44085</c:v>
                </c:pt>
                <c:pt idx="893">
                  <c:v>44088</c:v>
                </c:pt>
                <c:pt idx="894">
                  <c:v>44089</c:v>
                </c:pt>
                <c:pt idx="895">
                  <c:v>44090</c:v>
                </c:pt>
                <c:pt idx="896">
                  <c:v>44091</c:v>
                </c:pt>
                <c:pt idx="897">
                  <c:v>44092</c:v>
                </c:pt>
                <c:pt idx="898">
                  <c:v>44095</c:v>
                </c:pt>
                <c:pt idx="899">
                  <c:v>44096</c:v>
                </c:pt>
                <c:pt idx="900">
                  <c:v>44097</c:v>
                </c:pt>
                <c:pt idx="901">
                  <c:v>44098</c:v>
                </c:pt>
                <c:pt idx="902">
                  <c:v>44099</c:v>
                </c:pt>
                <c:pt idx="903">
                  <c:v>44102</c:v>
                </c:pt>
                <c:pt idx="904">
                  <c:v>44103</c:v>
                </c:pt>
                <c:pt idx="905">
                  <c:v>44104</c:v>
                </c:pt>
                <c:pt idx="906">
                  <c:v>44105</c:v>
                </c:pt>
                <c:pt idx="907">
                  <c:v>44106</c:v>
                </c:pt>
                <c:pt idx="908">
                  <c:v>44109</c:v>
                </c:pt>
                <c:pt idx="909">
                  <c:v>44110</c:v>
                </c:pt>
                <c:pt idx="910">
                  <c:v>44111</c:v>
                </c:pt>
                <c:pt idx="911">
                  <c:v>44112</c:v>
                </c:pt>
                <c:pt idx="912">
                  <c:v>44113</c:v>
                </c:pt>
                <c:pt idx="913">
                  <c:v>44116</c:v>
                </c:pt>
                <c:pt idx="914">
                  <c:v>44117</c:v>
                </c:pt>
                <c:pt idx="915">
                  <c:v>44118</c:v>
                </c:pt>
                <c:pt idx="916">
                  <c:v>44119</c:v>
                </c:pt>
                <c:pt idx="917">
                  <c:v>44120</c:v>
                </c:pt>
                <c:pt idx="918">
                  <c:v>44123</c:v>
                </c:pt>
                <c:pt idx="919">
                  <c:v>44124</c:v>
                </c:pt>
                <c:pt idx="920">
                  <c:v>44125</c:v>
                </c:pt>
                <c:pt idx="921">
                  <c:v>44126</c:v>
                </c:pt>
                <c:pt idx="922">
                  <c:v>44127</c:v>
                </c:pt>
                <c:pt idx="923">
                  <c:v>44130</c:v>
                </c:pt>
                <c:pt idx="924">
                  <c:v>44131</c:v>
                </c:pt>
                <c:pt idx="925">
                  <c:v>44132</c:v>
                </c:pt>
                <c:pt idx="926">
                  <c:v>44133</c:v>
                </c:pt>
                <c:pt idx="927">
                  <c:v>44134</c:v>
                </c:pt>
                <c:pt idx="928">
                  <c:v>44137</c:v>
                </c:pt>
                <c:pt idx="929">
                  <c:v>44138</c:v>
                </c:pt>
                <c:pt idx="930">
                  <c:v>44139</c:v>
                </c:pt>
                <c:pt idx="931">
                  <c:v>44140</c:v>
                </c:pt>
                <c:pt idx="932">
                  <c:v>44141</c:v>
                </c:pt>
                <c:pt idx="933">
                  <c:v>44144</c:v>
                </c:pt>
                <c:pt idx="934">
                  <c:v>44145</c:v>
                </c:pt>
                <c:pt idx="935">
                  <c:v>44146</c:v>
                </c:pt>
                <c:pt idx="936">
                  <c:v>44147</c:v>
                </c:pt>
                <c:pt idx="937">
                  <c:v>44148</c:v>
                </c:pt>
                <c:pt idx="938">
                  <c:v>44151</c:v>
                </c:pt>
                <c:pt idx="939">
                  <c:v>44152</c:v>
                </c:pt>
                <c:pt idx="940">
                  <c:v>44153</c:v>
                </c:pt>
                <c:pt idx="941">
                  <c:v>44154</c:v>
                </c:pt>
                <c:pt idx="942">
                  <c:v>44155</c:v>
                </c:pt>
                <c:pt idx="943">
                  <c:v>44158</c:v>
                </c:pt>
                <c:pt idx="944">
                  <c:v>44159</c:v>
                </c:pt>
                <c:pt idx="945">
                  <c:v>44160</c:v>
                </c:pt>
                <c:pt idx="946">
                  <c:v>44162</c:v>
                </c:pt>
                <c:pt idx="947">
                  <c:v>44165</c:v>
                </c:pt>
                <c:pt idx="948">
                  <c:v>44166</c:v>
                </c:pt>
                <c:pt idx="949">
                  <c:v>44167</c:v>
                </c:pt>
                <c:pt idx="950">
                  <c:v>44168</c:v>
                </c:pt>
                <c:pt idx="951">
                  <c:v>44169</c:v>
                </c:pt>
                <c:pt idx="952">
                  <c:v>44172</c:v>
                </c:pt>
                <c:pt idx="953">
                  <c:v>44173</c:v>
                </c:pt>
                <c:pt idx="954">
                  <c:v>44174</c:v>
                </c:pt>
                <c:pt idx="955">
                  <c:v>44175</c:v>
                </c:pt>
                <c:pt idx="956">
                  <c:v>44176</c:v>
                </c:pt>
                <c:pt idx="957">
                  <c:v>44179</c:v>
                </c:pt>
                <c:pt idx="958">
                  <c:v>44180</c:v>
                </c:pt>
                <c:pt idx="959">
                  <c:v>44181</c:v>
                </c:pt>
                <c:pt idx="960">
                  <c:v>44182</c:v>
                </c:pt>
                <c:pt idx="961">
                  <c:v>44183</c:v>
                </c:pt>
                <c:pt idx="962">
                  <c:v>44186</c:v>
                </c:pt>
                <c:pt idx="963">
                  <c:v>44187</c:v>
                </c:pt>
                <c:pt idx="964">
                  <c:v>44188</c:v>
                </c:pt>
                <c:pt idx="965">
                  <c:v>44189</c:v>
                </c:pt>
                <c:pt idx="966">
                  <c:v>44193</c:v>
                </c:pt>
                <c:pt idx="967">
                  <c:v>44194</c:v>
                </c:pt>
                <c:pt idx="968">
                  <c:v>44195</c:v>
                </c:pt>
                <c:pt idx="969">
                  <c:v>44196</c:v>
                </c:pt>
                <c:pt idx="970">
                  <c:v>44200</c:v>
                </c:pt>
                <c:pt idx="971">
                  <c:v>44201</c:v>
                </c:pt>
                <c:pt idx="972">
                  <c:v>44202</c:v>
                </c:pt>
                <c:pt idx="973">
                  <c:v>44203</c:v>
                </c:pt>
                <c:pt idx="974">
                  <c:v>44204</c:v>
                </c:pt>
                <c:pt idx="975">
                  <c:v>44207</c:v>
                </c:pt>
                <c:pt idx="976">
                  <c:v>44208</c:v>
                </c:pt>
                <c:pt idx="977">
                  <c:v>44209</c:v>
                </c:pt>
                <c:pt idx="978">
                  <c:v>44210</c:v>
                </c:pt>
                <c:pt idx="979">
                  <c:v>44211</c:v>
                </c:pt>
                <c:pt idx="980">
                  <c:v>44215</c:v>
                </c:pt>
                <c:pt idx="981">
                  <c:v>44216</c:v>
                </c:pt>
                <c:pt idx="982">
                  <c:v>44217</c:v>
                </c:pt>
                <c:pt idx="983">
                  <c:v>44218</c:v>
                </c:pt>
                <c:pt idx="984">
                  <c:v>44221</c:v>
                </c:pt>
                <c:pt idx="985">
                  <c:v>44222</c:v>
                </c:pt>
                <c:pt idx="986">
                  <c:v>44223</c:v>
                </c:pt>
                <c:pt idx="987">
                  <c:v>44224</c:v>
                </c:pt>
                <c:pt idx="988">
                  <c:v>44225</c:v>
                </c:pt>
                <c:pt idx="989">
                  <c:v>44228</c:v>
                </c:pt>
                <c:pt idx="990">
                  <c:v>44229</c:v>
                </c:pt>
                <c:pt idx="991">
                  <c:v>44230</c:v>
                </c:pt>
                <c:pt idx="992">
                  <c:v>44231</c:v>
                </c:pt>
                <c:pt idx="993">
                  <c:v>44232</c:v>
                </c:pt>
                <c:pt idx="994">
                  <c:v>44235</c:v>
                </c:pt>
                <c:pt idx="995">
                  <c:v>44236</c:v>
                </c:pt>
                <c:pt idx="996">
                  <c:v>44237</c:v>
                </c:pt>
                <c:pt idx="997">
                  <c:v>44238</c:v>
                </c:pt>
                <c:pt idx="998">
                  <c:v>44239</c:v>
                </c:pt>
                <c:pt idx="999">
                  <c:v>44243</c:v>
                </c:pt>
                <c:pt idx="1000">
                  <c:v>44244</c:v>
                </c:pt>
                <c:pt idx="1001">
                  <c:v>44245</c:v>
                </c:pt>
                <c:pt idx="1002">
                  <c:v>44246</c:v>
                </c:pt>
                <c:pt idx="1003">
                  <c:v>44249</c:v>
                </c:pt>
                <c:pt idx="1004">
                  <c:v>44250</c:v>
                </c:pt>
                <c:pt idx="1005">
                  <c:v>44251</c:v>
                </c:pt>
                <c:pt idx="1006">
                  <c:v>44252</c:v>
                </c:pt>
                <c:pt idx="1007">
                  <c:v>44253</c:v>
                </c:pt>
                <c:pt idx="1008">
                  <c:v>44256</c:v>
                </c:pt>
                <c:pt idx="1009">
                  <c:v>44257</c:v>
                </c:pt>
                <c:pt idx="1010">
                  <c:v>44258</c:v>
                </c:pt>
                <c:pt idx="1011">
                  <c:v>44259</c:v>
                </c:pt>
                <c:pt idx="1012">
                  <c:v>44260</c:v>
                </c:pt>
                <c:pt idx="1013">
                  <c:v>44263</c:v>
                </c:pt>
                <c:pt idx="1014">
                  <c:v>44264</c:v>
                </c:pt>
                <c:pt idx="1015">
                  <c:v>44265</c:v>
                </c:pt>
                <c:pt idx="1016">
                  <c:v>44266</c:v>
                </c:pt>
                <c:pt idx="1017">
                  <c:v>44267</c:v>
                </c:pt>
                <c:pt idx="1018">
                  <c:v>44270</c:v>
                </c:pt>
                <c:pt idx="1019">
                  <c:v>44271</c:v>
                </c:pt>
                <c:pt idx="1020">
                  <c:v>44272</c:v>
                </c:pt>
                <c:pt idx="1021">
                  <c:v>44273</c:v>
                </c:pt>
                <c:pt idx="1022">
                  <c:v>44274</c:v>
                </c:pt>
                <c:pt idx="1023">
                  <c:v>44277</c:v>
                </c:pt>
                <c:pt idx="1024">
                  <c:v>44278</c:v>
                </c:pt>
                <c:pt idx="1025">
                  <c:v>44279</c:v>
                </c:pt>
                <c:pt idx="1026">
                  <c:v>44280</c:v>
                </c:pt>
                <c:pt idx="1027">
                  <c:v>44281</c:v>
                </c:pt>
                <c:pt idx="1028">
                  <c:v>44284</c:v>
                </c:pt>
                <c:pt idx="1029">
                  <c:v>44285</c:v>
                </c:pt>
                <c:pt idx="1030">
                  <c:v>44286</c:v>
                </c:pt>
                <c:pt idx="1031">
                  <c:v>44287</c:v>
                </c:pt>
                <c:pt idx="1032">
                  <c:v>44291</c:v>
                </c:pt>
                <c:pt idx="1033">
                  <c:v>44292</c:v>
                </c:pt>
                <c:pt idx="1034">
                  <c:v>44293</c:v>
                </c:pt>
                <c:pt idx="1035">
                  <c:v>44294</c:v>
                </c:pt>
                <c:pt idx="1036">
                  <c:v>44295</c:v>
                </c:pt>
                <c:pt idx="1037">
                  <c:v>44298</c:v>
                </c:pt>
                <c:pt idx="1038">
                  <c:v>44299</c:v>
                </c:pt>
                <c:pt idx="1039">
                  <c:v>44300</c:v>
                </c:pt>
                <c:pt idx="1040">
                  <c:v>44301</c:v>
                </c:pt>
                <c:pt idx="1041">
                  <c:v>44302</c:v>
                </c:pt>
                <c:pt idx="1042">
                  <c:v>44305</c:v>
                </c:pt>
                <c:pt idx="1043">
                  <c:v>44306</c:v>
                </c:pt>
                <c:pt idx="1044">
                  <c:v>44307</c:v>
                </c:pt>
                <c:pt idx="1045">
                  <c:v>44308</c:v>
                </c:pt>
                <c:pt idx="1046">
                  <c:v>44309</c:v>
                </c:pt>
                <c:pt idx="1047">
                  <c:v>44312</c:v>
                </c:pt>
                <c:pt idx="1048">
                  <c:v>44313</c:v>
                </c:pt>
                <c:pt idx="1049">
                  <c:v>44314</c:v>
                </c:pt>
                <c:pt idx="1050">
                  <c:v>44315</c:v>
                </c:pt>
                <c:pt idx="1051">
                  <c:v>44316</c:v>
                </c:pt>
                <c:pt idx="1052">
                  <c:v>44319</c:v>
                </c:pt>
                <c:pt idx="1053">
                  <c:v>44320</c:v>
                </c:pt>
                <c:pt idx="1054">
                  <c:v>44321</c:v>
                </c:pt>
                <c:pt idx="1055">
                  <c:v>44322</c:v>
                </c:pt>
                <c:pt idx="1056">
                  <c:v>44323</c:v>
                </c:pt>
                <c:pt idx="1057">
                  <c:v>44326</c:v>
                </c:pt>
                <c:pt idx="1058">
                  <c:v>44327</c:v>
                </c:pt>
                <c:pt idx="1059">
                  <c:v>44328</c:v>
                </c:pt>
                <c:pt idx="1060">
                  <c:v>44329</c:v>
                </c:pt>
                <c:pt idx="1061">
                  <c:v>44330</c:v>
                </c:pt>
                <c:pt idx="1062">
                  <c:v>44333</c:v>
                </c:pt>
                <c:pt idx="1063">
                  <c:v>44334</c:v>
                </c:pt>
                <c:pt idx="1064">
                  <c:v>44335</c:v>
                </c:pt>
                <c:pt idx="1065">
                  <c:v>44336</c:v>
                </c:pt>
                <c:pt idx="1066">
                  <c:v>44337</c:v>
                </c:pt>
                <c:pt idx="1067">
                  <c:v>44340</c:v>
                </c:pt>
                <c:pt idx="1068">
                  <c:v>44341</c:v>
                </c:pt>
                <c:pt idx="1069">
                  <c:v>44342</c:v>
                </c:pt>
                <c:pt idx="1070">
                  <c:v>44343</c:v>
                </c:pt>
                <c:pt idx="1071">
                  <c:v>44344</c:v>
                </c:pt>
                <c:pt idx="1072">
                  <c:v>44348</c:v>
                </c:pt>
                <c:pt idx="1073">
                  <c:v>44349</c:v>
                </c:pt>
                <c:pt idx="1074">
                  <c:v>44350</c:v>
                </c:pt>
                <c:pt idx="1075">
                  <c:v>44351</c:v>
                </c:pt>
                <c:pt idx="1076">
                  <c:v>44354</c:v>
                </c:pt>
                <c:pt idx="1077">
                  <c:v>44355</c:v>
                </c:pt>
                <c:pt idx="1078">
                  <c:v>44356</c:v>
                </c:pt>
                <c:pt idx="1079">
                  <c:v>44357</c:v>
                </c:pt>
                <c:pt idx="1080">
                  <c:v>44358</c:v>
                </c:pt>
                <c:pt idx="1081">
                  <c:v>44361</c:v>
                </c:pt>
                <c:pt idx="1082">
                  <c:v>44362</c:v>
                </c:pt>
                <c:pt idx="1083">
                  <c:v>44363</c:v>
                </c:pt>
                <c:pt idx="1084">
                  <c:v>44364</c:v>
                </c:pt>
                <c:pt idx="1085">
                  <c:v>44365</c:v>
                </c:pt>
                <c:pt idx="1086">
                  <c:v>44368</c:v>
                </c:pt>
                <c:pt idx="1087">
                  <c:v>44369</c:v>
                </c:pt>
                <c:pt idx="1088">
                  <c:v>44370</c:v>
                </c:pt>
                <c:pt idx="1089">
                  <c:v>44371</c:v>
                </c:pt>
                <c:pt idx="1090">
                  <c:v>44372</c:v>
                </c:pt>
                <c:pt idx="1091">
                  <c:v>44375</c:v>
                </c:pt>
                <c:pt idx="1092">
                  <c:v>44376</c:v>
                </c:pt>
                <c:pt idx="1093">
                  <c:v>44377</c:v>
                </c:pt>
                <c:pt idx="1094">
                  <c:v>44378</c:v>
                </c:pt>
                <c:pt idx="1095">
                  <c:v>44379</c:v>
                </c:pt>
                <c:pt idx="1096">
                  <c:v>44383</c:v>
                </c:pt>
                <c:pt idx="1097">
                  <c:v>44384</c:v>
                </c:pt>
                <c:pt idx="1098">
                  <c:v>44385</c:v>
                </c:pt>
                <c:pt idx="1099">
                  <c:v>44386</c:v>
                </c:pt>
                <c:pt idx="1100">
                  <c:v>44389</c:v>
                </c:pt>
                <c:pt idx="1101">
                  <c:v>44390</c:v>
                </c:pt>
                <c:pt idx="1102">
                  <c:v>44391</c:v>
                </c:pt>
                <c:pt idx="1103">
                  <c:v>44392</c:v>
                </c:pt>
                <c:pt idx="1104">
                  <c:v>44393</c:v>
                </c:pt>
                <c:pt idx="1105">
                  <c:v>44396</c:v>
                </c:pt>
                <c:pt idx="1106">
                  <c:v>44397</c:v>
                </c:pt>
                <c:pt idx="1107">
                  <c:v>44398</c:v>
                </c:pt>
                <c:pt idx="1108">
                  <c:v>44399</c:v>
                </c:pt>
                <c:pt idx="1109">
                  <c:v>44400</c:v>
                </c:pt>
                <c:pt idx="1110">
                  <c:v>44403</c:v>
                </c:pt>
                <c:pt idx="1111">
                  <c:v>44404</c:v>
                </c:pt>
                <c:pt idx="1112">
                  <c:v>44405</c:v>
                </c:pt>
                <c:pt idx="1113">
                  <c:v>44406</c:v>
                </c:pt>
                <c:pt idx="1114">
                  <c:v>44407</c:v>
                </c:pt>
                <c:pt idx="1115">
                  <c:v>44410</c:v>
                </c:pt>
                <c:pt idx="1116">
                  <c:v>44411</c:v>
                </c:pt>
                <c:pt idx="1117">
                  <c:v>44412</c:v>
                </c:pt>
                <c:pt idx="1118">
                  <c:v>44413</c:v>
                </c:pt>
                <c:pt idx="1119">
                  <c:v>44414</c:v>
                </c:pt>
                <c:pt idx="1120">
                  <c:v>44417</c:v>
                </c:pt>
                <c:pt idx="1121">
                  <c:v>44418</c:v>
                </c:pt>
                <c:pt idx="1122">
                  <c:v>44419</c:v>
                </c:pt>
                <c:pt idx="1123">
                  <c:v>44420</c:v>
                </c:pt>
                <c:pt idx="1124">
                  <c:v>44421</c:v>
                </c:pt>
                <c:pt idx="1125">
                  <c:v>44424</c:v>
                </c:pt>
                <c:pt idx="1126">
                  <c:v>44425</c:v>
                </c:pt>
                <c:pt idx="1127">
                  <c:v>44426</c:v>
                </c:pt>
                <c:pt idx="1128">
                  <c:v>44427</c:v>
                </c:pt>
                <c:pt idx="1129">
                  <c:v>44428</c:v>
                </c:pt>
                <c:pt idx="1130">
                  <c:v>44431</c:v>
                </c:pt>
                <c:pt idx="1131">
                  <c:v>44432</c:v>
                </c:pt>
                <c:pt idx="1132">
                  <c:v>44433</c:v>
                </c:pt>
                <c:pt idx="1133">
                  <c:v>44434</c:v>
                </c:pt>
                <c:pt idx="1134">
                  <c:v>44435</c:v>
                </c:pt>
                <c:pt idx="1135">
                  <c:v>44438</c:v>
                </c:pt>
                <c:pt idx="1136">
                  <c:v>44439</c:v>
                </c:pt>
                <c:pt idx="1137">
                  <c:v>44440</c:v>
                </c:pt>
                <c:pt idx="1138">
                  <c:v>44441</c:v>
                </c:pt>
                <c:pt idx="1139">
                  <c:v>44442</c:v>
                </c:pt>
                <c:pt idx="1140">
                  <c:v>44446</c:v>
                </c:pt>
                <c:pt idx="1141">
                  <c:v>44447</c:v>
                </c:pt>
                <c:pt idx="1142">
                  <c:v>44448</c:v>
                </c:pt>
                <c:pt idx="1143">
                  <c:v>44449</c:v>
                </c:pt>
                <c:pt idx="1144">
                  <c:v>44452</c:v>
                </c:pt>
                <c:pt idx="1145">
                  <c:v>44453</c:v>
                </c:pt>
                <c:pt idx="1146">
                  <c:v>44454</c:v>
                </c:pt>
                <c:pt idx="1147">
                  <c:v>44455</c:v>
                </c:pt>
                <c:pt idx="1148">
                  <c:v>44456</c:v>
                </c:pt>
                <c:pt idx="1149">
                  <c:v>44459</c:v>
                </c:pt>
                <c:pt idx="1150">
                  <c:v>44460</c:v>
                </c:pt>
                <c:pt idx="1151">
                  <c:v>44461</c:v>
                </c:pt>
                <c:pt idx="1152">
                  <c:v>44462</c:v>
                </c:pt>
                <c:pt idx="1153">
                  <c:v>44463</c:v>
                </c:pt>
                <c:pt idx="1154">
                  <c:v>44466</c:v>
                </c:pt>
                <c:pt idx="1155">
                  <c:v>44467</c:v>
                </c:pt>
                <c:pt idx="1156">
                  <c:v>44468</c:v>
                </c:pt>
                <c:pt idx="1157">
                  <c:v>44469</c:v>
                </c:pt>
                <c:pt idx="1158">
                  <c:v>44470</c:v>
                </c:pt>
                <c:pt idx="1159">
                  <c:v>44473</c:v>
                </c:pt>
                <c:pt idx="1160">
                  <c:v>44474</c:v>
                </c:pt>
                <c:pt idx="1161">
                  <c:v>44475</c:v>
                </c:pt>
                <c:pt idx="1162">
                  <c:v>44476</c:v>
                </c:pt>
                <c:pt idx="1163">
                  <c:v>44477</c:v>
                </c:pt>
                <c:pt idx="1164">
                  <c:v>44480</c:v>
                </c:pt>
                <c:pt idx="1165">
                  <c:v>44481</c:v>
                </c:pt>
                <c:pt idx="1166">
                  <c:v>44482</c:v>
                </c:pt>
                <c:pt idx="1167">
                  <c:v>44483</c:v>
                </c:pt>
                <c:pt idx="1168">
                  <c:v>44484</c:v>
                </c:pt>
                <c:pt idx="1169">
                  <c:v>44487</c:v>
                </c:pt>
                <c:pt idx="1170">
                  <c:v>44488</c:v>
                </c:pt>
                <c:pt idx="1171">
                  <c:v>44489</c:v>
                </c:pt>
                <c:pt idx="1172">
                  <c:v>44490</c:v>
                </c:pt>
                <c:pt idx="1173">
                  <c:v>44491</c:v>
                </c:pt>
                <c:pt idx="1174">
                  <c:v>44494</c:v>
                </c:pt>
                <c:pt idx="1175">
                  <c:v>44495</c:v>
                </c:pt>
                <c:pt idx="1176">
                  <c:v>44496</c:v>
                </c:pt>
                <c:pt idx="1177">
                  <c:v>44497</c:v>
                </c:pt>
                <c:pt idx="1178">
                  <c:v>44498</c:v>
                </c:pt>
                <c:pt idx="1179">
                  <c:v>44501</c:v>
                </c:pt>
                <c:pt idx="1180">
                  <c:v>44502</c:v>
                </c:pt>
                <c:pt idx="1181">
                  <c:v>44503</c:v>
                </c:pt>
                <c:pt idx="1182">
                  <c:v>44504</c:v>
                </c:pt>
                <c:pt idx="1183">
                  <c:v>44505</c:v>
                </c:pt>
                <c:pt idx="1184">
                  <c:v>44508</c:v>
                </c:pt>
                <c:pt idx="1185">
                  <c:v>44509</c:v>
                </c:pt>
                <c:pt idx="1186">
                  <c:v>44510</c:v>
                </c:pt>
                <c:pt idx="1187">
                  <c:v>44511</c:v>
                </c:pt>
                <c:pt idx="1188">
                  <c:v>44512</c:v>
                </c:pt>
                <c:pt idx="1189">
                  <c:v>44515</c:v>
                </c:pt>
                <c:pt idx="1190">
                  <c:v>44516</c:v>
                </c:pt>
                <c:pt idx="1191">
                  <c:v>44517</c:v>
                </c:pt>
                <c:pt idx="1192">
                  <c:v>44518</c:v>
                </c:pt>
                <c:pt idx="1193">
                  <c:v>44519</c:v>
                </c:pt>
                <c:pt idx="1194">
                  <c:v>44522</c:v>
                </c:pt>
                <c:pt idx="1195">
                  <c:v>44523</c:v>
                </c:pt>
                <c:pt idx="1196">
                  <c:v>44524</c:v>
                </c:pt>
                <c:pt idx="1197">
                  <c:v>44526</c:v>
                </c:pt>
                <c:pt idx="1198">
                  <c:v>44529</c:v>
                </c:pt>
                <c:pt idx="1199">
                  <c:v>44530</c:v>
                </c:pt>
                <c:pt idx="1200">
                  <c:v>44531</c:v>
                </c:pt>
                <c:pt idx="1201">
                  <c:v>44532</c:v>
                </c:pt>
                <c:pt idx="1202">
                  <c:v>44533</c:v>
                </c:pt>
                <c:pt idx="1203">
                  <c:v>44536</c:v>
                </c:pt>
                <c:pt idx="1204">
                  <c:v>44537</c:v>
                </c:pt>
                <c:pt idx="1205">
                  <c:v>44538</c:v>
                </c:pt>
                <c:pt idx="1206">
                  <c:v>44539</c:v>
                </c:pt>
                <c:pt idx="1207">
                  <c:v>44540</c:v>
                </c:pt>
                <c:pt idx="1208">
                  <c:v>44543</c:v>
                </c:pt>
                <c:pt idx="1209">
                  <c:v>44544</c:v>
                </c:pt>
                <c:pt idx="1210">
                  <c:v>44545</c:v>
                </c:pt>
                <c:pt idx="1211">
                  <c:v>44546</c:v>
                </c:pt>
                <c:pt idx="1212">
                  <c:v>44547</c:v>
                </c:pt>
                <c:pt idx="1213">
                  <c:v>44550</c:v>
                </c:pt>
                <c:pt idx="1214">
                  <c:v>44551</c:v>
                </c:pt>
                <c:pt idx="1215">
                  <c:v>44552</c:v>
                </c:pt>
                <c:pt idx="1216">
                  <c:v>44553</c:v>
                </c:pt>
                <c:pt idx="1217">
                  <c:v>44557</c:v>
                </c:pt>
                <c:pt idx="1218">
                  <c:v>44558</c:v>
                </c:pt>
                <c:pt idx="1219">
                  <c:v>44559</c:v>
                </c:pt>
                <c:pt idx="1220">
                  <c:v>44560</c:v>
                </c:pt>
                <c:pt idx="1221">
                  <c:v>44561</c:v>
                </c:pt>
                <c:pt idx="1222">
                  <c:v>44564</c:v>
                </c:pt>
                <c:pt idx="1223">
                  <c:v>44565</c:v>
                </c:pt>
                <c:pt idx="1224">
                  <c:v>44566</c:v>
                </c:pt>
                <c:pt idx="1225">
                  <c:v>44567</c:v>
                </c:pt>
                <c:pt idx="1226">
                  <c:v>44568</c:v>
                </c:pt>
                <c:pt idx="1227">
                  <c:v>44571</c:v>
                </c:pt>
                <c:pt idx="1228">
                  <c:v>44572</c:v>
                </c:pt>
                <c:pt idx="1229">
                  <c:v>44573</c:v>
                </c:pt>
                <c:pt idx="1230">
                  <c:v>44574</c:v>
                </c:pt>
                <c:pt idx="1231">
                  <c:v>44575</c:v>
                </c:pt>
                <c:pt idx="1232">
                  <c:v>44579</c:v>
                </c:pt>
                <c:pt idx="1233">
                  <c:v>44580</c:v>
                </c:pt>
                <c:pt idx="1234">
                  <c:v>44581</c:v>
                </c:pt>
                <c:pt idx="1235">
                  <c:v>44582</c:v>
                </c:pt>
                <c:pt idx="1236">
                  <c:v>44585</c:v>
                </c:pt>
                <c:pt idx="1237">
                  <c:v>44586</c:v>
                </c:pt>
                <c:pt idx="1238">
                  <c:v>44587</c:v>
                </c:pt>
                <c:pt idx="1239">
                  <c:v>44588</c:v>
                </c:pt>
                <c:pt idx="1240">
                  <c:v>44589</c:v>
                </c:pt>
                <c:pt idx="1241">
                  <c:v>44592</c:v>
                </c:pt>
                <c:pt idx="1242">
                  <c:v>44593</c:v>
                </c:pt>
                <c:pt idx="1243">
                  <c:v>44594</c:v>
                </c:pt>
                <c:pt idx="1244">
                  <c:v>44595</c:v>
                </c:pt>
                <c:pt idx="1245">
                  <c:v>44596</c:v>
                </c:pt>
                <c:pt idx="1246">
                  <c:v>44599</c:v>
                </c:pt>
                <c:pt idx="1247">
                  <c:v>44600</c:v>
                </c:pt>
                <c:pt idx="1248">
                  <c:v>44601</c:v>
                </c:pt>
                <c:pt idx="1249">
                  <c:v>44602</c:v>
                </c:pt>
                <c:pt idx="1250">
                  <c:v>44603</c:v>
                </c:pt>
                <c:pt idx="1251">
                  <c:v>44606</c:v>
                </c:pt>
                <c:pt idx="1252">
                  <c:v>44607</c:v>
                </c:pt>
                <c:pt idx="1253">
                  <c:v>44608</c:v>
                </c:pt>
                <c:pt idx="1254">
                  <c:v>44609</c:v>
                </c:pt>
                <c:pt idx="1255">
                  <c:v>44610</c:v>
                </c:pt>
                <c:pt idx="1256">
                  <c:v>44614</c:v>
                </c:pt>
                <c:pt idx="1257">
                  <c:v>44615</c:v>
                </c:pt>
                <c:pt idx="1258">
                  <c:v>44616</c:v>
                </c:pt>
                <c:pt idx="1259">
                  <c:v>44617</c:v>
                </c:pt>
              </c:numCache>
            </c:numRef>
          </c:cat>
          <c:val>
            <c:numRef>
              <c:f>'CROX (2)'!$B$2:$B$1261</c:f>
              <c:numCache>
                <c:formatCode>General</c:formatCode>
                <c:ptCount val="1260"/>
                <c:pt idx="0">
                  <c:v>6.71</c:v>
                </c:pt>
                <c:pt idx="1">
                  <c:v>6.65</c:v>
                </c:pt>
                <c:pt idx="2">
                  <c:v>6.9</c:v>
                </c:pt>
                <c:pt idx="3">
                  <c:v>7.21</c:v>
                </c:pt>
                <c:pt idx="4">
                  <c:v>7.06</c:v>
                </c:pt>
                <c:pt idx="5">
                  <c:v>7.13</c:v>
                </c:pt>
                <c:pt idx="6">
                  <c:v>6.78</c:v>
                </c:pt>
                <c:pt idx="7">
                  <c:v>6.78</c:v>
                </c:pt>
                <c:pt idx="8">
                  <c:v>6.69</c:v>
                </c:pt>
                <c:pt idx="9">
                  <c:v>6.73</c:v>
                </c:pt>
                <c:pt idx="10">
                  <c:v>6.65</c:v>
                </c:pt>
                <c:pt idx="11">
                  <c:v>6.48</c:v>
                </c:pt>
                <c:pt idx="12">
                  <c:v>6.56</c:v>
                </c:pt>
                <c:pt idx="13">
                  <c:v>6.73</c:v>
                </c:pt>
                <c:pt idx="14">
                  <c:v>6.8</c:v>
                </c:pt>
                <c:pt idx="15">
                  <c:v>6.77</c:v>
                </c:pt>
                <c:pt idx="16">
                  <c:v>6.54</c:v>
                </c:pt>
                <c:pt idx="17">
                  <c:v>6.49</c:v>
                </c:pt>
                <c:pt idx="18">
                  <c:v>6.66</c:v>
                </c:pt>
                <c:pt idx="19">
                  <c:v>6.66</c:v>
                </c:pt>
                <c:pt idx="20">
                  <c:v>6.74</c:v>
                </c:pt>
                <c:pt idx="21">
                  <c:v>6.8</c:v>
                </c:pt>
                <c:pt idx="22">
                  <c:v>6.95</c:v>
                </c:pt>
                <c:pt idx="23">
                  <c:v>7.01</c:v>
                </c:pt>
                <c:pt idx="24">
                  <c:v>7.07</c:v>
                </c:pt>
                <c:pt idx="25">
                  <c:v>6.92</c:v>
                </c:pt>
                <c:pt idx="26">
                  <c:v>6.75</c:v>
                </c:pt>
                <c:pt idx="27">
                  <c:v>6.57</c:v>
                </c:pt>
                <c:pt idx="28">
                  <c:v>6.56</c:v>
                </c:pt>
                <c:pt idx="29">
                  <c:v>6.49</c:v>
                </c:pt>
                <c:pt idx="30">
                  <c:v>6.39</c:v>
                </c:pt>
                <c:pt idx="31">
                  <c:v>6.49</c:v>
                </c:pt>
                <c:pt idx="32">
                  <c:v>6.32</c:v>
                </c:pt>
                <c:pt idx="33">
                  <c:v>6.09</c:v>
                </c:pt>
                <c:pt idx="34">
                  <c:v>6.14</c:v>
                </c:pt>
                <c:pt idx="35">
                  <c:v>6.1</c:v>
                </c:pt>
                <c:pt idx="36">
                  <c:v>6.06</c:v>
                </c:pt>
                <c:pt idx="37">
                  <c:v>6.19</c:v>
                </c:pt>
                <c:pt idx="38">
                  <c:v>6.09</c:v>
                </c:pt>
                <c:pt idx="39">
                  <c:v>6.13</c:v>
                </c:pt>
                <c:pt idx="40">
                  <c:v>6.19</c:v>
                </c:pt>
                <c:pt idx="41">
                  <c:v>6.23</c:v>
                </c:pt>
                <c:pt idx="42">
                  <c:v>6.41</c:v>
                </c:pt>
                <c:pt idx="43">
                  <c:v>6.23</c:v>
                </c:pt>
                <c:pt idx="44">
                  <c:v>6.15</c:v>
                </c:pt>
                <c:pt idx="45">
                  <c:v>6.18</c:v>
                </c:pt>
                <c:pt idx="46">
                  <c:v>6.14</c:v>
                </c:pt>
                <c:pt idx="47">
                  <c:v>6.13</c:v>
                </c:pt>
                <c:pt idx="48">
                  <c:v>5.94</c:v>
                </c:pt>
                <c:pt idx="49">
                  <c:v>5.95</c:v>
                </c:pt>
                <c:pt idx="50">
                  <c:v>6.2</c:v>
                </c:pt>
                <c:pt idx="51">
                  <c:v>7.28</c:v>
                </c:pt>
                <c:pt idx="52">
                  <c:v>6.94</c:v>
                </c:pt>
                <c:pt idx="53">
                  <c:v>6.84</c:v>
                </c:pt>
                <c:pt idx="54">
                  <c:v>6.51</c:v>
                </c:pt>
                <c:pt idx="55">
                  <c:v>6.55</c:v>
                </c:pt>
                <c:pt idx="56">
                  <c:v>6.3</c:v>
                </c:pt>
                <c:pt idx="57">
                  <c:v>6.33</c:v>
                </c:pt>
                <c:pt idx="58">
                  <c:v>6.47</c:v>
                </c:pt>
                <c:pt idx="59">
                  <c:v>6.53</c:v>
                </c:pt>
                <c:pt idx="60">
                  <c:v>6.52</c:v>
                </c:pt>
                <c:pt idx="61">
                  <c:v>6.43</c:v>
                </c:pt>
                <c:pt idx="62">
                  <c:v>6.47</c:v>
                </c:pt>
                <c:pt idx="63">
                  <c:v>6.59</c:v>
                </c:pt>
                <c:pt idx="64">
                  <c:v>6.9</c:v>
                </c:pt>
                <c:pt idx="65">
                  <c:v>6.83</c:v>
                </c:pt>
                <c:pt idx="66">
                  <c:v>6.98</c:v>
                </c:pt>
                <c:pt idx="67">
                  <c:v>6.94</c:v>
                </c:pt>
                <c:pt idx="68">
                  <c:v>6.95</c:v>
                </c:pt>
                <c:pt idx="69">
                  <c:v>6.84</c:v>
                </c:pt>
                <c:pt idx="70">
                  <c:v>6.76</c:v>
                </c:pt>
                <c:pt idx="71">
                  <c:v>6.82</c:v>
                </c:pt>
                <c:pt idx="72">
                  <c:v>7.16</c:v>
                </c:pt>
                <c:pt idx="73">
                  <c:v>7.38</c:v>
                </c:pt>
                <c:pt idx="74">
                  <c:v>7.34</c:v>
                </c:pt>
                <c:pt idx="75">
                  <c:v>7.43</c:v>
                </c:pt>
                <c:pt idx="76">
                  <c:v>7.41</c:v>
                </c:pt>
                <c:pt idx="77">
                  <c:v>7.25</c:v>
                </c:pt>
                <c:pt idx="78">
                  <c:v>7.36</c:v>
                </c:pt>
                <c:pt idx="79">
                  <c:v>7.17</c:v>
                </c:pt>
                <c:pt idx="80">
                  <c:v>7.2</c:v>
                </c:pt>
                <c:pt idx="81">
                  <c:v>7.35</c:v>
                </c:pt>
                <c:pt idx="82">
                  <c:v>7.42</c:v>
                </c:pt>
                <c:pt idx="83">
                  <c:v>7.6</c:v>
                </c:pt>
                <c:pt idx="84">
                  <c:v>7.59</c:v>
                </c:pt>
                <c:pt idx="85">
                  <c:v>7.69</c:v>
                </c:pt>
                <c:pt idx="86">
                  <c:v>7.72</c:v>
                </c:pt>
                <c:pt idx="87">
                  <c:v>7.71</c:v>
                </c:pt>
                <c:pt idx="88">
                  <c:v>7.88</c:v>
                </c:pt>
                <c:pt idx="89">
                  <c:v>7.77</c:v>
                </c:pt>
                <c:pt idx="90">
                  <c:v>7.47</c:v>
                </c:pt>
                <c:pt idx="91">
                  <c:v>7.6</c:v>
                </c:pt>
                <c:pt idx="92">
                  <c:v>7.58</c:v>
                </c:pt>
                <c:pt idx="93">
                  <c:v>7.55</c:v>
                </c:pt>
                <c:pt idx="94">
                  <c:v>7.5</c:v>
                </c:pt>
                <c:pt idx="95">
                  <c:v>7.54</c:v>
                </c:pt>
                <c:pt idx="96">
                  <c:v>7.51</c:v>
                </c:pt>
                <c:pt idx="97">
                  <c:v>7.54</c:v>
                </c:pt>
                <c:pt idx="98">
                  <c:v>7.52</c:v>
                </c:pt>
                <c:pt idx="99">
                  <c:v>7.66</c:v>
                </c:pt>
                <c:pt idx="100">
                  <c:v>7.78</c:v>
                </c:pt>
                <c:pt idx="101">
                  <c:v>7.79</c:v>
                </c:pt>
                <c:pt idx="102">
                  <c:v>7.6</c:v>
                </c:pt>
                <c:pt idx="103">
                  <c:v>7.97</c:v>
                </c:pt>
                <c:pt idx="104">
                  <c:v>7.86</c:v>
                </c:pt>
                <c:pt idx="105">
                  <c:v>7.92</c:v>
                </c:pt>
                <c:pt idx="106">
                  <c:v>7.95</c:v>
                </c:pt>
                <c:pt idx="107">
                  <c:v>7.94</c:v>
                </c:pt>
                <c:pt idx="108">
                  <c:v>7.91</c:v>
                </c:pt>
                <c:pt idx="109">
                  <c:v>7.77</c:v>
                </c:pt>
                <c:pt idx="110">
                  <c:v>7.77</c:v>
                </c:pt>
                <c:pt idx="111">
                  <c:v>7.94</c:v>
                </c:pt>
                <c:pt idx="112">
                  <c:v>7.99</c:v>
                </c:pt>
                <c:pt idx="113">
                  <c:v>8.09</c:v>
                </c:pt>
                <c:pt idx="114">
                  <c:v>8.5</c:v>
                </c:pt>
                <c:pt idx="115">
                  <c:v>8.9</c:v>
                </c:pt>
                <c:pt idx="116">
                  <c:v>9.2100000000000009</c:v>
                </c:pt>
                <c:pt idx="117">
                  <c:v>9.4</c:v>
                </c:pt>
                <c:pt idx="118">
                  <c:v>9.4499999999999993</c:v>
                </c:pt>
                <c:pt idx="119">
                  <c:v>9.43</c:v>
                </c:pt>
                <c:pt idx="120">
                  <c:v>9.19</c:v>
                </c:pt>
                <c:pt idx="121">
                  <c:v>8.8800000000000008</c:v>
                </c:pt>
                <c:pt idx="122">
                  <c:v>8.65</c:v>
                </c:pt>
                <c:pt idx="123">
                  <c:v>8.73</c:v>
                </c:pt>
                <c:pt idx="124">
                  <c:v>8.68</c:v>
                </c:pt>
                <c:pt idx="125">
                  <c:v>8.85</c:v>
                </c:pt>
                <c:pt idx="126">
                  <c:v>8.91</c:v>
                </c:pt>
                <c:pt idx="127">
                  <c:v>9</c:v>
                </c:pt>
                <c:pt idx="128">
                  <c:v>8.8000000000000007</c:v>
                </c:pt>
                <c:pt idx="129">
                  <c:v>8.7899999999999991</c:v>
                </c:pt>
                <c:pt idx="130">
                  <c:v>8.93</c:v>
                </c:pt>
                <c:pt idx="131">
                  <c:v>9.01</c:v>
                </c:pt>
                <c:pt idx="132">
                  <c:v>8.93</c:v>
                </c:pt>
                <c:pt idx="133">
                  <c:v>8.9499999999999993</c:v>
                </c:pt>
                <c:pt idx="134">
                  <c:v>9.58</c:v>
                </c:pt>
                <c:pt idx="135">
                  <c:v>9.3699999999999992</c:v>
                </c:pt>
                <c:pt idx="136">
                  <c:v>9.43</c:v>
                </c:pt>
                <c:pt idx="137">
                  <c:v>9.31</c:v>
                </c:pt>
                <c:pt idx="138">
                  <c:v>9.2200000000000006</c:v>
                </c:pt>
                <c:pt idx="139">
                  <c:v>9.11</c:v>
                </c:pt>
                <c:pt idx="140">
                  <c:v>9.1</c:v>
                </c:pt>
                <c:pt idx="141">
                  <c:v>9.2100000000000009</c:v>
                </c:pt>
                <c:pt idx="142">
                  <c:v>9.23</c:v>
                </c:pt>
                <c:pt idx="143">
                  <c:v>9.25</c:v>
                </c:pt>
                <c:pt idx="144">
                  <c:v>9.0299999999999994</c:v>
                </c:pt>
                <c:pt idx="145">
                  <c:v>9.0399999999999991</c:v>
                </c:pt>
                <c:pt idx="146">
                  <c:v>9.3000000000000007</c:v>
                </c:pt>
                <c:pt idx="147">
                  <c:v>9.3800000000000008</c:v>
                </c:pt>
                <c:pt idx="148">
                  <c:v>9.5</c:v>
                </c:pt>
                <c:pt idx="149">
                  <c:v>9.56</c:v>
                </c:pt>
                <c:pt idx="150">
                  <c:v>9.6999999999999993</c:v>
                </c:pt>
                <c:pt idx="151">
                  <c:v>9.6999999999999993</c:v>
                </c:pt>
                <c:pt idx="152">
                  <c:v>9.66</c:v>
                </c:pt>
                <c:pt idx="153">
                  <c:v>9.6999999999999993</c:v>
                </c:pt>
                <c:pt idx="154">
                  <c:v>9.65</c:v>
                </c:pt>
                <c:pt idx="155">
                  <c:v>9.74</c:v>
                </c:pt>
                <c:pt idx="156">
                  <c:v>9.74</c:v>
                </c:pt>
                <c:pt idx="157">
                  <c:v>9.9</c:v>
                </c:pt>
                <c:pt idx="158">
                  <c:v>9.57</c:v>
                </c:pt>
                <c:pt idx="159">
                  <c:v>9.49</c:v>
                </c:pt>
                <c:pt idx="160">
                  <c:v>9.5299999999999994</c:v>
                </c:pt>
                <c:pt idx="161">
                  <c:v>9.5500000000000007</c:v>
                </c:pt>
                <c:pt idx="162">
                  <c:v>9.64</c:v>
                </c:pt>
                <c:pt idx="163">
                  <c:v>9.69</c:v>
                </c:pt>
                <c:pt idx="164">
                  <c:v>9.68</c:v>
                </c:pt>
                <c:pt idx="165">
                  <c:v>10.5</c:v>
                </c:pt>
                <c:pt idx="166">
                  <c:v>10.31</c:v>
                </c:pt>
                <c:pt idx="167">
                  <c:v>10.5</c:v>
                </c:pt>
                <c:pt idx="168">
                  <c:v>10.49</c:v>
                </c:pt>
                <c:pt idx="169">
                  <c:v>10.54</c:v>
                </c:pt>
                <c:pt idx="170">
                  <c:v>10.62</c:v>
                </c:pt>
                <c:pt idx="171">
                  <c:v>10.51</c:v>
                </c:pt>
                <c:pt idx="172">
                  <c:v>10.199999999999999</c:v>
                </c:pt>
                <c:pt idx="173">
                  <c:v>10.199999999999999</c:v>
                </c:pt>
                <c:pt idx="174">
                  <c:v>10.02</c:v>
                </c:pt>
                <c:pt idx="175">
                  <c:v>9.14</c:v>
                </c:pt>
                <c:pt idx="176">
                  <c:v>9.6300000000000008</c:v>
                </c:pt>
                <c:pt idx="177">
                  <c:v>8.76</c:v>
                </c:pt>
                <c:pt idx="178">
                  <c:v>9.8699999999999992</c:v>
                </c:pt>
                <c:pt idx="179">
                  <c:v>9.9700000000000006</c:v>
                </c:pt>
                <c:pt idx="180">
                  <c:v>10.56</c:v>
                </c:pt>
                <c:pt idx="181">
                  <c:v>10.56</c:v>
                </c:pt>
                <c:pt idx="182">
                  <c:v>10.46</c:v>
                </c:pt>
                <c:pt idx="183">
                  <c:v>10.56</c:v>
                </c:pt>
                <c:pt idx="184">
                  <c:v>10.7</c:v>
                </c:pt>
                <c:pt idx="185">
                  <c:v>10.71</c:v>
                </c:pt>
                <c:pt idx="186">
                  <c:v>10.57</c:v>
                </c:pt>
                <c:pt idx="187">
                  <c:v>10.99</c:v>
                </c:pt>
                <c:pt idx="188">
                  <c:v>11.12</c:v>
                </c:pt>
                <c:pt idx="189">
                  <c:v>11.03</c:v>
                </c:pt>
                <c:pt idx="190">
                  <c:v>10.9</c:v>
                </c:pt>
                <c:pt idx="191">
                  <c:v>10.94</c:v>
                </c:pt>
                <c:pt idx="192">
                  <c:v>11.11</c:v>
                </c:pt>
                <c:pt idx="193">
                  <c:v>10.93</c:v>
                </c:pt>
                <c:pt idx="194">
                  <c:v>10.75</c:v>
                </c:pt>
                <c:pt idx="195">
                  <c:v>10.78</c:v>
                </c:pt>
                <c:pt idx="196">
                  <c:v>10.69</c:v>
                </c:pt>
                <c:pt idx="197">
                  <c:v>10.57</c:v>
                </c:pt>
                <c:pt idx="198">
                  <c:v>10.79</c:v>
                </c:pt>
                <c:pt idx="199">
                  <c:v>10.9</c:v>
                </c:pt>
                <c:pt idx="200">
                  <c:v>11.03</c:v>
                </c:pt>
                <c:pt idx="201">
                  <c:v>11.08</c:v>
                </c:pt>
                <c:pt idx="202">
                  <c:v>11.28</c:v>
                </c:pt>
                <c:pt idx="203">
                  <c:v>10.94</c:v>
                </c:pt>
                <c:pt idx="204">
                  <c:v>12.55</c:v>
                </c:pt>
                <c:pt idx="205">
                  <c:v>12.9</c:v>
                </c:pt>
                <c:pt idx="206">
                  <c:v>12.92</c:v>
                </c:pt>
                <c:pt idx="207">
                  <c:v>12.7</c:v>
                </c:pt>
                <c:pt idx="208">
                  <c:v>12.99</c:v>
                </c:pt>
                <c:pt idx="209">
                  <c:v>12.98</c:v>
                </c:pt>
                <c:pt idx="210">
                  <c:v>13.15</c:v>
                </c:pt>
                <c:pt idx="211">
                  <c:v>12.99</c:v>
                </c:pt>
                <c:pt idx="212">
                  <c:v>13</c:v>
                </c:pt>
                <c:pt idx="213">
                  <c:v>12.64</c:v>
                </c:pt>
                <c:pt idx="214">
                  <c:v>12.97</c:v>
                </c:pt>
                <c:pt idx="215">
                  <c:v>12.9</c:v>
                </c:pt>
                <c:pt idx="216">
                  <c:v>12.7</c:v>
                </c:pt>
                <c:pt idx="217">
                  <c:v>12.2</c:v>
                </c:pt>
                <c:pt idx="218">
                  <c:v>13.23</c:v>
                </c:pt>
                <c:pt idx="219">
                  <c:v>13.5</c:v>
                </c:pt>
                <c:pt idx="220">
                  <c:v>13.45</c:v>
                </c:pt>
                <c:pt idx="221">
                  <c:v>13.61</c:v>
                </c:pt>
                <c:pt idx="222">
                  <c:v>13.62</c:v>
                </c:pt>
                <c:pt idx="223">
                  <c:v>13.4</c:v>
                </c:pt>
                <c:pt idx="224">
                  <c:v>13.69</c:v>
                </c:pt>
                <c:pt idx="225">
                  <c:v>13.59</c:v>
                </c:pt>
                <c:pt idx="226">
                  <c:v>13.96</c:v>
                </c:pt>
                <c:pt idx="227">
                  <c:v>14.21</c:v>
                </c:pt>
                <c:pt idx="228">
                  <c:v>14.4</c:v>
                </c:pt>
                <c:pt idx="229">
                  <c:v>14</c:v>
                </c:pt>
                <c:pt idx="230">
                  <c:v>13.8</c:v>
                </c:pt>
                <c:pt idx="231">
                  <c:v>13.82</c:v>
                </c:pt>
                <c:pt idx="232">
                  <c:v>13.77</c:v>
                </c:pt>
                <c:pt idx="233">
                  <c:v>13.73</c:v>
                </c:pt>
                <c:pt idx="234">
                  <c:v>13.51</c:v>
                </c:pt>
                <c:pt idx="235">
                  <c:v>13.78</c:v>
                </c:pt>
                <c:pt idx="236">
                  <c:v>13.47</c:v>
                </c:pt>
                <c:pt idx="237">
                  <c:v>12.87</c:v>
                </c:pt>
                <c:pt idx="238">
                  <c:v>13</c:v>
                </c:pt>
                <c:pt idx="239">
                  <c:v>13.16</c:v>
                </c:pt>
                <c:pt idx="240">
                  <c:v>12.63</c:v>
                </c:pt>
                <c:pt idx="241">
                  <c:v>12.88</c:v>
                </c:pt>
                <c:pt idx="242">
                  <c:v>12.74</c:v>
                </c:pt>
                <c:pt idx="243">
                  <c:v>12.9</c:v>
                </c:pt>
                <c:pt idx="244">
                  <c:v>13.29</c:v>
                </c:pt>
                <c:pt idx="245">
                  <c:v>13.26</c:v>
                </c:pt>
                <c:pt idx="246">
                  <c:v>13.25</c:v>
                </c:pt>
                <c:pt idx="247">
                  <c:v>13.48</c:v>
                </c:pt>
                <c:pt idx="248">
                  <c:v>13.45</c:v>
                </c:pt>
                <c:pt idx="249">
                  <c:v>13.75</c:v>
                </c:pt>
                <c:pt idx="250">
                  <c:v>13.73</c:v>
                </c:pt>
                <c:pt idx="251">
                  <c:v>14.67</c:v>
                </c:pt>
                <c:pt idx="252">
                  <c:v>14.07</c:v>
                </c:pt>
                <c:pt idx="253">
                  <c:v>12.24</c:v>
                </c:pt>
                <c:pt idx="254">
                  <c:v>12.92</c:v>
                </c:pt>
                <c:pt idx="255">
                  <c:v>13.63</c:v>
                </c:pt>
                <c:pt idx="256">
                  <c:v>13.52</c:v>
                </c:pt>
                <c:pt idx="257">
                  <c:v>13.95</c:v>
                </c:pt>
                <c:pt idx="258">
                  <c:v>14.32</c:v>
                </c:pt>
                <c:pt idx="259">
                  <c:v>14.11</c:v>
                </c:pt>
                <c:pt idx="260">
                  <c:v>14.18</c:v>
                </c:pt>
                <c:pt idx="261">
                  <c:v>14.22</c:v>
                </c:pt>
                <c:pt idx="262">
                  <c:v>14.31</c:v>
                </c:pt>
                <c:pt idx="263">
                  <c:v>14.19</c:v>
                </c:pt>
                <c:pt idx="264">
                  <c:v>14.31</c:v>
                </c:pt>
                <c:pt idx="265">
                  <c:v>14.87</c:v>
                </c:pt>
                <c:pt idx="266">
                  <c:v>15.01</c:v>
                </c:pt>
                <c:pt idx="267">
                  <c:v>15.34</c:v>
                </c:pt>
                <c:pt idx="268">
                  <c:v>15.55</c:v>
                </c:pt>
                <c:pt idx="269">
                  <c:v>15.5</c:v>
                </c:pt>
                <c:pt idx="270">
                  <c:v>15.41</c:v>
                </c:pt>
                <c:pt idx="271">
                  <c:v>15.92</c:v>
                </c:pt>
                <c:pt idx="272">
                  <c:v>15.92</c:v>
                </c:pt>
                <c:pt idx="273">
                  <c:v>16.059999000000001</c:v>
                </c:pt>
                <c:pt idx="274">
                  <c:v>16.25</c:v>
                </c:pt>
                <c:pt idx="275">
                  <c:v>15.89</c:v>
                </c:pt>
                <c:pt idx="276">
                  <c:v>16.579999999999998</c:v>
                </c:pt>
                <c:pt idx="277">
                  <c:v>17.02</c:v>
                </c:pt>
                <c:pt idx="278">
                  <c:v>17.32</c:v>
                </c:pt>
                <c:pt idx="279">
                  <c:v>16.579999999999998</c:v>
                </c:pt>
                <c:pt idx="280">
                  <c:v>16.610001</c:v>
                </c:pt>
                <c:pt idx="281">
                  <c:v>16.809999000000001</c:v>
                </c:pt>
                <c:pt idx="282">
                  <c:v>16.920000000000002</c:v>
                </c:pt>
                <c:pt idx="283">
                  <c:v>16.75</c:v>
                </c:pt>
                <c:pt idx="284">
                  <c:v>16.27</c:v>
                </c:pt>
                <c:pt idx="285">
                  <c:v>16.049999</c:v>
                </c:pt>
                <c:pt idx="286">
                  <c:v>16.100000000000001</c:v>
                </c:pt>
                <c:pt idx="287">
                  <c:v>15.77</c:v>
                </c:pt>
                <c:pt idx="288">
                  <c:v>15.79</c:v>
                </c:pt>
                <c:pt idx="289">
                  <c:v>15.58</c:v>
                </c:pt>
                <c:pt idx="290">
                  <c:v>15.7</c:v>
                </c:pt>
                <c:pt idx="291">
                  <c:v>15.72</c:v>
                </c:pt>
                <c:pt idx="292">
                  <c:v>15.84</c:v>
                </c:pt>
                <c:pt idx="293">
                  <c:v>15.98</c:v>
                </c:pt>
                <c:pt idx="294">
                  <c:v>15.99</c:v>
                </c:pt>
                <c:pt idx="295">
                  <c:v>15.8</c:v>
                </c:pt>
                <c:pt idx="296">
                  <c:v>15.67</c:v>
                </c:pt>
                <c:pt idx="297">
                  <c:v>15.99</c:v>
                </c:pt>
                <c:pt idx="298">
                  <c:v>15.61</c:v>
                </c:pt>
                <c:pt idx="299">
                  <c:v>15.43</c:v>
                </c:pt>
                <c:pt idx="300">
                  <c:v>15.15</c:v>
                </c:pt>
                <c:pt idx="301">
                  <c:v>16.209999</c:v>
                </c:pt>
                <c:pt idx="302">
                  <c:v>15.71</c:v>
                </c:pt>
                <c:pt idx="303">
                  <c:v>16.129999000000002</c:v>
                </c:pt>
                <c:pt idx="304">
                  <c:v>16</c:v>
                </c:pt>
                <c:pt idx="305">
                  <c:v>15.32</c:v>
                </c:pt>
                <c:pt idx="306">
                  <c:v>15.7</c:v>
                </c:pt>
                <c:pt idx="307">
                  <c:v>16.209999</c:v>
                </c:pt>
                <c:pt idx="308">
                  <c:v>16.170000000000002</c:v>
                </c:pt>
                <c:pt idx="309">
                  <c:v>16.420000000000002</c:v>
                </c:pt>
                <c:pt idx="310">
                  <c:v>17.09</c:v>
                </c:pt>
                <c:pt idx="311">
                  <c:v>16.719999000000001</c:v>
                </c:pt>
                <c:pt idx="312">
                  <c:v>16.73</c:v>
                </c:pt>
                <c:pt idx="313">
                  <c:v>16.790001</c:v>
                </c:pt>
                <c:pt idx="314">
                  <c:v>17.280000999999999</c:v>
                </c:pt>
                <c:pt idx="315">
                  <c:v>17.350000000000001</c:v>
                </c:pt>
                <c:pt idx="316">
                  <c:v>17.84</c:v>
                </c:pt>
                <c:pt idx="317">
                  <c:v>17.84</c:v>
                </c:pt>
                <c:pt idx="318">
                  <c:v>18.260000000000002</c:v>
                </c:pt>
                <c:pt idx="319">
                  <c:v>18.129999000000002</c:v>
                </c:pt>
                <c:pt idx="320">
                  <c:v>18.610001</c:v>
                </c:pt>
                <c:pt idx="321">
                  <c:v>18.450001</c:v>
                </c:pt>
                <c:pt idx="322">
                  <c:v>18.540001</c:v>
                </c:pt>
                <c:pt idx="323">
                  <c:v>19.09</c:v>
                </c:pt>
                <c:pt idx="324">
                  <c:v>18.809999000000001</c:v>
                </c:pt>
                <c:pt idx="325">
                  <c:v>19.34</c:v>
                </c:pt>
                <c:pt idx="326">
                  <c:v>18.670000000000002</c:v>
                </c:pt>
                <c:pt idx="327">
                  <c:v>18.84</c:v>
                </c:pt>
                <c:pt idx="328">
                  <c:v>18.66</c:v>
                </c:pt>
                <c:pt idx="329">
                  <c:v>19.040001</c:v>
                </c:pt>
                <c:pt idx="330">
                  <c:v>19.09</c:v>
                </c:pt>
                <c:pt idx="331">
                  <c:v>19.120000999999998</c:v>
                </c:pt>
                <c:pt idx="332">
                  <c:v>18.889999</c:v>
                </c:pt>
                <c:pt idx="333">
                  <c:v>18.010000000000002</c:v>
                </c:pt>
                <c:pt idx="334">
                  <c:v>17.68</c:v>
                </c:pt>
                <c:pt idx="335">
                  <c:v>17.850000000000001</c:v>
                </c:pt>
                <c:pt idx="336">
                  <c:v>17.940000999999999</c:v>
                </c:pt>
                <c:pt idx="337">
                  <c:v>17.75</c:v>
                </c:pt>
                <c:pt idx="338">
                  <c:v>17.610001</c:v>
                </c:pt>
                <c:pt idx="339">
                  <c:v>17.360001</c:v>
                </c:pt>
                <c:pt idx="340">
                  <c:v>17.25</c:v>
                </c:pt>
                <c:pt idx="341">
                  <c:v>17.219999000000001</c:v>
                </c:pt>
                <c:pt idx="342">
                  <c:v>16.739999999999998</c:v>
                </c:pt>
                <c:pt idx="343">
                  <c:v>16.760000000000002</c:v>
                </c:pt>
                <c:pt idx="344">
                  <c:v>16.59</c:v>
                </c:pt>
                <c:pt idx="345">
                  <c:v>16.989999999999998</c:v>
                </c:pt>
                <c:pt idx="346">
                  <c:v>16.889999</c:v>
                </c:pt>
                <c:pt idx="347">
                  <c:v>17.120000999999998</c:v>
                </c:pt>
                <c:pt idx="348">
                  <c:v>17.030000999999999</c:v>
                </c:pt>
                <c:pt idx="349">
                  <c:v>17.34</c:v>
                </c:pt>
                <c:pt idx="350">
                  <c:v>17.690000999999999</c:v>
                </c:pt>
                <c:pt idx="351">
                  <c:v>18.059999000000001</c:v>
                </c:pt>
                <c:pt idx="352">
                  <c:v>17.649999999999999</c:v>
                </c:pt>
                <c:pt idx="353">
                  <c:v>17.350000000000001</c:v>
                </c:pt>
                <c:pt idx="354">
                  <c:v>17.129999000000002</c:v>
                </c:pt>
                <c:pt idx="355">
                  <c:v>18.629999000000002</c:v>
                </c:pt>
                <c:pt idx="356">
                  <c:v>18.719999000000001</c:v>
                </c:pt>
                <c:pt idx="357">
                  <c:v>18.079999999999998</c:v>
                </c:pt>
                <c:pt idx="358">
                  <c:v>17.91</c:v>
                </c:pt>
                <c:pt idx="359">
                  <c:v>18.110001</c:v>
                </c:pt>
                <c:pt idx="360">
                  <c:v>17.709999</c:v>
                </c:pt>
                <c:pt idx="361">
                  <c:v>17.959999</c:v>
                </c:pt>
                <c:pt idx="362">
                  <c:v>17.98</c:v>
                </c:pt>
                <c:pt idx="363">
                  <c:v>18.120000999999998</c:v>
                </c:pt>
                <c:pt idx="364">
                  <c:v>17.639999</c:v>
                </c:pt>
                <c:pt idx="365">
                  <c:v>18.260000000000002</c:v>
                </c:pt>
                <c:pt idx="366">
                  <c:v>18.959999</c:v>
                </c:pt>
                <c:pt idx="367">
                  <c:v>18.530000999999999</c:v>
                </c:pt>
                <c:pt idx="368">
                  <c:v>17.940000999999999</c:v>
                </c:pt>
                <c:pt idx="369">
                  <c:v>18.639999</c:v>
                </c:pt>
                <c:pt idx="370">
                  <c:v>18.299999</c:v>
                </c:pt>
                <c:pt idx="371">
                  <c:v>18.18</c:v>
                </c:pt>
                <c:pt idx="372">
                  <c:v>18.670000000000002</c:v>
                </c:pt>
                <c:pt idx="373">
                  <c:v>19.530000999999999</c:v>
                </c:pt>
                <c:pt idx="374">
                  <c:v>20.219999000000001</c:v>
                </c:pt>
                <c:pt idx="375">
                  <c:v>20.469999000000001</c:v>
                </c:pt>
                <c:pt idx="376">
                  <c:v>20.690000999999999</c:v>
                </c:pt>
                <c:pt idx="377">
                  <c:v>20.440000999999999</c:v>
                </c:pt>
                <c:pt idx="378">
                  <c:v>20.139999</c:v>
                </c:pt>
                <c:pt idx="379">
                  <c:v>20.420000000000002</c:v>
                </c:pt>
                <c:pt idx="380">
                  <c:v>20.52</c:v>
                </c:pt>
                <c:pt idx="381">
                  <c:v>19.82</c:v>
                </c:pt>
                <c:pt idx="382">
                  <c:v>20.66</c:v>
                </c:pt>
                <c:pt idx="383">
                  <c:v>20.77</c:v>
                </c:pt>
                <c:pt idx="384">
                  <c:v>20.43</c:v>
                </c:pt>
                <c:pt idx="385">
                  <c:v>20.790001</c:v>
                </c:pt>
                <c:pt idx="386">
                  <c:v>21.120000999999998</c:v>
                </c:pt>
                <c:pt idx="387">
                  <c:v>21.34</c:v>
                </c:pt>
                <c:pt idx="388">
                  <c:v>20.969999000000001</c:v>
                </c:pt>
                <c:pt idx="389">
                  <c:v>21.139999</c:v>
                </c:pt>
                <c:pt idx="390">
                  <c:v>21.309999000000001</c:v>
                </c:pt>
                <c:pt idx="391">
                  <c:v>21.42</c:v>
                </c:pt>
                <c:pt idx="392">
                  <c:v>21.709999</c:v>
                </c:pt>
                <c:pt idx="393">
                  <c:v>21.879999000000002</c:v>
                </c:pt>
                <c:pt idx="394">
                  <c:v>21.35</c:v>
                </c:pt>
                <c:pt idx="395">
                  <c:v>21.57</c:v>
                </c:pt>
                <c:pt idx="396">
                  <c:v>21.52</c:v>
                </c:pt>
                <c:pt idx="397">
                  <c:v>21.379999000000002</c:v>
                </c:pt>
                <c:pt idx="398">
                  <c:v>21.309999000000001</c:v>
                </c:pt>
                <c:pt idx="399">
                  <c:v>21.26</c:v>
                </c:pt>
                <c:pt idx="400">
                  <c:v>21.07</c:v>
                </c:pt>
                <c:pt idx="401">
                  <c:v>21.290001</c:v>
                </c:pt>
                <c:pt idx="402">
                  <c:v>21.030000999999999</c:v>
                </c:pt>
                <c:pt idx="403">
                  <c:v>19.59</c:v>
                </c:pt>
                <c:pt idx="404">
                  <c:v>20.049999</c:v>
                </c:pt>
                <c:pt idx="405">
                  <c:v>19.280000999999999</c:v>
                </c:pt>
                <c:pt idx="406">
                  <c:v>19.129999000000002</c:v>
                </c:pt>
                <c:pt idx="407">
                  <c:v>19.299999</c:v>
                </c:pt>
                <c:pt idx="408">
                  <c:v>19.43</c:v>
                </c:pt>
                <c:pt idx="409">
                  <c:v>18.760000000000002</c:v>
                </c:pt>
                <c:pt idx="410">
                  <c:v>19.34</c:v>
                </c:pt>
                <c:pt idx="411">
                  <c:v>19.940000999999999</c:v>
                </c:pt>
                <c:pt idx="412">
                  <c:v>19.709999</c:v>
                </c:pt>
                <c:pt idx="413">
                  <c:v>20.32</c:v>
                </c:pt>
                <c:pt idx="414">
                  <c:v>20.149999999999999</c:v>
                </c:pt>
                <c:pt idx="415">
                  <c:v>19.739999999999998</c:v>
                </c:pt>
                <c:pt idx="416">
                  <c:v>18.489999999999998</c:v>
                </c:pt>
                <c:pt idx="417">
                  <c:v>19.799999</c:v>
                </c:pt>
                <c:pt idx="418">
                  <c:v>19.459999</c:v>
                </c:pt>
                <c:pt idx="419">
                  <c:v>19.27</c:v>
                </c:pt>
                <c:pt idx="420">
                  <c:v>19.59</c:v>
                </c:pt>
                <c:pt idx="421">
                  <c:v>19.690000999999999</c:v>
                </c:pt>
                <c:pt idx="422">
                  <c:v>20.059999000000001</c:v>
                </c:pt>
                <c:pt idx="423">
                  <c:v>21.200001</c:v>
                </c:pt>
                <c:pt idx="424">
                  <c:v>20.540001</c:v>
                </c:pt>
                <c:pt idx="425">
                  <c:v>20.780000999999999</c:v>
                </c:pt>
                <c:pt idx="426">
                  <c:v>21.07</c:v>
                </c:pt>
                <c:pt idx="427">
                  <c:v>21.01</c:v>
                </c:pt>
                <c:pt idx="428">
                  <c:v>21.35</c:v>
                </c:pt>
                <c:pt idx="429">
                  <c:v>21.440000999999999</c:v>
                </c:pt>
                <c:pt idx="430">
                  <c:v>27.35</c:v>
                </c:pt>
                <c:pt idx="431">
                  <c:v>25.370000999999998</c:v>
                </c:pt>
                <c:pt idx="432">
                  <c:v>25.51</c:v>
                </c:pt>
                <c:pt idx="433">
                  <c:v>26.549999</c:v>
                </c:pt>
                <c:pt idx="434">
                  <c:v>26.99</c:v>
                </c:pt>
                <c:pt idx="435">
                  <c:v>26.870000999999998</c:v>
                </c:pt>
                <c:pt idx="436">
                  <c:v>27.32</c:v>
                </c:pt>
                <c:pt idx="437">
                  <c:v>26.73</c:v>
                </c:pt>
                <c:pt idx="438">
                  <c:v>25.059999000000001</c:v>
                </c:pt>
                <c:pt idx="439">
                  <c:v>25.65</c:v>
                </c:pt>
                <c:pt idx="440">
                  <c:v>25.610001</c:v>
                </c:pt>
                <c:pt idx="441">
                  <c:v>26.49</c:v>
                </c:pt>
                <c:pt idx="442">
                  <c:v>26.6</c:v>
                </c:pt>
                <c:pt idx="443">
                  <c:v>27.76</c:v>
                </c:pt>
                <c:pt idx="444">
                  <c:v>27.09</c:v>
                </c:pt>
                <c:pt idx="445">
                  <c:v>27.799999</c:v>
                </c:pt>
                <c:pt idx="446">
                  <c:v>29.1</c:v>
                </c:pt>
                <c:pt idx="447">
                  <c:v>27.299999</c:v>
                </c:pt>
                <c:pt idx="448">
                  <c:v>26.309999000000001</c:v>
                </c:pt>
                <c:pt idx="449">
                  <c:v>25</c:v>
                </c:pt>
                <c:pt idx="450">
                  <c:v>25.49</c:v>
                </c:pt>
                <c:pt idx="451">
                  <c:v>25.73</c:v>
                </c:pt>
                <c:pt idx="452">
                  <c:v>25.969999000000001</c:v>
                </c:pt>
                <c:pt idx="453">
                  <c:v>25.4</c:v>
                </c:pt>
                <c:pt idx="454">
                  <c:v>25.389999</c:v>
                </c:pt>
                <c:pt idx="455">
                  <c:v>25.190000999999999</c:v>
                </c:pt>
                <c:pt idx="456">
                  <c:v>25.16</c:v>
                </c:pt>
                <c:pt idx="457">
                  <c:v>24.959999</c:v>
                </c:pt>
                <c:pt idx="458">
                  <c:v>24.290001</c:v>
                </c:pt>
                <c:pt idx="459">
                  <c:v>24.440000999999999</c:v>
                </c:pt>
                <c:pt idx="460">
                  <c:v>23.93</c:v>
                </c:pt>
                <c:pt idx="461">
                  <c:v>26.469999000000001</c:v>
                </c:pt>
                <c:pt idx="462">
                  <c:v>26.68</c:v>
                </c:pt>
                <c:pt idx="463">
                  <c:v>26.639999</c:v>
                </c:pt>
                <c:pt idx="464">
                  <c:v>25.98</c:v>
                </c:pt>
                <c:pt idx="465">
                  <c:v>27.6</c:v>
                </c:pt>
                <c:pt idx="466">
                  <c:v>27.07</c:v>
                </c:pt>
                <c:pt idx="467">
                  <c:v>27.709999</c:v>
                </c:pt>
                <c:pt idx="468">
                  <c:v>29.17</c:v>
                </c:pt>
                <c:pt idx="469">
                  <c:v>30.120000999999998</c:v>
                </c:pt>
                <c:pt idx="470">
                  <c:v>31.370000999999998</c:v>
                </c:pt>
                <c:pt idx="471">
                  <c:v>31.1</c:v>
                </c:pt>
                <c:pt idx="472">
                  <c:v>30.959999</c:v>
                </c:pt>
                <c:pt idx="473">
                  <c:v>29.889999</c:v>
                </c:pt>
                <c:pt idx="474">
                  <c:v>30.049999</c:v>
                </c:pt>
                <c:pt idx="475">
                  <c:v>30.530000999999999</c:v>
                </c:pt>
                <c:pt idx="476">
                  <c:v>30.690000999999999</c:v>
                </c:pt>
                <c:pt idx="477">
                  <c:v>29.389999</c:v>
                </c:pt>
                <c:pt idx="478">
                  <c:v>28.74</c:v>
                </c:pt>
                <c:pt idx="479">
                  <c:v>28.790001</c:v>
                </c:pt>
                <c:pt idx="480">
                  <c:v>28.809999000000001</c:v>
                </c:pt>
                <c:pt idx="481">
                  <c:v>28.9</c:v>
                </c:pt>
                <c:pt idx="482">
                  <c:v>28.889999</c:v>
                </c:pt>
                <c:pt idx="483">
                  <c:v>28.35</c:v>
                </c:pt>
                <c:pt idx="484">
                  <c:v>28.49</c:v>
                </c:pt>
                <c:pt idx="485">
                  <c:v>28.719999000000001</c:v>
                </c:pt>
                <c:pt idx="486">
                  <c:v>27.25</c:v>
                </c:pt>
                <c:pt idx="487">
                  <c:v>27.6</c:v>
                </c:pt>
                <c:pt idx="488">
                  <c:v>27.67</c:v>
                </c:pt>
                <c:pt idx="489">
                  <c:v>27.25</c:v>
                </c:pt>
                <c:pt idx="490">
                  <c:v>27.040001</c:v>
                </c:pt>
                <c:pt idx="491">
                  <c:v>27.049999</c:v>
                </c:pt>
                <c:pt idx="492">
                  <c:v>26.709999</c:v>
                </c:pt>
                <c:pt idx="493">
                  <c:v>27.09</c:v>
                </c:pt>
                <c:pt idx="494">
                  <c:v>27.040001</c:v>
                </c:pt>
                <c:pt idx="495">
                  <c:v>27.620000999999998</c:v>
                </c:pt>
                <c:pt idx="496">
                  <c:v>27.860001</c:v>
                </c:pt>
                <c:pt idx="497">
                  <c:v>28.5</c:v>
                </c:pt>
                <c:pt idx="498">
                  <c:v>28.18</c:v>
                </c:pt>
                <c:pt idx="499">
                  <c:v>28.1</c:v>
                </c:pt>
                <c:pt idx="500">
                  <c:v>28.27</c:v>
                </c:pt>
                <c:pt idx="501">
                  <c:v>28.48</c:v>
                </c:pt>
                <c:pt idx="502">
                  <c:v>27.83</c:v>
                </c:pt>
                <c:pt idx="503">
                  <c:v>28.52</c:v>
                </c:pt>
                <c:pt idx="504">
                  <c:v>25.68</c:v>
                </c:pt>
                <c:pt idx="505">
                  <c:v>25.120000999999998</c:v>
                </c:pt>
                <c:pt idx="506">
                  <c:v>24.27</c:v>
                </c:pt>
                <c:pt idx="507">
                  <c:v>25.25</c:v>
                </c:pt>
                <c:pt idx="508">
                  <c:v>24.940000999999999</c:v>
                </c:pt>
                <c:pt idx="509">
                  <c:v>25.370000999999998</c:v>
                </c:pt>
                <c:pt idx="510">
                  <c:v>25.18</c:v>
                </c:pt>
                <c:pt idx="511">
                  <c:v>24.959999</c:v>
                </c:pt>
                <c:pt idx="512">
                  <c:v>24.9</c:v>
                </c:pt>
                <c:pt idx="513">
                  <c:v>25.049999</c:v>
                </c:pt>
                <c:pt idx="514">
                  <c:v>24.83</c:v>
                </c:pt>
                <c:pt idx="515">
                  <c:v>24.92</c:v>
                </c:pt>
                <c:pt idx="516">
                  <c:v>25.74</c:v>
                </c:pt>
                <c:pt idx="517">
                  <c:v>25.790001</c:v>
                </c:pt>
                <c:pt idx="518">
                  <c:v>25.639999</c:v>
                </c:pt>
                <c:pt idx="519">
                  <c:v>25.83</c:v>
                </c:pt>
                <c:pt idx="520">
                  <c:v>25.1</c:v>
                </c:pt>
                <c:pt idx="521">
                  <c:v>25.42</c:v>
                </c:pt>
                <c:pt idx="522">
                  <c:v>25.43</c:v>
                </c:pt>
                <c:pt idx="523">
                  <c:v>25.540001</c:v>
                </c:pt>
                <c:pt idx="524">
                  <c:v>26.120000999999998</c:v>
                </c:pt>
                <c:pt idx="525">
                  <c:v>25.75</c:v>
                </c:pt>
                <c:pt idx="526">
                  <c:v>26.809999000000001</c:v>
                </c:pt>
                <c:pt idx="527">
                  <c:v>26.389999</c:v>
                </c:pt>
                <c:pt idx="528">
                  <c:v>26.450001</c:v>
                </c:pt>
                <c:pt idx="529">
                  <c:v>26.52</c:v>
                </c:pt>
                <c:pt idx="530">
                  <c:v>26.57</c:v>
                </c:pt>
                <c:pt idx="531">
                  <c:v>25.940000999999999</c:v>
                </c:pt>
                <c:pt idx="532">
                  <c:v>25.91</c:v>
                </c:pt>
                <c:pt idx="533">
                  <c:v>26.17</c:v>
                </c:pt>
                <c:pt idx="534">
                  <c:v>26.120000999999998</c:v>
                </c:pt>
                <c:pt idx="535">
                  <c:v>26.540001</c:v>
                </c:pt>
                <c:pt idx="536">
                  <c:v>26.43</c:v>
                </c:pt>
                <c:pt idx="537">
                  <c:v>26.91</c:v>
                </c:pt>
                <c:pt idx="538">
                  <c:v>27.51</c:v>
                </c:pt>
                <c:pt idx="539">
                  <c:v>27.4</c:v>
                </c:pt>
                <c:pt idx="540">
                  <c:v>27.26</c:v>
                </c:pt>
                <c:pt idx="541">
                  <c:v>26.57</c:v>
                </c:pt>
                <c:pt idx="542">
                  <c:v>27.67</c:v>
                </c:pt>
                <c:pt idx="543">
                  <c:v>27.26</c:v>
                </c:pt>
                <c:pt idx="544">
                  <c:v>27.540001</c:v>
                </c:pt>
                <c:pt idx="545">
                  <c:v>28.049999</c:v>
                </c:pt>
                <c:pt idx="546">
                  <c:v>27.85</c:v>
                </c:pt>
                <c:pt idx="547">
                  <c:v>28</c:v>
                </c:pt>
                <c:pt idx="548">
                  <c:v>28.190000999999999</c:v>
                </c:pt>
                <c:pt idx="549">
                  <c:v>29.18</c:v>
                </c:pt>
                <c:pt idx="550">
                  <c:v>28.34</c:v>
                </c:pt>
                <c:pt idx="551">
                  <c:v>26.940000999999999</c:v>
                </c:pt>
                <c:pt idx="552">
                  <c:v>24.389999</c:v>
                </c:pt>
                <c:pt idx="553">
                  <c:v>23.82</c:v>
                </c:pt>
                <c:pt idx="554">
                  <c:v>23.23</c:v>
                </c:pt>
                <c:pt idx="555">
                  <c:v>22.200001</c:v>
                </c:pt>
                <c:pt idx="556">
                  <c:v>22.469999000000001</c:v>
                </c:pt>
                <c:pt idx="557">
                  <c:v>22.08</c:v>
                </c:pt>
                <c:pt idx="558">
                  <c:v>22.450001</c:v>
                </c:pt>
                <c:pt idx="559">
                  <c:v>22.25</c:v>
                </c:pt>
                <c:pt idx="560">
                  <c:v>22.33</c:v>
                </c:pt>
                <c:pt idx="561">
                  <c:v>22.68</c:v>
                </c:pt>
                <c:pt idx="562">
                  <c:v>22.549999</c:v>
                </c:pt>
                <c:pt idx="563">
                  <c:v>21.83</c:v>
                </c:pt>
                <c:pt idx="564">
                  <c:v>21.98</c:v>
                </c:pt>
                <c:pt idx="565">
                  <c:v>19.940000999999999</c:v>
                </c:pt>
                <c:pt idx="566">
                  <c:v>19.57</c:v>
                </c:pt>
                <c:pt idx="567">
                  <c:v>19.600000000000001</c:v>
                </c:pt>
                <c:pt idx="568">
                  <c:v>19.32</c:v>
                </c:pt>
                <c:pt idx="569">
                  <c:v>19.469999000000001</c:v>
                </c:pt>
                <c:pt idx="570">
                  <c:v>20</c:v>
                </c:pt>
                <c:pt idx="571">
                  <c:v>19.389999</c:v>
                </c:pt>
                <c:pt idx="572">
                  <c:v>19.27</c:v>
                </c:pt>
                <c:pt idx="573">
                  <c:v>19.450001</c:v>
                </c:pt>
                <c:pt idx="574">
                  <c:v>19.239999999999998</c:v>
                </c:pt>
                <c:pt idx="575">
                  <c:v>19.760000000000002</c:v>
                </c:pt>
                <c:pt idx="576">
                  <c:v>19.209999</c:v>
                </c:pt>
                <c:pt idx="577">
                  <c:v>19.09</c:v>
                </c:pt>
                <c:pt idx="578">
                  <c:v>18.790001</c:v>
                </c:pt>
                <c:pt idx="579">
                  <c:v>17.850000000000001</c:v>
                </c:pt>
                <c:pt idx="580">
                  <c:v>18.32</c:v>
                </c:pt>
                <c:pt idx="581">
                  <c:v>17.760000000000002</c:v>
                </c:pt>
                <c:pt idx="582">
                  <c:v>17.870000999999998</c:v>
                </c:pt>
                <c:pt idx="583">
                  <c:v>19.360001</c:v>
                </c:pt>
                <c:pt idx="584">
                  <c:v>19.25</c:v>
                </c:pt>
                <c:pt idx="585">
                  <c:v>19.010000000000002</c:v>
                </c:pt>
                <c:pt idx="586">
                  <c:v>19.5</c:v>
                </c:pt>
                <c:pt idx="587">
                  <c:v>19.629999000000002</c:v>
                </c:pt>
                <c:pt idx="588">
                  <c:v>19.75</c:v>
                </c:pt>
                <c:pt idx="589">
                  <c:v>20.420000000000002</c:v>
                </c:pt>
                <c:pt idx="590">
                  <c:v>20.07</c:v>
                </c:pt>
                <c:pt idx="591">
                  <c:v>19.829999999999998</c:v>
                </c:pt>
                <c:pt idx="592">
                  <c:v>20.329999999999998</c:v>
                </c:pt>
                <c:pt idx="593">
                  <c:v>20.98</c:v>
                </c:pt>
                <c:pt idx="594">
                  <c:v>20.48</c:v>
                </c:pt>
                <c:pt idx="595">
                  <c:v>20.549999</c:v>
                </c:pt>
                <c:pt idx="596">
                  <c:v>20.440000999999999</c:v>
                </c:pt>
                <c:pt idx="597">
                  <c:v>20.959999</c:v>
                </c:pt>
                <c:pt idx="598">
                  <c:v>22.4</c:v>
                </c:pt>
                <c:pt idx="599">
                  <c:v>22.58</c:v>
                </c:pt>
                <c:pt idx="600">
                  <c:v>22.549999</c:v>
                </c:pt>
                <c:pt idx="601">
                  <c:v>22.35</c:v>
                </c:pt>
                <c:pt idx="602">
                  <c:v>23.129999000000002</c:v>
                </c:pt>
                <c:pt idx="603">
                  <c:v>23.23</c:v>
                </c:pt>
                <c:pt idx="604">
                  <c:v>23.389999</c:v>
                </c:pt>
                <c:pt idx="605">
                  <c:v>23.719999000000001</c:v>
                </c:pt>
                <c:pt idx="606">
                  <c:v>23.549999</c:v>
                </c:pt>
                <c:pt idx="607">
                  <c:v>23.67</c:v>
                </c:pt>
                <c:pt idx="608">
                  <c:v>23.290001</c:v>
                </c:pt>
                <c:pt idx="609">
                  <c:v>23.139999</c:v>
                </c:pt>
                <c:pt idx="610">
                  <c:v>22.85</c:v>
                </c:pt>
                <c:pt idx="611">
                  <c:v>24.440000999999999</c:v>
                </c:pt>
                <c:pt idx="612">
                  <c:v>24.49</c:v>
                </c:pt>
                <c:pt idx="613">
                  <c:v>24.08</c:v>
                </c:pt>
                <c:pt idx="614">
                  <c:v>24.83</c:v>
                </c:pt>
                <c:pt idx="615">
                  <c:v>24.9</c:v>
                </c:pt>
                <c:pt idx="616">
                  <c:v>25.290001</c:v>
                </c:pt>
                <c:pt idx="617">
                  <c:v>24.84</c:v>
                </c:pt>
                <c:pt idx="618">
                  <c:v>24.43</c:v>
                </c:pt>
                <c:pt idx="619">
                  <c:v>24.469999000000001</c:v>
                </c:pt>
                <c:pt idx="620">
                  <c:v>23.959999</c:v>
                </c:pt>
                <c:pt idx="621">
                  <c:v>23.57</c:v>
                </c:pt>
                <c:pt idx="622">
                  <c:v>24.27</c:v>
                </c:pt>
                <c:pt idx="623">
                  <c:v>24.18</c:v>
                </c:pt>
                <c:pt idx="624">
                  <c:v>23.84</c:v>
                </c:pt>
                <c:pt idx="625">
                  <c:v>24.41</c:v>
                </c:pt>
                <c:pt idx="626">
                  <c:v>24.549999</c:v>
                </c:pt>
                <c:pt idx="627">
                  <c:v>23.129999000000002</c:v>
                </c:pt>
                <c:pt idx="628">
                  <c:v>23.34</c:v>
                </c:pt>
                <c:pt idx="629">
                  <c:v>22.559999000000001</c:v>
                </c:pt>
                <c:pt idx="630">
                  <c:v>22.950001</c:v>
                </c:pt>
                <c:pt idx="631">
                  <c:v>22.9</c:v>
                </c:pt>
                <c:pt idx="632">
                  <c:v>22.299999</c:v>
                </c:pt>
                <c:pt idx="633">
                  <c:v>23.280000999999999</c:v>
                </c:pt>
                <c:pt idx="634">
                  <c:v>23.889999</c:v>
                </c:pt>
                <c:pt idx="635">
                  <c:v>24.6</c:v>
                </c:pt>
                <c:pt idx="636">
                  <c:v>24.530000999999999</c:v>
                </c:pt>
                <c:pt idx="637">
                  <c:v>25.74</c:v>
                </c:pt>
                <c:pt idx="638">
                  <c:v>26.459999</c:v>
                </c:pt>
                <c:pt idx="639">
                  <c:v>27.4</c:v>
                </c:pt>
                <c:pt idx="640">
                  <c:v>28.049999</c:v>
                </c:pt>
                <c:pt idx="641">
                  <c:v>28.559999000000001</c:v>
                </c:pt>
                <c:pt idx="642">
                  <c:v>28.4</c:v>
                </c:pt>
                <c:pt idx="643">
                  <c:v>28.790001</c:v>
                </c:pt>
                <c:pt idx="644">
                  <c:v>28.4</c:v>
                </c:pt>
                <c:pt idx="645">
                  <c:v>27.690000999999999</c:v>
                </c:pt>
                <c:pt idx="646">
                  <c:v>27.01</c:v>
                </c:pt>
                <c:pt idx="647">
                  <c:v>27.799999</c:v>
                </c:pt>
                <c:pt idx="648">
                  <c:v>27.059999000000001</c:v>
                </c:pt>
                <c:pt idx="649">
                  <c:v>27.99</c:v>
                </c:pt>
                <c:pt idx="650">
                  <c:v>27.950001</c:v>
                </c:pt>
                <c:pt idx="651">
                  <c:v>27.5</c:v>
                </c:pt>
                <c:pt idx="652">
                  <c:v>27.76</c:v>
                </c:pt>
                <c:pt idx="653">
                  <c:v>28.59</c:v>
                </c:pt>
                <c:pt idx="654">
                  <c:v>28.299999</c:v>
                </c:pt>
                <c:pt idx="655">
                  <c:v>28.76</c:v>
                </c:pt>
                <c:pt idx="656">
                  <c:v>28.799999</c:v>
                </c:pt>
                <c:pt idx="657">
                  <c:v>28.98</c:v>
                </c:pt>
                <c:pt idx="658">
                  <c:v>30.33</c:v>
                </c:pt>
                <c:pt idx="659">
                  <c:v>30.5</c:v>
                </c:pt>
                <c:pt idx="660">
                  <c:v>30.16</c:v>
                </c:pt>
                <c:pt idx="661">
                  <c:v>30.860001</c:v>
                </c:pt>
                <c:pt idx="662">
                  <c:v>31.18</c:v>
                </c:pt>
                <c:pt idx="663">
                  <c:v>31.629999000000002</c:v>
                </c:pt>
                <c:pt idx="664">
                  <c:v>31.68</c:v>
                </c:pt>
                <c:pt idx="665">
                  <c:v>32.740001999999997</c:v>
                </c:pt>
                <c:pt idx="666">
                  <c:v>32.790000999999997</c:v>
                </c:pt>
                <c:pt idx="667">
                  <c:v>32.849997999999999</c:v>
                </c:pt>
                <c:pt idx="668">
                  <c:v>33.07</c:v>
                </c:pt>
                <c:pt idx="669">
                  <c:v>33.32</c:v>
                </c:pt>
                <c:pt idx="670">
                  <c:v>33.310001</c:v>
                </c:pt>
                <c:pt idx="671">
                  <c:v>33.700001</c:v>
                </c:pt>
                <c:pt idx="672">
                  <c:v>34.330002</c:v>
                </c:pt>
                <c:pt idx="673">
                  <c:v>33.32</c:v>
                </c:pt>
                <c:pt idx="674">
                  <c:v>38.529998999999997</c:v>
                </c:pt>
                <c:pt idx="675">
                  <c:v>34.990001999999997</c:v>
                </c:pt>
                <c:pt idx="676">
                  <c:v>36.020000000000003</c:v>
                </c:pt>
                <c:pt idx="677">
                  <c:v>35.779998999999997</c:v>
                </c:pt>
                <c:pt idx="678">
                  <c:v>35.419998</c:v>
                </c:pt>
                <c:pt idx="679">
                  <c:v>35.07</c:v>
                </c:pt>
                <c:pt idx="680">
                  <c:v>35.520000000000003</c:v>
                </c:pt>
                <c:pt idx="681">
                  <c:v>35.560001</c:v>
                </c:pt>
                <c:pt idx="682">
                  <c:v>35.5</c:v>
                </c:pt>
                <c:pt idx="683">
                  <c:v>35.380001</c:v>
                </c:pt>
                <c:pt idx="684">
                  <c:v>35.509998000000003</c:v>
                </c:pt>
                <c:pt idx="685">
                  <c:v>36.080002</c:v>
                </c:pt>
                <c:pt idx="686">
                  <c:v>36.659999999999997</c:v>
                </c:pt>
                <c:pt idx="687">
                  <c:v>35.470001000000003</c:v>
                </c:pt>
                <c:pt idx="688">
                  <c:v>34.799999</c:v>
                </c:pt>
                <c:pt idx="689">
                  <c:v>34.729999999999997</c:v>
                </c:pt>
                <c:pt idx="690">
                  <c:v>34.409999999999997</c:v>
                </c:pt>
                <c:pt idx="691">
                  <c:v>34.209999000000003</c:v>
                </c:pt>
                <c:pt idx="692">
                  <c:v>35.060001</c:v>
                </c:pt>
                <c:pt idx="693">
                  <c:v>35.479999999999997</c:v>
                </c:pt>
                <c:pt idx="694">
                  <c:v>35.279998999999997</c:v>
                </c:pt>
                <c:pt idx="695">
                  <c:v>34.900002000000001</c:v>
                </c:pt>
                <c:pt idx="696">
                  <c:v>33.43</c:v>
                </c:pt>
                <c:pt idx="697">
                  <c:v>34.220001000000003</c:v>
                </c:pt>
                <c:pt idx="698">
                  <c:v>35.889999000000003</c:v>
                </c:pt>
                <c:pt idx="699">
                  <c:v>36.659999999999997</c:v>
                </c:pt>
                <c:pt idx="700">
                  <c:v>35.459999000000003</c:v>
                </c:pt>
                <c:pt idx="701">
                  <c:v>36.270000000000003</c:v>
                </c:pt>
                <c:pt idx="702">
                  <c:v>35.599997999999999</c:v>
                </c:pt>
                <c:pt idx="703">
                  <c:v>35.659999999999997</c:v>
                </c:pt>
                <c:pt idx="704">
                  <c:v>35.909999999999997</c:v>
                </c:pt>
                <c:pt idx="705">
                  <c:v>36.119999</c:v>
                </c:pt>
                <c:pt idx="706">
                  <c:v>37.880001</c:v>
                </c:pt>
                <c:pt idx="707">
                  <c:v>38.57</c:v>
                </c:pt>
                <c:pt idx="708">
                  <c:v>39.299999</c:v>
                </c:pt>
                <c:pt idx="709">
                  <c:v>39.259998000000003</c:v>
                </c:pt>
                <c:pt idx="710">
                  <c:v>40.310001</c:v>
                </c:pt>
                <c:pt idx="711">
                  <c:v>40.029998999999997</c:v>
                </c:pt>
                <c:pt idx="712">
                  <c:v>39.900002000000001</c:v>
                </c:pt>
                <c:pt idx="713">
                  <c:v>40.75</c:v>
                </c:pt>
                <c:pt idx="714">
                  <c:v>41.259998000000003</c:v>
                </c:pt>
                <c:pt idx="715">
                  <c:v>41.5</c:v>
                </c:pt>
                <c:pt idx="716">
                  <c:v>41.889999000000003</c:v>
                </c:pt>
                <c:pt idx="717">
                  <c:v>41.75</c:v>
                </c:pt>
                <c:pt idx="718">
                  <c:v>42.080002</c:v>
                </c:pt>
                <c:pt idx="719">
                  <c:v>42.41</c:v>
                </c:pt>
                <c:pt idx="720">
                  <c:v>41.610000999999997</c:v>
                </c:pt>
                <c:pt idx="721">
                  <c:v>42.68</c:v>
                </c:pt>
                <c:pt idx="722">
                  <c:v>43.400002000000001</c:v>
                </c:pt>
                <c:pt idx="723">
                  <c:v>42.889999000000003</c:v>
                </c:pt>
                <c:pt idx="724">
                  <c:v>42.23</c:v>
                </c:pt>
                <c:pt idx="725">
                  <c:v>42.900002000000001</c:v>
                </c:pt>
                <c:pt idx="726">
                  <c:v>42.799999</c:v>
                </c:pt>
                <c:pt idx="727">
                  <c:v>42.91</c:v>
                </c:pt>
                <c:pt idx="728">
                  <c:v>41.580002</c:v>
                </c:pt>
                <c:pt idx="729">
                  <c:v>41.709999000000003</c:v>
                </c:pt>
                <c:pt idx="730">
                  <c:v>42.369999</c:v>
                </c:pt>
                <c:pt idx="731">
                  <c:v>42.119999</c:v>
                </c:pt>
                <c:pt idx="732">
                  <c:v>41.27</c:v>
                </c:pt>
                <c:pt idx="733">
                  <c:v>40.479999999999997</c:v>
                </c:pt>
                <c:pt idx="734">
                  <c:v>40.57</c:v>
                </c:pt>
                <c:pt idx="735">
                  <c:v>40.599997999999999</c:v>
                </c:pt>
                <c:pt idx="736">
                  <c:v>39.25</c:v>
                </c:pt>
                <c:pt idx="737">
                  <c:v>37.909999999999997</c:v>
                </c:pt>
                <c:pt idx="738">
                  <c:v>37.490001999999997</c:v>
                </c:pt>
                <c:pt idx="739">
                  <c:v>38.840000000000003</c:v>
                </c:pt>
                <c:pt idx="740">
                  <c:v>39.409999999999997</c:v>
                </c:pt>
                <c:pt idx="741">
                  <c:v>39.169998</c:v>
                </c:pt>
                <c:pt idx="742">
                  <c:v>37.840000000000003</c:v>
                </c:pt>
                <c:pt idx="743">
                  <c:v>36.490001999999997</c:v>
                </c:pt>
                <c:pt idx="744">
                  <c:v>36.520000000000003</c:v>
                </c:pt>
                <c:pt idx="745">
                  <c:v>37.860000999999997</c:v>
                </c:pt>
                <c:pt idx="746">
                  <c:v>38.57</c:v>
                </c:pt>
                <c:pt idx="747">
                  <c:v>37.310001</c:v>
                </c:pt>
                <c:pt idx="748">
                  <c:v>38.270000000000003</c:v>
                </c:pt>
                <c:pt idx="749">
                  <c:v>38.849997999999999</c:v>
                </c:pt>
                <c:pt idx="750">
                  <c:v>36.900002000000001</c:v>
                </c:pt>
                <c:pt idx="751">
                  <c:v>36.700001</c:v>
                </c:pt>
                <c:pt idx="752">
                  <c:v>35.389999000000003</c:v>
                </c:pt>
                <c:pt idx="753">
                  <c:v>34.209999000000003</c:v>
                </c:pt>
                <c:pt idx="754">
                  <c:v>33.869999</c:v>
                </c:pt>
                <c:pt idx="755">
                  <c:v>28.450001</c:v>
                </c:pt>
                <c:pt idx="756">
                  <c:v>26.17</c:v>
                </c:pt>
                <c:pt idx="757">
                  <c:v>26.540001</c:v>
                </c:pt>
                <c:pt idx="758">
                  <c:v>26.07</c:v>
                </c:pt>
                <c:pt idx="759">
                  <c:v>26.870000999999998</c:v>
                </c:pt>
                <c:pt idx="760">
                  <c:v>24.15</c:v>
                </c:pt>
                <c:pt idx="761">
                  <c:v>24.23</c:v>
                </c:pt>
                <c:pt idx="762">
                  <c:v>21.559999000000001</c:v>
                </c:pt>
                <c:pt idx="763">
                  <c:v>22.6</c:v>
                </c:pt>
                <c:pt idx="764">
                  <c:v>20.34</c:v>
                </c:pt>
                <c:pt idx="765">
                  <c:v>18.16</c:v>
                </c:pt>
                <c:pt idx="766">
                  <c:v>19.34</c:v>
                </c:pt>
                <c:pt idx="767">
                  <c:v>16.579999999999998</c:v>
                </c:pt>
                <c:pt idx="768">
                  <c:v>14.42</c:v>
                </c:pt>
                <c:pt idx="769">
                  <c:v>10.86</c:v>
                </c:pt>
                <c:pt idx="770">
                  <c:v>11.5</c:v>
                </c:pt>
                <c:pt idx="771">
                  <c:v>10.77</c:v>
                </c:pt>
                <c:pt idx="772">
                  <c:v>12.54</c:v>
                </c:pt>
                <c:pt idx="773">
                  <c:v>15.07</c:v>
                </c:pt>
                <c:pt idx="774">
                  <c:v>18.639999</c:v>
                </c:pt>
                <c:pt idx="775">
                  <c:v>18.43</c:v>
                </c:pt>
                <c:pt idx="776">
                  <c:v>18.030000999999999</c:v>
                </c:pt>
                <c:pt idx="777">
                  <c:v>17.5</c:v>
                </c:pt>
                <c:pt idx="778">
                  <c:v>16.989999999999998</c:v>
                </c:pt>
                <c:pt idx="779">
                  <c:v>15.54</c:v>
                </c:pt>
                <c:pt idx="780">
                  <c:v>15.83</c:v>
                </c:pt>
                <c:pt idx="781">
                  <c:v>14.71</c:v>
                </c:pt>
                <c:pt idx="782">
                  <c:v>18.579999999999998</c:v>
                </c:pt>
                <c:pt idx="783">
                  <c:v>17.889999</c:v>
                </c:pt>
                <c:pt idx="784">
                  <c:v>20.690000999999999</c:v>
                </c:pt>
                <c:pt idx="785">
                  <c:v>20.84</c:v>
                </c:pt>
                <c:pt idx="786">
                  <c:v>20.67</c:v>
                </c:pt>
                <c:pt idx="787">
                  <c:v>21.709999</c:v>
                </c:pt>
                <c:pt idx="788">
                  <c:v>21.42</c:v>
                </c:pt>
                <c:pt idx="789">
                  <c:v>21.389999</c:v>
                </c:pt>
                <c:pt idx="790">
                  <c:v>23.219999000000001</c:v>
                </c:pt>
                <c:pt idx="791">
                  <c:v>22.790001</c:v>
                </c:pt>
                <c:pt idx="792">
                  <c:v>22.98</c:v>
                </c:pt>
                <c:pt idx="793">
                  <c:v>23.299999</c:v>
                </c:pt>
                <c:pt idx="794">
                  <c:v>19.450001</c:v>
                </c:pt>
                <c:pt idx="795">
                  <c:v>21.51</c:v>
                </c:pt>
                <c:pt idx="796">
                  <c:v>23.5</c:v>
                </c:pt>
                <c:pt idx="797">
                  <c:v>23.709999</c:v>
                </c:pt>
                <c:pt idx="798">
                  <c:v>26.17</c:v>
                </c:pt>
                <c:pt idx="799">
                  <c:v>24.25</c:v>
                </c:pt>
                <c:pt idx="800">
                  <c:v>22.07</c:v>
                </c:pt>
                <c:pt idx="801">
                  <c:v>22.299999</c:v>
                </c:pt>
                <c:pt idx="802">
                  <c:v>22.51</c:v>
                </c:pt>
                <c:pt idx="803">
                  <c:v>22.83</c:v>
                </c:pt>
                <c:pt idx="804">
                  <c:v>23.57</c:v>
                </c:pt>
                <c:pt idx="805">
                  <c:v>25.01</c:v>
                </c:pt>
                <c:pt idx="806">
                  <c:v>23.83</c:v>
                </c:pt>
                <c:pt idx="807">
                  <c:v>22.09</c:v>
                </c:pt>
                <c:pt idx="808">
                  <c:v>21.09</c:v>
                </c:pt>
                <c:pt idx="809">
                  <c:v>22.780000999999999</c:v>
                </c:pt>
                <c:pt idx="810">
                  <c:v>24</c:v>
                </c:pt>
                <c:pt idx="811">
                  <c:v>26.129999000000002</c:v>
                </c:pt>
                <c:pt idx="812">
                  <c:v>25.01</c:v>
                </c:pt>
                <c:pt idx="813">
                  <c:v>27.299999</c:v>
                </c:pt>
                <c:pt idx="814">
                  <c:v>27.24</c:v>
                </c:pt>
                <c:pt idx="815">
                  <c:v>26.709999</c:v>
                </c:pt>
                <c:pt idx="816">
                  <c:v>29.25</c:v>
                </c:pt>
                <c:pt idx="817">
                  <c:v>30.809999000000001</c:v>
                </c:pt>
                <c:pt idx="818">
                  <c:v>28.790001</c:v>
                </c:pt>
                <c:pt idx="819">
                  <c:v>28.65</c:v>
                </c:pt>
                <c:pt idx="820">
                  <c:v>29.530000999999999</c:v>
                </c:pt>
                <c:pt idx="821">
                  <c:v>30.26</c:v>
                </c:pt>
                <c:pt idx="822">
                  <c:v>32.090000000000003</c:v>
                </c:pt>
                <c:pt idx="823">
                  <c:v>33.130001</c:v>
                </c:pt>
                <c:pt idx="824">
                  <c:v>33.790000999999997</c:v>
                </c:pt>
                <c:pt idx="825">
                  <c:v>35.990001999999997</c:v>
                </c:pt>
                <c:pt idx="826">
                  <c:v>34.119999</c:v>
                </c:pt>
                <c:pt idx="827">
                  <c:v>32.720001000000003</c:v>
                </c:pt>
                <c:pt idx="828">
                  <c:v>29.91</c:v>
                </c:pt>
                <c:pt idx="829">
                  <c:v>30.66</c:v>
                </c:pt>
                <c:pt idx="830">
                  <c:v>31.709999</c:v>
                </c:pt>
                <c:pt idx="831">
                  <c:v>32.880001</c:v>
                </c:pt>
                <c:pt idx="832">
                  <c:v>33.009998000000003</c:v>
                </c:pt>
                <c:pt idx="833">
                  <c:v>32.810001</c:v>
                </c:pt>
                <c:pt idx="834">
                  <c:v>32.509998000000003</c:v>
                </c:pt>
                <c:pt idx="835">
                  <c:v>32.490001999999997</c:v>
                </c:pt>
                <c:pt idx="836">
                  <c:v>34.169998</c:v>
                </c:pt>
                <c:pt idx="837">
                  <c:v>33.650002000000001</c:v>
                </c:pt>
                <c:pt idx="838">
                  <c:v>34.5</c:v>
                </c:pt>
                <c:pt idx="839">
                  <c:v>32.889999000000003</c:v>
                </c:pt>
                <c:pt idx="840">
                  <c:v>35.07</c:v>
                </c:pt>
                <c:pt idx="841">
                  <c:v>36.82</c:v>
                </c:pt>
                <c:pt idx="842">
                  <c:v>35.409999999999997</c:v>
                </c:pt>
                <c:pt idx="843">
                  <c:v>35.900002000000001</c:v>
                </c:pt>
                <c:pt idx="844">
                  <c:v>34.849997999999999</c:v>
                </c:pt>
                <c:pt idx="845">
                  <c:v>33.779998999999997</c:v>
                </c:pt>
                <c:pt idx="846">
                  <c:v>34.950001</c:v>
                </c:pt>
                <c:pt idx="847">
                  <c:v>34.099997999999999</c:v>
                </c:pt>
                <c:pt idx="848">
                  <c:v>35.540000999999997</c:v>
                </c:pt>
                <c:pt idx="849">
                  <c:v>33.479999999999997</c:v>
                </c:pt>
                <c:pt idx="850">
                  <c:v>34.419998</c:v>
                </c:pt>
                <c:pt idx="851">
                  <c:v>36.830002</c:v>
                </c:pt>
                <c:pt idx="852">
                  <c:v>36.470001000000003</c:v>
                </c:pt>
                <c:pt idx="853">
                  <c:v>34.759998000000003</c:v>
                </c:pt>
                <c:pt idx="854">
                  <c:v>34.340000000000003</c:v>
                </c:pt>
                <c:pt idx="855">
                  <c:v>35.830002</c:v>
                </c:pt>
                <c:pt idx="856">
                  <c:v>36.32</c:v>
                </c:pt>
                <c:pt idx="857">
                  <c:v>35.959999000000003</c:v>
                </c:pt>
                <c:pt idx="858">
                  <c:v>35.630001</c:v>
                </c:pt>
                <c:pt idx="859">
                  <c:v>35.900002000000001</c:v>
                </c:pt>
                <c:pt idx="860">
                  <c:v>35.639999000000003</c:v>
                </c:pt>
                <c:pt idx="861">
                  <c:v>37.369999</c:v>
                </c:pt>
                <c:pt idx="862">
                  <c:v>37.540000999999997</c:v>
                </c:pt>
                <c:pt idx="863">
                  <c:v>35.939999</c:v>
                </c:pt>
                <c:pt idx="864">
                  <c:v>36.659999999999997</c:v>
                </c:pt>
                <c:pt idx="865">
                  <c:v>36.409999999999997</c:v>
                </c:pt>
                <c:pt idx="866">
                  <c:v>38.509998000000003</c:v>
                </c:pt>
                <c:pt idx="867">
                  <c:v>37.529998999999997</c:v>
                </c:pt>
                <c:pt idx="868">
                  <c:v>38.590000000000003</c:v>
                </c:pt>
                <c:pt idx="869">
                  <c:v>37.700001</c:v>
                </c:pt>
                <c:pt idx="870">
                  <c:v>38.029998999999997</c:v>
                </c:pt>
                <c:pt idx="871">
                  <c:v>38.869999</c:v>
                </c:pt>
                <c:pt idx="872">
                  <c:v>39.369999</c:v>
                </c:pt>
                <c:pt idx="873">
                  <c:v>39.490001999999997</c:v>
                </c:pt>
                <c:pt idx="874">
                  <c:v>40.740001999999997</c:v>
                </c:pt>
                <c:pt idx="875">
                  <c:v>40.639999000000003</c:v>
                </c:pt>
                <c:pt idx="876">
                  <c:v>39.020000000000003</c:v>
                </c:pt>
                <c:pt idx="877">
                  <c:v>38.709999000000003</c:v>
                </c:pt>
                <c:pt idx="878">
                  <c:v>38.130001</c:v>
                </c:pt>
                <c:pt idx="879">
                  <c:v>39.340000000000003</c:v>
                </c:pt>
                <c:pt idx="880">
                  <c:v>39.990001999999997</c:v>
                </c:pt>
                <c:pt idx="881">
                  <c:v>40.610000999999997</c:v>
                </c:pt>
                <c:pt idx="882">
                  <c:v>41.119999</c:v>
                </c:pt>
                <c:pt idx="883">
                  <c:v>41.139999000000003</c:v>
                </c:pt>
                <c:pt idx="884">
                  <c:v>39.909999999999997</c:v>
                </c:pt>
                <c:pt idx="885">
                  <c:v>40.07</c:v>
                </c:pt>
                <c:pt idx="886">
                  <c:v>41.169998</c:v>
                </c:pt>
                <c:pt idx="887">
                  <c:v>38.979999999999997</c:v>
                </c:pt>
                <c:pt idx="888">
                  <c:v>38.75</c:v>
                </c:pt>
                <c:pt idx="889">
                  <c:v>39.07</c:v>
                </c:pt>
                <c:pt idx="890">
                  <c:v>39.659999999999997</c:v>
                </c:pt>
                <c:pt idx="891">
                  <c:v>39.020000000000003</c:v>
                </c:pt>
                <c:pt idx="892">
                  <c:v>41.990001999999997</c:v>
                </c:pt>
                <c:pt idx="893">
                  <c:v>44.02</c:v>
                </c:pt>
                <c:pt idx="894">
                  <c:v>42.630001</c:v>
                </c:pt>
                <c:pt idx="895">
                  <c:v>43.990001999999997</c:v>
                </c:pt>
                <c:pt idx="896">
                  <c:v>42.380001</c:v>
                </c:pt>
                <c:pt idx="897">
                  <c:v>41.77</c:v>
                </c:pt>
                <c:pt idx="898">
                  <c:v>42.040000999999997</c:v>
                </c:pt>
                <c:pt idx="899">
                  <c:v>43.860000999999997</c:v>
                </c:pt>
                <c:pt idx="900">
                  <c:v>42.650002000000001</c:v>
                </c:pt>
                <c:pt idx="901">
                  <c:v>42.360000999999997</c:v>
                </c:pt>
                <c:pt idx="902">
                  <c:v>42.619999</c:v>
                </c:pt>
                <c:pt idx="903">
                  <c:v>41.990001999999997</c:v>
                </c:pt>
                <c:pt idx="904">
                  <c:v>41.939999</c:v>
                </c:pt>
                <c:pt idx="905">
                  <c:v>42.73</c:v>
                </c:pt>
                <c:pt idx="906">
                  <c:v>45.189999</c:v>
                </c:pt>
                <c:pt idx="907">
                  <c:v>45.98</c:v>
                </c:pt>
                <c:pt idx="908">
                  <c:v>47.279998999999997</c:v>
                </c:pt>
                <c:pt idx="909">
                  <c:v>46.799999</c:v>
                </c:pt>
                <c:pt idx="910">
                  <c:v>47.099997999999999</c:v>
                </c:pt>
                <c:pt idx="911">
                  <c:v>47.049999</c:v>
                </c:pt>
                <c:pt idx="912">
                  <c:v>47.639999000000003</c:v>
                </c:pt>
                <c:pt idx="913">
                  <c:v>48.529998999999997</c:v>
                </c:pt>
                <c:pt idx="914">
                  <c:v>48.810001</c:v>
                </c:pt>
                <c:pt idx="915">
                  <c:v>48.75</c:v>
                </c:pt>
                <c:pt idx="916">
                  <c:v>51.099997999999999</c:v>
                </c:pt>
                <c:pt idx="917">
                  <c:v>51.080002</c:v>
                </c:pt>
                <c:pt idx="918">
                  <c:v>51.52</c:v>
                </c:pt>
                <c:pt idx="919">
                  <c:v>52.18</c:v>
                </c:pt>
                <c:pt idx="920">
                  <c:v>51.48</c:v>
                </c:pt>
                <c:pt idx="921">
                  <c:v>52.139999000000003</c:v>
                </c:pt>
                <c:pt idx="922">
                  <c:v>52.549999</c:v>
                </c:pt>
                <c:pt idx="923">
                  <c:v>52.240001999999997</c:v>
                </c:pt>
                <c:pt idx="924">
                  <c:v>54.82</c:v>
                </c:pt>
                <c:pt idx="925">
                  <c:v>53.93</c:v>
                </c:pt>
                <c:pt idx="926">
                  <c:v>53.990001999999997</c:v>
                </c:pt>
                <c:pt idx="927">
                  <c:v>52.330002</c:v>
                </c:pt>
                <c:pt idx="928">
                  <c:v>53.810001</c:v>
                </c:pt>
                <c:pt idx="929">
                  <c:v>55.150002000000001</c:v>
                </c:pt>
                <c:pt idx="930">
                  <c:v>56.040000999999997</c:v>
                </c:pt>
                <c:pt idx="931">
                  <c:v>58.830002</c:v>
                </c:pt>
                <c:pt idx="932">
                  <c:v>58.330002</c:v>
                </c:pt>
                <c:pt idx="933">
                  <c:v>55.25</c:v>
                </c:pt>
                <c:pt idx="934">
                  <c:v>54.25</c:v>
                </c:pt>
                <c:pt idx="935">
                  <c:v>55.41</c:v>
                </c:pt>
                <c:pt idx="936">
                  <c:v>55.610000999999997</c:v>
                </c:pt>
                <c:pt idx="937">
                  <c:v>56.889999000000003</c:v>
                </c:pt>
                <c:pt idx="938">
                  <c:v>57.439999</c:v>
                </c:pt>
                <c:pt idx="939">
                  <c:v>58</c:v>
                </c:pt>
                <c:pt idx="940">
                  <c:v>57.880001</c:v>
                </c:pt>
                <c:pt idx="941">
                  <c:v>58.200001</c:v>
                </c:pt>
                <c:pt idx="942">
                  <c:v>61.27</c:v>
                </c:pt>
                <c:pt idx="943">
                  <c:v>62.200001</c:v>
                </c:pt>
                <c:pt idx="944">
                  <c:v>59.869999</c:v>
                </c:pt>
                <c:pt idx="945">
                  <c:v>59.990001999999997</c:v>
                </c:pt>
                <c:pt idx="946">
                  <c:v>59.459999000000003</c:v>
                </c:pt>
                <c:pt idx="947">
                  <c:v>58.889999000000003</c:v>
                </c:pt>
                <c:pt idx="948">
                  <c:v>62.09</c:v>
                </c:pt>
                <c:pt idx="949">
                  <c:v>61.580002</c:v>
                </c:pt>
                <c:pt idx="950">
                  <c:v>62.790000999999997</c:v>
                </c:pt>
                <c:pt idx="951">
                  <c:v>63.959999000000003</c:v>
                </c:pt>
                <c:pt idx="952">
                  <c:v>63.77</c:v>
                </c:pt>
                <c:pt idx="953">
                  <c:v>65.319999999999993</c:v>
                </c:pt>
                <c:pt idx="954">
                  <c:v>62.5</c:v>
                </c:pt>
                <c:pt idx="955">
                  <c:v>62.959999000000003</c:v>
                </c:pt>
                <c:pt idx="956">
                  <c:v>62.41</c:v>
                </c:pt>
                <c:pt idx="957">
                  <c:v>63.639999000000003</c:v>
                </c:pt>
                <c:pt idx="958">
                  <c:v>65.629997000000003</c:v>
                </c:pt>
                <c:pt idx="959">
                  <c:v>65.379997000000003</c:v>
                </c:pt>
                <c:pt idx="960">
                  <c:v>65.269997000000004</c:v>
                </c:pt>
                <c:pt idx="961">
                  <c:v>64.379997000000003</c:v>
                </c:pt>
                <c:pt idx="962">
                  <c:v>65.620002999999997</c:v>
                </c:pt>
                <c:pt idx="963">
                  <c:v>64.760002</c:v>
                </c:pt>
                <c:pt idx="964">
                  <c:v>64.589995999999999</c:v>
                </c:pt>
                <c:pt idx="965">
                  <c:v>62.689999</c:v>
                </c:pt>
                <c:pt idx="966">
                  <c:v>62.34</c:v>
                </c:pt>
                <c:pt idx="967">
                  <c:v>61.330002</c:v>
                </c:pt>
                <c:pt idx="968">
                  <c:v>62.580002</c:v>
                </c:pt>
                <c:pt idx="969">
                  <c:v>62.66</c:v>
                </c:pt>
                <c:pt idx="970">
                  <c:v>61.560001</c:v>
                </c:pt>
                <c:pt idx="971">
                  <c:v>64.209998999999996</c:v>
                </c:pt>
                <c:pt idx="972">
                  <c:v>67.620002999999997</c:v>
                </c:pt>
                <c:pt idx="973">
                  <c:v>67.180000000000007</c:v>
                </c:pt>
                <c:pt idx="974">
                  <c:v>66.779999000000004</c:v>
                </c:pt>
                <c:pt idx="975">
                  <c:v>74.970000999999996</c:v>
                </c:pt>
                <c:pt idx="976">
                  <c:v>77.650002000000001</c:v>
                </c:pt>
                <c:pt idx="977">
                  <c:v>76.360000999999997</c:v>
                </c:pt>
                <c:pt idx="978">
                  <c:v>76.010002</c:v>
                </c:pt>
                <c:pt idx="979">
                  <c:v>75.190002000000007</c:v>
                </c:pt>
                <c:pt idx="980">
                  <c:v>76.120002999999997</c:v>
                </c:pt>
                <c:pt idx="981">
                  <c:v>76.269997000000004</c:v>
                </c:pt>
                <c:pt idx="982">
                  <c:v>73.739998</c:v>
                </c:pt>
                <c:pt idx="983">
                  <c:v>73.339995999999999</c:v>
                </c:pt>
                <c:pt idx="984">
                  <c:v>73.910004000000001</c:v>
                </c:pt>
                <c:pt idx="985">
                  <c:v>72.239998</c:v>
                </c:pt>
                <c:pt idx="986">
                  <c:v>65.800003000000004</c:v>
                </c:pt>
                <c:pt idx="987">
                  <c:v>70.370002999999997</c:v>
                </c:pt>
                <c:pt idx="988">
                  <c:v>70.019997000000004</c:v>
                </c:pt>
                <c:pt idx="989">
                  <c:v>72.769997000000004</c:v>
                </c:pt>
                <c:pt idx="990">
                  <c:v>75.459998999999996</c:v>
                </c:pt>
                <c:pt idx="991">
                  <c:v>74.930000000000007</c:v>
                </c:pt>
                <c:pt idx="992">
                  <c:v>75.040001000000004</c:v>
                </c:pt>
                <c:pt idx="993">
                  <c:v>75.519997000000004</c:v>
                </c:pt>
                <c:pt idx="994">
                  <c:v>77.809997999999993</c:v>
                </c:pt>
                <c:pt idx="995">
                  <c:v>79.879997000000003</c:v>
                </c:pt>
                <c:pt idx="996">
                  <c:v>78.730002999999996</c:v>
                </c:pt>
                <c:pt idx="997">
                  <c:v>79.480002999999996</c:v>
                </c:pt>
                <c:pt idx="998">
                  <c:v>81.709998999999996</c:v>
                </c:pt>
                <c:pt idx="999">
                  <c:v>81.239998</c:v>
                </c:pt>
                <c:pt idx="1000">
                  <c:v>80.040001000000004</c:v>
                </c:pt>
                <c:pt idx="1001">
                  <c:v>79.900002000000001</c:v>
                </c:pt>
                <c:pt idx="1002">
                  <c:v>82.370002999999997</c:v>
                </c:pt>
                <c:pt idx="1003">
                  <c:v>83.139999000000003</c:v>
                </c:pt>
                <c:pt idx="1004">
                  <c:v>80.010002</c:v>
                </c:pt>
                <c:pt idx="1005">
                  <c:v>77.739998</c:v>
                </c:pt>
                <c:pt idx="1006">
                  <c:v>75.559997999999993</c:v>
                </c:pt>
                <c:pt idx="1007">
                  <c:v>76.720000999999996</c:v>
                </c:pt>
                <c:pt idx="1008">
                  <c:v>80.529999000000004</c:v>
                </c:pt>
                <c:pt idx="1009">
                  <c:v>78.269997000000004</c:v>
                </c:pt>
                <c:pt idx="1010">
                  <c:v>77.610000999999997</c:v>
                </c:pt>
                <c:pt idx="1011">
                  <c:v>75.160004000000001</c:v>
                </c:pt>
                <c:pt idx="1012">
                  <c:v>75.300003000000004</c:v>
                </c:pt>
                <c:pt idx="1013">
                  <c:v>75.440002000000007</c:v>
                </c:pt>
                <c:pt idx="1014">
                  <c:v>76.819999999999993</c:v>
                </c:pt>
                <c:pt idx="1015">
                  <c:v>77.690002000000007</c:v>
                </c:pt>
                <c:pt idx="1016">
                  <c:v>82.559997999999993</c:v>
                </c:pt>
                <c:pt idx="1017">
                  <c:v>81.629997000000003</c:v>
                </c:pt>
                <c:pt idx="1018">
                  <c:v>84.800003000000004</c:v>
                </c:pt>
                <c:pt idx="1019">
                  <c:v>81.599997999999999</c:v>
                </c:pt>
                <c:pt idx="1020">
                  <c:v>81.660004000000001</c:v>
                </c:pt>
                <c:pt idx="1021">
                  <c:v>77.870002999999997</c:v>
                </c:pt>
                <c:pt idx="1022">
                  <c:v>77.209998999999996</c:v>
                </c:pt>
                <c:pt idx="1023">
                  <c:v>79.029999000000004</c:v>
                </c:pt>
                <c:pt idx="1024">
                  <c:v>75.139999000000003</c:v>
                </c:pt>
                <c:pt idx="1025">
                  <c:v>73.25</c:v>
                </c:pt>
                <c:pt idx="1026">
                  <c:v>77.739998</c:v>
                </c:pt>
                <c:pt idx="1027">
                  <c:v>80.550003000000004</c:v>
                </c:pt>
                <c:pt idx="1028">
                  <c:v>74.870002999999997</c:v>
                </c:pt>
                <c:pt idx="1029">
                  <c:v>77.690002000000007</c:v>
                </c:pt>
                <c:pt idx="1030">
                  <c:v>80.449996999999996</c:v>
                </c:pt>
                <c:pt idx="1031">
                  <c:v>79.559997999999993</c:v>
                </c:pt>
                <c:pt idx="1032">
                  <c:v>80.120002999999997</c:v>
                </c:pt>
                <c:pt idx="1033">
                  <c:v>82.169998000000007</c:v>
                </c:pt>
                <c:pt idx="1034">
                  <c:v>81.730002999999996</c:v>
                </c:pt>
                <c:pt idx="1035">
                  <c:v>81.080001999999993</c:v>
                </c:pt>
                <c:pt idx="1036">
                  <c:v>81.489998</c:v>
                </c:pt>
                <c:pt idx="1037">
                  <c:v>82.699996999999996</c:v>
                </c:pt>
                <c:pt idx="1038">
                  <c:v>78.900002000000001</c:v>
                </c:pt>
                <c:pt idx="1039">
                  <c:v>80.290001000000004</c:v>
                </c:pt>
                <c:pt idx="1040">
                  <c:v>78.400002000000001</c:v>
                </c:pt>
                <c:pt idx="1041">
                  <c:v>79.040001000000004</c:v>
                </c:pt>
                <c:pt idx="1042">
                  <c:v>77.879997000000003</c:v>
                </c:pt>
                <c:pt idx="1043">
                  <c:v>75.069999999999993</c:v>
                </c:pt>
                <c:pt idx="1044">
                  <c:v>77.980002999999996</c:v>
                </c:pt>
                <c:pt idx="1045">
                  <c:v>81.25</c:v>
                </c:pt>
                <c:pt idx="1046">
                  <c:v>84.150002000000001</c:v>
                </c:pt>
                <c:pt idx="1047">
                  <c:v>84.839995999999999</c:v>
                </c:pt>
                <c:pt idx="1048">
                  <c:v>97.82</c:v>
                </c:pt>
                <c:pt idx="1049">
                  <c:v>98.410004000000001</c:v>
                </c:pt>
                <c:pt idx="1050">
                  <c:v>101.860001</c:v>
                </c:pt>
                <c:pt idx="1051">
                  <c:v>100.120003</c:v>
                </c:pt>
                <c:pt idx="1052">
                  <c:v>98.129997000000003</c:v>
                </c:pt>
                <c:pt idx="1053">
                  <c:v>103.699997</c:v>
                </c:pt>
                <c:pt idx="1054">
                  <c:v>106.360001</c:v>
                </c:pt>
                <c:pt idx="1055">
                  <c:v>106.16999800000001</c:v>
                </c:pt>
                <c:pt idx="1056">
                  <c:v>108.91999800000001</c:v>
                </c:pt>
                <c:pt idx="1057">
                  <c:v>104.230003</c:v>
                </c:pt>
                <c:pt idx="1058">
                  <c:v>104.16999800000001</c:v>
                </c:pt>
                <c:pt idx="1059">
                  <c:v>97.949996999999996</c:v>
                </c:pt>
                <c:pt idx="1060">
                  <c:v>100.290001</c:v>
                </c:pt>
                <c:pt idx="1061">
                  <c:v>101.980003</c:v>
                </c:pt>
                <c:pt idx="1062">
                  <c:v>103.879997</c:v>
                </c:pt>
                <c:pt idx="1063">
                  <c:v>101.790001</c:v>
                </c:pt>
                <c:pt idx="1064">
                  <c:v>98.769997000000004</c:v>
                </c:pt>
                <c:pt idx="1065">
                  <c:v>98.379997000000003</c:v>
                </c:pt>
                <c:pt idx="1066">
                  <c:v>98.510002</c:v>
                </c:pt>
                <c:pt idx="1067">
                  <c:v>101.900002</c:v>
                </c:pt>
                <c:pt idx="1068">
                  <c:v>103.510002</c:v>
                </c:pt>
                <c:pt idx="1069">
                  <c:v>107.449997</c:v>
                </c:pt>
                <c:pt idx="1070">
                  <c:v>101.82</c:v>
                </c:pt>
                <c:pt idx="1071">
                  <c:v>101.239998</c:v>
                </c:pt>
                <c:pt idx="1072">
                  <c:v>103.129997</c:v>
                </c:pt>
                <c:pt idx="1073">
                  <c:v>100.019997</c:v>
                </c:pt>
                <c:pt idx="1074">
                  <c:v>101.029999</c:v>
                </c:pt>
                <c:pt idx="1075">
                  <c:v>103.019997</c:v>
                </c:pt>
                <c:pt idx="1076">
                  <c:v>104.870003</c:v>
                </c:pt>
                <c:pt idx="1077">
                  <c:v>104.150002</c:v>
                </c:pt>
                <c:pt idx="1078">
                  <c:v>105.18</c:v>
                </c:pt>
                <c:pt idx="1079">
                  <c:v>104.540001</c:v>
                </c:pt>
                <c:pt idx="1080">
                  <c:v>108.639999</c:v>
                </c:pt>
                <c:pt idx="1081">
                  <c:v>112.58000199999999</c:v>
                </c:pt>
                <c:pt idx="1082">
                  <c:v>110.57</c:v>
                </c:pt>
                <c:pt idx="1083">
                  <c:v>110.400002</c:v>
                </c:pt>
                <c:pt idx="1084">
                  <c:v>108.209999</c:v>
                </c:pt>
                <c:pt idx="1085">
                  <c:v>104.5</c:v>
                </c:pt>
                <c:pt idx="1086">
                  <c:v>107.44000200000001</c:v>
                </c:pt>
                <c:pt idx="1087">
                  <c:v>110.389999</c:v>
                </c:pt>
                <c:pt idx="1088">
                  <c:v>111.25</c:v>
                </c:pt>
                <c:pt idx="1089">
                  <c:v>113.120003</c:v>
                </c:pt>
                <c:pt idx="1090">
                  <c:v>114.410004</c:v>
                </c:pt>
                <c:pt idx="1091">
                  <c:v>116.05999799999999</c:v>
                </c:pt>
                <c:pt idx="1092">
                  <c:v>115.650002</c:v>
                </c:pt>
                <c:pt idx="1093">
                  <c:v>116.519997</c:v>
                </c:pt>
                <c:pt idx="1094">
                  <c:v>117</c:v>
                </c:pt>
                <c:pt idx="1095">
                  <c:v>116.800003</c:v>
                </c:pt>
                <c:pt idx="1096">
                  <c:v>113.629997</c:v>
                </c:pt>
                <c:pt idx="1097">
                  <c:v>112.80999799999999</c:v>
                </c:pt>
                <c:pt idx="1098">
                  <c:v>113.449997</c:v>
                </c:pt>
                <c:pt idx="1099">
                  <c:v>117</c:v>
                </c:pt>
                <c:pt idx="1100">
                  <c:v>117.610001</c:v>
                </c:pt>
                <c:pt idx="1101">
                  <c:v>117.05999799999999</c:v>
                </c:pt>
                <c:pt idx="1102">
                  <c:v>116.620003</c:v>
                </c:pt>
                <c:pt idx="1103">
                  <c:v>115.720001</c:v>
                </c:pt>
                <c:pt idx="1104">
                  <c:v>112.260002</c:v>
                </c:pt>
                <c:pt idx="1105">
                  <c:v>112.55999799999999</c:v>
                </c:pt>
                <c:pt idx="1106">
                  <c:v>116.290001</c:v>
                </c:pt>
                <c:pt idx="1107">
                  <c:v>119.980003</c:v>
                </c:pt>
                <c:pt idx="1108">
                  <c:v>131.929993</c:v>
                </c:pt>
                <c:pt idx="1109">
                  <c:v>131.28999300000001</c:v>
                </c:pt>
                <c:pt idx="1110">
                  <c:v>131.820007</c:v>
                </c:pt>
                <c:pt idx="1111">
                  <c:v>128.69000199999999</c:v>
                </c:pt>
                <c:pt idx="1112">
                  <c:v>131.25</c:v>
                </c:pt>
                <c:pt idx="1113">
                  <c:v>136.050003</c:v>
                </c:pt>
                <c:pt idx="1114">
                  <c:v>135.80999800000001</c:v>
                </c:pt>
                <c:pt idx="1115">
                  <c:v>136.63999899999999</c:v>
                </c:pt>
                <c:pt idx="1116">
                  <c:v>137.08999600000001</c:v>
                </c:pt>
                <c:pt idx="1117">
                  <c:v>140.429993</c:v>
                </c:pt>
                <c:pt idx="1118">
                  <c:v>141.91000399999999</c:v>
                </c:pt>
                <c:pt idx="1119">
                  <c:v>140.80999800000001</c:v>
                </c:pt>
                <c:pt idx="1120">
                  <c:v>140.69000199999999</c:v>
                </c:pt>
                <c:pt idx="1121">
                  <c:v>141.30999800000001</c:v>
                </c:pt>
                <c:pt idx="1122">
                  <c:v>142.199997</c:v>
                </c:pt>
                <c:pt idx="1123">
                  <c:v>144.08000200000001</c:v>
                </c:pt>
                <c:pt idx="1124">
                  <c:v>146.58999600000001</c:v>
                </c:pt>
                <c:pt idx="1125">
                  <c:v>146.449997</c:v>
                </c:pt>
                <c:pt idx="1126">
                  <c:v>138.75</c:v>
                </c:pt>
                <c:pt idx="1127">
                  <c:v>140.199997</c:v>
                </c:pt>
                <c:pt idx="1128">
                  <c:v>139.16999799999999</c:v>
                </c:pt>
                <c:pt idx="1129">
                  <c:v>141.929993</c:v>
                </c:pt>
                <c:pt idx="1130">
                  <c:v>142.86999499999999</c:v>
                </c:pt>
                <c:pt idx="1131">
                  <c:v>145.05999800000001</c:v>
                </c:pt>
                <c:pt idx="1132">
                  <c:v>143.80999800000001</c:v>
                </c:pt>
                <c:pt idx="1133">
                  <c:v>143.10000600000001</c:v>
                </c:pt>
                <c:pt idx="1134">
                  <c:v>146.08999600000001</c:v>
                </c:pt>
                <c:pt idx="1135">
                  <c:v>146.39999399999999</c:v>
                </c:pt>
                <c:pt idx="1136">
                  <c:v>142.820007</c:v>
                </c:pt>
                <c:pt idx="1137">
                  <c:v>143.36000100000001</c:v>
                </c:pt>
                <c:pt idx="1138">
                  <c:v>138.570007</c:v>
                </c:pt>
                <c:pt idx="1139">
                  <c:v>139.69000199999999</c:v>
                </c:pt>
                <c:pt idx="1140">
                  <c:v>136.279999</c:v>
                </c:pt>
                <c:pt idx="1141">
                  <c:v>138.96000699999999</c:v>
                </c:pt>
                <c:pt idx="1142">
                  <c:v>141.529999</c:v>
                </c:pt>
                <c:pt idx="1143">
                  <c:v>144.11000100000001</c:v>
                </c:pt>
                <c:pt idx="1144">
                  <c:v>137.720001</c:v>
                </c:pt>
                <c:pt idx="1145">
                  <c:v>149.38000500000001</c:v>
                </c:pt>
                <c:pt idx="1146">
                  <c:v>153.679993</c:v>
                </c:pt>
                <c:pt idx="1147">
                  <c:v>157.820007</c:v>
                </c:pt>
                <c:pt idx="1148">
                  <c:v>155.179993</c:v>
                </c:pt>
                <c:pt idx="1149">
                  <c:v>151.720001</c:v>
                </c:pt>
                <c:pt idx="1150">
                  <c:v>152.470001</c:v>
                </c:pt>
                <c:pt idx="1151">
                  <c:v>155.729996</c:v>
                </c:pt>
                <c:pt idx="1152">
                  <c:v>163</c:v>
                </c:pt>
                <c:pt idx="1153">
                  <c:v>156.300003</c:v>
                </c:pt>
                <c:pt idx="1154">
                  <c:v>153.58999600000001</c:v>
                </c:pt>
                <c:pt idx="1155">
                  <c:v>150.63000500000001</c:v>
                </c:pt>
                <c:pt idx="1156">
                  <c:v>149.80999800000001</c:v>
                </c:pt>
                <c:pt idx="1157">
                  <c:v>143.479996</c:v>
                </c:pt>
                <c:pt idx="1158">
                  <c:v>141.13000500000001</c:v>
                </c:pt>
                <c:pt idx="1159">
                  <c:v>136.070007</c:v>
                </c:pt>
                <c:pt idx="1160">
                  <c:v>136.91999799999999</c:v>
                </c:pt>
                <c:pt idx="1161">
                  <c:v>138.30999800000001</c:v>
                </c:pt>
                <c:pt idx="1162">
                  <c:v>139.53999300000001</c:v>
                </c:pt>
                <c:pt idx="1163">
                  <c:v>130.39999399999999</c:v>
                </c:pt>
                <c:pt idx="1164">
                  <c:v>125.620003</c:v>
                </c:pt>
                <c:pt idx="1165">
                  <c:v>130.08999600000001</c:v>
                </c:pt>
                <c:pt idx="1166">
                  <c:v>132.470001</c:v>
                </c:pt>
                <c:pt idx="1167">
                  <c:v>136.61999499999999</c:v>
                </c:pt>
                <c:pt idx="1168">
                  <c:v>137.19000199999999</c:v>
                </c:pt>
                <c:pt idx="1169">
                  <c:v>143.14999399999999</c:v>
                </c:pt>
                <c:pt idx="1170">
                  <c:v>142.39999399999999</c:v>
                </c:pt>
                <c:pt idx="1171">
                  <c:v>135.929993</c:v>
                </c:pt>
                <c:pt idx="1172">
                  <c:v>148.60000600000001</c:v>
                </c:pt>
                <c:pt idx="1173">
                  <c:v>149.759995</c:v>
                </c:pt>
                <c:pt idx="1174">
                  <c:v>155.63999899999999</c:v>
                </c:pt>
                <c:pt idx="1175">
                  <c:v>154.240005</c:v>
                </c:pt>
                <c:pt idx="1176">
                  <c:v>151.88000500000001</c:v>
                </c:pt>
                <c:pt idx="1177">
                  <c:v>156.529999</c:v>
                </c:pt>
                <c:pt idx="1178">
                  <c:v>161.449997</c:v>
                </c:pt>
                <c:pt idx="1179">
                  <c:v>167.729996</c:v>
                </c:pt>
                <c:pt idx="1180">
                  <c:v>167.39999399999999</c:v>
                </c:pt>
                <c:pt idx="1181">
                  <c:v>173.300003</c:v>
                </c:pt>
                <c:pt idx="1182">
                  <c:v>177.41999799999999</c:v>
                </c:pt>
                <c:pt idx="1183">
                  <c:v>180.16999799999999</c:v>
                </c:pt>
                <c:pt idx="1184">
                  <c:v>176.53999300000001</c:v>
                </c:pt>
                <c:pt idx="1185">
                  <c:v>178.5</c:v>
                </c:pt>
                <c:pt idx="1186">
                  <c:v>174.179993</c:v>
                </c:pt>
                <c:pt idx="1187">
                  <c:v>176.19000199999999</c:v>
                </c:pt>
                <c:pt idx="1188">
                  <c:v>180.570007</c:v>
                </c:pt>
                <c:pt idx="1189">
                  <c:v>177.5</c:v>
                </c:pt>
                <c:pt idx="1190">
                  <c:v>180.449997</c:v>
                </c:pt>
                <c:pt idx="1191">
                  <c:v>176.16000399999999</c:v>
                </c:pt>
                <c:pt idx="1192">
                  <c:v>176.979996</c:v>
                </c:pt>
                <c:pt idx="1193">
                  <c:v>175.5</c:v>
                </c:pt>
                <c:pt idx="1194">
                  <c:v>175.53999300000001</c:v>
                </c:pt>
                <c:pt idx="1195">
                  <c:v>170.740005</c:v>
                </c:pt>
                <c:pt idx="1196">
                  <c:v>171.64999399999999</c:v>
                </c:pt>
                <c:pt idx="1197">
                  <c:v>168.03999300000001</c:v>
                </c:pt>
                <c:pt idx="1198">
                  <c:v>168.60000600000001</c:v>
                </c:pt>
                <c:pt idx="1199">
                  <c:v>164.020004</c:v>
                </c:pt>
                <c:pt idx="1200">
                  <c:v>162.740005</c:v>
                </c:pt>
                <c:pt idx="1201">
                  <c:v>166.14999399999999</c:v>
                </c:pt>
                <c:pt idx="1202">
                  <c:v>162.38000500000001</c:v>
                </c:pt>
                <c:pt idx="1203">
                  <c:v>158.89999399999999</c:v>
                </c:pt>
                <c:pt idx="1204">
                  <c:v>166.94000199999999</c:v>
                </c:pt>
                <c:pt idx="1205">
                  <c:v>166.75</c:v>
                </c:pt>
                <c:pt idx="1206">
                  <c:v>161.720001</c:v>
                </c:pt>
                <c:pt idx="1207">
                  <c:v>158.699997</c:v>
                </c:pt>
                <c:pt idx="1208">
                  <c:v>156.91000399999999</c:v>
                </c:pt>
                <c:pt idx="1209">
                  <c:v>153.570007</c:v>
                </c:pt>
                <c:pt idx="1210">
                  <c:v>151.33000200000001</c:v>
                </c:pt>
                <c:pt idx="1211">
                  <c:v>139.55999800000001</c:v>
                </c:pt>
                <c:pt idx="1212">
                  <c:v>136.11999499999999</c:v>
                </c:pt>
                <c:pt idx="1213">
                  <c:v>131.479996</c:v>
                </c:pt>
                <c:pt idx="1214">
                  <c:v>138.929993</c:v>
                </c:pt>
                <c:pt idx="1215">
                  <c:v>139.779999</c:v>
                </c:pt>
                <c:pt idx="1216">
                  <c:v>123.529999</c:v>
                </c:pt>
                <c:pt idx="1217">
                  <c:v>127.83000199999999</c:v>
                </c:pt>
                <c:pt idx="1218">
                  <c:v>127.349998</c:v>
                </c:pt>
                <c:pt idx="1219">
                  <c:v>129.949997</c:v>
                </c:pt>
                <c:pt idx="1220">
                  <c:v>128.36999499999999</c:v>
                </c:pt>
                <c:pt idx="1221">
                  <c:v>128.220001</c:v>
                </c:pt>
                <c:pt idx="1222">
                  <c:v>132.11000100000001</c:v>
                </c:pt>
                <c:pt idx="1223">
                  <c:v>132.13000500000001</c:v>
                </c:pt>
                <c:pt idx="1224">
                  <c:v>125.57</c:v>
                </c:pt>
                <c:pt idx="1225">
                  <c:v>128.679993</c:v>
                </c:pt>
                <c:pt idx="1226">
                  <c:v>125.699997</c:v>
                </c:pt>
                <c:pt idx="1227">
                  <c:v>122.599998</c:v>
                </c:pt>
                <c:pt idx="1228">
                  <c:v>126.269997</c:v>
                </c:pt>
                <c:pt idx="1229">
                  <c:v>134.91000399999999</c:v>
                </c:pt>
                <c:pt idx="1230">
                  <c:v>125.870003</c:v>
                </c:pt>
                <c:pt idx="1231">
                  <c:v>122.540001</c:v>
                </c:pt>
                <c:pt idx="1232">
                  <c:v>118.05999799999999</c:v>
                </c:pt>
                <c:pt idx="1233">
                  <c:v>113.519997</c:v>
                </c:pt>
                <c:pt idx="1234">
                  <c:v>106.57</c:v>
                </c:pt>
                <c:pt idx="1235">
                  <c:v>102.139999</c:v>
                </c:pt>
                <c:pt idx="1236">
                  <c:v>106.129997</c:v>
                </c:pt>
                <c:pt idx="1237">
                  <c:v>101.389999</c:v>
                </c:pt>
                <c:pt idx="1238">
                  <c:v>94.779999000000004</c:v>
                </c:pt>
                <c:pt idx="1239">
                  <c:v>93.779999000000004</c:v>
                </c:pt>
                <c:pt idx="1240">
                  <c:v>96.510002</c:v>
                </c:pt>
                <c:pt idx="1241">
                  <c:v>102.620003</c:v>
                </c:pt>
                <c:pt idx="1242">
                  <c:v>103.660004</c:v>
                </c:pt>
                <c:pt idx="1243">
                  <c:v>103.610001</c:v>
                </c:pt>
                <c:pt idx="1244">
                  <c:v>98.830001999999993</c:v>
                </c:pt>
                <c:pt idx="1245">
                  <c:v>99.739998</c:v>
                </c:pt>
                <c:pt idx="1246">
                  <c:v>100.30999799999999</c:v>
                </c:pt>
                <c:pt idx="1247">
                  <c:v>103.279999</c:v>
                </c:pt>
                <c:pt idx="1248">
                  <c:v>108.389999</c:v>
                </c:pt>
                <c:pt idx="1249">
                  <c:v>105.220001</c:v>
                </c:pt>
                <c:pt idx="1250">
                  <c:v>98.199996999999996</c:v>
                </c:pt>
                <c:pt idx="1251">
                  <c:v>97.730002999999996</c:v>
                </c:pt>
                <c:pt idx="1252">
                  <c:v>101.230003</c:v>
                </c:pt>
                <c:pt idx="1253">
                  <c:v>94.800003000000004</c:v>
                </c:pt>
                <c:pt idx="1254">
                  <c:v>82.089995999999999</c:v>
                </c:pt>
                <c:pt idx="1255">
                  <c:v>79.260002</c:v>
                </c:pt>
                <c:pt idx="1256">
                  <c:v>81.190002000000007</c:v>
                </c:pt>
                <c:pt idx="1257">
                  <c:v>79.779999000000004</c:v>
                </c:pt>
                <c:pt idx="1258">
                  <c:v>83.889999000000003</c:v>
                </c:pt>
                <c:pt idx="1259">
                  <c:v>83.620002999999997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57-4B1E-A071-3CCC2E7CEA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0604240"/>
        <c:axId val="790614224"/>
      </c:lineChart>
      <c:dateAx>
        <c:axId val="790604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614224"/>
        <c:crosses val="autoZero"/>
        <c:auto val="0"/>
        <c:lblOffset val="100"/>
        <c:baseTimeUnit val="days"/>
        <c:majorUnit val="3"/>
        <c:majorTimeUnit val="months"/>
      </c:dateAx>
      <c:valAx>
        <c:axId val="79061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Share Price</a:t>
                </a:r>
                <a:r>
                  <a:rPr lang="en-US" baseline="0" dirty="0"/>
                  <a:t> ($)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60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EBITDA &amp;</a:t>
            </a:r>
            <a:r>
              <a:rPr lang="en-US" baseline="0"/>
              <a:t> Operating Margin</a:t>
            </a:r>
            <a:endParaRPr lang="en-US"/>
          </a:p>
        </c:rich>
      </c:tx>
      <c:layout>
        <c:manualLayout>
          <c:xMode val="edge"/>
          <c:yMode val="edge"/>
          <c:x val="0.26460411198600176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'Operating Margin %'!$D$2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rgbClr val="75B709"/>
            </a:solidFill>
            <a:ln>
              <a:noFill/>
            </a:ln>
            <a:effectLst/>
          </c:spPr>
          <c:invertIfNegative val="0"/>
          <c:cat>
            <c:numRef>
              <c:f>'Operating Margin %'!$B$3:$B$10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'Operating Margin %'!$D$3:$D$10</c:f>
              <c:numCache>
                <c:formatCode>_("$"* #,##0.00_);_("$"* \(#,##0.00\);_("$"* "-"??_);_(@_)</c:formatCode>
                <c:ptCount val="8"/>
                <c:pt idx="0">
                  <c:v>66.03</c:v>
                </c:pt>
                <c:pt idx="1">
                  <c:v>-12.29</c:v>
                </c:pt>
                <c:pt idx="2">
                  <c:v>31.09</c:v>
                </c:pt>
                <c:pt idx="3">
                  <c:v>55.75</c:v>
                </c:pt>
                <c:pt idx="4">
                  <c:v>99.18</c:v>
                </c:pt>
                <c:pt idx="5">
                  <c:v>153.06</c:v>
                </c:pt>
                <c:pt idx="6">
                  <c:v>277.20999999999998</c:v>
                </c:pt>
                <c:pt idx="7">
                  <c:v>723.14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0F-493C-9747-F4B52B4F9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1675663"/>
        <c:axId val="2071676079"/>
      </c:barChart>
      <c:lineChart>
        <c:grouping val="standard"/>
        <c:varyColors val="0"/>
        <c:ser>
          <c:idx val="0"/>
          <c:order val="0"/>
          <c:tx>
            <c:strRef>
              <c:f>'Operating Margin %'!$C$2</c:f>
              <c:strCache>
                <c:ptCount val="1"/>
                <c:pt idx="0">
                  <c:v>Operating Margin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'Operating Margin %'!$B$3:$B$10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'Operating Margin %'!$C$3:$C$10</c:f>
              <c:numCache>
                <c:formatCode>0.00%</c:formatCode>
                <c:ptCount val="8"/>
                <c:pt idx="0">
                  <c:v>2.3E-2</c:v>
                </c:pt>
                <c:pt idx="1">
                  <c:v>-4.3999999999999997E-2</c:v>
                </c:pt>
                <c:pt idx="2">
                  <c:v>-2E-3</c:v>
                </c:pt>
                <c:pt idx="3">
                  <c:v>2.1999999999999999E-2</c:v>
                </c:pt>
                <c:pt idx="4">
                  <c:v>6.4000000000000001E-2</c:v>
                </c:pt>
                <c:pt idx="5">
                  <c:v>0.104</c:v>
                </c:pt>
                <c:pt idx="6">
                  <c:v>0.18</c:v>
                </c:pt>
                <c:pt idx="7">
                  <c:v>0.29799999999999999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0F-493C-9747-F4B52B4F9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0905567"/>
        <c:axId val="1980906399"/>
      </c:lineChart>
      <c:catAx>
        <c:axId val="2071675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676079"/>
        <c:crosses val="autoZero"/>
        <c:auto val="1"/>
        <c:lblAlgn val="ctr"/>
        <c:lblOffset val="100"/>
        <c:noMultiLvlLbl val="0"/>
      </c:catAx>
      <c:valAx>
        <c:axId val="2071676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675663"/>
        <c:crosses val="autoZero"/>
        <c:crossBetween val="between"/>
      </c:valAx>
      <c:valAx>
        <c:axId val="1980906399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0905567"/>
        <c:crosses val="max"/>
        <c:crossBetween val="between"/>
      </c:valAx>
      <c:catAx>
        <c:axId val="198090556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8090639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Return</a:t>
            </a:r>
            <a:r>
              <a:rPr lang="en-US" baseline="0"/>
              <a:t> on Equity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75B709"/>
              </a:solidFill>
              <a:round/>
            </a:ln>
            <a:effectLst/>
          </c:spPr>
          <c:marker>
            <c:symbol val="none"/>
          </c:marker>
          <c:cat>
            <c:numRef>
              <c:f>'ROE and ROA'!$B$3:$B$14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'ROE and ROA'!$C$3:$C$14</c:f>
              <c:numCache>
                <c:formatCode>0.00%</c:formatCode>
                <c:ptCount val="12"/>
                <c:pt idx="0">
                  <c:v>0.19689999999999999</c:v>
                </c:pt>
                <c:pt idx="1">
                  <c:v>0.2412</c:v>
                </c:pt>
                <c:pt idx="2">
                  <c:v>0.22270000000000001</c:v>
                </c:pt>
                <c:pt idx="3">
                  <c:v>1.5299999999999999E-2</c:v>
                </c:pt>
                <c:pt idx="4">
                  <c:v>-2.5600000000000001E-2</c:v>
                </c:pt>
                <c:pt idx="5">
                  <c:v>-0.18790000000000001</c:v>
                </c:pt>
                <c:pt idx="6">
                  <c:v>-7.1199999999999999E-2</c:v>
                </c:pt>
                <c:pt idx="7">
                  <c:v>-1.23E-2</c:v>
                </c:pt>
                <c:pt idx="8">
                  <c:v>-0.21529999999999999</c:v>
                </c:pt>
                <c:pt idx="9">
                  <c:v>0.98970000000000002</c:v>
                </c:pt>
                <c:pt idx="10">
                  <c:v>1.6259999999999999</c:v>
                </c:pt>
                <c:pt idx="11" formatCode="0%">
                  <c:v>2.7566999999999999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F3-4EB4-91A9-3A46570B8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3777903"/>
        <c:axId val="1573774991"/>
      </c:lineChart>
      <c:catAx>
        <c:axId val="157377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3774991"/>
        <c:crosses val="autoZero"/>
        <c:auto val="1"/>
        <c:lblAlgn val="ctr"/>
        <c:lblOffset val="100"/>
        <c:noMultiLvlLbl val="0"/>
      </c:catAx>
      <c:valAx>
        <c:axId val="157377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3777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Return on Assets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79BD09"/>
              </a:solidFill>
              <a:round/>
            </a:ln>
            <a:effectLst/>
          </c:spPr>
          <c:marker>
            <c:symbol val="none"/>
          </c:marker>
          <c:cat>
            <c:numRef>
              <c:f>'ROE and ROA'!$B$26:$B$37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'ROE and ROA'!$C$26:$C$37</c:f>
              <c:numCache>
                <c:formatCode>0.00%</c:formatCode>
                <c:ptCount val="12"/>
                <c:pt idx="0">
                  <c:v>0.13089999999999999</c:v>
                </c:pt>
                <c:pt idx="1">
                  <c:v>0.16619999999999999</c:v>
                </c:pt>
                <c:pt idx="2">
                  <c:v>0.1595</c:v>
                </c:pt>
                <c:pt idx="3">
                  <c:v>1.11E-2</c:v>
                </c:pt>
                <c:pt idx="4">
                  <c:v>-1.89E-2</c:v>
                </c:pt>
                <c:pt idx="5">
                  <c:v>-0.1336</c:v>
                </c:pt>
                <c:pt idx="6">
                  <c:v>-4.9399999999999999E-2</c:v>
                </c:pt>
                <c:pt idx="7">
                  <c:v>-8.5000000000000006E-3</c:v>
                </c:pt>
                <c:pt idx="8">
                  <c:v>-0.1241</c:v>
                </c:pt>
                <c:pt idx="9">
                  <c:v>0.16969999999999999</c:v>
                </c:pt>
                <c:pt idx="10">
                  <c:v>0.35089999999999999</c:v>
                </c:pt>
                <c:pt idx="11">
                  <c:v>0.47189999999999999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F7-4CEC-858B-9318EAF4CD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34350287"/>
        <c:axId val="2034351535"/>
      </c:lineChart>
      <c:catAx>
        <c:axId val="2034350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4351535"/>
        <c:crosses val="autoZero"/>
        <c:auto val="1"/>
        <c:lblAlgn val="ctr"/>
        <c:lblOffset val="100"/>
        <c:noMultiLvlLbl val="0"/>
      </c:catAx>
      <c:valAx>
        <c:axId val="2034351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4350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Crocs Share Price (5</a:t>
            </a:r>
            <a:r>
              <a:rPr lang="en-US" baseline="0" dirty="0"/>
              <a:t> Year)</a:t>
            </a:r>
            <a:endParaRPr lang="en-US" dirty="0"/>
          </a:p>
        </c:rich>
      </c:tx>
      <c:layout>
        <c:manualLayout>
          <c:xMode val="edge"/>
          <c:yMode val="edge"/>
          <c:x val="0.30279910343021943"/>
          <c:y val="2.42405618779216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'CROX (2)'!$B$1</c:f>
              <c:strCache>
                <c:ptCount val="1"/>
                <c:pt idx="0">
                  <c:v>Close</c:v>
                </c:pt>
              </c:strCache>
            </c:strRef>
          </c:tx>
          <c:spPr>
            <a:ln w="28575" cap="rnd">
              <a:solidFill>
                <a:srgbClr val="75B709"/>
              </a:solidFill>
              <a:round/>
            </a:ln>
            <a:effectLst/>
          </c:spPr>
          <c:marker>
            <c:symbol val="none"/>
          </c:marker>
          <c:cat>
            <c:numRef>
              <c:f>'CROX (2)'!$A$2:$A$1261</c:f>
              <c:numCache>
                <c:formatCode>m/d/yyyy</c:formatCode>
                <c:ptCount val="1260"/>
                <c:pt idx="0">
                  <c:v>42793</c:v>
                </c:pt>
                <c:pt idx="1">
                  <c:v>42794</c:v>
                </c:pt>
                <c:pt idx="2">
                  <c:v>42795</c:v>
                </c:pt>
                <c:pt idx="3">
                  <c:v>42796</c:v>
                </c:pt>
                <c:pt idx="4">
                  <c:v>42797</c:v>
                </c:pt>
                <c:pt idx="5">
                  <c:v>42800</c:v>
                </c:pt>
                <c:pt idx="6">
                  <c:v>42801</c:v>
                </c:pt>
                <c:pt idx="7">
                  <c:v>42802</c:v>
                </c:pt>
                <c:pt idx="8">
                  <c:v>42803</c:v>
                </c:pt>
                <c:pt idx="9">
                  <c:v>42804</c:v>
                </c:pt>
                <c:pt idx="10">
                  <c:v>42807</c:v>
                </c:pt>
                <c:pt idx="11">
                  <c:v>42808</c:v>
                </c:pt>
                <c:pt idx="12">
                  <c:v>42809</c:v>
                </c:pt>
                <c:pt idx="13">
                  <c:v>42810</c:v>
                </c:pt>
                <c:pt idx="14">
                  <c:v>42811</c:v>
                </c:pt>
                <c:pt idx="15">
                  <c:v>42814</c:v>
                </c:pt>
                <c:pt idx="16">
                  <c:v>42815</c:v>
                </c:pt>
                <c:pt idx="17">
                  <c:v>42816</c:v>
                </c:pt>
                <c:pt idx="18">
                  <c:v>42817</c:v>
                </c:pt>
                <c:pt idx="19">
                  <c:v>42818</c:v>
                </c:pt>
                <c:pt idx="20">
                  <c:v>42821</c:v>
                </c:pt>
                <c:pt idx="21">
                  <c:v>42822</c:v>
                </c:pt>
                <c:pt idx="22">
                  <c:v>42823</c:v>
                </c:pt>
                <c:pt idx="23">
                  <c:v>42824</c:v>
                </c:pt>
                <c:pt idx="24">
                  <c:v>42825</c:v>
                </c:pt>
                <c:pt idx="25">
                  <c:v>42828</c:v>
                </c:pt>
                <c:pt idx="26">
                  <c:v>42829</c:v>
                </c:pt>
                <c:pt idx="27">
                  <c:v>42830</c:v>
                </c:pt>
                <c:pt idx="28">
                  <c:v>42831</c:v>
                </c:pt>
                <c:pt idx="29">
                  <c:v>42832</c:v>
                </c:pt>
                <c:pt idx="30">
                  <c:v>42835</c:v>
                </c:pt>
                <c:pt idx="31">
                  <c:v>42836</c:v>
                </c:pt>
                <c:pt idx="32">
                  <c:v>42837</c:v>
                </c:pt>
                <c:pt idx="33">
                  <c:v>42838</c:v>
                </c:pt>
                <c:pt idx="34">
                  <c:v>42842</c:v>
                </c:pt>
                <c:pt idx="35">
                  <c:v>42843</c:v>
                </c:pt>
                <c:pt idx="36">
                  <c:v>42844</c:v>
                </c:pt>
                <c:pt idx="37">
                  <c:v>42845</c:v>
                </c:pt>
                <c:pt idx="38">
                  <c:v>42846</c:v>
                </c:pt>
                <c:pt idx="39">
                  <c:v>42849</c:v>
                </c:pt>
                <c:pt idx="40">
                  <c:v>42850</c:v>
                </c:pt>
                <c:pt idx="41">
                  <c:v>42851</c:v>
                </c:pt>
                <c:pt idx="42">
                  <c:v>42852</c:v>
                </c:pt>
                <c:pt idx="43">
                  <c:v>42853</c:v>
                </c:pt>
                <c:pt idx="44">
                  <c:v>42856</c:v>
                </c:pt>
                <c:pt idx="45">
                  <c:v>42857</c:v>
                </c:pt>
                <c:pt idx="46">
                  <c:v>42858</c:v>
                </c:pt>
                <c:pt idx="47">
                  <c:v>42859</c:v>
                </c:pt>
                <c:pt idx="48">
                  <c:v>42860</c:v>
                </c:pt>
                <c:pt idx="49">
                  <c:v>42863</c:v>
                </c:pt>
                <c:pt idx="50">
                  <c:v>42864</c:v>
                </c:pt>
                <c:pt idx="51">
                  <c:v>42865</c:v>
                </c:pt>
                <c:pt idx="52">
                  <c:v>42866</c:v>
                </c:pt>
                <c:pt idx="53">
                  <c:v>42867</c:v>
                </c:pt>
                <c:pt idx="54">
                  <c:v>42870</c:v>
                </c:pt>
                <c:pt idx="55">
                  <c:v>42871</c:v>
                </c:pt>
                <c:pt idx="56">
                  <c:v>42872</c:v>
                </c:pt>
                <c:pt idx="57">
                  <c:v>42873</c:v>
                </c:pt>
                <c:pt idx="58">
                  <c:v>42874</c:v>
                </c:pt>
                <c:pt idx="59">
                  <c:v>42877</c:v>
                </c:pt>
                <c:pt idx="60">
                  <c:v>42878</c:v>
                </c:pt>
                <c:pt idx="61">
                  <c:v>42879</c:v>
                </c:pt>
                <c:pt idx="62">
                  <c:v>42880</c:v>
                </c:pt>
                <c:pt idx="63">
                  <c:v>42881</c:v>
                </c:pt>
                <c:pt idx="64">
                  <c:v>42885</c:v>
                </c:pt>
                <c:pt idx="65">
                  <c:v>42886</c:v>
                </c:pt>
                <c:pt idx="66">
                  <c:v>42887</c:v>
                </c:pt>
                <c:pt idx="67">
                  <c:v>42888</c:v>
                </c:pt>
                <c:pt idx="68">
                  <c:v>42891</c:v>
                </c:pt>
                <c:pt idx="69">
                  <c:v>42892</c:v>
                </c:pt>
                <c:pt idx="70">
                  <c:v>42893</c:v>
                </c:pt>
                <c:pt idx="71">
                  <c:v>42894</c:v>
                </c:pt>
                <c:pt idx="72">
                  <c:v>42895</c:v>
                </c:pt>
                <c:pt idx="73">
                  <c:v>42898</c:v>
                </c:pt>
                <c:pt idx="74">
                  <c:v>42899</c:v>
                </c:pt>
                <c:pt idx="75">
                  <c:v>42900</c:v>
                </c:pt>
                <c:pt idx="76">
                  <c:v>42901</c:v>
                </c:pt>
                <c:pt idx="77">
                  <c:v>42902</c:v>
                </c:pt>
                <c:pt idx="78">
                  <c:v>42905</c:v>
                </c:pt>
                <c:pt idx="79">
                  <c:v>42906</c:v>
                </c:pt>
                <c:pt idx="80">
                  <c:v>42907</c:v>
                </c:pt>
                <c:pt idx="81">
                  <c:v>42908</c:v>
                </c:pt>
                <c:pt idx="82">
                  <c:v>42909</c:v>
                </c:pt>
                <c:pt idx="83">
                  <c:v>42912</c:v>
                </c:pt>
                <c:pt idx="84">
                  <c:v>42913</c:v>
                </c:pt>
                <c:pt idx="85">
                  <c:v>42914</c:v>
                </c:pt>
                <c:pt idx="86">
                  <c:v>42915</c:v>
                </c:pt>
                <c:pt idx="87">
                  <c:v>42916</c:v>
                </c:pt>
                <c:pt idx="88">
                  <c:v>42919</c:v>
                </c:pt>
                <c:pt idx="89">
                  <c:v>42921</c:v>
                </c:pt>
                <c:pt idx="90">
                  <c:v>42922</c:v>
                </c:pt>
                <c:pt idx="91">
                  <c:v>42923</c:v>
                </c:pt>
                <c:pt idx="92">
                  <c:v>42926</c:v>
                </c:pt>
                <c:pt idx="93">
                  <c:v>42927</c:v>
                </c:pt>
                <c:pt idx="94">
                  <c:v>42928</c:v>
                </c:pt>
                <c:pt idx="95">
                  <c:v>42929</c:v>
                </c:pt>
                <c:pt idx="96">
                  <c:v>42930</c:v>
                </c:pt>
                <c:pt idx="97">
                  <c:v>42933</c:v>
                </c:pt>
                <c:pt idx="98">
                  <c:v>42934</c:v>
                </c:pt>
                <c:pt idx="99">
                  <c:v>42935</c:v>
                </c:pt>
                <c:pt idx="100">
                  <c:v>42936</c:v>
                </c:pt>
                <c:pt idx="101">
                  <c:v>42937</c:v>
                </c:pt>
                <c:pt idx="102">
                  <c:v>42940</c:v>
                </c:pt>
                <c:pt idx="103">
                  <c:v>42941</c:v>
                </c:pt>
                <c:pt idx="104">
                  <c:v>42942</c:v>
                </c:pt>
                <c:pt idx="105">
                  <c:v>42943</c:v>
                </c:pt>
                <c:pt idx="106">
                  <c:v>42944</c:v>
                </c:pt>
                <c:pt idx="107">
                  <c:v>42947</c:v>
                </c:pt>
                <c:pt idx="108">
                  <c:v>42948</c:v>
                </c:pt>
                <c:pt idx="109">
                  <c:v>42949</c:v>
                </c:pt>
                <c:pt idx="110">
                  <c:v>42950</c:v>
                </c:pt>
                <c:pt idx="111">
                  <c:v>42951</c:v>
                </c:pt>
                <c:pt idx="112">
                  <c:v>42954</c:v>
                </c:pt>
                <c:pt idx="113">
                  <c:v>42955</c:v>
                </c:pt>
                <c:pt idx="114">
                  <c:v>42956</c:v>
                </c:pt>
                <c:pt idx="115">
                  <c:v>42957</c:v>
                </c:pt>
                <c:pt idx="116">
                  <c:v>42958</c:v>
                </c:pt>
                <c:pt idx="117">
                  <c:v>42961</c:v>
                </c:pt>
                <c:pt idx="118">
                  <c:v>42962</c:v>
                </c:pt>
                <c:pt idx="119">
                  <c:v>42963</c:v>
                </c:pt>
                <c:pt idx="120">
                  <c:v>42964</c:v>
                </c:pt>
                <c:pt idx="121">
                  <c:v>42965</c:v>
                </c:pt>
                <c:pt idx="122">
                  <c:v>42968</c:v>
                </c:pt>
                <c:pt idx="123">
                  <c:v>42969</c:v>
                </c:pt>
                <c:pt idx="124">
                  <c:v>42970</c:v>
                </c:pt>
                <c:pt idx="125">
                  <c:v>42971</c:v>
                </c:pt>
                <c:pt idx="126">
                  <c:v>42972</c:v>
                </c:pt>
                <c:pt idx="127">
                  <c:v>42975</c:v>
                </c:pt>
                <c:pt idx="128">
                  <c:v>42976</c:v>
                </c:pt>
                <c:pt idx="129">
                  <c:v>42977</c:v>
                </c:pt>
                <c:pt idx="130">
                  <c:v>42978</c:v>
                </c:pt>
                <c:pt idx="131">
                  <c:v>42979</c:v>
                </c:pt>
                <c:pt idx="132">
                  <c:v>42983</c:v>
                </c:pt>
                <c:pt idx="133">
                  <c:v>42984</c:v>
                </c:pt>
                <c:pt idx="134">
                  <c:v>42985</c:v>
                </c:pt>
                <c:pt idx="135">
                  <c:v>42986</c:v>
                </c:pt>
                <c:pt idx="136">
                  <c:v>42989</c:v>
                </c:pt>
                <c:pt idx="137">
                  <c:v>42990</c:v>
                </c:pt>
                <c:pt idx="138">
                  <c:v>42991</c:v>
                </c:pt>
                <c:pt idx="139">
                  <c:v>42992</c:v>
                </c:pt>
                <c:pt idx="140">
                  <c:v>42993</c:v>
                </c:pt>
                <c:pt idx="141">
                  <c:v>42996</c:v>
                </c:pt>
                <c:pt idx="142">
                  <c:v>42997</c:v>
                </c:pt>
                <c:pt idx="143">
                  <c:v>42998</c:v>
                </c:pt>
                <c:pt idx="144">
                  <c:v>42999</c:v>
                </c:pt>
                <c:pt idx="145">
                  <c:v>43000</c:v>
                </c:pt>
                <c:pt idx="146">
                  <c:v>43003</c:v>
                </c:pt>
                <c:pt idx="147">
                  <c:v>43004</c:v>
                </c:pt>
                <c:pt idx="148">
                  <c:v>43005</c:v>
                </c:pt>
                <c:pt idx="149">
                  <c:v>43006</c:v>
                </c:pt>
                <c:pt idx="150">
                  <c:v>43007</c:v>
                </c:pt>
                <c:pt idx="151">
                  <c:v>43010</c:v>
                </c:pt>
                <c:pt idx="152">
                  <c:v>43011</c:v>
                </c:pt>
                <c:pt idx="153">
                  <c:v>43012</c:v>
                </c:pt>
                <c:pt idx="154">
                  <c:v>43013</c:v>
                </c:pt>
                <c:pt idx="155">
                  <c:v>43014</c:v>
                </c:pt>
                <c:pt idx="156">
                  <c:v>43017</c:v>
                </c:pt>
                <c:pt idx="157">
                  <c:v>43018</c:v>
                </c:pt>
                <c:pt idx="158">
                  <c:v>43019</c:v>
                </c:pt>
                <c:pt idx="159">
                  <c:v>43020</c:v>
                </c:pt>
                <c:pt idx="160">
                  <c:v>43021</c:v>
                </c:pt>
                <c:pt idx="161">
                  <c:v>43024</c:v>
                </c:pt>
                <c:pt idx="162">
                  <c:v>43025</c:v>
                </c:pt>
                <c:pt idx="163">
                  <c:v>43026</c:v>
                </c:pt>
                <c:pt idx="164">
                  <c:v>43027</c:v>
                </c:pt>
                <c:pt idx="165">
                  <c:v>43028</c:v>
                </c:pt>
                <c:pt idx="166">
                  <c:v>43031</c:v>
                </c:pt>
                <c:pt idx="167">
                  <c:v>43032</c:v>
                </c:pt>
                <c:pt idx="168">
                  <c:v>43033</c:v>
                </c:pt>
                <c:pt idx="169">
                  <c:v>43034</c:v>
                </c:pt>
                <c:pt idx="170">
                  <c:v>43035</c:v>
                </c:pt>
                <c:pt idx="171">
                  <c:v>43038</c:v>
                </c:pt>
                <c:pt idx="172">
                  <c:v>43039</c:v>
                </c:pt>
                <c:pt idx="173">
                  <c:v>43040</c:v>
                </c:pt>
                <c:pt idx="174">
                  <c:v>43041</c:v>
                </c:pt>
                <c:pt idx="175">
                  <c:v>43042</c:v>
                </c:pt>
                <c:pt idx="176">
                  <c:v>43045</c:v>
                </c:pt>
                <c:pt idx="177">
                  <c:v>43046</c:v>
                </c:pt>
                <c:pt idx="178">
                  <c:v>43047</c:v>
                </c:pt>
                <c:pt idx="179">
                  <c:v>43048</c:v>
                </c:pt>
                <c:pt idx="180">
                  <c:v>43049</c:v>
                </c:pt>
                <c:pt idx="181">
                  <c:v>43052</c:v>
                </c:pt>
                <c:pt idx="182">
                  <c:v>43053</c:v>
                </c:pt>
                <c:pt idx="183">
                  <c:v>43054</c:v>
                </c:pt>
                <c:pt idx="184">
                  <c:v>43055</c:v>
                </c:pt>
                <c:pt idx="185">
                  <c:v>43056</c:v>
                </c:pt>
                <c:pt idx="186">
                  <c:v>43059</c:v>
                </c:pt>
                <c:pt idx="187">
                  <c:v>43060</c:v>
                </c:pt>
                <c:pt idx="188">
                  <c:v>43061</c:v>
                </c:pt>
                <c:pt idx="189">
                  <c:v>43063</c:v>
                </c:pt>
                <c:pt idx="190">
                  <c:v>43066</c:v>
                </c:pt>
                <c:pt idx="191">
                  <c:v>43067</c:v>
                </c:pt>
                <c:pt idx="192">
                  <c:v>43068</c:v>
                </c:pt>
                <c:pt idx="193">
                  <c:v>43069</c:v>
                </c:pt>
                <c:pt idx="194">
                  <c:v>43070</c:v>
                </c:pt>
                <c:pt idx="195">
                  <c:v>43073</c:v>
                </c:pt>
                <c:pt idx="196">
                  <c:v>43074</c:v>
                </c:pt>
                <c:pt idx="197">
                  <c:v>43075</c:v>
                </c:pt>
                <c:pt idx="198">
                  <c:v>43076</c:v>
                </c:pt>
                <c:pt idx="199">
                  <c:v>43077</c:v>
                </c:pt>
                <c:pt idx="200">
                  <c:v>43080</c:v>
                </c:pt>
                <c:pt idx="201">
                  <c:v>43081</c:v>
                </c:pt>
                <c:pt idx="202">
                  <c:v>43082</c:v>
                </c:pt>
                <c:pt idx="203">
                  <c:v>43083</c:v>
                </c:pt>
                <c:pt idx="204">
                  <c:v>43084</c:v>
                </c:pt>
                <c:pt idx="205">
                  <c:v>43087</c:v>
                </c:pt>
                <c:pt idx="206">
                  <c:v>43088</c:v>
                </c:pt>
                <c:pt idx="207">
                  <c:v>43089</c:v>
                </c:pt>
                <c:pt idx="208">
                  <c:v>43090</c:v>
                </c:pt>
                <c:pt idx="209">
                  <c:v>43091</c:v>
                </c:pt>
                <c:pt idx="210">
                  <c:v>43095</c:v>
                </c:pt>
                <c:pt idx="211">
                  <c:v>43096</c:v>
                </c:pt>
                <c:pt idx="212">
                  <c:v>43097</c:v>
                </c:pt>
                <c:pt idx="213">
                  <c:v>43098</c:v>
                </c:pt>
                <c:pt idx="214">
                  <c:v>43102</c:v>
                </c:pt>
                <c:pt idx="215">
                  <c:v>43103</c:v>
                </c:pt>
                <c:pt idx="216">
                  <c:v>43104</c:v>
                </c:pt>
                <c:pt idx="217">
                  <c:v>43105</c:v>
                </c:pt>
                <c:pt idx="218">
                  <c:v>43108</c:v>
                </c:pt>
                <c:pt idx="219">
                  <c:v>43109</c:v>
                </c:pt>
                <c:pt idx="220">
                  <c:v>43110</c:v>
                </c:pt>
                <c:pt idx="221">
                  <c:v>43111</c:v>
                </c:pt>
                <c:pt idx="222">
                  <c:v>43112</c:v>
                </c:pt>
                <c:pt idx="223">
                  <c:v>43116</c:v>
                </c:pt>
                <c:pt idx="224">
                  <c:v>43117</c:v>
                </c:pt>
                <c:pt idx="225">
                  <c:v>43118</c:v>
                </c:pt>
                <c:pt idx="226">
                  <c:v>43119</c:v>
                </c:pt>
                <c:pt idx="227">
                  <c:v>43122</c:v>
                </c:pt>
                <c:pt idx="228">
                  <c:v>43123</c:v>
                </c:pt>
                <c:pt idx="229">
                  <c:v>43124</c:v>
                </c:pt>
                <c:pt idx="230">
                  <c:v>43125</c:v>
                </c:pt>
                <c:pt idx="231">
                  <c:v>43126</c:v>
                </c:pt>
                <c:pt idx="232">
                  <c:v>43129</c:v>
                </c:pt>
                <c:pt idx="233">
                  <c:v>43130</c:v>
                </c:pt>
                <c:pt idx="234">
                  <c:v>43131</c:v>
                </c:pt>
                <c:pt idx="235">
                  <c:v>43132</c:v>
                </c:pt>
                <c:pt idx="236">
                  <c:v>43133</c:v>
                </c:pt>
                <c:pt idx="237">
                  <c:v>43136</c:v>
                </c:pt>
                <c:pt idx="238">
                  <c:v>43137</c:v>
                </c:pt>
                <c:pt idx="239">
                  <c:v>43138</c:v>
                </c:pt>
                <c:pt idx="240">
                  <c:v>43139</c:v>
                </c:pt>
                <c:pt idx="241">
                  <c:v>43140</c:v>
                </c:pt>
                <c:pt idx="242">
                  <c:v>43143</c:v>
                </c:pt>
                <c:pt idx="243">
                  <c:v>43144</c:v>
                </c:pt>
                <c:pt idx="244">
                  <c:v>43145</c:v>
                </c:pt>
                <c:pt idx="245">
                  <c:v>43146</c:v>
                </c:pt>
                <c:pt idx="246">
                  <c:v>43147</c:v>
                </c:pt>
                <c:pt idx="247">
                  <c:v>43151</c:v>
                </c:pt>
                <c:pt idx="248">
                  <c:v>43152</c:v>
                </c:pt>
                <c:pt idx="249">
                  <c:v>43153</c:v>
                </c:pt>
                <c:pt idx="250">
                  <c:v>43154</c:v>
                </c:pt>
                <c:pt idx="251">
                  <c:v>43157</c:v>
                </c:pt>
                <c:pt idx="252">
                  <c:v>43158</c:v>
                </c:pt>
                <c:pt idx="253">
                  <c:v>43159</c:v>
                </c:pt>
                <c:pt idx="254">
                  <c:v>43160</c:v>
                </c:pt>
                <c:pt idx="255">
                  <c:v>43161</c:v>
                </c:pt>
                <c:pt idx="256">
                  <c:v>43164</c:v>
                </c:pt>
                <c:pt idx="257">
                  <c:v>43165</c:v>
                </c:pt>
                <c:pt idx="258">
                  <c:v>43166</c:v>
                </c:pt>
                <c:pt idx="259">
                  <c:v>43167</c:v>
                </c:pt>
                <c:pt idx="260">
                  <c:v>43168</c:v>
                </c:pt>
                <c:pt idx="261">
                  <c:v>43171</c:v>
                </c:pt>
                <c:pt idx="262">
                  <c:v>43172</c:v>
                </c:pt>
                <c:pt idx="263">
                  <c:v>43173</c:v>
                </c:pt>
                <c:pt idx="264">
                  <c:v>43174</c:v>
                </c:pt>
                <c:pt idx="265">
                  <c:v>43175</c:v>
                </c:pt>
                <c:pt idx="266">
                  <c:v>43178</c:v>
                </c:pt>
                <c:pt idx="267">
                  <c:v>43179</c:v>
                </c:pt>
                <c:pt idx="268">
                  <c:v>43180</c:v>
                </c:pt>
                <c:pt idx="269">
                  <c:v>43181</c:v>
                </c:pt>
                <c:pt idx="270">
                  <c:v>43182</c:v>
                </c:pt>
                <c:pt idx="271">
                  <c:v>43185</c:v>
                </c:pt>
                <c:pt idx="272">
                  <c:v>43186</c:v>
                </c:pt>
                <c:pt idx="273">
                  <c:v>43187</c:v>
                </c:pt>
                <c:pt idx="274">
                  <c:v>43188</c:v>
                </c:pt>
                <c:pt idx="275">
                  <c:v>43192</c:v>
                </c:pt>
                <c:pt idx="276">
                  <c:v>43193</c:v>
                </c:pt>
                <c:pt idx="277">
                  <c:v>43194</c:v>
                </c:pt>
                <c:pt idx="278">
                  <c:v>43195</c:v>
                </c:pt>
                <c:pt idx="279">
                  <c:v>43196</c:v>
                </c:pt>
                <c:pt idx="280">
                  <c:v>43199</c:v>
                </c:pt>
                <c:pt idx="281">
                  <c:v>43200</c:v>
                </c:pt>
                <c:pt idx="282">
                  <c:v>43201</c:v>
                </c:pt>
                <c:pt idx="283">
                  <c:v>43202</c:v>
                </c:pt>
                <c:pt idx="284">
                  <c:v>43203</c:v>
                </c:pt>
                <c:pt idx="285">
                  <c:v>43206</c:v>
                </c:pt>
                <c:pt idx="286">
                  <c:v>43207</c:v>
                </c:pt>
                <c:pt idx="287">
                  <c:v>43208</c:v>
                </c:pt>
                <c:pt idx="288">
                  <c:v>43209</c:v>
                </c:pt>
                <c:pt idx="289">
                  <c:v>43210</c:v>
                </c:pt>
                <c:pt idx="290">
                  <c:v>43213</c:v>
                </c:pt>
                <c:pt idx="291">
                  <c:v>43214</c:v>
                </c:pt>
                <c:pt idx="292">
                  <c:v>43215</c:v>
                </c:pt>
                <c:pt idx="293">
                  <c:v>43216</c:v>
                </c:pt>
                <c:pt idx="294">
                  <c:v>43217</c:v>
                </c:pt>
                <c:pt idx="295">
                  <c:v>43220</c:v>
                </c:pt>
                <c:pt idx="296">
                  <c:v>43221</c:v>
                </c:pt>
                <c:pt idx="297">
                  <c:v>43222</c:v>
                </c:pt>
                <c:pt idx="298">
                  <c:v>43223</c:v>
                </c:pt>
                <c:pt idx="299">
                  <c:v>43224</c:v>
                </c:pt>
                <c:pt idx="300">
                  <c:v>43227</c:v>
                </c:pt>
                <c:pt idx="301">
                  <c:v>43228</c:v>
                </c:pt>
                <c:pt idx="302">
                  <c:v>43229</c:v>
                </c:pt>
                <c:pt idx="303">
                  <c:v>43230</c:v>
                </c:pt>
                <c:pt idx="304">
                  <c:v>43231</c:v>
                </c:pt>
                <c:pt idx="305">
                  <c:v>43234</c:v>
                </c:pt>
                <c:pt idx="306">
                  <c:v>43235</c:v>
                </c:pt>
                <c:pt idx="307">
                  <c:v>43236</c:v>
                </c:pt>
                <c:pt idx="308">
                  <c:v>43237</c:v>
                </c:pt>
                <c:pt idx="309">
                  <c:v>43238</c:v>
                </c:pt>
                <c:pt idx="310">
                  <c:v>43241</c:v>
                </c:pt>
                <c:pt idx="311">
                  <c:v>43242</c:v>
                </c:pt>
                <c:pt idx="312">
                  <c:v>43243</c:v>
                </c:pt>
                <c:pt idx="313">
                  <c:v>43244</c:v>
                </c:pt>
                <c:pt idx="314">
                  <c:v>43245</c:v>
                </c:pt>
                <c:pt idx="315">
                  <c:v>43249</c:v>
                </c:pt>
                <c:pt idx="316">
                  <c:v>43250</c:v>
                </c:pt>
                <c:pt idx="317">
                  <c:v>43251</c:v>
                </c:pt>
                <c:pt idx="318">
                  <c:v>43252</c:v>
                </c:pt>
                <c:pt idx="319">
                  <c:v>43255</c:v>
                </c:pt>
                <c:pt idx="320">
                  <c:v>43256</c:v>
                </c:pt>
                <c:pt idx="321">
                  <c:v>43257</c:v>
                </c:pt>
                <c:pt idx="322">
                  <c:v>43258</c:v>
                </c:pt>
                <c:pt idx="323">
                  <c:v>43259</c:v>
                </c:pt>
                <c:pt idx="324">
                  <c:v>43262</c:v>
                </c:pt>
                <c:pt idx="325">
                  <c:v>43263</c:v>
                </c:pt>
                <c:pt idx="326">
                  <c:v>43264</c:v>
                </c:pt>
                <c:pt idx="327">
                  <c:v>43265</c:v>
                </c:pt>
                <c:pt idx="328">
                  <c:v>43266</c:v>
                </c:pt>
                <c:pt idx="329">
                  <c:v>43269</c:v>
                </c:pt>
                <c:pt idx="330">
                  <c:v>43270</c:v>
                </c:pt>
                <c:pt idx="331">
                  <c:v>43271</c:v>
                </c:pt>
                <c:pt idx="332">
                  <c:v>43272</c:v>
                </c:pt>
                <c:pt idx="333">
                  <c:v>43273</c:v>
                </c:pt>
                <c:pt idx="334">
                  <c:v>43276</c:v>
                </c:pt>
                <c:pt idx="335">
                  <c:v>43277</c:v>
                </c:pt>
                <c:pt idx="336">
                  <c:v>43278</c:v>
                </c:pt>
                <c:pt idx="337">
                  <c:v>43279</c:v>
                </c:pt>
                <c:pt idx="338">
                  <c:v>43280</c:v>
                </c:pt>
                <c:pt idx="339">
                  <c:v>43283</c:v>
                </c:pt>
                <c:pt idx="340">
                  <c:v>43284</c:v>
                </c:pt>
                <c:pt idx="341">
                  <c:v>43286</c:v>
                </c:pt>
                <c:pt idx="342">
                  <c:v>43287</c:v>
                </c:pt>
                <c:pt idx="343">
                  <c:v>43290</c:v>
                </c:pt>
                <c:pt idx="344">
                  <c:v>43291</c:v>
                </c:pt>
                <c:pt idx="345">
                  <c:v>43292</c:v>
                </c:pt>
                <c:pt idx="346">
                  <c:v>43293</c:v>
                </c:pt>
                <c:pt idx="347">
                  <c:v>43294</c:v>
                </c:pt>
                <c:pt idx="348">
                  <c:v>43297</c:v>
                </c:pt>
                <c:pt idx="349">
                  <c:v>43298</c:v>
                </c:pt>
                <c:pt idx="350">
                  <c:v>43299</c:v>
                </c:pt>
                <c:pt idx="351">
                  <c:v>43300</c:v>
                </c:pt>
                <c:pt idx="352">
                  <c:v>43301</c:v>
                </c:pt>
                <c:pt idx="353">
                  <c:v>43304</c:v>
                </c:pt>
                <c:pt idx="354">
                  <c:v>43305</c:v>
                </c:pt>
                <c:pt idx="355">
                  <c:v>43306</c:v>
                </c:pt>
                <c:pt idx="356">
                  <c:v>43307</c:v>
                </c:pt>
                <c:pt idx="357">
                  <c:v>43308</c:v>
                </c:pt>
                <c:pt idx="358">
                  <c:v>43311</c:v>
                </c:pt>
                <c:pt idx="359">
                  <c:v>43312</c:v>
                </c:pt>
                <c:pt idx="360">
                  <c:v>43313</c:v>
                </c:pt>
                <c:pt idx="361">
                  <c:v>43314</c:v>
                </c:pt>
                <c:pt idx="362">
                  <c:v>43315</c:v>
                </c:pt>
                <c:pt idx="363">
                  <c:v>43318</c:v>
                </c:pt>
                <c:pt idx="364">
                  <c:v>43319</c:v>
                </c:pt>
                <c:pt idx="365">
                  <c:v>43320</c:v>
                </c:pt>
                <c:pt idx="366">
                  <c:v>43321</c:v>
                </c:pt>
                <c:pt idx="367">
                  <c:v>43322</c:v>
                </c:pt>
                <c:pt idx="368">
                  <c:v>43325</c:v>
                </c:pt>
                <c:pt idx="369">
                  <c:v>43326</c:v>
                </c:pt>
                <c:pt idx="370">
                  <c:v>43327</c:v>
                </c:pt>
                <c:pt idx="371">
                  <c:v>43328</c:v>
                </c:pt>
                <c:pt idx="372">
                  <c:v>43329</c:v>
                </c:pt>
                <c:pt idx="373">
                  <c:v>43332</c:v>
                </c:pt>
                <c:pt idx="374">
                  <c:v>43333</c:v>
                </c:pt>
                <c:pt idx="375">
                  <c:v>43334</c:v>
                </c:pt>
                <c:pt idx="376">
                  <c:v>43335</c:v>
                </c:pt>
                <c:pt idx="377">
                  <c:v>43336</c:v>
                </c:pt>
                <c:pt idx="378">
                  <c:v>43339</c:v>
                </c:pt>
                <c:pt idx="379">
                  <c:v>43340</c:v>
                </c:pt>
                <c:pt idx="380">
                  <c:v>43341</c:v>
                </c:pt>
                <c:pt idx="381">
                  <c:v>43342</c:v>
                </c:pt>
                <c:pt idx="382">
                  <c:v>43343</c:v>
                </c:pt>
                <c:pt idx="383">
                  <c:v>43347</c:v>
                </c:pt>
                <c:pt idx="384">
                  <c:v>43348</c:v>
                </c:pt>
                <c:pt idx="385">
                  <c:v>43349</c:v>
                </c:pt>
                <c:pt idx="386">
                  <c:v>43350</c:v>
                </c:pt>
                <c:pt idx="387">
                  <c:v>43353</c:v>
                </c:pt>
                <c:pt idx="388">
                  <c:v>43354</c:v>
                </c:pt>
                <c:pt idx="389">
                  <c:v>43355</c:v>
                </c:pt>
                <c:pt idx="390">
                  <c:v>43356</c:v>
                </c:pt>
                <c:pt idx="391">
                  <c:v>43357</c:v>
                </c:pt>
                <c:pt idx="392">
                  <c:v>43360</c:v>
                </c:pt>
                <c:pt idx="393">
                  <c:v>43361</c:v>
                </c:pt>
                <c:pt idx="394">
                  <c:v>43362</c:v>
                </c:pt>
                <c:pt idx="395">
                  <c:v>43363</c:v>
                </c:pt>
                <c:pt idx="396">
                  <c:v>43364</c:v>
                </c:pt>
                <c:pt idx="397">
                  <c:v>43367</c:v>
                </c:pt>
                <c:pt idx="398">
                  <c:v>43368</c:v>
                </c:pt>
                <c:pt idx="399">
                  <c:v>43369</c:v>
                </c:pt>
                <c:pt idx="400">
                  <c:v>43370</c:v>
                </c:pt>
                <c:pt idx="401">
                  <c:v>43371</c:v>
                </c:pt>
                <c:pt idx="402">
                  <c:v>43374</c:v>
                </c:pt>
                <c:pt idx="403">
                  <c:v>43375</c:v>
                </c:pt>
                <c:pt idx="404">
                  <c:v>43376</c:v>
                </c:pt>
                <c:pt idx="405">
                  <c:v>43377</c:v>
                </c:pt>
                <c:pt idx="406">
                  <c:v>43378</c:v>
                </c:pt>
                <c:pt idx="407">
                  <c:v>43381</c:v>
                </c:pt>
                <c:pt idx="408">
                  <c:v>43382</c:v>
                </c:pt>
                <c:pt idx="409">
                  <c:v>43383</c:v>
                </c:pt>
                <c:pt idx="410">
                  <c:v>43384</c:v>
                </c:pt>
                <c:pt idx="411">
                  <c:v>43385</c:v>
                </c:pt>
                <c:pt idx="412">
                  <c:v>43388</c:v>
                </c:pt>
                <c:pt idx="413">
                  <c:v>43389</c:v>
                </c:pt>
                <c:pt idx="414">
                  <c:v>43390</c:v>
                </c:pt>
                <c:pt idx="415">
                  <c:v>43391</c:v>
                </c:pt>
                <c:pt idx="416">
                  <c:v>43392</c:v>
                </c:pt>
                <c:pt idx="417">
                  <c:v>43395</c:v>
                </c:pt>
                <c:pt idx="418">
                  <c:v>43396</c:v>
                </c:pt>
                <c:pt idx="419">
                  <c:v>43397</c:v>
                </c:pt>
                <c:pt idx="420">
                  <c:v>43398</c:v>
                </c:pt>
                <c:pt idx="421">
                  <c:v>43399</c:v>
                </c:pt>
                <c:pt idx="422">
                  <c:v>43402</c:v>
                </c:pt>
                <c:pt idx="423">
                  <c:v>43403</c:v>
                </c:pt>
                <c:pt idx="424">
                  <c:v>43404</c:v>
                </c:pt>
                <c:pt idx="425">
                  <c:v>43405</c:v>
                </c:pt>
                <c:pt idx="426">
                  <c:v>43406</c:v>
                </c:pt>
                <c:pt idx="427">
                  <c:v>43409</c:v>
                </c:pt>
                <c:pt idx="428">
                  <c:v>43410</c:v>
                </c:pt>
                <c:pt idx="429">
                  <c:v>43411</c:v>
                </c:pt>
                <c:pt idx="430">
                  <c:v>43412</c:v>
                </c:pt>
                <c:pt idx="431">
                  <c:v>43413</c:v>
                </c:pt>
                <c:pt idx="432">
                  <c:v>43416</c:v>
                </c:pt>
                <c:pt idx="433">
                  <c:v>43417</c:v>
                </c:pt>
                <c:pt idx="434">
                  <c:v>43418</c:v>
                </c:pt>
                <c:pt idx="435">
                  <c:v>43419</c:v>
                </c:pt>
                <c:pt idx="436">
                  <c:v>43420</c:v>
                </c:pt>
                <c:pt idx="437">
                  <c:v>43423</c:v>
                </c:pt>
                <c:pt idx="438">
                  <c:v>43424</c:v>
                </c:pt>
                <c:pt idx="439">
                  <c:v>43425</c:v>
                </c:pt>
                <c:pt idx="440">
                  <c:v>43427</c:v>
                </c:pt>
                <c:pt idx="441">
                  <c:v>43430</c:v>
                </c:pt>
                <c:pt idx="442">
                  <c:v>43431</c:v>
                </c:pt>
                <c:pt idx="443">
                  <c:v>43432</c:v>
                </c:pt>
                <c:pt idx="444">
                  <c:v>43433</c:v>
                </c:pt>
                <c:pt idx="445">
                  <c:v>43434</c:v>
                </c:pt>
                <c:pt idx="446">
                  <c:v>43437</c:v>
                </c:pt>
                <c:pt idx="447">
                  <c:v>43438</c:v>
                </c:pt>
                <c:pt idx="448">
                  <c:v>43440</c:v>
                </c:pt>
                <c:pt idx="449">
                  <c:v>43441</c:v>
                </c:pt>
                <c:pt idx="450">
                  <c:v>43444</c:v>
                </c:pt>
                <c:pt idx="451">
                  <c:v>43445</c:v>
                </c:pt>
                <c:pt idx="452">
                  <c:v>43446</c:v>
                </c:pt>
                <c:pt idx="453">
                  <c:v>43447</c:v>
                </c:pt>
                <c:pt idx="454">
                  <c:v>43448</c:v>
                </c:pt>
                <c:pt idx="455">
                  <c:v>43451</c:v>
                </c:pt>
                <c:pt idx="456">
                  <c:v>43452</c:v>
                </c:pt>
                <c:pt idx="457">
                  <c:v>43453</c:v>
                </c:pt>
                <c:pt idx="458">
                  <c:v>43454</c:v>
                </c:pt>
                <c:pt idx="459">
                  <c:v>43455</c:v>
                </c:pt>
                <c:pt idx="460">
                  <c:v>43458</c:v>
                </c:pt>
                <c:pt idx="461">
                  <c:v>43460</c:v>
                </c:pt>
                <c:pt idx="462">
                  <c:v>43461</c:v>
                </c:pt>
                <c:pt idx="463">
                  <c:v>43462</c:v>
                </c:pt>
                <c:pt idx="464">
                  <c:v>43465</c:v>
                </c:pt>
                <c:pt idx="465">
                  <c:v>43467</c:v>
                </c:pt>
                <c:pt idx="466">
                  <c:v>43468</c:v>
                </c:pt>
                <c:pt idx="467">
                  <c:v>43469</c:v>
                </c:pt>
                <c:pt idx="468">
                  <c:v>43472</c:v>
                </c:pt>
                <c:pt idx="469">
                  <c:v>43473</c:v>
                </c:pt>
                <c:pt idx="470">
                  <c:v>43474</c:v>
                </c:pt>
                <c:pt idx="471">
                  <c:v>43475</c:v>
                </c:pt>
                <c:pt idx="472">
                  <c:v>43476</c:v>
                </c:pt>
                <c:pt idx="473">
                  <c:v>43479</c:v>
                </c:pt>
                <c:pt idx="474">
                  <c:v>43480</c:v>
                </c:pt>
                <c:pt idx="475">
                  <c:v>43481</c:v>
                </c:pt>
                <c:pt idx="476">
                  <c:v>43482</c:v>
                </c:pt>
                <c:pt idx="477">
                  <c:v>43483</c:v>
                </c:pt>
                <c:pt idx="478">
                  <c:v>43487</c:v>
                </c:pt>
                <c:pt idx="479">
                  <c:v>43488</c:v>
                </c:pt>
                <c:pt idx="480">
                  <c:v>43489</c:v>
                </c:pt>
                <c:pt idx="481">
                  <c:v>43490</c:v>
                </c:pt>
                <c:pt idx="482">
                  <c:v>43493</c:v>
                </c:pt>
                <c:pt idx="483">
                  <c:v>43494</c:v>
                </c:pt>
                <c:pt idx="484">
                  <c:v>43495</c:v>
                </c:pt>
                <c:pt idx="485">
                  <c:v>43496</c:v>
                </c:pt>
                <c:pt idx="486">
                  <c:v>43497</c:v>
                </c:pt>
                <c:pt idx="487">
                  <c:v>43500</c:v>
                </c:pt>
                <c:pt idx="488">
                  <c:v>43501</c:v>
                </c:pt>
                <c:pt idx="489">
                  <c:v>43502</c:v>
                </c:pt>
                <c:pt idx="490">
                  <c:v>43503</c:v>
                </c:pt>
                <c:pt idx="491">
                  <c:v>43504</c:v>
                </c:pt>
                <c:pt idx="492">
                  <c:v>43507</c:v>
                </c:pt>
                <c:pt idx="493">
                  <c:v>43508</c:v>
                </c:pt>
                <c:pt idx="494">
                  <c:v>43509</c:v>
                </c:pt>
                <c:pt idx="495">
                  <c:v>43510</c:v>
                </c:pt>
                <c:pt idx="496">
                  <c:v>43511</c:v>
                </c:pt>
                <c:pt idx="497">
                  <c:v>43515</c:v>
                </c:pt>
                <c:pt idx="498">
                  <c:v>43516</c:v>
                </c:pt>
                <c:pt idx="499">
                  <c:v>43517</c:v>
                </c:pt>
                <c:pt idx="500">
                  <c:v>43518</c:v>
                </c:pt>
                <c:pt idx="501">
                  <c:v>43521</c:v>
                </c:pt>
                <c:pt idx="502">
                  <c:v>43522</c:v>
                </c:pt>
                <c:pt idx="503">
                  <c:v>43523</c:v>
                </c:pt>
                <c:pt idx="504">
                  <c:v>43524</c:v>
                </c:pt>
                <c:pt idx="505">
                  <c:v>43525</c:v>
                </c:pt>
                <c:pt idx="506">
                  <c:v>43528</c:v>
                </c:pt>
                <c:pt idx="507">
                  <c:v>43529</c:v>
                </c:pt>
                <c:pt idx="508">
                  <c:v>43530</c:v>
                </c:pt>
                <c:pt idx="509">
                  <c:v>43531</c:v>
                </c:pt>
                <c:pt idx="510">
                  <c:v>43532</c:v>
                </c:pt>
                <c:pt idx="511">
                  <c:v>43535</c:v>
                </c:pt>
                <c:pt idx="512">
                  <c:v>43536</c:v>
                </c:pt>
                <c:pt idx="513">
                  <c:v>43537</c:v>
                </c:pt>
                <c:pt idx="514">
                  <c:v>43538</c:v>
                </c:pt>
                <c:pt idx="515">
                  <c:v>43539</c:v>
                </c:pt>
                <c:pt idx="516">
                  <c:v>43542</c:v>
                </c:pt>
                <c:pt idx="517">
                  <c:v>43543</c:v>
                </c:pt>
                <c:pt idx="518">
                  <c:v>43544</c:v>
                </c:pt>
                <c:pt idx="519">
                  <c:v>43545</c:v>
                </c:pt>
                <c:pt idx="520">
                  <c:v>43546</c:v>
                </c:pt>
                <c:pt idx="521">
                  <c:v>43549</c:v>
                </c:pt>
                <c:pt idx="522">
                  <c:v>43550</c:v>
                </c:pt>
                <c:pt idx="523">
                  <c:v>43551</c:v>
                </c:pt>
                <c:pt idx="524">
                  <c:v>43552</c:v>
                </c:pt>
                <c:pt idx="525">
                  <c:v>43553</c:v>
                </c:pt>
                <c:pt idx="526">
                  <c:v>43556</c:v>
                </c:pt>
                <c:pt idx="527">
                  <c:v>43557</c:v>
                </c:pt>
                <c:pt idx="528">
                  <c:v>43558</c:v>
                </c:pt>
                <c:pt idx="529">
                  <c:v>43559</c:v>
                </c:pt>
                <c:pt idx="530">
                  <c:v>43560</c:v>
                </c:pt>
                <c:pt idx="531">
                  <c:v>43563</c:v>
                </c:pt>
                <c:pt idx="532">
                  <c:v>43564</c:v>
                </c:pt>
                <c:pt idx="533">
                  <c:v>43565</c:v>
                </c:pt>
                <c:pt idx="534">
                  <c:v>43566</c:v>
                </c:pt>
                <c:pt idx="535">
                  <c:v>43567</c:v>
                </c:pt>
                <c:pt idx="536">
                  <c:v>43570</c:v>
                </c:pt>
                <c:pt idx="537">
                  <c:v>43571</c:v>
                </c:pt>
                <c:pt idx="538">
                  <c:v>43572</c:v>
                </c:pt>
                <c:pt idx="539">
                  <c:v>43573</c:v>
                </c:pt>
                <c:pt idx="540">
                  <c:v>43577</c:v>
                </c:pt>
                <c:pt idx="541">
                  <c:v>43578</c:v>
                </c:pt>
                <c:pt idx="542">
                  <c:v>43579</c:v>
                </c:pt>
                <c:pt idx="543">
                  <c:v>43580</c:v>
                </c:pt>
                <c:pt idx="544">
                  <c:v>43581</c:v>
                </c:pt>
                <c:pt idx="545">
                  <c:v>43584</c:v>
                </c:pt>
                <c:pt idx="546">
                  <c:v>43585</c:v>
                </c:pt>
                <c:pt idx="547">
                  <c:v>43586</c:v>
                </c:pt>
                <c:pt idx="548">
                  <c:v>43587</c:v>
                </c:pt>
                <c:pt idx="549">
                  <c:v>43588</c:v>
                </c:pt>
                <c:pt idx="550">
                  <c:v>43591</c:v>
                </c:pt>
                <c:pt idx="551">
                  <c:v>43592</c:v>
                </c:pt>
                <c:pt idx="552">
                  <c:v>43593</c:v>
                </c:pt>
                <c:pt idx="553">
                  <c:v>43594</c:v>
                </c:pt>
                <c:pt idx="554">
                  <c:v>43595</c:v>
                </c:pt>
                <c:pt idx="555">
                  <c:v>43598</c:v>
                </c:pt>
                <c:pt idx="556">
                  <c:v>43599</c:v>
                </c:pt>
                <c:pt idx="557">
                  <c:v>43600</c:v>
                </c:pt>
                <c:pt idx="558">
                  <c:v>43601</c:v>
                </c:pt>
                <c:pt idx="559">
                  <c:v>43602</c:v>
                </c:pt>
                <c:pt idx="560">
                  <c:v>43605</c:v>
                </c:pt>
                <c:pt idx="561">
                  <c:v>43606</c:v>
                </c:pt>
                <c:pt idx="562">
                  <c:v>43607</c:v>
                </c:pt>
                <c:pt idx="563">
                  <c:v>43608</c:v>
                </c:pt>
                <c:pt idx="564">
                  <c:v>43609</c:v>
                </c:pt>
                <c:pt idx="565">
                  <c:v>43613</c:v>
                </c:pt>
                <c:pt idx="566">
                  <c:v>43614</c:v>
                </c:pt>
                <c:pt idx="567">
                  <c:v>43615</c:v>
                </c:pt>
                <c:pt idx="568">
                  <c:v>43616</c:v>
                </c:pt>
                <c:pt idx="569">
                  <c:v>43619</c:v>
                </c:pt>
                <c:pt idx="570">
                  <c:v>43620</c:v>
                </c:pt>
                <c:pt idx="571">
                  <c:v>43621</c:v>
                </c:pt>
                <c:pt idx="572">
                  <c:v>43622</c:v>
                </c:pt>
                <c:pt idx="573">
                  <c:v>43623</c:v>
                </c:pt>
                <c:pt idx="574">
                  <c:v>43626</c:v>
                </c:pt>
                <c:pt idx="575">
                  <c:v>43627</c:v>
                </c:pt>
                <c:pt idx="576">
                  <c:v>43628</c:v>
                </c:pt>
                <c:pt idx="577">
                  <c:v>43629</c:v>
                </c:pt>
                <c:pt idx="578">
                  <c:v>43630</c:v>
                </c:pt>
                <c:pt idx="579">
                  <c:v>43633</c:v>
                </c:pt>
                <c:pt idx="580">
                  <c:v>43634</c:v>
                </c:pt>
                <c:pt idx="581">
                  <c:v>43635</c:v>
                </c:pt>
                <c:pt idx="582">
                  <c:v>43636</c:v>
                </c:pt>
                <c:pt idx="583">
                  <c:v>43637</c:v>
                </c:pt>
                <c:pt idx="584">
                  <c:v>43640</c:v>
                </c:pt>
                <c:pt idx="585">
                  <c:v>43641</c:v>
                </c:pt>
                <c:pt idx="586">
                  <c:v>43642</c:v>
                </c:pt>
                <c:pt idx="587">
                  <c:v>43643</c:v>
                </c:pt>
                <c:pt idx="588">
                  <c:v>43644</c:v>
                </c:pt>
                <c:pt idx="589">
                  <c:v>43647</c:v>
                </c:pt>
                <c:pt idx="590">
                  <c:v>43648</c:v>
                </c:pt>
                <c:pt idx="591">
                  <c:v>43649</c:v>
                </c:pt>
                <c:pt idx="592">
                  <c:v>43651</c:v>
                </c:pt>
                <c:pt idx="593">
                  <c:v>43654</c:v>
                </c:pt>
                <c:pt idx="594">
                  <c:v>43655</c:v>
                </c:pt>
                <c:pt idx="595">
                  <c:v>43656</c:v>
                </c:pt>
                <c:pt idx="596">
                  <c:v>43657</c:v>
                </c:pt>
                <c:pt idx="597">
                  <c:v>43658</c:v>
                </c:pt>
                <c:pt idx="598">
                  <c:v>43661</c:v>
                </c:pt>
                <c:pt idx="599">
                  <c:v>43662</c:v>
                </c:pt>
                <c:pt idx="600">
                  <c:v>43663</c:v>
                </c:pt>
                <c:pt idx="601">
                  <c:v>43664</c:v>
                </c:pt>
                <c:pt idx="602">
                  <c:v>43665</c:v>
                </c:pt>
                <c:pt idx="603">
                  <c:v>43668</c:v>
                </c:pt>
                <c:pt idx="604">
                  <c:v>43669</c:v>
                </c:pt>
                <c:pt idx="605">
                  <c:v>43670</c:v>
                </c:pt>
                <c:pt idx="606">
                  <c:v>43671</c:v>
                </c:pt>
                <c:pt idx="607">
                  <c:v>43672</c:v>
                </c:pt>
                <c:pt idx="608">
                  <c:v>43675</c:v>
                </c:pt>
                <c:pt idx="609">
                  <c:v>43676</c:v>
                </c:pt>
                <c:pt idx="610">
                  <c:v>43677</c:v>
                </c:pt>
                <c:pt idx="611">
                  <c:v>43678</c:v>
                </c:pt>
                <c:pt idx="612">
                  <c:v>43679</c:v>
                </c:pt>
                <c:pt idx="613">
                  <c:v>43682</c:v>
                </c:pt>
                <c:pt idx="614">
                  <c:v>43683</c:v>
                </c:pt>
                <c:pt idx="615">
                  <c:v>43684</c:v>
                </c:pt>
                <c:pt idx="616">
                  <c:v>43685</c:v>
                </c:pt>
                <c:pt idx="617">
                  <c:v>43686</c:v>
                </c:pt>
                <c:pt idx="618">
                  <c:v>43689</c:v>
                </c:pt>
                <c:pt idx="619">
                  <c:v>43690</c:v>
                </c:pt>
                <c:pt idx="620">
                  <c:v>43691</c:v>
                </c:pt>
                <c:pt idx="621">
                  <c:v>43692</c:v>
                </c:pt>
                <c:pt idx="622">
                  <c:v>43693</c:v>
                </c:pt>
                <c:pt idx="623">
                  <c:v>43696</c:v>
                </c:pt>
                <c:pt idx="624">
                  <c:v>43697</c:v>
                </c:pt>
                <c:pt idx="625">
                  <c:v>43698</c:v>
                </c:pt>
                <c:pt idx="626">
                  <c:v>43699</c:v>
                </c:pt>
                <c:pt idx="627">
                  <c:v>43700</c:v>
                </c:pt>
                <c:pt idx="628">
                  <c:v>43703</c:v>
                </c:pt>
                <c:pt idx="629">
                  <c:v>43704</c:v>
                </c:pt>
                <c:pt idx="630">
                  <c:v>43705</c:v>
                </c:pt>
                <c:pt idx="631">
                  <c:v>43706</c:v>
                </c:pt>
                <c:pt idx="632">
                  <c:v>43707</c:v>
                </c:pt>
                <c:pt idx="633">
                  <c:v>43711</c:v>
                </c:pt>
                <c:pt idx="634">
                  <c:v>43712</c:v>
                </c:pt>
                <c:pt idx="635">
                  <c:v>43713</c:v>
                </c:pt>
                <c:pt idx="636">
                  <c:v>43714</c:v>
                </c:pt>
                <c:pt idx="637">
                  <c:v>43717</c:v>
                </c:pt>
                <c:pt idx="638">
                  <c:v>43718</c:v>
                </c:pt>
                <c:pt idx="639">
                  <c:v>43719</c:v>
                </c:pt>
                <c:pt idx="640">
                  <c:v>43720</c:v>
                </c:pt>
                <c:pt idx="641">
                  <c:v>43721</c:v>
                </c:pt>
                <c:pt idx="642">
                  <c:v>43724</c:v>
                </c:pt>
                <c:pt idx="643">
                  <c:v>43725</c:v>
                </c:pt>
                <c:pt idx="644">
                  <c:v>43726</c:v>
                </c:pt>
                <c:pt idx="645">
                  <c:v>43727</c:v>
                </c:pt>
                <c:pt idx="646">
                  <c:v>43728</c:v>
                </c:pt>
                <c:pt idx="647">
                  <c:v>43731</c:v>
                </c:pt>
                <c:pt idx="648">
                  <c:v>43732</c:v>
                </c:pt>
                <c:pt idx="649">
                  <c:v>43733</c:v>
                </c:pt>
                <c:pt idx="650">
                  <c:v>43734</c:v>
                </c:pt>
                <c:pt idx="651">
                  <c:v>43735</c:v>
                </c:pt>
                <c:pt idx="652">
                  <c:v>43738</c:v>
                </c:pt>
                <c:pt idx="653">
                  <c:v>43739</c:v>
                </c:pt>
                <c:pt idx="654">
                  <c:v>43740</c:v>
                </c:pt>
                <c:pt idx="655">
                  <c:v>43741</c:v>
                </c:pt>
                <c:pt idx="656">
                  <c:v>43742</c:v>
                </c:pt>
                <c:pt idx="657">
                  <c:v>43745</c:v>
                </c:pt>
                <c:pt idx="658">
                  <c:v>43746</c:v>
                </c:pt>
                <c:pt idx="659">
                  <c:v>43747</c:v>
                </c:pt>
                <c:pt idx="660">
                  <c:v>43748</c:v>
                </c:pt>
                <c:pt idx="661">
                  <c:v>43749</c:v>
                </c:pt>
                <c:pt idx="662">
                  <c:v>43752</c:v>
                </c:pt>
                <c:pt idx="663">
                  <c:v>43753</c:v>
                </c:pt>
                <c:pt idx="664">
                  <c:v>43754</c:v>
                </c:pt>
                <c:pt idx="665">
                  <c:v>43755</c:v>
                </c:pt>
                <c:pt idx="666">
                  <c:v>43756</c:v>
                </c:pt>
                <c:pt idx="667">
                  <c:v>43759</c:v>
                </c:pt>
                <c:pt idx="668">
                  <c:v>43760</c:v>
                </c:pt>
                <c:pt idx="669">
                  <c:v>43761</c:v>
                </c:pt>
                <c:pt idx="670">
                  <c:v>43762</c:v>
                </c:pt>
                <c:pt idx="671">
                  <c:v>43763</c:v>
                </c:pt>
                <c:pt idx="672">
                  <c:v>43766</c:v>
                </c:pt>
                <c:pt idx="673">
                  <c:v>43767</c:v>
                </c:pt>
                <c:pt idx="674">
                  <c:v>43768</c:v>
                </c:pt>
                <c:pt idx="675">
                  <c:v>43769</c:v>
                </c:pt>
                <c:pt idx="676">
                  <c:v>43770</c:v>
                </c:pt>
                <c:pt idx="677">
                  <c:v>43773</c:v>
                </c:pt>
                <c:pt idx="678">
                  <c:v>43774</c:v>
                </c:pt>
                <c:pt idx="679">
                  <c:v>43775</c:v>
                </c:pt>
                <c:pt idx="680">
                  <c:v>43776</c:v>
                </c:pt>
                <c:pt idx="681">
                  <c:v>43777</c:v>
                </c:pt>
                <c:pt idx="682">
                  <c:v>43780</c:v>
                </c:pt>
                <c:pt idx="683">
                  <c:v>43781</c:v>
                </c:pt>
                <c:pt idx="684">
                  <c:v>43782</c:v>
                </c:pt>
                <c:pt idx="685">
                  <c:v>43783</c:v>
                </c:pt>
                <c:pt idx="686">
                  <c:v>43784</c:v>
                </c:pt>
                <c:pt idx="687">
                  <c:v>43787</c:v>
                </c:pt>
                <c:pt idx="688">
                  <c:v>43788</c:v>
                </c:pt>
                <c:pt idx="689">
                  <c:v>43789</c:v>
                </c:pt>
                <c:pt idx="690">
                  <c:v>43790</c:v>
                </c:pt>
                <c:pt idx="691">
                  <c:v>43791</c:v>
                </c:pt>
                <c:pt idx="692">
                  <c:v>43794</c:v>
                </c:pt>
                <c:pt idx="693">
                  <c:v>43795</c:v>
                </c:pt>
                <c:pt idx="694">
                  <c:v>43796</c:v>
                </c:pt>
                <c:pt idx="695">
                  <c:v>43798</c:v>
                </c:pt>
                <c:pt idx="696">
                  <c:v>43801</c:v>
                </c:pt>
                <c:pt idx="697">
                  <c:v>43802</c:v>
                </c:pt>
                <c:pt idx="698">
                  <c:v>43803</c:v>
                </c:pt>
                <c:pt idx="699">
                  <c:v>43804</c:v>
                </c:pt>
                <c:pt idx="700">
                  <c:v>43805</c:v>
                </c:pt>
                <c:pt idx="701">
                  <c:v>43808</c:v>
                </c:pt>
                <c:pt idx="702">
                  <c:v>43809</c:v>
                </c:pt>
                <c:pt idx="703">
                  <c:v>43810</c:v>
                </c:pt>
                <c:pt idx="704">
                  <c:v>43811</c:v>
                </c:pt>
                <c:pt idx="705">
                  <c:v>43812</c:v>
                </c:pt>
                <c:pt idx="706">
                  <c:v>43815</c:v>
                </c:pt>
                <c:pt idx="707">
                  <c:v>43816</c:v>
                </c:pt>
                <c:pt idx="708">
                  <c:v>43817</c:v>
                </c:pt>
                <c:pt idx="709">
                  <c:v>43818</c:v>
                </c:pt>
                <c:pt idx="710">
                  <c:v>43819</c:v>
                </c:pt>
                <c:pt idx="711">
                  <c:v>43822</c:v>
                </c:pt>
                <c:pt idx="712">
                  <c:v>43823</c:v>
                </c:pt>
                <c:pt idx="713">
                  <c:v>43825</c:v>
                </c:pt>
                <c:pt idx="714">
                  <c:v>43826</c:v>
                </c:pt>
                <c:pt idx="715">
                  <c:v>43829</c:v>
                </c:pt>
                <c:pt idx="716">
                  <c:v>43830</c:v>
                </c:pt>
                <c:pt idx="717">
                  <c:v>43832</c:v>
                </c:pt>
                <c:pt idx="718">
                  <c:v>43833</c:v>
                </c:pt>
                <c:pt idx="719">
                  <c:v>43836</c:v>
                </c:pt>
                <c:pt idx="720">
                  <c:v>43837</c:v>
                </c:pt>
                <c:pt idx="721">
                  <c:v>43838</c:v>
                </c:pt>
                <c:pt idx="722">
                  <c:v>43839</c:v>
                </c:pt>
                <c:pt idx="723">
                  <c:v>43840</c:v>
                </c:pt>
                <c:pt idx="724">
                  <c:v>43843</c:v>
                </c:pt>
                <c:pt idx="725">
                  <c:v>43844</c:v>
                </c:pt>
                <c:pt idx="726">
                  <c:v>43845</c:v>
                </c:pt>
                <c:pt idx="727">
                  <c:v>43846</c:v>
                </c:pt>
                <c:pt idx="728">
                  <c:v>43847</c:v>
                </c:pt>
                <c:pt idx="729">
                  <c:v>43851</c:v>
                </c:pt>
                <c:pt idx="730">
                  <c:v>43852</c:v>
                </c:pt>
                <c:pt idx="731">
                  <c:v>43853</c:v>
                </c:pt>
                <c:pt idx="732">
                  <c:v>43854</c:v>
                </c:pt>
                <c:pt idx="733">
                  <c:v>43857</c:v>
                </c:pt>
                <c:pt idx="734">
                  <c:v>43858</c:v>
                </c:pt>
                <c:pt idx="735">
                  <c:v>43859</c:v>
                </c:pt>
                <c:pt idx="736">
                  <c:v>43860</c:v>
                </c:pt>
                <c:pt idx="737">
                  <c:v>43861</c:v>
                </c:pt>
                <c:pt idx="738">
                  <c:v>43864</c:v>
                </c:pt>
                <c:pt idx="739">
                  <c:v>43865</c:v>
                </c:pt>
                <c:pt idx="740">
                  <c:v>43866</c:v>
                </c:pt>
                <c:pt idx="741">
                  <c:v>43867</c:v>
                </c:pt>
                <c:pt idx="742">
                  <c:v>43868</c:v>
                </c:pt>
                <c:pt idx="743">
                  <c:v>43871</c:v>
                </c:pt>
                <c:pt idx="744">
                  <c:v>43872</c:v>
                </c:pt>
                <c:pt idx="745">
                  <c:v>43873</c:v>
                </c:pt>
                <c:pt idx="746">
                  <c:v>43874</c:v>
                </c:pt>
                <c:pt idx="747">
                  <c:v>43875</c:v>
                </c:pt>
                <c:pt idx="748">
                  <c:v>43879</c:v>
                </c:pt>
                <c:pt idx="749">
                  <c:v>43880</c:v>
                </c:pt>
                <c:pt idx="750">
                  <c:v>43881</c:v>
                </c:pt>
                <c:pt idx="751">
                  <c:v>43882</c:v>
                </c:pt>
                <c:pt idx="752">
                  <c:v>43885</c:v>
                </c:pt>
                <c:pt idx="753">
                  <c:v>43886</c:v>
                </c:pt>
                <c:pt idx="754">
                  <c:v>43887</c:v>
                </c:pt>
                <c:pt idx="755">
                  <c:v>43888</c:v>
                </c:pt>
                <c:pt idx="756">
                  <c:v>43889</c:v>
                </c:pt>
                <c:pt idx="757">
                  <c:v>43892</c:v>
                </c:pt>
                <c:pt idx="758">
                  <c:v>43893</c:v>
                </c:pt>
                <c:pt idx="759">
                  <c:v>43894</c:v>
                </c:pt>
                <c:pt idx="760">
                  <c:v>43895</c:v>
                </c:pt>
                <c:pt idx="761">
                  <c:v>43896</c:v>
                </c:pt>
                <c:pt idx="762">
                  <c:v>43899</c:v>
                </c:pt>
                <c:pt idx="763">
                  <c:v>43900</c:v>
                </c:pt>
                <c:pt idx="764">
                  <c:v>43901</c:v>
                </c:pt>
                <c:pt idx="765">
                  <c:v>43902</c:v>
                </c:pt>
                <c:pt idx="766">
                  <c:v>43903</c:v>
                </c:pt>
                <c:pt idx="767">
                  <c:v>43906</c:v>
                </c:pt>
                <c:pt idx="768">
                  <c:v>43907</c:v>
                </c:pt>
                <c:pt idx="769">
                  <c:v>43908</c:v>
                </c:pt>
                <c:pt idx="770">
                  <c:v>43909</c:v>
                </c:pt>
                <c:pt idx="771">
                  <c:v>43910</c:v>
                </c:pt>
                <c:pt idx="772">
                  <c:v>43913</c:v>
                </c:pt>
                <c:pt idx="773">
                  <c:v>43914</c:v>
                </c:pt>
                <c:pt idx="774">
                  <c:v>43915</c:v>
                </c:pt>
                <c:pt idx="775">
                  <c:v>43916</c:v>
                </c:pt>
                <c:pt idx="776">
                  <c:v>43917</c:v>
                </c:pt>
                <c:pt idx="777">
                  <c:v>43920</c:v>
                </c:pt>
                <c:pt idx="778">
                  <c:v>43921</c:v>
                </c:pt>
                <c:pt idx="779">
                  <c:v>43922</c:v>
                </c:pt>
                <c:pt idx="780">
                  <c:v>43923</c:v>
                </c:pt>
                <c:pt idx="781">
                  <c:v>43924</c:v>
                </c:pt>
                <c:pt idx="782">
                  <c:v>43927</c:v>
                </c:pt>
                <c:pt idx="783">
                  <c:v>43928</c:v>
                </c:pt>
                <c:pt idx="784">
                  <c:v>43929</c:v>
                </c:pt>
                <c:pt idx="785">
                  <c:v>43930</c:v>
                </c:pt>
                <c:pt idx="786">
                  <c:v>43934</c:v>
                </c:pt>
                <c:pt idx="787">
                  <c:v>43935</c:v>
                </c:pt>
                <c:pt idx="788">
                  <c:v>43936</c:v>
                </c:pt>
                <c:pt idx="789">
                  <c:v>43937</c:v>
                </c:pt>
                <c:pt idx="790">
                  <c:v>43938</c:v>
                </c:pt>
                <c:pt idx="791">
                  <c:v>43941</c:v>
                </c:pt>
                <c:pt idx="792">
                  <c:v>43942</c:v>
                </c:pt>
                <c:pt idx="793">
                  <c:v>43943</c:v>
                </c:pt>
                <c:pt idx="794">
                  <c:v>43944</c:v>
                </c:pt>
                <c:pt idx="795">
                  <c:v>43945</c:v>
                </c:pt>
                <c:pt idx="796">
                  <c:v>43948</c:v>
                </c:pt>
                <c:pt idx="797">
                  <c:v>43949</c:v>
                </c:pt>
                <c:pt idx="798">
                  <c:v>43950</c:v>
                </c:pt>
                <c:pt idx="799">
                  <c:v>43951</c:v>
                </c:pt>
                <c:pt idx="800">
                  <c:v>43952</c:v>
                </c:pt>
                <c:pt idx="801">
                  <c:v>43955</c:v>
                </c:pt>
                <c:pt idx="802">
                  <c:v>43956</c:v>
                </c:pt>
                <c:pt idx="803">
                  <c:v>43957</c:v>
                </c:pt>
                <c:pt idx="804">
                  <c:v>43958</c:v>
                </c:pt>
                <c:pt idx="805">
                  <c:v>43959</c:v>
                </c:pt>
                <c:pt idx="806">
                  <c:v>43962</c:v>
                </c:pt>
                <c:pt idx="807">
                  <c:v>43963</c:v>
                </c:pt>
                <c:pt idx="808">
                  <c:v>43964</c:v>
                </c:pt>
                <c:pt idx="809">
                  <c:v>43965</c:v>
                </c:pt>
                <c:pt idx="810">
                  <c:v>43966</c:v>
                </c:pt>
                <c:pt idx="811">
                  <c:v>43969</c:v>
                </c:pt>
                <c:pt idx="812">
                  <c:v>43970</c:v>
                </c:pt>
                <c:pt idx="813">
                  <c:v>43971</c:v>
                </c:pt>
                <c:pt idx="814">
                  <c:v>43972</c:v>
                </c:pt>
                <c:pt idx="815">
                  <c:v>43973</c:v>
                </c:pt>
                <c:pt idx="816">
                  <c:v>43977</c:v>
                </c:pt>
                <c:pt idx="817">
                  <c:v>43978</c:v>
                </c:pt>
                <c:pt idx="818">
                  <c:v>43979</c:v>
                </c:pt>
                <c:pt idx="819">
                  <c:v>43980</c:v>
                </c:pt>
                <c:pt idx="820">
                  <c:v>43983</c:v>
                </c:pt>
                <c:pt idx="821">
                  <c:v>43984</c:v>
                </c:pt>
                <c:pt idx="822">
                  <c:v>43985</c:v>
                </c:pt>
                <c:pt idx="823">
                  <c:v>43986</c:v>
                </c:pt>
                <c:pt idx="824">
                  <c:v>43987</c:v>
                </c:pt>
                <c:pt idx="825">
                  <c:v>43990</c:v>
                </c:pt>
                <c:pt idx="826">
                  <c:v>43991</c:v>
                </c:pt>
                <c:pt idx="827">
                  <c:v>43992</c:v>
                </c:pt>
                <c:pt idx="828">
                  <c:v>43993</c:v>
                </c:pt>
                <c:pt idx="829">
                  <c:v>43994</c:v>
                </c:pt>
                <c:pt idx="830">
                  <c:v>43997</c:v>
                </c:pt>
                <c:pt idx="831">
                  <c:v>43998</c:v>
                </c:pt>
                <c:pt idx="832">
                  <c:v>43999</c:v>
                </c:pt>
                <c:pt idx="833">
                  <c:v>44000</c:v>
                </c:pt>
                <c:pt idx="834">
                  <c:v>44001</c:v>
                </c:pt>
                <c:pt idx="835">
                  <c:v>44004</c:v>
                </c:pt>
                <c:pt idx="836">
                  <c:v>44005</c:v>
                </c:pt>
                <c:pt idx="837">
                  <c:v>44006</c:v>
                </c:pt>
                <c:pt idx="838">
                  <c:v>44007</c:v>
                </c:pt>
                <c:pt idx="839">
                  <c:v>44008</c:v>
                </c:pt>
                <c:pt idx="840">
                  <c:v>44011</c:v>
                </c:pt>
                <c:pt idx="841">
                  <c:v>44012</c:v>
                </c:pt>
                <c:pt idx="842">
                  <c:v>44013</c:v>
                </c:pt>
                <c:pt idx="843">
                  <c:v>44014</c:v>
                </c:pt>
                <c:pt idx="844">
                  <c:v>44018</c:v>
                </c:pt>
                <c:pt idx="845">
                  <c:v>44019</c:v>
                </c:pt>
                <c:pt idx="846">
                  <c:v>44020</c:v>
                </c:pt>
                <c:pt idx="847">
                  <c:v>44021</c:v>
                </c:pt>
                <c:pt idx="848">
                  <c:v>44022</c:v>
                </c:pt>
                <c:pt idx="849">
                  <c:v>44025</c:v>
                </c:pt>
                <c:pt idx="850">
                  <c:v>44026</c:v>
                </c:pt>
                <c:pt idx="851">
                  <c:v>44027</c:v>
                </c:pt>
                <c:pt idx="852">
                  <c:v>44028</c:v>
                </c:pt>
                <c:pt idx="853">
                  <c:v>44029</c:v>
                </c:pt>
                <c:pt idx="854">
                  <c:v>44032</c:v>
                </c:pt>
                <c:pt idx="855">
                  <c:v>44033</c:v>
                </c:pt>
                <c:pt idx="856">
                  <c:v>44034</c:v>
                </c:pt>
                <c:pt idx="857">
                  <c:v>44035</c:v>
                </c:pt>
                <c:pt idx="858">
                  <c:v>44036</c:v>
                </c:pt>
                <c:pt idx="859">
                  <c:v>44039</c:v>
                </c:pt>
                <c:pt idx="860">
                  <c:v>44040</c:v>
                </c:pt>
                <c:pt idx="861">
                  <c:v>44041</c:v>
                </c:pt>
                <c:pt idx="862">
                  <c:v>44042</c:v>
                </c:pt>
                <c:pt idx="863">
                  <c:v>44043</c:v>
                </c:pt>
                <c:pt idx="864">
                  <c:v>44046</c:v>
                </c:pt>
                <c:pt idx="865">
                  <c:v>44047</c:v>
                </c:pt>
                <c:pt idx="866">
                  <c:v>44048</c:v>
                </c:pt>
                <c:pt idx="867">
                  <c:v>44049</c:v>
                </c:pt>
                <c:pt idx="868">
                  <c:v>44050</c:v>
                </c:pt>
                <c:pt idx="869">
                  <c:v>44053</c:v>
                </c:pt>
                <c:pt idx="870">
                  <c:v>44054</c:v>
                </c:pt>
                <c:pt idx="871">
                  <c:v>44055</c:v>
                </c:pt>
                <c:pt idx="872">
                  <c:v>44056</c:v>
                </c:pt>
                <c:pt idx="873">
                  <c:v>44057</c:v>
                </c:pt>
                <c:pt idx="874">
                  <c:v>44060</c:v>
                </c:pt>
                <c:pt idx="875">
                  <c:v>44061</c:v>
                </c:pt>
                <c:pt idx="876">
                  <c:v>44062</c:v>
                </c:pt>
                <c:pt idx="877">
                  <c:v>44063</c:v>
                </c:pt>
                <c:pt idx="878">
                  <c:v>44064</c:v>
                </c:pt>
                <c:pt idx="879">
                  <c:v>44067</c:v>
                </c:pt>
                <c:pt idx="880">
                  <c:v>44068</c:v>
                </c:pt>
                <c:pt idx="881">
                  <c:v>44069</c:v>
                </c:pt>
                <c:pt idx="882">
                  <c:v>44070</c:v>
                </c:pt>
                <c:pt idx="883">
                  <c:v>44071</c:v>
                </c:pt>
                <c:pt idx="884">
                  <c:v>44074</c:v>
                </c:pt>
                <c:pt idx="885">
                  <c:v>44075</c:v>
                </c:pt>
                <c:pt idx="886">
                  <c:v>44076</c:v>
                </c:pt>
                <c:pt idx="887">
                  <c:v>44077</c:v>
                </c:pt>
                <c:pt idx="888">
                  <c:v>44078</c:v>
                </c:pt>
                <c:pt idx="889">
                  <c:v>44082</c:v>
                </c:pt>
                <c:pt idx="890">
                  <c:v>44083</c:v>
                </c:pt>
                <c:pt idx="891">
                  <c:v>44084</c:v>
                </c:pt>
                <c:pt idx="892">
                  <c:v>44085</c:v>
                </c:pt>
                <c:pt idx="893">
                  <c:v>44088</c:v>
                </c:pt>
                <c:pt idx="894">
                  <c:v>44089</c:v>
                </c:pt>
                <c:pt idx="895">
                  <c:v>44090</c:v>
                </c:pt>
                <c:pt idx="896">
                  <c:v>44091</c:v>
                </c:pt>
                <c:pt idx="897">
                  <c:v>44092</c:v>
                </c:pt>
                <c:pt idx="898">
                  <c:v>44095</c:v>
                </c:pt>
                <c:pt idx="899">
                  <c:v>44096</c:v>
                </c:pt>
                <c:pt idx="900">
                  <c:v>44097</c:v>
                </c:pt>
                <c:pt idx="901">
                  <c:v>44098</c:v>
                </c:pt>
                <c:pt idx="902">
                  <c:v>44099</c:v>
                </c:pt>
                <c:pt idx="903">
                  <c:v>44102</c:v>
                </c:pt>
                <c:pt idx="904">
                  <c:v>44103</c:v>
                </c:pt>
                <c:pt idx="905">
                  <c:v>44104</c:v>
                </c:pt>
                <c:pt idx="906">
                  <c:v>44105</c:v>
                </c:pt>
                <c:pt idx="907">
                  <c:v>44106</c:v>
                </c:pt>
                <c:pt idx="908">
                  <c:v>44109</c:v>
                </c:pt>
                <c:pt idx="909">
                  <c:v>44110</c:v>
                </c:pt>
                <c:pt idx="910">
                  <c:v>44111</c:v>
                </c:pt>
                <c:pt idx="911">
                  <c:v>44112</c:v>
                </c:pt>
                <c:pt idx="912">
                  <c:v>44113</c:v>
                </c:pt>
                <c:pt idx="913">
                  <c:v>44116</c:v>
                </c:pt>
                <c:pt idx="914">
                  <c:v>44117</c:v>
                </c:pt>
                <c:pt idx="915">
                  <c:v>44118</c:v>
                </c:pt>
                <c:pt idx="916">
                  <c:v>44119</c:v>
                </c:pt>
                <c:pt idx="917">
                  <c:v>44120</c:v>
                </c:pt>
                <c:pt idx="918">
                  <c:v>44123</c:v>
                </c:pt>
                <c:pt idx="919">
                  <c:v>44124</c:v>
                </c:pt>
                <c:pt idx="920">
                  <c:v>44125</c:v>
                </c:pt>
                <c:pt idx="921">
                  <c:v>44126</c:v>
                </c:pt>
                <c:pt idx="922">
                  <c:v>44127</c:v>
                </c:pt>
                <c:pt idx="923">
                  <c:v>44130</c:v>
                </c:pt>
                <c:pt idx="924">
                  <c:v>44131</c:v>
                </c:pt>
                <c:pt idx="925">
                  <c:v>44132</c:v>
                </c:pt>
                <c:pt idx="926">
                  <c:v>44133</c:v>
                </c:pt>
                <c:pt idx="927">
                  <c:v>44134</c:v>
                </c:pt>
                <c:pt idx="928">
                  <c:v>44137</c:v>
                </c:pt>
                <c:pt idx="929">
                  <c:v>44138</c:v>
                </c:pt>
                <c:pt idx="930">
                  <c:v>44139</c:v>
                </c:pt>
                <c:pt idx="931">
                  <c:v>44140</c:v>
                </c:pt>
                <c:pt idx="932">
                  <c:v>44141</c:v>
                </c:pt>
                <c:pt idx="933">
                  <c:v>44144</c:v>
                </c:pt>
                <c:pt idx="934">
                  <c:v>44145</c:v>
                </c:pt>
                <c:pt idx="935">
                  <c:v>44146</c:v>
                </c:pt>
                <c:pt idx="936">
                  <c:v>44147</c:v>
                </c:pt>
                <c:pt idx="937">
                  <c:v>44148</c:v>
                </c:pt>
                <c:pt idx="938">
                  <c:v>44151</c:v>
                </c:pt>
                <c:pt idx="939">
                  <c:v>44152</c:v>
                </c:pt>
                <c:pt idx="940">
                  <c:v>44153</c:v>
                </c:pt>
                <c:pt idx="941">
                  <c:v>44154</c:v>
                </c:pt>
                <c:pt idx="942">
                  <c:v>44155</c:v>
                </c:pt>
                <c:pt idx="943">
                  <c:v>44158</c:v>
                </c:pt>
                <c:pt idx="944">
                  <c:v>44159</c:v>
                </c:pt>
                <c:pt idx="945">
                  <c:v>44160</c:v>
                </c:pt>
                <c:pt idx="946">
                  <c:v>44162</c:v>
                </c:pt>
                <c:pt idx="947">
                  <c:v>44165</c:v>
                </c:pt>
                <c:pt idx="948">
                  <c:v>44166</c:v>
                </c:pt>
                <c:pt idx="949">
                  <c:v>44167</c:v>
                </c:pt>
                <c:pt idx="950">
                  <c:v>44168</c:v>
                </c:pt>
                <c:pt idx="951">
                  <c:v>44169</c:v>
                </c:pt>
                <c:pt idx="952">
                  <c:v>44172</c:v>
                </c:pt>
                <c:pt idx="953">
                  <c:v>44173</c:v>
                </c:pt>
                <c:pt idx="954">
                  <c:v>44174</c:v>
                </c:pt>
                <c:pt idx="955">
                  <c:v>44175</c:v>
                </c:pt>
                <c:pt idx="956">
                  <c:v>44176</c:v>
                </c:pt>
                <c:pt idx="957">
                  <c:v>44179</c:v>
                </c:pt>
                <c:pt idx="958">
                  <c:v>44180</c:v>
                </c:pt>
                <c:pt idx="959">
                  <c:v>44181</c:v>
                </c:pt>
                <c:pt idx="960">
                  <c:v>44182</c:v>
                </c:pt>
                <c:pt idx="961">
                  <c:v>44183</c:v>
                </c:pt>
                <c:pt idx="962">
                  <c:v>44186</c:v>
                </c:pt>
                <c:pt idx="963">
                  <c:v>44187</c:v>
                </c:pt>
                <c:pt idx="964">
                  <c:v>44188</c:v>
                </c:pt>
                <c:pt idx="965">
                  <c:v>44189</c:v>
                </c:pt>
                <c:pt idx="966">
                  <c:v>44193</c:v>
                </c:pt>
                <c:pt idx="967">
                  <c:v>44194</c:v>
                </c:pt>
                <c:pt idx="968">
                  <c:v>44195</c:v>
                </c:pt>
                <c:pt idx="969">
                  <c:v>44196</c:v>
                </c:pt>
                <c:pt idx="970">
                  <c:v>44200</c:v>
                </c:pt>
                <c:pt idx="971">
                  <c:v>44201</c:v>
                </c:pt>
                <c:pt idx="972">
                  <c:v>44202</c:v>
                </c:pt>
                <c:pt idx="973">
                  <c:v>44203</c:v>
                </c:pt>
                <c:pt idx="974">
                  <c:v>44204</c:v>
                </c:pt>
                <c:pt idx="975">
                  <c:v>44207</c:v>
                </c:pt>
                <c:pt idx="976">
                  <c:v>44208</c:v>
                </c:pt>
                <c:pt idx="977">
                  <c:v>44209</c:v>
                </c:pt>
                <c:pt idx="978">
                  <c:v>44210</c:v>
                </c:pt>
                <c:pt idx="979">
                  <c:v>44211</c:v>
                </c:pt>
                <c:pt idx="980">
                  <c:v>44215</c:v>
                </c:pt>
                <c:pt idx="981">
                  <c:v>44216</c:v>
                </c:pt>
                <c:pt idx="982">
                  <c:v>44217</c:v>
                </c:pt>
                <c:pt idx="983">
                  <c:v>44218</c:v>
                </c:pt>
                <c:pt idx="984">
                  <c:v>44221</c:v>
                </c:pt>
                <c:pt idx="985">
                  <c:v>44222</c:v>
                </c:pt>
                <c:pt idx="986">
                  <c:v>44223</c:v>
                </c:pt>
                <c:pt idx="987">
                  <c:v>44224</c:v>
                </c:pt>
                <c:pt idx="988">
                  <c:v>44225</c:v>
                </c:pt>
                <c:pt idx="989">
                  <c:v>44228</c:v>
                </c:pt>
                <c:pt idx="990">
                  <c:v>44229</c:v>
                </c:pt>
                <c:pt idx="991">
                  <c:v>44230</c:v>
                </c:pt>
                <c:pt idx="992">
                  <c:v>44231</c:v>
                </c:pt>
                <c:pt idx="993">
                  <c:v>44232</c:v>
                </c:pt>
                <c:pt idx="994">
                  <c:v>44235</c:v>
                </c:pt>
                <c:pt idx="995">
                  <c:v>44236</c:v>
                </c:pt>
                <c:pt idx="996">
                  <c:v>44237</c:v>
                </c:pt>
                <c:pt idx="997">
                  <c:v>44238</c:v>
                </c:pt>
                <c:pt idx="998">
                  <c:v>44239</c:v>
                </c:pt>
                <c:pt idx="999">
                  <c:v>44243</c:v>
                </c:pt>
                <c:pt idx="1000">
                  <c:v>44244</c:v>
                </c:pt>
                <c:pt idx="1001">
                  <c:v>44245</c:v>
                </c:pt>
                <c:pt idx="1002">
                  <c:v>44246</c:v>
                </c:pt>
                <c:pt idx="1003">
                  <c:v>44249</c:v>
                </c:pt>
                <c:pt idx="1004">
                  <c:v>44250</c:v>
                </c:pt>
                <c:pt idx="1005">
                  <c:v>44251</c:v>
                </c:pt>
                <c:pt idx="1006">
                  <c:v>44252</c:v>
                </c:pt>
                <c:pt idx="1007">
                  <c:v>44253</c:v>
                </c:pt>
                <c:pt idx="1008">
                  <c:v>44256</c:v>
                </c:pt>
                <c:pt idx="1009">
                  <c:v>44257</c:v>
                </c:pt>
                <c:pt idx="1010">
                  <c:v>44258</c:v>
                </c:pt>
                <c:pt idx="1011">
                  <c:v>44259</c:v>
                </c:pt>
                <c:pt idx="1012">
                  <c:v>44260</c:v>
                </c:pt>
                <c:pt idx="1013">
                  <c:v>44263</c:v>
                </c:pt>
                <c:pt idx="1014">
                  <c:v>44264</c:v>
                </c:pt>
                <c:pt idx="1015">
                  <c:v>44265</c:v>
                </c:pt>
                <c:pt idx="1016">
                  <c:v>44266</c:v>
                </c:pt>
                <c:pt idx="1017">
                  <c:v>44267</c:v>
                </c:pt>
                <c:pt idx="1018">
                  <c:v>44270</c:v>
                </c:pt>
                <c:pt idx="1019">
                  <c:v>44271</c:v>
                </c:pt>
                <c:pt idx="1020">
                  <c:v>44272</c:v>
                </c:pt>
                <c:pt idx="1021">
                  <c:v>44273</c:v>
                </c:pt>
                <c:pt idx="1022">
                  <c:v>44274</c:v>
                </c:pt>
                <c:pt idx="1023">
                  <c:v>44277</c:v>
                </c:pt>
                <c:pt idx="1024">
                  <c:v>44278</c:v>
                </c:pt>
                <c:pt idx="1025">
                  <c:v>44279</c:v>
                </c:pt>
                <c:pt idx="1026">
                  <c:v>44280</c:v>
                </c:pt>
                <c:pt idx="1027">
                  <c:v>44281</c:v>
                </c:pt>
                <c:pt idx="1028">
                  <c:v>44284</c:v>
                </c:pt>
                <c:pt idx="1029">
                  <c:v>44285</c:v>
                </c:pt>
                <c:pt idx="1030">
                  <c:v>44286</c:v>
                </c:pt>
                <c:pt idx="1031">
                  <c:v>44287</c:v>
                </c:pt>
                <c:pt idx="1032">
                  <c:v>44291</c:v>
                </c:pt>
                <c:pt idx="1033">
                  <c:v>44292</c:v>
                </c:pt>
                <c:pt idx="1034">
                  <c:v>44293</c:v>
                </c:pt>
                <c:pt idx="1035">
                  <c:v>44294</c:v>
                </c:pt>
                <c:pt idx="1036">
                  <c:v>44295</c:v>
                </c:pt>
                <c:pt idx="1037">
                  <c:v>44298</c:v>
                </c:pt>
                <c:pt idx="1038">
                  <c:v>44299</c:v>
                </c:pt>
                <c:pt idx="1039">
                  <c:v>44300</c:v>
                </c:pt>
                <c:pt idx="1040">
                  <c:v>44301</c:v>
                </c:pt>
                <c:pt idx="1041">
                  <c:v>44302</c:v>
                </c:pt>
                <c:pt idx="1042">
                  <c:v>44305</c:v>
                </c:pt>
                <c:pt idx="1043">
                  <c:v>44306</c:v>
                </c:pt>
                <c:pt idx="1044">
                  <c:v>44307</c:v>
                </c:pt>
                <c:pt idx="1045">
                  <c:v>44308</c:v>
                </c:pt>
                <c:pt idx="1046">
                  <c:v>44309</c:v>
                </c:pt>
                <c:pt idx="1047">
                  <c:v>44312</c:v>
                </c:pt>
                <c:pt idx="1048">
                  <c:v>44313</c:v>
                </c:pt>
                <c:pt idx="1049">
                  <c:v>44314</c:v>
                </c:pt>
                <c:pt idx="1050">
                  <c:v>44315</c:v>
                </c:pt>
                <c:pt idx="1051">
                  <c:v>44316</c:v>
                </c:pt>
                <c:pt idx="1052">
                  <c:v>44319</c:v>
                </c:pt>
                <c:pt idx="1053">
                  <c:v>44320</c:v>
                </c:pt>
                <c:pt idx="1054">
                  <c:v>44321</c:v>
                </c:pt>
                <c:pt idx="1055">
                  <c:v>44322</c:v>
                </c:pt>
                <c:pt idx="1056">
                  <c:v>44323</c:v>
                </c:pt>
                <c:pt idx="1057">
                  <c:v>44326</c:v>
                </c:pt>
                <c:pt idx="1058">
                  <c:v>44327</c:v>
                </c:pt>
                <c:pt idx="1059">
                  <c:v>44328</c:v>
                </c:pt>
                <c:pt idx="1060">
                  <c:v>44329</c:v>
                </c:pt>
                <c:pt idx="1061">
                  <c:v>44330</c:v>
                </c:pt>
                <c:pt idx="1062">
                  <c:v>44333</c:v>
                </c:pt>
                <c:pt idx="1063">
                  <c:v>44334</c:v>
                </c:pt>
                <c:pt idx="1064">
                  <c:v>44335</c:v>
                </c:pt>
                <c:pt idx="1065">
                  <c:v>44336</c:v>
                </c:pt>
                <c:pt idx="1066">
                  <c:v>44337</c:v>
                </c:pt>
                <c:pt idx="1067">
                  <c:v>44340</c:v>
                </c:pt>
                <c:pt idx="1068">
                  <c:v>44341</c:v>
                </c:pt>
                <c:pt idx="1069">
                  <c:v>44342</c:v>
                </c:pt>
                <c:pt idx="1070">
                  <c:v>44343</c:v>
                </c:pt>
                <c:pt idx="1071">
                  <c:v>44344</c:v>
                </c:pt>
                <c:pt idx="1072">
                  <c:v>44348</c:v>
                </c:pt>
                <c:pt idx="1073">
                  <c:v>44349</c:v>
                </c:pt>
                <c:pt idx="1074">
                  <c:v>44350</c:v>
                </c:pt>
                <c:pt idx="1075">
                  <c:v>44351</c:v>
                </c:pt>
                <c:pt idx="1076">
                  <c:v>44354</c:v>
                </c:pt>
                <c:pt idx="1077">
                  <c:v>44355</c:v>
                </c:pt>
                <c:pt idx="1078">
                  <c:v>44356</c:v>
                </c:pt>
                <c:pt idx="1079">
                  <c:v>44357</c:v>
                </c:pt>
                <c:pt idx="1080">
                  <c:v>44358</c:v>
                </c:pt>
                <c:pt idx="1081">
                  <c:v>44361</c:v>
                </c:pt>
                <c:pt idx="1082">
                  <c:v>44362</c:v>
                </c:pt>
                <c:pt idx="1083">
                  <c:v>44363</c:v>
                </c:pt>
                <c:pt idx="1084">
                  <c:v>44364</c:v>
                </c:pt>
                <c:pt idx="1085">
                  <c:v>44365</c:v>
                </c:pt>
                <c:pt idx="1086">
                  <c:v>44368</c:v>
                </c:pt>
                <c:pt idx="1087">
                  <c:v>44369</c:v>
                </c:pt>
                <c:pt idx="1088">
                  <c:v>44370</c:v>
                </c:pt>
                <c:pt idx="1089">
                  <c:v>44371</c:v>
                </c:pt>
                <c:pt idx="1090">
                  <c:v>44372</c:v>
                </c:pt>
                <c:pt idx="1091">
                  <c:v>44375</c:v>
                </c:pt>
                <c:pt idx="1092">
                  <c:v>44376</c:v>
                </c:pt>
                <c:pt idx="1093">
                  <c:v>44377</c:v>
                </c:pt>
                <c:pt idx="1094">
                  <c:v>44378</c:v>
                </c:pt>
                <c:pt idx="1095">
                  <c:v>44379</c:v>
                </c:pt>
                <c:pt idx="1096">
                  <c:v>44383</c:v>
                </c:pt>
                <c:pt idx="1097">
                  <c:v>44384</c:v>
                </c:pt>
                <c:pt idx="1098">
                  <c:v>44385</c:v>
                </c:pt>
                <c:pt idx="1099">
                  <c:v>44386</c:v>
                </c:pt>
                <c:pt idx="1100">
                  <c:v>44389</c:v>
                </c:pt>
                <c:pt idx="1101">
                  <c:v>44390</c:v>
                </c:pt>
                <c:pt idx="1102">
                  <c:v>44391</c:v>
                </c:pt>
                <c:pt idx="1103">
                  <c:v>44392</c:v>
                </c:pt>
                <c:pt idx="1104">
                  <c:v>44393</c:v>
                </c:pt>
                <c:pt idx="1105">
                  <c:v>44396</c:v>
                </c:pt>
                <c:pt idx="1106">
                  <c:v>44397</c:v>
                </c:pt>
                <c:pt idx="1107">
                  <c:v>44398</c:v>
                </c:pt>
                <c:pt idx="1108">
                  <c:v>44399</c:v>
                </c:pt>
                <c:pt idx="1109">
                  <c:v>44400</c:v>
                </c:pt>
                <c:pt idx="1110">
                  <c:v>44403</c:v>
                </c:pt>
                <c:pt idx="1111">
                  <c:v>44404</c:v>
                </c:pt>
                <c:pt idx="1112">
                  <c:v>44405</c:v>
                </c:pt>
                <c:pt idx="1113">
                  <c:v>44406</c:v>
                </c:pt>
                <c:pt idx="1114">
                  <c:v>44407</c:v>
                </c:pt>
                <c:pt idx="1115">
                  <c:v>44410</c:v>
                </c:pt>
                <c:pt idx="1116">
                  <c:v>44411</c:v>
                </c:pt>
                <c:pt idx="1117">
                  <c:v>44412</c:v>
                </c:pt>
                <c:pt idx="1118">
                  <c:v>44413</c:v>
                </c:pt>
                <c:pt idx="1119">
                  <c:v>44414</c:v>
                </c:pt>
                <c:pt idx="1120">
                  <c:v>44417</c:v>
                </c:pt>
                <c:pt idx="1121">
                  <c:v>44418</c:v>
                </c:pt>
                <c:pt idx="1122">
                  <c:v>44419</c:v>
                </c:pt>
                <c:pt idx="1123">
                  <c:v>44420</c:v>
                </c:pt>
                <c:pt idx="1124">
                  <c:v>44421</c:v>
                </c:pt>
                <c:pt idx="1125">
                  <c:v>44424</c:v>
                </c:pt>
                <c:pt idx="1126">
                  <c:v>44425</c:v>
                </c:pt>
                <c:pt idx="1127">
                  <c:v>44426</c:v>
                </c:pt>
                <c:pt idx="1128">
                  <c:v>44427</c:v>
                </c:pt>
                <c:pt idx="1129">
                  <c:v>44428</c:v>
                </c:pt>
                <c:pt idx="1130">
                  <c:v>44431</c:v>
                </c:pt>
                <c:pt idx="1131">
                  <c:v>44432</c:v>
                </c:pt>
                <c:pt idx="1132">
                  <c:v>44433</c:v>
                </c:pt>
                <c:pt idx="1133">
                  <c:v>44434</c:v>
                </c:pt>
                <c:pt idx="1134">
                  <c:v>44435</c:v>
                </c:pt>
                <c:pt idx="1135">
                  <c:v>44438</c:v>
                </c:pt>
                <c:pt idx="1136">
                  <c:v>44439</c:v>
                </c:pt>
                <c:pt idx="1137">
                  <c:v>44440</c:v>
                </c:pt>
                <c:pt idx="1138">
                  <c:v>44441</c:v>
                </c:pt>
                <c:pt idx="1139">
                  <c:v>44442</c:v>
                </c:pt>
                <c:pt idx="1140">
                  <c:v>44446</c:v>
                </c:pt>
                <c:pt idx="1141">
                  <c:v>44447</c:v>
                </c:pt>
                <c:pt idx="1142">
                  <c:v>44448</c:v>
                </c:pt>
                <c:pt idx="1143">
                  <c:v>44449</c:v>
                </c:pt>
                <c:pt idx="1144">
                  <c:v>44452</c:v>
                </c:pt>
                <c:pt idx="1145">
                  <c:v>44453</c:v>
                </c:pt>
                <c:pt idx="1146">
                  <c:v>44454</c:v>
                </c:pt>
                <c:pt idx="1147">
                  <c:v>44455</c:v>
                </c:pt>
                <c:pt idx="1148">
                  <c:v>44456</c:v>
                </c:pt>
                <c:pt idx="1149">
                  <c:v>44459</c:v>
                </c:pt>
                <c:pt idx="1150">
                  <c:v>44460</c:v>
                </c:pt>
                <c:pt idx="1151">
                  <c:v>44461</c:v>
                </c:pt>
                <c:pt idx="1152">
                  <c:v>44462</c:v>
                </c:pt>
                <c:pt idx="1153">
                  <c:v>44463</c:v>
                </c:pt>
                <c:pt idx="1154">
                  <c:v>44466</c:v>
                </c:pt>
                <c:pt idx="1155">
                  <c:v>44467</c:v>
                </c:pt>
                <c:pt idx="1156">
                  <c:v>44468</c:v>
                </c:pt>
                <c:pt idx="1157">
                  <c:v>44469</c:v>
                </c:pt>
                <c:pt idx="1158">
                  <c:v>44470</c:v>
                </c:pt>
                <c:pt idx="1159">
                  <c:v>44473</c:v>
                </c:pt>
                <c:pt idx="1160">
                  <c:v>44474</c:v>
                </c:pt>
                <c:pt idx="1161">
                  <c:v>44475</c:v>
                </c:pt>
                <c:pt idx="1162">
                  <c:v>44476</c:v>
                </c:pt>
                <c:pt idx="1163">
                  <c:v>44477</c:v>
                </c:pt>
                <c:pt idx="1164">
                  <c:v>44480</c:v>
                </c:pt>
                <c:pt idx="1165">
                  <c:v>44481</c:v>
                </c:pt>
                <c:pt idx="1166">
                  <c:v>44482</c:v>
                </c:pt>
                <c:pt idx="1167">
                  <c:v>44483</c:v>
                </c:pt>
                <c:pt idx="1168">
                  <c:v>44484</c:v>
                </c:pt>
                <c:pt idx="1169">
                  <c:v>44487</c:v>
                </c:pt>
                <c:pt idx="1170">
                  <c:v>44488</c:v>
                </c:pt>
                <c:pt idx="1171">
                  <c:v>44489</c:v>
                </c:pt>
                <c:pt idx="1172">
                  <c:v>44490</c:v>
                </c:pt>
                <c:pt idx="1173">
                  <c:v>44491</c:v>
                </c:pt>
                <c:pt idx="1174">
                  <c:v>44494</c:v>
                </c:pt>
                <c:pt idx="1175">
                  <c:v>44495</c:v>
                </c:pt>
                <c:pt idx="1176">
                  <c:v>44496</c:v>
                </c:pt>
                <c:pt idx="1177">
                  <c:v>44497</c:v>
                </c:pt>
                <c:pt idx="1178">
                  <c:v>44498</c:v>
                </c:pt>
                <c:pt idx="1179">
                  <c:v>44501</c:v>
                </c:pt>
                <c:pt idx="1180">
                  <c:v>44502</c:v>
                </c:pt>
                <c:pt idx="1181">
                  <c:v>44503</c:v>
                </c:pt>
                <c:pt idx="1182">
                  <c:v>44504</c:v>
                </c:pt>
                <c:pt idx="1183">
                  <c:v>44505</c:v>
                </c:pt>
                <c:pt idx="1184">
                  <c:v>44508</c:v>
                </c:pt>
                <c:pt idx="1185">
                  <c:v>44509</c:v>
                </c:pt>
                <c:pt idx="1186">
                  <c:v>44510</c:v>
                </c:pt>
                <c:pt idx="1187">
                  <c:v>44511</c:v>
                </c:pt>
                <c:pt idx="1188">
                  <c:v>44512</c:v>
                </c:pt>
                <c:pt idx="1189">
                  <c:v>44515</c:v>
                </c:pt>
                <c:pt idx="1190">
                  <c:v>44516</c:v>
                </c:pt>
                <c:pt idx="1191">
                  <c:v>44517</c:v>
                </c:pt>
                <c:pt idx="1192">
                  <c:v>44518</c:v>
                </c:pt>
                <c:pt idx="1193">
                  <c:v>44519</c:v>
                </c:pt>
                <c:pt idx="1194">
                  <c:v>44522</c:v>
                </c:pt>
                <c:pt idx="1195">
                  <c:v>44523</c:v>
                </c:pt>
                <c:pt idx="1196">
                  <c:v>44524</c:v>
                </c:pt>
                <c:pt idx="1197">
                  <c:v>44526</c:v>
                </c:pt>
                <c:pt idx="1198">
                  <c:v>44529</c:v>
                </c:pt>
                <c:pt idx="1199">
                  <c:v>44530</c:v>
                </c:pt>
                <c:pt idx="1200">
                  <c:v>44531</c:v>
                </c:pt>
                <c:pt idx="1201">
                  <c:v>44532</c:v>
                </c:pt>
                <c:pt idx="1202">
                  <c:v>44533</c:v>
                </c:pt>
                <c:pt idx="1203">
                  <c:v>44536</c:v>
                </c:pt>
                <c:pt idx="1204">
                  <c:v>44537</c:v>
                </c:pt>
                <c:pt idx="1205">
                  <c:v>44538</c:v>
                </c:pt>
                <c:pt idx="1206">
                  <c:v>44539</c:v>
                </c:pt>
                <c:pt idx="1207">
                  <c:v>44540</c:v>
                </c:pt>
                <c:pt idx="1208">
                  <c:v>44543</c:v>
                </c:pt>
                <c:pt idx="1209">
                  <c:v>44544</c:v>
                </c:pt>
                <c:pt idx="1210">
                  <c:v>44545</c:v>
                </c:pt>
                <c:pt idx="1211">
                  <c:v>44546</c:v>
                </c:pt>
                <c:pt idx="1212">
                  <c:v>44547</c:v>
                </c:pt>
                <c:pt idx="1213">
                  <c:v>44550</c:v>
                </c:pt>
                <c:pt idx="1214">
                  <c:v>44551</c:v>
                </c:pt>
                <c:pt idx="1215">
                  <c:v>44552</c:v>
                </c:pt>
                <c:pt idx="1216">
                  <c:v>44553</c:v>
                </c:pt>
                <c:pt idx="1217">
                  <c:v>44557</c:v>
                </c:pt>
                <c:pt idx="1218">
                  <c:v>44558</c:v>
                </c:pt>
                <c:pt idx="1219">
                  <c:v>44559</c:v>
                </c:pt>
                <c:pt idx="1220">
                  <c:v>44560</c:v>
                </c:pt>
                <c:pt idx="1221">
                  <c:v>44561</c:v>
                </c:pt>
                <c:pt idx="1222">
                  <c:v>44564</c:v>
                </c:pt>
                <c:pt idx="1223">
                  <c:v>44565</c:v>
                </c:pt>
                <c:pt idx="1224">
                  <c:v>44566</c:v>
                </c:pt>
                <c:pt idx="1225">
                  <c:v>44567</c:v>
                </c:pt>
                <c:pt idx="1226">
                  <c:v>44568</c:v>
                </c:pt>
                <c:pt idx="1227">
                  <c:v>44571</c:v>
                </c:pt>
                <c:pt idx="1228">
                  <c:v>44572</c:v>
                </c:pt>
                <c:pt idx="1229">
                  <c:v>44573</c:v>
                </c:pt>
                <c:pt idx="1230">
                  <c:v>44574</c:v>
                </c:pt>
                <c:pt idx="1231">
                  <c:v>44575</c:v>
                </c:pt>
                <c:pt idx="1232">
                  <c:v>44579</c:v>
                </c:pt>
                <c:pt idx="1233">
                  <c:v>44580</c:v>
                </c:pt>
                <c:pt idx="1234">
                  <c:v>44581</c:v>
                </c:pt>
                <c:pt idx="1235">
                  <c:v>44582</c:v>
                </c:pt>
                <c:pt idx="1236">
                  <c:v>44585</c:v>
                </c:pt>
                <c:pt idx="1237">
                  <c:v>44586</c:v>
                </c:pt>
                <c:pt idx="1238">
                  <c:v>44587</c:v>
                </c:pt>
                <c:pt idx="1239">
                  <c:v>44588</c:v>
                </c:pt>
                <c:pt idx="1240">
                  <c:v>44589</c:v>
                </c:pt>
                <c:pt idx="1241">
                  <c:v>44592</c:v>
                </c:pt>
                <c:pt idx="1242">
                  <c:v>44593</c:v>
                </c:pt>
                <c:pt idx="1243">
                  <c:v>44594</c:v>
                </c:pt>
                <c:pt idx="1244">
                  <c:v>44595</c:v>
                </c:pt>
                <c:pt idx="1245">
                  <c:v>44596</c:v>
                </c:pt>
                <c:pt idx="1246">
                  <c:v>44599</c:v>
                </c:pt>
                <c:pt idx="1247">
                  <c:v>44600</c:v>
                </c:pt>
                <c:pt idx="1248">
                  <c:v>44601</c:v>
                </c:pt>
                <c:pt idx="1249">
                  <c:v>44602</c:v>
                </c:pt>
                <c:pt idx="1250">
                  <c:v>44603</c:v>
                </c:pt>
                <c:pt idx="1251">
                  <c:v>44606</c:v>
                </c:pt>
                <c:pt idx="1252">
                  <c:v>44607</c:v>
                </c:pt>
                <c:pt idx="1253">
                  <c:v>44608</c:v>
                </c:pt>
                <c:pt idx="1254">
                  <c:v>44609</c:v>
                </c:pt>
                <c:pt idx="1255">
                  <c:v>44610</c:v>
                </c:pt>
                <c:pt idx="1256">
                  <c:v>44614</c:v>
                </c:pt>
                <c:pt idx="1257">
                  <c:v>44615</c:v>
                </c:pt>
                <c:pt idx="1258">
                  <c:v>44616</c:v>
                </c:pt>
                <c:pt idx="1259">
                  <c:v>44617</c:v>
                </c:pt>
              </c:numCache>
            </c:numRef>
          </c:cat>
          <c:val>
            <c:numRef>
              <c:f>'CROX (2)'!$B$2:$B$1261</c:f>
              <c:numCache>
                <c:formatCode>General</c:formatCode>
                <c:ptCount val="1260"/>
                <c:pt idx="0">
                  <c:v>6.71</c:v>
                </c:pt>
                <c:pt idx="1">
                  <c:v>6.65</c:v>
                </c:pt>
                <c:pt idx="2">
                  <c:v>6.9</c:v>
                </c:pt>
                <c:pt idx="3">
                  <c:v>7.21</c:v>
                </c:pt>
                <c:pt idx="4">
                  <c:v>7.06</c:v>
                </c:pt>
                <c:pt idx="5">
                  <c:v>7.13</c:v>
                </c:pt>
                <c:pt idx="6">
                  <c:v>6.78</c:v>
                </c:pt>
                <c:pt idx="7">
                  <c:v>6.78</c:v>
                </c:pt>
                <c:pt idx="8">
                  <c:v>6.69</c:v>
                </c:pt>
                <c:pt idx="9">
                  <c:v>6.73</c:v>
                </c:pt>
                <c:pt idx="10">
                  <c:v>6.65</c:v>
                </c:pt>
                <c:pt idx="11">
                  <c:v>6.48</c:v>
                </c:pt>
                <c:pt idx="12">
                  <c:v>6.56</c:v>
                </c:pt>
                <c:pt idx="13">
                  <c:v>6.73</c:v>
                </c:pt>
                <c:pt idx="14">
                  <c:v>6.8</c:v>
                </c:pt>
                <c:pt idx="15">
                  <c:v>6.77</c:v>
                </c:pt>
                <c:pt idx="16">
                  <c:v>6.54</c:v>
                </c:pt>
                <c:pt idx="17">
                  <c:v>6.49</c:v>
                </c:pt>
                <c:pt idx="18">
                  <c:v>6.66</c:v>
                </c:pt>
                <c:pt idx="19">
                  <c:v>6.66</c:v>
                </c:pt>
                <c:pt idx="20">
                  <c:v>6.74</c:v>
                </c:pt>
                <c:pt idx="21">
                  <c:v>6.8</c:v>
                </c:pt>
                <c:pt idx="22">
                  <c:v>6.95</c:v>
                </c:pt>
                <c:pt idx="23">
                  <c:v>7.01</c:v>
                </c:pt>
                <c:pt idx="24">
                  <c:v>7.07</c:v>
                </c:pt>
                <c:pt idx="25">
                  <c:v>6.92</c:v>
                </c:pt>
                <c:pt idx="26">
                  <c:v>6.75</c:v>
                </c:pt>
                <c:pt idx="27">
                  <c:v>6.57</c:v>
                </c:pt>
                <c:pt idx="28">
                  <c:v>6.56</c:v>
                </c:pt>
                <c:pt idx="29">
                  <c:v>6.49</c:v>
                </c:pt>
                <c:pt idx="30">
                  <c:v>6.39</c:v>
                </c:pt>
                <c:pt idx="31">
                  <c:v>6.49</c:v>
                </c:pt>
                <c:pt idx="32">
                  <c:v>6.32</c:v>
                </c:pt>
                <c:pt idx="33">
                  <c:v>6.09</c:v>
                </c:pt>
                <c:pt idx="34">
                  <c:v>6.14</c:v>
                </c:pt>
                <c:pt idx="35">
                  <c:v>6.1</c:v>
                </c:pt>
                <c:pt idx="36">
                  <c:v>6.06</c:v>
                </c:pt>
                <c:pt idx="37">
                  <c:v>6.19</c:v>
                </c:pt>
                <c:pt idx="38">
                  <c:v>6.09</c:v>
                </c:pt>
                <c:pt idx="39">
                  <c:v>6.13</c:v>
                </c:pt>
                <c:pt idx="40">
                  <c:v>6.19</c:v>
                </c:pt>
                <c:pt idx="41">
                  <c:v>6.23</c:v>
                </c:pt>
                <c:pt idx="42">
                  <c:v>6.41</c:v>
                </c:pt>
                <c:pt idx="43">
                  <c:v>6.23</c:v>
                </c:pt>
                <c:pt idx="44">
                  <c:v>6.15</c:v>
                </c:pt>
                <c:pt idx="45">
                  <c:v>6.18</c:v>
                </c:pt>
                <c:pt idx="46">
                  <c:v>6.14</c:v>
                </c:pt>
                <c:pt idx="47">
                  <c:v>6.13</c:v>
                </c:pt>
                <c:pt idx="48">
                  <c:v>5.94</c:v>
                </c:pt>
                <c:pt idx="49">
                  <c:v>5.95</c:v>
                </c:pt>
                <c:pt idx="50">
                  <c:v>6.2</c:v>
                </c:pt>
                <c:pt idx="51">
                  <c:v>7.28</c:v>
                </c:pt>
                <c:pt idx="52">
                  <c:v>6.94</c:v>
                </c:pt>
                <c:pt idx="53">
                  <c:v>6.84</c:v>
                </c:pt>
                <c:pt idx="54">
                  <c:v>6.51</c:v>
                </c:pt>
                <c:pt idx="55">
                  <c:v>6.55</c:v>
                </c:pt>
                <c:pt idx="56">
                  <c:v>6.3</c:v>
                </c:pt>
                <c:pt idx="57">
                  <c:v>6.33</c:v>
                </c:pt>
                <c:pt idx="58">
                  <c:v>6.47</c:v>
                </c:pt>
                <c:pt idx="59">
                  <c:v>6.53</c:v>
                </c:pt>
                <c:pt idx="60">
                  <c:v>6.52</c:v>
                </c:pt>
                <c:pt idx="61">
                  <c:v>6.43</c:v>
                </c:pt>
                <c:pt idx="62">
                  <c:v>6.47</c:v>
                </c:pt>
                <c:pt idx="63">
                  <c:v>6.59</c:v>
                </c:pt>
                <c:pt idx="64">
                  <c:v>6.9</c:v>
                </c:pt>
                <c:pt idx="65">
                  <c:v>6.83</c:v>
                </c:pt>
                <c:pt idx="66">
                  <c:v>6.98</c:v>
                </c:pt>
                <c:pt idx="67">
                  <c:v>6.94</c:v>
                </c:pt>
                <c:pt idx="68">
                  <c:v>6.95</c:v>
                </c:pt>
                <c:pt idx="69">
                  <c:v>6.84</c:v>
                </c:pt>
                <c:pt idx="70">
                  <c:v>6.76</c:v>
                </c:pt>
                <c:pt idx="71">
                  <c:v>6.82</c:v>
                </c:pt>
                <c:pt idx="72">
                  <c:v>7.16</c:v>
                </c:pt>
                <c:pt idx="73">
                  <c:v>7.38</c:v>
                </c:pt>
                <c:pt idx="74">
                  <c:v>7.34</c:v>
                </c:pt>
                <c:pt idx="75">
                  <c:v>7.43</c:v>
                </c:pt>
                <c:pt idx="76">
                  <c:v>7.41</c:v>
                </c:pt>
                <c:pt idx="77">
                  <c:v>7.25</c:v>
                </c:pt>
                <c:pt idx="78">
                  <c:v>7.36</c:v>
                </c:pt>
                <c:pt idx="79">
                  <c:v>7.17</c:v>
                </c:pt>
                <c:pt idx="80">
                  <c:v>7.2</c:v>
                </c:pt>
                <c:pt idx="81">
                  <c:v>7.35</c:v>
                </c:pt>
                <c:pt idx="82">
                  <c:v>7.42</c:v>
                </c:pt>
                <c:pt idx="83">
                  <c:v>7.6</c:v>
                </c:pt>
                <c:pt idx="84">
                  <c:v>7.59</c:v>
                </c:pt>
                <c:pt idx="85">
                  <c:v>7.69</c:v>
                </c:pt>
                <c:pt idx="86">
                  <c:v>7.72</c:v>
                </c:pt>
                <c:pt idx="87">
                  <c:v>7.71</c:v>
                </c:pt>
                <c:pt idx="88">
                  <c:v>7.88</c:v>
                </c:pt>
                <c:pt idx="89">
                  <c:v>7.77</c:v>
                </c:pt>
                <c:pt idx="90">
                  <c:v>7.47</c:v>
                </c:pt>
                <c:pt idx="91">
                  <c:v>7.6</c:v>
                </c:pt>
                <c:pt idx="92">
                  <c:v>7.58</c:v>
                </c:pt>
                <c:pt idx="93">
                  <c:v>7.55</c:v>
                </c:pt>
                <c:pt idx="94">
                  <c:v>7.5</c:v>
                </c:pt>
                <c:pt idx="95">
                  <c:v>7.54</c:v>
                </c:pt>
                <c:pt idx="96">
                  <c:v>7.51</c:v>
                </c:pt>
                <c:pt idx="97">
                  <c:v>7.54</c:v>
                </c:pt>
                <c:pt idx="98">
                  <c:v>7.52</c:v>
                </c:pt>
                <c:pt idx="99">
                  <c:v>7.66</c:v>
                </c:pt>
                <c:pt idx="100">
                  <c:v>7.78</c:v>
                </c:pt>
                <c:pt idx="101">
                  <c:v>7.79</c:v>
                </c:pt>
                <c:pt idx="102">
                  <c:v>7.6</c:v>
                </c:pt>
                <c:pt idx="103">
                  <c:v>7.97</c:v>
                </c:pt>
                <c:pt idx="104">
                  <c:v>7.86</c:v>
                </c:pt>
                <c:pt idx="105">
                  <c:v>7.92</c:v>
                </c:pt>
                <c:pt idx="106">
                  <c:v>7.95</c:v>
                </c:pt>
                <c:pt idx="107">
                  <c:v>7.94</c:v>
                </c:pt>
                <c:pt idx="108">
                  <c:v>7.91</c:v>
                </c:pt>
                <c:pt idx="109">
                  <c:v>7.77</c:v>
                </c:pt>
                <c:pt idx="110">
                  <c:v>7.77</c:v>
                </c:pt>
                <c:pt idx="111">
                  <c:v>7.94</c:v>
                </c:pt>
                <c:pt idx="112">
                  <c:v>7.99</c:v>
                </c:pt>
                <c:pt idx="113">
                  <c:v>8.09</c:v>
                </c:pt>
                <c:pt idx="114">
                  <c:v>8.5</c:v>
                </c:pt>
                <c:pt idx="115">
                  <c:v>8.9</c:v>
                </c:pt>
                <c:pt idx="116">
                  <c:v>9.2100000000000009</c:v>
                </c:pt>
                <c:pt idx="117">
                  <c:v>9.4</c:v>
                </c:pt>
                <c:pt idx="118">
                  <c:v>9.4499999999999993</c:v>
                </c:pt>
                <c:pt idx="119">
                  <c:v>9.43</c:v>
                </c:pt>
                <c:pt idx="120">
                  <c:v>9.19</c:v>
                </c:pt>
                <c:pt idx="121">
                  <c:v>8.8800000000000008</c:v>
                </c:pt>
                <c:pt idx="122">
                  <c:v>8.65</c:v>
                </c:pt>
                <c:pt idx="123">
                  <c:v>8.73</c:v>
                </c:pt>
                <c:pt idx="124">
                  <c:v>8.68</c:v>
                </c:pt>
                <c:pt idx="125">
                  <c:v>8.85</c:v>
                </c:pt>
                <c:pt idx="126">
                  <c:v>8.91</c:v>
                </c:pt>
                <c:pt idx="127">
                  <c:v>9</c:v>
                </c:pt>
                <c:pt idx="128">
                  <c:v>8.8000000000000007</c:v>
                </c:pt>
                <c:pt idx="129">
                  <c:v>8.7899999999999991</c:v>
                </c:pt>
                <c:pt idx="130">
                  <c:v>8.93</c:v>
                </c:pt>
                <c:pt idx="131">
                  <c:v>9.01</c:v>
                </c:pt>
                <c:pt idx="132">
                  <c:v>8.93</c:v>
                </c:pt>
                <c:pt idx="133">
                  <c:v>8.9499999999999993</c:v>
                </c:pt>
                <c:pt idx="134">
                  <c:v>9.58</c:v>
                </c:pt>
                <c:pt idx="135">
                  <c:v>9.3699999999999992</c:v>
                </c:pt>
                <c:pt idx="136">
                  <c:v>9.43</c:v>
                </c:pt>
                <c:pt idx="137">
                  <c:v>9.31</c:v>
                </c:pt>
                <c:pt idx="138">
                  <c:v>9.2200000000000006</c:v>
                </c:pt>
                <c:pt idx="139">
                  <c:v>9.11</c:v>
                </c:pt>
                <c:pt idx="140">
                  <c:v>9.1</c:v>
                </c:pt>
                <c:pt idx="141">
                  <c:v>9.2100000000000009</c:v>
                </c:pt>
                <c:pt idx="142">
                  <c:v>9.23</c:v>
                </c:pt>
                <c:pt idx="143">
                  <c:v>9.25</c:v>
                </c:pt>
                <c:pt idx="144">
                  <c:v>9.0299999999999994</c:v>
                </c:pt>
                <c:pt idx="145">
                  <c:v>9.0399999999999991</c:v>
                </c:pt>
                <c:pt idx="146">
                  <c:v>9.3000000000000007</c:v>
                </c:pt>
                <c:pt idx="147">
                  <c:v>9.3800000000000008</c:v>
                </c:pt>
                <c:pt idx="148">
                  <c:v>9.5</c:v>
                </c:pt>
                <c:pt idx="149">
                  <c:v>9.56</c:v>
                </c:pt>
                <c:pt idx="150">
                  <c:v>9.6999999999999993</c:v>
                </c:pt>
                <c:pt idx="151">
                  <c:v>9.6999999999999993</c:v>
                </c:pt>
                <c:pt idx="152">
                  <c:v>9.66</c:v>
                </c:pt>
                <c:pt idx="153">
                  <c:v>9.6999999999999993</c:v>
                </c:pt>
                <c:pt idx="154">
                  <c:v>9.65</c:v>
                </c:pt>
                <c:pt idx="155">
                  <c:v>9.74</c:v>
                </c:pt>
                <c:pt idx="156">
                  <c:v>9.74</c:v>
                </c:pt>
                <c:pt idx="157">
                  <c:v>9.9</c:v>
                </c:pt>
                <c:pt idx="158">
                  <c:v>9.57</c:v>
                </c:pt>
                <c:pt idx="159">
                  <c:v>9.49</c:v>
                </c:pt>
                <c:pt idx="160">
                  <c:v>9.5299999999999994</c:v>
                </c:pt>
                <c:pt idx="161">
                  <c:v>9.5500000000000007</c:v>
                </c:pt>
                <c:pt idx="162">
                  <c:v>9.64</c:v>
                </c:pt>
                <c:pt idx="163">
                  <c:v>9.69</c:v>
                </c:pt>
                <c:pt idx="164">
                  <c:v>9.68</c:v>
                </c:pt>
                <c:pt idx="165">
                  <c:v>10.5</c:v>
                </c:pt>
                <c:pt idx="166">
                  <c:v>10.31</c:v>
                </c:pt>
                <c:pt idx="167">
                  <c:v>10.5</c:v>
                </c:pt>
                <c:pt idx="168">
                  <c:v>10.49</c:v>
                </c:pt>
                <c:pt idx="169">
                  <c:v>10.54</c:v>
                </c:pt>
                <c:pt idx="170">
                  <c:v>10.62</c:v>
                </c:pt>
                <c:pt idx="171">
                  <c:v>10.51</c:v>
                </c:pt>
                <c:pt idx="172">
                  <c:v>10.199999999999999</c:v>
                </c:pt>
                <c:pt idx="173">
                  <c:v>10.199999999999999</c:v>
                </c:pt>
                <c:pt idx="174">
                  <c:v>10.02</c:v>
                </c:pt>
                <c:pt idx="175">
                  <c:v>9.14</c:v>
                </c:pt>
                <c:pt idx="176">
                  <c:v>9.6300000000000008</c:v>
                </c:pt>
                <c:pt idx="177">
                  <c:v>8.76</c:v>
                </c:pt>
                <c:pt idx="178">
                  <c:v>9.8699999999999992</c:v>
                </c:pt>
                <c:pt idx="179">
                  <c:v>9.9700000000000006</c:v>
                </c:pt>
                <c:pt idx="180">
                  <c:v>10.56</c:v>
                </c:pt>
                <c:pt idx="181">
                  <c:v>10.56</c:v>
                </c:pt>
                <c:pt idx="182">
                  <c:v>10.46</c:v>
                </c:pt>
                <c:pt idx="183">
                  <c:v>10.56</c:v>
                </c:pt>
                <c:pt idx="184">
                  <c:v>10.7</c:v>
                </c:pt>
                <c:pt idx="185">
                  <c:v>10.71</c:v>
                </c:pt>
                <c:pt idx="186">
                  <c:v>10.57</c:v>
                </c:pt>
                <c:pt idx="187">
                  <c:v>10.99</c:v>
                </c:pt>
                <c:pt idx="188">
                  <c:v>11.12</c:v>
                </c:pt>
                <c:pt idx="189">
                  <c:v>11.03</c:v>
                </c:pt>
                <c:pt idx="190">
                  <c:v>10.9</c:v>
                </c:pt>
                <c:pt idx="191">
                  <c:v>10.94</c:v>
                </c:pt>
                <c:pt idx="192">
                  <c:v>11.11</c:v>
                </c:pt>
                <c:pt idx="193">
                  <c:v>10.93</c:v>
                </c:pt>
                <c:pt idx="194">
                  <c:v>10.75</c:v>
                </c:pt>
                <c:pt idx="195">
                  <c:v>10.78</c:v>
                </c:pt>
                <c:pt idx="196">
                  <c:v>10.69</c:v>
                </c:pt>
                <c:pt idx="197">
                  <c:v>10.57</c:v>
                </c:pt>
                <c:pt idx="198">
                  <c:v>10.79</c:v>
                </c:pt>
                <c:pt idx="199">
                  <c:v>10.9</c:v>
                </c:pt>
                <c:pt idx="200">
                  <c:v>11.03</c:v>
                </c:pt>
                <c:pt idx="201">
                  <c:v>11.08</c:v>
                </c:pt>
                <c:pt idx="202">
                  <c:v>11.28</c:v>
                </c:pt>
                <c:pt idx="203">
                  <c:v>10.94</c:v>
                </c:pt>
                <c:pt idx="204">
                  <c:v>12.55</c:v>
                </c:pt>
                <c:pt idx="205">
                  <c:v>12.9</c:v>
                </c:pt>
                <c:pt idx="206">
                  <c:v>12.92</c:v>
                </c:pt>
                <c:pt idx="207">
                  <c:v>12.7</c:v>
                </c:pt>
                <c:pt idx="208">
                  <c:v>12.99</c:v>
                </c:pt>
                <c:pt idx="209">
                  <c:v>12.98</c:v>
                </c:pt>
                <c:pt idx="210">
                  <c:v>13.15</c:v>
                </c:pt>
                <c:pt idx="211">
                  <c:v>12.99</c:v>
                </c:pt>
                <c:pt idx="212">
                  <c:v>13</c:v>
                </c:pt>
                <c:pt idx="213">
                  <c:v>12.64</c:v>
                </c:pt>
                <c:pt idx="214">
                  <c:v>12.97</c:v>
                </c:pt>
                <c:pt idx="215">
                  <c:v>12.9</c:v>
                </c:pt>
                <c:pt idx="216">
                  <c:v>12.7</c:v>
                </c:pt>
                <c:pt idx="217">
                  <c:v>12.2</c:v>
                </c:pt>
                <c:pt idx="218">
                  <c:v>13.23</c:v>
                </c:pt>
                <c:pt idx="219">
                  <c:v>13.5</c:v>
                </c:pt>
                <c:pt idx="220">
                  <c:v>13.45</c:v>
                </c:pt>
                <c:pt idx="221">
                  <c:v>13.61</c:v>
                </c:pt>
                <c:pt idx="222">
                  <c:v>13.62</c:v>
                </c:pt>
                <c:pt idx="223">
                  <c:v>13.4</c:v>
                </c:pt>
                <c:pt idx="224">
                  <c:v>13.69</c:v>
                </c:pt>
                <c:pt idx="225">
                  <c:v>13.59</c:v>
                </c:pt>
                <c:pt idx="226">
                  <c:v>13.96</c:v>
                </c:pt>
                <c:pt idx="227">
                  <c:v>14.21</c:v>
                </c:pt>
                <c:pt idx="228">
                  <c:v>14.4</c:v>
                </c:pt>
                <c:pt idx="229">
                  <c:v>14</c:v>
                </c:pt>
                <c:pt idx="230">
                  <c:v>13.8</c:v>
                </c:pt>
                <c:pt idx="231">
                  <c:v>13.82</c:v>
                </c:pt>
                <c:pt idx="232">
                  <c:v>13.77</c:v>
                </c:pt>
                <c:pt idx="233">
                  <c:v>13.73</c:v>
                </c:pt>
                <c:pt idx="234">
                  <c:v>13.51</c:v>
                </c:pt>
                <c:pt idx="235">
                  <c:v>13.78</c:v>
                </c:pt>
                <c:pt idx="236">
                  <c:v>13.47</c:v>
                </c:pt>
                <c:pt idx="237">
                  <c:v>12.87</c:v>
                </c:pt>
                <c:pt idx="238">
                  <c:v>13</c:v>
                </c:pt>
                <c:pt idx="239">
                  <c:v>13.16</c:v>
                </c:pt>
                <c:pt idx="240">
                  <c:v>12.63</c:v>
                </c:pt>
                <c:pt idx="241">
                  <c:v>12.88</c:v>
                </c:pt>
                <c:pt idx="242">
                  <c:v>12.74</c:v>
                </c:pt>
                <c:pt idx="243">
                  <c:v>12.9</c:v>
                </c:pt>
                <c:pt idx="244">
                  <c:v>13.29</c:v>
                </c:pt>
                <c:pt idx="245">
                  <c:v>13.26</c:v>
                </c:pt>
                <c:pt idx="246">
                  <c:v>13.25</c:v>
                </c:pt>
                <c:pt idx="247">
                  <c:v>13.48</c:v>
                </c:pt>
                <c:pt idx="248">
                  <c:v>13.45</c:v>
                </c:pt>
                <c:pt idx="249">
                  <c:v>13.75</c:v>
                </c:pt>
                <c:pt idx="250">
                  <c:v>13.73</c:v>
                </c:pt>
                <c:pt idx="251">
                  <c:v>14.67</c:v>
                </c:pt>
                <c:pt idx="252">
                  <c:v>14.07</c:v>
                </c:pt>
                <c:pt idx="253">
                  <c:v>12.24</c:v>
                </c:pt>
                <c:pt idx="254">
                  <c:v>12.92</c:v>
                </c:pt>
                <c:pt idx="255">
                  <c:v>13.63</c:v>
                </c:pt>
                <c:pt idx="256">
                  <c:v>13.52</c:v>
                </c:pt>
                <c:pt idx="257">
                  <c:v>13.95</c:v>
                </c:pt>
                <c:pt idx="258">
                  <c:v>14.32</c:v>
                </c:pt>
                <c:pt idx="259">
                  <c:v>14.11</c:v>
                </c:pt>
                <c:pt idx="260">
                  <c:v>14.18</c:v>
                </c:pt>
                <c:pt idx="261">
                  <c:v>14.22</c:v>
                </c:pt>
                <c:pt idx="262">
                  <c:v>14.31</c:v>
                </c:pt>
                <c:pt idx="263">
                  <c:v>14.19</c:v>
                </c:pt>
                <c:pt idx="264">
                  <c:v>14.31</c:v>
                </c:pt>
                <c:pt idx="265">
                  <c:v>14.87</c:v>
                </c:pt>
                <c:pt idx="266">
                  <c:v>15.01</c:v>
                </c:pt>
                <c:pt idx="267">
                  <c:v>15.34</c:v>
                </c:pt>
                <c:pt idx="268">
                  <c:v>15.55</c:v>
                </c:pt>
                <c:pt idx="269">
                  <c:v>15.5</c:v>
                </c:pt>
                <c:pt idx="270">
                  <c:v>15.41</c:v>
                </c:pt>
                <c:pt idx="271">
                  <c:v>15.92</c:v>
                </c:pt>
                <c:pt idx="272">
                  <c:v>15.92</c:v>
                </c:pt>
                <c:pt idx="273">
                  <c:v>16.059999000000001</c:v>
                </c:pt>
                <c:pt idx="274">
                  <c:v>16.25</c:v>
                </c:pt>
                <c:pt idx="275">
                  <c:v>15.89</c:v>
                </c:pt>
                <c:pt idx="276">
                  <c:v>16.579999999999998</c:v>
                </c:pt>
                <c:pt idx="277">
                  <c:v>17.02</c:v>
                </c:pt>
                <c:pt idx="278">
                  <c:v>17.32</c:v>
                </c:pt>
                <c:pt idx="279">
                  <c:v>16.579999999999998</c:v>
                </c:pt>
                <c:pt idx="280">
                  <c:v>16.610001</c:v>
                </c:pt>
                <c:pt idx="281">
                  <c:v>16.809999000000001</c:v>
                </c:pt>
                <c:pt idx="282">
                  <c:v>16.920000000000002</c:v>
                </c:pt>
                <c:pt idx="283">
                  <c:v>16.75</c:v>
                </c:pt>
                <c:pt idx="284">
                  <c:v>16.27</c:v>
                </c:pt>
                <c:pt idx="285">
                  <c:v>16.049999</c:v>
                </c:pt>
                <c:pt idx="286">
                  <c:v>16.100000000000001</c:v>
                </c:pt>
                <c:pt idx="287">
                  <c:v>15.77</c:v>
                </c:pt>
                <c:pt idx="288">
                  <c:v>15.79</c:v>
                </c:pt>
                <c:pt idx="289">
                  <c:v>15.58</c:v>
                </c:pt>
                <c:pt idx="290">
                  <c:v>15.7</c:v>
                </c:pt>
                <c:pt idx="291">
                  <c:v>15.72</c:v>
                </c:pt>
                <c:pt idx="292">
                  <c:v>15.84</c:v>
                </c:pt>
                <c:pt idx="293">
                  <c:v>15.98</c:v>
                </c:pt>
                <c:pt idx="294">
                  <c:v>15.99</c:v>
                </c:pt>
                <c:pt idx="295">
                  <c:v>15.8</c:v>
                </c:pt>
                <c:pt idx="296">
                  <c:v>15.67</c:v>
                </c:pt>
                <c:pt idx="297">
                  <c:v>15.99</c:v>
                </c:pt>
                <c:pt idx="298">
                  <c:v>15.61</c:v>
                </c:pt>
                <c:pt idx="299">
                  <c:v>15.43</c:v>
                </c:pt>
                <c:pt idx="300">
                  <c:v>15.15</c:v>
                </c:pt>
                <c:pt idx="301">
                  <c:v>16.209999</c:v>
                </c:pt>
                <c:pt idx="302">
                  <c:v>15.71</c:v>
                </c:pt>
                <c:pt idx="303">
                  <c:v>16.129999000000002</c:v>
                </c:pt>
                <c:pt idx="304">
                  <c:v>16</c:v>
                </c:pt>
                <c:pt idx="305">
                  <c:v>15.32</c:v>
                </c:pt>
                <c:pt idx="306">
                  <c:v>15.7</c:v>
                </c:pt>
                <c:pt idx="307">
                  <c:v>16.209999</c:v>
                </c:pt>
                <c:pt idx="308">
                  <c:v>16.170000000000002</c:v>
                </c:pt>
                <c:pt idx="309">
                  <c:v>16.420000000000002</c:v>
                </c:pt>
                <c:pt idx="310">
                  <c:v>17.09</c:v>
                </c:pt>
                <c:pt idx="311">
                  <c:v>16.719999000000001</c:v>
                </c:pt>
                <c:pt idx="312">
                  <c:v>16.73</c:v>
                </c:pt>
                <c:pt idx="313">
                  <c:v>16.790001</c:v>
                </c:pt>
                <c:pt idx="314">
                  <c:v>17.280000999999999</c:v>
                </c:pt>
                <c:pt idx="315">
                  <c:v>17.350000000000001</c:v>
                </c:pt>
                <c:pt idx="316">
                  <c:v>17.84</c:v>
                </c:pt>
                <c:pt idx="317">
                  <c:v>17.84</c:v>
                </c:pt>
                <c:pt idx="318">
                  <c:v>18.260000000000002</c:v>
                </c:pt>
                <c:pt idx="319">
                  <c:v>18.129999000000002</c:v>
                </c:pt>
                <c:pt idx="320">
                  <c:v>18.610001</c:v>
                </c:pt>
                <c:pt idx="321">
                  <c:v>18.450001</c:v>
                </c:pt>
                <c:pt idx="322">
                  <c:v>18.540001</c:v>
                </c:pt>
                <c:pt idx="323">
                  <c:v>19.09</c:v>
                </c:pt>
                <c:pt idx="324">
                  <c:v>18.809999000000001</c:v>
                </c:pt>
                <c:pt idx="325">
                  <c:v>19.34</c:v>
                </c:pt>
                <c:pt idx="326">
                  <c:v>18.670000000000002</c:v>
                </c:pt>
                <c:pt idx="327">
                  <c:v>18.84</c:v>
                </c:pt>
                <c:pt idx="328">
                  <c:v>18.66</c:v>
                </c:pt>
                <c:pt idx="329">
                  <c:v>19.040001</c:v>
                </c:pt>
                <c:pt idx="330">
                  <c:v>19.09</c:v>
                </c:pt>
                <c:pt idx="331">
                  <c:v>19.120000999999998</c:v>
                </c:pt>
                <c:pt idx="332">
                  <c:v>18.889999</c:v>
                </c:pt>
                <c:pt idx="333">
                  <c:v>18.010000000000002</c:v>
                </c:pt>
                <c:pt idx="334">
                  <c:v>17.68</c:v>
                </c:pt>
                <c:pt idx="335">
                  <c:v>17.850000000000001</c:v>
                </c:pt>
                <c:pt idx="336">
                  <c:v>17.940000999999999</c:v>
                </c:pt>
                <c:pt idx="337">
                  <c:v>17.75</c:v>
                </c:pt>
                <c:pt idx="338">
                  <c:v>17.610001</c:v>
                </c:pt>
                <c:pt idx="339">
                  <c:v>17.360001</c:v>
                </c:pt>
                <c:pt idx="340">
                  <c:v>17.25</c:v>
                </c:pt>
                <c:pt idx="341">
                  <c:v>17.219999000000001</c:v>
                </c:pt>
                <c:pt idx="342">
                  <c:v>16.739999999999998</c:v>
                </c:pt>
                <c:pt idx="343">
                  <c:v>16.760000000000002</c:v>
                </c:pt>
                <c:pt idx="344">
                  <c:v>16.59</c:v>
                </c:pt>
                <c:pt idx="345">
                  <c:v>16.989999999999998</c:v>
                </c:pt>
                <c:pt idx="346">
                  <c:v>16.889999</c:v>
                </c:pt>
                <c:pt idx="347">
                  <c:v>17.120000999999998</c:v>
                </c:pt>
                <c:pt idx="348">
                  <c:v>17.030000999999999</c:v>
                </c:pt>
                <c:pt idx="349">
                  <c:v>17.34</c:v>
                </c:pt>
                <c:pt idx="350">
                  <c:v>17.690000999999999</c:v>
                </c:pt>
                <c:pt idx="351">
                  <c:v>18.059999000000001</c:v>
                </c:pt>
                <c:pt idx="352">
                  <c:v>17.649999999999999</c:v>
                </c:pt>
                <c:pt idx="353">
                  <c:v>17.350000000000001</c:v>
                </c:pt>
                <c:pt idx="354">
                  <c:v>17.129999000000002</c:v>
                </c:pt>
                <c:pt idx="355">
                  <c:v>18.629999000000002</c:v>
                </c:pt>
                <c:pt idx="356">
                  <c:v>18.719999000000001</c:v>
                </c:pt>
                <c:pt idx="357">
                  <c:v>18.079999999999998</c:v>
                </c:pt>
                <c:pt idx="358">
                  <c:v>17.91</c:v>
                </c:pt>
                <c:pt idx="359">
                  <c:v>18.110001</c:v>
                </c:pt>
                <c:pt idx="360">
                  <c:v>17.709999</c:v>
                </c:pt>
                <c:pt idx="361">
                  <c:v>17.959999</c:v>
                </c:pt>
                <c:pt idx="362">
                  <c:v>17.98</c:v>
                </c:pt>
                <c:pt idx="363">
                  <c:v>18.120000999999998</c:v>
                </c:pt>
                <c:pt idx="364">
                  <c:v>17.639999</c:v>
                </c:pt>
                <c:pt idx="365">
                  <c:v>18.260000000000002</c:v>
                </c:pt>
                <c:pt idx="366">
                  <c:v>18.959999</c:v>
                </c:pt>
                <c:pt idx="367">
                  <c:v>18.530000999999999</c:v>
                </c:pt>
                <c:pt idx="368">
                  <c:v>17.940000999999999</c:v>
                </c:pt>
                <c:pt idx="369">
                  <c:v>18.639999</c:v>
                </c:pt>
                <c:pt idx="370">
                  <c:v>18.299999</c:v>
                </c:pt>
                <c:pt idx="371">
                  <c:v>18.18</c:v>
                </c:pt>
                <c:pt idx="372">
                  <c:v>18.670000000000002</c:v>
                </c:pt>
                <c:pt idx="373">
                  <c:v>19.530000999999999</c:v>
                </c:pt>
                <c:pt idx="374">
                  <c:v>20.219999000000001</c:v>
                </c:pt>
                <c:pt idx="375">
                  <c:v>20.469999000000001</c:v>
                </c:pt>
                <c:pt idx="376">
                  <c:v>20.690000999999999</c:v>
                </c:pt>
                <c:pt idx="377">
                  <c:v>20.440000999999999</c:v>
                </c:pt>
                <c:pt idx="378">
                  <c:v>20.139999</c:v>
                </c:pt>
                <c:pt idx="379">
                  <c:v>20.420000000000002</c:v>
                </c:pt>
                <c:pt idx="380">
                  <c:v>20.52</c:v>
                </c:pt>
                <c:pt idx="381">
                  <c:v>19.82</c:v>
                </c:pt>
                <c:pt idx="382">
                  <c:v>20.66</c:v>
                </c:pt>
                <c:pt idx="383">
                  <c:v>20.77</c:v>
                </c:pt>
                <c:pt idx="384">
                  <c:v>20.43</c:v>
                </c:pt>
                <c:pt idx="385">
                  <c:v>20.790001</c:v>
                </c:pt>
                <c:pt idx="386">
                  <c:v>21.120000999999998</c:v>
                </c:pt>
                <c:pt idx="387">
                  <c:v>21.34</c:v>
                </c:pt>
                <c:pt idx="388">
                  <c:v>20.969999000000001</c:v>
                </c:pt>
                <c:pt idx="389">
                  <c:v>21.139999</c:v>
                </c:pt>
                <c:pt idx="390">
                  <c:v>21.309999000000001</c:v>
                </c:pt>
                <c:pt idx="391">
                  <c:v>21.42</c:v>
                </c:pt>
                <c:pt idx="392">
                  <c:v>21.709999</c:v>
                </c:pt>
                <c:pt idx="393">
                  <c:v>21.879999000000002</c:v>
                </c:pt>
                <c:pt idx="394">
                  <c:v>21.35</c:v>
                </c:pt>
                <c:pt idx="395">
                  <c:v>21.57</c:v>
                </c:pt>
                <c:pt idx="396">
                  <c:v>21.52</c:v>
                </c:pt>
                <c:pt idx="397">
                  <c:v>21.379999000000002</c:v>
                </c:pt>
                <c:pt idx="398">
                  <c:v>21.309999000000001</c:v>
                </c:pt>
                <c:pt idx="399">
                  <c:v>21.26</c:v>
                </c:pt>
                <c:pt idx="400">
                  <c:v>21.07</c:v>
                </c:pt>
                <c:pt idx="401">
                  <c:v>21.290001</c:v>
                </c:pt>
                <c:pt idx="402">
                  <c:v>21.030000999999999</c:v>
                </c:pt>
                <c:pt idx="403">
                  <c:v>19.59</c:v>
                </c:pt>
                <c:pt idx="404">
                  <c:v>20.049999</c:v>
                </c:pt>
                <c:pt idx="405">
                  <c:v>19.280000999999999</c:v>
                </c:pt>
                <c:pt idx="406">
                  <c:v>19.129999000000002</c:v>
                </c:pt>
                <c:pt idx="407">
                  <c:v>19.299999</c:v>
                </c:pt>
                <c:pt idx="408">
                  <c:v>19.43</c:v>
                </c:pt>
                <c:pt idx="409">
                  <c:v>18.760000000000002</c:v>
                </c:pt>
                <c:pt idx="410">
                  <c:v>19.34</c:v>
                </c:pt>
                <c:pt idx="411">
                  <c:v>19.940000999999999</c:v>
                </c:pt>
                <c:pt idx="412">
                  <c:v>19.709999</c:v>
                </c:pt>
                <c:pt idx="413">
                  <c:v>20.32</c:v>
                </c:pt>
                <c:pt idx="414">
                  <c:v>20.149999999999999</c:v>
                </c:pt>
                <c:pt idx="415">
                  <c:v>19.739999999999998</c:v>
                </c:pt>
                <c:pt idx="416">
                  <c:v>18.489999999999998</c:v>
                </c:pt>
                <c:pt idx="417">
                  <c:v>19.799999</c:v>
                </c:pt>
                <c:pt idx="418">
                  <c:v>19.459999</c:v>
                </c:pt>
                <c:pt idx="419">
                  <c:v>19.27</c:v>
                </c:pt>
                <c:pt idx="420">
                  <c:v>19.59</c:v>
                </c:pt>
                <c:pt idx="421">
                  <c:v>19.690000999999999</c:v>
                </c:pt>
                <c:pt idx="422">
                  <c:v>20.059999000000001</c:v>
                </c:pt>
                <c:pt idx="423">
                  <c:v>21.200001</c:v>
                </c:pt>
                <c:pt idx="424">
                  <c:v>20.540001</c:v>
                </c:pt>
                <c:pt idx="425">
                  <c:v>20.780000999999999</c:v>
                </c:pt>
                <c:pt idx="426">
                  <c:v>21.07</c:v>
                </c:pt>
                <c:pt idx="427">
                  <c:v>21.01</c:v>
                </c:pt>
                <c:pt idx="428">
                  <c:v>21.35</c:v>
                </c:pt>
                <c:pt idx="429">
                  <c:v>21.440000999999999</c:v>
                </c:pt>
                <c:pt idx="430">
                  <c:v>27.35</c:v>
                </c:pt>
                <c:pt idx="431">
                  <c:v>25.370000999999998</c:v>
                </c:pt>
                <c:pt idx="432">
                  <c:v>25.51</c:v>
                </c:pt>
                <c:pt idx="433">
                  <c:v>26.549999</c:v>
                </c:pt>
                <c:pt idx="434">
                  <c:v>26.99</c:v>
                </c:pt>
                <c:pt idx="435">
                  <c:v>26.870000999999998</c:v>
                </c:pt>
                <c:pt idx="436">
                  <c:v>27.32</c:v>
                </c:pt>
                <c:pt idx="437">
                  <c:v>26.73</c:v>
                </c:pt>
                <c:pt idx="438">
                  <c:v>25.059999000000001</c:v>
                </c:pt>
                <c:pt idx="439">
                  <c:v>25.65</c:v>
                </c:pt>
                <c:pt idx="440">
                  <c:v>25.610001</c:v>
                </c:pt>
                <c:pt idx="441">
                  <c:v>26.49</c:v>
                </c:pt>
                <c:pt idx="442">
                  <c:v>26.6</c:v>
                </c:pt>
                <c:pt idx="443">
                  <c:v>27.76</c:v>
                </c:pt>
                <c:pt idx="444">
                  <c:v>27.09</c:v>
                </c:pt>
                <c:pt idx="445">
                  <c:v>27.799999</c:v>
                </c:pt>
                <c:pt idx="446">
                  <c:v>29.1</c:v>
                </c:pt>
                <c:pt idx="447">
                  <c:v>27.299999</c:v>
                </c:pt>
                <c:pt idx="448">
                  <c:v>26.309999000000001</c:v>
                </c:pt>
                <c:pt idx="449">
                  <c:v>25</c:v>
                </c:pt>
                <c:pt idx="450">
                  <c:v>25.49</c:v>
                </c:pt>
                <c:pt idx="451">
                  <c:v>25.73</c:v>
                </c:pt>
                <c:pt idx="452">
                  <c:v>25.969999000000001</c:v>
                </c:pt>
                <c:pt idx="453">
                  <c:v>25.4</c:v>
                </c:pt>
                <c:pt idx="454">
                  <c:v>25.389999</c:v>
                </c:pt>
                <c:pt idx="455">
                  <c:v>25.190000999999999</c:v>
                </c:pt>
                <c:pt idx="456">
                  <c:v>25.16</c:v>
                </c:pt>
                <c:pt idx="457">
                  <c:v>24.959999</c:v>
                </c:pt>
                <c:pt idx="458">
                  <c:v>24.290001</c:v>
                </c:pt>
                <c:pt idx="459">
                  <c:v>24.440000999999999</c:v>
                </c:pt>
                <c:pt idx="460">
                  <c:v>23.93</c:v>
                </c:pt>
                <c:pt idx="461">
                  <c:v>26.469999000000001</c:v>
                </c:pt>
                <c:pt idx="462">
                  <c:v>26.68</c:v>
                </c:pt>
                <c:pt idx="463">
                  <c:v>26.639999</c:v>
                </c:pt>
                <c:pt idx="464">
                  <c:v>25.98</c:v>
                </c:pt>
                <c:pt idx="465">
                  <c:v>27.6</c:v>
                </c:pt>
                <c:pt idx="466">
                  <c:v>27.07</c:v>
                </c:pt>
                <c:pt idx="467">
                  <c:v>27.709999</c:v>
                </c:pt>
                <c:pt idx="468">
                  <c:v>29.17</c:v>
                </c:pt>
                <c:pt idx="469">
                  <c:v>30.120000999999998</c:v>
                </c:pt>
                <c:pt idx="470">
                  <c:v>31.370000999999998</c:v>
                </c:pt>
                <c:pt idx="471">
                  <c:v>31.1</c:v>
                </c:pt>
                <c:pt idx="472">
                  <c:v>30.959999</c:v>
                </c:pt>
                <c:pt idx="473">
                  <c:v>29.889999</c:v>
                </c:pt>
                <c:pt idx="474">
                  <c:v>30.049999</c:v>
                </c:pt>
                <c:pt idx="475">
                  <c:v>30.530000999999999</c:v>
                </c:pt>
                <c:pt idx="476">
                  <c:v>30.690000999999999</c:v>
                </c:pt>
                <c:pt idx="477">
                  <c:v>29.389999</c:v>
                </c:pt>
                <c:pt idx="478">
                  <c:v>28.74</c:v>
                </c:pt>
                <c:pt idx="479">
                  <c:v>28.790001</c:v>
                </c:pt>
                <c:pt idx="480">
                  <c:v>28.809999000000001</c:v>
                </c:pt>
                <c:pt idx="481">
                  <c:v>28.9</c:v>
                </c:pt>
                <c:pt idx="482">
                  <c:v>28.889999</c:v>
                </c:pt>
                <c:pt idx="483">
                  <c:v>28.35</c:v>
                </c:pt>
                <c:pt idx="484">
                  <c:v>28.49</c:v>
                </c:pt>
                <c:pt idx="485">
                  <c:v>28.719999000000001</c:v>
                </c:pt>
                <c:pt idx="486">
                  <c:v>27.25</c:v>
                </c:pt>
                <c:pt idx="487">
                  <c:v>27.6</c:v>
                </c:pt>
                <c:pt idx="488">
                  <c:v>27.67</c:v>
                </c:pt>
                <c:pt idx="489">
                  <c:v>27.25</c:v>
                </c:pt>
                <c:pt idx="490">
                  <c:v>27.040001</c:v>
                </c:pt>
                <c:pt idx="491">
                  <c:v>27.049999</c:v>
                </c:pt>
                <c:pt idx="492">
                  <c:v>26.709999</c:v>
                </c:pt>
                <c:pt idx="493">
                  <c:v>27.09</c:v>
                </c:pt>
                <c:pt idx="494">
                  <c:v>27.040001</c:v>
                </c:pt>
                <c:pt idx="495">
                  <c:v>27.620000999999998</c:v>
                </c:pt>
                <c:pt idx="496">
                  <c:v>27.860001</c:v>
                </c:pt>
                <c:pt idx="497">
                  <c:v>28.5</c:v>
                </c:pt>
                <c:pt idx="498">
                  <c:v>28.18</c:v>
                </c:pt>
                <c:pt idx="499">
                  <c:v>28.1</c:v>
                </c:pt>
                <c:pt idx="500">
                  <c:v>28.27</c:v>
                </c:pt>
                <c:pt idx="501">
                  <c:v>28.48</c:v>
                </c:pt>
                <c:pt idx="502">
                  <c:v>27.83</c:v>
                </c:pt>
                <c:pt idx="503">
                  <c:v>28.52</c:v>
                </c:pt>
                <c:pt idx="504">
                  <c:v>25.68</c:v>
                </c:pt>
                <c:pt idx="505">
                  <c:v>25.120000999999998</c:v>
                </c:pt>
                <c:pt idx="506">
                  <c:v>24.27</c:v>
                </c:pt>
                <c:pt idx="507">
                  <c:v>25.25</c:v>
                </c:pt>
                <c:pt idx="508">
                  <c:v>24.940000999999999</c:v>
                </c:pt>
                <c:pt idx="509">
                  <c:v>25.370000999999998</c:v>
                </c:pt>
                <c:pt idx="510">
                  <c:v>25.18</c:v>
                </c:pt>
                <c:pt idx="511">
                  <c:v>24.959999</c:v>
                </c:pt>
                <c:pt idx="512">
                  <c:v>24.9</c:v>
                </c:pt>
                <c:pt idx="513">
                  <c:v>25.049999</c:v>
                </c:pt>
                <c:pt idx="514">
                  <c:v>24.83</c:v>
                </c:pt>
                <c:pt idx="515">
                  <c:v>24.92</c:v>
                </c:pt>
                <c:pt idx="516">
                  <c:v>25.74</c:v>
                </c:pt>
                <c:pt idx="517">
                  <c:v>25.790001</c:v>
                </c:pt>
                <c:pt idx="518">
                  <c:v>25.639999</c:v>
                </c:pt>
                <c:pt idx="519">
                  <c:v>25.83</c:v>
                </c:pt>
                <c:pt idx="520">
                  <c:v>25.1</c:v>
                </c:pt>
                <c:pt idx="521">
                  <c:v>25.42</c:v>
                </c:pt>
                <c:pt idx="522">
                  <c:v>25.43</c:v>
                </c:pt>
                <c:pt idx="523">
                  <c:v>25.540001</c:v>
                </c:pt>
                <c:pt idx="524">
                  <c:v>26.120000999999998</c:v>
                </c:pt>
                <c:pt idx="525">
                  <c:v>25.75</c:v>
                </c:pt>
                <c:pt idx="526">
                  <c:v>26.809999000000001</c:v>
                </c:pt>
                <c:pt idx="527">
                  <c:v>26.389999</c:v>
                </c:pt>
                <c:pt idx="528">
                  <c:v>26.450001</c:v>
                </c:pt>
                <c:pt idx="529">
                  <c:v>26.52</c:v>
                </c:pt>
                <c:pt idx="530">
                  <c:v>26.57</c:v>
                </c:pt>
                <c:pt idx="531">
                  <c:v>25.940000999999999</c:v>
                </c:pt>
                <c:pt idx="532">
                  <c:v>25.91</c:v>
                </c:pt>
                <c:pt idx="533">
                  <c:v>26.17</c:v>
                </c:pt>
                <c:pt idx="534">
                  <c:v>26.120000999999998</c:v>
                </c:pt>
                <c:pt idx="535">
                  <c:v>26.540001</c:v>
                </c:pt>
                <c:pt idx="536">
                  <c:v>26.43</c:v>
                </c:pt>
                <c:pt idx="537">
                  <c:v>26.91</c:v>
                </c:pt>
                <c:pt idx="538">
                  <c:v>27.51</c:v>
                </c:pt>
                <c:pt idx="539">
                  <c:v>27.4</c:v>
                </c:pt>
                <c:pt idx="540">
                  <c:v>27.26</c:v>
                </c:pt>
                <c:pt idx="541">
                  <c:v>26.57</c:v>
                </c:pt>
                <c:pt idx="542">
                  <c:v>27.67</c:v>
                </c:pt>
                <c:pt idx="543">
                  <c:v>27.26</c:v>
                </c:pt>
                <c:pt idx="544">
                  <c:v>27.540001</c:v>
                </c:pt>
                <c:pt idx="545">
                  <c:v>28.049999</c:v>
                </c:pt>
                <c:pt idx="546">
                  <c:v>27.85</c:v>
                </c:pt>
                <c:pt idx="547">
                  <c:v>28</c:v>
                </c:pt>
                <c:pt idx="548">
                  <c:v>28.190000999999999</c:v>
                </c:pt>
                <c:pt idx="549">
                  <c:v>29.18</c:v>
                </c:pt>
                <c:pt idx="550">
                  <c:v>28.34</c:v>
                </c:pt>
                <c:pt idx="551">
                  <c:v>26.940000999999999</c:v>
                </c:pt>
                <c:pt idx="552">
                  <c:v>24.389999</c:v>
                </c:pt>
                <c:pt idx="553">
                  <c:v>23.82</c:v>
                </c:pt>
                <c:pt idx="554">
                  <c:v>23.23</c:v>
                </c:pt>
                <c:pt idx="555">
                  <c:v>22.200001</c:v>
                </c:pt>
                <c:pt idx="556">
                  <c:v>22.469999000000001</c:v>
                </c:pt>
                <c:pt idx="557">
                  <c:v>22.08</c:v>
                </c:pt>
                <c:pt idx="558">
                  <c:v>22.450001</c:v>
                </c:pt>
                <c:pt idx="559">
                  <c:v>22.25</c:v>
                </c:pt>
                <c:pt idx="560">
                  <c:v>22.33</c:v>
                </c:pt>
                <c:pt idx="561">
                  <c:v>22.68</c:v>
                </c:pt>
                <c:pt idx="562">
                  <c:v>22.549999</c:v>
                </c:pt>
                <c:pt idx="563">
                  <c:v>21.83</c:v>
                </c:pt>
                <c:pt idx="564">
                  <c:v>21.98</c:v>
                </c:pt>
                <c:pt idx="565">
                  <c:v>19.940000999999999</c:v>
                </c:pt>
                <c:pt idx="566">
                  <c:v>19.57</c:v>
                </c:pt>
                <c:pt idx="567">
                  <c:v>19.600000000000001</c:v>
                </c:pt>
                <c:pt idx="568">
                  <c:v>19.32</c:v>
                </c:pt>
                <c:pt idx="569">
                  <c:v>19.469999000000001</c:v>
                </c:pt>
                <c:pt idx="570">
                  <c:v>20</c:v>
                </c:pt>
                <c:pt idx="571">
                  <c:v>19.389999</c:v>
                </c:pt>
                <c:pt idx="572">
                  <c:v>19.27</c:v>
                </c:pt>
                <c:pt idx="573">
                  <c:v>19.450001</c:v>
                </c:pt>
                <c:pt idx="574">
                  <c:v>19.239999999999998</c:v>
                </c:pt>
                <c:pt idx="575">
                  <c:v>19.760000000000002</c:v>
                </c:pt>
                <c:pt idx="576">
                  <c:v>19.209999</c:v>
                </c:pt>
                <c:pt idx="577">
                  <c:v>19.09</c:v>
                </c:pt>
                <c:pt idx="578">
                  <c:v>18.790001</c:v>
                </c:pt>
                <c:pt idx="579">
                  <c:v>17.850000000000001</c:v>
                </c:pt>
                <c:pt idx="580">
                  <c:v>18.32</c:v>
                </c:pt>
                <c:pt idx="581">
                  <c:v>17.760000000000002</c:v>
                </c:pt>
                <c:pt idx="582">
                  <c:v>17.870000999999998</c:v>
                </c:pt>
                <c:pt idx="583">
                  <c:v>19.360001</c:v>
                </c:pt>
                <c:pt idx="584">
                  <c:v>19.25</c:v>
                </c:pt>
                <c:pt idx="585">
                  <c:v>19.010000000000002</c:v>
                </c:pt>
                <c:pt idx="586">
                  <c:v>19.5</c:v>
                </c:pt>
                <c:pt idx="587">
                  <c:v>19.629999000000002</c:v>
                </c:pt>
                <c:pt idx="588">
                  <c:v>19.75</c:v>
                </c:pt>
                <c:pt idx="589">
                  <c:v>20.420000000000002</c:v>
                </c:pt>
                <c:pt idx="590">
                  <c:v>20.07</c:v>
                </c:pt>
                <c:pt idx="591">
                  <c:v>19.829999999999998</c:v>
                </c:pt>
                <c:pt idx="592">
                  <c:v>20.329999999999998</c:v>
                </c:pt>
                <c:pt idx="593">
                  <c:v>20.98</c:v>
                </c:pt>
                <c:pt idx="594">
                  <c:v>20.48</c:v>
                </c:pt>
                <c:pt idx="595">
                  <c:v>20.549999</c:v>
                </c:pt>
                <c:pt idx="596">
                  <c:v>20.440000999999999</c:v>
                </c:pt>
                <c:pt idx="597">
                  <c:v>20.959999</c:v>
                </c:pt>
                <c:pt idx="598">
                  <c:v>22.4</c:v>
                </c:pt>
                <c:pt idx="599">
                  <c:v>22.58</c:v>
                </c:pt>
                <c:pt idx="600">
                  <c:v>22.549999</c:v>
                </c:pt>
                <c:pt idx="601">
                  <c:v>22.35</c:v>
                </c:pt>
                <c:pt idx="602">
                  <c:v>23.129999000000002</c:v>
                </c:pt>
                <c:pt idx="603">
                  <c:v>23.23</c:v>
                </c:pt>
                <c:pt idx="604">
                  <c:v>23.389999</c:v>
                </c:pt>
                <c:pt idx="605">
                  <c:v>23.719999000000001</c:v>
                </c:pt>
                <c:pt idx="606">
                  <c:v>23.549999</c:v>
                </c:pt>
                <c:pt idx="607">
                  <c:v>23.67</c:v>
                </c:pt>
                <c:pt idx="608">
                  <c:v>23.290001</c:v>
                </c:pt>
                <c:pt idx="609">
                  <c:v>23.139999</c:v>
                </c:pt>
                <c:pt idx="610">
                  <c:v>22.85</c:v>
                </c:pt>
                <c:pt idx="611">
                  <c:v>24.440000999999999</c:v>
                </c:pt>
                <c:pt idx="612">
                  <c:v>24.49</c:v>
                </c:pt>
                <c:pt idx="613">
                  <c:v>24.08</c:v>
                </c:pt>
                <c:pt idx="614">
                  <c:v>24.83</c:v>
                </c:pt>
                <c:pt idx="615">
                  <c:v>24.9</c:v>
                </c:pt>
                <c:pt idx="616">
                  <c:v>25.290001</c:v>
                </c:pt>
                <c:pt idx="617">
                  <c:v>24.84</c:v>
                </c:pt>
                <c:pt idx="618">
                  <c:v>24.43</c:v>
                </c:pt>
                <c:pt idx="619">
                  <c:v>24.469999000000001</c:v>
                </c:pt>
                <c:pt idx="620">
                  <c:v>23.959999</c:v>
                </c:pt>
                <c:pt idx="621">
                  <c:v>23.57</c:v>
                </c:pt>
                <c:pt idx="622">
                  <c:v>24.27</c:v>
                </c:pt>
                <c:pt idx="623">
                  <c:v>24.18</c:v>
                </c:pt>
                <c:pt idx="624">
                  <c:v>23.84</c:v>
                </c:pt>
                <c:pt idx="625">
                  <c:v>24.41</c:v>
                </c:pt>
                <c:pt idx="626">
                  <c:v>24.549999</c:v>
                </c:pt>
                <c:pt idx="627">
                  <c:v>23.129999000000002</c:v>
                </c:pt>
                <c:pt idx="628">
                  <c:v>23.34</c:v>
                </c:pt>
                <c:pt idx="629">
                  <c:v>22.559999000000001</c:v>
                </c:pt>
                <c:pt idx="630">
                  <c:v>22.950001</c:v>
                </c:pt>
                <c:pt idx="631">
                  <c:v>22.9</c:v>
                </c:pt>
                <c:pt idx="632">
                  <c:v>22.299999</c:v>
                </c:pt>
                <c:pt idx="633">
                  <c:v>23.280000999999999</c:v>
                </c:pt>
                <c:pt idx="634">
                  <c:v>23.889999</c:v>
                </c:pt>
                <c:pt idx="635">
                  <c:v>24.6</c:v>
                </c:pt>
                <c:pt idx="636">
                  <c:v>24.530000999999999</c:v>
                </c:pt>
                <c:pt idx="637">
                  <c:v>25.74</c:v>
                </c:pt>
                <c:pt idx="638">
                  <c:v>26.459999</c:v>
                </c:pt>
                <c:pt idx="639">
                  <c:v>27.4</c:v>
                </c:pt>
                <c:pt idx="640">
                  <c:v>28.049999</c:v>
                </c:pt>
                <c:pt idx="641">
                  <c:v>28.559999000000001</c:v>
                </c:pt>
                <c:pt idx="642">
                  <c:v>28.4</c:v>
                </c:pt>
                <c:pt idx="643">
                  <c:v>28.790001</c:v>
                </c:pt>
                <c:pt idx="644">
                  <c:v>28.4</c:v>
                </c:pt>
                <c:pt idx="645">
                  <c:v>27.690000999999999</c:v>
                </c:pt>
                <c:pt idx="646">
                  <c:v>27.01</c:v>
                </c:pt>
                <c:pt idx="647">
                  <c:v>27.799999</c:v>
                </c:pt>
                <c:pt idx="648">
                  <c:v>27.059999000000001</c:v>
                </c:pt>
                <c:pt idx="649">
                  <c:v>27.99</c:v>
                </c:pt>
                <c:pt idx="650">
                  <c:v>27.950001</c:v>
                </c:pt>
                <c:pt idx="651">
                  <c:v>27.5</c:v>
                </c:pt>
                <c:pt idx="652">
                  <c:v>27.76</c:v>
                </c:pt>
                <c:pt idx="653">
                  <c:v>28.59</c:v>
                </c:pt>
                <c:pt idx="654">
                  <c:v>28.299999</c:v>
                </c:pt>
                <c:pt idx="655">
                  <c:v>28.76</c:v>
                </c:pt>
                <c:pt idx="656">
                  <c:v>28.799999</c:v>
                </c:pt>
                <c:pt idx="657">
                  <c:v>28.98</c:v>
                </c:pt>
                <c:pt idx="658">
                  <c:v>30.33</c:v>
                </c:pt>
                <c:pt idx="659">
                  <c:v>30.5</c:v>
                </c:pt>
                <c:pt idx="660">
                  <c:v>30.16</c:v>
                </c:pt>
                <c:pt idx="661">
                  <c:v>30.860001</c:v>
                </c:pt>
                <c:pt idx="662">
                  <c:v>31.18</c:v>
                </c:pt>
                <c:pt idx="663">
                  <c:v>31.629999000000002</c:v>
                </c:pt>
                <c:pt idx="664">
                  <c:v>31.68</c:v>
                </c:pt>
                <c:pt idx="665">
                  <c:v>32.740001999999997</c:v>
                </c:pt>
                <c:pt idx="666">
                  <c:v>32.790000999999997</c:v>
                </c:pt>
                <c:pt idx="667">
                  <c:v>32.849997999999999</c:v>
                </c:pt>
                <c:pt idx="668">
                  <c:v>33.07</c:v>
                </c:pt>
                <c:pt idx="669">
                  <c:v>33.32</c:v>
                </c:pt>
                <c:pt idx="670">
                  <c:v>33.310001</c:v>
                </c:pt>
                <c:pt idx="671">
                  <c:v>33.700001</c:v>
                </c:pt>
                <c:pt idx="672">
                  <c:v>34.330002</c:v>
                </c:pt>
                <c:pt idx="673">
                  <c:v>33.32</c:v>
                </c:pt>
                <c:pt idx="674">
                  <c:v>38.529998999999997</c:v>
                </c:pt>
                <c:pt idx="675">
                  <c:v>34.990001999999997</c:v>
                </c:pt>
                <c:pt idx="676">
                  <c:v>36.020000000000003</c:v>
                </c:pt>
                <c:pt idx="677">
                  <c:v>35.779998999999997</c:v>
                </c:pt>
                <c:pt idx="678">
                  <c:v>35.419998</c:v>
                </c:pt>
                <c:pt idx="679">
                  <c:v>35.07</c:v>
                </c:pt>
                <c:pt idx="680">
                  <c:v>35.520000000000003</c:v>
                </c:pt>
                <c:pt idx="681">
                  <c:v>35.560001</c:v>
                </c:pt>
                <c:pt idx="682">
                  <c:v>35.5</c:v>
                </c:pt>
                <c:pt idx="683">
                  <c:v>35.380001</c:v>
                </c:pt>
                <c:pt idx="684">
                  <c:v>35.509998000000003</c:v>
                </c:pt>
                <c:pt idx="685">
                  <c:v>36.080002</c:v>
                </c:pt>
                <c:pt idx="686">
                  <c:v>36.659999999999997</c:v>
                </c:pt>
                <c:pt idx="687">
                  <c:v>35.470001000000003</c:v>
                </c:pt>
                <c:pt idx="688">
                  <c:v>34.799999</c:v>
                </c:pt>
                <c:pt idx="689">
                  <c:v>34.729999999999997</c:v>
                </c:pt>
                <c:pt idx="690">
                  <c:v>34.409999999999997</c:v>
                </c:pt>
                <c:pt idx="691">
                  <c:v>34.209999000000003</c:v>
                </c:pt>
                <c:pt idx="692">
                  <c:v>35.060001</c:v>
                </c:pt>
                <c:pt idx="693">
                  <c:v>35.479999999999997</c:v>
                </c:pt>
                <c:pt idx="694">
                  <c:v>35.279998999999997</c:v>
                </c:pt>
                <c:pt idx="695">
                  <c:v>34.900002000000001</c:v>
                </c:pt>
                <c:pt idx="696">
                  <c:v>33.43</c:v>
                </c:pt>
                <c:pt idx="697">
                  <c:v>34.220001000000003</c:v>
                </c:pt>
                <c:pt idx="698">
                  <c:v>35.889999000000003</c:v>
                </c:pt>
                <c:pt idx="699">
                  <c:v>36.659999999999997</c:v>
                </c:pt>
                <c:pt idx="700">
                  <c:v>35.459999000000003</c:v>
                </c:pt>
                <c:pt idx="701">
                  <c:v>36.270000000000003</c:v>
                </c:pt>
                <c:pt idx="702">
                  <c:v>35.599997999999999</c:v>
                </c:pt>
                <c:pt idx="703">
                  <c:v>35.659999999999997</c:v>
                </c:pt>
                <c:pt idx="704">
                  <c:v>35.909999999999997</c:v>
                </c:pt>
                <c:pt idx="705">
                  <c:v>36.119999</c:v>
                </c:pt>
                <c:pt idx="706">
                  <c:v>37.880001</c:v>
                </c:pt>
                <c:pt idx="707">
                  <c:v>38.57</c:v>
                </c:pt>
                <c:pt idx="708">
                  <c:v>39.299999</c:v>
                </c:pt>
                <c:pt idx="709">
                  <c:v>39.259998000000003</c:v>
                </c:pt>
                <c:pt idx="710">
                  <c:v>40.310001</c:v>
                </c:pt>
                <c:pt idx="711">
                  <c:v>40.029998999999997</c:v>
                </c:pt>
                <c:pt idx="712">
                  <c:v>39.900002000000001</c:v>
                </c:pt>
                <c:pt idx="713">
                  <c:v>40.75</c:v>
                </c:pt>
                <c:pt idx="714">
                  <c:v>41.259998000000003</c:v>
                </c:pt>
                <c:pt idx="715">
                  <c:v>41.5</c:v>
                </c:pt>
                <c:pt idx="716">
                  <c:v>41.889999000000003</c:v>
                </c:pt>
                <c:pt idx="717">
                  <c:v>41.75</c:v>
                </c:pt>
                <c:pt idx="718">
                  <c:v>42.080002</c:v>
                </c:pt>
                <c:pt idx="719">
                  <c:v>42.41</c:v>
                </c:pt>
                <c:pt idx="720">
                  <c:v>41.610000999999997</c:v>
                </c:pt>
                <c:pt idx="721">
                  <c:v>42.68</c:v>
                </c:pt>
                <c:pt idx="722">
                  <c:v>43.400002000000001</c:v>
                </c:pt>
                <c:pt idx="723">
                  <c:v>42.889999000000003</c:v>
                </c:pt>
                <c:pt idx="724">
                  <c:v>42.23</c:v>
                </c:pt>
                <c:pt idx="725">
                  <c:v>42.900002000000001</c:v>
                </c:pt>
                <c:pt idx="726">
                  <c:v>42.799999</c:v>
                </c:pt>
                <c:pt idx="727">
                  <c:v>42.91</c:v>
                </c:pt>
                <c:pt idx="728">
                  <c:v>41.580002</c:v>
                </c:pt>
                <c:pt idx="729">
                  <c:v>41.709999000000003</c:v>
                </c:pt>
                <c:pt idx="730">
                  <c:v>42.369999</c:v>
                </c:pt>
                <c:pt idx="731">
                  <c:v>42.119999</c:v>
                </c:pt>
                <c:pt idx="732">
                  <c:v>41.27</c:v>
                </c:pt>
                <c:pt idx="733">
                  <c:v>40.479999999999997</c:v>
                </c:pt>
                <c:pt idx="734">
                  <c:v>40.57</c:v>
                </c:pt>
                <c:pt idx="735">
                  <c:v>40.599997999999999</c:v>
                </c:pt>
                <c:pt idx="736">
                  <c:v>39.25</c:v>
                </c:pt>
                <c:pt idx="737">
                  <c:v>37.909999999999997</c:v>
                </c:pt>
                <c:pt idx="738">
                  <c:v>37.490001999999997</c:v>
                </c:pt>
                <c:pt idx="739">
                  <c:v>38.840000000000003</c:v>
                </c:pt>
                <c:pt idx="740">
                  <c:v>39.409999999999997</c:v>
                </c:pt>
                <c:pt idx="741">
                  <c:v>39.169998</c:v>
                </c:pt>
                <c:pt idx="742">
                  <c:v>37.840000000000003</c:v>
                </c:pt>
                <c:pt idx="743">
                  <c:v>36.490001999999997</c:v>
                </c:pt>
                <c:pt idx="744">
                  <c:v>36.520000000000003</c:v>
                </c:pt>
                <c:pt idx="745">
                  <c:v>37.860000999999997</c:v>
                </c:pt>
                <c:pt idx="746">
                  <c:v>38.57</c:v>
                </c:pt>
                <c:pt idx="747">
                  <c:v>37.310001</c:v>
                </c:pt>
                <c:pt idx="748">
                  <c:v>38.270000000000003</c:v>
                </c:pt>
                <c:pt idx="749">
                  <c:v>38.849997999999999</c:v>
                </c:pt>
                <c:pt idx="750">
                  <c:v>36.900002000000001</c:v>
                </c:pt>
                <c:pt idx="751">
                  <c:v>36.700001</c:v>
                </c:pt>
                <c:pt idx="752">
                  <c:v>35.389999000000003</c:v>
                </c:pt>
                <c:pt idx="753">
                  <c:v>34.209999000000003</c:v>
                </c:pt>
                <c:pt idx="754">
                  <c:v>33.869999</c:v>
                </c:pt>
                <c:pt idx="755">
                  <c:v>28.450001</c:v>
                </c:pt>
                <c:pt idx="756">
                  <c:v>26.17</c:v>
                </c:pt>
                <c:pt idx="757">
                  <c:v>26.540001</c:v>
                </c:pt>
                <c:pt idx="758">
                  <c:v>26.07</c:v>
                </c:pt>
                <c:pt idx="759">
                  <c:v>26.870000999999998</c:v>
                </c:pt>
                <c:pt idx="760">
                  <c:v>24.15</c:v>
                </c:pt>
                <c:pt idx="761">
                  <c:v>24.23</c:v>
                </c:pt>
                <c:pt idx="762">
                  <c:v>21.559999000000001</c:v>
                </c:pt>
                <c:pt idx="763">
                  <c:v>22.6</c:v>
                </c:pt>
                <c:pt idx="764">
                  <c:v>20.34</c:v>
                </c:pt>
                <c:pt idx="765">
                  <c:v>18.16</c:v>
                </c:pt>
                <c:pt idx="766">
                  <c:v>19.34</c:v>
                </c:pt>
                <c:pt idx="767">
                  <c:v>16.579999999999998</c:v>
                </c:pt>
                <c:pt idx="768">
                  <c:v>14.42</c:v>
                </c:pt>
                <c:pt idx="769">
                  <c:v>10.86</c:v>
                </c:pt>
                <c:pt idx="770">
                  <c:v>11.5</c:v>
                </c:pt>
                <c:pt idx="771">
                  <c:v>10.77</c:v>
                </c:pt>
                <c:pt idx="772">
                  <c:v>12.54</c:v>
                </c:pt>
                <c:pt idx="773">
                  <c:v>15.07</c:v>
                </c:pt>
                <c:pt idx="774">
                  <c:v>18.639999</c:v>
                </c:pt>
                <c:pt idx="775">
                  <c:v>18.43</c:v>
                </c:pt>
                <c:pt idx="776">
                  <c:v>18.030000999999999</c:v>
                </c:pt>
                <c:pt idx="777">
                  <c:v>17.5</c:v>
                </c:pt>
                <c:pt idx="778">
                  <c:v>16.989999999999998</c:v>
                </c:pt>
                <c:pt idx="779">
                  <c:v>15.54</c:v>
                </c:pt>
                <c:pt idx="780">
                  <c:v>15.83</c:v>
                </c:pt>
                <c:pt idx="781">
                  <c:v>14.71</c:v>
                </c:pt>
                <c:pt idx="782">
                  <c:v>18.579999999999998</c:v>
                </c:pt>
                <c:pt idx="783">
                  <c:v>17.889999</c:v>
                </c:pt>
                <c:pt idx="784">
                  <c:v>20.690000999999999</c:v>
                </c:pt>
                <c:pt idx="785">
                  <c:v>20.84</c:v>
                </c:pt>
                <c:pt idx="786">
                  <c:v>20.67</c:v>
                </c:pt>
                <c:pt idx="787">
                  <c:v>21.709999</c:v>
                </c:pt>
                <c:pt idx="788">
                  <c:v>21.42</c:v>
                </c:pt>
                <c:pt idx="789">
                  <c:v>21.389999</c:v>
                </c:pt>
                <c:pt idx="790">
                  <c:v>23.219999000000001</c:v>
                </c:pt>
                <c:pt idx="791">
                  <c:v>22.790001</c:v>
                </c:pt>
                <c:pt idx="792">
                  <c:v>22.98</c:v>
                </c:pt>
                <c:pt idx="793">
                  <c:v>23.299999</c:v>
                </c:pt>
                <c:pt idx="794">
                  <c:v>19.450001</c:v>
                </c:pt>
                <c:pt idx="795">
                  <c:v>21.51</c:v>
                </c:pt>
                <c:pt idx="796">
                  <c:v>23.5</c:v>
                </c:pt>
                <c:pt idx="797">
                  <c:v>23.709999</c:v>
                </c:pt>
                <c:pt idx="798">
                  <c:v>26.17</c:v>
                </c:pt>
                <c:pt idx="799">
                  <c:v>24.25</c:v>
                </c:pt>
                <c:pt idx="800">
                  <c:v>22.07</c:v>
                </c:pt>
                <c:pt idx="801">
                  <c:v>22.299999</c:v>
                </c:pt>
                <c:pt idx="802">
                  <c:v>22.51</c:v>
                </c:pt>
                <c:pt idx="803">
                  <c:v>22.83</c:v>
                </c:pt>
                <c:pt idx="804">
                  <c:v>23.57</c:v>
                </c:pt>
                <c:pt idx="805">
                  <c:v>25.01</c:v>
                </c:pt>
                <c:pt idx="806">
                  <c:v>23.83</c:v>
                </c:pt>
                <c:pt idx="807">
                  <c:v>22.09</c:v>
                </c:pt>
                <c:pt idx="808">
                  <c:v>21.09</c:v>
                </c:pt>
                <c:pt idx="809">
                  <c:v>22.780000999999999</c:v>
                </c:pt>
                <c:pt idx="810">
                  <c:v>24</c:v>
                </c:pt>
                <c:pt idx="811">
                  <c:v>26.129999000000002</c:v>
                </c:pt>
                <c:pt idx="812">
                  <c:v>25.01</c:v>
                </c:pt>
                <c:pt idx="813">
                  <c:v>27.299999</c:v>
                </c:pt>
                <c:pt idx="814">
                  <c:v>27.24</c:v>
                </c:pt>
                <c:pt idx="815">
                  <c:v>26.709999</c:v>
                </c:pt>
                <c:pt idx="816">
                  <c:v>29.25</c:v>
                </c:pt>
                <c:pt idx="817">
                  <c:v>30.809999000000001</c:v>
                </c:pt>
                <c:pt idx="818">
                  <c:v>28.790001</c:v>
                </c:pt>
                <c:pt idx="819">
                  <c:v>28.65</c:v>
                </c:pt>
                <c:pt idx="820">
                  <c:v>29.530000999999999</c:v>
                </c:pt>
                <c:pt idx="821">
                  <c:v>30.26</c:v>
                </c:pt>
                <c:pt idx="822">
                  <c:v>32.090000000000003</c:v>
                </c:pt>
                <c:pt idx="823">
                  <c:v>33.130001</c:v>
                </c:pt>
                <c:pt idx="824">
                  <c:v>33.790000999999997</c:v>
                </c:pt>
                <c:pt idx="825">
                  <c:v>35.990001999999997</c:v>
                </c:pt>
                <c:pt idx="826">
                  <c:v>34.119999</c:v>
                </c:pt>
                <c:pt idx="827">
                  <c:v>32.720001000000003</c:v>
                </c:pt>
                <c:pt idx="828">
                  <c:v>29.91</c:v>
                </c:pt>
                <c:pt idx="829">
                  <c:v>30.66</c:v>
                </c:pt>
                <c:pt idx="830">
                  <c:v>31.709999</c:v>
                </c:pt>
                <c:pt idx="831">
                  <c:v>32.880001</c:v>
                </c:pt>
                <c:pt idx="832">
                  <c:v>33.009998000000003</c:v>
                </c:pt>
                <c:pt idx="833">
                  <c:v>32.810001</c:v>
                </c:pt>
                <c:pt idx="834">
                  <c:v>32.509998000000003</c:v>
                </c:pt>
                <c:pt idx="835">
                  <c:v>32.490001999999997</c:v>
                </c:pt>
                <c:pt idx="836">
                  <c:v>34.169998</c:v>
                </c:pt>
                <c:pt idx="837">
                  <c:v>33.650002000000001</c:v>
                </c:pt>
                <c:pt idx="838">
                  <c:v>34.5</c:v>
                </c:pt>
                <c:pt idx="839">
                  <c:v>32.889999000000003</c:v>
                </c:pt>
                <c:pt idx="840">
                  <c:v>35.07</c:v>
                </c:pt>
                <c:pt idx="841">
                  <c:v>36.82</c:v>
                </c:pt>
                <c:pt idx="842">
                  <c:v>35.409999999999997</c:v>
                </c:pt>
                <c:pt idx="843">
                  <c:v>35.900002000000001</c:v>
                </c:pt>
                <c:pt idx="844">
                  <c:v>34.849997999999999</c:v>
                </c:pt>
                <c:pt idx="845">
                  <c:v>33.779998999999997</c:v>
                </c:pt>
                <c:pt idx="846">
                  <c:v>34.950001</c:v>
                </c:pt>
                <c:pt idx="847">
                  <c:v>34.099997999999999</c:v>
                </c:pt>
                <c:pt idx="848">
                  <c:v>35.540000999999997</c:v>
                </c:pt>
                <c:pt idx="849">
                  <c:v>33.479999999999997</c:v>
                </c:pt>
                <c:pt idx="850">
                  <c:v>34.419998</c:v>
                </c:pt>
                <c:pt idx="851">
                  <c:v>36.830002</c:v>
                </c:pt>
                <c:pt idx="852">
                  <c:v>36.470001000000003</c:v>
                </c:pt>
                <c:pt idx="853">
                  <c:v>34.759998000000003</c:v>
                </c:pt>
                <c:pt idx="854">
                  <c:v>34.340000000000003</c:v>
                </c:pt>
                <c:pt idx="855">
                  <c:v>35.830002</c:v>
                </c:pt>
                <c:pt idx="856">
                  <c:v>36.32</c:v>
                </c:pt>
                <c:pt idx="857">
                  <c:v>35.959999000000003</c:v>
                </c:pt>
                <c:pt idx="858">
                  <c:v>35.630001</c:v>
                </c:pt>
                <c:pt idx="859">
                  <c:v>35.900002000000001</c:v>
                </c:pt>
                <c:pt idx="860">
                  <c:v>35.639999000000003</c:v>
                </c:pt>
                <c:pt idx="861">
                  <c:v>37.369999</c:v>
                </c:pt>
                <c:pt idx="862">
                  <c:v>37.540000999999997</c:v>
                </c:pt>
                <c:pt idx="863">
                  <c:v>35.939999</c:v>
                </c:pt>
                <c:pt idx="864">
                  <c:v>36.659999999999997</c:v>
                </c:pt>
                <c:pt idx="865">
                  <c:v>36.409999999999997</c:v>
                </c:pt>
                <c:pt idx="866">
                  <c:v>38.509998000000003</c:v>
                </c:pt>
                <c:pt idx="867">
                  <c:v>37.529998999999997</c:v>
                </c:pt>
                <c:pt idx="868">
                  <c:v>38.590000000000003</c:v>
                </c:pt>
                <c:pt idx="869">
                  <c:v>37.700001</c:v>
                </c:pt>
                <c:pt idx="870">
                  <c:v>38.029998999999997</c:v>
                </c:pt>
                <c:pt idx="871">
                  <c:v>38.869999</c:v>
                </c:pt>
                <c:pt idx="872">
                  <c:v>39.369999</c:v>
                </c:pt>
                <c:pt idx="873">
                  <c:v>39.490001999999997</c:v>
                </c:pt>
                <c:pt idx="874">
                  <c:v>40.740001999999997</c:v>
                </c:pt>
                <c:pt idx="875">
                  <c:v>40.639999000000003</c:v>
                </c:pt>
                <c:pt idx="876">
                  <c:v>39.020000000000003</c:v>
                </c:pt>
                <c:pt idx="877">
                  <c:v>38.709999000000003</c:v>
                </c:pt>
                <c:pt idx="878">
                  <c:v>38.130001</c:v>
                </c:pt>
                <c:pt idx="879">
                  <c:v>39.340000000000003</c:v>
                </c:pt>
                <c:pt idx="880">
                  <c:v>39.990001999999997</c:v>
                </c:pt>
                <c:pt idx="881">
                  <c:v>40.610000999999997</c:v>
                </c:pt>
                <c:pt idx="882">
                  <c:v>41.119999</c:v>
                </c:pt>
                <c:pt idx="883">
                  <c:v>41.139999000000003</c:v>
                </c:pt>
                <c:pt idx="884">
                  <c:v>39.909999999999997</c:v>
                </c:pt>
                <c:pt idx="885">
                  <c:v>40.07</c:v>
                </c:pt>
                <c:pt idx="886">
                  <c:v>41.169998</c:v>
                </c:pt>
                <c:pt idx="887">
                  <c:v>38.979999999999997</c:v>
                </c:pt>
                <c:pt idx="888">
                  <c:v>38.75</c:v>
                </c:pt>
                <c:pt idx="889">
                  <c:v>39.07</c:v>
                </c:pt>
                <c:pt idx="890">
                  <c:v>39.659999999999997</c:v>
                </c:pt>
                <c:pt idx="891">
                  <c:v>39.020000000000003</c:v>
                </c:pt>
                <c:pt idx="892">
                  <c:v>41.990001999999997</c:v>
                </c:pt>
                <c:pt idx="893">
                  <c:v>44.02</c:v>
                </c:pt>
                <c:pt idx="894">
                  <c:v>42.630001</c:v>
                </c:pt>
                <c:pt idx="895">
                  <c:v>43.990001999999997</c:v>
                </c:pt>
                <c:pt idx="896">
                  <c:v>42.380001</c:v>
                </c:pt>
                <c:pt idx="897">
                  <c:v>41.77</c:v>
                </c:pt>
                <c:pt idx="898">
                  <c:v>42.040000999999997</c:v>
                </c:pt>
                <c:pt idx="899">
                  <c:v>43.860000999999997</c:v>
                </c:pt>
                <c:pt idx="900">
                  <c:v>42.650002000000001</c:v>
                </c:pt>
                <c:pt idx="901">
                  <c:v>42.360000999999997</c:v>
                </c:pt>
                <c:pt idx="902">
                  <c:v>42.619999</c:v>
                </c:pt>
                <c:pt idx="903">
                  <c:v>41.990001999999997</c:v>
                </c:pt>
                <c:pt idx="904">
                  <c:v>41.939999</c:v>
                </c:pt>
                <c:pt idx="905">
                  <c:v>42.73</c:v>
                </c:pt>
                <c:pt idx="906">
                  <c:v>45.189999</c:v>
                </c:pt>
                <c:pt idx="907">
                  <c:v>45.98</c:v>
                </c:pt>
                <c:pt idx="908">
                  <c:v>47.279998999999997</c:v>
                </c:pt>
                <c:pt idx="909">
                  <c:v>46.799999</c:v>
                </c:pt>
                <c:pt idx="910">
                  <c:v>47.099997999999999</c:v>
                </c:pt>
                <c:pt idx="911">
                  <c:v>47.049999</c:v>
                </c:pt>
                <c:pt idx="912">
                  <c:v>47.639999000000003</c:v>
                </c:pt>
                <c:pt idx="913">
                  <c:v>48.529998999999997</c:v>
                </c:pt>
                <c:pt idx="914">
                  <c:v>48.810001</c:v>
                </c:pt>
                <c:pt idx="915">
                  <c:v>48.75</c:v>
                </c:pt>
                <c:pt idx="916">
                  <c:v>51.099997999999999</c:v>
                </c:pt>
                <c:pt idx="917">
                  <c:v>51.080002</c:v>
                </c:pt>
                <c:pt idx="918">
                  <c:v>51.52</c:v>
                </c:pt>
                <c:pt idx="919">
                  <c:v>52.18</c:v>
                </c:pt>
                <c:pt idx="920">
                  <c:v>51.48</c:v>
                </c:pt>
                <c:pt idx="921">
                  <c:v>52.139999000000003</c:v>
                </c:pt>
                <c:pt idx="922">
                  <c:v>52.549999</c:v>
                </c:pt>
                <c:pt idx="923">
                  <c:v>52.240001999999997</c:v>
                </c:pt>
                <c:pt idx="924">
                  <c:v>54.82</c:v>
                </c:pt>
                <c:pt idx="925">
                  <c:v>53.93</c:v>
                </c:pt>
                <c:pt idx="926">
                  <c:v>53.990001999999997</c:v>
                </c:pt>
                <c:pt idx="927">
                  <c:v>52.330002</c:v>
                </c:pt>
                <c:pt idx="928">
                  <c:v>53.810001</c:v>
                </c:pt>
                <c:pt idx="929">
                  <c:v>55.150002000000001</c:v>
                </c:pt>
                <c:pt idx="930">
                  <c:v>56.040000999999997</c:v>
                </c:pt>
                <c:pt idx="931">
                  <c:v>58.830002</c:v>
                </c:pt>
                <c:pt idx="932">
                  <c:v>58.330002</c:v>
                </c:pt>
                <c:pt idx="933">
                  <c:v>55.25</c:v>
                </c:pt>
                <c:pt idx="934">
                  <c:v>54.25</c:v>
                </c:pt>
                <c:pt idx="935">
                  <c:v>55.41</c:v>
                </c:pt>
                <c:pt idx="936">
                  <c:v>55.610000999999997</c:v>
                </c:pt>
                <c:pt idx="937">
                  <c:v>56.889999000000003</c:v>
                </c:pt>
                <c:pt idx="938">
                  <c:v>57.439999</c:v>
                </c:pt>
                <c:pt idx="939">
                  <c:v>58</c:v>
                </c:pt>
                <c:pt idx="940">
                  <c:v>57.880001</c:v>
                </c:pt>
                <c:pt idx="941">
                  <c:v>58.200001</c:v>
                </c:pt>
                <c:pt idx="942">
                  <c:v>61.27</c:v>
                </c:pt>
                <c:pt idx="943">
                  <c:v>62.200001</c:v>
                </c:pt>
                <c:pt idx="944">
                  <c:v>59.869999</c:v>
                </c:pt>
                <c:pt idx="945">
                  <c:v>59.990001999999997</c:v>
                </c:pt>
                <c:pt idx="946">
                  <c:v>59.459999000000003</c:v>
                </c:pt>
                <c:pt idx="947">
                  <c:v>58.889999000000003</c:v>
                </c:pt>
                <c:pt idx="948">
                  <c:v>62.09</c:v>
                </c:pt>
                <c:pt idx="949">
                  <c:v>61.580002</c:v>
                </c:pt>
                <c:pt idx="950">
                  <c:v>62.790000999999997</c:v>
                </c:pt>
                <c:pt idx="951">
                  <c:v>63.959999000000003</c:v>
                </c:pt>
                <c:pt idx="952">
                  <c:v>63.77</c:v>
                </c:pt>
                <c:pt idx="953">
                  <c:v>65.319999999999993</c:v>
                </c:pt>
                <c:pt idx="954">
                  <c:v>62.5</c:v>
                </c:pt>
                <c:pt idx="955">
                  <c:v>62.959999000000003</c:v>
                </c:pt>
                <c:pt idx="956">
                  <c:v>62.41</c:v>
                </c:pt>
                <c:pt idx="957">
                  <c:v>63.639999000000003</c:v>
                </c:pt>
                <c:pt idx="958">
                  <c:v>65.629997000000003</c:v>
                </c:pt>
                <c:pt idx="959">
                  <c:v>65.379997000000003</c:v>
                </c:pt>
                <c:pt idx="960">
                  <c:v>65.269997000000004</c:v>
                </c:pt>
                <c:pt idx="961">
                  <c:v>64.379997000000003</c:v>
                </c:pt>
                <c:pt idx="962">
                  <c:v>65.620002999999997</c:v>
                </c:pt>
                <c:pt idx="963">
                  <c:v>64.760002</c:v>
                </c:pt>
                <c:pt idx="964">
                  <c:v>64.589995999999999</c:v>
                </c:pt>
                <c:pt idx="965">
                  <c:v>62.689999</c:v>
                </c:pt>
                <c:pt idx="966">
                  <c:v>62.34</c:v>
                </c:pt>
                <c:pt idx="967">
                  <c:v>61.330002</c:v>
                </c:pt>
                <c:pt idx="968">
                  <c:v>62.580002</c:v>
                </c:pt>
                <c:pt idx="969">
                  <c:v>62.66</c:v>
                </c:pt>
                <c:pt idx="970">
                  <c:v>61.560001</c:v>
                </c:pt>
                <c:pt idx="971">
                  <c:v>64.209998999999996</c:v>
                </c:pt>
                <c:pt idx="972">
                  <c:v>67.620002999999997</c:v>
                </c:pt>
                <c:pt idx="973">
                  <c:v>67.180000000000007</c:v>
                </c:pt>
                <c:pt idx="974">
                  <c:v>66.779999000000004</c:v>
                </c:pt>
                <c:pt idx="975">
                  <c:v>74.970000999999996</c:v>
                </c:pt>
                <c:pt idx="976">
                  <c:v>77.650002000000001</c:v>
                </c:pt>
                <c:pt idx="977">
                  <c:v>76.360000999999997</c:v>
                </c:pt>
                <c:pt idx="978">
                  <c:v>76.010002</c:v>
                </c:pt>
                <c:pt idx="979">
                  <c:v>75.190002000000007</c:v>
                </c:pt>
                <c:pt idx="980">
                  <c:v>76.120002999999997</c:v>
                </c:pt>
                <c:pt idx="981">
                  <c:v>76.269997000000004</c:v>
                </c:pt>
                <c:pt idx="982">
                  <c:v>73.739998</c:v>
                </c:pt>
                <c:pt idx="983">
                  <c:v>73.339995999999999</c:v>
                </c:pt>
                <c:pt idx="984">
                  <c:v>73.910004000000001</c:v>
                </c:pt>
                <c:pt idx="985">
                  <c:v>72.239998</c:v>
                </c:pt>
                <c:pt idx="986">
                  <c:v>65.800003000000004</c:v>
                </c:pt>
                <c:pt idx="987">
                  <c:v>70.370002999999997</c:v>
                </c:pt>
                <c:pt idx="988">
                  <c:v>70.019997000000004</c:v>
                </c:pt>
                <c:pt idx="989">
                  <c:v>72.769997000000004</c:v>
                </c:pt>
                <c:pt idx="990">
                  <c:v>75.459998999999996</c:v>
                </c:pt>
                <c:pt idx="991">
                  <c:v>74.930000000000007</c:v>
                </c:pt>
                <c:pt idx="992">
                  <c:v>75.040001000000004</c:v>
                </c:pt>
                <c:pt idx="993">
                  <c:v>75.519997000000004</c:v>
                </c:pt>
                <c:pt idx="994">
                  <c:v>77.809997999999993</c:v>
                </c:pt>
                <c:pt idx="995">
                  <c:v>79.879997000000003</c:v>
                </c:pt>
                <c:pt idx="996">
                  <c:v>78.730002999999996</c:v>
                </c:pt>
                <c:pt idx="997">
                  <c:v>79.480002999999996</c:v>
                </c:pt>
                <c:pt idx="998">
                  <c:v>81.709998999999996</c:v>
                </c:pt>
                <c:pt idx="999">
                  <c:v>81.239998</c:v>
                </c:pt>
                <c:pt idx="1000">
                  <c:v>80.040001000000004</c:v>
                </c:pt>
                <c:pt idx="1001">
                  <c:v>79.900002000000001</c:v>
                </c:pt>
                <c:pt idx="1002">
                  <c:v>82.370002999999997</c:v>
                </c:pt>
                <c:pt idx="1003">
                  <c:v>83.139999000000003</c:v>
                </c:pt>
                <c:pt idx="1004">
                  <c:v>80.010002</c:v>
                </c:pt>
                <c:pt idx="1005">
                  <c:v>77.739998</c:v>
                </c:pt>
                <c:pt idx="1006">
                  <c:v>75.559997999999993</c:v>
                </c:pt>
                <c:pt idx="1007">
                  <c:v>76.720000999999996</c:v>
                </c:pt>
                <c:pt idx="1008">
                  <c:v>80.529999000000004</c:v>
                </c:pt>
                <c:pt idx="1009">
                  <c:v>78.269997000000004</c:v>
                </c:pt>
                <c:pt idx="1010">
                  <c:v>77.610000999999997</c:v>
                </c:pt>
                <c:pt idx="1011">
                  <c:v>75.160004000000001</c:v>
                </c:pt>
                <c:pt idx="1012">
                  <c:v>75.300003000000004</c:v>
                </c:pt>
                <c:pt idx="1013">
                  <c:v>75.440002000000007</c:v>
                </c:pt>
                <c:pt idx="1014">
                  <c:v>76.819999999999993</c:v>
                </c:pt>
                <c:pt idx="1015">
                  <c:v>77.690002000000007</c:v>
                </c:pt>
                <c:pt idx="1016">
                  <c:v>82.559997999999993</c:v>
                </c:pt>
                <c:pt idx="1017">
                  <c:v>81.629997000000003</c:v>
                </c:pt>
                <c:pt idx="1018">
                  <c:v>84.800003000000004</c:v>
                </c:pt>
                <c:pt idx="1019">
                  <c:v>81.599997999999999</c:v>
                </c:pt>
                <c:pt idx="1020">
                  <c:v>81.660004000000001</c:v>
                </c:pt>
                <c:pt idx="1021">
                  <c:v>77.870002999999997</c:v>
                </c:pt>
                <c:pt idx="1022">
                  <c:v>77.209998999999996</c:v>
                </c:pt>
                <c:pt idx="1023">
                  <c:v>79.029999000000004</c:v>
                </c:pt>
                <c:pt idx="1024">
                  <c:v>75.139999000000003</c:v>
                </c:pt>
                <c:pt idx="1025">
                  <c:v>73.25</c:v>
                </c:pt>
                <c:pt idx="1026">
                  <c:v>77.739998</c:v>
                </c:pt>
                <c:pt idx="1027">
                  <c:v>80.550003000000004</c:v>
                </c:pt>
                <c:pt idx="1028">
                  <c:v>74.870002999999997</c:v>
                </c:pt>
                <c:pt idx="1029">
                  <c:v>77.690002000000007</c:v>
                </c:pt>
                <c:pt idx="1030">
                  <c:v>80.449996999999996</c:v>
                </c:pt>
                <c:pt idx="1031">
                  <c:v>79.559997999999993</c:v>
                </c:pt>
                <c:pt idx="1032">
                  <c:v>80.120002999999997</c:v>
                </c:pt>
                <c:pt idx="1033">
                  <c:v>82.169998000000007</c:v>
                </c:pt>
                <c:pt idx="1034">
                  <c:v>81.730002999999996</c:v>
                </c:pt>
                <c:pt idx="1035">
                  <c:v>81.080001999999993</c:v>
                </c:pt>
                <c:pt idx="1036">
                  <c:v>81.489998</c:v>
                </c:pt>
                <c:pt idx="1037">
                  <c:v>82.699996999999996</c:v>
                </c:pt>
                <c:pt idx="1038">
                  <c:v>78.900002000000001</c:v>
                </c:pt>
                <c:pt idx="1039">
                  <c:v>80.290001000000004</c:v>
                </c:pt>
                <c:pt idx="1040">
                  <c:v>78.400002000000001</c:v>
                </c:pt>
                <c:pt idx="1041">
                  <c:v>79.040001000000004</c:v>
                </c:pt>
                <c:pt idx="1042">
                  <c:v>77.879997000000003</c:v>
                </c:pt>
                <c:pt idx="1043">
                  <c:v>75.069999999999993</c:v>
                </c:pt>
                <c:pt idx="1044">
                  <c:v>77.980002999999996</c:v>
                </c:pt>
                <c:pt idx="1045">
                  <c:v>81.25</c:v>
                </c:pt>
                <c:pt idx="1046">
                  <c:v>84.150002000000001</c:v>
                </c:pt>
                <c:pt idx="1047">
                  <c:v>84.839995999999999</c:v>
                </c:pt>
                <c:pt idx="1048">
                  <c:v>97.82</c:v>
                </c:pt>
                <c:pt idx="1049">
                  <c:v>98.410004000000001</c:v>
                </c:pt>
                <c:pt idx="1050">
                  <c:v>101.860001</c:v>
                </c:pt>
                <c:pt idx="1051">
                  <c:v>100.120003</c:v>
                </c:pt>
                <c:pt idx="1052">
                  <c:v>98.129997000000003</c:v>
                </c:pt>
                <c:pt idx="1053">
                  <c:v>103.699997</c:v>
                </c:pt>
                <c:pt idx="1054">
                  <c:v>106.360001</c:v>
                </c:pt>
                <c:pt idx="1055">
                  <c:v>106.16999800000001</c:v>
                </c:pt>
                <c:pt idx="1056">
                  <c:v>108.91999800000001</c:v>
                </c:pt>
                <c:pt idx="1057">
                  <c:v>104.230003</c:v>
                </c:pt>
                <c:pt idx="1058">
                  <c:v>104.16999800000001</c:v>
                </c:pt>
                <c:pt idx="1059">
                  <c:v>97.949996999999996</c:v>
                </c:pt>
                <c:pt idx="1060">
                  <c:v>100.290001</c:v>
                </c:pt>
                <c:pt idx="1061">
                  <c:v>101.980003</c:v>
                </c:pt>
                <c:pt idx="1062">
                  <c:v>103.879997</c:v>
                </c:pt>
                <c:pt idx="1063">
                  <c:v>101.790001</c:v>
                </c:pt>
                <c:pt idx="1064">
                  <c:v>98.769997000000004</c:v>
                </c:pt>
                <c:pt idx="1065">
                  <c:v>98.379997000000003</c:v>
                </c:pt>
                <c:pt idx="1066">
                  <c:v>98.510002</c:v>
                </c:pt>
                <c:pt idx="1067">
                  <c:v>101.900002</c:v>
                </c:pt>
                <c:pt idx="1068">
                  <c:v>103.510002</c:v>
                </c:pt>
                <c:pt idx="1069">
                  <c:v>107.449997</c:v>
                </c:pt>
                <c:pt idx="1070">
                  <c:v>101.82</c:v>
                </c:pt>
                <c:pt idx="1071">
                  <c:v>101.239998</c:v>
                </c:pt>
                <c:pt idx="1072">
                  <c:v>103.129997</c:v>
                </c:pt>
                <c:pt idx="1073">
                  <c:v>100.019997</c:v>
                </c:pt>
                <c:pt idx="1074">
                  <c:v>101.029999</c:v>
                </c:pt>
                <c:pt idx="1075">
                  <c:v>103.019997</c:v>
                </c:pt>
                <c:pt idx="1076">
                  <c:v>104.870003</c:v>
                </c:pt>
                <c:pt idx="1077">
                  <c:v>104.150002</c:v>
                </c:pt>
                <c:pt idx="1078">
                  <c:v>105.18</c:v>
                </c:pt>
                <c:pt idx="1079">
                  <c:v>104.540001</c:v>
                </c:pt>
                <c:pt idx="1080">
                  <c:v>108.639999</c:v>
                </c:pt>
                <c:pt idx="1081">
                  <c:v>112.58000199999999</c:v>
                </c:pt>
                <c:pt idx="1082">
                  <c:v>110.57</c:v>
                </c:pt>
                <c:pt idx="1083">
                  <c:v>110.400002</c:v>
                </c:pt>
                <c:pt idx="1084">
                  <c:v>108.209999</c:v>
                </c:pt>
                <c:pt idx="1085">
                  <c:v>104.5</c:v>
                </c:pt>
                <c:pt idx="1086">
                  <c:v>107.44000200000001</c:v>
                </c:pt>
                <c:pt idx="1087">
                  <c:v>110.389999</c:v>
                </c:pt>
                <c:pt idx="1088">
                  <c:v>111.25</c:v>
                </c:pt>
                <c:pt idx="1089">
                  <c:v>113.120003</c:v>
                </c:pt>
                <c:pt idx="1090">
                  <c:v>114.410004</c:v>
                </c:pt>
                <c:pt idx="1091">
                  <c:v>116.05999799999999</c:v>
                </c:pt>
                <c:pt idx="1092">
                  <c:v>115.650002</c:v>
                </c:pt>
                <c:pt idx="1093">
                  <c:v>116.519997</c:v>
                </c:pt>
                <c:pt idx="1094">
                  <c:v>117</c:v>
                </c:pt>
                <c:pt idx="1095">
                  <c:v>116.800003</c:v>
                </c:pt>
                <c:pt idx="1096">
                  <c:v>113.629997</c:v>
                </c:pt>
                <c:pt idx="1097">
                  <c:v>112.80999799999999</c:v>
                </c:pt>
                <c:pt idx="1098">
                  <c:v>113.449997</c:v>
                </c:pt>
                <c:pt idx="1099">
                  <c:v>117</c:v>
                </c:pt>
                <c:pt idx="1100">
                  <c:v>117.610001</c:v>
                </c:pt>
                <c:pt idx="1101">
                  <c:v>117.05999799999999</c:v>
                </c:pt>
                <c:pt idx="1102">
                  <c:v>116.620003</c:v>
                </c:pt>
                <c:pt idx="1103">
                  <c:v>115.720001</c:v>
                </c:pt>
                <c:pt idx="1104">
                  <c:v>112.260002</c:v>
                </c:pt>
                <c:pt idx="1105">
                  <c:v>112.55999799999999</c:v>
                </c:pt>
                <c:pt idx="1106">
                  <c:v>116.290001</c:v>
                </c:pt>
                <c:pt idx="1107">
                  <c:v>119.980003</c:v>
                </c:pt>
                <c:pt idx="1108">
                  <c:v>131.929993</c:v>
                </c:pt>
                <c:pt idx="1109">
                  <c:v>131.28999300000001</c:v>
                </c:pt>
                <c:pt idx="1110">
                  <c:v>131.820007</c:v>
                </c:pt>
                <c:pt idx="1111">
                  <c:v>128.69000199999999</c:v>
                </c:pt>
                <c:pt idx="1112">
                  <c:v>131.25</c:v>
                </c:pt>
                <c:pt idx="1113">
                  <c:v>136.050003</c:v>
                </c:pt>
                <c:pt idx="1114">
                  <c:v>135.80999800000001</c:v>
                </c:pt>
                <c:pt idx="1115">
                  <c:v>136.63999899999999</c:v>
                </c:pt>
                <c:pt idx="1116">
                  <c:v>137.08999600000001</c:v>
                </c:pt>
                <c:pt idx="1117">
                  <c:v>140.429993</c:v>
                </c:pt>
                <c:pt idx="1118">
                  <c:v>141.91000399999999</c:v>
                </c:pt>
                <c:pt idx="1119">
                  <c:v>140.80999800000001</c:v>
                </c:pt>
                <c:pt idx="1120">
                  <c:v>140.69000199999999</c:v>
                </c:pt>
                <c:pt idx="1121">
                  <c:v>141.30999800000001</c:v>
                </c:pt>
                <c:pt idx="1122">
                  <c:v>142.199997</c:v>
                </c:pt>
                <c:pt idx="1123">
                  <c:v>144.08000200000001</c:v>
                </c:pt>
                <c:pt idx="1124">
                  <c:v>146.58999600000001</c:v>
                </c:pt>
                <c:pt idx="1125">
                  <c:v>146.449997</c:v>
                </c:pt>
                <c:pt idx="1126">
                  <c:v>138.75</c:v>
                </c:pt>
                <c:pt idx="1127">
                  <c:v>140.199997</c:v>
                </c:pt>
                <c:pt idx="1128">
                  <c:v>139.16999799999999</c:v>
                </c:pt>
                <c:pt idx="1129">
                  <c:v>141.929993</c:v>
                </c:pt>
                <c:pt idx="1130">
                  <c:v>142.86999499999999</c:v>
                </c:pt>
                <c:pt idx="1131">
                  <c:v>145.05999800000001</c:v>
                </c:pt>
                <c:pt idx="1132">
                  <c:v>143.80999800000001</c:v>
                </c:pt>
                <c:pt idx="1133">
                  <c:v>143.10000600000001</c:v>
                </c:pt>
                <c:pt idx="1134">
                  <c:v>146.08999600000001</c:v>
                </c:pt>
                <c:pt idx="1135">
                  <c:v>146.39999399999999</c:v>
                </c:pt>
                <c:pt idx="1136">
                  <c:v>142.820007</c:v>
                </c:pt>
                <c:pt idx="1137">
                  <c:v>143.36000100000001</c:v>
                </c:pt>
                <c:pt idx="1138">
                  <c:v>138.570007</c:v>
                </c:pt>
                <c:pt idx="1139">
                  <c:v>139.69000199999999</c:v>
                </c:pt>
                <c:pt idx="1140">
                  <c:v>136.279999</c:v>
                </c:pt>
                <c:pt idx="1141">
                  <c:v>138.96000699999999</c:v>
                </c:pt>
                <c:pt idx="1142">
                  <c:v>141.529999</c:v>
                </c:pt>
                <c:pt idx="1143">
                  <c:v>144.11000100000001</c:v>
                </c:pt>
                <c:pt idx="1144">
                  <c:v>137.720001</c:v>
                </c:pt>
                <c:pt idx="1145">
                  <c:v>149.38000500000001</c:v>
                </c:pt>
                <c:pt idx="1146">
                  <c:v>153.679993</c:v>
                </c:pt>
                <c:pt idx="1147">
                  <c:v>157.820007</c:v>
                </c:pt>
                <c:pt idx="1148">
                  <c:v>155.179993</c:v>
                </c:pt>
                <c:pt idx="1149">
                  <c:v>151.720001</c:v>
                </c:pt>
                <c:pt idx="1150">
                  <c:v>152.470001</c:v>
                </c:pt>
                <c:pt idx="1151">
                  <c:v>155.729996</c:v>
                </c:pt>
                <c:pt idx="1152">
                  <c:v>163</c:v>
                </c:pt>
                <c:pt idx="1153">
                  <c:v>156.300003</c:v>
                </c:pt>
                <c:pt idx="1154">
                  <c:v>153.58999600000001</c:v>
                </c:pt>
                <c:pt idx="1155">
                  <c:v>150.63000500000001</c:v>
                </c:pt>
                <c:pt idx="1156">
                  <c:v>149.80999800000001</c:v>
                </c:pt>
                <c:pt idx="1157">
                  <c:v>143.479996</c:v>
                </c:pt>
                <c:pt idx="1158">
                  <c:v>141.13000500000001</c:v>
                </c:pt>
                <c:pt idx="1159">
                  <c:v>136.070007</c:v>
                </c:pt>
                <c:pt idx="1160">
                  <c:v>136.91999799999999</c:v>
                </c:pt>
                <c:pt idx="1161">
                  <c:v>138.30999800000001</c:v>
                </c:pt>
                <c:pt idx="1162">
                  <c:v>139.53999300000001</c:v>
                </c:pt>
                <c:pt idx="1163">
                  <c:v>130.39999399999999</c:v>
                </c:pt>
                <c:pt idx="1164">
                  <c:v>125.620003</c:v>
                </c:pt>
                <c:pt idx="1165">
                  <c:v>130.08999600000001</c:v>
                </c:pt>
                <c:pt idx="1166">
                  <c:v>132.470001</c:v>
                </c:pt>
                <c:pt idx="1167">
                  <c:v>136.61999499999999</c:v>
                </c:pt>
                <c:pt idx="1168">
                  <c:v>137.19000199999999</c:v>
                </c:pt>
                <c:pt idx="1169">
                  <c:v>143.14999399999999</c:v>
                </c:pt>
                <c:pt idx="1170">
                  <c:v>142.39999399999999</c:v>
                </c:pt>
                <c:pt idx="1171">
                  <c:v>135.929993</c:v>
                </c:pt>
                <c:pt idx="1172">
                  <c:v>148.60000600000001</c:v>
                </c:pt>
                <c:pt idx="1173">
                  <c:v>149.759995</c:v>
                </c:pt>
                <c:pt idx="1174">
                  <c:v>155.63999899999999</c:v>
                </c:pt>
                <c:pt idx="1175">
                  <c:v>154.240005</c:v>
                </c:pt>
                <c:pt idx="1176">
                  <c:v>151.88000500000001</c:v>
                </c:pt>
                <c:pt idx="1177">
                  <c:v>156.529999</c:v>
                </c:pt>
                <c:pt idx="1178">
                  <c:v>161.449997</c:v>
                </c:pt>
                <c:pt idx="1179">
                  <c:v>167.729996</c:v>
                </c:pt>
                <c:pt idx="1180">
                  <c:v>167.39999399999999</c:v>
                </c:pt>
                <c:pt idx="1181">
                  <c:v>173.300003</c:v>
                </c:pt>
                <c:pt idx="1182">
                  <c:v>177.41999799999999</c:v>
                </c:pt>
                <c:pt idx="1183">
                  <c:v>180.16999799999999</c:v>
                </c:pt>
                <c:pt idx="1184">
                  <c:v>176.53999300000001</c:v>
                </c:pt>
                <c:pt idx="1185">
                  <c:v>178.5</c:v>
                </c:pt>
                <c:pt idx="1186">
                  <c:v>174.179993</c:v>
                </c:pt>
                <c:pt idx="1187">
                  <c:v>176.19000199999999</c:v>
                </c:pt>
                <c:pt idx="1188">
                  <c:v>180.570007</c:v>
                </c:pt>
                <c:pt idx="1189">
                  <c:v>177.5</c:v>
                </c:pt>
                <c:pt idx="1190">
                  <c:v>180.449997</c:v>
                </c:pt>
                <c:pt idx="1191">
                  <c:v>176.16000399999999</c:v>
                </c:pt>
                <c:pt idx="1192">
                  <c:v>176.979996</c:v>
                </c:pt>
                <c:pt idx="1193">
                  <c:v>175.5</c:v>
                </c:pt>
                <c:pt idx="1194">
                  <c:v>175.53999300000001</c:v>
                </c:pt>
                <c:pt idx="1195">
                  <c:v>170.740005</c:v>
                </c:pt>
                <c:pt idx="1196">
                  <c:v>171.64999399999999</c:v>
                </c:pt>
                <c:pt idx="1197">
                  <c:v>168.03999300000001</c:v>
                </c:pt>
                <c:pt idx="1198">
                  <c:v>168.60000600000001</c:v>
                </c:pt>
                <c:pt idx="1199">
                  <c:v>164.020004</c:v>
                </c:pt>
                <c:pt idx="1200">
                  <c:v>162.740005</c:v>
                </c:pt>
                <c:pt idx="1201">
                  <c:v>166.14999399999999</c:v>
                </c:pt>
                <c:pt idx="1202">
                  <c:v>162.38000500000001</c:v>
                </c:pt>
                <c:pt idx="1203">
                  <c:v>158.89999399999999</c:v>
                </c:pt>
                <c:pt idx="1204">
                  <c:v>166.94000199999999</c:v>
                </c:pt>
                <c:pt idx="1205">
                  <c:v>166.75</c:v>
                </c:pt>
                <c:pt idx="1206">
                  <c:v>161.720001</c:v>
                </c:pt>
                <c:pt idx="1207">
                  <c:v>158.699997</c:v>
                </c:pt>
                <c:pt idx="1208">
                  <c:v>156.91000399999999</c:v>
                </c:pt>
                <c:pt idx="1209">
                  <c:v>153.570007</c:v>
                </c:pt>
                <c:pt idx="1210">
                  <c:v>151.33000200000001</c:v>
                </c:pt>
                <c:pt idx="1211">
                  <c:v>139.55999800000001</c:v>
                </c:pt>
                <c:pt idx="1212">
                  <c:v>136.11999499999999</c:v>
                </c:pt>
                <c:pt idx="1213">
                  <c:v>131.479996</c:v>
                </c:pt>
                <c:pt idx="1214">
                  <c:v>138.929993</c:v>
                </c:pt>
                <c:pt idx="1215">
                  <c:v>139.779999</c:v>
                </c:pt>
                <c:pt idx="1216">
                  <c:v>123.529999</c:v>
                </c:pt>
                <c:pt idx="1217">
                  <c:v>127.83000199999999</c:v>
                </c:pt>
                <c:pt idx="1218">
                  <c:v>127.349998</c:v>
                </c:pt>
                <c:pt idx="1219">
                  <c:v>129.949997</c:v>
                </c:pt>
                <c:pt idx="1220">
                  <c:v>128.36999499999999</c:v>
                </c:pt>
                <c:pt idx="1221">
                  <c:v>128.220001</c:v>
                </c:pt>
                <c:pt idx="1222">
                  <c:v>132.11000100000001</c:v>
                </c:pt>
                <c:pt idx="1223">
                  <c:v>132.13000500000001</c:v>
                </c:pt>
                <c:pt idx="1224">
                  <c:v>125.57</c:v>
                </c:pt>
                <c:pt idx="1225">
                  <c:v>128.679993</c:v>
                </c:pt>
                <c:pt idx="1226">
                  <c:v>125.699997</c:v>
                </c:pt>
                <c:pt idx="1227">
                  <c:v>122.599998</c:v>
                </c:pt>
                <c:pt idx="1228">
                  <c:v>126.269997</c:v>
                </c:pt>
                <c:pt idx="1229">
                  <c:v>134.91000399999999</c:v>
                </c:pt>
                <c:pt idx="1230">
                  <c:v>125.870003</c:v>
                </c:pt>
                <c:pt idx="1231">
                  <c:v>122.540001</c:v>
                </c:pt>
                <c:pt idx="1232">
                  <c:v>118.05999799999999</c:v>
                </c:pt>
                <c:pt idx="1233">
                  <c:v>113.519997</c:v>
                </c:pt>
                <c:pt idx="1234">
                  <c:v>106.57</c:v>
                </c:pt>
                <c:pt idx="1235">
                  <c:v>102.139999</c:v>
                </c:pt>
                <c:pt idx="1236">
                  <c:v>106.129997</c:v>
                </c:pt>
                <c:pt idx="1237">
                  <c:v>101.389999</c:v>
                </c:pt>
                <c:pt idx="1238">
                  <c:v>94.779999000000004</c:v>
                </c:pt>
                <c:pt idx="1239">
                  <c:v>93.779999000000004</c:v>
                </c:pt>
                <c:pt idx="1240">
                  <c:v>96.510002</c:v>
                </c:pt>
                <c:pt idx="1241">
                  <c:v>102.620003</c:v>
                </c:pt>
                <c:pt idx="1242">
                  <c:v>103.660004</c:v>
                </c:pt>
                <c:pt idx="1243">
                  <c:v>103.610001</c:v>
                </c:pt>
                <c:pt idx="1244">
                  <c:v>98.830001999999993</c:v>
                </c:pt>
                <c:pt idx="1245">
                  <c:v>99.739998</c:v>
                </c:pt>
                <c:pt idx="1246">
                  <c:v>100.30999799999999</c:v>
                </c:pt>
                <c:pt idx="1247">
                  <c:v>103.279999</c:v>
                </c:pt>
                <c:pt idx="1248">
                  <c:v>108.389999</c:v>
                </c:pt>
                <c:pt idx="1249">
                  <c:v>105.220001</c:v>
                </c:pt>
                <c:pt idx="1250">
                  <c:v>98.199996999999996</c:v>
                </c:pt>
                <c:pt idx="1251">
                  <c:v>97.730002999999996</c:v>
                </c:pt>
                <c:pt idx="1252">
                  <c:v>101.230003</c:v>
                </c:pt>
                <c:pt idx="1253">
                  <c:v>94.800003000000004</c:v>
                </c:pt>
                <c:pt idx="1254">
                  <c:v>82.089995999999999</c:v>
                </c:pt>
                <c:pt idx="1255">
                  <c:v>79.260002</c:v>
                </c:pt>
                <c:pt idx="1256">
                  <c:v>81.190002000000007</c:v>
                </c:pt>
                <c:pt idx="1257">
                  <c:v>79.779999000000004</c:v>
                </c:pt>
                <c:pt idx="1258">
                  <c:v>83.889999000000003</c:v>
                </c:pt>
                <c:pt idx="1259">
                  <c:v>83.620002999999997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26-4A11-99DC-7FF579245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0604240"/>
        <c:axId val="790614224"/>
      </c:lineChart>
      <c:dateAx>
        <c:axId val="790604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614224"/>
        <c:crosses val="autoZero"/>
        <c:auto val="0"/>
        <c:lblOffset val="100"/>
        <c:baseTimeUnit val="days"/>
        <c:majorUnit val="3"/>
        <c:majorTimeUnit val="months"/>
      </c:dateAx>
      <c:valAx>
        <c:axId val="79061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Share Price</a:t>
                </a:r>
                <a:r>
                  <a:rPr lang="en-US" baseline="0" dirty="0"/>
                  <a:t> ($)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60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Revenue By Product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effectLst/>
          </c:spPr>
          <c:dPt>
            <c:idx val="0"/>
            <c:bubble3D val="0"/>
            <c:spPr>
              <a:solidFill>
                <a:schemeClr val="accent6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EF-426B-8228-0760C6461361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EF-426B-8228-0760C6461361}"/>
              </c:ext>
            </c:extLst>
          </c:dPt>
          <c:dPt>
            <c:idx val="2"/>
            <c:bubble3D val="0"/>
            <c:spPr>
              <a:solidFill>
                <a:schemeClr val="accent6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3EF-426B-8228-0760C64613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Sheet4!$E$10:$E$12</c:f>
              <c:strCache>
                <c:ptCount val="3"/>
                <c:pt idx="0">
                  <c:v>Clogs</c:v>
                </c:pt>
                <c:pt idx="1">
                  <c:v>Sandals</c:v>
                </c:pt>
                <c:pt idx="2">
                  <c:v>Jibbitz</c:v>
                </c:pt>
              </c:strCache>
            </c:strRef>
          </c:cat>
          <c:val>
            <c:numRef>
              <c:f>Sheet4!$F$10:$F$12</c:f>
              <c:numCache>
                <c:formatCode>0%</c:formatCode>
                <c:ptCount val="3"/>
                <c:pt idx="0">
                  <c:v>0.74</c:v>
                </c:pt>
                <c:pt idx="1">
                  <c:v>0.2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EF-426B-8228-0760C646136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Revenue by</a:t>
            </a:r>
            <a:r>
              <a:rPr lang="en-US" baseline="0"/>
              <a:t> Region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7F8-472B-8563-EAFF0823ED75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7F8-472B-8563-EAFF0823ED75}"/>
              </c:ext>
            </c:extLst>
          </c:dPt>
          <c:dPt>
            <c:idx val="2"/>
            <c:bubble3D val="0"/>
            <c:spPr>
              <a:solidFill>
                <a:schemeClr val="accent6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7F8-472B-8563-EAFF0823ED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Sheet4!$E$23:$E$25</c:f>
              <c:strCache>
                <c:ptCount val="3"/>
                <c:pt idx="0">
                  <c:v>Americas</c:v>
                </c:pt>
                <c:pt idx="1">
                  <c:v>Asia Pacific</c:v>
                </c:pt>
                <c:pt idx="2">
                  <c:v>EMEA</c:v>
                </c:pt>
              </c:strCache>
            </c:strRef>
          </c:cat>
          <c:val>
            <c:numRef>
              <c:f>Sheet4!$F$23:$F$25</c:f>
              <c:numCache>
                <c:formatCode>0%</c:formatCode>
                <c:ptCount val="3"/>
                <c:pt idx="0">
                  <c:v>0.69</c:v>
                </c:pt>
                <c:pt idx="1">
                  <c:v>0.15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F8-472B-8563-EAFF0823ED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Global</a:t>
            </a:r>
            <a:r>
              <a:rPr lang="en-US" baseline="0"/>
              <a:t> Footwear Revenue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5B709"/>
            </a:solidFill>
            <a:ln>
              <a:noFill/>
            </a:ln>
            <a:effectLst/>
          </c:spPr>
          <c:invertIfNegative val="0"/>
          <c:cat>
            <c:numRef>
              <c:f>'Industry Analysis'!$C$5:$C$14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'Industry Analysis'!$D$5:$D$14</c:f>
              <c:numCache>
                <c:formatCode>General</c:formatCode>
                <c:ptCount val="10"/>
                <c:pt idx="0">
                  <c:v>348</c:v>
                </c:pt>
                <c:pt idx="1">
                  <c:v>365</c:v>
                </c:pt>
                <c:pt idx="2">
                  <c:v>379</c:v>
                </c:pt>
                <c:pt idx="3">
                  <c:v>359</c:v>
                </c:pt>
                <c:pt idx="4">
                  <c:v>375</c:v>
                </c:pt>
                <c:pt idx="5">
                  <c:v>401</c:v>
                </c:pt>
                <c:pt idx="6">
                  <c:v>420</c:v>
                </c:pt>
                <c:pt idx="7">
                  <c:v>433</c:v>
                </c:pt>
                <c:pt idx="8">
                  <c:v>369</c:v>
                </c:pt>
                <c:pt idx="9">
                  <c:v>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54-4507-91AF-B924DC30A3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5922623"/>
        <c:axId val="1555935103"/>
      </c:barChart>
      <c:catAx>
        <c:axId val="155592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935103"/>
        <c:crosses val="autoZero"/>
        <c:auto val="1"/>
        <c:lblAlgn val="ctr"/>
        <c:lblOffset val="100"/>
        <c:noMultiLvlLbl val="0"/>
      </c:catAx>
      <c:valAx>
        <c:axId val="15559351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Revenue ($Bil.)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922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Revenue Share Worldwide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9-42F6-9965-B11B6E4B45FB}"/>
              </c:ext>
            </c:extLst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9-42F6-9965-B11B6E4B45FB}"/>
              </c:ext>
            </c:extLst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9-42F6-9965-B11B6E4B45FB}"/>
              </c:ext>
            </c:extLst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9-42F6-9965-B11B6E4B45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'Industry Analysis'!$C$26:$C$29</c:f>
              <c:strCache>
                <c:ptCount val="4"/>
                <c:pt idx="0">
                  <c:v>Sneakers</c:v>
                </c:pt>
                <c:pt idx="1">
                  <c:v>Athletic Footwear</c:v>
                </c:pt>
                <c:pt idx="2">
                  <c:v>Leather Footwear</c:v>
                </c:pt>
                <c:pt idx="3">
                  <c:v>Textile &amp; Other Footwear</c:v>
                </c:pt>
              </c:strCache>
            </c:strRef>
          </c:cat>
          <c:val>
            <c:numRef>
              <c:f>'Industry Analysis'!$D$26:$D$29</c:f>
              <c:numCache>
                <c:formatCode>0%</c:formatCode>
                <c:ptCount val="4"/>
                <c:pt idx="0">
                  <c:v>0.18</c:v>
                </c:pt>
                <c:pt idx="1">
                  <c:v>0.12</c:v>
                </c:pt>
                <c:pt idx="2">
                  <c:v>0.33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29-42F6-9965-B11B6E4B4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Industry</a:t>
            </a:r>
            <a:r>
              <a:rPr lang="en-US" baseline="0"/>
              <a:t> Key Players: Revenue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9BD09"/>
            </a:solidFill>
            <a:ln>
              <a:solidFill>
                <a:srgbClr val="75B709"/>
              </a:solidFill>
            </a:ln>
            <a:effectLst/>
          </c:spPr>
          <c:invertIfNegative val="0"/>
          <c:cat>
            <c:strRef>
              <c:f>Comps!$F$26:$F$34</c:f>
              <c:strCache>
                <c:ptCount val="9"/>
                <c:pt idx="0">
                  <c:v>Nike</c:v>
                </c:pt>
                <c:pt idx="1">
                  <c:v>Adidas</c:v>
                </c:pt>
                <c:pt idx="2">
                  <c:v>New Balance</c:v>
                </c:pt>
                <c:pt idx="3">
                  <c:v>Asics</c:v>
                </c:pt>
                <c:pt idx="4">
                  <c:v>Puma</c:v>
                </c:pt>
                <c:pt idx="5">
                  <c:v>Clarks</c:v>
                </c:pt>
                <c:pt idx="6">
                  <c:v>Ecco</c:v>
                </c:pt>
                <c:pt idx="7">
                  <c:v>Under Armour</c:v>
                </c:pt>
                <c:pt idx="8">
                  <c:v>Geox</c:v>
                </c:pt>
              </c:strCache>
            </c:strRef>
          </c:cat>
          <c:val>
            <c:numRef>
              <c:f>Comps!$G$26:$G$34</c:f>
              <c:numCache>
                <c:formatCode>#,##0</c:formatCode>
                <c:ptCount val="9"/>
                <c:pt idx="0">
                  <c:v>23305</c:v>
                </c:pt>
                <c:pt idx="1">
                  <c:v>11128</c:v>
                </c:pt>
                <c:pt idx="2">
                  <c:v>4100</c:v>
                </c:pt>
                <c:pt idx="3">
                  <c:v>2930</c:v>
                </c:pt>
                <c:pt idx="4">
                  <c:v>2368</c:v>
                </c:pt>
                <c:pt idx="5">
                  <c:v>1771</c:v>
                </c:pt>
                <c:pt idx="6">
                  <c:v>1233</c:v>
                </c:pt>
                <c:pt idx="7">
                  <c:v>934</c:v>
                </c:pt>
                <c:pt idx="8">
                  <c:v>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B5-4D09-8AE3-C1D222E56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1735791"/>
        <c:axId val="2011736623"/>
      </c:barChart>
      <c:catAx>
        <c:axId val="201173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736623"/>
        <c:crosses val="autoZero"/>
        <c:auto val="1"/>
        <c:lblAlgn val="ctr"/>
        <c:lblOffset val="100"/>
        <c:noMultiLvlLbl val="0"/>
      </c:catAx>
      <c:valAx>
        <c:axId val="2011736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Revenue ($M)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735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Sub Industry Peer</a:t>
            </a:r>
            <a:r>
              <a:rPr lang="en-US" baseline="0" dirty="0"/>
              <a:t> Group: Revenue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9BD09"/>
            </a:solidFill>
            <a:ln>
              <a:solidFill>
                <a:srgbClr val="75B709"/>
              </a:solidFill>
            </a:ln>
            <a:effectLst/>
          </c:spPr>
          <c:invertIfNegative val="0"/>
          <c:cat>
            <c:strRef>
              <c:f>Comps!$F$40:$F$46</c:f>
              <c:strCache>
                <c:ptCount val="7"/>
                <c:pt idx="0">
                  <c:v>Skechers Inc. </c:v>
                </c:pt>
                <c:pt idx="1">
                  <c:v>Deckers Outdoor Corp. </c:v>
                </c:pt>
                <c:pt idx="2">
                  <c:v>Wolverine Worldwide Inc. </c:v>
                </c:pt>
                <c:pt idx="3">
                  <c:v>Wolverine Worldwide Inc. </c:v>
                </c:pt>
                <c:pt idx="4">
                  <c:v>Crocs Inc. </c:v>
                </c:pt>
                <c:pt idx="5">
                  <c:v>Steve Madden</c:v>
                </c:pt>
                <c:pt idx="6">
                  <c:v>AllBirds</c:v>
                </c:pt>
              </c:strCache>
            </c:strRef>
          </c:cat>
          <c:val>
            <c:numRef>
              <c:f>Comps!$G$40:$G$46</c:f>
              <c:numCache>
                <c:formatCode>General</c:formatCode>
                <c:ptCount val="7"/>
                <c:pt idx="0">
                  <c:v>6.3</c:v>
                </c:pt>
                <c:pt idx="1">
                  <c:v>2.5</c:v>
                </c:pt>
                <c:pt idx="2">
                  <c:v>2.4</c:v>
                </c:pt>
                <c:pt idx="3">
                  <c:v>2.4</c:v>
                </c:pt>
                <c:pt idx="4">
                  <c:v>2.2999999999999998</c:v>
                </c:pt>
                <c:pt idx="5">
                  <c:v>1.8</c:v>
                </c:pt>
                <c:pt idx="6">
                  <c:v>0.27700000000000002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E4-492D-8FE6-52AE1CA50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5013007"/>
        <c:axId val="2005017999"/>
      </c:barChart>
      <c:catAx>
        <c:axId val="200501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5017999"/>
        <c:crosses val="autoZero"/>
        <c:auto val="1"/>
        <c:lblAlgn val="ctr"/>
        <c:lblOffset val="100"/>
        <c:noMultiLvlLbl val="0"/>
      </c:catAx>
      <c:valAx>
        <c:axId val="2005017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Revenue ($M)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5013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Revenues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5B709"/>
            </a:solidFill>
            <a:ln>
              <a:solidFill>
                <a:srgbClr val="75B709"/>
              </a:solidFill>
            </a:ln>
            <a:effectLst/>
          </c:spPr>
          <c:invertIfNegative val="0"/>
          <c:cat>
            <c:numRef>
              <c:f>Revenues!$B$4:$B$11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Revenues!$C$4:$C$11</c:f>
              <c:numCache>
                <c:formatCode>_("$"* #,##0.00_);_("$"* \(#,##0.00\);_("$"* "-"??_);_(@_)</c:formatCode>
                <c:ptCount val="8"/>
                <c:pt idx="0">
                  <c:v>1198.22</c:v>
                </c:pt>
                <c:pt idx="1">
                  <c:v>1090.6300000000001</c:v>
                </c:pt>
                <c:pt idx="2">
                  <c:v>1036.27</c:v>
                </c:pt>
                <c:pt idx="3">
                  <c:v>1023.51</c:v>
                </c:pt>
                <c:pt idx="4">
                  <c:v>1088.21</c:v>
                </c:pt>
                <c:pt idx="5">
                  <c:v>1230.5899999999999</c:v>
                </c:pt>
                <c:pt idx="6">
                  <c:v>1385.95</c:v>
                </c:pt>
                <c:pt idx="7">
                  <c:v>2313.42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D-43CC-B20F-3982FE897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6662831"/>
        <c:axId val="1886666575"/>
      </c:barChart>
      <c:catAx>
        <c:axId val="1886662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666575"/>
        <c:crosses val="autoZero"/>
        <c:auto val="1"/>
        <c:lblAlgn val="ctr"/>
        <c:lblOffset val="100"/>
        <c:noMultiLvlLbl val="0"/>
      </c:catAx>
      <c:valAx>
        <c:axId val="1886666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Revenue ($ Millions)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662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Net</a:t>
            </a:r>
            <a:r>
              <a:rPr lang="en-US" baseline="0"/>
              <a:t> Income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5B709"/>
            </a:solidFill>
            <a:ln>
              <a:solidFill>
                <a:srgbClr val="75B709"/>
              </a:solidFill>
            </a:ln>
            <a:effectLst/>
          </c:spPr>
          <c:invertIfNegative val="0"/>
          <c:cat>
            <c:numRef>
              <c:f>'Net Income'!$B$3:$B$10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'Net Income'!$C$3:$C$10</c:f>
              <c:numCache>
                <c:formatCode>_("$"* #,##0.00_);_("$"* \(#,##0.00\);_("$"* "-"??_);_(@_)</c:formatCode>
                <c:ptCount val="8"/>
                <c:pt idx="0">
                  <c:v>-4.93</c:v>
                </c:pt>
                <c:pt idx="1">
                  <c:v>-83.2</c:v>
                </c:pt>
                <c:pt idx="2">
                  <c:v>-16.489999999999998</c:v>
                </c:pt>
                <c:pt idx="3">
                  <c:v>10.94</c:v>
                </c:pt>
                <c:pt idx="4">
                  <c:v>50.44</c:v>
                </c:pt>
                <c:pt idx="5">
                  <c:v>119497</c:v>
                </c:pt>
                <c:pt idx="6">
                  <c:v>312861</c:v>
                </c:pt>
                <c:pt idx="7">
                  <c:v>725694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72-4259-BF8B-291F1F982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4783775"/>
        <c:axId val="2064784191"/>
      </c:barChart>
      <c:catAx>
        <c:axId val="2064783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4784191"/>
        <c:crosses val="autoZero"/>
        <c:auto val="1"/>
        <c:lblAlgn val="ctr"/>
        <c:lblOffset val="100"/>
        <c:noMultiLvlLbl val="0"/>
      </c:catAx>
      <c:valAx>
        <c:axId val="2064784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Net Income ($ Millions)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4783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0B993-9CED-4CF8-9C5D-499928D2FA48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EFA2A-D563-4A22-BCAD-1F4E29A0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1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CEFA2A-D563-4A22-BCAD-1F4E29A0CD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4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BE4E175E-FCB8-4EEE-B2F9-6BAEE6A8A6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" r="22719" b="9089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8" name="Rectangle 3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cs typeface="Calibri Light"/>
              </a:rPr>
              <a:t>Crocs Inc.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1600" dirty="0"/>
              <a:t>Andrew Turner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71BCB0-8C3F-44FD-9833-CEA7C58B0903}"/>
              </a:ext>
            </a:extLst>
          </p:cNvPr>
          <p:cNvSpPr/>
          <p:nvPr/>
        </p:nvSpPr>
        <p:spPr>
          <a:xfrm>
            <a:off x="477980" y="625683"/>
            <a:ext cx="707137" cy="146305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450542" y="107290"/>
            <a:ext cx="5287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Financial Analysis: HEYDUDE Acquisition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32A4687-D2C5-473A-AC68-C4FE6A0E6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69680"/>
              </p:ext>
            </p:extLst>
          </p:nvPr>
        </p:nvGraphicFramePr>
        <p:xfrm>
          <a:off x="6094139" y="1313252"/>
          <a:ext cx="5882935" cy="2955486"/>
        </p:xfrm>
        <a:graphic>
          <a:graphicData uri="http://schemas.openxmlformats.org/drawingml/2006/table">
            <a:tbl>
              <a:tblPr/>
              <a:tblGrid>
                <a:gridCol w="1432632">
                  <a:extLst>
                    <a:ext uri="{9D8B030D-6E8A-4147-A177-3AD203B41FA5}">
                      <a16:colId xmlns:a16="http://schemas.microsoft.com/office/drawing/2014/main" val="2784621741"/>
                    </a:ext>
                  </a:extLst>
                </a:gridCol>
                <a:gridCol w="4450303">
                  <a:extLst>
                    <a:ext uri="{9D8B030D-6E8A-4147-A177-3AD203B41FA5}">
                      <a16:colId xmlns:a16="http://schemas.microsoft.com/office/drawing/2014/main" val="4225235097"/>
                    </a:ext>
                  </a:extLst>
                </a:gridCol>
              </a:tblGrid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Purchase Price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$2.5 Billion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53183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Valuation Multiple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15x EV/EBITDA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02765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HEYDUDE Revenue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~$570M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619310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Closing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~1Q 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885781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Expected Acquisition of: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858793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Financing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- $2.0B Term Loan 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200053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- $450M Crocs shares to be issued to the seller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276489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- $50M RCF draw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415216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~3x Net Debt/PF 2021E EBITDA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85628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Leverage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Commitment to use excess FCF for debt repayment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254432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share repurchase in 2022 and until gross leverage is &lt;2.0x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921309"/>
                  </a:ext>
                </a:extLst>
              </a:tr>
              <a:tr h="2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Accretion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Immediately accretive to Crocs earnings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601493"/>
                  </a:ext>
                </a:extLst>
              </a:tr>
              <a:tr h="237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Expect ~$700-$750M of PF 2022 revenue for HEYDUDE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67077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90B6F8D-BFEF-4EE0-9E1C-3971962E723B}"/>
              </a:ext>
            </a:extLst>
          </p:cNvPr>
          <p:cNvSpPr txBox="1"/>
          <p:nvPr/>
        </p:nvSpPr>
        <p:spPr>
          <a:xfrm>
            <a:off x="6503010" y="943920"/>
            <a:ext cx="506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9BD09"/>
                </a:solidFill>
              </a:rPr>
              <a:t>Transaction Overview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0D4D24-BA13-443A-A3C8-C2BDA9A2FDCD}"/>
              </a:ext>
            </a:extLst>
          </p:cNvPr>
          <p:cNvSpPr txBox="1"/>
          <p:nvPr/>
        </p:nvSpPr>
        <p:spPr>
          <a:xfrm>
            <a:off x="211203" y="938287"/>
            <a:ext cx="5882936" cy="500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Crocs recently purchased HEYDUDE Shoes for $2.5B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Diversifies CROX product portfolio from single to multi-brand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Builds upon Crocs’ high digital penetration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Ideal fit w/Crocs + LT consumer trends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Accretive to Crocs’ industry leading growth and margins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Immediately accretive to EPS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Management expects delivered revenues of ~$605-$630 million Q1 post-acquisition</a:t>
            </a:r>
          </a:p>
        </p:txBody>
      </p:sp>
    </p:spTree>
    <p:extLst>
      <p:ext uri="{BB962C8B-B14F-4D97-AF65-F5344CB8AC3E}">
        <p14:creationId xmlns:p14="http://schemas.microsoft.com/office/powerpoint/2010/main" val="391668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645850" y="97012"/>
            <a:ext cx="4896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Valuation – Free Cash Flow Model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830EB18-E905-4B1B-889B-7C90080E9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983789"/>
              </p:ext>
            </p:extLst>
          </p:nvPr>
        </p:nvGraphicFramePr>
        <p:xfrm>
          <a:off x="4085498" y="1419684"/>
          <a:ext cx="7813452" cy="2289955"/>
        </p:xfrm>
        <a:graphic>
          <a:graphicData uri="http://schemas.openxmlformats.org/drawingml/2006/table">
            <a:tbl>
              <a:tblPr/>
              <a:tblGrid>
                <a:gridCol w="496257">
                  <a:extLst>
                    <a:ext uri="{9D8B030D-6E8A-4147-A177-3AD203B41FA5}">
                      <a16:colId xmlns:a16="http://schemas.microsoft.com/office/drawing/2014/main" val="2789356707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3835054715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2212595134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1450044830"/>
                    </a:ext>
                  </a:extLst>
                </a:gridCol>
                <a:gridCol w="454901">
                  <a:extLst>
                    <a:ext uri="{9D8B030D-6E8A-4147-A177-3AD203B41FA5}">
                      <a16:colId xmlns:a16="http://schemas.microsoft.com/office/drawing/2014/main" val="2396466444"/>
                    </a:ext>
                  </a:extLst>
                </a:gridCol>
                <a:gridCol w="868448">
                  <a:extLst>
                    <a:ext uri="{9D8B030D-6E8A-4147-A177-3AD203B41FA5}">
                      <a16:colId xmlns:a16="http://schemas.microsoft.com/office/drawing/2014/main" val="1448671369"/>
                    </a:ext>
                  </a:extLst>
                </a:gridCol>
                <a:gridCol w="734045">
                  <a:extLst>
                    <a:ext uri="{9D8B030D-6E8A-4147-A177-3AD203B41FA5}">
                      <a16:colId xmlns:a16="http://schemas.microsoft.com/office/drawing/2014/main" val="2540940731"/>
                    </a:ext>
                  </a:extLst>
                </a:gridCol>
                <a:gridCol w="661676">
                  <a:extLst>
                    <a:ext uri="{9D8B030D-6E8A-4147-A177-3AD203B41FA5}">
                      <a16:colId xmlns:a16="http://schemas.microsoft.com/office/drawing/2014/main" val="2567447011"/>
                    </a:ext>
                  </a:extLst>
                </a:gridCol>
                <a:gridCol w="635828">
                  <a:extLst>
                    <a:ext uri="{9D8B030D-6E8A-4147-A177-3AD203B41FA5}">
                      <a16:colId xmlns:a16="http://schemas.microsoft.com/office/drawing/2014/main" val="1232635160"/>
                    </a:ext>
                  </a:extLst>
                </a:gridCol>
                <a:gridCol w="628074">
                  <a:extLst>
                    <a:ext uri="{9D8B030D-6E8A-4147-A177-3AD203B41FA5}">
                      <a16:colId xmlns:a16="http://schemas.microsoft.com/office/drawing/2014/main" val="3506861424"/>
                    </a:ext>
                  </a:extLst>
                </a:gridCol>
                <a:gridCol w="581550">
                  <a:extLst>
                    <a:ext uri="{9D8B030D-6E8A-4147-A177-3AD203B41FA5}">
                      <a16:colId xmlns:a16="http://schemas.microsoft.com/office/drawing/2014/main" val="1818797014"/>
                    </a:ext>
                  </a:extLst>
                </a:gridCol>
                <a:gridCol w="612566">
                  <a:extLst>
                    <a:ext uri="{9D8B030D-6E8A-4147-A177-3AD203B41FA5}">
                      <a16:colId xmlns:a16="http://schemas.microsoft.com/office/drawing/2014/main" val="584257859"/>
                    </a:ext>
                  </a:extLst>
                </a:gridCol>
                <a:gridCol w="651336">
                  <a:extLst>
                    <a:ext uri="{9D8B030D-6E8A-4147-A177-3AD203B41FA5}">
                      <a16:colId xmlns:a16="http://schemas.microsoft.com/office/drawing/2014/main" val="1735767979"/>
                    </a:ext>
                  </a:extLst>
                </a:gridCol>
              </a:tblGrid>
              <a:tr h="23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Terminal FCF Growth Rate: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54413"/>
                  </a:ext>
                </a:extLst>
              </a:tr>
              <a:tr h="23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77644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$167.72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$178.54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$191.16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$206.08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$245.88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$273.26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267681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$155.59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$175.42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$202.47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$220.05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$241.55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456644"/>
                  </a:ext>
                </a:extLst>
              </a:tr>
              <a:tr h="34929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Initial Discount Rate (WACC) (Steps down by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$144.98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$152.89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$161.93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$172.37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341636"/>
                  </a:ext>
                </a:extLst>
              </a:tr>
              <a:tr h="34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0.5% per year over 5 years):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$135.63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$142.48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$159.13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$181.34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77726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$127.32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$147.67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$156.39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$166.46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23093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$119.89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$145.14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814085"/>
                  </a:ext>
                </a:extLst>
              </a:tr>
              <a:tr h="23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$113.20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$117.85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03317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0FC72F6-6075-462E-8F5B-446B81B51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350302"/>
              </p:ext>
            </p:extLst>
          </p:nvPr>
        </p:nvGraphicFramePr>
        <p:xfrm>
          <a:off x="293050" y="1419684"/>
          <a:ext cx="3352800" cy="228995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4233351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39680270"/>
                    </a:ext>
                  </a:extLst>
                </a:gridCol>
              </a:tblGrid>
              <a:tr h="184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Case 1: Base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69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Stage Growth Model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52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315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069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 (Terminal)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12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6304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1676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Flow, LTM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$511.25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9847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Debt ($ 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$771.39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197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($ 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0912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Shares Outstanding (millions)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499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Weighted Average Cost of Capital (%)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0388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5216A3A-CB6F-46C7-ABBE-9489E13884B7}"/>
              </a:ext>
            </a:extLst>
          </p:cNvPr>
          <p:cNvSpPr txBox="1"/>
          <p:nvPr/>
        </p:nvSpPr>
        <p:spPr>
          <a:xfrm>
            <a:off x="293050" y="948982"/>
            <a:ext cx="10875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 under conservative assumptions, it seems </a:t>
            </a:r>
            <a:r>
              <a:rPr lang="en-US" u="sng" dirty="0"/>
              <a:t>likely</a:t>
            </a:r>
            <a:r>
              <a:rPr lang="en-US" dirty="0"/>
              <a:t> that CROX is undervalued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07052F-2CC4-448A-8E4F-0782201B5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18163"/>
              </p:ext>
            </p:extLst>
          </p:nvPr>
        </p:nvGraphicFramePr>
        <p:xfrm>
          <a:off x="293050" y="3874941"/>
          <a:ext cx="3352800" cy="228995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4233351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39680270"/>
                    </a:ext>
                  </a:extLst>
                </a:gridCol>
              </a:tblGrid>
              <a:tr h="184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Case 2: Conservative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69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Stage Growth Model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52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315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069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 (Terminal)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12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6304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1676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Flow, LTM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$511.25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9847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Debt ($ 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$771.39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197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($ 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0912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Shares Outstanding (millions)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499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Weighted Average Cost of Capital (%)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03889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3CB331B-CF46-4ABE-974C-3BB127B42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224512"/>
              </p:ext>
            </p:extLst>
          </p:nvPr>
        </p:nvGraphicFramePr>
        <p:xfrm>
          <a:off x="4085498" y="3874941"/>
          <a:ext cx="7813452" cy="2289955"/>
        </p:xfrm>
        <a:graphic>
          <a:graphicData uri="http://schemas.openxmlformats.org/drawingml/2006/table">
            <a:tbl>
              <a:tblPr/>
              <a:tblGrid>
                <a:gridCol w="496257">
                  <a:extLst>
                    <a:ext uri="{9D8B030D-6E8A-4147-A177-3AD203B41FA5}">
                      <a16:colId xmlns:a16="http://schemas.microsoft.com/office/drawing/2014/main" val="2789356707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3835054715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2212595134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1450044830"/>
                    </a:ext>
                  </a:extLst>
                </a:gridCol>
                <a:gridCol w="454901">
                  <a:extLst>
                    <a:ext uri="{9D8B030D-6E8A-4147-A177-3AD203B41FA5}">
                      <a16:colId xmlns:a16="http://schemas.microsoft.com/office/drawing/2014/main" val="2396466444"/>
                    </a:ext>
                  </a:extLst>
                </a:gridCol>
                <a:gridCol w="868448">
                  <a:extLst>
                    <a:ext uri="{9D8B030D-6E8A-4147-A177-3AD203B41FA5}">
                      <a16:colId xmlns:a16="http://schemas.microsoft.com/office/drawing/2014/main" val="1448671369"/>
                    </a:ext>
                  </a:extLst>
                </a:gridCol>
                <a:gridCol w="734045">
                  <a:extLst>
                    <a:ext uri="{9D8B030D-6E8A-4147-A177-3AD203B41FA5}">
                      <a16:colId xmlns:a16="http://schemas.microsoft.com/office/drawing/2014/main" val="2540940731"/>
                    </a:ext>
                  </a:extLst>
                </a:gridCol>
                <a:gridCol w="661676">
                  <a:extLst>
                    <a:ext uri="{9D8B030D-6E8A-4147-A177-3AD203B41FA5}">
                      <a16:colId xmlns:a16="http://schemas.microsoft.com/office/drawing/2014/main" val="2567447011"/>
                    </a:ext>
                  </a:extLst>
                </a:gridCol>
                <a:gridCol w="635828">
                  <a:extLst>
                    <a:ext uri="{9D8B030D-6E8A-4147-A177-3AD203B41FA5}">
                      <a16:colId xmlns:a16="http://schemas.microsoft.com/office/drawing/2014/main" val="1232635160"/>
                    </a:ext>
                  </a:extLst>
                </a:gridCol>
                <a:gridCol w="628074">
                  <a:extLst>
                    <a:ext uri="{9D8B030D-6E8A-4147-A177-3AD203B41FA5}">
                      <a16:colId xmlns:a16="http://schemas.microsoft.com/office/drawing/2014/main" val="3506861424"/>
                    </a:ext>
                  </a:extLst>
                </a:gridCol>
                <a:gridCol w="581550">
                  <a:extLst>
                    <a:ext uri="{9D8B030D-6E8A-4147-A177-3AD203B41FA5}">
                      <a16:colId xmlns:a16="http://schemas.microsoft.com/office/drawing/2014/main" val="1818797014"/>
                    </a:ext>
                  </a:extLst>
                </a:gridCol>
                <a:gridCol w="612566">
                  <a:extLst>
                    <a:ext uri="{9D8B030D-6E8A-4147-A177-3AD203B41FA5}">
                      <a16:colId xmlns:a16="http://schemas.microsoft.com/office/drawing/2014/main" val="584257859"/>
                    </a:ext>
                  </a:extLst>
                </a:gridCol>
                <a:gridCol w="651336">
                  <a:extLst>
                    <a:ext uri="{9D8B030D-6E8A-4147-A177-3AD203B41FA5}">
                      <a16:colId xmlns:a16="http://schemas.microsoft.com/office/drawing/2014/main" val="1735767979"/>
                    </a:ext>
                  </a:extLst>
                </a:gridCol>
              </a:tblGrid>
              <a:tr h="23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Terminal FCF Growth Rate: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54413"/>
                  </a:ext>
                </a:extLst>
              </a:tr>
              <a:tr h="23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77644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$146.74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$156.18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$214.97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$238.87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267681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$136.14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$164.27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$192.41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$211.18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456644"/>
                  </a:ext>
                </a:extLst>
              </a:tr>
              <a:tr h="34929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Initial Discount Rate (WACC) (Steps down by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$126.87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$141.66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$161.40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$173.96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341636"/>
                  </a:ext>
                </a:extLst>
              </a:tr>
              <a:tr h="34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0.5% per year over 5 years):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$118.69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$124.67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$139.20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$158.59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$170.93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77726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$111.42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$129.18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$145.59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23093"/>
                  </a:ext>
                </a:extLst>
              </a:tr>
              <a:tr h="222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$104.92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$109.51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$120.42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$126.96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$143.08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814085"/>
                  </a:ext>
                </a:extLst>
              </a:tr>
              <a:tr h="23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$99.07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$103.13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$112.69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$118.36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$124.79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$132.14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03317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DB17E96-4989-4B64-A276-FB22ED89712B}"/>
              </a:ext>
            </a:extLst>
          </p:cNvPr>
          <p:cNvSpPr txBox="1"/>
          <p:nvPr/>
        </p:nvSpPr>
        <p:spPr>
          <a:xfrm>
            <a:off x="4289526" y="3344314"/>
            <a:ext cx="3275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Average: $166.07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153F54-713F-4E9C-BD72-9A1FBF2FDB79}"/>
              </a:ext>
            </a:extLst>
          </p:cNvPr>
          <p:cNvSpPr txBox="1"/>
          <p:nvPr/>
        </p:nvSpPr>
        <p:spPr>
          <a:xfrm>
            <a:off x="4289526" y="5784553"/>
            <a:ext cx="3275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Average: $145.26</a:t>
            </a:r>
          </a:p>
        </p:txBody>
      </p:sp>
    </p:spTree>
    <p:extLst>
      <p:ext uri="{BB962C8B-B14F-4D97-AF65-F5344CB8AC3E}">
        <p14:creationId xmlns:p14="http://schemas.microsoft.com/office/powerpoint/2010/main" val="173940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260726" y="123122"/>
            <a:ext cx="5666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Valuation – Free Cash Flow to Equity Model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C7D602D-D2F9-44B1-A4A3-E02907E13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541652"/>
              </p:ext>
            </p:extLst>
          </p:nvPr>
        </p:nvGraphicFramePr>
        <p:xfrm>
          <a:off x="4085497" y="1419684"/>
          <a:ext cx="7813452" cy="3091576"/>
        </p:xfrm>
        <a:graphic>
          <a:graphicData uri="http://schemas.openxmlformats.org/drawingml/2006/table">
            <a:tbl>
              <a:tblPr/>
              <a:tblGrid>
                <a:gridCol w="496257">
                  <a:extLst>
                    <a:ext uri="{9D8B030D-6E8A-4147-A177-3AD203B41FA5}">
                      <a16:colId xmlns:a16="http://schemas.microsoft.com/office/drawing/2014/main" val="2789356707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3835054715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2212595134"/>
                    </a:ext>
                  </a:extLst>
                </a:gridCol>
                <a:gridCol w="496257">
                  <a:extLst>
                    <a:ext uri="{9D8B030D-6E8A-4147-A177-3AD203B41FA5}">
                      <a16:colId xmlns:a16="http://schemas.microsoft.com/office/drawing/2014/main" val="1450044830"/>
                    </a:ext>
                  </a:extLst>
                </a:gridCol>
                <a:gridCol w="454901">
                  <a:extLst>
                    <a:ext uri="{9D8B030D-6E8A-4147-A177-3AD203B41FA5}">
                      <a16:colId xmlns:a16="http://schemas.microsoft.com/office/drawing/2014/main" val="2396466444"/>
                    </a:ext>
                  </a:extLst>
                </a:gridCol>
                <a:gridCol w="868448">
                  <a:extLst>
                    <a:ext uri="{9D8B030D-6E8A-4147-A177-3AD203B41FA5}">
                      <a16:colId xmlns:a16="http://schemas.microsoft.com/office/drawing/2014/main" val="1448671369"/>
                    </a:ext>
                  </a:extLst>
                </a:gridCol>
                <a:gridCol w="734045">
                  <a:extLst>
                    <a:ext uri="{9D8B030D-6E8A-4147-A177-3AD203B41FA5}">
                      <a16:colId xmlns:a16="http://schemas.microsoft.com/office/drawing/2014/main" val="2540940731"/>
                    </a:ext>
                  </a:extLst>
                </a:gridCol>
                <a:gridCol w="661676">
                  <a:extLst>
                    <a:ext uri="{9D8B030D-6E8A-4147-A177-3AD203B41FA5}">
                      <a16:colId xmlns:a16="http://schemas.microsoft.com/office/drawing/2014/main" val="2567447011"/>
                    </a:ext>
                  </a:extLst>
                </a:gridCol>
                <a:gridCol w="635828">
                  <a:extLst>
                    <a:ext uri="{9D8B030D-6E8A-4147-A177-3AD203B41FA5}">
                      <a16:colId xmlns:a16="http://schemas.microsoft.com/office/drawing/2014/main" val="1232635160"/>
                    </a:ext>
                  </a:extLst>
                </a:gridCol>
                <a:gridCol w="628074">
                  <a:extLst>
                    <a:ext uri="{9D8B030D-6E8A-4147-A177-3AD203B41FA5}">
                      <a16:colId xmlns:a16="http://schemas.microsoft.com/office/drawing/2014/main" val="3506861424"/>
                    </a:ext>
                  </a:extLst>
                </a:gridCol>
                <a:gridCol w="581550">
                  <a:extLst>
                    <a:ext uri="{9D8B030D-6E8A-4147-A177-3AD203B41FA5}">
                      <a16:colId xmlns:a16="http://schemas.microsoft.com/office/drawing/2014/main" val="1818797014"/>
                    </a:ext>
                  </a:extLst>
                </a:gridCol>
                <a:gridCol w="612566">
                  <a:extLst>
                    <a:ext uri="{9D8B030D-6E8A-4147-A177-3AD203B41FA5}">
                      <a16:colId xmlns:a16="http://schemas.microsoft.com/office/drawing/2014/main" val="584257859"/>
                    </a:ext>
                  </a:extLst>
                </a:gridCol>
                <a:gridCol w="651336">
                  <a:extLst>
                    <a:ext uri="{9D8B030D-6E8A-4147-A177-3AD203B41FA5}">
                      <a16:colId xmlns:a16="http://schemas.microsoft.com/office/drawing/2014/main" val="1735767979"/>
                    </a:ext>
                  </a:extLst>
                </a:gridCol>
              </a:tblGrid>
              <a:tr h="315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Terminal FCF Growth Rate: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7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54413"/>
                  </a:ext>
                </a:extLst>
              </a:tr>
              <a:tr h="315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77644"/>
                  </a:ext>
                </a:extLst>
              </a:tr>
              <a:tr h="300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$221.17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$239.70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$263.17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$277.43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$293.88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267681"/>
                  </a:ext>
                </a:extLst>
              </a:tr>
              <a:tr h="300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$209.92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$217.66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$226.25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$235.86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$258.91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$272.91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456644"/>
                  </a:ext>
                </a:extLst>
              </a:tr>
              <a:tr h="471564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Initial Discount Rate (WACC) (Steps down by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$199.76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$206.63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$214.22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$232.10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$242.71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$254.74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341636"/>
                  </a:ext>
                </a:extLst>
              </a:tr>
              <a:tr h="471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0.5% per year over 5 years):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$196.65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$203.40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$219.15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$228.42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77726"/>
                  </a:ext>
                </a:extLst>
              </a:tr>
              <a:tr h="300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$182.08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$193.61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$207.57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$215.71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$224.81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23093"/>
                  </a:ext>
                </a:extLst>
              </a:tr>
              <a:tr h="300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12.99%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$212.35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814085"/>
                  </a:ext>
                </a:extLst>
              </a:tr>
              <a:tr h="315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13.49%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$167.24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$176.59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$194.12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$201.19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03317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0E92732-DD2B-411B-98FB-363EA87F7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11826"/>
              </p:ext>
            </p:extLst>
          </p:nvPr>
        </p:nvGraphicFramePr>
        <p:xfrm>
          <a:off x="293049" y="1419684"/>
          <a:ext cx="3491011" cy="3091576"/>
        </p:xfrm>
        <a:graphic>
          <a:graphicData uri="http://schemas.openxmlformats.org/drawingml/2006/table">
            <a:tbl>
              <a:tblPr/>
              <a:tblGrid>
                <a:gridCol w="2856282">
                  <a:extLst>
                    <a:ext uri="{9D8B030D-6E8A-4147-A177-3AD203B41FA5}">
                      <a16:colId xmlns:a16="http://schemas.microsoft.com/office/drawing/2014/main" val="799568747"/>
                    </a:ext>
                  </a:extLst>
                </a:gridCol>
                <a:gridCol w="634729">
                  <a:extLst>
                    <a:ext uri="{9D8B030D-6E8A-4147-A177-3AD203B41FA5}">
                      <a16:colId xmlns:a16="http://schemas.microsoft.com/office/drawing/2014/main" val="2404896389"/>
                    </a:ext>
                  </a:extLst>
                </a:gridCol>
              </a:tblGrid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Case: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D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547720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Stage Growth Model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017591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877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207235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899625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944363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702096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 to Equity, LTM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$1,075.45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774646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Shares Outstanding (millions)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256712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Weighted Average Cost of Capital (%)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327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new debt ($ 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$580.00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092553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 on debt ($ 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$21.65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159048"/>
                  </a:ext>
                </a:extLst>
              </a:tr>
              <a:tr h="220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Shares Outstanding (millions)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634196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tax rate (%)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702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9E2E2B4-7F3F-4DE6-9B96-D0D2D0C09FF2}"/>
              </a:ext>
            </a:extLst>
          </p:cNvPr>
          <p:cNvSpPr txBox="1"/>
          <p:nvPr/>
        </p:nvSpPr>
        <p:spPr>
          <a:xfrm>
            <a:off x="9803041" y="5253650"/>
            <a:ext cx="3275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Average: $215.10</a:t>
            </a:r>
          </a:p>
        </p:txBody>
      </p:sp>
    </p:spTree>
    <p:extLst>
      <p:ext uri="{BB962C8B-B14F-4D97-AF65-F5344CB8AC3E}">
        <p14:creationId xmlns:p14="http://schemas.microsoft.com/office/powerpoint/2010/main" val="2491937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Investment Risks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CBB651-2357-4624-AE9B-11866D6C238B}"/>
              </a:ext>
            </a:extLst>
          </p:cNvPr>
          <p:cNvSpPr txBox="1"/>
          <p:nvPr/>
        </p:nvSpPr>
        <p:spPr>
          <a:xfrm>
            <a:off x="408560" y="736334"/>
            <a:ext cx="6663447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Macroeconomic Risks: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Continued Supply Chain Disruption</a:t>
            </a:r>
          </a:p>
          <a:p>
            <a:pPr marL="1200150" lvl="2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Rising shipping &amp; manufacturing costs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Inflationary pressures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Fading government stimulus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Rising unemployment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Acquisition Risk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Cyclicality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76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D4F754-DF4A-4EBF-9747-5E3C43835DFF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Investment Thesis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E985A8-32F4-4CF8-9529-338203F5FE36}"/>
              </a:ext>
            </a:extLst>
          </p:cNvPr>
          <p:cNvSpPr txBox="1"/>
          <p:nvPr/>
        </p:nvSpPr>
        <p:spPr>
          <a:xfrm>
            <a:off x="443883" y="1029810"/>
            <a:ext cx="62321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Buy Crocs Shares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Price Target: $175.00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Key Drivers: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Inorganic Growth</a:t>
            </a:r>
          </a:p>
          <a:p>
            <a:pPr marL="1200150" lvl="2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“HEYDUDE” Acquisition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Strong margins growth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Digital-led route to market push </a:t>
            </a:r>
          </a:p>
          <a:p>
            <a:pPr marL="1200150" lvl="2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187D91-9C97-48C0-83A2-A1B00ADB3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994873"/>
              </p:ext>
            </p:extLst>
          </p:nvPr>
        </p:nvGraphicFramePr>
        <p:xfrm>
          <a:off x="7818539" y="794977"/>
          <a:ext cx="3733102" cy="2935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9476">
                  <a:extLst>
                    <a:ext uri="{9D8B030D-6E8A-4147-A177-3AD203B41FA5}">
                      <a16:colId xmlns:a16="http://schemas.microsoft.com/office/drawing/2014/main" val="4073570472"/>
                    </a:ext>
                  </a:extLst>
                </a:gridCol>
                <a:gridCol w="1573626">
                  <a:extLst>
                    <a:ext uri="{9D8B030D-6E8A-4147-A177-3AD203B41FA5}">
                      <a16:colId xmlns:a16="http://schemas.microsoft.com/office/drawing/2014/main" val="49136604"/>
                    </a:ext>
                  </a:extLst>
                </a:gridCol>
              </a:tblGrid>
              <a:tr h="282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Key Statistics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B7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119021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Share Price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$83.62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637431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Market Capitalization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$5.13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90977"/>
                  </a:ext>
                </a:extLst>
              </a:tr>
              <a:tr h="383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52-Wk Range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$70.34 - $183.88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11564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EPS (TTM)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$11.39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424388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P/E (TTM)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$7.34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489638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ROE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779878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Instit</a:t>
                      </a:r>
                      <a:r>
                        <a:rPr lang="en-US" sz="1100" u="none" strike="noStrike" dirty="0">
                          <a:effectLst/>
                        </a:rPr>
                        <a:t>. Own.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92.70%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73320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Beta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888039"/>
                  </a:ext>
                </a:extLst>
              </a:tr>
            </a:tbl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1A19635-0FF7-446D-9571-849D4A55A5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147108"/>
              </p:ext>
            </p:extLst>
          </p:nvPr>
        </p:nvGraphicFramePr>
        <p:xfrm>
          <a:off x="7480123" y="3730055"/>
          <a:ext cx="4071518" cy="2375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9643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D4F754-DF4A-4EBF-9747-5E3C43835DFF}"/>
              </a:ext>
            </a:extLst>
          </p:cNvPr>
          <p:cNvSpPr txBox="1"/>
          <p:nvPr/>
        </p:nvSpPr>
        <p:spPr>
          <a:xfrm>
            <a:off x="3963336" y="3198167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20948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D4F754-DF4A-4EBF-9747-5E3C43835DFF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Investment Thesis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157D77-A8E8-4298-A641-778FB9DF295F}"/>
              </a:ext>
            </a:extLst>
          </p:cNvPr>
          <p:cNvSpPr txBox="1"/>
          <p:nvPr/>
        </p:nvSpPr>
        <p:spPr>
          <a:xfrm>
            <a:off x="443883" y="1029810"/>
            <a:ext cx="62321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Buy Crocs Shares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Price Target: $175.00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Key Drivers: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Inorganic Growth</a:t>
            </a:r>
          </a:p>
          <a:p>
            <a:pPr marL="1200150" lvl="2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“HEYDUDE” Acquisition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Strong margins growth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Digital-led route to market push </a:t>
            </a:r>
          </a:p>
          <a:p>
            <a:pPr marL="1200150" lvl="2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5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7BE219-FDB6-4596-8FA4-9F780E041348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Corporate Overview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CB6568E-F610-460C-B7BB-24906E0186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194088"/>
              </p:ext>
            </p:extLst>
          </p:nvPr>
        </p:nvGraphicFramePr>
        <p:xfrm>
          <a:off x="7480123" y="3730055"/>
          <a:ext cx="4071518" cy="2375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8D7A2D1-DABF-4880-841C-3AA689CFC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241"/>
              </p:ext>
            </p:extLst>
          </p:nvPr>
        </p:nvGraphicFramePr>
        <p:xfrm>
          <a:off x="7818539" y="794977"/>
          <a:ext cx="3733102" cy="2935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9476">
                  <a:extLst>
                    <a:ext uri="{9D8B030D-6E8A-4147-A177-3AD203B41FA5}">
                      <a16:colId xmlns:a16="http://schemas.microsoft.com/office/drawing/2014/main" val="4073570472"/>
                    </a:ext>
                  </a:extLst>
                </a:gridCol>
                <a:gridCol w="1573626">
                  <a:extLst>
                    <a:ext uri="{9D8B030D-6E8A-4147-A177-3AD203B41FA5}">
                      <a16:colId xmlns:a16="http://schemas.microsoft.com/office/drawing/2014/main" val="49136604"/>
                    </a:ext>
                  </a:extLst>
                </a:gridCol>
              </a:tblGrid>
              <a:tr h="282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Key Statistics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B70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B7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119021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Share Price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$83.62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637431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Market Capitalization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$5.13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90977"/>
                  </a:ext>
                </a:extLst>
              </a:tr>
              <a:tr h="383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52-Wk Range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$70.34 - $183.88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11564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EPS (TTM)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$11.39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424388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P/E (TTM)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$7.34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489638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ROE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779878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Instit</a:t>
                      </a:r>
                      <a:r>
                        <a:rPr lang="en-US" sz="1100" u="none" strike="noStrike" dirty="0">
                          <a:effectLst/>
                        </a:rPr>
                        <a:t>. Own.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92.70%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73320"/>
                  </a:ext>
                </a:extLst>
              </a:tr>
              <a:tr h="324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Beta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8880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6EDEB53-7F83-4D0D-94AF-6F41AFF06066}"/>
              </a:ext>
            </a:extLst>
          </p:cNvPr>
          <p:cNvSpPr txBox="1"/>
          <p:nvPr/>
        </p:nvSpPr>
        <p:spPr>
          <a:xfrm>
            <a:off x="177553" y="738824"/>
            <a:ext cx="7302570" cy="500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Crocs Inc. (NASDAQ: CROX)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World leader in casual footwear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Average Volume Traded: 2,071,430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Founded: 1999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Headquartered in Broomfield, Colorado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Domicile: Delaware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Shareholder Structure: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92.70% of Crocs is owned by institutional investors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Top 3 Shareholders: BlackRock, Fidelity, Vanguard</a:t>
            </a:r>
          </a:p>
        </p:txBody>
      </p:sp>
    </p:spTree>
    <p:extLst>
      <p:ext uri="{BB962C8B-B14F-4D97-AF65-F5344CB8AC3E}">
        <p14:creationId xmlns:p14="http://schemas.microsoft.com/office/powerpoint/2010/main" val="279077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Business Description: Products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DA2C31C-D27D-4D3C-B5DA-7BCAF3C06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74" y="2048892"/>
            <a:ext cx="2760215" cy="276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ir">
            <a:extLst>
              <a:ext uri="{FF2B5EF4-FFF2-40B4-BE49-F238E27FC236}">
                <a16:creationId xmlns:a16="http://schemas.microsoft.com/office/drawing/2014/main" id="{6BB2C8B9-F699-4471-AC50-E8BD75BA7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336" y="2048892"/>
            <a:ext cx="3135954" cy="276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EECC2A2A-6CDE-43D1-949E-6A57BD528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737" y="2048892"/>
            <a:ext cx="3764112" cy="276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E700462-D0B8-4A61-9FDE-713EA372EBB0}"/>
              </a:ext>
            </a:extLst>
          </p:cNvPr>
          <p:cNvSpPr txBox="1"/>
          <p:nvPr/>
        </p:nvSpPr>
        <p:spPr>
          <a:xfrm>
            <a:off x="346229" y="1038687"/>
            <a:ext cx="293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Clogs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307FC3-8316-47BF-8778-13E3A0C51104}"/>
              </a:ext>
            </a:extLst>
          </p:cNvPr>
          <p:cNvSpPr txBox="1"/>
          <p:nvPr/>
        </p:nvSpPr>
        <p:spPr>
          <a:xfrm>
            <a:off x="3963336" y="1038687"/>
            <a:ext cx="293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Sandals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51739E-5014-4AF0-AE09-D7BD166B7406}"/>
              </a:ext>
            </a:extLst>
          </p:cNvPr>
          <p:cNvSpPr txBox="1"/>
          <p:nvPr/>
        </p:nvSpPr>
        <p:spPr>
          <a:xfrm>
            <a:off x="8202463" y="1039966"/>
            <a:ext cx="293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Jibbitz</a:t>
            </a:r>
            <a:r>
              <a:rPr lang="en-US" sz="3200" dirty="0"/>
              <a:t> Charms</a:t>
            </a:r>
          </a:p>
        </p:txBody>
      </p:sp>
    </p:spTree>
    <p:extLst>
      <p:ext uri="{BB962C8B-B14F-4D97-AF65-F5344CB8AC3E}">
        <p14:creationId xmlns:p14="http://schemas.microsoft.com/office/powerpoint/2010/main" val="14479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Business Description: Revenue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3D98A1-539D-4D7C-B6F4-328347EC8FDF}"/>
              </a:ext>
            </a:extLst>
          </p:cNvPr>
          <p:cNvSpPr txBox="1"/>
          <p:nvPr/>
        </p:nvSpPr>
        <p:spPr>
          <a:xfrm>
            <a:off x="3049480" y="3246553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3408C875-6F97-4CEE-AC4C-DB63BF5B83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765194"/>
              </p:ext>
            </p:extLst>
          </p:nvPr>
        </p:nvGraphicFramePr>
        <p:xfrm>
          <a:off x="6439819" y="755476"/>
          <a:ext cx="5338438" cy="2729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F4D146D-4DFB-4F0F-A2EA-26124CCD91E0}"/>
              </a:ext>
            </a:extLst>
          </p:cNvPr>
          <p:cNvSpPr txBox="1"/>
          <p:nvPr/>
        </p:nvSpPr>
        <p:spPr>
          <a:xfrm>
            <a:off x="209342" y="755476"/>
            <a:ext cx="581487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FY21 Revenue: $2,313.4 M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Product Breakdown: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Clogs drive current revenue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Sandals will drive LT growth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Jibbitz</a:t>
            </a:r>
            <a:r>
              <a:rPr lang="en-US" dirty="0"/>
              <a:t>: benefitting from personalization megatrend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Channel Highlights: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Direct-to-Consumer growth 64.4% YoY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Wholesale growth 69.4% YoY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Digital Sales growth 47.6% YoY 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AA2ADD95-97DA-461D-9BB8-D1A21AAF0F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159345"/>
              </p:ext>
            </p:extLst>
          </p:nvPr>
        </p:nvGraphicFramePr>
        <p:xfrm>
          <a:off x="6437959" y="3496803"/>
          <a:ext cx="5340298" cy="2848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4385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Analysis: Footwear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87733E6-0336-4CC7-B9DC-F984493620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041450"/>
              </p:ext>
            </p:extLst>
          </p:nvPr>
        </p:nvGraphicFramePr>
        <p:xfrm>
          <a:off x="7526681" y="884112"/>
          <a:ext cx="3986707" cy="2147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B743B61-C1CB-453D-B1B0-F14B5B64A6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020771"/>
              </p:ext>
            </p:extLst>
          </p:nvPr>
        </p:nvGraphicFramePr>
        <p:xfrm>
          <a:off x="7234035" y="31556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931F782-7ACA-4BE7-94C8-2B7A36EF8878}"/>
              </a:ext>
            </a:extLst>
          </p:cNvPr>
          <p:cNvSpPr txBox="1"/>
          <p:nvPr/>
        </p:nvSpPr>
        <p:spPr>
          <a:xfrm>
            <a:off x="126459" y="1303506"/>
            <a:ext cx="71075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2021 Worldwide Revenue: $391 Billion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Characterized by continuing trend towards athleisure and eCommerce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Manufacturing shift away from China to elsewhere in Southeast Asia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Increasingly polarized consumer base: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Luxury vs. price-optimizing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8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Analysis: Footwear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31F782-7ACA-4BE7-94C8-2B7A36EF8878}"/>
              </a:ext>
            </a:extLst>
          </p:cNvPr>
          <p:cNvSpPr txBox="1"/>
          <p:nvPr/>
        </p:nvSpPr>
        <p:spPr>
          <a:xfrm>
            <a:off x="-1858" y="755199"/>
            <a:ext cx="9850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It’s a highly competitive industry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Athletic footwear brands dominate an otherwise fragmented landscape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52F0FA5-6DC7-444A-8D09-1311177561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462962"/>
              </p:ext>
            </p:extLst>
          </p:nvPr>
        </p:nvGraphicFramePr>
        <p:xfrm>
          <a:off x="194552" y="2057400"/>
          <a:ext cx="5570513" cy="3237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81FC60E-4707-4509-A74F-306A4E0685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229198"/>
              </p:ext>
            </p:extLst>
          </p:nvPr>
        </p:nvGraphicFramePr>
        <p:xfrm>
          <a:off x="5938943" y="2057400"/>
          <a:ext cx="5570513" cy="337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277427" y="69186"/>
            <a:ext cx="563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Financial Analysis: Operating Performance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B4E5D6A-979A-4C9A-8716-9AE20FA0DF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273838"/>
              </p:ext>
            </p:extLst>
          </p:nvPr>
        </p:nvGraphicFramePr>
        <p:xfrm>
          <a:off x="7004806" y="873251"/>
          <a:ext cx="4438999" cy="2555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FCE8FAC-F8BB-445F-A350-D65F6F0946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570108"/>
              </p:ext>
            </p:extLst>
          </p:nvPr>
        </p:nvGraphicFramePr>
        <p:xfrm>
          <a:off x="7004806" y="3428999"/>
          <a:ext cx="4438999" cy="2769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B4474A67-8ACB-49F5-9222-1BD8E6E367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96006"/>
              </p:ext>
            </p:extLst>
          </p:nvPr>
        </p:nvGraphicFramePr>
        <p:xfrm>
          <a:off x="318780" y="949994"/>
          <a:ext cx="6467914" cy="5169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98957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, icon&#10;&#10;Description automatically generated">
            <a:extLst>
              <a:ext uri="{FF2B5EF4-FFF2-40B4-BE49-F238E27FC236}">
                <a16:creationId xmlns:a16="http://schemas.microsoft.com/office/drawing/2014/main" id="{73E788A9-E5DC-4214-AA78-E4E71CF79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8" y="6492875"/>
            <a:ext cx="1037064" cy="21734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3B81C7-60DD-4527-9FB3-894D639EACCA}"/>
              </a:ext>
            </a:extLst>
          </p:cNvPr>
          <p:cNvSpPr/>
          <p:nvPr/>
        </p:nvSpPr>
        <p:spPr>
          <a:xfrm>
            <a:off x="-1858" y="6345786"/>
            <a:ext cx="12191997" cy="45719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584B98-F25E-42F4-8673-089FFBA0654D}"/>
              </a:ext>
            </a:extLst>
          </p:cNvPr>
          <p:cNvSpPr/>
          <p:nvPr/>
        </p:nvSpPr>
        <p:spPr>
          <a:xfrm flipV="1">
            <a:off x="3" y="6300067"/>
            <a:ext cx="12191997" cy="45719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8548-D546-4260-B74F-A0239CFDF3AE}"/>
              </a:ext>
            </a:extLst>
          </p:cNvPr>
          <p:cNvSpPr txBox="1"/>
          <p:nvPr/>
        </p:nvSpPr>
        <p:spPr>
          <a:xfrm>
            <a:off x="10251346" y="6447658"/>
            <a:ext cx="19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Turner | CROX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77D23-131F-425D-9229-01956D897F22}"/>
              </a:ext>
            </a:extLst>
          </p:cNvPr>
          <p:cNvSpPr/>
          <p:nvPr/>
        </p:nvSpPr>
        <p:spPr>
          <a:xfrm>
            <a:off x="3" y="693104"/>
            <a:ext cx="12191997" cy="45720"/>
          </a:xfrm>
          <a:prstGeom prst="rect">
            <a:avLst/>
          </a:prstGeom>
          <a:solidFill>
            <a:srgbClr val="75B709"/>
          </a:solidFill>
          <a:ln>
            <a:solidFill>
              <a:srgbClr val="75B7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9E64-3751-4EAF-B952-E35F11F22DDE}"/>
              </a:ext>
            </a:extLst>
          </p:cNvPr>
          <p:cNvSpPr txBox="1"/>
          <p:nvPr/>
        </p:nvSpPr>
        <p:spPr>
          <a:xfrm>
            <a:off x="3963336" y="97012"/>
            <a:ext cx="4261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Financial Analysis: Profitability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E5B7B8B-9430-46F3-B2C7-A45E8C97AE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489229"/>
              </p:ext>
            </p:extLst>
          </p:nvPr>
        </p:nvGraphicFramePr>
        <p:xfrm>
          <a:off x="862903" y="1570085"/>
          <a:ext cx="5085135" cy="3756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2AC9E4F1-8620-45D8-AB86-454D56857C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977"/>
              </p:ext>
            </p:extLst>
          </p:nvPr>
        </p:nvGraphicFramePr>
        <p:xfrm>
          <a:off x="6387102" y="1503626"/>
          <a:ext cx="5085135" cy="3785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3BB02C3-7A50-49C4-B85C-E44E0483901E}"/>
              </a:ext>
            </a:extLst>
          </p:cNvPr>
          <p:cNvSpPr txBox="1"/>
          <p:nvPr/>
        </p:nvSpPr>
        <p:spPr>
          <a:xfrm>
            <a:off x="894932" y="870012"/>
            <a:ext cx="6542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Crocs is enjoying high returns on equity and assets</a:t>
            </a:r>
          </a:p>
        </p:txBody>
      </p:sp>
    </p:spTree>
    <p:extLst>
      <p:ext uri="{BB962C8B-B14F-4D97-AF65-F5344CB8AC3E}">
        <p14:creationId xmlns:p14="http://schemas.microsoft.com/office/powerpoint/2010/main" val="189639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</TotalTime>
  <Words>1510</Words>
  <Application>Microsoft Office PowerPoint</Application>
  <PresentationFormat>Widescreen</PresentationFormat>
  <Paragraphs>588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Crocs Inc.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Turner, Andrew</cp:lastModifiedBy>
  <cp:revision>53</cp:revision>
  <dcterms:created xsi:type="dcterms:W3CDTF">2022-02-19T21:22:09Z</dcterms:created>
  <dcterms:modified xsi:type="dcterms:W3CDTF">2022-03-01T19:53:15Z</dcterms:modified>
</cp:coreProperties>
</file>