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8" r:id="rId5"/>
    <p:sldId id="278" r:id="rId6"/>
    <p:sldId id="264" r:id="rId7"/>
    <p:sldId id="274" r:id="rId8"/>
    <p:sldId id="276" r:id="rId9"/>
    <p:sldId id="277" r:id="rId10"/>
    <p:sldId id="275" r:id="rId11"/>
    <p:sldId id="280" r:id="rId12"/>
    <p:sldId id="279" r:id="rId13"/>
    <p:sldId id="271" r:id="rId14"/>
    <p:sldId id="272" r:id="rId15"/>
    <p:sldId id="282" r:id="rId16"/>
    <p:sldId id="270" r:id="rId17"/>
    <p:sldId id="269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C80E7-6D22-4F2D-A491-A1CE8BA4C619}" v="89" dt="2022-10-14T14:39:55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Malinowski" userId="bc46b7c12761d9e8" providerId="LiveId" clId="{BF8C80E7-6D22-4F2D-A491-A1CE8BA4C619}"/>
    <pc:docChg chg="undo custSel addSld delSld modSld sldOrd addSection delSection">
      <pc:chgData name="Adrian Malinowski" userId="bc46b7c12761d9e8" providerId="LiveId" clId="{BF8C80E7-6D22-4F2D-A491-A1CE8BA4C619}" dt="2022-10-14T14:40:14.220" v="2504" actId="1076"/>
      <pc:docMkLst>
        <pc:docMk/>
      </pc:docMkLst>
      <pc:sldChg chg="addSp delSp modSp mod setBg addAnim delAnim setClrOvrMap">
        <pc:chgData name="Adrian Malinowski" userId="bc46b7c12761d9e8" providerId="LiveId" clId="{BF8C80E7-6D22-4F2D-A491-A1CE8BA4C619}" dt="2022-10-14T14:36:49.728" v="2468" actId="113"/>
        <pc:sldMkLst>
          <pc:docMk/>
          <pc:sldMk cId="947162883" sldId="256"/>
        </pc:sldMkLst>
        <pc:spChg chg="mod">
          <ac:chgData name="Adrian Malinowski" userId="bc46b7c12761d9e8" providerId="LiveId" clId="{BF8C80E7-6D22-4F2D-A491-A1CE8BA4C619}" dt="2022-10-14T14:36:45.957" v="2467" actId="113"/>
          <ac:spMkLst>
            <pc:docMk/>
            <pc:sldMk cId="947162883" sldId="256"/>
            <ac:spMk id="2" creationId="{D80728A5-623C-0FE0-08D0-0B9C6DC6EC3D}"/>
          </ac:spMkLst>
        </pc:spChg>
        <pc:spChg chg="mod">
          <ac:chgData name="Adrian Malinowski" userId="bc46b7c12761d9e8" providerId="LiveId" clId="{BF8C80E7-6D22-4F2D-A491-A1CE8BA4C619}" dt="2022-10-14T14:36:49.728" v="2468" actId="113"/>
          <ac:spMkLst>
            <pc:docMk/>
            <pc:sldMk cId="947162883" sldId="256"/>
            <ac:spMk id="3" creationId="{FEDC4C69-67D1-18E0-58EE-BCE534EEE1F8}"/>
          </ac:spMkLst>
        </pc:spChg>
        <pc:spChg chg="add del">
          <ac:chgData name="Adrian Malinowski" userId="bc46b7c12761d9e8" providerId="LiveId" clId="{BF8C80E7-6D22-4F2D-A491-A1CE8BA4C619}" dt="2022-10-14T14:36:27.826" v="2461" actId="26606"/>
          <ac:spMkLst>
            <pc:docMk/>
            <pc:sldMk cId="947162883" sldId="256"/>
            <ac:spMk id="6151" creationId="{E49CC64F-7275-4E33-961B-0C5CDC439875}"/>
          </ac:spMkLst>
        </pc:spChg>
        <pc:spChg chg="add del">
          <ac:chgData name="Adrian Malinowski" userId="bc46b7c12761d9e8" providerId="LiveId" clId="{BF8C80E7-6D22-4F2D-A491-A1CE8BA4C619}" dt="2022-10-14T14:36:30.005" v="2463" actId="26606"/>
          <ac:spMkLst>
            <pc:docMk/>
            <pc:sldMk cId="947162883" sldId="256"/>
            <ac:spMk id="6153" creationId="{91E5A9A7-95C6-4F4F-B00E-C82E07FE62EF}"/>
          </ac:spMkLst>
        </pc:spChg>
        <pc:spChg chg="add del">
          <ac:chgData name="Adrian Malinowski" userId="bc46b7c12761d9e8" providerId="LiveId" clId="{BF8C80E7-6D22-4F2D-A491-A1CE8BA4C619}" dt="2022-10-14T14:36:30.005" v="2463" actId="26606"/>
          <ac:spMkLst>
            <pc:docMk/>
            <pc:sldMk cId="947162883" sldId="256"/>
            <ac:spMk id="6154" creationId="{A8384FB5-9ADC-4DDC-881B-597D56F5B15D}"/>
          </ac:spMkLst>
        </pc:spChg>
        <pc:spChg chg="add del">
          <ac:chgData name="Adrian Malinowski" userId="bc46b7c12761d9e8" providerId="LiveId" clId="{BF8C80E7-6D22-4F2D-A491-A1CE8BA4C619}" dt="2022-10-14T14:36:30.005" v="2463" actId="26606"/>
          <ac:spMkLst>
            <pc:docMk/>
            <pc:sldMk cId="947162883" sldId="256"/>
            <ac:spMk id="6155" creationId="{D07DD2DE-F619-49DD-B5E7-03A290FF4ED1}"/>
          </ac:spMkLst>
        </pc:spChg>
        <pc:spChg chg="add del">
          <ac:chgData name="Adrian Malinowski" userId="bc46b7c12761d9e8" providerId="LiveId" clId="{BF8C80E7-6D22-4F2D-A491-A1CE8BA4C619}" dt="2022-10-14T14:36:30.005" v="2463" actId="26606"/>
          <ac:spMkLst>
            <pc:docMk/>
            <pc:sldMk cId="947162883" sldId="256"/>
            <ac:spMk id="6157" creationId="{85149191-5F60-4A28-AAFF-039F96B0F3EC}"/>
          </ac:spMkLst>
        </pc:spChg>
        <pc:spChg chg="add del">
          <ac:chgData name="Adrian Malinowski" userId="bc46b7c12761d9e8" providerId="LiveId" clId="{BF8C80E7-6D22-4F2D-A491-A1CE8BA4C619}" dt="2022-10-14T14:36:30.005" v="2463" actId="26606"/>
          <ac:spMkLst>
            <pc:docMk/>
            <pc:sldMk cId="947162883" sldId="256"/>
            <ac:spMk id="6159" creationId="{F8260ED5-17F7-4158-B241-D51DD4CF1B7E}"/>
          </ac:spMkLst>
        </pc:spChg>
        <pc:spChg chg="add">
          <ac:chgData name="Adrian Malinowski" userId="bc46b7c12761d9e8" providerId="LiveId" clId="{BF8C80E7-6D22-4F2D-A491-A1CE8BA4C619}" dt="2022-10-14T14:36:30.009" v="2464" actId="26606"/>
          <ac:spMkLst>
            <pc:docMk/>
            <pc:sldMk cId="947162883" sldId="256"/>
            <ac:spMk id="6161" creationId="{E49CC64F-7275-4E33-961B-0C5CDC439875}"/>
          </ac:spMkLst>
        </pc:spChg>
        <pc:picChg chg="add mod">
          <ac:chgData name="Adrian Malinowski" userId="bc46b7c12761d9e8" providerId="LiveId" clId="{BF8C80E7-6D22-4F2D-A491-A1CE8BA4C619}" dt="2022-10-14T14:36:30.009" v="2464" actId="26606"/>
          <ac:picMkLst>
            <pc:docMk/>
            <pc:sldMk cId="947162883" sldId="256"/>
            <ac:picMk id="6146" creationId="{59476628-52DC-189E-3635-8A893918D202}"/>
          </ac:picMkLst>
        </pc:picChg>
      </pc:sldChg>
      <pc:sldChg chg="del">
        <pc:chgData name="Adrian Malinowski" userId="bc46b7c12761d9e8" providerId="LiveId" clId="{BF8C80E7-6D22-4F2D-A491-A1CE8BA4C619}" dt="2022-10-14T03:20:12.169" v="341" actId="2696"/>
        <pc:sldMkLst>
          <pc:docMk/>
          <pc:sldMk cId="3603591980" sldId="257"/>
        </pc:sldMkLst>
      </pc:sldChg>
      <pc:sldChg chg="addSp delSp modSp mod setBg">
        <pc:chgData name="Adrian Malinowski" userId="bc46b7c12761d9e8" providerId="LiveId" clId="{BF8C80E7-6D22-4F2D-A491-A1CE8BA4C619}" dt="2022-10-14T14:36:59.990" v="2469"/>
        <pc:sldMkLst>
          <pc:docMk/>
          <pc:sldMk cId="810873199" sldId="258"/>
        </pc:sldMkLst>
        <pc:spChg chg="mod">
          <ac:chgData name="Adrian Malinowski" userId="bc46b7c12761d9e8" providerId="LiveId" clId="{BF8C80E7-6D22-4F2D-A491-A1CE8BA4C619}" dt="2022-10-14T03:21:37.146" v="393" actId="20577"/>
          <ac:spMkLst>
            <pc:docMk/>
            <pc:sldMk cId="810873199" sldId="258"/>
            <ac:spMk id="2" creationId="{2A3EAA4F-1CD4-2CF2-B67F-5C87923C2C1A}"/>
          </ac:spMkLst>
        </pc:spChg>
        <pc:spChg chg="del mod">
          <ac:chgData name="Adrian Malinowski" userId="bc46b7c12761d9e8" providerId="LiveId" clId="{BF8C80E7-6D22-4F2D-A491-A1CE8BA4C619}" dt="2022-10-14T02:59:54.212" v="29"/>
          <ac:spMkLst>
            <pc:docMk/>
            <pc:sldMk cId="810873199" sldId="258"/>
            <ac:spMk id="3" creationId="{C2665BA8-140E-1A74-F69C-2A9B80B3E9DB}"/>
          </ac:spMkLst>
        </pc:spChg>
        <pc:spChg chg="add del">
          <ac:chgData name="Adrian Malinowski" userId="bc46b7c12761d9e8" providerId="LiveId" clId="{BF8C80E7-6D22-4F2D-A491-A1CE8BA4C619}" dt="2022-10-14T02:59:59.357" v="32" actId="26606"/>
          <ac:spMkLst>
            <pc:docMk/>
            <pc:sldMk cId="810873199" sldId="258"/>
            <ac:spMk id="9" creationId="{7301F447-EEF7-48F5-AF73-7566EE7F64AD}"/>
          </ac:spMkLst>
        </pc:spChg>
        <pc:spChg chg="add del">
          <ac:chgData name="Adrian Malinowski" userId="bc46b7c12761d9e8" providerId="LiveId" clId="{BF8C80E7-6D22-4F2D-A491-A1CE8BA4C619}" dt="2022-10-14T02:59:59.357" v="32" actId="26606"/>
          <ac:spMkLst>
            <pc:docMk/>
            <pc:sldMk cId="810873199" sldId="258"/>
            <ac:spMk id="11" creationId="{F7117410-A2A4-4085-9ADC-46744551DBDE}"/>
          </ac:spMkLst>
        </pc:spChg>
        <pc:spChg chg="add del">
          <ac:chgData name="Adrian Malinowski" userId="bc46b7c12761d9e8" providerId="LiveId" clId="{BF8C80E7-6D22-4F2D-A491-A1CE8BA4C619}" dt="2022-10-14T02:59:59.357" v="32" actId="26606"/>
          <ac:spMkLst>
            <pc:docMk/>
            <pc:sldMk cId="810873199" sldId="258"/>
            <ac:spMk id="13" creationId="{99F74EB5-E547-4FB4-95F5-BCC788F3C4A0}"/>
          </ac:spMkLst>
        </pc:spChg>
        <pc:spChg chg="add del">
          <ac:chgData name="Adrian Malinowski" userId="bc46b7c12761d9e8" providerId="LiveId" clId="{BF8C80E7-6D22-4F2D-A491-A1CE8BA4C619}" dt="2022-10-14T03:00:06.711" v="35" actId="26606"/>
          <ac:spMkLst>
            <pc:docMk/>
            <pc:sldMk cId="810873199" sldId="258"/>
            <ac:spMk id="15" creationId="{063BBA22-50EA-4C4D-BE05-F1CE4E63AA56}"/>
          </ac:spMkLst>
        </pc:spChg>
        <pc:spChg chg="add del">
          <ac:chgData name="Adrian Malinowski" userId="bc46b7c12761d9e8" providerId="LiveId" clId="{BF8C80E7-6D22-4F2D-A491-A1CE8BA4C619}" dt="2022-10-14T03:00:06.711" v="35" actId="26606"/>
          <ac:spMkLst>
            <pc:docMk/>
            <pc:sldMk cId="810873199" sldId="258"/>
            <ac:spMk id="16" creationId="{BACC6370-2D7E-4714-9D71-7542949D7D5D}"/>
          </ac:spMkLst>
        </pc:spChg>
        <pc:spChg chg="add del">
          <ac:chgData name="Adrian Malinowski" userId="bc46b7c12761d9e8" providerId="LiveId" clId="{BF8C80E7-6D22-4F2D-A491-A1CE8BA4C619}" dt="2022-10-14T03:00:06.711" v="35" actId="26606"/>
          <ac:spMkLst>
            <pc:docMk/>
            <pc:sldMk cId="810873199" sldId="258"/>
            <ac:spMk id="17" creationId="{F68B3F68-107C-434F-AA38-110D5EA91B85}"/>
          </ac:spMkLst>
        </pc:spChg>
        <pc:spChg chg="add del">
          <ac:chgData name="Adrian Malinowski" userId="bc46b7c12761d9e8" providerId="LiveId" clId="{BF8C80E7-6D22-4F2D-A491-A1CE8BA4C619}" dt="2022-10-14T03:00:06.711" v="35" actId="26606"/>
          <ac:spMkLst>
            <pc:docMk/>
            <pc:sldMk cId="810873199" sldId="258"/>
            <ac:spMk id="18" creationId="{AAD0DBB9-1A4B-4391-81D4-CB19F9AB918A}"/>
          </ac:spMkLst>
        </pc:spChg>
        <pc:spChg chg="add del">
          <ac:chgData name="Adrian Malinowski" userId="bc46b7c12761d9e8" providerId="LiveId" clId="{BF8C80E7-6D22-4F2D-A491-A1CE8BA4C619}" dt="2022-10-14T03:00:10.050" v="38" actId="26606"/>
          <ac:spMkLst>
            <pc:docMk/>
            <pc:sldMk cId="810873199" sldId="258"/>
            <ac:spMk id="20" creationId="{53B021B3-DE93-4AB7-8A18-CF5F1CED88B8}"/>
          </ac:spMkLst>
        </pc:spChg>
        <pc:spChg chg="add del">
          <ac:chgData name="Adrian Malinowski" userId="bc46b7c12761d9e8" providerId="LiveId" clId="{BF8C80E7-6D22-4F2D-A491-A1CE8BA4C619}" dt="2022-10-14T03:00:10.050" v="38" actId="26606"/>
          <ac:spMkLst>
            <pc:docMk/>
            <pc:sldMk cId="810873199" sldId="258"/>
            <ac:spMk id="21" creationId="{52D502E5-F6B4-4D58-B4AE-FC466FF15EE8}"/>
          </ac:spMkLst>
        </pc:spChg>
        <pc:spChg chg="add del">
          <ac:chgData name="Adrian Malinowski" userId="bc46b7c12761d9e8" providerId="LiveId" clId="{BF8C80E7-6D22-4F2D-A491-A1CE8BA4C619}" dt="2022-10-14T03:00:10.050" v="38" actId="26606"/>
          <ac:spMkLst>
            <pc:docMk/>
            <pc:sldMk cId="810873199" sldId="258"/>
            <ac:spMk id="22" creationId="{9DECDBF4-02B6-4BB4-B65B-B8107AD6A9E8}"/>
          </ac:spMkLst>
        </pc:spChg>
        <pc:spChg chg="add">
          <ac:chgData name="Adrian Malinowski" userId="bc46b7c12761d9e8" providerId="LiveId" clId="{BF8C80E7-6D22-4F2D-A491-A1CE8BA4C619}" dt="2022-10-14T03:00:10.061" v="39" actId="26606"/>
          <ac:spMkLst>
            <pc:docMk/>
            <pc:sldMk cId="810873199" sldId="258"/>
            <ac:spMk id="24" creationId="{BACC6370-2D7E-4714-9D71-7542949D7D5D}"/>
          </ac:spMkLst>
        </pc:spChg>
        <pc:spChg chg="add">
          <ac:chgData name="Adrian Malinowski" userId="bc46b7c12761d9e8" providerId="LiveId" clId="{BF8C80E7-6D22-4F2D-A491-A1CE8BA4C619}" dt="2022-10-14T03:00:10.061" v="39" actId="26606"/>
          <ac:spMkLst>
            <pc:docMk/>
            <pc:sldMk cId="810873199" sldId="258"/>
            <ac:spMk id="25" creationId="{F68B3F68-107C-434F-AA38-110D5EA91B85}"/>
          </ac:spMkLst>
        </pc:spChg>
        <pc:spChg chg="add">
          <ac:chgData name="Adrian Malinowski" userId="bc46b7c12761d9e8" providerId="LiveId" clId="{BF8C80E7-6D22-4F2D-A491-A1CE8BA4C619}" dt="2022-10-14T03:00:10.061" v="39" actId="26606"/>
          <ac:spMkLst>
            <pc:docMk/>
            <pc:sldMk cId="810873199" sldId="258"/>
            <ac:spMk id="26" creationId="{AAD0DBB9-1A4B-4391-81D4-CB19F9AB918A}"/>
          </ac:spMkLst>
        </pc:spChg>
        <pc:spChg chg="add">
          <ac:chgData name="Adrian Malinowski" userId="bc46b7c12761d9e8" providerId="LiveId" clId="{BF8C80E7-6D22-4F2D-A491-A1CE8BA4C619}" dt="2022-10-14T03:00:10.061" v="39" actId="26606"/>
          <ac:spMkLst>
            <pc:docMk/>
            <pc:sldMk cId="810873199" sldId="258"/>
            <ac:spMk id="27" creationId="{063BBA22-50EA-4C4D-BE05-F1CE4E63AA56}"/>
          </ac:spMkLst>
        </pc:spChg>
        <pc:graphicFrameChg chg="add mod">
          <ac:chgData name="Adrian Malinowski" userId="bc46b7c12761d9e8" providerId="LiveId" clId="{BF8C80E7-6D22-4F2D-A491-A1CE8BA4C619}" dt="2022-10-14T03:00:36.830" v="42" actId="572"/>
          <ac:graphicFrameMkLst>
            <pc:docMk/>
            <pc:sldMk cId="810873199" sldId="258"/>
            <ac:graphicFrameMk id="4" creationId="{49652946-FFB9-CA9F-2E02-9B8C1010780E}"/>
          </ac:graphicFrameMkLst>
        </pc:graphicFrameChg>
        <pc:graphicFrameChg chg="add del mod modGraphic">
          <ac:chgData name="Adrian Malinowski" userId="bc46b7c12761d9e8" providerId="LiveId" clId="{BF8C80E7-6D22-4F2D-A491-A1CE8BA4C619}" dt="2022-10-14T03:08:00.469" v="49" actId="21"/>
          <ac:graphicFrameMkLst>
            <pc:docMk/>
            <pc:sldMk cId="810873199" sldId="258"/>
            <ac:graphicFrameMk id="5" creationId="{BBCFDE7C-D1E4-6024-90CD-84678A6BE1DD}"/>
          </ac:graphicFrameMkLst>
        </pc:graphicFrameChg>
        <pc:graphicFrameChg chg="add del mod modGraphic">
          <ac:chgData name="Adrian Malinowski" userId="bc46b7c12761d9e8" providerId="LiveId" clId="{BF8C80E7-6D22-4F2D-A491-A1CE8BA4C619}" dt="2022-10-14T03:07:57.434" v="48" actId="21"/>
          <ac:graphicFrameMkLst>
            <pc:docMk/>
            <pc:sldMk cId="810873199" sldId="258"/>
            <ac:graphicFrameMk id="6" creationId="{3FBE85B6-3C30-62BD-97E7-CF33B2CE4CCA}"/>
          </ac:graphicFrameMkLst>
        </pc:graphicFrameChg>
        <pc:graphicFrameChg chg="add del mod modGraphic">
          <ac:chgData name="Adrian Malinowski" userId="bc46b7c12761d9e8" providerId="LiveId" clId="{BF8C80E7-6D22-4F2D-A491-A1CE8BA4C619}" dt="2022-10-14T03:08:37.729" v="53" actId="21"/>
          <ac:graphicFrameMkLst>
            <pc:docMk/>
            <pc:sldMk cId="810873199" sldId="258"/>
            <ac:graphicFrameMk id="7" creationId="{A6AFB1C5-78AD-1322-E475-1445925DF808}"/>
          </ac:graphicFrameMkLst>
        </pc:graphicFrameChg>
        <pc:graphicFrameChg chg="add mod modGraphic">
          <ac:chgData name="Adrian Malinowski" userId="bc46b7c12761d9e8" providerId="LiveId" clId="{BF8C80E7-6D22-4F2D-A491-A1CE8BA4C619}" dt="2022-10-14T03:13:35.360" v="216" actId="14100"/>
          <ac:graphicFrameMkLst>
            <pc:docMk/>
            <pc:sldMk cId="810873199" sldId="258"/>
            <ac:graphicFrameMk id="8" creationId="{1BA6DA6C-42F1-D36D-0C10-FC511042B695}"/>
          </ac:graphicFrameMkLst>
        </pc:graphicFrameChg>
        <pc:picChg chg="add mod">
          <ac:chgData name="Adrian Malinowski" userId="bc46b7c12761d9e8" providerId="LiveId" clId="{BF8C80E7-6D22-4F2D-A491-A1CE8BA4C619}" dt="2022-10-14T14:36:59.990" v="2469"/>
          <ac:picMkLst>
            <pc:docMk/>
            <pc:sldMk cId="810873199" sldId="258"/>
            <ac:picMk id="10" creationId="{E7CCCC2B-351B-9E32-829F-93C84C1AE327}"/>
          </ac:picMkLst>
        </pc:picChg>
      </pc:sldChg>
      <pc:sldChg chg="del">
        <pc:chgData name="Adrian Malinowski" userId="bc46b7c12761d9e8" providerId="LiveId" clId="{BF8C80E7-6D22-4F2D-A491-A1CE8BA4C619}" dt="2022-10-14T03:18:34.955" v="304" actId="47"/>
        <pc:sldMkLst>
          <pc:docMk/>
          <pc:sldMk cId="3566396708" sldId="259"/>
        </pc:sldMkLst>
      </pc:sldChg>
      <pc:sldChg chg="modSp new del mod">
        <pc:chgData name="Adrian Malinowski" userId="bc46b7c12761d9e8" providerId="LiveId" clId="{BF8C80E7-6D22-4F2D-A491-A1CE8BA4C619}" dt="2022-10-14T03:18:39.923" v="305" actId="47"/>
        <pc:sldMkLst>
          <pc:docMk/>
          <pc:sldMk cId="86871769" sldId="260"/>
        </pc:sldMkLst>
        <pc:spChg chg="mod">
          <ac:chgData name="Adrian Malinowski" userId="bc46b7c12761d9e8" providerId="LiveId" clId="{BF8C80E7-6D22-4F2D-A491-A1CE8BA4C619}" dt="2022-10-14T02:45:37.688" v="26" actId="20577"/>
          <ac:spMkLst>
            <pc:docMk/>
            <pc:sldMk cId="86871769" sldId="260"/>
            <ac:spMk id="2" creationId="{CE284ECA-6F1B-F821-8518-BAED399EA34B}"/>
          </ac:spMkLst>
        </pc:spChg>
      </pc:sldChg>
      <pc:sldChg chg="addSp delSp modSp add mod ord setBg setClrOvrMap">
        <pc:chgData name="Adrian Malinowski" userId="bc46b7c12761d9e8" providerId="LiveId" clId="{BF8C80E7-6D22-4F2D-A491-A1CE8BA4C619}" dt="2022-10-14T14:37:11.237" v="2472" actId="26606"/>
        <pc:sldMkLst>
          <pc:docMk/>
          <pc:sldMk cId="358011450" sldId="261"/>
        </pc:sldMkLst>
        <pc:spChg chg="mod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2" creationId="{2A3EAA4F-1CD4-2CF2-B67F-5C87923C2C1A}"/>
          </ac:spMkLst>
        </pc:spChg>
        <pc:spChg chg="add del mod">
          <ac:chgData name="Adrian Malinowski" userId="bc46b7c12761d9e8" providerId="LiveId" clId="{BF8C80E7-6D22-4F2D-A491-A1CE8BA4C619}" dt="2022-10-14T03:15:48.273" v="253" actId="21"/>
          <ac:spMkLst>
            <pc:docMk/>
            <pc:sldMk cId="358011450" sldId="261"/>
            <ac:spMk id="5" creationId="{A10D517A-7322-AD3D-2274-CE7070043348}"/>
          </ac:spMkLst>
        </pc:spChg>
        <pc:spChg chg="add del mod">
          <ac:chgData name="Adrian Malinowski" userId="bc46b7c12761d9e8" providerId="LiveId" clId="{BF8C80E7-6D22-4F2D-A491-A1CE8BA4C619}" dt="2022-10-14T04:08:08.657" v="467"/>
          <ac:spMkLst>
            <pc:docMk/>
            <pc:sldMk cId="358011450" sldId="261"/>
            <ac:spMk id="6" creationId="{598A32D0-52CC-1C7B-A218-CF6C27D91B30}"/>
          </ac:spMkLst>
        </pc:spChg>
        <pc:spChg chg="add mod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7" creationId="{9DBC9C53-2590-1EB2-3533-F80F5F56282F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24" creationId="{BACC6370-2D7E-4714-9D71-7542949D7D5D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25" creationId="{F68B3F68-107C-434F-AA38-110D5EA91B85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26" creationId="{AAD0DBB9-1A4B-4391-81D4-CB19F9AB918A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27" creationId="{063BBA22-50EA-4C4D-BE05-F1CE4E63AA56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32" creationId="{025E2AA9-10C9-4A14-BEA3-064CD0131100}"/>
          </ac:spMkLst>
        </pc:spChg>
        <pc:spChg chg="add del">
          <ac:chgData name="Adrian Malinowski" userId="bc46b7c12761d9e8" providerId="LiveId" clId="{BF8C80E7-6D22-4F2D-A491-A1CE8BA4C619}" dt="2022-10-14T14:37:11.237" v="2472" actId="26606"/>
          <ac:spMkLst>
            <pc:docMk/>
            <pc:sldMk cId="358011450" sldId="261"/>
            <ac:spMk id="34" creationId="{F076F371-EE61-49EA-AA2A-3582C3AC9BCD}"/>
          </ac:spMkLst>
        </pc:spChg>
        <pc:graphicFrameChg chg="del">
          <ac:chgData name="Adrian Malinowski" userId="bc46b7c12761d9e8" providerId="LiveId" clId="{BF8C80E7-6D22-4F2D-A491-A1CE8BA4C619}" dt="2022-10-14T03:15:42.528" v="252" actId="21"/>
          <ac:graphicFrameMkLst>
            <pc:docMk/>
            <pc:sldMk cId="358011450" sldId="261"/>
            <ac:graphicFrameMk id="4" creationId="{49652946-FFB9-CA9F-2E02-9B8C1010780E}"/>
          </ac:graphicFrameMkLst>
        </pc:graphicFrameChg>
        <pc:graphicFrameChg chg="del">
          <ac:chgData name="Adrian Malinowski" userId="bc46b7c12761d9e8" providerId="LiveId" clId="{BF8C80E7-6D22-4F2D-A491-A1CE8BA4C619}" dt="2022-10-14T03:15:53.264" v="254" actId="21"/>
          <ac:graphicFrameMkLst>
            <pc:docMk/>
            <pc:sldMk cId="358011450" sldId="261"/>
            <ac:graphicFrameMk id="8" creationId="{1BA6DA6C-42F1-D36D-0C10-FC511042B695}"/>
          </ac:graphicFrameMkLst>
        </pc:graphicFrameChg>
        <pc:picChg chg="add mod">
          <ac:chgData name="Adrian Malinowski" userId="bc46b7c12761d9e8" providerId="LiveId" clId="{BF8C80E7-6D22-4F2D-A491-A1CE8BA4C619}" dt="2022-10-14T14:37:07.574" v="2470"/>
          <ac:picMkLst>
            <pc:docMk/>
            <pc:sldMk cId="358011450" sldId="261"/>
            <ac:picMk id="9" creationId="{75ED0A62-46BB-0E60-3C7B-E4F358BA7CA5}"/>
          </ac:picMkLst>
        </pc:picChg>
      </pc:sldChg>
      <pc:sldChg chg="new del">
        <pc:chgData name="Adrian Malinowski" userId="bc46b7c12761d9e8" providerId="LiveId" clId="{BF8C80E7-6D22-4F2D-A491-A1CE8BA4C619}" dt="2022-10-14T03:14:49.614" v="221" actId="2696"/>
        <pc:sldMkLst>
          <pc:docMk/>
          <pc:sldMk cId="912307363" sldId="261"/>
        </pc:sldMkLst>
      </pc:sldChg>
      <pc:sldChg chg="delSp add del setBg delDesignElem">
        <pc:chgData name="Adrian Malinowski" userId="bc46b7c12761d9e8" providerId="LiveId" clId="{BF8C80E7-6D22-4F2D-A491-A1CE8BA4C619}" dt="2022-10-14T03:14:39.586" v="219" actId="2696"/>
        <pc:sldMkLst>
          <pc:docMk/>
          <pc:sldMk cId="2366872726" sldId="261"/>
        </pc:sldMkLst>
        <pc:spChg chg="del">
          <ac:chgData name="Adrian Malinowski" userId="bc46b7c12761d9e8" providerId="LiveId" clId="{BF8C80E7-6D22-4F2D-A491-A1CE8BA4C619}" dt="2022-10-14T03:14:36.137" v="218"/>
          <ac:spMkLst>
            <pc:docMk/>
            <pc:sldMk cId="2366872726" sldId="261"/>
            <ac:spMk id="24" creationId="{BACC6370-2D7E-4714-9D71-7542949D7D5D}"/>
          </ac:spMkLst>
        </pc:spChg>
        <pc:spChg chg="del">
          <ac:chgData name="Adrian Malinowski" userId="bc46b7c12761d9e8" providerId="LiveId" clId="{BF8C80E7-6D22-4F2D-A491-A1CE8BA4C619}" dt="2022-10-14T03:14:36.137" v="218"/>
          <ac:spMkLst>
            <pc:docMk/>
            <pc:sldMk cId="2366872726" sldId="261"/>
            <ac:spMk id="25" creationId="{F68B3F68-107C-434F-AA38-110D5EA91B85}"/>
          </ac:spMkLst>
        </pc:spChg>
        <pc:spChg chg="del">
          <ac:chgData name="Adrian Malinowski" userId="bc46b7c12761d9e8" providerId="LiveId" clId="{BF8C80E7-6D22-4F2D-A491-A1CE8BA4C619}" dt="2022-10-14T03:14:36.137" v="218"/>
          <ac:spMkLst>
            <pc:docMk/>
            <pc:sldMk cId="2366872726" sldId="261"/>
            <ac:spMk id="26" creationId="{AAD0DBB9-1A4B-4391-81D4-CB19F9AB918A}"/>
          </ac:spMkLst>
        </pc:spChg>
        <pc:spChg chg="del">
          <ac:chgData name="Adrian Malinowski" userId="bc46b7c12761d9e8" providerId="LiveId" clId="{BF8C80E7-6D22-4F2D-A491-A1CE8BA4C619}" dt="2022-10-14T03:14:36.137" v="218"/>
          <ac:spMkLst>
            <pc:docMk/>
            <pc:sldMk cId="2366872726" sldId="261"/>
            <ac:spMk id="27" creationId="{063BBA22-50EA-4C4D-BE05-F1CE4E63AA56}"/>
          </ac:spMkLst>
        </pc:spChg>
      </pc:sldChg>
      <pc:sldChg chg="add del">
        <pc:chgData name="Adrian Malinowski" userId="bc46b7c12761d9e8" providerId="LiveId" clId="{BF8C80E7-6D22-4F2D-A491-A1CE8BA4C619}" dt="2022-10-14T03:18:33.383" v="302" actId="47"/>
        <pc:sldMkLst>
          <pc:docMk/>
          <pc:sldMk cId="1017908243" sldId="262"/>
        </pc:sldMkLst>
      </pc:sldChg>
      <pc:sldChg chg="add del">
        <pc:chgData name="Adrian Malinowski" userId="bc46b7c12761d9e8" providerId="LiveId" clId="{BF8C80E7-6D22-4F2D-A491-A1CE8BA4C619}" dt="2022-10-14T03:18:33.878" v="303" actId="47"/>
        <pc:sldMkLst>
          <pc:docMk/>
          <pc:sldMk cId="2683207400" sldId="263"/>
        </pc:sldMkLst>
      </pc:sldChg>
      <pc:sldChg chg="addSp modSp add mod ord">
        <pc:chgData name="Adrian Malinowski" userId="bc46b7c12761d9e8" providerId="LiveId" clId="{BF8C80E7-6D22-4F2D-A491-A1CE8BA4C619}" dt="2022-10-14T14:37:22.616" v="2473"/>
        <pc:sldMkLst>
          <pc:docMk/>
          <pc:sldMk cId="1084525244" sldId="264"/>
        </pc:sldMkLst>
        <pc:spChg chg="mod">
          <ac:chgData name="Adrian Malinowski" userId="bc46b7c12761d9e8" providerId="LiveId" clId="{BF8C80E7-6D22-4F2D-A491-A1CE8BA4C619}" dt="2022-10-14T03:29:54.008" v="457" actId="20577"/>
          <ac:spMkLst>
            <pc:docMk/>
            <pc:sldMk cId="1084525244" sldId="264"/>
            <ac:spMk id="2" creationId="{2A3EAA4F-1CD4-2CF2-B67F-5C87923C2C1A}"/>
          </ac:spMkLst>
        </pc:spChg>
        <pc:graphicFrameChg chg="add mod">
          <ac:chgData name="Adrian Malinowski" userId="bc46b7c12761d9e8" providerId="LiveId" clId="{BF8C80E7-6D22-4F2D-A491-A1CE8BA4C619}" dt="2022-10-14T03:27:11.018" v="418" actId="1076"/>
          <ac:graphicFrameMkLst>
            <pc:docMk/>
            <pc:sldMk cId="1084525244" sldId="264"/>
            <ac:graphicFrameMk id="5" creationId="{1685F9A1-CF61-0412-0A2E-DFBEEB082D9A}"/>
          </ac:graphicFrameMkLst>
        </pc:graphicFrameChg>
        <pc:graphicFrameChg chg="add mod">
          <ac:chgData name="Adrian Malinowski" userId="bc46b7c12761d9e8" providerId="LiveId" clId="{BF8C80E7-6D22-4F2D-A491-A1CE8BA4C619}" dt="2022-10-14T03:29:28.214" v="437" actId="1076"/>
          <ac:graphicFrameMkLst>
            <pc:docMk/>
            <pc:sldMk cId="1084525244" sldId="264"/>
            <ac:graphicFrameMk id="8" creationId="{465DD634-4DD7-DD50-AC85-B9217BE95D90}"/>
          </ac:graphicFrameMkLst>
        </pc:graphicFrameChg>
        <pc:picChg chg="add mod">
          <ac:chgData name="Adrian Malinowski" userId="bc46b7c12761d9e8" providerId="LiveId" clId="{BF8C80E7-6D22-4F2D-A491-A1CE8BA4C619}" dt="2022-10-14T14:37:22.616" v="2473"/>
          <ac:picMkLst>
            <pc:docMk/>
            <pc:sldMk cId="1084525244" sldId="264"/>
            <ac:picMk id="9" creationId="{9E2CAF97-E2E9-E2C6-4405-812196B71C2D}"/>
          </ac:picMkLst>
        </pc:picChg>
      </pc:sldChg>
      <pc:sldChg chg="add del">
        <pc:chgData name="Adrian Malinowski" userId="bc46b7c12761d9e8" providerId="LiveId" clId="{BF8C80E7-6D22-4F2D-A491-A1CE8BA4C619}" dt="2022-10-14T03:18:30.462" v="301" actId="2696"/>
        <pc:sldMkLst>
          <pc:docMk/>
          <pc:sldMk cId="643745726" sldId="265"/>
        </pc:sldMkLst>
      </pc:sldChg>
      <pc:sldChg chg="add del">
        <pc:chgData name="Adrian Malinowski" userId="bc46b7c12761d9e8" providerId="LiveId" clId="{BF8C80E7-6D22-4F2D-A491-A1CE8BA4C619}" dt="2022-10-14T03:18:27.247" v="300" actId="2696"/>
        <pc:sldMkLst>
          <pc:docMk/>
          <pc:sldMk cId="1479921938" sldId="266"/>
        </pc:sldMkLst>
      </pc:sldChg>
      <pc:sldChg chg="add del">
        <pc:chgData name="Adrian Malinowski" userId="bc46b7c12761d9e8" providerId="LiveId" clId="{BF8C80E7-6D22-4F2D-A491-A1CE8BA4C619}" dt="2022-10-14T03:18:15.665" v="295" actId="2696"/>
        <pc:sldMkLst>
          <pc:docMk/>
          <pc:sldMk cId="352711478" sldId="267"/>
        </pc:sldMkLst>
      </pc:sldChg>
      <pc:sldChg chg="addSp delSp modSp add mod">
        <pc:chgData name="Adrian Malinowski" userId="bc46b7c12761d9e8" providerId="LiveId" clId="{BF8C80E7-6D22-4F2D-A491-A1CE8BA4C619}" dt="2022-10-14T13:56:20.426" v="1804" actId="113"/>
        <pc:sldMkLst>
          <pc:docMk/>
          <pc:sldMk cId="691154816" sldId="268"/>
        </pc:sldMkLst>
        <pc:spChg chg="add del mod">
          <ac:chgData name="Adrian Malinowski" userId="bc46b7c12761d9e8" providerId="LiveId" clId="{BF8C80E7-6D22-4F2D-A491-A1CE8BA4C619}" dt="2022-10-14T13:42:24.356" v="1200"/>
          <ac:spMkLst>
            <pc:docMk/>
            <pc:sldMk cId="691154816" sldId="268"/>
            <ac:spMk id="3" creationId="{BF1AD097-07C7-17CA-615B-5F6E9872E8DE}"/>
          </ac:spMkLst>
        </pc:spChg>
        <pc:spChg chg="add mod">
          <ac:chgData name="Adrian Malinowski" userId="bc46b7c12761d9e8" providerId="LiveId" clId="{BF8C80E7-6D22-4F2D-A491-A1CE8BA4C619}" dt="2022-10-14T13:56:20.426" v="1804" actId="113"/>
          <ac:spMkLst>
            <pc:docMk/>
            <pc:sldMk cId="691154816" sldId="268"/>
            <ac:spMk id="6" creationId="{E1986403-8E0C-6A04-F5FA-AE3A356E1B43}"/>
          </ac:spMkLst>
        </pc:spChg>
        <pc:picChg chg="add del mod">
          <ac:chgData name="Adrian Malinowski" userId="bc46b7c12761d9e8" providerId="LiveId" clId="{BF8C80E7-6D22-4F2D-A491-A1CE8BA4C619}" dt="2022-10-14T13:47:37.525" v="1323" actId="21"/>
          <ac:picMkLst>
            <pc:docMk/>
            <pc:sldMk cId="691154816" sldId="268"/>
            <ac:picMk id="5" creationId="{D24806F4-9B3D-4F22-4F8C-5436CC99E130}"/>
          </ac:picMkLst>
        </pc:picChg>
        <pc:picChg chg="add mod">
          <ac:chgData name="Adrian Malinowski" userId="bc46b7c12761d9e8" providerId="LiveId" clId="{BF8C80E7-6D22-4F2D-A491-A1CE8BA4C619}" dt="2022-10-14T13:39:26.612" v="1196" actId="166"/>
          <ac:picMkLst>
            <pc:docMk/>
            <pc:sldMk cId="691154816" sldId="268"/>
            <ac:picMk id="1026" creationId="{907CAABE-FF61-6E73-CC0D-7B5689628D66}"/>
          </ac:picMkLst>
        </pc:picChg>
      </pc:sldChg>
      <pc:sldChg chg="addSp modSp add mod">
        <pc:chgData name="Adrian Malinowski" userId="bc46b7c12761d9e8" providerId="LiveId" clId="{BF8C80E7-6D22-4F2D-A491-A1CE8BA4C619}" dt="2022-10-14T14:34:15.009" v="2424" actId="2710"/>
        <pc:sldMkLst>
          <pc:docMk/>
          <pc:sldMk cId="3392193096" sldId="269"/>
        </pc:sldMkLst>
        <pc:spChg chg="mod">
          <ac:chgData name="Adrian Malinowski" userId="bc46b7c12761d9e8" providerId="LiveId" clId="{BF8C80E7-6D22-4F2D-A491-A1CE8BA4C619}" dt="2022-10-14T04:34:44.207" v="666" actId="20577"/>
          <ac:spMkLst>
            <pc:docMk/>
            <pc:sldMk cId="3392193096" sldId="269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34:15.009" v="2424" actId="2710"/>
          <ac:spMkLst>
            <pc:docMk/>
            <pc:sldMk cId="3392193096" sldId="269"/>
            <ac:spMk id="3" creationId="{D9A45F56-EE6C-FF73-174F-61DB3B465243}"/>
          </ac:spMkLst>
        </pc:spChg>
      </pc:sldChg>
      <pc:sldChg chg="add del">
        <pc:chgData name="Adrian Malinowski" userId="bc46b7c12761d9e8" providerId="LiveId" clId="{BF8C80E7-6D22-4F2D-A491-A1CE8BA4C619}" dt="2022-10-14T03:18:12.934" v="294" actId="2696"/>
        <pc:sldMkLst>
          <pc:docMk/>
          <pc:sldMk cId="3650099381" sldId="269"/>
        </pc:sldMkLst>
      </pc:sldChg>
      <pc:sldChg chg="add del">
        <pc:chgData name="Adrian Malinowski" userId="bc46b7c12761d9e8" providerId="LiveId" clId="{BF8C80E7-6D22-4F2D-A491-A1CE8BA4C619}" dt="2022-10-14T03:18:25.075" v="299" actId="2696"/>
        <pc:sldMkLst>
          <pc:docMk/>
          <pc:sldMk cId="850838596" sldId="270"/>
        </pc:sldMkLst>
      </pc:sldChg>
      <pc:sldChg chg="addSp modSp add mod">
        <pc:chgData name="Adrian Malinowski" userId="bc46b7c12761d9e8" providerId="LiveId" clId="{BF8C80E7-6D22-4F2D-A491-A1CE8BA4C619}" dt="2022-10-14T14:25:19.442" v="2254"/>
        <pc:sldMkLst>
          <pc:docMk/>
          <pc:sldMk cId="2271031092" sldId="270"/>
        </pc:sldMkLst>
        <pc:spChg chg="mod">
          <ac:chgData name="Adrian Malinowski" userId="bc46b7c12761d9e8" providerId="LiveId" clId="{BF8C80E7-6D22-4F2D-A491-A1CE8BA4C619}" dt="2022-10-14T04:31:19.347" v="659" actId="20577"/>
          <ac:spMkLst>
            <pc:docMk/>
            <pc:sldMk cId="2271031092" sldId="270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25:19.442" v="2254"/>
          <ac:spMkLst>
            <pc:docMk/>
            <pc:sldMk cId="2271031092" sldId="270"/>
            <ac:spMk id="3" creationId="{99F7BEDF-A8FA-7E39-DAAC-8010A712687D}"/>
          </ac:spMkLst>
        </pc:spChg>
      </pc:sldChg>
      <pc:sldChg chg="add del">
        <pc:chgData name="Adrian Malinowski" userId="bc46b7c12761d9e8" providerId="LiveId" clId="{BF8C80E7-6D22-4F2D-A491-A1CE8BA4C619}" dt="2022-10-14T03:18:22.931" v="298" actId="2696"/>
        <pc:sldMkLst>
          <pc:docMk/>
          <pc:sldMk cId="527892881" sldId="271"/>
        </pc:sldMkLst>
      </pc:sldChg>
      <pc:sldChg chg="addSp modSp add mod">
        <pc:chgData name="Adrian Malinowski" userId="bc46b7c12761d9e8" providerId="LiveId" clId="{BF8C80E7-6D22-4F2D-A491-A1CE8BA4C619}" dt="2022-10-14T14:39:34.526" v="2496" actId="255"/>
        <pc:sldMkLst>
          <pc:docMk/>
          <pc:sldMk cId="2292997209" sldId="271"/>
        </pc:sldMkLst>
        <pc:spChg chg="mod">
          <ac:chgData name="Adrian Malinowski" userId="bc46b7c12761d9e8" providerId="LiveId" clId="{BF8C80E7-6D22-4F2D-A491-A1CE8BA4C619}" dt="2022-10-14T12:55:38.224" v="1072" actId="20577"/>
          <ac:spMkLst>
            <pc:docMk/>
            <pc:sldMk cId="2292997209" sldId="271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39:34.526" v="2496" actId="255"/>
          <ac:spMkLst>
            <pc:docMk/>
            <pc:sldMk cId="2292997209" sldId="271"/>
            <ac:spMk id="7" creationId="{8E8C0BE4-2731-3AE8-24E7-70A7DDECB0D9}"/>
          </ac:spMkLst>
        </pc:spChg>
        <pc:spChg chg="add mod">
          <ac:chgData name="Adrian Malinowski" userId="bc46b7c12761d9e8" providerId="LiveId" clId="{BF8C80E7-6D22-4F2D-A491-A1CE8BA4C619}" dt="2022-10-14T13:21:04.958" v="1155" actId="1076"/>
          <ac:spMkLst>
            <pc:docMk/>
            <pc:sldMk cId="2292997209" sldId="271"/>
            <ac:spMk id="8" creationId="{BCE71D8F-01A0-1651-0821-355C7105521A}"/>
          </ac:spMkLst>
        </pc:spChg>
        <pc:graphicFrameChg chg="add mod modGraphic">
          <ac:chgData name="Adrian Malinowski" userId="bc46b7c12761d9e8" providerId="LiveId" clId="{BF8C80E7-6D22-4F2D-A491-A1CE8BA4C619}" dt="2022-10-14T14:38:59.608" v="2489" actId="1076"/>
          <ac:graphicFrameMkLst>
            <pc:docMk/>
            <pc:sldMk cId="2292997209" sldId="271"/>
            <ac:graphicFrameMk id="3" creationId="{B761DDE1-15BE-45EB-7C14-A35AAA6C64EA}"/>
          </ac:graphicFrameMkLst>
        </pc:graphicFrameChg>
        <pc:graphicFrameChg chg="add mod modGraphic">
          <ac:chgData name="Adrian Malinowski" userId="bc46b7c12761d9e8" providerId="LiveId" clId="{BF8C80E7-6D22-4F2D-A491-A1CE8BA4C619}" dt="2022-10-14T14:39:07.859" v="2491" actId="14100"/>
          <ac:graphicFrameMkLst>
            <pc:docMk/>
            <pc:sldMk cId="2292997209" sldId="271"/>
            <ac:graphicFrameMk id="4" creationId="{8C743367-9A5D-090D-9F6F-89C38535C643}"/>
          </ac:graphicFrameMkLst>
        </pc:graphicFrameChg>
        <pc:graphicFrameChg chg="add mod modGraphic">
          <ac:chgData name="Adrian Malinowski" userId="bc46b7c12761d9e8" providerId="LiveId" clId="{BF8C80E7-6D22-4F2D-A491-A1CE8BA4C619}" dt="2022-10-14T14:39:14.658" v="2492" actId="14100"/>
          <ac:graphicFrameMkLst>
            <pc:docMk/>
            <pc:sldMk cId="2292997209" sldId="271"/>
            <ac:graphicFrameMk id="5" creationId="{CE492F3C-507B-780B-C73D-65A58171F641}"/>
          </ac:graphicFrameMkLst>
        </pc:graphicFrameChg>
      </pc:sldChg>
      <pc:sldChg chg="add del">
        <pc:chgData name="Adrian Malinowski" userId="bc46b7c12761d9e8" providerId="LiveId" clId="{BF8C80E7-6D22-4F2D-A491-A1CE8BA4C619}" dt="2022-10-14T03:18:21.329" v="297" actId="2696"/>
        <pc:sldMkLst>
          <pc:docMk/>
          <pc:sldMk cId="3810144701" sldId="272"/>
        </pc:sldMkLst>
      </pc:sldChg>
      <pc:sldChg chg="addSp delSp modSp add del mod">
        <pc:chgData name="Adrian Malinowski" userId="bc46b7c12761d9e8" providerId="LiveId" clId="{BF8C80E7-6D22-4F2D-A491-A1CE8BA4C619}" dt="2022-10-14T14:40:14.220" v="2504" actId="1076"/>
        <pc:sldMkLst>
          <pc:docMk/>
          <pc:sldMk cId="3856111274" sldId="272"/>
        </pc:sldMkLst>
        <pc:spChg chg="mod">
          <ac:chgData name="Adrian Malinowski" userId="bc46b7c12761d9e8" providerId="LiveId" clId="{BF8C80E7-6D22-4F2D-A491-A1CE8BA4C619}" dt="2022-10-14T12:55:49.925" v="1108" actId="20577"/>
          <ac:spMkLst>
            <pc:docMk/>
            <pc:sldMk cId="3856111274" sldId="272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40:14.220" v="2504" actId="1076"/>
          <ac:spMkLst>
            <pc:docMk/>
            <pc:sldMk cId="3856111274" sldId="272"/>
            <ac:spMk id="7" creationId="{FF9C36F8-75D4-4913-86D9-78B4242BAFD4}"/>
          </ac:spMkLst>
        </pc:spChg>
        <pc:spChg chg="add mod">
          <ac:chgData name="Adrian Malinowski" userId="bc46b7c12761d9e8" providerId="LiveId" clId="{BF8C80E7-6D22-4F2D-A491-A1CE8BA4C619}" dt="2022-10-14T14:37:55.651" v="2484" actId="1076"/>
          <ac:spMkLst>
            <pc:docMk/>
            <pc:sldMk cId="3856111274" sldId="272"/>
            <ac:spMk id="8" creationId="{C40FFDBB-B5F4-F7EB-BF8B-53BFE81DE74E}"/>
          </ac:spMkLst>
        </pc:spChg>
        <pc:graphicFrameChg chg="add del mod modGraphic">
          <ac:chgData name="Adrian Malinowski" userId="bc46b7c12761d9e8" providerId="LiveId" clId="{BF8C80E7-6D22-4F2D-A491-A1CE8BA4C619}" dt="2022-10-14T13:18:40.273" v="1113" actId="21"/>
          <ac:graphicFrameMkLst>
            <pc:docMk/>
            <pc:sldMk cId="3856111274" sldId="272"/>
            <ac:graphicFrameMk id="3" creationId="{ED23D8DE-845C-4435-7BFF-B3CD81C631F4}"/>
          </ac:graphicFrameMkLst>
        </pc:graphicFrameChg>
        <pc:graphicFrameChg chg="add mod modGraphic">
          <ac:chgData name="Adrian Malinowski" userId="bc46b7c12761d9e8" providerId="LiveId" clId="{BF8C80E7-6D22-4F2D-A491-A1CE8BA4C619}" dt="2022-10-14T14:38:01.486" v="2485" actId="14100"/>
          <ac:graphicFrameMkLst>
            <pc:docMk/>
            <pc:sldMk cId="3856111274" sldId="272"/>
            <ac:graphicFrameMk id="4" creationId="{77162760-2516-3DB1-9BE1-66CC59742F99}"/>
          </ac:graphicFrameMkLst>
        </pc:graphicFrameChg>
        <pc:graphicFrameChg chg="add del mod modGraphic">
          <ac:chgData name="Adrian Malinowski" userId="bc46b7c12761d9e8" providerId="LiveId" clId="{BF8C80E7-6D22-4F2D-A491-A1CE8BA4C619}" dt="2022-10-14T14:38:53.068" v="2488" actId="21"/>
          <ac:graphicFrameMkLst>
            <pc:docMk/>
            <pc:sldMk cId="3856111274" sldId="272"/>
            <ac:graphicFrameMk id="5" creationId="{85B19160-AE27-EE1F-28F2-A21736F368AA}"/>
          </ac:graphicFrameMkLst>
        </pc:graphicFrameChg>
        <pc:graphicFrameChg chg="add mod modGraphic">
          <ac:chgData name="Adrian Malinowski" userId="bc46b7c12761d9e8" providerId="LiveId" clId="{BF8C80E7-6D22-4F2D-A491-A1CE8BA4C619}" dt="2022-10-14T14:40:07.564" v="2503" actId="1076"/>
          <ac:graphicFrameMkLst>
            <pc:docMk/>
            <pc:sldMk cId="3856111274" sldId="272"/>
            <ac:graphicFrameMk id="9" creationId="{9C44A1CA-0F77-E600-7182-8220E8413E28}"/>
          </ac:graphicFrameMkLst>
        </pc:graphicFrameChg>
      </pc:sldChg>
      <pc:sldChg chg="modSp add del mod">
        <pc:chgData name="Adrian Malinowski" userId="bc46b7c12761d9e8" providerId="LiveId" clId="{BF8C80E7-6D22-4F2D-A491-A1CE8BA4C619}" dt="2022-10-14T14:03:10.416" v="1821" actId="2696"/>
        <pc:sldMkLst>
          <pc:docMk/>
          <pc:sldMk cId="1081715595" sldId="273"/>
        </pc:sldMkLst>
        <pc:spChg chg="mod">
          <ac:chgData name="Adrian Malinowski" userId="bc46b7c12761d9e8" providerId="LiveId" clId="{BF8C80E7-6D22-4F2D-A491-A1CE8BA4C619}" dt="2022-10-14T04:29:54.916" v="573" actId="20577"/>
          <ac:spMkLst>
            <pc:docMk/>
            <pc:sldMk cId="1081715595" sldId="273"/>
            <ac:spMk id="2" creationId="{2A3EAA4F-1CD4-2CF2-B67F-5C87923C2C1A}"/>
          </ac:spMkLst>
        </pc:spChg>
      </pc:sldChg>
      <pc:sldChg chg="add del">
        <pc:chgData name="Adrian Malinowski" userId="bc46b7c12761d9e8" providerId="LiveId" clId="{BF8C80E7-6D22-4F2D-A491-A1CE8BA4C619}" dt="2022-10-14T03:18:18.707" v="296" actId="2696"/>
        <pc:sldMkLst>
          <pc:docMk/>
          <pc:sldMk cId="3128961379" sldId="273"/>
        </pc:sldMkLst>
      </pc:sldChg>
      <pc:sldChg chg="addSp delSp modSp add mod">
        <pc:chgData name="Adrian Malinowski" userId="bc46b7c12761d9e8" providerId="LiveId" clId="{BF8C80E7-6D22-4F2D-A491-A1CE8BA4C619}" dt="2022-10-14T13:56:08.904" v="1803" actId="113"/>
        <pc:sldMkLst>
          <pc:docMk/>
          <pc:sldMk cId="2568743306" sldId="274"/>
        </pc:sldMkLst>
        <pc:spChg chg="add del mod">
          <ac:chgData name="Adrian Malinowski" userId="bc46b7c12761d9e8" providerId="LiveId" clId="{BF8C80E7-6D22-4F2D-A491-A1CE8BA4C619}" dt="2022-10-14T04:41:59.196" v="872"/>
          <ac:spMkLst>
            <pc:docMk/>
            <pc:sldMk cId="2568743306" sldId="274"/>
            <ac:spMk id="3" creationId="{46D9CCBA-7F3E-4D7D-E100-DE62CBCE5AE7}"/>
          </ac:spMkLst>
        </pc:spChg>
        <pc:spChg chg="add mod">
          <ac:chgData name="Adrian Malinowski" userId="bc46b7c12761d9e8" providerId="LiveId" clId="{BF8C80E7-6D22-4F2D-A491-A1CE8BA4C619}" dt="2022-10-14T13:56:08.904" v="1803" actId="113"/>
          <ac:spMkLst>
            <pc:docMk/>
            <pc:sldMk cId="2568743306" sldId="274"/>
            <ac:spMk id="4" creationId="{0DD88652-7805-1DD2-7D7D-DA0B97F9EDDE}"/>
          </ac:spMkLst>
        </pc:spChg>
        <pc:picChg chg="add mod">
          <ac:chgData name="Adrian Malinowski" userId="bc46b7c12761d9e8" providerId="LiveId" clId="{BF8C80E7-6D22-4F2D-A491-A1CE8BA4C619}" dt="2022-10-14T03:32:34.389" v="462" actId="14100"/>
          <ac:picMkLst>
            <pc:docMk/>
            <pc:sldMk cId="2568743306" sldId="274"/>
            <ac:picMk id="2050" creationId="{6D6988AF-4465-5688-53F3-57541601C995}"/>
          </ac:picMkLst>
        </pc:picChg>
      </pc:sldChg>
      <pc:sldChg chg="addSp modSp add mod">
        <pc:chgData name="Adrian Malinowski" userId="bc46b7c12761d9e8" providerId="LiveId" clId="{BF8C80E7-6D22-4F2D-A491-A1CE8BA4C619}" dt="2022-10-14T12:02:10.126" v="1006" actId="14100"/>
        <pc:sldMkLst>
          <pc:docMk/>
          <pc:sldMk cId="3507847888" sldId="275"/>
        </pc:sldMkLst>
        <pc:spChg chg="mod">
          <ac:chgData name="Adrian Malinowski" userId="bc46b7c12761d9e8" providerId="LiveId" clId="{BF8C80E7-6D22-4F2D-A491-A1CE8BA4C619}" dt="2022-10-14T04:29:41.341" v="535" actId="20577"/>
          <ac:spMkLst>
            <pc:docMk/>
            <pc:sldMk cId="3507847888" sldId="275"/>
            <ac:spMk id="2" creationId="{2A3EAA4F-1CD4-2CF2-B67F-5C87923C2C1A}"/>
          </ac:spMkLst>
        </pc:spChg>
        <pc:graphicFrameChg chg="add mod">
          <ac:chgData name="Adrian Malinowski" userId="bc46b7c12761d9e8" providerId="LiveId" clId="{BF8C80E7-6D22-4F2D-A491-A1CE8BA4C619}" dt="2022-10-14T11:56:02.596" v="980" actId="14100"/>
          <ac:graphicFrameMkLst>
            <pc:docMk/>
            <pc:sldMk cId="3507847888" sldId="275"/>
            <ac:graphicFrameMk id="3" creationId="{E4B8EA3E-DA13-80B3-1D33-729D8857AFEF}"/>
          </ac:graphicFrameMkLst>
        </pc:graphicFrameChg>
        <pc:graphicFrameChg chg="add mod">
          <ac:chgData name="Adrian Malinowski" userId="bc46b7c12761d9e8" providerId="LiveId" clId="{BF8C80E7-6D22-4F2D-A491-A1CE8BA4C619}" dt="2022-10-14T12:02:10.126" v="1006" actId="14100"/>
          <ac:graphicFrameMkLst>
            <pc:docMk/>
            <pc:sldMk cId="3507847888" sldId="275"/>
            <ac:graphicFrameMk id="4" creationId="{81EFF634-BF21-4560-0CDE-FD048DA2A382}"/>
          </ac:graphicFrameMkLst>
        </pc:graphicFrameChg>
      </pc:sldChg>
      <pc:sldChg chg="addSp modSp add mod ord">
        <pc:chgData name="Adrian Malinowski" userId="bc46b7c12761d9e8" providerId="LiveId" clId="{BF8C80E7-6D22-4F2D-A491-A1CE8BA4C619}" dt="2022-10-14T14:04:16.734" v="1826"/>
        <pc:sldMkLst>
          <pc:docMk/>
          <pc:sldMk cId="2658160772" sldId="276"/>
        </pc:sldMkLst>
        <pc:spChg chg="mod">
          <ac:chgData name="Adrian Malinowski" userId="bc46b7c12761d9e8" providerId="LiveId" clId="{BF8C80E7-6D22-4F2D-A491-A1CE8BA4C619}" dt="2022-10-14T04:28:13.799" v="513" actId="20577"/>
          <ac:spMkLst>
            <pc:docMk/>
            <pc:sldMk cId="2658160772" sldId="276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04:43:18.313" v="930" actId="20577"/>
          <ac:spMkLst>
            <pc:docMk/>
            <pc:sldMk cId="2658160772" sldId="276"/>
            <ac:spMk id="5" creationId="{39F5C52C-CEE3-6B64-28E8-1DD91D811156}"/>
          </ac:spMkLst>
        </pc:spChg>
        <pc:spChg chg="add mod">
          <ac:chgData name="Adrian Malinowski" userId="bc46b7c12761d9e8" providerId="LiveId" clId="{BF8C80E7-6D22-4F2D-A491-A1CE8BA4C619}" dt="2022-10-14T13:58:45.793" v="1820" actId="20577"/>
          <ac:spMkLst>
            <pc:docMk/>
            <pc:sldMk cId="2658160772" sldId="276"/>
            <ac:spMk id="8" creationId="{A86496A3-0926-8B9C-F580-293F0233EBD0}"/>
          </ac:spMkLst>
        </pc:spChg>
        <pc:picChg chg="add mod">
          <ac:chgData name="Adrian Malinowski" userId="bc46b7c12761d9e8" providerId="LiveId" clId="{BF8C80E7-6D22-4F2D-A491-A1CE8BA4C619}" dt="2022-10-14T04:42:40.015" v="874" actId="1076"/>
          <ac:picMkLst>
            <pc:docMk/>
            <pc:sldMk cId="2658160772" sldId="276"/>
            <ac:picMk id="4" creationId="{0AE96B13-6CE8-920C-A47F-3B440C6FD852}"/>
          </ac:picMkLst>
        </pc:picChg>
        <pc:picChg chg="add mod">
          <ac:chgData name="Adrian Malinowski" userId="bc46b7c12761d9e8" providerId="LiveId" clId="{BF8C80E7-6D22-4F2D-A491-A1CE8BA4C619}" dt="2022-10-14T04:46:53.672" v="934" actId="1076"/>
          <ac:picMkLst>
            <pc:docMk/>
            <pc:sldMk cId="2658160772" sldId="276"/>
            <ac:picMk id="7" creationId="{D246584A-48FA-3BBF-2452-CB05B462A07B}"/>
          </ac:picMkLst>
        </pc:picChg>
        <pc:picChg chg="mod">
          <ac:chgData name="Adrian Malinowski" userId="bc46b7c12761d9e8" providerId="LiveId" clId="{BF8C80E7-6D22-4F2D-A491-A1CE8BA4C619}" dt="2022-10-14T04:46:42.870" v="933" actId="166"/>
          <ac:picMkLst>
            <pc:docMk/>
            <pc:sldMk cId="2658160772" sldId="276"/>
            <ac:picMk id="1026" creationId="{907CAABE-FF61-6E73-CC0D-7B5689628D66}"/>
          </ac:picMkLst>
        </pc:picChg>
      </pc:sldChg>
      <pc:sldChg chg="addSp modSp add mod">
        <pc:chgData name="Adrian Malinowski" userId="bc46b7c12761d9e8" providerId="LiveId" clId="{BF8C80E7-6D22-4F2D-A491-A1CE8BA4C619}" dt="2022-10-14T14:08:12.205" v="2074" actId="2710"/>
        <pc:sldMkLst>
          <pc:docMk/>
          <pc:sldMk cId="1818325128" sldId="277"/>
        </pc:sldMkLst>
        <pc:spChg chg="mod">
          <ac:chgData name="Adrian Malinowski" userId="bc46b7c12761d9e8" providerId="LiveId" clId="{BF8C80E7-6D22-4F2D-A491-A1CE8BA4C619}" dt="2022-10-14T04:27:44.773" v="490" actId="20577"/>
          <ac:spMkLst>
            <pc:docMk/>
            <pc:sldMk cId="1818325128" sldId="277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08:12.205" v="2074" actId="2710"/>
          <ac:spMkLst>
            <pc:docMk/>
            <pc:sldMk cId="1818325128" sldId="277"/>
            <ac:spMk id="3" creationId="{470254BB-12A6-8CED-89AB-E07380B2BA61}"/>
          </ac:spMkLst>
        </pc:spChg>
      </pc:sldChg>
      <pc:sldChg chg="addSp delSp modSp add mod ord">
        <pc:chgData name="Adrian Malinowski" userId="bc46b7c12761d9e8" providerId="LiveId" clId="{BF8C80E7-6D22-4F2D-A491-A1CE8BA4C619}" dt="2022-10-14T13:47:15.851" v="1322" actId="1076"/>
        <pc:sldMkLst>
          <pc:docMk/>
          <pc:sldMk cId="825232354" sldId="278"/>
        </pc:sldMkLst>
        <pc:graphicFrameChg chg="add del mod">
          <ac:chgData name="Adrian Malinowski" userId="bc46b7c12761d9e8" providerId="LiveId" clId="{BF8C80E7-6D22-4F2D-A491-A1CE8BA4C619}" dt="2022-10-14T13:45:24.356" v="1295" actId="21"/>
          <ac:graphicFrameMkLst>
            <pc:docMk/>
            <pc:sldMk cId="825232354" sldId="278"/>
            <ac:graphicFrameMk id="5" creationId="{7D2AE221-B408-9236-4207-A94777A1CD09}"/>
          </ac:graphicFrameMkLst>
        </pc:graphicFrameChg>
        <pc:graphicFrameChg chg="add mod">
          <ac:chgData name="Adrian Malinowski" userId="bc46b7c12761d9e8" providerId="LiveId" clId="{BF8C80E7-6D22-4F2D-A491-A1CE8BA4C619}" dt="2022-10-14T13:47:15.851" v="1322" actId="1076"/>
          <ac:graphicFrameMkLst>
            <pc:docMk/>
            <pc:sldMk cId="825232354" sldId="278"/>
            <ac:graphicFrameMk id="8" creationId="{91D21F23-1693-D7EF-8A6B-6D7816482996}"/>
          </ac:graphicFrameMkLst>
        </pc:graphicFrameChg>
        <pc:picChg chg="add mod">
          <ac:chgData name="Adrian Malinowski" userId="bc46b7c12761d9e8" providerId="LiveId" clId="{BF8C80E7-6D22-4F2D-A491-A1CE8BA4C619}" dt="2022-10-14T13:47:05.138" v="1318" actId="1076"/>
          <ac:picMkLst>
            <pc:docMk/>
            <pc:sldMk cId="825232354" sldId="278"/>
            <ac:picMk id="9" creationId="{CAE6F6C4-93BD-4F79-EDAB-B7446E5505C0}"/>
          </ac:picMkLst>
        </pc:picChg>
      </pc:sldChg>
      <pc:sldChg chg="addSp delSp modSp add mod">
        <pc:chgData name="Adrian Malinowski" userId="bc46b7c12761d9e8" providerId="LiveId" clId="{BF8C80E7-6D22-4F2D-A491-A1CE8BA4C619}" dt="2022-10-14T12:50:03.489" v="1027" actId="14100"/>
        <pc:sldMkLst>
          <pc:docMk/>
          <pc:sldMk cId="3427230381" sldId="279"/>
        </pc:sldMkLst>
        <pc:spChg chg="mod">
          <ac:chgData name="Adrian Malinowski" userId="bc46b7c12761d9e8" providerId="LiveId" clId="{BF8C80E7-6D22-4F2D-A491-A1CE8BA4C619}" dt="2022-10-14T04:30:25.305" v="597" actId="20577"/>
          <ac:spMkLst>
            <pc:docMk/>
            <pc:sldMk cId="3427230381" sldId="279"/>
            <ac:spMk id="2" creationId="{2A3EAA4F-1CD4-2CF2-B67F-5C87923C2C1A}"/>
          </ac:spMkLst>
        </pc:spChg>
        <pc:graphicFrameChg chg="add del mod modGraphic">
          <ac:chgData name="Adrian Malinowski" userId="bc46b7c12761d9e8" providerId="LiveId" clId="{BF8C80E7-6D22-4F2D-A491-A1CE8BA4C619}" dt="2022-10-14T12:49:46.727" v="1024"/>
          <ac:graphicFrameMkLst>
            <pc:docMk/>
            <pc:sldMk cId="3427230381" sldId="279"/>
            <ac:graphicFrameMk id="3" creationId="{867D9BD1-0B32-6B65-23A1-061BDD7C79F6}"/>
          </ac:graphicFrameMkLst>
        </pc:graphicFrameChg>
        <pc:graphicFrameChg chg="add mod modGraphic">
          <ac:chgData name="Adrian Malinowski" userId="bc46b7c12761d9e8" providerId="LiveId" clId="{BF8C80E7-6D22-4F2D-A491-A1CE8BA4C619}" dt="2022-10-14T12:50:03.489" v="1027" actId="14100"/>
          <ac:graphicFrameMkLst>
            <pc:docMk/>
            <pc:sldMk cId="3427230381" sldId="279"/>
            <ac:graphicFrameMk id="4" creationId="{52A6094C-54DF-8A0F-1202-0BA0FF8CEE71}"/>
          </ac:graphicFrameMkLst>
        </pc:graphicFrameChg>
      </pc:sldChg>
      <pc:sldChg chg="addSp modSp add mod">
        <pc:chgData name="Adrian Malinowski" userId="bc46b7c12761d9e8" providerId="LiveId" clId="{BF8C80E7-6D22-4F2D-A491-A1CE8BA4C619}" dt="2022-10-14T12:21:15.592" v="1018" actId="14100"/>
        <pc:sldMkLst>
          <pc:docMk/>
          <pc:sldMk cId="2586297242" sldId="280"/>
        </pc:sldMkLst>
        <pc:spChg chg="mod">
          <ac:chgData name="Adrian Malinowski" userId="bc46b7c12761d9e8" providerId="LiveId" clId="{BF8C80E7-6D22-4F2D-A491-A1CE8BA4C619}" dt="2022-10-14T04:29:48.832" v="555" actId="20577"/>
          <ac:spMkLst>
            <pc:docMk/>
            <pc:sldMk cId="2586297242" sldId="280"/>
            <ac:spMk id="2" creationId="{2A3EAA4F-1CD4-2CF2-B67F-5C87923C2C1A}"/>
          </ac:spMkLst>
        </pc:spChg>
        <pc:graphicFrameChg chg="add mod">
          <ac:chgData name="Adrian Malinowski" userId="bc46b7c12761d9e8" providerId="LiveId" clId="{BF8C80E7-6D22-4F2D-A491-A1CE8BA4C619}" dt="2022-10-14T12:21:12.221" v="1017" actId="14100"/>
          <ac:graphicFrameMkLst>
            <pc:docMk/>
            <pc:sldMk cId="2586297242" sldId="280"/>
            <ac:graphicFrameMk id="3" creationId="{2E8DA330-D86A-B5DA-D39A-5B9E934814E6}"/>
          </ac:graphicFrameMkLst>
        </pc:graphicFrameChg>
        <pc:graphicFrameChg chg="add mod">
          <ac:chgData name="Adrian Malinowski" userId="bc46b7c12761d9e8" providerId="LiveId" clId="{BF8C80E7-6D22-4F2D-A491-A1CE8BA4C619}" dt="2022-10-14T12:21:15.592" v="1018" actId="14100"/>
          <ac:graphicFrameMkLst>
            <pc:docMk/>
            <pc:sldMk cId="2586297242" sldId="280"/>
            <ac:graphicFrameMk id="4" creationId="{4817C7CA-1135-D359-23CE-7E5F63620E32}"/>
          </ac:graphicFrameMkLst>
        </pc:graphicFrameChg>
      </pc:sldChg>
      <pc:sldChg chg="addSp delSp modSp add mod">
        <pc:chgData name="Adrian Malinowski" userId="bc46b7c12761d9e8" providerId="LiveId" clId="{BF8C80E7-6D22-4F2D-A491-A1CE8BA4C619}" dt="2022-10-14T14:35:19.669" v="2454" actId="1076"/>
        <pc:sldMkLst>
          <pc:docMk/>
          <pc:sldMk cId="462919848" sldId="281"/>
        </pc:sldMkLst>
        <pc:spChg chg="del mod">
          <ac:chgData name="Adrian Malinowski" userId="bc46b7c12761d9e8" providerId="LiveId" clId="{BF8C80E7-6D22-4F2D-A491-A1CE8BA4C619}" dt="2022-10-14T14:35:01.692" v="2441" actId="21"/>
          <ac:spMkLst>
            <pc:docMk/>
            <pc:sldMk cId="462919848" sldId="281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35:19.669" v="2454" actId="1076"/>
          <ac:spMkLst>
            <pc:docMk/>
            <pc:sldMk cId="462919848" sldId="281"/>
            <ac:spMk id="3" creationId="{DF596966-3E52-ACC7-85C1-3A43017CB2BE}"/>
          </ac:spMkLst>
        </pc:spChg>
      </pc:sldChg>
      <pc:sldChg chg="addSp delSp modSp add mod">
        <pc:chgData name="Adrian Malinowski" userId="bc46b7c12761d9e8" providerId="LiveId" clId="{BF8C80E7-6D22-4F2D-A491-A1CE8BA4C619}" dt="2022-10-14T14:33:45.052" v="2422" actId="20577"/>
        <pc:sldMkLst>
          <pc:docMk/>
          <pc:sldMk cId="2483192002" sldId="282"/>
        </pc:sldMkLst>
        <pc:spChg chg="mod">
          <ac:chgData name="Adrian Malinowski" userId="bc46b7c12761d9e8" providerId="LiveId" clId="{BF8C80E7-6D22-4F2D-A491-A1CE8BA4C619}" dt="2022-10-14T14:26:07.603" v="2275" actId="20577"/>
          <ac:spMkLst>
            <pc:docMk/>
            <pc:sldMk cId="2483192002" sldId="282"/>
            <ac:spMk id="2" creationId="{2A3EAA4F-1CD4-2CF2-B67F-5C87923C2C1A}"/>
          </ac:spMkLst>
        </pc:spChg>
        <pc:spChg chg="add mod">
          <ac:chgData name="Adrian Malinowski" userId="bc46b7c12761d9e8" providerId="LiveId" clId="{BF8C80E7-6D22-4F2D-A491-A1CE8BA4C619}" dt="2022-10-14T14:33:45.052" v="2422" actId="20577"/>
          <ac:spMkLst>
            <pc:docMk/>
            <pc:sldMk cId="2483192002" sldId="282"/>
            <ac:spMk id="3" creationId="{945DE90A-0A44-9212-E5B0-A3CA08E5ADF6}"/>
          </ac:spMkLst>
        </pc:spChg>
        <pc:spChg chg="del">
          <ac:chgData name="Adrian Malinowski" userId="bc46b7c12761d9e8" providerId="LiveId" clId="{BF8C80E7-6D22-4F2D-A491-A1CE8BA4C619}" dt="2022-10-14T14:25:51.781" v="2257" actId="21"/>
          <ac:spMkLst>
            <pc:docMk/>
            <pc:sldMk cId="2483192002" sldId="282"/>
            <ac:spMk id="7" creationId="{FF9C36F8-75D4-4913-86D9-78B4242BAFD4}"/>
          </ac:spMkLst>
        </pc:spChg>
        <pc:graphicFrameChg chg="del">
          <ac:chgData name="Adrian Malinowski" userId="bc46b7c12761d9e8" providerId="LiveId" clId="{BF8C80E7-6D22-4F2D-A491-A1CE8BA4C619}" dt="2022-10-14T14:25:48.628" v="2256" actId="21"/>
          <ac:graphicFrameMkLst>
            <pc:docMk/>
            <pc:sldMk cId="2483192002" sldId="282"/>
            <ac:graphicFrameMk id="4" creationId="{77162760-2516-3DB1-9BE1-66CC59742F99}"/>
          </ac:graphicFrameMkLst>
        </pc:graphicFrameChg>
        <pc:graphicFrameChg chg="del">
          <ac:chgData name="Adrian Malinowski" userId="bc46b7c12761d9e8" providerId="LiveId" clId="{BF8C80E7-6D22-4F2D-A491-A1CE8BA4C619}" dt="2022-10-14T14:25:54.807" v="2258" actId="21"/>
          <ac:graphicFrameMkLst>
            <pc:docMk/>
            <pc:sldMk cId="2483192002" sldId="282"/>
            <ac:graphicFrameMk id="5" creationId="{85B19160-AE27-EE1F-28F2-A21736F368AA}"/>
          </ac:graphicFrameMkLst>
        </pc:graphicFrameChg>
      </pc:sldChg>
    </pc:docChg>
  </pc:docChgLst>
  <pc:docChgLst>
    <pc:chgData name="Adrian Malinowski" userId="bc46b7c12761d9e8" providerId="LiveId" clId="{CD1B80A3-62B0-4FBA-AED6-0967904FFBFD}"/>
    <pc:docChg chg="addSld modSld">
      <pc:chgData name="Adrian Malinowski" userId="bc46b7c12761d9e8" providerId="LiveId" clId="{CD1B80A3-62B0-4FBA-AED6-0967904FFBFD}" dt="2022-10-13T16:42:45.681" v="66" actId="680"/>
      <pc:docMkLst>
        <pc:docMk/>
      </pc:docMkLst>
      <pc:sldChg chg="modSp new mod">
        <pc:chgData name="Adrian Malinowski" userId="bc46b7c12761d9e8" providerId="LiveId" clId="{CD1B80A3-62B0-4FBA-AED6-0967904FFBFD}" dt="2022-10-13T16:41:02.491" v="28" actId="20577"/>
        <pc:sldMkLst>
          <pc:docMk/>
          <pc:sldMk cId="947162883" sldId="256"/>
        </pc:sldMkLst>
        <pc:spChg chg="mod">
          <ac:chgData name="Adrian Malinowski" userId="bc46b7c12761d9e8" providerId="LiveId" clId="{CD1B80A3-62B0-4FBA-AED6-0967904FFBFD}" dt="2022-10-13T16:40:13.169" v="10" actId="20577"/>
          <ac:spMkLst>
            <pc:docMk/>
            <pc:sldMk cId="947162883" sldId="256"/>
            <ac:spMk id="2" creationId="{D80728A5-623C-0FE0-08D0-0B9C6DC6EC3D}"/>
          </ac:spMkLst>
        </pc:spChg>
        <pc:spChg chg="mod">
          <ac:chgData name="Adrian Malinowski" userId="bc46b7c12761d9e8" providerId="LiveId" clId="{CD1B80A3-62B0-4FBA-AED6-0967904FFBFD}" dt="2022-10-13T16:41:02.491" v="28" actId="20577"/>
          <ac:spMkLst>
            <pc:docMk/>
            <pc:sldMk cId="947162883" sldId="256"/>
            <ac:spMk id="3" creationId="{FEDC4C69-67D1-18E0-58EE-BCE534EEE1F8}"/>
          </ac:spMkLst>
        </pc:spChg>
      </pc:sldChg>
      <pc:sldChg chg="modSp new mod">
        <pc:chgData name="Adrian Malinowski" userId="bc46b7c12761d9e8" providerId="LiveId" clId="{CD1B80A3-62B0-4FBA-AED6-0967904FFBFD}" dt="2022-10-13T16:41:51.959" v="48" actId="20577"/>
        <pc:sldMkLst>
          <pc:docMk/>
          <pc:sldMk cId="3603591980" sldId="257"/>
        </pc:sldMkLst>
        <pc:spChg chg="mod">
          <ac:chgData name="Adrian Malinowski" userId="bc46b7c12761d9e8" providerId="LiveId" clId="{CD1B80A3-62B0-4FBA-AED6-0967904FFBFD}" dt="2022-10-13T16:41:51.959" v="48" actId="20577"/>
          <ac:spMkLst>
            <pc:docMk/>
            <pc:sldMk cId="3603591980" sldId="257"/>
            <ac:spMk id="2" creationId="{90B90853-24C2-6C67-F094-07086CDC9E88}"/>
          </ac:spMkLst>
        </pc:spChg>
      </pc:sldChg>
      <pc:sldChg chg="modSp new mod">
        <pc:chgData name="Adrian Malinowski" userId="bc46b7c12761d9e8" providerId="LiveId" clId="{CD1B80A3-62B0-4FBA-AED6-0967904FFBFD}" dt="2022-10-13T16:42:42.592" v="65" actId="20577"/>
        <pc:sldMkLst>
          <pc:docMk/>
          <pc:sldMk cId="810873199" sldId="258"/>
        </pc:sldMkLst>
        <pc:spChg chg="mod">
          <ac:chgData name="Adrian Malinowski" userId="bc46b7c12761d9e8" providerId="LiveId" clId="{CD1B80A3-62B0-4FBA-AED6-0967904FFBFD}" dt="2022-10-13T16:42:42.592" v="65" actId="20577"/>
          <ac:spMkLst>
            <pc:docMk/>
            <pc:sldMk cId="810873199" sldId="258"/>
            <ac:spMk id="2" creationId="{2A3EAA4F-1CD4-2CF2-B67F-5C87923C2C1A}"/>
          </ac:spMkLst>
        </pc:spChg>
      </pc:sldChg>
      <pc:sldChg chg="new">
        <pc:chgData name="Adrian Malinowski" userId="bc46b7c12761d9e8" providerId="LiveId" clId="{CD1B80A3-62B0-4FBA-AED6-0967904FFBFD}" dt="2022-10-13T16:42:45.681" v="66" actId="680"/>
        <pc:sldMkLst>
          <pc:docMk/>
          <pc:sldMk cId="3566396708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ria\Downloads\AN%20(2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'AN (2)'!$B$1</c:f>
              <c:strCache>
                <c:ptCount val="1"/>
                <c:pt idx="0">
                  <c:v>Adj Close</c:v>
                </c:pt>
              </c:strCache>
            </c:strRef>
          </c:tx>
          <c:spPr>
            <a:ln w="34925" cap="rnd">
              <a:solidFill>
                <a:schemeClr val="dk1">
                  <a:tint val="88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'AN (2)'!$A$2:$A$181</c:f>
              <c:numCache>
                <c:formatCode>m/d/yyyy</c:formatCode>
                <c:ptCount val="180"/>
                <c:pt idx="0">
                  <c:v>39387</c:v>
                </c:pt>
                <c:pt idx="1">
                  <c:v>39417</c:v>
                </c:pt>
                <c:pt idx="2">
                  <c:v>39448</c:v>
                </c:pt>
                <c:pt idx="3">
                  <c:v>39479</c:v>
                </c:pt>
                <c:pt idx="4">
                  <c:v>39508</c:v>
                </c:pt>
                <c:pt idx="5">
                  <c:v>39539</c:v>
                </c:pt>
                <c:pt idx="6">
                  <c:v>39569</c:v>
                </c:pt>
                <c:pt idx="7">
                  <c:v>39600</c:v>
                </c:pt>
                <c:pt idx="8">
                  <c:v>39630</c:v>
                </c:pt>
                <c:pt idx="9">
                  <c:v>39661</c:v>
                </c:pt>
                <c:pt idx="10">
                  <c:v>39692</c:v>
                </c:pt>
                <c:pt idx="11">
                  <c:v>39722</c:v>
                </c:pt>
                <c:pt idx="12">
                  <c:v>39753</c:v>
                </c:pt>
                <c:pt idx="13">
                  <c:v>39783</c:v>
                </c:pt>
                <c:pt idx="14">
                  <c:v>39814</c:v>
                </c:pt>
                <c:pt idx="15">
                  <c:v>39845</c:v>
                </c:pt>
                <c:pt idx="16">
                  <c:v>39873</c:v>
                </c:pt>
                <c:pt idx="17">
                  <c:v>39904</c:v>
                </c:pt>
                <c:pt idx="18">
                  <c:v>39934</c:v>
                </c:pt>
                <c:pt idx="19">
                  <c:v>39965</c:v>
                </c:pt>
                <c:pt idx="20">
                  <c:v>39995</c:v>
                </c:pt>
                <c:pt idx="21">
                  <c:v>40026</c:v>
                </c:pt>
                <c:pt idx="22">
                  <c:v>40057</c:v>
                </c:pt>
                <c:pt idx="23">
                  <c:v>40087</c:v>
                </c:pt>
                <c:pt idx="24">
                  <c:v>40118</c:v>
                </c:pt>
                <c:pt idx="25">
                  <c:v>40148</c:v>
                </c:pt>
                <c:pt idx="26">
                  <c:v>40179</c:v>
                </c:pt>
                <c:pt idx="27">
                  <c:v>40210</c:v>
                </c:pt>
                <c:pt idx="28">
                  <c:v>40238</c:v>
                </c:pt>
                <c:pt idx="29">
                  <c:v>40269</c:v>
                </c:pt>
                <c:pt idx="30">
                  <c:v>40299</c:v>
                </c:pt>
                <c:pt idx="31">
                  <c:v>40330</c:v>
                </c:pt>
                <c:pt idx="32">
                  <c:v>40360</c:v>
                </c:pt>
                <c:pt idx="33">
                  <c:v>40391</c:v>
                </c:pt>
                <c:pt idx="34">
                  <c:v>40422</c:v>
                </c:pt>
                <c:pt idx="35">
                  <c:v>40452</c:v>
                </c:pt>
                <c:pt idx="36">
                  <c:v>40483</c:v>
                </c:pt>
                <c:pt idx="37">
                  <c:v>40513</c:v>
                </c:pt>
                <c:pt idx="38">
                  <c:v>40544</c:v>
                </c:pt>
                <c:pt idx="39">
                  <c:v>40575</c:v>
                </c:pt>
                <c:pt idx="40">
                  <c:v>40603</c:v>
                </c:pt>
                <c:pt idx="41">
                  <c:v>40634</c:v>
                </c:pt>
                <c:pt idx="42">
                  <c:v>40664</c:v>
                </c:pt>
                <c:pt idx="43">
                  <c:v>40695</c:v>
                </c:pt>
                <c:pt idx="44">
                  <c:v>40725</c:v>
                </c:pt>
                <c:pt idx="45">
                  <c:v>40756</c:v>
                </c:pt>
                <c:pt idx="46">
                  <c:v>40787</c:v>
                </c:pt>
                <c:pt idx="47">
                  <c:v>40817</c:v>
                </c:pt>
                <c:pt idx="48">
                  <c:v>40848</c:v>
                </c:pt>
                <c:pt idx="49">
                  <c:v>40878</c:v>
                </c:pt>
                <c:pt idx="50">
                  <c:v>40909</c:v>
                </c:pt>
                <c:pt idx="51">
                  <c:v>40940</c:v>
                </c:pt>
                <c:pt idx="52">
                  <c:v>40969</c:v>
                </c:pt>
                <c:pt idx="53">
                  <c:v>41000</c:v>
                </c:pt>
                <c:pt idx="54">
                  <c:v>41030</c:v>
                </c:pt>
                <c:pt idx="55">
                  <c:v>41061</c:v>
                </c:pt>
                <c:pt idx="56">
                  <c:v>41091</c:v>
                </c:pt>
                <c:pt idx="57">
                  <c:v>41122</c:v>
                </c:pt>
                <c:pt idx="58">
                  <c:v>41153</c:v>
                </c:pt>
                <c:pt idx="59">
                  <c:v>41183</c:v>
                </c:pt>
                <c:pt idx="60">
                  <c:v>41214</c:v>
                </c:pt>
                <c:pt idx="61">
                  <c:v>41244</c:v>
                </c:pt>
                <c:pt idx="62">
                  <c:v>41275</c:v>
                </c:pt>
                <c:pt idx="63">
                  <c:v>41306</c:v>
                </c:pt>
                <c:pt idx="64">
                  <c:v>41334</c:v>
                </c:pt>
                <c:pt idx="65">
                  <c:v>41365</c:v>
                </c:pt>
                <c:pt idx="66">
                  <c:v>41395</c:v>
                </c:pt>
                <c:pt idx="67">
                  <c:v>41426</c:v>
                </c:pt>
                <c:pt idx="68">
                  <c:v>41456</c:v>
                </c:pt>
                <c:pt idx="69">
                  <c:v>41487</c:v>
                </c:pt>
                <c:pt idx="70">
                  <c:v>41518</c:v>
                </c:pt>
                <c:pt idx="71">
                  <c:v>41548</c:v>
                </c:pt>
                <c:pt idx="72">
                  <c:v>41579</c:v>
                </c:pt>
                <c:pt idx="73">
                  <c:v>41609</c:v>
                </c:pt>
                <c:pt idx="74">
                  <c:v>41640</c:v>
                </c:pt>
                <c:pt idx="75">
                  <c:v>41671</c:v>
                </c:pt>
                <c:pt idx="76">
                  <c:v>41699</c:v>
                </c:pt>
                <c:pt idx="77">
                  <c:v>41730</c:v>
                </c:pt>
                <c:pt idx="78">
                  <c:v>41760</c:v>
                </c:pt>
                <c:pt idx="79">
                  <c:v>41791</c:v>
                </c:pt>
                <c:pt idx="80">
                  <c:v>41821</c:v>
                </c:pt>
                <c:pt idx="81">
                  <c:v>41852</c:v>
                </c:pt>
                <c:pt idx="82">
                  <c:v>41883</c:v>
                </c:pt>
                <c:pt idx="83">
                  <c:v>41913</c:v>
                </c:pt>
                <c:pt idx="84">
                  <c:v>41944</c:v>
                </c:pt>
                <c:pt idx="85">
                  <c:v>41974</c:v>
                </c:pt>
                <c:pt idx="86">
                  <c:v>42005</c:v>
                </c:pt>
                <c:pt idx="87">
                  <c:v>42036</c:v>
                </c:pt>
                <c:pt idx="88">
                  <c:v>42064</c:v>
                </c:pt>
                <c:pt idx="89">
                  <c:v>42095</c:v>
                </c:pt>
                <c:pt idx="90">
                  <c:v>42125</c:v>
                </c:pt>
                <c:pt idx="91">
                  <c:v>42156</c:v>
                </c:pt>
                <c:pt idx="92">
                  <c:v>42186</c:v>
                </c:pt>
                <c:pt idx="93">
                  <c:v>42217</c:v>
                </c:pt>
                <c:pt idx="94">
                  <c:v>42248</c:v>
                </c:pt>
                <c:pt idx="95">
                  <c:v>42278</c:v>
                </c:pt>
                <c:pt idx="96">
                  <c:v>42309</c:v>
                </c:pt>
                <c:pt idx="97">
                  <c:v>42339</c:v>
                </c:pt>
                <c:pt idx="98">
                  <c:v>42370</c:v>
                </c:pt>
                <c:pt idx="99">
                  <c:v>42401</c:v>
                </c:pt>
                <c:pt idx="100">
                  <c:v>42430</c:v>
                </c:pt>
                <c:pt idx="101">
                  <c:v>42461</c:v>
                </c:pt>
                <c:pt idx="102">
                  <c:v>42491</c:v>
                </c:pt>
                <c:pt idx="103">
                  <c:v>42522</c:v>
                </c:pt>
                <c:pt idx="104">
                  <c:v>42552</c:v>
                </c:pt>
                <c:pt idx="105">
                  <c:v>42583</c:v>
                </c:pt>
                <c:pt idx="106">
                  <c:v>42614</c:v>
                </c:pt>
                <c:pt idx="107">
                  <c:v>42644</c:v>
                </c:pt>
                <c:pt idx="108">
                  <c:v>42675</c:v>
                </c:pt>
                <c:pt idx="109">
                  <c:v>42705</c:v>
                </c:pt>
                <c:pt idx="110">
                  <c:v>42736</c:v>
                </c:pt>
                <c:pt idx="111">
                  <c:v>42767</c:v>
                </c:pt>
                <c:pt idx="112">
                  <c:v>42795</c:v>
                </c:pt>
                <c:pt idx="113">
                  <c:v>42826</c:v>
                </c:pt>
                <c:pt idx="114">
                  <c:v>42856</c:v>
                </c:pt>
                <c:pt idx="115">
                  <c:v>42887</c:v>
                </c:pt>
                <c:pt idx="116">
                  <c:v>42917</c:v>
                </c:pt>
                <c:pt idx="117">
                  <c:v>42948</c:v>
                </c:pt>
                <c:pt idx="118">
                  <c:v>42979</c:v>
                </c:pt>
                <c:pt idx="119">
                  <c:v>43009</c:v>
                </c:pt>
                <c:pt idx="120">
                  <c:v>43040</c:v>
                </c:pt>
                <c:pt idx="121">
                  <c:v>43070</c:v>
                </c:pt>
                <c:pt idx="122">
                  <c:v>43101</c:v>
                </c:pt>
                <c:pt idx="123">
                  <c:v>43132</c:v>
                </c:pt>
                <c:pt idx="124">
                  <c:v>43160</c:v>
                </c:pt>
                <c:pt idx="125">
                  <c:v>43191</c:v>
                </c:pt>
                <c:pt idx="126">
                  <c:v>43221</c:v>
                </c:pt>
                <c:pt idx="127">
                  <c:v>43252</c:v>
                </c:pt>
                <c:pt idx="128">
                  <c:v>43282</c:v>
                </c:pt>
                <c:pt idx="129">
                  <c:v>43313</c:v>
                </c:pt>
                <c:pt idx="130">
                  <c:v>43344</c:v>
                </c:pt>
                <c:pt idx="131">
                  <c:v>43374</c:v>
                </c:pt>
                <c:pt idx="132">
                  <c:v>43405</c:v>
                </c:pt>
                <c:pt idx="133">
                  <c:v>43435</c:v>
                </c:pt>
                <c:pt idx="134">
                  <c:v>43466</c:v>
                </c:pt>
                <c:pt idx="135">
                  <c:v>43497</c:v>
                </c:pt>
                <c:pt idx="136">
                  <c:v>43525</c:v>
                </c:pt>
                <c:pt idx="137">
                  <c:v>43556</c:v>
                </c:pt>
                <c:pt idx="138">
                  <c:v>43586</c:v>
                </c:pt>
                <c:pt idx="139">
                  <c:v>43617</c:v>
                </c:pt>
                <c:pt idx="140">
                  <c:v>43647</c:v>
                </c:pt>
                <c:pt idx="141">
                  <c:v>43678</c:v>
                </c:pt>
                <c:pt idx="142">
                  <c:v>43709</c:v>
                </c:pt>
                <c:pt idx="143">
                  <c:v>43739</c:v>
                </c:pt>
                <c:pt idx="144">
                  <c:v>43770</c:v>
                </c:pt>
                <c:pt idx="145">
                  <c:v>43800</c:v>
                </c:pt>
                <c:pt idx="146">
                  <c:v>43831</c:v>
                </c:pt>
                <c:pt idx="147">
                  <c:v>43862</c:v>
                </c:pt>
                <c:pt idx="148">
                  <c:v>43891</c:v>
                </c:pt>
                <c:pt idx="149">
                  <c:v>43922</c:v>
                </c:pt>
                <c:pt idx="150">
                  <c:v>43952</c:v>
                </c:pt>
                <c:pt idx="151">
                  <c:v>43983</c:v>
                </c:pt>
                <c:pt idx="152">
                  <c:v>44013</c:v>
                </c:pt>
                <c:pt idx="153">
                  <c:v>44044</c:v>
                </c:pt>
                <c:pt idx="154">
                  <c:v>44075</c:v>
                </c:pt>
                <c:pt idx="155">
                  <c:v>44105</c:v>
                </c:pt>
                <c:pt idx="156">
                  <c:v>44136</c:v>
                </c:pt>
                <c:pt idx="157">
                  <c:v>44166</c:v>
                </c:pt>
                <c:pt idx="158">
                  <c:v>44197</c:v>
                </c:pt>
                <c:pt idx="159">
                  <c:v>44228</c:v>
                </c:pt>
                <c:pt idx="160">
                  <c:v>44256</c:v>
                </c:pt>
                <c:pt idx="161">
                  <c:v>44287</c:v>
                </c:pt>
                <c:pt idx="162">
                  <c:v>44317</c:v>
                </c:pt>
                <c:pt idx="163">
                  <c:v>44348</c:v>
                </c:pt>
                <c:pt idx="164">
                  <c:v>44378</c:v>
                </c:pt>
                <c:pt idx="165">
                  <c:v>44409</c:v>
                </c:pt>
                <c:pt idx="166">
                  <c:v>44440</c:v>
                </c:pt>
                <c:pt idx="167">
                  <c:v>44470</c:v>
                </c:pt>
                <c:pt idx="168">
                  <c:v>44501</c:v>
                </c:pt>
                <c:pt idx="169">
                  <c:v>44531</c:v>
                </c:pt>
                <c:pt idx="170">
                  <c:v>44562</c:v>
                </c:pt>
                <c:pt idx="171">
                  <c:v>44593</c:v>
                </c:pt>
                <c:pt idx="172">
                  <c:v>44621</c:v>
                </c:pt>
                <c:pt idx="173">
                  <c:v>44652</c:v>
                </c:pt>
                <c:pt idx="174">
                  <c:v>44682</c:v>
                </c:pt>
                <c:pt idx="175">
                  <c:v>44713</c:v>
                </c:pt>
                <c:pt idx="176">
                  <c:v>44743</c:v>
                </c:pt>
                <c:pt idx="177">
                  <c:v>44774</c:v>
                </c:pt>
                <c:pt idx="178">
                  <c:v>44805</c:v>
                </c:pt>
                <c:pt idx="179">
                  <c:v>44835</c:v>
                </c:pt>
              </c:numCache>
            </c:numRef>
          </c:cat>
          <c:val>
            <c:numRef>
              <c:f>'AN (2)'!$B$2:$B$181</c:f>
              <c:numCache>
                <c:formatCode>General</c:formatCode>
                <c:ptCount val="180"/>
                <c:pt idx="0">
                  <c:v>16.5</c:v>
                </c:pt>
                <c:pt idx="1">
                  <c:v>15.66</c:v>
                </c:pt>
                <c:pt idx="2">
                  <c:v>16.280000999999999</c:v>
                </c:pt>
                <c:pt idx="3">
                  <c:v>14.57</c:v>
                </c:pt>
                <c:pt idx="4">
                  <c:v>14.97</c:v>
                </c:pt>
                <c:pt idx="5">
                  <c:v>16.010000000000002</c:v>
                </c:pt>
                <c:pt idx="6">
                  <c:v>15.79</c:v>
                </c:pt>
                <c:pt idx="7">
                  <c:v>10.02</c:v>
                </c:pt>
                <c:pt idx="8">
                  <c:v>10.32</c:v>
                </c:pt>
                <c:pt idx="9">
                  <c:v>11.35</c:v>
                </c:pt>
                <c:pt idx="10">
                  <c:v>11.24</c:v>
                </c:pt>
                <c:pt idx="11">
                  <c:v>6.87</c:v>
                </c:pt>
                <c:pt idx="12">
                  <c:v>8.5399999999999991</c:v>
                </c:pt>
                <c:pt idx="13">
                  <c:v>9.8800000000000008</c:v>
                </c:pt>
                <c:pt idx="14">
                  <c:v>9.2799999999999994</c:v>
                </c:pt>
                <c:pt idx="15">
                  <c:v>9.98</c:v>
                </c:pt>
                <c:pt idx="16">
                  <c:v>13.88</c:v>
                </c:pt>
                <c:pt idx="17">
                  <c:v>17.709999</c:v>
                </c:pt>
                <c:pt idx="18">
                  <c:v>15.88</c:v>
                </c:pt>
                <c:pt idx="19">
                  <c:v>17.350000000000001</c:v>
                </c:pt>
                <c:pt idx="20">
                  <c:v>20.68</c:v>
                </c:pt>
                <c:pt idx="21">
                  <c:v>18.98</c:v>
                </c:pt>
                <c:pt idx="22">
                  <c:v>18.079999999999998</c:v>
                </c:pt>
                <c:pt idx="23">
                  <c:v>17.239999999999998</c:v>
                </c:pt>
                <c:pt idx="24">
                  <c:v>17.649999999999999</c:v>
                </c:pt>
                <c:pt idx="25">
                  <c:v>19.149999999999999</c:v>
                </c:pt>
                <c:pt idx="26">
                  <c:v>18</c:v>
                </c:pt>
                <c:pt idx="27">
                  <c:v>17.75</c:v>
                </c:pt>
                <c:pt idx="28">
                  <c:v>18.079999999999998</c:v>
                </c:pt>
                <c:pt idx="29">
                  <c:v>20.200001</c:v>
                </c:pt>
                <c:pt idx="30">
                  <c:v>20.030000999999999</c:v>
                </c:pt>
                <c:pt idx="31">
                  <c:v>19.5</c:v>
                </c:pt>
                <c:pt idx="32">
                  <c:v>24.43</c:v>
                </c:pt>
                <c:pt idx="33">
                  <c:v>22.559999000000001</c:v>
                </c:pt>
                <c:pt idx="34">
                  <c:v>23.25</c:v>
                </c:pt>
                <c:pt idx="35">
                  <c:v>23.219999000000001</c:v>
                </c:pt>
                <c:pt idx="36">
                  <c:v>26.129999000000002</c:v>
                </c:pt>
                <c:pt idx="37">
                  <c:v>28.200001</c:v>
                </c:pt>
                <c:pt idx="38">
                  <c:v>28.709999</c:v>
                </c:pt>
                <c:pt idx="39">
                  <c:v>33.639999000000003</c:v>
                </c:pt>
                <c:pt idx="40">
                  <c:v>35.369999</c:v>
                </c:pt>
                <c:pt idx="41">
                  <c:v>33.909999999999997</c:v>
                </c:pt>
                <c:pt idx="42">
                  <c:v>35.099997999999999</c:v>
                </c:pt>
                <c:pt idx="43">
                  <c:v>36.610000999999997</c:v>
                </c:pt>
                <c:pt idx="44">
                  <c:v>37.610000999999997</c:v>
                </c:pt>
                <c:pt idx="45">
                  <c:v>40.380001</c:v>
                </c:pt>
                <c:pt idx="46">
                  <c:v>32.779998999999997</c:v>
                </c:pt>
                <c:pt idx="47">
                  <c:v>38.939999</c:v>
                </c:pt>
                <c:pt idx="48">
                  <c:v>36.110000999999997</c:v>
                </c:pt>
                <c:pt idx="49">
                  <c:v>36.869999</c:v>
                </c:pt>
                <c:pt idx="50">
                  <c:v>35.759998000000003</c:v>
                </c:pt>
                <c:pt idx="51">
                  <c:v>34.080002</c:v>
                </c:pt>
                <c:pt idx="52">
                  <c:v>34.310001</c:v>
                </c:pt>
                <c:pt idx="53">
                  <c:v>34.580002</c:v>
                </c:pt>
                <c:pt idx="54">
                  <c:v>36.020000000000003</c:v>
                </c:pt>
                <c:pt idx="55">
                  <c:v>35.279998999999997</c:v>
                </c:pt>
                <c:pt idx="56">
                  <c:v>39.43</c:v>
                </c:pt>
                <c:pt idx="57">
                  <c:v>40.200001</c:v>
                </c:pt>
                <c:pt idx="58">
                  <c:v>43.669998</c:v>
                </c:pt>
                <c:pt idx="59">
                  <c:v>44.400002000000001</c:v>
                </c:pt>
                <c:pt idx="60">
                  <c:v>38.939999</c:v>
                </c:pt>
                <c:pt idx="61">
                  <c:v>39.700001</c:v>
                </c:pt>
                <c:pt idx="62">
                  <c:v>48.5</c:v>
                </c:pt>
                <c:pt idx="63">
                  <c:v>43.77</c:v>
                </c:pt>
                <c:pt idx="64">
                  <c:v>43.75</c:v>
                </c:pt>
                <c:pt idx="65">
                  <c:v>45.509998000000003</c:v>
                </c:pt>
                <c:pt idx="66">
                  <c:v>46.330002</c:v>
                </c:pt>
                <c:pt idx="67">
                  <c:v>43.389999000000003</c:v>
                </c:pt>
                <c:pt idx="68">
                  <c:v>47.900002000000001</c:v>
                </c:pt>
                <c:pt idx="69">
                  <c:v>46.740001999999997</c:v>
                </c:pt>
                <c:pt idx="70">
                  <c:v>52.169998</c:v>
                </c:pt>
                <c:pt idx="71">
                  <c:v>48.23</c:v>
                </c:pt>
                <c:pt idx="72">
                  <c:v>49.040000999999997</c:v>
                </c:pt>
                <c:pt idx="73">
                  <c:v>49.689999</c:v>
                </c:pt>
                <c:pt idx="74">
                  <c:v>49.389999000000003</c:v>
                </c:pt>
                <c:pt idx="75">
                  <c:v>52.639999000000003</c:v>
                </c:pt>
                <c:pt idx="76">
                  <c:v>53.23</c:v>
                </c:pt>
                <c:pt idx="77">
                  <c:v>52.990001999999997</c:v>
                </c:pt>
                <c:pt idx="78">
                  <c:v>57.169998</c:v>
                </c:pt>
                <c:pt idx="79">
                  <c:v>59.68</c:v>
                </c:pt>
                <c:pt idx="80">
                  <c:v>53.32</c:v>
                </c:pt>
                <c:pt idx="81">
                  <c:v>54.25</c:v>
                </c:pt>
                <c:pt idx="82">
                  <c:v>50.310001</c:v>
                </c:pt>
                <c:pt idx="83">
                  <c:v>57.259998000000003</c:v>
                </c:pt>
                <c:pt idx="84">
                  <c:v>59.439999</c:v>
                </c:pt>
                <c:pt idx="85">
                  <c:v>60.41</c:v>
                </c:pt>
                <c:pt idx="86">
                  <c:v>59.619999</c:v>
                </c:pt>
                <c:pt idx="87">
                  <c:v>61.5</c:v>
                </c:pt>
                <c:pt idx="88">
                  <c:v>64.330001999999993</c:v>
                </c:pt>
                <c:pt idx="89">
                  <c:v>61.549999</c:v>
                </c:pt>
                <c:pt idx="90">
                  <c:v>62.41</c:v>
                </c:pt>
                <c:pt idx="91">
                  <c:v>62.98</c:v>
                </c:pt>
                <c:pt idx="92">
                  <c:v>62.34</c:v>
                </c:pt>
                <c:pt idx="93">
                  <c:v>59.84</c:v>
                </c:pt>
                <c:pt idx="94">
                  <c:v>58.18</c:v>
                </c:pt>
                <c:pt idx="95">
                  <c:v>63.189999</c:v>
                </c:pt>
                <c:pt idx="96">
                  <c:v>63.919998</c:v>
                </c:pt>
                <c:pt idx="97">
                  <c:v>59.66</c:v>
                </c:pt>
                <c:pt idx="98">
                  <c:v>43.25</c:v>
                </c:pt>
                <c:pt idx="99">
                  <c:v>51.470001000000003</c:v>
                </c:pt>
                <c:pt idx="100">
                  <c:v>46.68</c:v>
                </c:pt>
                <c:pt idx="101">
                  <c:v>50.650002000000001</c:v>
                </c:pt>
                <c:pt idx="102">
                  <c:v>50.439999</c:v>
                </c:pt>
                <c:pt idx="103">
                  <c:v>46.98</c:v>
                </c:pt>
                <c:pt idx="104">
                  <c:v>53.349997999999999</c:v>
                </c:pt>
                <c:pt idx="105">
                  <c:v>47.349997999999999</c:v>
                </c:pt>
                <c:pt idx="106">
                  <c:v>48.709999000000003</c:v>
                </c:pt>
                <c:pt idx="107">
                  <c:v>43.869999</c:v>
                </c:pt>
                <c:pt idx="108">
                  <c:v>44.66</c:v>
                </c:pt>
                <c:pt idx="109">
                  <c:v>48.650002000000001</c:v>
                </c:pt>
                <c:pt idx="110">
                  <c:v>53.119999</c:v>
                </c:pt>
                <c:pt idx="111">
                  <c:v>45.900002000000001</c:v>
                </c:pt>
                <c:pt idx="112">
                  <c:v>42.290000999999997</c:v>
                </c:pt>
                <c:pt idx="113">
                  <c:v>42</c:v>
                </c:pt>
                <c:pt idx="114">
                  <c:v>39.520000000000003</c:v>
                </c:pt>
                <c:pt idx="115">
                  <c:v>42.16</c:v>
                </c:pt>
                <c:pt idx="116">
                  <c:v>42.380001</c:v>
                </c:pt>
                <c:pt idx="117">
                  <c:v>45.369999</c:v>
                </c:pt>
                <c:pt idx="118">
                  <c:v>47.459999000000003</c:v>
                </c:pt>
                <c:pt idx="119">
                  <c:v>47.400002000000001</c:v>
                </c:pt>
                <c:pt idx="120">
                  <c:v>55.369999</c:v>
                </c:pt>
                <c:pt idx="121">
                  <c:v>51.330002</c:v>
                </c:pt>
                <c:pt idx="122">
                  <c:v>60.220001000000003</c:v>
                </c:pt>
                <c:pt idx="123">
                  <c:v>50.209999000000003</c:v>
                </c:pt>
                <c:pt idx="124">
                  <c:v>46.779998999999997</c:v>
                </c:pt>
                <c:pt idx="125">
                  <c:v>46.189999</c:v>
                </c:pt>
                <c:pt idx="126">
                  <c:v>45.66</c:v>
                </c:pt>
                <c:pt idx="127">
                  <c:v>48.580002</c:v>
                </c:pt>
                <c:pt idx="128">
                  <c:v>48.529998999999997</c:v>
                </c:pt>
                <c:pt idx="129">
                  <c:v>45.349997999999999</c:v>
                </c:pt>
                <c:pt idx="130">
                  <c:v>41.549999</c:v>
                </c:pt>
                <c:pt idx="131">
                  <c:v>40.479999999999997</c:v>
                </c:pt>
                <c:pt idx="132">
                  <c:v>37.130001</c:v>
                </c:pt>
                <c:pt idx="133">
                  <c:v>35.700001</c:v>
                </c:pt>
                <c:pt idx="134">
                  <c:v>38.75</c:v>
                </c:pt>
                <c:pt idx="135">
                  <c:v>35.259998000000003</c:v>
                </c:pt>
                <c:pt idx="136">
                  <c:v>35.720001000000003</c:v>
                </c:pt>
                <c:pt idx="137">
                  <c:v>41.93</c:v>
                </c:pt>
                <c:pt idx="138">
                  <c:v>39.470001000000003</c:v>
                </c:pt>
                <c:pt idx="139">
                  <c:v>41.939999</c:v>
                </c:pt>
                <c:pt idx="140">
                  <c:v>48.68</c:v>
                </c:pt>
                <c:pt idx="141">
                  <c:v>47.459999000000003</c:v>
                </c:pt>
                <c:pt idx="142">
                  <c:v>50.700001</c:v>
                </c:pt>
                <c:pt idx="143">
                  <c:v>50.849997999999999</c:v>
                </c:pt>
                <c:pt idx="144">
                  <c:v>51.09</c:v>
                </c:pt>
                <c:pt idx="145">
                  <c:v>48.630001</c:v>
                </c:pt>
                <c:pt idx="146">
                  <c:v>42.439999</c:v>
                </c:pt>
                <c:pt idx="147">
                  <c:v>42.73</c:v>
                </c:pt>
                <c:pt idx="148">
                  <c:v>28.059999000000001</c:v>
                </c:pt>
                <c:pt idx="149">
                  <c:v>37.240001999999997</c:v>
                </c:pt>
                <c:pt idx="150">
                  <c:v>39.479999999999997</c:v>
                </c:pt>
                <c:pt idx="151">
                  <c:v>37.580002</c:v>
                </c:pt>
                <c:pt idx="152">
                  <c:v>51.34</c:v>
                </c:pt>
                <c:pt idx="153">
                  <c:v>56.860000999999997</c:v>
                </c:pt>
                <c:pt idx="154">
                  <c:v>52.93</c:v>
                </c:pt>
                <c:pt idx="155">
                  <c:v>56.73</c:v>
                </c:pt>
                <c:pt idx="156">
                  <c:v>61.290000999999997</c:v>
                </c:pt>
                <c:pt idx="157">
                  <c:v>69.790001000000004</c:v>
                </c:pt>
                <c:pt idx="158">
                  <c:v>71.279999000000004</c:v>
                </c:pt>
                <c:pt idx="159">
                  <c:v>75.019997000000004</c:v>
                </c:pt>
                <c:pt idx="160">
                  <c:v>93.220000999999996</c:v>
                </c:pt>
                <c:pt idx="161">
                  <c:v>102.480003</c:v>
                </c:pt>
                <c:pt idx="162">
                  <c:v>102.129997</c:v>
                </c:pt>
                <c:pt idx="163">
                  <c:v>94.809997999999993</c:v>
                </c:pt>
                <c:pt idx="164">
                  <c:v>121.33000199999999</c:v>
                </c:pt>
                <c:pt idx="165">
                  <c:v>109.089996</c:v>
                </c:pt>
                <c:pt idx="166">
                  <c:v>121.760002</c:v>
                </c:pt>
                <c:pt idx="167">
                  <c:v>121.120003</c:v>
                </c:pt>
                <c:pt idx="168">
                  <c:v>123.849998</c:v>
                </c:pt>
                <c:pt idx="169">
                  <c:v>116.849998</c:v>
                </c:pt>
                <c:pt idx="170">
                  <c:v>109</c:v>
                </c:pt>
                <c:pt idx="171">
                  <c:v>114.660004</c:v>
                </c:pt>
                <c:pt idx="172">
                  <c:v>99.580001999999993</c:v>
                </c:pt>
                <c:pt idx="173">
                  <c:v>115.910004</c:v>
                </c:pt>
                <c:pt idx="174">
                  <c:v>119.55999799999999</c:v>
                </c:pt>
                <c:pt idx="175">
                  <c:v>111.760002</c:v>
                </c:pt>
                <c:pt idx="176">
                  <c:v>118.739998</c:v>
                </c:pt>
                <c:pt idx="177">
                  <c:v>124.599998</c:v>
                </c:pt>
                <c:pt idx="178">
                  <c:v>101.870003</c:v>
                </c:pt>
                <c:pt idx="179">
                  <c:v>104.94000200000001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1A-4D8C-A720-C29F6A940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5538943"/>
        <c:axId val="1065540607"/>
      </c:lineChart>
      <c:dateAx>
        <c:axId val="1065538943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540607"/>
        <c:crosses val="autoZero"/>
        <c:auto val="1"/>
        <c:lblOffset val="100"/>
        <c:baseTimeUnit val="months"/>
      </c:dateAx>
      <c:valAx>
        <c:axId val="1065540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5389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AA-48DF-826F-36CF026D3B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D9-4D26-81DA-29983FC591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AA-48DF-826F-36CF026D3B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Domestic</c:v>
                </c:pt>
                <c:pt idx="1">
                  <c:v>Import</c:v>
                </c:pt>
                <c:pt idx="2">
                  <c:v>Premium Luxury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0.29799999999999999</c:v>
                </c:pt>
                <c:pt idx="1">
                  <c:v>0.32300000000000001</c:v>
                </c:pt>
                <c:pt idx="2">
                  <c:v>0.373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9-4D26-81DA-29983FC5914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2E-4EAA-9660-E90D79218F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2E-4EAA-9660-E90D79218F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2E-4EAA-9660-E90D79218F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2E-4EAA-9660-E90D79218F2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2E-4EAA-9660-E90D79218F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New Vehicles</c:v>
                </c:pt>
                <c:pt idx="1">
                  <c:v>Used Vehicles</c:v>
                </c:pt>
                <c:pt idx="2">
                  <c:v>Parts and Service</c:v>
                </c:pt>
                <c:pt idx="3">
                  <c:v>Finance and Insurance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0.46700000000000003</c:v>
                </c:pt>
                <c:pt idx="1">
                  <c:v>0.33400000000000002</c:v>
                </c:pt>
                <c:pt idx="2">
                  <c:v>0.14299999999999999</c:v>
                </c:pt>
                <c:pt idx="3">
                  <c:v>5.3999999999999999E-2</c:v>
                </c:pt>
                <c:pt idx="4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C7-49C5-BB9C-21614364CD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Gross Profit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3F-40E8-BD02-83DD73A487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3F-40E8-BD02-83DD73A487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3F-40E8-BD02-83DD73A487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3F-40E8-BD02-83DD73A487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3F-40E8-BD02-83DD73A487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New Vehicles</c:v>
                </c:pt>
                <c:pt idx="1">
                  <c:v>Used Vehicles</c:v>
                </c:pt>
                <c:pt idx="2">
                  <c:v>Pars and Service</c:v>
                </c:pt>
                <c:pt idx="3">
                  <c:v>Finance and Insurance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0.24299999999999999</c:v>
                </c:pt>
                <c:pt idx="1">
                  <c:v>0.13900000000000001</c:v>
                </c:pt>
                <c:pt idx="2">
                  <c:v>0.33800000000000002</c:v>
                </c:pt>
                <c:pt idx="3" formatCode="0%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3-4DF1-882E-9FA48AB097E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Sheet1!$A$1:$P$1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Sheet1!$A$2:$P$2</c:f>
              <c:numCache>
                <c:formatCode>General</c:formatCode>
                <c:ptCount val="16"/>
                <c:pt idx="0">
                  <c:v>18219</c:v>
                </c:pt>
                <c:pt idx="1">
                  <c:v>16385</c:v>
                </c:pt>
                <c:pt idx="2">
                  <c:v>13239</c:v>
                </c:pt>
                <c:pt idx="3">
                  <c:v>10666</c:v>
                </c:pt>
                <c:pt idx="4">
                  <c:v>12461</c:v>
                </c:pt>
                <c:pt idx="5">
                  <c:v>13823</c:v>
                </c:pt>
                <c:pt idx="6">
                  <c:v>15668</c:v>
                </c:pt>
                <c:pt idx="7">
                  <c:v>17518</c:v>
                </c:pt>
                <c:pt idx="8">
                  <c:v>19109</c:v>
                </c:pt>
                <c:pt idx="9">
                  <c:v>20862</c:v>
                </c:pt>
                <c:pt idx="10">
                  <c:v>21609</c:v>
                </c:pt>
                <c:pt idx="11">
                  <c:v>21535</c:v>
                </c:pt>
                <c:pt idx="12">
                  <c:v>21413</c:v>
                </c:pt>
                <c:pt idx="13">
                  <c:v>21336</c:v>
                </c:pt>
                <c:pt idx="14">
                  <c:v>20390</c:v>
                </c:pt>
                <c:pt idx="15">
                  <c:v>25844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71-40AE-A55F-82246D777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3099071"/>
        <c:axId val="933096991"/>
      </c:lineChart>
      <c:catAx>
        <c:axId val="933099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096991"/>
        <c:crosses val="autoZero"/>
        <c:auto val="1"/>
        <c:lblAlgn val="ctr"/>
        <c:lblOffset val="100"/>
        <c:noMultiLvlLbl val="0"/>
      </c:catAx>
      <c:valAx>
        <c:axId val="933096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099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Gross</a:t>
            </a:r>
            <a:r>
              <a:rPr lang="en-US" baseline="0"/>
              <a:t> Profit Margin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Sheet1!$D$7:$S$7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Sheet1!$D$8:$S$8</c:f>
              <c:numCache>
                <c:formatCode>0.00%</c:formatCode>
                <c:ptCount val="16"/>
                <c:pt idx="0">
                  <c:v>0.156</c:v>
                </c:pt>
                <c:pt idx="1">
                  <c:v>0.156</c:v>
                </c:pt>
                <c:pt idx="2" formatCode="0%">
                  <c:v>0.16200000000000001</c:v>
                </c:pt>
                <c:pt idx="3">
                  <c:v>0.17199999999999999</c:v>
                </c:pt>
                <c:pt idx="4">
                  <c:v>0.16500000000000001</c:v>
                </c:pt>
                <c:pt idx="5">
                  <c:v>0.161</c:v>
                </c:pt>
                <c:pt idx="6">
                  <c:v>0.153</c:v>
                </c:pt>
                <c:pt idx="7">
                  <c:v>0.152</c:v>
                </c:pt>
                <c:pt idx="8">
                  <c:v>0.121</c:v>
                </c:pt>
                <c:pt idx="9">
                  <c:v>0.15</c:v>
                </c:pt>
                <c:pt idx="10">
                  <c:v>0.14699999999999999</c:v>
                </c:pt>
                <c:pt idx="11">
                  <c:v>0.14899999999999999</c:v>
                </c:pt>
                <c:pt idx="12">
                  <c:v>0.151</c:v>
                </c:pt>
                <c:pt idx="13">
                  <c:v>0.157</c:v>
                </c:pt>
                <c:pt idx="14">
                  <c:v>0.16500000000000001</c:v>
                </c:pt>
                <c:pt idx="15">
                  <c:v>0.184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74-4CCA-8C61-91D81F6E7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287311"/>
        <c:axId val="339287727"/>
      </c:lineChart>
      <c:catAx>
        <c:axId val="3392873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287727"/>
        <c:crosses val="autoZero"/>
        <c:auto val="1"/>
        <c:lblAlgn val="ctr"/>
        <c:lblOffset val="100"/>
        <c:noMultiLvlLbl val="0"/>
      </c:catAx>
      <c:valAx>
        <c:axId val="339287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2873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Return on Equity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Sheet1!$A$17:$P$17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Sheet1!$A$18:$P$18</c:f>
              <c:numCache>
                <c:formatCode>0.00%</c:formatCode>
                <c:ptCount val="16"/>
                <c:pt idx="0">
                  <c:v>0.128</c:v>
                </c:pt>
                <c:pt idx="1">
                  <c:v>0.126</c:v>
                </c:pt>
                <c:pt idx="2">
                  <c:v>-0.49399999999999999</c:v>
                </c:pt>
                <c:pt idx="3">
                  <c:v>0.155</c:v>
                </c:pt>
                <c:pt idx="4">
                  <c:v>0.17399999999999999</c:v>
                </c:pt>
                <c:pt idx="5">
                  <c:v>0.23200000000000001</c:v>
                </c:pt>
                <c:pt idx="6">
                  <c:v>0.28899999999999998</c:v>
                </c:pt>
                <c:pt idx="7">
                  <c:v>0.32200000000000001</c:v>
                </c:pt>
                <c:pt idx="8" formatCode="0%">
                  <c:v>0.33</c:v>
                </c:pt>
                <c:pt idx="9">
                  <c:v>0.32700000000000001</c:v>
                </c:pt>
                <c:pt idx="10">
                  <c:v>0.30099999999999999</c:v>
                </c:pt>
                <c:pt idx="11">
                  <c:v>0.27200000000000002</c:v>
                </c:pt>
                <c:pt idx="12">
                  <c:v>0.20800000000000002</c:v>
                </c:pt>
                <c:pt idx="13">
                  <c:v>0.20800000000000002</c:v>
                </c:pt>
                <c:pt idx="14">
                  <c:v>0.17199999999999999</c:v>
                </c:pt>
                <c:pt idx="15">
                  <c:v>0.64400000000000002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4-4FE9-BC4F-D74C5AAC3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3894159"/>
        <c:axId val="943879599"/>
      </c:barChart>
      <c:catAx>
        <c:axId val="94389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3879599"/>
        <c:crosses val="autoZero"/>
        <c:auto val="1"/>
        <c:lblAlgn val="ctr"/>
        <c:lblOffset val="100"/>
        <c:noMultiLvlLbl val="0"/>
      </c:catAx>
      <c:valAx>
        <c:axId val="94387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3894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Operating Profit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Sheet1!$A$24:$P$24</c:f>
              <c:numCache>
                <c:formatCode>General</c:formatCode>
                <c:ptCount val="1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</c:numCache>
            </c:numRef>
          </c:cat>
          <c:val>
            <c:numRef>
              <c:f>Sheet1!$A$25:$P$25</c:f>
              <c:numCache>
                <c:formatCode>General</c:formatCode>
                <c:ptCount val="16"/>
                <c:pt idx="0">
                  <c:v>782.9</c:v>
                </c:pt>
                <c:pt idx="1">
                  <c:v>683</c:v>
                </c:pt>
                <c:pt idx="2">
                  <c:v>456.3</c:v>
                </c:pt>
                <c:pt idx="3">
                  <c:v>409.5</c:v>
                </c:pt>
                <c:pt idx="4">
                  <c:v>496.6</c:v>
                </c:pt>
                <c:pt idx="5">
                  <c:v>572</c:v>
                </c:pt>
                <c:pt idx="6">
                  <c:v>649.5</c:v>
                </c:pt>
                <c:pt idx="7">
                  <c:v>740.3</c:v>
                </c:pt>
                <c:pt idx="8">
                  <c:v>808</c:v>
                </c:pt>
                <c:pt idx="9">
                  <c:v>881.1</c:v>
                </c:pt>
                <c:pt idx="10">
                  <c:v>829.6</c:v>
                </c:pt>
                <c:pt idx="11">
                  <c:v>765.6</c:v>
                </c:pt>
                <c:pt idx="12">
                  <c:v>745.7</c:v>
                </c:pt>
                <c:pt idx="13">
                  <c:v>803.5</c:v>
                </c:pt>
                <c:pt idx="14">
                  <c:v>940.9</c:v>
                </c:pt>
                <c:pt idx="15">
                  <c:v>1887.5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13-4CFB-9CE9-8B3D85039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6634175"/>
        <c:axId val="466634591"/>
      </c:lineChart>
      <c:catAx>
        <c:axId val="466634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34591"/>
        <c:crosses val="autoZero"/>
        <c:auto val="1"/>
        <c:lblAlgn val="ctr"/>
        <c:lblOffset val="100"/>
        <c:noMultiLvlLbl val="0"/>
      </c:catAx>
      <c:valAx>
        <c:axId val="466634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6341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80DC-9039-E47C-ECCC-4914A859B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0B64C-66F4-21A9-88BF-F4024D616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C878-82C7-17BE-7426-18D2EC21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F94E-104E-B32D-B8E4-594BDBE27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D1D53-8EC8-14D8-9436-65893D61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F3AA-B43C-CC4C-0169-CB4E9C2C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BC7DC-3815-2FF0-ADF1-73D76A48A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24A69-97DA-2A40-CB09-CCEAEA62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9A75D-BF1C-470C-52FF-86435CE5D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CAF58-A094-C253-DE16-55D3D79D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BADC87-D543-EBC0-6644-1272037A3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21854-5FCF-3DC3-2291-7452D8E48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A8FB4-49C2-E6E8-35FC-99BAB511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6DB3-A4D4-6B36-811E-0EC6BC81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A244-AAAF-69CC-4B0F-DEA6BEF5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3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368C7-B8C6-F531-A7A3-0F22B96D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CB0-450B-0EC7-2AB4-87A5F5334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9976F-62A4-8545-F9AD-C7049F5A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0D739-A3B9-D43D-7CC1-C58B3037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49AE4-8334-E271-ACCA-BE96DA25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6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ADB78-10F9-3672-471F-A2A0E44E1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0045A-C6DD-435B-B506-1A0694334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158C1-4A55-246C-FDD6-99DA84A13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953FF-1249-491D-AEC8-7E390BA7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8306-C5A5-AD33-1AE2-6FBE81F2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6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E9299-6BE3-E4B3-4DED-5C34AF19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AD107-033D-AD3B-7BA9-50AEDA202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A4197-2B87-2167-1DCD-7221B3226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EF225-EBB4-1484-3538-0749FE159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5A760-B3B0-C20E-6139-44ADA2A60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61D9F-D0AA-C68F-14CA-01DD8BB3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CEFB8-105E-41E3-A4E2-DC2D06A8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3E568-FB7C-082B-20AE-EC656B436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097B-857F-5E92-6A93-668934ACE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A4A74-6047-757E-9676-46C4BA27D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6990F8-0CB4-CEED-491E-F75A25E9E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5CABCC-E0E6-DB93-B6E4-5958E773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E364A1-CE61-F95D-5C26-25C12802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249A63-927F-9D14-E191-22DA4AFA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4BD2-79A4-DA1E-8675-F16884213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168D2-1367-8246-7815-DF9D4D5C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0DD1A-73F3-FA6D-69A3-53FF6959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4ADB4-4BF9-842F-C806-0D43F825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3E2B1-84FB-496D-9441-0A922361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62489-1A46-7178-8673-0EDF74E1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CA767-8E51-0149-6885-B8250A95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9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1463-51A4-D6CA-DABA-3BDD2DA54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E8B1D-616B-BA9D-48DB-66E03417A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2E602-1128-CC5C-8FEA-E3C3E10E5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568D0-263C-65CC-4D49-721F828A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92582-01E6-2209-5F73-D39C027A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AC9B9-D29F-4A57-CD2C-0A89D66F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8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7CBD-7A34-5206-A812-C5F605573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0A633-080D-7D9C-ED25-8C9C210BD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6316A-A25D-596A-4DB2-80AC13611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631AEC-7AEB-FE2C-23C4-99305F1C3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FA2EB-76A0-7F34-AC39-52521457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44FDC-A91C-1477-BCC0-95451CF9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45F7B9-EB0C-9261-7FBC-CA6901B5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9DA4E-1564-7709-69B6-BD35F86BE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5DE3F-6272-7826-8C58-22EBACAC8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36EAA-9268-46B2-8AB6-96CD7ABFBB4D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1F242-D763-EDDD-F56B-89C11FE4E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CED77-BBDA-38D2-DAA8-42F154C79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7E4E6-E438-437F-ACC6-BEAB0142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yahoo.com/quote/AN?p=AN" TargetMode="External"/><Relationship Id="rId7" Type="http://schemas.openxmlformats.org/officeDocument/2006/relationships/hyperlink" Target="https://www.statista.com/topics/3594/auto-dealers-in-the-us/#topicHeader__wrappe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nviz.com/quote.ashx?t=AN&amp;p=d" TargetMode="External"/><Relationship Id="rId5" Type="http://schemas.openxmlformats.org/officeDocument/2006/relationships/hyperlink" Target="https://investors.autonation.com/home/default.aspx" TargetMode="External"/><Relationship Id="rId4" Type="http://schemas.openxmlformats.org/officeDocument/2006/relationships/hyperlink" Target="https://workspace.refinitiv.com/web/Apps/Corp/?s=AN&amp;st=RIC&amp;app=true#/Summary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ighlights from AutoNation's First Quarter Results">
            <a:extLst>
              <a:ext uri="{FF2B5EF4-FFF2-40B4-BE49-F238E27FC236}">
                <a16:creationId xmlns:a16="http://schemas.microsoft.com/office/drawing/2014/main" id="{59476628-52DC-189E-3635-8A893918D2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9" r="13121" b="-1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0728A5-623C-0FE0-08D0-0B9C6DC6E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/>
              <a:t>AutoNation Inc (AN)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C4C69-67D1-18E0-58EE-BCE534EEE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b="1"/>
              <a:t>Adrian Malinowski</a:t>
            </a:r>
          </a:p>
          <a:p>
            <a:pPr algn="l"/>
            <a:endParaRPr lang="en-US" sz="2000"/>
          </a:p>
        </p:txBody>
      </p:sp>
      <p:sp>
        <p:nvSpPr>
          <p:cNvPr id="6161" name="Freeform: Shape 615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62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Financial Analysis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B8EA3E-DA13-80B3-1D33-729D8857AF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09701"/>
              </p:ext>
            </p:extLst>
          </p:nvPr>
        </p:nvGraphicFramePr>
        <p:xfrm>
          <a:off x="376990" y="2085241"/>
          <a:ext cx="4836694" cy="3994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1EFF634-BF21-4560-0CDE-FD048DA2A3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404963"/>
              </p:ext>
            </p:extLst>
          </p:nvPr>
        </p:nvGraphicFramePr>
        <p:xfrm>
          <a:off x="6393608" y="2085241"/>
          <a:ext cx="5421402" cy="399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7847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Financial Analysis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E8DA330-D86A-B5DA-D39A-5B9E934814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700574"/>
              </p:ext>
            </p:extLst>
          </p:nvPr>
        </p:nvGraphicFramePr>
        <p:xfrm>
          <a:off x="433753" y="2057399"/>
          <a:ext cx="5263660" cy="3861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817C7CA-1135-D359-23CE-7E5F63620E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296149"/>
              </p:ext>
            </p:extLst>
          </p:nvPr>
        </p:nvGraphicFramePr>
        <p:xfrm>
          <a:off x="6494585" y="2057398"/>
          <a:ext cx="5263661" cy="386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629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Financial Analysis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A6094C-54DF-8A0F-1202-0BA0FF8CE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06099"/>
              </p:ext>
            </p:extLst>
          </p:nvPr>
        </p:nvGraphicFramePr>
        <p:xfrm>
          <a:off x="417095" y="1924820"/>
          <a:ext cx="11389893" cy="3993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0577">
                  <a:extLst>
                    <a:ext uri="{9D8B030D-6E8A-4147-A177-3AD203B41FA5}">
                      <a16:colId xmlns:a16="http://schemas.microsoft.com/office/drawing/2014/main" val="1753905782"/>
                    </a:ext>
                  </a:extLst>
                </a:gridCol>
                <a:gridCol w="2013204">
                  <a:extLst>
                    <a:ext uri="{9D8B030D-6E8A-4147-A177-3AD203B41FA5}">
                      <a16:colId xmlns:a16="http://schemas.microsoft.com/office/drawing/2014/main" val="2585002314"/>
                    </a:ext>
                  </a:extLst>
                </a:gridCol>
                <a:gridCol w="2081679">
                  <a:extLst>
                    <a:ext uri="{9D8B030D-6E8A-4147-A177-3AD203B41FA5}">
                      <a16:colId xmlns:a16="http://schemas.microsoft.com/office/drawing/2014/main" val="2639050658"/>
                    </a:ext>
                  </a:extLst>
                </a:gridCol>
                <a:gridCol w="876496">
                  <a:extLst>
                    <a:ext uri="{9D8B030D-6E8A-4147-A177-3AD203B41FA5}">
                      <a16:colId xmlns:a16="http://schemas.microsoft.com/office/drawing/2014/main" val="683265540"/>
                    </a:ext>
                  </a:extLst>
                </a:gridCol>
                <a:gridCol w="876496">
                  <a:extLst>
                    <a:ext uri="{9D8B030D-6E8A-4147-A177-3AD203B41FA5}">
                      <a16:colId xmlns:a16="http://schemas.microsoft.com/office/drawing/2014/main" val="1988587663"/>
                    </a:ext>
                  </a:extLst>
                </a:gridCol>
                <a:gridCol w="917583">
                  <a:extLst>
                    <a:ext uri="{9D8B030D-6E8A-4147-A177-3AD203B41FA5}">
                      <a16:colId xmlns:a16="http://schemas.microsoft.com/office/drawing/2014/main" val="3434894035"/>
                    </a:ext>
                  </a:extLst>
                </a:gridCol>
                <a:gridCol w="1953858">
                  <a:extLst>
                    <a:ext uri="{9D8B030D-6E8A-4147-A177-3AD203B41FA5}">
                      <a16:colId xmlns:a16="http://schemas.microsoft.com/office/drawing/2014/main" val="3003915495"/>
                    </a:ext>
                  </a:extLst>
                </a:gridCol>
              </a:tblGrid>
              <a:tr h="542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Company Name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Revenues (Millions)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Market Cap (Billions)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P/E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P/CF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P/Book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Gross Profit Margin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249018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AutoNation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25,844.00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5.874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2.53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5777429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Lithia Motors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22,831.70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6.059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18.10%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9779874"/>
                  </a:ext>
                </a:extLst>
              </a:tr>
              <a:tr h="542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Penske Automotive Group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25,554.70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7.645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16.90%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2377611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Carmax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31,900.41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9.858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12.56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9.60%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51444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Group 1 Automotive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13,481.90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2.607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7645422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Sonic Automotive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12,396.40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14.60%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1880228"/>
                  </a:ext>
                </a:extLst>
              </a:tr>
              <a:tr h="5421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Asbury Automotive Group Inc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9,837.70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3.516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18.90%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2646752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Lear Corp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19,263.10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7.273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64.67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7.30%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2846470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6722304"/>
                  </a:ext>
                </a:extLst>
              </a:tr>
              <a:tr h="295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Mean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20,138.74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5.58275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6.224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1.6813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15.16%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1446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23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Valuation Analysis – Free Cash Flow To Equity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61DDE1-15BE-45EB-7C14-A35AAA6C6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436262"/>
              </p:ext>
            </p:extLst>
          </p:nvPr>
        </p:nvGraphicFramePr>
        <p:xfrm>
          <a:off x="348745" y="1719161"/>
          <a:ext cx="3762217" cy="2518846"/>
        </p:xfrm>
        <a:graphic>
          <a:graphicData uri="http://schemas.openxmlformats.org/drawingml/2006/table">
            <a:tbl>
              <a:tblPr/>
              <a:tblGrid>
                <a:gridCol w="2381471">
                  <a:extLst>
                    <a:ext uri="{9D8B030D-6E8A-4147-A177-3AD203B41FA5}">
                      <a16:colId xmlns:a16="http://schemas.microsoft.com/office/drawing/2014/main" val="614321175"/>
                    </a:ext>
                  </a:extLst>
                </a:gridCol>
                <a:gridCol w="1380746">
                  <a:extLst>
                    <a:ext uri="{9D8B030D-6E8A-4147-A177-3AD203B41FA5}">
                      <a16:colId xmlns:a16="http://schemas.microsoft.com/office/drawing/2014/main" val="773983518"/>
                    </a:ext>
                  </a:extLst>
                </a:gridCol>
              </a:tblGrid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95179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Three Stage Growth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836446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306589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350954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439916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682140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75288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5097368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326619"/>
                  </a:ext>
                </a:extLst>
              </a:tr>
              <a:tr h="254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Equity, LTM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$922.86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5724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743367-9A5D-090D-9F6F-89C38535C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84692"/>
              </p:ext>
            </p:extLst>
          </p:nvPr>
        </p:nvGraphicFramePr>
        <p:xfrm>
          <a:off x="1074821" y="4442839"/>
          <a:ext cx="8758986" cy="2245720"/>
        </p:xfrm>
        <a:graphic>
          <a:graphicData uri="http://schemas.openxmlformats.org/drawingml/2006/table">
            <a:tbl>
              <a:tblPr/>
              <a:tblGrid>
                <a:gridCol w="2236337">
                  <a:extLst>
                    <a:ext uri="{9D8B030D-6E8A-4147-A177-3AD203B41FA5}">
                      <a16:colId xmlns:a16="http://schemas.microsoft.com/office/drawing/2014/main" val="345302870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2033169861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3107182094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2122771634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2473800396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3390600691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1251183641"/>
                    </a:ext>
                  </a:extLst>
                </a:gridCol>
                <a:gridCol w="931807">
                  <a:extLst>
                    <a:ext uri="{9D8B030D-6E8A-4147-A177-3AD203B41FA5}">
                      <a16:colId xmlns:a16="http://schemas.microsoft.com/office/drawing/2014/main" val="3885052616"/>
                    </a:ext>
                  </a:extLst>
                </a:gridCol>
              </a:tblGrid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/ terminal 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281300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$246.28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$265.58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$288.67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$316.75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$351.66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$396.24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560872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$227.85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$244.09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$263.22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$286.09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$313.91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$348.51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938893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$212.02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$241.93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$260.88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$283.54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$311.12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74055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$198.26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$210.16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$258.58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$281.03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90260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$186.20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$208.33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$221.90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$237.70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$256.31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267326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$167.47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$184.59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$194.83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$219.97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$235.62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324508"/>
                  </a:ext>
                </a:extLst>
              </a:tr>
              <a:tr h="28071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$166.03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$174.02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$183.00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$193.15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$204.73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$218.07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616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492F3C-507B-780B-C73D-65A58171F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515993"/>
              </p:ext>
            </p:extLst>
          </p:nvPr>
        </p:nvGraphicFramePr>
        <p:xfrm>
          <a:off x="6263438" y="1992284"/>
          <a:ext cx="4982077" cy="1436715"/>
        </p:xfrm>
        <a:graphic>
          <a:graphicData uri="http://schemas.openxmlformats.org/drawingml/2006/table">
            <a:tbl>
              <a:tblPr/>
              <a:tblGrid>
                <a:gridCol w="3153638">
                  <a:extLst>
                    <a:ext uri="{9D8B030D-6E8A-4147-A177-3AD203B41FA5}">
                      <a16:colId xmlns:a16="http://schemas.microsoft.com/office/drawing/2014/main" val="3426275098"/>
                    </a:ext>
                  </a:extLst>
                </a:gridCol>
                <a:gridCol w="1828439">
                  <a:extLst>
                    <a:ext uri="{9D8B030D-6E8A-4147-A177-3AD203B41FA5}">
                      <a16:colId xmlns:a16="http://schemas.microsoft.com/office/drawing/2014/main" val="3931959853"/>
                    </a:ext>
                  </a:extLst>
                </a:gridCol>
              </a:tblGrid>
              <a:tr h="287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FCF and FCFE models only: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301036"/>
                  </a:ext>
                </a:extLst>
              </a:tr>
              <a:tr h="287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new debt ($ 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$613.00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210104"/>
                  </a:ext>
                </a:extLst>
              </a:tr>
              <a:tr h="287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on debt ($ 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905423"/>
                  </a:ext>
                </a:extLst>
              </a:tr>
              <a:tr h="287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Shares Outstanding (millions)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976272"/>
                  </a:ext>
                </a:extLst>
              </a:tr>
              <a:tr h="287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Corporate tax rate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36366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8C0BE4-2731-3AE8-24E7-70A7DDECB0D9}"/>
              </a:ext>
            </a:extLst>
          </p:cNvPr>
          <p:cNvSpPr txBox="1"/>
          <p:nvPr/>
        </p:nvSpPr>
        <p:spPr>
          <a:xfrm>
            <a:off x="4751629" y="3723655"/>
            <a:ext cx="37622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Average</a:t>
            </a:r>
            <a:r>
              <a:rPr lang="en-US" sz="2000"/>
              <a:t>             </a:t>
            </a:r>
            <a:r>
              <a:rPr lang="en-US" sz="20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$234.57</a:t>
            </a:r>
            <a:r>
              <a:rPr lang="en-US" sz="200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E71D8F-01A0-1651-0821-355C7105521A}"/>
              </a:ext>
            </a:extLst>
          </p:cNvPr>
          <p:cNvSpPr txBox="1"/>
          <p:nvPr/>
        </p:nvSpPr>
        <p:spPr>
          <a:xfrm>
            <a:off x="5694948" y="1592174"/>
            <a:ext cx="2662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Case 1</a:t>
            </a:r>
          </a:p>
        </p:txBody>
      </p:sp>
    </p:spTree>
    <p:extLst>
      <p:ext uri="{BB962C8B-B14F-4D97-AF65-F5344CB8AC3E}">
        <p14:creationId xmlns:p14="http://schemas.microsoft.com/office/powerpoint/2010/main" val="229299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Valuation Analysis – Free Cash Flow to Equity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7162760-2516-3DB1-9BE1-66CC59742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3704"/>
              </p:ext>
            </p:extLst>
          </p:nvPr>
        </p:nvGraphicFramePr>
        <p:xfrm>
          <a:off x="449179" y="1924820"/>
          <a:ext cx="4131844" cy="2456680"/>
        </p:xfrm>
        <a:graphic>
          <a:graphicData uri="http://schemas.openxmlformats.org/drawingml/2006/table">
            <a:tbl>
              <a:tblPr/>
              <a:tblGrid>
                <a:gridCol w="2615443">
                  <a:extLst>
                    <a:ext uri="{9D8B030D-6E8A-4147-A177-3AD203B41FA5}">
                      <a16:colId xmlns:a16="http://schemas.microsoft.com/office/drawing/2014/main" val="647736151"/>
                    </a:ext>
                  </a:extLst>
                </a:gridCol>
                <a:gridCol w="1516401">
                  <a:extLst>
                    <a:ext uri="{9D8B030D-6E8A-4147-A177-3AD203B41FA5}">
                      <a16:colId xmlns:a16="http://schemas.microsoft.com/office/drawing/2014/main" val="2604897500"/>
                    </a:ext>
                  </a:extLst>
                </a:gridCol>
              </a:tblGrid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462844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Three Stage Growth Model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098190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1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866503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321178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2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00831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Years in Stage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92285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Stage 3 Growth Rate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116310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Path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828365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of Equity Capital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327759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 Cash Flow to Equity, LTM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$922.86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57264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F9C36F8-75D4-4913-86D9-78B4242BAFD4}"/>
              </a:ext>
            </a:extLst>
          </p:cNvPr>
          <p:cNvSpPr txBox="1"/>
          <p:nvPr/>
        </p:nvSpPr>
        <p:spPr>
          <a:xfrm>
            <a:off x="6682703" y="3109032"/>
            <a:ext cx="23840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Average</a:t>
            </a:r>
            <a:r>
              <a:rPr lang="en-US" sz="2000"/>
              <a:t> </a:t>
            </a:r>
            <a:r>
              <a:rPr lang="en-US" sz="20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$133.93</a:t>
            </a:r>
            <a:r>
              <a:rPr lang="en-US" sz="200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0FFDBB-B5F4-F7EB-BF8B-53BFE81DE74E}"/>
              </a:ext>
            </a:extLst>
          </p:cNvPr>
          <p:cNvSpPr txBox="1"/>
          <p:nvPr/>
        </p:nvSpPr>
        <p:spPr>
          <a:xfrm>
            <a:off x="5563266" y="1783736"/>
            <a:ext cx="1755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Case 2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C44A1CA-0F77-E600-7182-8220E8413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434301"/>
              </p:ext>
            </p:extLst>
          </p:nvPr>
        </p:nvGraphicFramePr>
        <p:xfrm>
          <a:off x="1371597" y="4434328"/>
          <a:ext cx="8165432" cy="2259936"/>
        </p:xfrm>
        <a:graphic>
          <a:graphicData uri="http://schemas.openxmlformats.org/drawingml/2006/table">
            <a:tbl>
              <a:tblPr/>
              <a:tblGrid>
                <a:gridCol w="2084791">
                  <a:extLst>
                    <a:ext uri="{9D8B030D-6E8A-4147-A177-3AD203B41FA5}">
                      <a16:colId xmlns:a16="http://schemas.microsoft.com/office/drawing/2014/main" val="3509920635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3664171395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2791648565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3955559178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1417471623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3841549162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1176009301"/>
                    </a:ext>
                  </a:extLst>
                </a:gridCol>
                <a:gridCol w="868663">
                  <a:extLst>
                    <a:ext uri="{9D8B030D-6E8A-4147-A177-3AD203B41FA5}">
                      <a16:colId xmlns:a16="http://schemas.microsoft.com/office/drawing/2014/main" val="2305080293"/>
                    </a:ext>
                  </a:extLst>
                </a:gridCol>
              </a:tblGrid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 / terminal g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909294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$140.60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$180.72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$225.98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735694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$130.11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$139.35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$163.26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$179.10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$198.80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800798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$128.96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$138.12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$148.91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$161.81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$177.51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4247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$113.25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$120.03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$147.60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205908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$106.38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$112.27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$118.98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$126.71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$135.70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$146.30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376503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$95.72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$100.31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$105.46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$111.30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$117.95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$125.61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642907"/>
                  </a:ext>
                </a:extLst>
              </a:tr>
              <a:tr h="28249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$90.82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$99.45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$104.56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$110.34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$124.52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77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111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Investment Risks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5DE90A-0A44-9212-E5B0-A3CA08E5ADF6}"/>
              </a:ext>
            </a:extLst>
          </p:cNvPr>
          <p:cNvSpPr txBox="1"/>
          <p:nvPr/>
        </p:nvSpPr>
        <p:spPr>
          <a:xfrm>
            <a:off x="1251284" y="2117558"/>
            <a:ext cx="9897979" cy="36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Supply Chain Risk</a:t>
            </a:r>
          </a:p>
          <a:p>
            <a:pPr>
              <a:lnSpc>
                <a:spcPct val="200000"/>
              </a:lnSpc>
            </a:pPr>
            <a:r>
              <a:rPr lang="en-US" sz="2000" b="1"/>
              <a:t> Restrictions from Manufacturers </a:t>
            </a:r>
          </a:p>
          <a:p>
            <a:pPr>
              <a:lnSpc>
                <a:spcPct val="200000"/>
              </a:lnSpc>
            </a:pPr>
            <a:r>
              <a:rPr lang="en-US" sz="2000" b="1"/>
              <a:t>Legal/ Compliance Risks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Debt/ Floor Plan Risk</a:t>
            </a:r>
          </a:p>
          <a:p>
            <a:pPr>
              <a:lnSpc>
                <a:spcPct val="200000"/>
              </a:lnSpc>
            </a:pPr>
            <a:r>
              <a:rPr lang="en-US" sz="2000" b="1"/>
              <a:t>Economic Risks</a:t>
            </a:r>
          </a:p>
          <a:p>
            <a:pPr>
              <a:lnSpc>
                <a:spcPct val="200000"/>
              </a:lnSpc>
            </a:pP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248319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Thesis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F7BEDF-A8FA-7E39-DAAC-8010A712687D}"/>
              </a:ext>
            </a:extLst>
          </p:cNvPr>
          <p:cNvSpPr txBox="1"/>
          <p:nvPr/>
        </p:nvSpPr>
        <p:spPr>
          <a:xfrm>
            <a:off x="978568" y="1924820"/>
            <a:ext cx="99300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Buy AutoNation Shares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Target Price of $184.25</a:t>
            </a:r>
          </a:p>
          <a:p>
            <a:pPr>
              <a:lnSpc>
                <a:spcPct val="200000"/>
              </a:lnSpc>
            </a:pPr>
            <a:r>
              <a:rPr lang="en-US" sz="2000" b="1"/>
              <a:t>Upside of 43%</a:t>
            </a:r>
          </a:p>
          <a:p>
            <a:pPr>
              <a:lnSpc>
                <a:spcPct val="200000"/>
              </a:lnSpc>
            </a:pPr>
            <a:r>
              <a:rPr lang="en-US" sz="2000" b="1"/>
              <a:t>Key Drivers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Steady growth of the output in the Auto Dealership Industry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Consistent growth in operating profits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Increased focus on parts and service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3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Sources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A45F56-EE6C-FF73-174F-61DB3B465243}"/>
              </a:ext>
            </a:extLst>
          </p:cNvPr>
          <p:cNvSpPr txBox="1"/>
          <p:nvPr/>
        </p:nvSpPr>
        <p:spPr>
          <a:xfrm>
            <a:off x="673768" y="2213811"/>
            <a:ext cx="108925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>
                <a:hlinkClick r:id="rId3"/>
              </a:rPr>
              <a:t>https://finance.yahoo.com/quote/AN?p=AN</a:t>
            </a:r>
            <a:endParaRPr lang="en-US" sz="2000"/>
          </a:p>
          <a:p>
            <a:pPr>
              <a:lnSpc>
                <a:spcPct val="200000"/>
              </a:lnSpc>
            </a:pPr>
            <a:r>
              <a:rPr lang="en-US" sz="2000">
                <a:hlinkClick r:id="rId4"/>
              </a:rPr>
              <a:t>https://workspace.refinitiv.com/web/Apps/Corp/?s=AN&amp;st=RIC&amp;app=true#/Summary</a:t>
            </a:r>
            <a:endParaRPr lang="en-US" sz="2000"/>
          </a:p>
          <a:p>
            <a:pPr>
              <a:lnSpc>
                <a:spcPct val="200000"/>
              </a:lnSpc>
            </a:pPr>
            <a:r>
              <a:rPr lang="en-US" sz="2000">
                <a:hlinkClick r:id="rId5"/>
              </a:rPr>
              <a:t>https://investors.autonation.com/home/default.aspx</a:t>
            </a:r>
            <a:endParaRPr lang="en-US" sz="2000"/>
          </a:p>
          <a:p>
            <a:pPr>
              <a:lnSpc>
                <a:spcPct val="200000"/>
              </a:lnSpc>
            </a:pPr>
            <a:r>
              <a:rPr lang="en-US" sz="2000">
                <a:hlinkClick r:id="rId6"/>
              </a:rPr>
              <a:t>https://finviz.com/quote.ashx?t=AN&amp;p=d</a:t>
            </a:r>
            <a:endParaRPr lang="en-US" sz="2000"/>
          </a:p>
          <a:p>
            <a:pPr>
              <a:lnSpc>
                <a:spcPct val="200000"/>
              </a:lnSpc>
            </a:pPr>
            <a:r>
              <a:rPr lang="en-US" sz="2000">
                <a:hlinkClick r:id="rId7"/>
              </a:rPr>
              <a:t>https://www.statista.com/topics/3594/auto-dealers-in-the-us/#topicHeader__wrapper</a:t>
            </a: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93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596966-3E52-ACC7-85C1-3A43017CB2BE}"/>
              </a:ext>
            </a:extLst>
          </p:cNvPr>
          <p:cNvSpPr txBox="1"/>
          <p:nvPr/>
        </p:nvSpPr>
        <p:spPr>
          <a:xfrm>
            <a:off x="4796589" y="3273115"/>
            <a:ext cx="8569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6291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Investment Thesis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BC9C53-2590-1EB2-3533-F80F5F56282F}"/>
              </a:ext>
            </a:extLst>
          </p:cNvPr>
          <p:cNvSpPr txBox="1"/>
          <p:nvPr/>
        </p:nvSpPr>
        <p:spPr>
          <a:xfrm>
            <a:off x="978568" y="1924820"/>
            <a:ext cx="99300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Buy AutoNation Shares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Target Price of $184.25</a:t>
            </a:r>
          </a:p>
          <a:p>
            <a:pPr>
              <a:lnSpc>
                <a:spcPct val="200000"/>
              </a:lnSpc>
            </a:pPr>
            <a:r>
              <a:rPr lang="en-US" sz="2000" b="1"/>
              <a:t>Upside of 43%</a:t>
            </a:r>
          </a:p>
          <a:p>
            <a:pPr>
              <a:lnSpc>
                <a:spcPct val="200000"/>
              </a:lnSpc>
            </a:pPr>
            <a:r>
              <a:rPr lang="en-US" sz="2000" b="1"/>
              <a:t>Key Drivers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Steady growth of the output in the Auto Dealership Industry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Consistent growth in operating profits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	Increased focus on parts and service </a:t>
            </a:r>
          </a:p>
          <a:p>
            <a:endParaRPr lang="en-US"/>
          </a:p>
        </p:txBody>
      </p:sp>
      <p:pic>
        <p:nvPicPr>
          <p:cNvPr id="9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75ED0A62-46BB-0E60-3C7B-E4F358BA7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1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Price Chart and Key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652946-FFB9-CA9F-2E02-9B8C10107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504353"/>
              </p:ext>
            </p:extLst>
          </p:nvPr>
        </p:nvGraphicFramePr>
        <p:xfrm>
          <a:off x="644057" y="2112579"/>
          <a:ext cx="5211312" cy="4192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1BA6DA6C-42F1-D36D-0C10-FC511042B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716067"/>
              </p:ext>
            </p:extLst>
          </p:nvPr>
        </p:nvGraphicFramePr>
        <p:xfrm>
          <a:off x="6801852" y="1843448"/>
          <a:ext cx="4613768" cy="446193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06884">
                  <a:extLst>
                    <a:ext uri="{9D8B030D-6E8A-4147-A177-3AD203B41FA5}">
                      <a16:colId xmlns:a16="http://schemas.microsoft.com/office/drawing/2014/main" val="228666905"/>
                    </a:ext>
                  </a:extLst>
                </a:gridCol>
                <a:gridCol w="2306884">
                  <a:extLst>
                    <a:ext uri="{9D8B030D-6E8A-4147-A177-3AD203B41FA5}">
                      <a16:colId xmlns:a16="http://schemas.microsoft.com/office/drawing/2014/main" val="825505966"/>
                    </a:ext>
                  </a:extLst>
                </a:gridCol>
              </a:tblGrid>
              <a:tr h="557742">
                <a:tc>
                  <a:txBody>
                    <a:bodyPr/>
                    <a:lstStyle/>
                    <a:p>
                      <a:r>
                        <a:rPr lang="en-US" b="0"/>
                        <a:t>Share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/>
                        <a:t>$104.94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629568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Market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$5.875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007657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52 Week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$96.56 - $135.57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01779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60767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P/E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61185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P/B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93389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ROE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63.30%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650625"/>
                  </a:ext>
                </a:extLst>
              </a:tr>
              <a:tr h="557742">
                <a:tc>
                  <a:txBody>
                    <a:bodyPr/>
                    <a:lstStyle/>
                    <a:p>
                      <a:r>
                        <a:rPr lang="en-US"/>
                        <a:t>P/FCF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65805"/>
                  </a:ext>
                </a:extLst>
              </a:tr>
            </a:tbl>
          </a:graphicData>
        </a:graphic>
      </p:graphicFrame>
      <p:pic>
        <p:nvPicPr>
          <p:cNvPr id="10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E7CCCC2B-351B-9E32-829F-93C84C1AE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87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Business Description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986403-8E0C-6A04-F5FA-AE3A356E1B43}"/>
              </a:ext>
            </a:extLst>
          </p:cNvPr>
          <p:cNvSpPr txBox="1"/>
          <p:nvPr/>
        </p:nvSpPr>
        <p:spPr>
          <a:xfrm>
            <a:off x="799857" y="1924820"/>
            <a:ext cx="936057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Consumer cyclical sector – Auto and truck dealership industry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Top player in the industry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Wide variety of vehicles catering to many consumers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Focus on service/ collision centers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Adapting to the industry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Over 13 million vehicles sold 2021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9115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Business Description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1D21F23-1693-D7EF-8A6B-6D78164829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8329972"/>
              </p:ext>
            </p:extLst>
          </p:nvPr>
        </p:nvGraphicFramePr>
        <p:xfrm>
          <a:off x="4057105" y="3782941"/>
          <a:ext cx="3589007" cy="2906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CAE6F6C4-93BD-4F79-EDAB-B7446E550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176" y="1868065"/>
            <a:ext cx="9664866" cy="204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3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Business Description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685F9A1-CF61-0412-0A2E-DFBEEB082D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4884233"/>
              </p:ext>
            </p:extLst>
          </p:nvPr>
        </p:nvGraphicFramePr>
        <p:xfrm>
          <a:off x="304800" y="1769171"/>
          <a:ext cx="5390147" cy="4895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5DD634-4DD7-DD50-AC85-B9217BE95D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4950880"/>
              </p:ext>
            </p:extLst>
          </p:nvPr>
        </p:nvGraphicFramePr>
        <p:xfrm>
          <a:off x="6025473" y="1769171"/>
          <a:ext cx="5390147" cy="499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E2CAF97-E2E9-E2C6-4405-812196B71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52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Business Description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ind Our AutoNation Dealership Locations | AutoNation Drive">
            <a:extLst>
              <a:ext uri="{FF2B5EF4-FFF2-40B4-BE49-F238E27FC236}">
                <a16:creationId xmlns:a16="http://schemas.microsoft.com/office/drawing/2014/main" id="{6D6988AF-4465-5688-53F3-57541601C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8300"/>
            <a:ext cx="7620000" cy="32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D88652-7805-1DD2-7D7D-DA0B97F9EDDE}"/>
              </a:ext>
            </a:extLst>
          </p:cNvPr>
          <p:cNvSpPr txBox="1"/>
          <p:nvPr/>
        </p:nvSpPr>
        <p:spPr>
          <a:xfrm>
            <a:off x="8128857" y="2568300"/>
            <a:ext cx="36300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340+ Locations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57 Collision Centers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247 Stores</a:t>
            </a:r>
          </a:p>
          <a:p>
            <a:pPr>
              <a:lnSpc>
                <a:spcPct val="200000"/>
              </a:lnSpc>
            </a:pPr>
            <a:r>
              <a:rPr lang="en-US" sz="2000" b="1"/>
              <a:t>371 Franchises</a:t>
            </a:r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6874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Industry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E96B13-6CE8-920C-A47F-3B440C6FD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84" y="2270510"/>
            <a:ext cx="4876800" cy="4238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F5C52C-CEE3-6B64-28E8-1DD91D811156}"/>
              </a:ext>
            </a:extLst>
          </p:cNvPr>
          <p:cNvSpPr txBox="1"/>
          <p:nvPr/>
        </p:nvSpPr>
        <p:spPr>
          <a:xfrm>
            <a:off x="866274" y="1748589"/>
            <a:ext cx="40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Industry Gross Output from 2012 to 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46584A-48FA-3BBF-2452-CB05B462A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168" y="2348350"/>
            <a:ext cx="5000625" cy="4114800"/>
          </a:xfrm>
          <a:prstGeom prst="rect">
            <a:avLst/>
          </a:prstGeom>
        </p:spPr>
      </p:pic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6496A3-0926-8B9C-F580-293F0233EBD0}"/>
              </a:ext>
            </a:extLst>
          </p:cNvPr>
          <p:cNvSpPr txBox="1"/>
          <p:nvPr/>
        </p:nvSpPr>
        <p:spPr>
          <a:xfrm>
            <a:off x="6874044" y="1761348"/>
            <a:ext cx="407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Light Vehicle Sales from 2011 to 2021</a:t>
            </a:r>
          </a:p>
        </p:txBody>
      </p:sp>
    </p:spTree>
    <p:extLst>
      <p:ext uri="{BB962C8B-B14F-4D97-AF65-F5344CB8AC3E}">
        <p14:creationId xmlns:p14="http://schemas.microsoft.com/office/powerpoint/2010/main" val="2658160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3EAA4F-1CD4-2CF2-B67F-5C87923C2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Industry Analysis</a:t>
            </a:r>
          </a:p>
        </p:txBody>
      </p:sp>
      <p:pic>
        <p:nvPicPr>
          <p:cNvPr id="1026" name="Picture 2" descr="AutoNation Expands Standalone Pre-Owned Store Footprint and Opens First of  Two AutoNation USA Stores in Denver Market">
            <a:extLst>
              <a:ext uri="{FF2B5EF4-FFF2-40B4-BE49-F238E27FC236}">
                <a16:creationId xmlns:a16="http://schemas.microsoft.com/office/drawing/2014/main" id="{907CAABE-FF61-6E73-CC0D-7B5689628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896" y="5919309"/>
            <a:ext cx="1793766" cy="93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0254BB-12A6-8CED-89AB-E07380B2BA61}"/>
              </a:ext>
            </a:extLst>
          </p:cNvPr>
          <p:cNvSpPr txBox="1"/>
          <p:nvPr/>
        </p:nvSpPr>
        <p:spPr>
          <a:xfrm>
            <a:off x="1026695" y="2213811"/>
            <a:ext cx="10090484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/>
              <a:t>Competitors: Lithia Motors Inc, Penske Automotive, </a:t>
            </a:r>
            <a:r>
              <a:rPr lang="en-US" sz="2000" b="1" err="1"/>
              <a:t>Carmax</a:t>
            </a:r>
            <a:r>
              <a:rPr lang="en-US" sz="2000" b="1"/>
              <a:t>, Group 1 Auto, Sonic Auto</a:t>
            </a:r>
          </a:p>
          <a:p>
            <a:pPr>
              <a:lnSpc>
                <a:spcPct val="200000"/>
              </a:lnSpc>
            </a:pPr>
            <a:r>
              <a:rPr lang="en-US" sz="2000" b="1"/>
              <a:t>Indirect Competitors: Carvana, Vroom</a:t>
            </a:r>
          </a:p>
          <a:p>
            <a:pPr>
              <a:lnSpc>
                <a:spcPct val="200000"/>
              </a:lnSpc>
            </a:pPr>
            <a:r>
              <a:rPr lang="en-US" sz="2000" b="1"/>
              <a:t>Recent Shortage</a:t>
            </a:r>
          </a:p>
          <a:p>
            <a:pPr>
              <a:lnSpc>
                <a:spcPct val="200000"/>
              </a:lnSpc>
            </a:pPr>
            <a:r>
              <a:rPr lang="en-US" sz="2000" b="1"/>
              <a:t>Increased Value of Used Inventory</a:t>
            </a:r>
          </a:p>
          <a:p>
            <a:pPr>
              <a:lnSpc>
                <a:spcPct val="200000"/>
              </a:lnSpc>
            </a:pPr>
            <a:r>
              <a:rPr lang="en-US" sz="2000" b="1"/>
              <a:t>Increasing Interest Rates</a:t>
            </a:r>
          </a:p>
        </p:txBody>
      </p:sp>
    </p:spTree>
    <p:extLst>
      <p:ext uri="{BB962C8B-B14F-4D97-AF65-F5344CB8AC3E}">
        <p14:creationId xmlns:p14="http://schemas.microsoft.com/office/powerpoint/2010/main" val="1818325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Widescreen</PresentationFormat>
  <Paragraphs>330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AutoNation Inc (AN)</vt:lpstr>
      <vt:lpstr>Investment Thesis</vt:lpstr>
      <vt:lpstr>Price Chart and Key Data</vt:lpstr>
      <vt:lpstr>Business Description</vt:lpstr>
      <vt:lpstr>Business Description</vt:lpstr>
      <vt:lpstr>Business Description</vt:lpstr>
      <vt:lpstr>Business Description</vt:lpstr>
      <vt:lpstr>Industry Analysis</vt:lpstr>
      <vt:lpstr>Industry Analysis</vt:lpstr>
      <vt:lpstr>Financial Analysis</vt:lpstr>
      <vt:lpstr>Financial Analysis</vt:lpstr>
      <vt:lpstr>Financial Analysis</vt:lpstr>
      <vt:lpstr>Valuation Analysis – Free Cash Flow To Equity</vt:lpstr>
      <vt:lpstr>Valuation Analysis – Free Cash Flow to Equity</vt:lpstr>
      <vt:lpstr>Investment Risks</vt:lpstr>
      <vt:lpstr>Thesis</vt:lpstr>
      <vt:lpstr>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Autonation</dc:title>
  <dc:creator>Adrian Malinowski</dc:creator>
  <cp:lastModifiedBy>Adrian Malinowski</cp:lastModifiedBy>
  <cp:revision>1</cp:revision>
  <dcterms:created xsi:type="dcterms:W3CDTF">2022-10-13T16:36:49Z</dcterms:created>
  <dcterms:modified xsi:type="dcterms:W3CDTF">2022-10-14T14:41:50Z</dcterms:modified>
</cp:coreProperties>
</file>