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b8798411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b8798411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b8798411f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b8798411f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b8798411f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b8798411f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ba744a09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ba744a09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b8798411f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b8798411f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8798411fe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b8798411fe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b8798411fe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b8798411fe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ba744a09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ba744a09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s://www.atlasobscura.com/places/busy-beaver-button-c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news.wttw.com/2018/01/15/inside-world-s-only-button-museum" TargetMode="External"/><Relationship Id="rId4" Type="http://schemas.openxmlformats.org/officeDocument/2006/relationships/hyperlink" Target="https://www.buttonmuseum.org/about" TargetMode="External"/><Relationship Id="rId5" Type="http://schemas.openxmlformats.org/officeDocument/2006/relationships/image" Target="../media/image3.jp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buttonmuseum.org/buttons/you-gotta-have-ar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buttonmuseum.org/buttons/i-dig-tunn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buttonmuseum.org/buttons/purple-spir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My Internship at the Button Museum</a:t>
            </a:r>
            <a:endParaRPr/>
          </a:p>
        </p:txBody>
      </p:sp>
      <p:sp>
        <p:nvSpPr>
          <p:cNvPr id="73" name="Google Shape;73;p13"/>
          <p:cNvSpPr txBox="1"/>
          <p:nvPr>
            <p:ph idx="1" type="subTitle"/>
          </p:nvPr>
        </p:nvSpPr>
        <p:spPr>
          <a:xfrm>
            <a:off x="6596674" y="1966700"/>
            <a:ext cx="2036700" cy="449100"/>
          </a:xfrm>
          <a:prstGeom prst="rect">
            <a:avLst/>
          </a:prstGeom>
        </p:spPr>
        <p:txBody>
          <a:bodyPr anchorCtr="0" anchor="b" bIns="91425" lIns="91425" spcFirstLastPara="1" rIns="91425" wrap="square" tIns="91425">
            <a:normAutofit fontScale="92500"/>
          </a:bodyPr>
          <a:lstStyle/>
          <a:p>
            <a:pPr indent="0" lvl="0" marL="0" rtl="0" algn="l">
              <a:spcBef>
                <a:spcPts val="0"/>
              </a:spcBef>
              <a:spcAft>
                <a:spcPts val="0"/>
              </a:spcAft>
              <a:buNone/>
            </a:pPr>
            <a:r>
              <a:rPr lang="en"/>
              <a:t>By Hailey Dightman</a:t>
            </a:r>
            <a:endParaRPr/>
          </a:p>
        </p:txBody>
      </p:sp>
      <p:pic>
        <p:nvPicPr>
          <p:cNvPr descr="Button Museum Souvenir Beavers Button Museum" id="74" name="Google Shape;74;p13"/>
          <p:cNvPicPr preferRelativeResize="0"/>
          <p:nvPr/>
        </p:nvPicPr>
        <p:blipFill>
          <a:blip r:embed="rId3">
            <a:alphaModFix/>
          </a:blip>
          <a:stretch>
            <a:fillRect/>
          </a:stretch>
        </p:blipFill>
        <p:spPr>
          <a:xfrm>
            <a:off x="599975" y="1560075"/>
            <a:ext cx="333375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80" name="Google Shape;80;p1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From August to December 2022, I worked as a remote research intern for the Busy Beaver Button Museum </a:t>
            </a:r>
            <a:endParaRPr/>
          </a:p>
          <a:p>
            <a:pPr indent="-342900" lvl="0" marL="457200" rtl="0" algn="l">
              <a:spcBef>
                <a:spcPts val="0"/>
              </a:spcBef>
              <a:spcAft>
                <a:spcPts val="0"/>
              </a:spcAft>
              <a:buSzPts val="1800"/>
              <a:buChar char="●"/>
            </a:pPr>
            <a:r>
              <a:rPr lang="en"/>
              <a:t>This satisfied both my history major’s internship requirement and the College of Arts and Sciences’ engaged learning requirement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 chose the Button Museum</a:t>
            </a:r>
            <a:endParaRPr/>
          </a:p>
        </p:txBody>
      </p:sp>
      <p:sp>
        <p:nvSpPr>
          <p:cNvPr id="86" name="Google Shape;86;p15"/>
          <p:cNvSpPr txBox="1"/>
          <p:nvPr>
            <p:ph idx="1" type="body"/>
          </p:nvPr>
        </p:nvSpPr>
        <p:spPr>
          <a:xfrm>
            <a:off x="3174951" y="1530075"/>
            <a:ext cx="5556600" cy="3068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opportunity to work at a museum: this is something I have been interested in for a long time. I love </a:t>
            </a:r>
            <a:r>
              <a:rPr lang="en"/>
              <a:t>museums and it was exciting to have the experience of working at one. </a:t>
            </a:r>
            <a:endParaRPr/>
          </a:p>
          <a:p>
            <a:pPr indent="-342900" lvl="0" marL="457200" rtl="0" algn="l">
              <a:spcBef>
                <a:spcPts val="0"/>
              </a:spcBef>
              <a:spcAft>
                <a:spcPts val="0"/>
              </a:spcAft>
              <a:buSzPts val="1800"/>
              <a:buChar char="●"/>
            </a:pPr>
            <a:r>
              <a:rPr lang="en"/>
              <a:t>Buttons! I love buttons. I’ve worn them on my bags and jackets for years and was fascinated by the idea of doing historical research on them. </a:t>
            </a:r>
            <a:endParaRPr/>
          </a:p>
        </p:txBody>
      </p:sp>
      <p:pic>
        <p:nvPicPr>
          <p:cNvPr descr="Busy Beaver Button Co. – Chicago, Illinois - Atlas Obscura" id="87" name="Google Shape;87;p15"/>
          <p:cNvPicPr preferRelativeResize="0"/>
          <p:nvPr/>
        </p:nvPicPr>
        <p:blipFill>
          <a:blip r:embed="rId3">
            <a:alphaModFix/>
          </a:blip>
          <a:stretch>
            <a:fillRect/>
          </a:stretch>
        </p:blipFill>
        <p:spPr>
          <a:xfrm>
            <a:off x="391975" y="1422500"/>
            <a:ext cx="2652300" cy="2652300"/>
          </a:xfrm>
          <a:prstGeom prst="rect">
            <a:avLst/>
          </a:prstGeom>
          <a:noFill/>
          <a:ln>
            <a:noFill/>
          </a:ln>
        </p:spPr>
      </p:pic>
      <p:sp>
        <p:nvSpPr>
          <p:cNvPr id="88" name="Google Shape;88;p15"/>
          <p:cNvSpPr txBox="1"/>
          <p:nvPr/>
        </p:nvSpPr>
        <p:spPr>
          <a:xfrm>
            <a:off x="3174950" y="4704600"/>
            <a:ext cx="479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Image Source: </a:t>
            </a:r>
            <a:r>
              <a:rPr lang="en" sz="1000" u="sng">
                <a:solidFill>
                  <a:schemeClr val="hlink"/>
                </a:solidFill>
                <a:latin typeface="Lato"/>
                <a:ea typeface="Lato"/>
                <a:cs typeface="Lato"/>
                <a:sym typeface="Lato"/>
                <a:hlinkClick r:id="rId4"/>
              </a:rPr>
              <a:t>https://www.atlasobscura.com/places/busy-beaver-button-co</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 the Button Museum</a:t>
            </a:r>
            <a:endParaRPr/>
          </a:p>
        </p:txBody>
      </p:sp>
      <p:sp>
        <p:nvSpPr>
          <p:cNvPr id="94" name="Google Shape;94;p16"/>
          <p:cNvSpPr txBox="1"/>
          <p:nvPr>
            <p:ph idx="1" type="body"/>
          </p:nvPr>
        </p:nvSpPr>
        <p:spPr>
          <a:xfrm>
            <a:off x="4858425" y="1145900"/>
            <a:ext cx="3704100" cy="3401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The world’s only museum exclusively devoted to buttons and their </a:t>
            </a:r>
            <a:r>
              <a:rPr lang="en"/>
              <a:t>history</a:t>
            </a:r>
            <a:endParaRPr/>
          </a:p>
          <a:p>
            <a:pPr indent="-342900" lvl="0" marL="457200" rtl="0" algn="l">
              <a:spcBef>
                <a:spcPts val="0"/>
              </a:spcBef>
              <a:spcAft>
                <a:spcPts val="0"/>
              </a:spcAft>
              <a:buSzPts val="1800"/>
              <a:buChar char="●"/>
            </a:pPr>
            <a:r>
              <a:rPr lang="en"/>
              <a:t>4,500 buttons on display and 6,000 catalogued online (this catalogue is what I worked with)</a:t>
            </a:r>
            <a:endParaRPr/>
          </a:p>
          <a:p>
            <a:pPr indent="-342900" lvl="0" marL="457200" rtl="0" algn="l">
              <a:spcBef>
                <a:spcPts val="0"/>
              </a:spcBef>
              <a:spcAft>
                <a:spcPts val="0"/>
              </a:spcAft>
              <a:buSzPts val="1800"/>
              <a:buChar char="●"/>
            </a:pPr>
            <a:r>
              <a:rPr lang="en"/>
              <a:t>Located in Logan Square, located in the offices of the Busy Beaver Button Company. </a:t>
            </a:r>
            <a:endParaRPr/>
          </a:p>
          <a:p>
            <a:pPr indent="-342900" lvl="0" marL="457200" rtl="0" algn="l">
              <a:spcBef>
                <a:spcPts val="0"/>
              </a:spcBef>
              <a:spcAft>
                <a:spcPts val="0"/>
              </a:spcAft>
              <a:buSzPts val="1800"/>
              <a:buChar char="●"/>
            </a:pPr>
            <a:r>
              <a:rPr lang="en"/>
              <a:t>Dedication to telling peoples’ history </a:t>
            </a:r>
            <a:endParaRPr/>
          </a:p>
        </p:txBody>
      </p:sp>
      <p:sp>
        <p:nvSpPr>
          <p:cNvPr id="95" name="Google Shape;95;p16"/>
          <p:cNvSpPr txBox="1"/>
          <p:nvPr/>
        </p:nvSpPr>
        <p:spPr>
          <a:xfrm>
            <a:off x="4858425" y="4712300"/>
            <a:ext cx="451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Sources: </a:t>
            </a:r>
            <a:r>
              <a:rPr lang="en" sz="800" u="sng">
                <a:solidFill>
                  <a:schemeClr val="hlink"/>
                </a:solidFill>
                <a:latin typeface="Lato"/>
                <a:ea typeface="Lato"/>
                <a:cs typeface="Lato"/>
                <a:sym typeface="Lato"/>
                <a:hlinkClick r:id="rId3"/>
              </a:rPr>
              <a:t>https://news.wttw.com/2018/01/15/inside-world-s-only-button-museum</a:t>
            </a:r>
            <a:r>
              <a:rPr lang="en" sz="800">
                <a:latin typeface="Lato"/>
                <a:ea typeface="Lato"/>
                <a:cs typeface="Lato"/>
                <a:sym typeface="Lato"/>
              </a:rPr>
              <a:t> ,</a:t>
            </a:r>
            <a:endParaRPr sz="800">
              <a:latin typeface="Lato"/>
              <a:ea typeface="Lato"/>
              <a:cs typeface="Lato"/>
              <a:sym typeface="Lato"/>
            </a:endParaRPr>
          </a:p>
          <a:p>
            <a:pPr indent="0" lvl="0" marL="0" rtl="0" algn="l">
              <a:spcBef>
                <a:spcPts val="0"/>
              </a:spcBef>
              <a:spcAft>
                <a:spcPts val="0"/>
              </a:spcAft>
              <a:buNone/>
            </a:pPr>
            <a:r>
              <a:rPr lang="en" sz="800" u="sng">
                <a:solidFill>
                  <a:schemeClr val="hlink"/>
                </a:solidFill>
                <a:latin typeface="Lato"/>
                <a:ea typeface="Lato"/>
                <a:cs typeface="Lato"/>
                <a:sym typeface="Lato"/>
                <a:hlinkClick r:id="rId4"/>
              </a:rPr>
              <a:t>https://www.buttonmuseum.org/about</a:t>
            </a:r>
            <a:endParaRPr sz="8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p:txBody>
      </p:sp>
      <p:pic>
        <p:nvPicPr>
          <p:cNvPr descr="Busy Beaver Button Co. | Chicago IL" id="96" name="Google Shape;96;p16"/>
          <p:cNvPicPr preferRelativeResize="0"/>
          <p:nvPr/>
        </p:nvPicPr>
        <p:blipFill>
          <a:blip r:embed="rId5">
            <a:alphaModFix/>
          </a:blip>
          <a:stretch>
            <a:fillRect/>
          </a:stretch>
        </p:blipFill>
        <p:spPr>
          <a:xfrm>
            <a:off x="435050" y="716000"/>
            <a:ext cx="1590325" cy="1590302"/>
          </a:xfrm>
          <a:prstGeom prst="rect">
            <a:avLst/>
          </a:prstGeom>
          <a:noFill/>
          <a:ln>
            <a:noFill/>
          </a:ln>
        </p:spPr>
      </p:pic>
      <p:pic>
        <p:nvPicPr>
          <p:cNvPr descr="Inside the World's Only Button Museum | Chicago News | WTTW" id="97" name="Google Shape;97;p16"/>
          <p:cNvPicPr preferRelativeResize="0"/>
          <p:nvPr/>
        </p:nvPicPr>
        <p:blipFill>
          <a:blip r:embed="rId6">
            <a:alphaModFix/>
          </a:blip>
          <a:stretch>
            <a:fillRect/>
          </a:stretch>
        </p:blipFill>
        <p:spPr>
          <a:xfrm>
            <a:off x="1048470" y="2571750"/>
            <a:ext cx="3523529" cy="198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and Tasks </a:t>
            </a:r>
            <a:endParaRPr/>
          </a:p>
        </p:txBody>
      </p:sp>
      <p:sp>
        <p:nvSpPr>
          <p:cNvPr id="103" name="Google Shape;103;p1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 each week, I would chose a button from the museum’s tremendous archive of buttons in need of research. I would conduct research on this button and then craft a summary and description to be posted on the museum’s digital archive. </a:t>
            </a:r>
            <a:endParaRPr/>
          </a:p>
          <a:p>
            <a:pPr indent="-342900" lvl="0" marL="457200" rtl="0" algn="l">
              <a:spcBef>
                <a:spcPts val="0"/>
              </a:spcBef>
              <a:spcAft>
                <a:spcPts val="0"/>
              </a:spcAft>
              <a:buSzPts val="1800"/>
              <a:buChar char="●"/>
            </a:pPr>
            <a:r>
              <a:rPr lang="en"/>
              <a:t>Integrity checks: this involved checking buttons that have already been researched for language </a:t>
            </a:r>
            <a:r>
              <a:rPr lang="en"/>
              <a:t>inconsistencies</a:t>
            </a:r>
            <a:r>
              <a:rPr lang="en"/>
              <a:t>, historical accuracy, information in the </a:t>
            </a:r>
            <a:r>
              <a:rPr lang="en"/>
              <a:t>correct</a:t>
            </a:r>
            <a:r>
              <a:rPr lang="en"/>
              <a:t> spots, etc.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Highlights!</a:t>
            </a:r>
            <a:endParaRPr/>
          </a:p>
        </p:txBody>
      </p:sp>
      <p:sp>
        <p:nvSpPr>
          <p:cNvPr id="109" name="Google Shape;109;p18"/>
          <p:cNvSpPr txBox="1"/>
          <p:nvPr>
            <p:ph idx="1" type="body"/>
          </p:nvPr>
        </p:nvSpPr>
        <p:spPr>
          <a:xfrm>
            <a:off x="3510202" y="1400612"/>
            <a:ext cx="52032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sz="1600"/>
              <a:t>This button took me on a fun and </a:t>
            </a:r>
            <a:r>
              <a:rPr lang="en" sz="1600"/>
              <a:t>interesting</a:t>
            </a:r>
            <a:r>
              <a:rPr lang="en" sz="1600"/>
              <a:t> rabbit hole, as my </a:t>
            </a:r>
            <a:r>
              <a:rPr lang="en" sz="1600"/>
              <a:t>research</a:t>
            </a:r>
            <a:r>
              <a:rPr lang="en" sz="1600"/>
              <a:t> </a:t>
            </a:r>
            <a:r>
              <a:rPr lang="en" sz="1600"/>
              <a:t>eventually</a:t>
            </a:r>
            <a:r>
              <a:rPr lang="en" sz="1600"/>
              <a:t> lead me to the slogan of sorts connected to a 1976 campaign and commercial promoted by the Detroit Institute of Arts (DIA). The commercial was uploaded on the internet, nearly 30 years after its air date, in 2013, when the DIA was potentially at risk when the city filed for bankruptcy and considered selling some of the museum’s art. The button represented an entire 30-year-long narrative.</a:t>
            </a:r>
            <a:endParaRPr sz="2200"/>
          </a:p>
        </p:txBody>
      </p:sp>
      <p:pic>
        <p:nvPicPr>
          <p:cNvPr descr="You Gotta Have Art Ice Breakers Art Busy Beaver Button Museum" id="110" name="Google Shape;110;p18"/>
          <p:cNvPicPr preferRelativeResize="0"/>
          <p:nvPr/>
        </p:nvPicPr>
        <p:blipFill>
          <a:blip r:embed="rId3">
            <a:alphaModFix/>
          </a:blip>
          <a:stretch>
            <a:fillRect/>
          </a:stretch>
        </p:blipFill>
        <p:spPr>
          <a:xfrm>
            <a:off x="345025" y="1300900"/>
            <a:ext cx="3165180" cy="3002400"/>
          </a:xfrm>
          <a:prstGeom prst="rect">
            <a:avLst/>
          </a:prstGeom>
          <a:noFill/>
          <a:ln>
            <a:noFill/>
          </a:ln>
        </p:spPr>
      </p:pic>
      <p:sp>
        <p:nvSpPr>
          <p:cNvPr id="111" name="Google Shape;111;p18"/>
          <p:cNvSpPr txBox="1"/>
          <p:nvPr/>
        </p:nvSpPr>
        <p:spPr>
          <a:xfrm>
            <a:off x="2259600" y="4663175"/>
            <a:ext cx="688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Lato"/>
                <a:ea typeface="Lato"/>
                <a:cs typeface="Lato"/>
                <a:sym typeface="Lato"/>
              </a:rPr>
              <a:t>Finished digital archive with my research</a:t>
            </a:r>
            <a:r>
              <a:rPr lang="en" sz="1200">
                <a:latin typeface="Lato"/>
                <a:ea typeface="Lato"/>
                <a:cs typeface="Lato"/>
                <a:sym typeface="Lato"/>
              </a:rPr>
              <a:t>: </a:t>
            </a:r>
            <a:r>
              <a:rPr lang="en" sz="1200" u="sng">
                <a:solidFill>
                  <a:schemeClr val="hlink"/>
                </a:solidFill>
                <a:latin typeface="Lato"/>
                <a:ea typeface="Lato"/>
                <a:cs typeface="Lato"/>
                <a:sym typeface="Lato"/>
                <a:hlinkClick r:id="rId4"/>
              </a:rPr>
              <a:t>http://buttonmuseum.org/buttons/you-gotta-have-art</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Highlights, con’t</a:t>
            </a:r>
            <a:endParaRPr/>
          </a:p>
        </p:txBody>
      </p:sp>
      <p:sp>
        <p:nvSpPr>
          <p:cNvPr id="117" name="Google Shape;117;p19"/>
          <p:cNvSpPr txBox="1"/>
          <p:nvPr>
            <p:ph idx="1" type="body"/>
          </p:nvPr>
        </p:nvSpPr>
        <p:spPr>
          <a:xfrm>
            <a:off x="3634152" y="1211275"/>
            <a:ext cx="5087700" cy="3067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2"/>
              </a:buClr>
              <a:buSzPts val="1018"/>
              <a:buFont typeface="Arial"/>
              <a:buNone/>
            </a:pPr>
            <a:r>
              <a:rPr lang="en" sz="1310"/>
              <a:t>Finding the origins of this button was a </a:t>
            </a:r>
            <a:r>
              <a:rPr lang="en" sz="1310"/>
              <a:t>difficult</a:t>
            </a:r>
            <a:r>
              <a:rPr lang="en" sz="1310"/>
              <a:t> process—I searched on google images, tried various combinations of words, and tried screenshotting the button image and cropping just the logo to get a more precise search. I then tried searching for photos of different transit buses and trains in American cities before finding a photo of a King County Metro city bus from 1983. On the front of the bus was an exact match of the button’s logo. This part was exciting as things started falling into place. I grew up  in Seattle, and I rode the city's buses and thus was familiar with what tunnels the button was referring to. In 1987, King County Metro system commissioned the building of a pair of tunnels through the downtown area of the city as there was a significant traffic issue. This button was a promotional button for this ambitious project, with the pair of eyes on the button symbolizing the two tunnels. To reach a precise year and subject for this button was exciting, particularly because the button’s origins were so close to home. </a:t>
            </a:r>
            <a:endParaRPr sz="1310"/>
          </a:p>
          <a:p>
            <a:pPr indent="0" lvl="0" marL="0" rtl="0" algn="l">
              <a:lnSpc>
                <a:spcPct val="95000"/>
              </a:lnSpc>
              <a:spcBef>
                <a:spcPts val="0"/>
              </a:spcBef>
              <a:spcAft>
                <a:spcPts val="1200"/>
              </a:spcAft>
              <a:buSzPts val="1018"/>
              <a:buNone/>
            </a:pPr>
            <a:r>
              <a:t/>
            </a:r>
            <a:endParaRPr sz="1865"/>
          </a:p>
        </p:txBody>
      </p:sp>
      <p:pic>
        <p:nvPicPr>
          <p:cNvPr descr="I Dig the Tunnel Club Button Museum" id="118" name="Google Shape;118;p19"/>
          <p:cNvPicPr preferRelativeResize="0"/>
          <p:nvPr/>
        </p:nvPicPr>
        <p:blipFill>
          <a:blip r:embed="rId3">
            <a:alphaModFix/>
          </a:blip>
          <a:stretch>
            <a:fillRect/>
          </a:stretch>
        </p:blipFill>
        <p:spPr>
          <a:xfrm>
            <a:off x="450000" y="1211350"/>
            <a:ext cx="3333750" cy="3067050"/>
          </a:xfrm>
          <a:prstGeom prst="rect">
            <a:avLst/>
          </a:prstGeom>
          <a:noFill/>
          <a:ln>
            <a:noFill/>
          </a:ln>
        </p:spPr>
      </p:pic>
      <p:sp>
        <p:nvSpPr>
          <p:cNvPr id="119" name="Google Shape;119;p19"/>
          <p:cNvSpPr txBox="1"/>
          <p:nvPr/>
        </p:nvSpPr>
        <p:spPr>
          <a:xfrm>
            <a:off x="2595700" y="4694175"/>
            <a:ext cx="6321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Finished digital archive with my research: </a:t>
            </a:r>
            <a:r>
              <a:rPr lang="en" sz="1200" u="sng">
                <a:solidFill>
                  <a:schemeClr val="hlink"/>
                </a:solidFill>
                <a:latin typeface="Lato"/>
                <a:ea typeface="Lato"/>
                <a:cs typeface="Lato"/>
                <a:sym typeface="Lato"/>
                <a:hlinkClick r:id="rId4"/>
              </a:rPr>
              <a:t>http://buttonmuseum.org/buttons/i-dig-tunnel</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Highlights, con’t</a:t>
            </a:r>
            <a:endParaRPr/>
          </a:p>
        </p:txBody>
      </p:sp>
      <p:sp>
        <p:nvSpPr>
          <p:cNvPr id="125" name="Google Shape;125;p20"/>
          <p:cNvSpPr txBox="1"/>
          <p:nvPr>
            <p:ph idx="1" type="body"/>
          </p:nvPr>
        </p:nvSpPr>
        <p:spPr>
          <a:xfrm>
            <a:off x="3689650" y="1211350"/>
            <a:ext cx="5032200" cy="32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The button I picked this week was a button featuring an Op Art design. This was an exciting discovery for me, as I had just discussed the Op Art movement in my art history class a few weeks ago. I was able to apply some of the knowledge I gained in this class to the research of this button.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highlight>
                  <a:srgbClr val="FFFFFF"/>
                </a:highlight>
              </a:rPr>
              <a:t>This pin-back features a design pattern in the style of Op Art, a 1960s art movement and abbreviation of “optical art”. The style became popular due to its engaging and accessible nature and was incorporated into popular culture and design trends. Retrospectively, the spirals, swirls, and bright colors of Op Art seem almost synonymous with the 1960s and 70s, drawing to mind an age of psychedelics and counter culture with its hypnotic, groovy aspects. </a:t>
            </a:r>
            <a:endParaRPr sz="1300">
              <a:highlight>
                <a:srgbClr val="FFFFFF"/>
              </a:highlight>
            </a:endParaRPr>
          </a:p>
          <a:p>
            <a:pPr indent="0" lvl="0" marL="0" rtl="0" algn="l">
              <a:spcBef>
                <a:spcPts val="0"/>
              </a:spcBef>
              <a:spcAft>
                <a:spcPts val="1200"/>
              </a:spcAft>
              <a:buNone/>
            </a:pPr>
            <a:r>
              <a:t/>
            </a:r>
            <a:endParaRPr sz="1900"/>
          </a:p>
        </p:txBody>
      </p:sp>
      <p:pic>
        <p:nvPicPr>
          <p:cNvPr descr="Purple Spiral Art Button Museum" id="126" name="Google Shape;126;p20"/>
          <p:cNvPicPr preferRelativeResize="0"/>
          <p:nvPr/>
        </p:nvPicPr>
        <p:blipFill>
          <a:blip r:embed="rId3">
            <a:alphaModFix/>
          </a:blip>
          <a:stretch>
            <a:fillRect/>
          </a:stretch>
        </p:blipFill>
        <p:spPr>
          <a:xfrm>
            <a:off x="270050" y="1113400"/>
            <a:ext cx="3333750" cy="3276600"/>
          </a:xfrm>
          <a:prstGeom prst="rect">
            <a:avLst/>
          </a:prstGeom>
          <a:noFill/>
          <a:ln>
            <a:noFill/>
          </a:ln>
        </p:spPr>
      </p:pic>
      <p:sp>
        <p:nvSpPr>
          <p:cNvPr id="127" name="Google Shape;127;p20"/>
          <p:cNvSpPr txBox="1"/>
          <p:nvPr/>
        </p:nvSpPr>
        <p:spPr>
          <a:xfrm>
            <a:off x="2528875" y="4708650"/>
            <a:ext cx="648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Lato"/>
                <a:ea typeface="Lato"/>
                <a:cs typeface="Lato"/>
                <a:sym typeface="Lato"/>
              </a:rPr>
              <a:t>Finished digital archive with my research</a:t>
            </a:r>
            <a:r>
              <a:rPr lang="en" sz="1200">
                <a:latin typeface="Lato"/>
                <a:ea typeface="Lato"/>
                <a:cs typeface="Lato"/>
                <a:sym typeface="Lato"/>
              </a:rPr>
              <a:t>: </a:t>
            </a:r>
            <a:r>
              <a:rPr lang="en" sz="1200" u="sng">
                <a:solidFill>
                  <a:schemeClr val="hlink"/>
                </a:solidFill>
                <a:latin typeface="Lato"/>
                <a:ea typeface="Lato"/>
                <a:cs typeface="Lato"/>
                <a:sym typeface="Lato"/>
                <a:hlinkClick r:id="rId4"/>
              </a:rPr>
              <a:t>http://buttonmuseum.org/buttons/purple-spiral</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I gain from this internship?</a:t>
            </a:r>
            <a:endParaRPr/>
          </a:p>
        </p:txBody>
      </p:sp>
      <p:sp>
        <p:nvSpPr>
          <p:cNvPr id="133" name="Google Shape;133;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Char char="●"/>
            </a:pPr>
            <a:r>
              <a:rPr lang="en" sz="1500"/>
              <a:t>Research skills: while I had experience in historical research for classes and papers, I was </a:t>
            </a:r>
            <a:r>
              <a:rPr lang="en" sz="1500"/>
              <a:t>inexperienced</a:t>
            </a:r>
            <a:r>
              <a:rPr lang="en" sz="1500"/>
              <a:t> in </a:t>
            </a:r>
            <a:r>
              <a:rPr lang="en" sz="1500"/>
              <a:t>museum</a:t>
            </a:r>
            <a:r>
              <a:rPr lang="en" sz="1500"/>
              <a:t> research. You are not crafting research and information in a scholarly way to be read by a professor. Rather, you are writing to engage </a:t>
            </a:r>
            <a:r>
              <a:rPr lang="en" sz="1500"/>
              <a:t>the general public. </a:t>
            </a:r>
            <a:endParaRPr sz="1500"/>
          </a:p>
          <a:p>
            <a:pPr indent="0" lvl="0" marL="457200" rtl="0" algn="l">
              <a:spcBef>
                <a:spcPts val="1200"/>
              </a:spcBef>
              <a:spcAft>
                <a:spcPts val="0"/>
              </a:spcAft>
              <a:buNone/>
            </a:pPr>
            <a:r>
              <a:t/>
            </a:r>
            <a:endParaRPr sz="1500"/>
          </a:p>
          <a:p>
            <a:pPr indent="-323850" lvl="0" marL="457200" rtl="0" algn="l">
              <a:spcBef>
                <a:spcPts val="1200"/>
              </a:spcBef>
              <a:spcAft>
                <a:spcPts val="0"/>
              </a:spcAft>
              <a:buSzPts val="1500"/>
              <a:buChar char="●"/>
            </a:pPr>
            <a:r>
              <a:rPr lang="en" sz="1500"/>
              <a:t>An understanding of the importance of micro-history. Historical artifacts come in a variety of media, and even the seemingly insignificant artifacts can tell stories and fill in gaps about our cultural history. The stories that buttons can tell was an exciting discovery of this internship.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