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08"/>
    <p:restoredTop sz="94676"/>
  </p:normalViewPr>
  <p:slideViewPr>
    <p:cSldViewPr snapToGrid="0">
      <p:cViewPr varScale="1">
        <p:scale>
          <a:sx n="104" d="100"/>
          <a:sy n="104" d="100"/>
        </p:scale>
        <p:origin x="24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26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08433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01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77327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76527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87647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25893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53548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65757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07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3/24/23</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84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3/24/23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354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626F98-F213-4034-8836-88A71501D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ink and blue clouds">
            <a:extLst>
              <a:ext uri="{FF2B5EF4-FFF2-40B4-BE49-F238E27FC236}">
                <a16:creationId xmlns:a16="http://schemas.microsoft.com/office/drawing/2014/main" id="{E6C964F0-61C1-FFE7-CFB2-ABBD31696E5C}"/>
              </a:ext>
            </a:extLst>
          </p:cNvPr>
          <p:cNvPicPr>
            <a:picLocks noChangeAspect="1"/>
          </p:cNvPicPr>
          <p:nvPr/>
        </p:nvPicPr>
        <p:blipFill rotWithShape="1">
          <a:blip r:embed="rId2">
            <a:alphaModFix amt="60000"/>
          </a:blip>
          <a:srcRect t="14122"/>
          <a:stretch/>
        </p:blipFill>
        <p:spPr>
          <a:xfrm>
            <a:off x="20" y="1"/>
            <a:ext cx="12191980" cy="6857999"/>
          </a:xfrm>
          <a:prstGeom prst="rect">
            <a:avLst/>
          </a:prstGeom>
        </p:spPr>
      </p:pic>
      <p:sp useBgFill="1">
        <p:nvSpPr>
          <p:cNvPr id="11" name="Freeform: Shape 10">
            <a:extLst>
              <a:ext uri="{FF2B5EF4-FFF2-40B4-BE49-F238E27FC236}">
                <a16:creationId xmlns:a16="http://schemas.microsoft.com/office/drawing/2014/main" id="{6B3DAACF-D844-4480-94BE-2DE00ABEE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75199" y="726177"/>
            <a:ext cx="5241603" cy="5343721"/>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5805" h="5429563">
                <a:moveTo>
                  <a:pt x="5325805" y="2714782"/>
                </a:moveTo>
                <a:cubicBezTo>
                  <a:pt x="5325805" y="4214114"/>
                  <a:pt x="4110356" y="5429563"/>
                  <a:pt x="2611024" y="5429563"/>
                </a:cubicBezTo>
                <a:lnTo>
                  <a:pt x="1942188" y="5429563"/>
                </a:lnTo>
                <a:lnTo>
                  <a:pt x="668836" y="5429563"/>
                </a:lnTo>
                <a:lnTo>
                  <a:pt x="0" y="5429563"/>
                </a:lnTo>
                <a:lnTo>
                  <a:pt x="0" y="0"/>
                </a:lnTo>
                <a:lnTo>
                  <a:pt x="668836" y="0"/>
                </a:lnTo>
                <a:lnTo>
                  <a:pt x="1942188" y="0"/>
                </a:lnTo>
                <a:lnTo>
                  <a:pt x="2611024" y="0"/>
                </a:lnTo>
                <a:cubicBezTo>
                  <a:pt x="4110356" y="0"/>
                  <a:pt x="5325805" y="1215450"/>
                  <a:pt x="5325805" y="2714782"/>
                </a:cubicBez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645B72-3510-C259-826B-D1A18307E937}"/>
              </a:ext>
            </a:extLst>
          </p:cNvPr>
          <p:cNvSpPr>
            <a:spLocks noGrp="1"/>
          </p:cNvSpPr>
          <p:nvPr>
            <p:ph type="ctrTitle"/>
          </p:nvPr>
        </p:nvSpPr>
        <p:spPr>
          <a:xfrm>
            <a:off x="1524000" y="1336430"/>
            <a:ext cx="9144000" cy="2820573"/>
          </a:xfrm>
        </p:spPr>
        <p:txBody>
          <a:bodyPr>
            <a:normAutofit fontScale="90000"/>
          </a:bodyPr>
          <a:lstStyle/>
          <a:p>
            <a:pPr algn="ctr"/>
            <a:r>
              <a:rPr lang="en-US" sz="6600" dirty="0"/>
              <a:t>Internship at “Japan American society of Chicago</a:t>
            </a:r>
          </a:p>
        </p:txBody>
      </p:sp>
      <p:sp>
        <p:nvSpPr>
          <p:cNvPr id="3" name="Subtitle 2">
            <a:extLst>
              <a:ext uri="{FF2B5EF4-FFF2-40B4-BE49-F238E27FC236}">
                <a16:creationId xmlns:a16="http://schemas.microsoft.com/office/drawing/2014/main" id="{BD4D409B-3899-73A8-349D-12096FB768C9}"/>
              </a:ext>
            </a:extLst>
          </p:cNvPr>
          <p:cNvSpPr>
            <a:spLocks noGrp="1"/>
          </p:cNvSpPr>
          <p:nvPr>
            <p:ph type="subTitle" idx="1"/>
          </p:nvPr>
        </p:nvSpPr>
        <p:spPr>
          <a:xfrm>
            <a:off x="4068856" y="4628271"/>
            <a:ext cx="4054288" cy="1069144"/>
          </a:xfrm>
        </p:spPr>
        <p:txBody>
          <a:bodyPr>
            <a:normAutofit/>
          </a:bodyPr>
          <a:lstStyle/>
          <a:p>
            <a:pPr algn="ctr"/>
            <a:r>
              <a:rPr lang="en-US" sz="2800" dirty="0"/>
              <a:t>By Shirin </a:t>
            </a:r>
            <a:r>
              <a:rPr lang="en-US" sz="2800" dirty="0" err="1"/>
              <a:t>Smatova</a:t>
            </a:r>
            <a:endParaRPr lang="en-US" sz="2800" dirty="0"/>
          </a:p>
        </p:txBody>
      </p:sp>
    </p:spTree>
    <p:extLst>
      <p:ext uri="{BB962C8B-B14F-4D97-AF65-F5344CB8AC3E}">
        <p14:creationId xmlns:p14="http://schemas.microsoft.com/office/powerpoint/2010/main" val="383528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2658-A160-187B-8D7E-1271D260E964}"/>
              </a:ext>
            </a:extLst>
          </p:cNvPr>
          <p:cNvSpPr>
            <a:spLocks noGrp="1"/>
          </p:cNvSpPr>
          <p:nvPr>
            <p:ph type="title"/>
          </p:nvPr>
        </p:nvSpPr>
        <p:spPr>
          <a:xfrm>
            <a:off x="1100210" y="32110"/>
            <a:ext cx="5770080" cy="1906555"/>
          </a:xfrm>
        </p:spPr>
        <p:txBody>
          <a:bodyPr>
            <a:normAutofit/>
          </a:bodyPr>
          <a:lstStyle/>
          <a:p>
            <a:r>
              <a:rPr lang="en-US" dirty="0"/>
              <a:t>About me </a:t>
            </a:r>
          </a:p>
        </p:txBody>
      </p:sp>
      <p:sp>
        <p:nvSpPr>
          <p:cNvPr id="3" name="Content Placeholder 2">
            <a:extLst>
              <a:ext uri="{FF2B5EF4-FFF2-40B4-BE49-F238E27FC236}">
                <a16:creationId xmlns:a16="http://schemas.microsoft.com/office/drawing/2014/main" id="{F9C13F6A-5401-0C7A-5BBD-766A62D4417E}"/>
              </a:ext>
            </a:extLst>
          </p:cNvPr>
          <p:cNvSpPr>
            <a:spLocks noGrp="1"/>
          </p:cNvSpPr>
          <p:nvPr>
            <p:ph idx="1"/>
          </p:nvPr>
        </p:nvSpPr>
        <p:spPr>
          <a:xfrm>
            <a:off x="325921" y="2552547"/>
            <a:ext cx="5770079" cy="3036471"/>
          </a:xfrm>
        </p:spPr>
        <p:txBody>
          <a:bodyPr>
            <a:normAutofit/>
          </a:bodyPr>
          <a:lstStyle/>
          <a:p>
            <a:pPr marL="0" indent="0">
              <a:buNone/>
            </a:pPr>
            <a:r>
              <a:rPr lang="en-US" sz="2400" dirty="0"/>
              <a:t>I am Shirin Smatova, a sophomore at Loyola University Chicago and my major is Global Studies and International Relations. My interest is in human rights, with a concentration in rights of immigrants and refuges who are coming to a new county and are seeking help. </a:t>
            </a:r>
          </a:p>
        </p:txBody>
      </p:sp>
      <p:sp>
        <p:nvSpPr>
          <p:cNvPr id="13" name="Date Placeholder 3">
            <a:extLst>
              <a:ext uri="{FF2B5EF4-FFF2-40B4-BE49-F238E27FC236}">
                <a16:creationId xmlns:a16="http://schemas.microsoft.com/office/drawing/2014/main" id="{F0CDE0F8-19A7-4581-8963-42578EED3F4F}"/>
              </a:ext>
            </a:extLst>
          </p:cNvPr>
          <p:cNvSpPr>
            <a:spLocks noGrp="1"/>
          </p:cNvSpPr>
          <p:nvPr>
            <p:ph type="dt" sz="half" idx="10"/>
          </p:nvPr>
        </p:nvSpPr>
        <p:spPr>
          <a:xfrm rot="5400000">
            <a:off x="10425981" y="4687095"/>
            <a:ext cx="2706690" cy="365125"/>
          </a:xfrm>
        </p:spPr>
        <p:txBody>
          <a:bodyPr/>
          <a:lstStyle/>
          <a:p>
            <a:pPr>
              <a:spcAft>
                <a:spcPts val="600"/>
              </a:spcAft>
            </a:pPr>
            <a:fld id="{307856E9-544A-4E75-85BE-D47FC183B661}" type="datetime1">
              <a:rPr lang="en-US" smtClean="0"/>
              <a:pPr>
                <a:spcAft>
                  <a:spcPts val="600"/>
                </a:spcAft>
              </a:pPr>
              <a:t>3/24/23</a:t>
            </a:fld>
            <a:endParaRPr lang="en-US"/>
          </a:p>
        </p:txBody>
      </p:sp>
      <p:sp>
        <p:nvSpPr>
          <p:cNvPr id="15" name="Slide Number Placeholder 18">
            <a:extLst>
              <a:ext uri="{FF2B5EF4-FFF2-40B4-BE49-F238E27FC236}">
                <a16:creationId xmlns:a16="http://schemas.microsoft.com/office/drawing/2014/main" id="{8B1D9AF6-8A2F-42E2-9671-87BD260C7993}"/>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a:t>
            </a:fld>
            <a:endParaRPr lang="en-US"/>
          </a:p>
        </p:txBody>
      </p:sp>
      <p:pic>
        <p:nvPicPr>
          <p:cNvPr id="8" name="Picture 7">
            <a:extLst>
              <a:ext uri="{FF2B5EF4-FFF2-40B4-BE49-F238E27FC236}">
                <a16:creationId xmlns:a16="http://schemas.microsoft.com/office/drawing/2014/main" id="{B2AD520F-D129-42ED-9C32-AA52DE06101A}"/>
              </a:ext>
            </a:extLst>
          </p:cNvPr>
          <p:cNvPicPr>
            <a:picLocks noChangeAspect="1"/>
          </p:cNvPicPr>
          <p:nvPr/>
        </p:nvPicPr>
        <p:blipFill>
          <a:blip r:embed="rId2"/>
          <a:stretch>
            <a:fillRect/>
          </a:stretch>
        </p:blipFill>
        <p:spPr>
          <a:xfrm>
            <a:off x="6918578" y="297976"/>
            <a:ext cx="4735259" cy="6262048"/>
          </a:xfrm>
          <a:prstGeom prst="rect">
            <a:avLst/>
          </a:prstGeom>
        </p:spPr>
      </p:pic>
    </p:spTree>
    <p:extLst>
      <p:ext uri="{BB962C8B-B14F-4D97-AF65-F5344CB8AC3E}">
        <p14:creationId xmlns:p14="http://schemas.microsoft.com/office/powerpoint/2010/main" val="401956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0545-F4CA-903E-4C4B-40A61DC23C02}"/>
              </a:ext>
            </a:extLst>
          </p:cNvPr>
          <p:cNvSpPr>
            <a:spLocks noGrp="1"/>
          </p:cNvSpPr>
          <p:nvPr>
            <p:ph type="title"/>
          </p:nvPr>
        </p:nvSpPr>
        <p:spPr>
          <a:xfrm>
            <a:off x="838200" y="681039"/>
            <a:ext cx="5158739" cy="1635442"/>
          </a:xfrm>
        </p:spPr>
        <p:txBody>
          <a:bodyPr>
            <a:normAutofit/>
          </a:bodyPr>
          <a:lstStyle/>
          <a:p>
            <a:r>
              <a:rPr lang="en-US" sz="3700" dirty="0"/>
              <a:t>Japan America Society of Chicago</a:t>
            </a:r>
          </a:p>
        </p:txBody>
      </p:sp>
      <p:sp>
        <p:nvSpPr>
          <p:cNvPr id="3" name="Content Placeholder 2">
            <a:extLst>
              <a:ext uri="{FF2B5EF4-FFF2-40B4-BE49-F238E27FC236}">
                <a16:creationId xmlns:a16="http://schemas.microsoft.com/office/drawing/2014/main" id="{BAB433AA-8D8C-9525-90F1-04A02B2FE600}"/>
              </a:ext>
            </a:extLst>
          </p:cNvPr>
          <p:cNvSpPr>
            <a:spLocks noGrp="1"/>
          </p:cNvSpPr>
          <p:nvPr>
            <p:ph idx="1"/>
          </p:nvPr>
        </p:nvSpPr>
        <p:spPr>
          <a:xfrm>
            <a:off x="473627" y="2548803"/>
            <a:ext cx="6817460" cy="3504592"/>
          </a:xfrm>
        </p:spPr>
        <p:txBody>
          <a:bodyPr>
            <a:noAutofit/>
          </a:bodyPr>
          <a:lstStyle/>
          <a:p>
            <a:pPr marL="0" indent="0">
              <a:buNone/>
            </a:pPr>
            <a:r>
              <a:rPr lang="en-US" sz="2800" dirty="0"/>
              <a:t>Last fall, I interned at The Japan America Society of Chicago which is a not-for-profit association that fosters understanding between Japanese culture and American culture. In short JASC creates and promotes Japanese American friendships. </a:t>
            </a:r>
          </a:p>
        </p:txBody>
      </p:sp>
      <p:pic>
        <p:nvPicPr>
          <p:cNvPr id="4" name="Picture 3">
            <a:extLst>
              <a:ext uri="{FF2B5EF4-FFF2-40B4-BE49-F238E27FC236}">
                <a16:creationId xmlns:a16="http://schemas.microsoft.com/office/drawing/2014/main" id="{A783F0CB-B827-8BCF-9C88-D92753B0AC2F}"/>
              </a:ext>
            </a:extLst>
          </p:cNvPr>
          <p:cNvPicPr>
            <a:picLocks noChangeAspect="1"/>
          </p:cNvPicPr>
          <p:nvPr/>
        </p:nvPicPr>
        <p:blipFill>
          <a:blip r:embed="rId2"/>
          <a:stretch>
            <a:fillRect/>
          </a:stretch>
        </p:blipFill>
        <p:spPr>
          <a:xfrm>
            <a:off x="7534602" y="2316481"/>
            <a:ext cx="3575130" cy="1733135"/>
          </a:xfrm>
          <a:prstGeom prst="rect">
            <a:avLst/>
          </a:prstGeom>
          <a:noFill/>
        </p:spPr>
      </p:pic>
      <p:sp>
        <p:nvSpPr>
          <p:cNvPr id="11" name="Date Placeholder 9">
            <a:extLst>
              <a:ext uri="{FF2B5EF4-FFF2-40B4-BE49-F238E27FC236}">
                <a16:creationId xmlns:a16="http://schemas.microsoft.com/office/drawing/2014/main" id="{24E70952-F747-4048-BA79-210370034F46}"/>
              </a:ext>
            </a:extLst>
          </p:cNvPr>
          <p:cNvSpPr>
            <a:spLocks noGrp="1"/>
          </p:cNvSpPr>
          <p:nvPr>
            <p:ph type="dt" sz="half" idx="10"/>
          </p:nvPr>
        </p:nvSpPr>
        <p:spPr>
          <a:xfrm rot="5400000">
            <a:off x="10425981" y="4687095"/>
            <a:ext cx="2706690" cy="365125"/>
          </a:xfrm>
        </p:spPr>
        <p:txBody>
          <a:bodyPr/>
          <a:lstStyle/>
          <a:p>
            <a:pPr>
              <a:spcAft>
                <a:spcPts val="600"/>
              </a:spcAft>
            </a:pPr>
            <a:fld id="{0F5D6070-E791-40CD-97E1-168EC5F5E88D}" type="datetime1">
              <a:rPr lang="en-US" smtClean="0"/>
              <a:pPr>
                <a:spcAft>
                  <a:spcPts val="600"/>
                </a:spcAft>
              </a:pPr>
              <a:t>3/24/23</a:t>
            </a:fld>
            <a:endParaRPr lang="en-US"/>
          </a:p>
        </p:txBody>
      </p:sp>
      <p:sp>
        <p:nvSpPr>
          <p:cNvPr id="13" name="Slide Number Placeholder 11">
            <a:extLst>
              <a:ext uri="{FF2B5EF4-FFF2-40B4-BE49-F238E27FC236}">
                <a16:creationId xmlns:a16="http://schemas.microsoft.com/office/drawing/2014/main" id="{6280A22E-C20E-40FF-BA71-2B233651B9A1}"/>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3</a:t>
            </a:fld>
            <a:endParaRPr lang="en-US"/>
          </a:p>
        </p:txBody>
      </p:sp>
    </p:spTree>
    <p:extLst>
      <p:ext uri="{BB962C8B-B14F-4D97-AF65-F5344CB8AC3E}">
        <p14:creationId xmlns:p14="http://schemas.microsoft.com/office/powerpoint/2010/main" val="69672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9018-566A-BCCA-C40A-1364F3EB284D}"/>
              </a:ext>
            </a:extLst>
          </p:cNvPr>
          <p:cNvSpPr>
            <a:spLocks noGrp="1"/>
          </p:cNvSpPr>
          <p:nvPr>
            <p:ph idx="1"/>
          </p:nvPr>
        </p:nvSpPr>
        <p:spPr>
          <a:xfrm>
            <a:off x="838200" y="983417"/>
            <a:ext cx="10515600" cy="5328777"/>
          </a:xfrm>
        </p:spPr>
        <p:txBody>
          <a:bodyPr>
            <a:normAutofit/>
          </a:bodyPr>
          <a:lstStyle/>
          <a:p>
            <a:pPr marL="0" indent="0" algn="ctr">
              <a:buNone/>
            </a:pPr>
            <a:endParaRPr lang="en-US" sz="2800" dirty="0"/>
          </a:p>
          <a:p>
            <a:pPr marL="0" indent="0" algn="ctr">
              <a:buNone/>
            </a:pPr>
            <a:r>
              <a:rPr lang="en-US" sz="2800" dirty="0"/>
              <a:t>To be honest, I choose this organization because I am a fan of anime and I was excited to learn Japanese culture and getting to know more about Japan.  </a:t>
            </a:r>
          </a:p>
          <a:p>
            <a:pPr marL="0" indent="0" algn="ctr">
              <a:buNone/>
            </a:pPr>
            <a:r>
              <a:rPr lang="en-US" sz="2800" b="0" i="0" strike="noStrike" dirty="0">
                <a:solidFill>
                  <a:srgbClr val="212121"/>
                </a:solidFill>
                <a:effectLst/>
              </a:rPr>
              <a:t>I was responsible for making social media posts and banners since one of my responsibilities was to promote their social media page. My experience was great because part of the mission of JASC </a:t>
            </a:r>
            <a:r>
              <a:rPr lang="en-US" sz="2800" i="0" strike="noStrike" dirty="0">
                <a:solidFill>
                  <a:srgbClr val="212121"/>
                </a:solidFill>
                <a:effectLst/>
              </a:rPr>
              <a:t>is</a:t>
            </a:r>
            <a:r>
              <a:rPr lang="en-US" sz="2800" b="0" i="0" strike="noStrike" dirty="0">
                <a:solidFill>
                  <a:srgbClr val="212121"/>
                </a:solidFill>
                <a:effectLst/>
              </a:rPr>
              <a:t> to help Japanese people integrate to the American culture</a:t>
            </a:r>
            <a:r>
              <a:rPr lang="en-US" sz="2800" dirty="0">
                <a:solidFill>
                  <a:srgbClr val="212121"/>
                </a:solidFill>
              </a:rPr>
              <a:t>.</a:t>
            </a:r>
            <a:endParaRPr lang="en-US" sz="2800" dirty="0"/>
          </a:p>
        </p:txBody>
      </p:sp>
    </p:spTree>
    <p:extLst>
      <p:ext uri="{BB962C8B-B14F-4D97-AF65-F5344CB8AC3E}">
        <p14:creationId xmlns:p14="http://schemas.microsoft.com/office/powerpoint/2010/main" val="5411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F9EC-FAFD-FF5E-76F4-0206F9235376}"/>
              </a:ext>
            </a:extLst>
          </p:cNvPr>
          <p:cNvSpPr>
            <a:spLocks noGrp="1"/>
          </p:cNvSpPr>
          <p:nvPr>
            <p:ph type="title"/>
          </p:nvPr>
        </p:nvSpPr>
        <p:spPr/>
        <p:txBody>
          <a:bodyPr>
            <a:normAutofit fontScale="90000"/>
          </a:bodyPr>
          <a:lstStyle/>
          <a:p>
            <a:r>
              <a:rPr lang="en-US" dirty="0"/>
              <a:t>Celts: Center for engaged learning, teaching, &amp; Scholarship </a:t>
            </a:r>
          </a:p>
        </p:txBody>
      </p:sp>
      <p:sp>
        <p:nvSpPr>
          <p:cNvPr id="3" name="Content Placeholder 2">
            <a:extLst>
              <a:ext uri="{FF2B5EF4-FFF2-40B4-BE49-F238E27FC236}">
                <a16:creationId xmlns:a16="http://schemas.microsoft.com/office/drawing/2014/main" id="{92DBD814-EE82-BA3E-E92C-B770432E02FF}"/>
              </a:ext>
            </a:extLst>
          </p:cNvPr>
          <p:cNvSpPr>
            <a:spLocks noGrp="1"/>
          </p:cNvSpPr>
          <p:nvPr>
            <p:ph idx="1"/>
          </p:nvPr>
        </p:nvSpPr>
        <p:spPr/>
        <p:txBody>
          <a:bodyPr>
            <a:normAutofit/>
          </a:bodyPr>
          <a:lstStyle/>
          <a:p>
            <a:pPr marL="0" indent="0">
              <a:buNone/>
            </a:pPr>
            <a:r>
              <a:rPr lang="en-US" sz="2800" dirty="0"/>
              <a:t>CELTS had a great impact on me and as a teaching and learning center it helped me a lot. While I was doing my engaged learning experience which was unpaid, CELTS provided me funding opportunities which compensated some financial pressure.</a:t>
            </a:r>
          </a:p>
          <a:p>
            <a:pPr marL="0" indent="0">
              <a:buNone/>
            </a:pPr>
            <a:r>
              <a:rPr lang="en-US" sz="2800" dirty="0"/>
              <a:t>I gained a lot of experience which made me stronger and I want to say thank you to CELTS for giving me this opportunity. </a:t>
            </a:r>
          </a:p>
        </p:txBody>
      </p:sp>
    </p:spTree>
    <p:extLst>
      <p:ext uri="{BB962C8B-B14F-4D97-AF65-F5344CB8AC3E}">
        <p14:creationId xmlns:p14="http://schemas.microsoft.com/office/powerpoint/2010/main" val="1417989037"/>
      </p:ext>
    </p:extLst>
  </p:cSld>
  <p:clrMapOvr>
    <a:masterClrMapping/>
  </p:clrMapOvr>
</p:sld>
</file>

<file path=ppt/theme/theme1.xml><?xml version="1.0" encoding="utf-8"?>
<a:theme xmlns:a="http://schemas.openxmlformats.org/drawingml/2006/main" name="ArchwayVTI">
  <a:themeElements>
    <a:clrScheme name="AnalogousFromLightSeedLeftStep">
      <a:dk1>
        <a:srgbClr val="000000"/>
      </a:dk1>
      <a:lt1>
        <a:srgbClr val="FFFFFF"/>
      </a:lt1>
      <a:dk2>
        <a:srgbClr val="242B41"/>
      </a:dk2>
      <a:lt2>
        <a:srgbClr val="E2E8E2"/>
      </a:lt2>
      <a:accent1>
        <a:srgbClr val="D18BD1"/>
      </a:accent1>
      <a:accent2>
        <a:srgbClr val="A471C7"/>
      </a:accent2>
      <a:accent3>
        <a:srgbClr val="978BD1"/>
      </a:accent3>
      <a:accent4>
        <a:srgbClr val="7186C7"/>
      </a:accent4>
      <a:accent5>
        <a:srgbClr val="71AAC7"/>
      </a:accent5>
      <a:accent6>
        <a:srgbClr val="65B1AB"/>
      </a:accent6>
      <a:hlink>
        <a:srgbClr val="568F57"/>
      </a:hlink>
      <a:folHlink>
        <a:srgbClr val="7F7F7F"/>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39842f30-282a-4d75-bbcc-8be99be305ad"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43BF53DE22DF49BA6497A1243FB5C7" ma:contentTypeVersion="17" ma:contentTypeDescription="Create a new document." ma:contentTypeScope="" ma:versionID="62fbde82c012e4b03f5546064cd7994f">
  <xsd:schema xmlns:xsd="http://www.w3.org/2001/XMLSchema" xmlns:xs="http://www.w3.org/2001/XMLSchema" xmlns:p="http://schemas.microsoft.com/office/2006/metadata/properties" xmlns:ns1="http://schemas.microsoft.com/sharepoint/v3" xmlns:ns3="39842f30-282a-4d75-bbcc-8be99be305ad" xmlns:ns4="4b6c1931-1498-4d99-84c7-c6bb4e2e9051" targetNamespace="http://schemas.microsoft.com/office/2006/metadata/properties" ma:root="true" ma:fieldsID="125c48b5d85f4a970ef4b93f6f40bf0b" ns1:_="" ns3:_="" ns4:_="">
    <xsd:import namespace="http://schemas.microsoft.com/sharepoint/v3"/>
    <xsd:import namespace="39842f30-282a-4d75-bbcc-8be99be305ad"/>
    <xsd:import namespace="4b6c1931-1498-4d99-84c7-c6bb4e2e905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1:_ip_UnifiedCompliancePolicyProperties" minOccurs="0"/>
                <xsd:element ref="ns1:_ip_UnifiedCompliancePolicyUIAc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842f30-282a-4d75-bbcc-8be99be30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6c1931-1498-4d99-84c7-c6bb4e2e90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03246F-47D1-4404-93CD-6027B0168DE7}">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9842f30-282a-4d75-bbcc-8be99be305ad"/>
    <ds:schemaRef ds:uri="4b6c1931-1498-4d99-84c7-c6bb4e2e9051"/>
    <ds:schemaRef ds:uri="http://schemas.microsoft.com/sharepoint/v3"/>
    <ds:schemaRef ds:uri="http://purl.org/dc/terms/"/>
    <ds:schemaRef ds:uri="http://www.w3.org/XML/1998/namespace"/>
  </ds:schemaRefs>
</ds:datastoreItem>
</file>

<file path=customXml/itemProps2.xml><?xml version="1.0" encoding="utf-8"?>
<ds:datastoreItem xmlns:ds="http://schemas.openxmlformats.org/officeDocument/2006/customXml" ds:itemID="{D30D79D7-66F6-42E4-91CB-0998535E2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842f30-282a-4d75-bbcc-8be99be305ad"/>
    <ds:schemaRef ds:uri="4b6c1931-1498-4d99-84c7-c6bb4e2e90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294519-3E56-41E4-9FE4-B7F0D3909B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TotalTime>
  <Words>263</Words>
  <Application>Microsoft Macintosh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Felix Titling</vt:lpstr>
      <vt:lpstr>Goudy Old Style</vt:lpstr>
      <vt:lpstr>ArchwayVTI</vt:lpstr>
      <vt:lpstr>Internship at “Japan American society of Chicago</vt:lpstr>
      <vt:lpstr>About me </vt:lpstr>
      <vt:lpstr>Japan America Society of Chicago</vt:lpstr>
      <vt:lpstr>PowerPoint Presentation</vt:lpstr>
      <vt:lpstr>Celts: Center for engaged learning, teaching, &amp; Scholarship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at “Japan American society of chicago</dc:title>
  <dc:creator>Smatova, Shirin</dc:creator>
  <cp:lastModifiedBy>Smatova, Shirin</cp:lastModifiedBy>
  <cp:revision>6</cp:revision>
  <dcterms:created xsi:type="dcterms:W3CDTF">2023-03-23T16:26:27Z</dcterms:created>
  <dcterms:modified xsi:type="dcterms:W3CDTF">2023-03-24T15:31:34Z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0x0101006B43BF53DE22DF49BA6497A1243FB5C7</vt:lpwstr>
  </property>
</Properties>
</file>