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 id="2147483679" r:id="rId2"/>
  </p:sldMasterIdLst>
  <p:notesMasterIdLst>
    <p:notesMasterId r:id="rId9"/>
  </p:notesMasterIdLst>
  <p:sldIdLst>
    <p:sldId id="256" r:id="rId3"/>
    <p:sldId id="257" r:id="rId4"/>
    <p:sldId id="263" r:id="rId5"/>
    <p:sldId id="264" r:id="rId6"/>
    <p:sldId id="272" r:id="rId7"/>
    <p:sldId id="306"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FC8156-E3B4-420A-AD22-3E5A812A3047}">
  <a:tblStyle styleId="{00FC8156-E3B4-420A-AD22-3E5A812A304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6"/>
  </p:normalViewPr>
  <p:slideViewPr>
    <p:cSldViewPr snapToGrid="0">
      <p:cViewPr varScale="1">
        <p:scale>
          <a:sx n="119" d="100"/>
          <a:sy n="119" d="100"/>
        </p:scale>
        <p:origin x="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cf4f05402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cf4f05402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d09b2d050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d09b2d050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d260756925_1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d260756925_1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d260756925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d260756925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6"/>
        <p:cNvGrpSpPr/>
        <p:nvPr/>
      </p:nvGrpSpPr>
      <p:grpSpPr>
        <a:xfrm>
          <a:off x="0" y="0"/>
          <a:ext cx="0" cy="0"/>
          <a:chOff x="0" y="0"/>
          <a:chExt cx="0" cy="0"/>
        </a:xfrm>
      </p:grpSpPr>
      <p:sp>
        <p:nvSpPr>
          <p:cNvPr id="16187" name="Google Shape;16187;gd28bb033ba_5_2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8" name="Google Shape;16188;gd28bb033ba_5_2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4"/>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1339"/>
            <a:ext cx="9143998" cy="5140822"/>
          </a:xfrm>
          <a:prstGeom prst="rect">
            <a:avLst/>
          </a:prstGeom>
          <a:noFill/>
          <a:ln>
            <a:noFill/>
          </a:ln>
        </p:spPr>
      </p:pic>
      <p:sp>
        <p:nvSpPr>
          <p:cNvPr id="10" name="Google Shape;10;p2"/>
          <p:cNvSpPr txBox="1">
            <a:spLocks noGrp="1"/>
          </p:cNvSpPr>
          <p:nvPr>
            <p:ph type="ctrTitle"/>
          </p:nvPr>
        </p:nvSpPr>
        <p:spPr>
          <a:xfrm>
            <a:off x="1050375" y="781375"/>
            <a:ext cx="7043400" cy="1987200"/>
          </a:xfrm>
          <a:prstGeom prst="rect">
            <a:avLst/>
          </a:prstGeom>
          <a:noFill/>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646000" y="2641168"/>
            <a:ext cx="3852000" cy="3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a:hlinkClick r:id="" action="ppaction://hlinkshowjump?jump=nextslide"/>
          </p:cNvPr>
          <p:cNvSpPr/>
          <p:nvPr/>
        </p:nvSpPr>
        <p:spPr>
          <a:xfrm rot="5400000">
            <a:off x="8895325"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2"/>
          <p:cNvPicPr preferRelativeResize="0"/>
          <p:nvPr/>
        </p:nvPicPr>
        <p:blipFill rotWithShape="1">
          <a:blip r:embed="rId3">
            <a:alphaModFix/>
          </a:blip>
          <a:srcRect r="58533"/>
          <a:stretch/>
        </p:blipFill>
        <p:spPr>
          <a:xfrm rot="-5400000">
            <a:off x="3712312" y="3901012"/>
            <a:ext cx="1709726" cy="141800"/>
          </a:xfrm>
          <a:prstGeom prst="rect">
            <a:avLst/>
          </a:prstGeom>
          <a:noFill/>
          <a:ln>
            <a:noFill/>
          </a:ln>
        </p:spPr>
      </p:pic>
      <p:sp>
        <p:nvSpPr>
          <p:cNvPr id="14" name="Google Shape;14;p2"/>
          <p:cNvSpPr txBox="1"/>
          <p:nvPr/>
        </p:nvSpPr>
        <p:spPr>
          <a:xfrm>
            <a:off x="7858793" y="4822656"/>
            <a:ext cx="690900" cy="232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Bellota Text Light"/>
                <a:ea typeface="Bellota Text Light"/>
                <a:cs typeface="Bellota Text Light"/>
                <a:sym typeface="Bellota Text Light"/>
              </a:rPr>
              <a:t>PAG</a:t>
            </a:r>
            <a:endParaRPr>
              <a:solidFill>
                <a:schemeClr val="dk1"/>
              </a:solidFill>
              <a:latin typeface="Bellota Text Light"/>
              <a:ea typeface="Bellota Text Light"/>
              <a:cs typeface="Bellota Text Light"/>
              <a:sym typeface="Bellota Text Light"/>
            </a:endParaRPr>
          </a:p>
        </p:txBody>
      </p:sp>
      <p:sp>
        <p:nvSpPr>
          <p:cNvPr id="15" name="Google Shape;15;p2"/>
          <p:cNvSpPr txBox="1">
            <a:spLocks noGrp="1"/>
          </p:cNvSpPr>
          <p:nvPr>
            <p:ph type="sldNum" idx="12"/>
          </p:nvPr>
        </p:nvSpPr>
        <p:spPr>
          <a:xfrm>
            <a:off x="8251147" y="4819594"/>
            <a:ext cx="501900" cy="2328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Bellota Text Light"/>
                <a:ea typeface="Bellota Text Light"/>
                <a:cs typeface="Bellota Text Light"/>
                <a:sym typeface="Bellota Text Light"/>
              </a:defRPr>
            </a:lvl1pPr>
            <a:lvl2pPr lvl="1" algn="r" rtl="0">
              <a:buNone/>
              <a:defRPr>
                <a:solidFill>
                  <a:schemeClr val="dk1"/>
                </a:solidFill>
                <a:latin typeface="Bellota Text Light"/>
                <a:ea typeface="Bellota Text Light"/>
                <a:cs typeface="Bellota Text Light"/>
                <a:sym typeface="Bellota Text Light"/>
              </a:defRPr>
            </a:lvl2pPr>
            <a:lvl3pPr lvl="2" algn="r" rtl="0">
              <a:buNone/>
              <a:defRPr>
                <a:solidFill>
                  <a:schemeClr val="dk1"/>
                </a:solidFill>
                <a:latin typeface="Bellota Text Light"/>
                <a:ea typeface="Bellota Text Light"/>
                <a:cs typeface="Bellota Text Light"/>
                <a:sym typeface="Bellota Text Light"/>
              </a:defRPr>
            </a:lvl3pPr>
            <a:lvl4pPr lvl="3" algn="r" rtl="0">
              <a:buNone/>
              <a:defRPr>
                <a:solidFill>
                  <a:schemeClr val="dk1"/>
                </a:solidFill>
                <a:latin typeface="Bellota Text Light"/>
                <a:ea typeface="Bellota Text Light"/>
                <a:cs typeface="Bellota Text Light"/>
                <a:sym typeface="Bellota Text Light"/>
              </a:defRPr>
            </a:lvl4pPr>
            <a:lvl5pPr lvl="4" algn="r" rtl="0">
              <a:buNone/>
              <a:defRPr>
                <a:solidFill>
                  <a:schemeClr val="dk1"/>
                </a:solidFill>
                <a:latin typeface="Bellota Text Light"/>
                <a:ea typeface="Bellota Text Light"/>
                <a:cs typeface="Bellota Text Light"/>
                <a:sym typeface="Bellota Text Light"/>
              </a:defRPr>
            </a:lvl5pPr>
            <a:lvl6pPr lvl="5" algn="r" rtl="0">
              <a:buNone/>
              <a:defRPr>
                <a:solidFill>
                  <a:schemeClr val="dk1"/>
                </a:solidFill>
                <a:latin typeface="Bellota Text Light"/>
                <a:ea typeface="Bellota Text Light"/>
                <a:cs typeface="Bellota Text Light"/>
                <a:sym typeface="Bellota Text Light"/>
              </a:defRPr>
            </a:lvl6pPr>
            <a:lvl7pPr lvl="6" algn="r" rtl="0">
              <a:buNone/>
              <a:defRPr>
                <a:solidFill>
                  <a:schemeClr val="dk1"/>
                </a:solidFill>
                <a:latin typeface="Bellota Text Light"/>
                <a:ea typeface="Bellota Text Light"/>
                <a:cs typeface="Bellota Text Light"/>
                <a:sym typeface="Bellota Text Light"/>
              </a:defRPr>
            </a:lvl7pPr>
            <a:lvl8pPr lvl="7" algn="r" rtl="0">
              <a:buNone/>
              <a:defRPr>
                <a:solidFill>
                  <a:schemeClr val="dk1"/>
                </a:solidFill>
                <a:latin typeface="Bellota Text Light"/>
                <a:ea typeface="Bellota Text Light"/>
                <a:cs typeface="Bellota Text Light"/>
                <a:sym typeface="Bellota Text Light"/>
              </a:defRPr>
            </a:lvl8pPr>
            <a:lvl9pPr lvl="8" algn="r" rtl="0">
              <a:buNone/>
              <a:defRPr>
                <a:solidFill>
                  <a:schemeClr val="dk1"/>
                </a:solidFill>
                <a:latin typeface="Bellota Text Light"/>
                <a:ea typeface="Bellota Text Light"/>
                <a:cs typeface="Bellota Text Light"/>
                <a:sym typeface="Bellota Text Light"/>
              </a:defRPr>
            </a:lvl9pPr>
          </a:lstStyle>
          <a:p>
            <a:pPr marL="0" lvl="0" indent="0" algn="r" rtl="0">
              <a:spcBef>
                <a:spcPts val="0"/>
              </a:spcBef>
              <a:spcAft>
                <a:spcPts val="0"/>
              </a:spcAft>
              <a:buNone/>
            </a:pPr>
            <a:fld id="{00000000-1234-1234-1234-123412341234}" type="slidenum">
              <a:rPr lang="en"/>
              <a:t>‹#›</a:t>
            </a:fld>
            <a:endParaRPr/>
          </a:p>
        </p:txBody>
      </p:sp>
      <p:pic>
        <p:nvPicPr>
          <p:cNvPr id="16" name="Google Shape;16;p2"/>
          <p:cNvPicPr preferRelativeResize="0"/>
          <p:nvPr/>
        </p:nvPicPr>
        <p:blipFill rotWithShape="1">
          <a:blip r:embed="rId3">
            <a:alphaModFix/>
          </a:blip>
          <a:srcRect l="2085" r="1797"/>
          <a:stretch/>
        </p:blipFill>
        <p:spPr>
          <a:xfrm>
            <a:off x="362047" y="4673675"/>
            <a:ext cx="8439049" cy="141800"/>
          </a:xfrm>
          <a:prstGeom prst="rect">
            <a:avLst/>
          </a:prstGeom>
          <a:noFill/>
          <a:ln>
            <a:noFill/>
          </a:ln>
        </p:spPr>
      </p:pic>
      <p:pic>
        <p:nvPicPr>
          <p:cNvPr id="17" name="Google Shape;17;p2"/>
          <p:cNvPicPr preferRelativeResize="0"/>
          <p:nvPr/>
        </p:nvPicPr>
        <p:blipFill rotWithShape="1">
          <a:blip r:embed="rId3">
            <a:alphaModFix/>
          </a:blip>
          <a:srcRect l="1972" t="-420" r="1799" b="419"/>
          <a:stretch/>
        </p:blipFill>
        <p:spPr>
          <a:xfrm>
            <a:off x="352425" y="2493050"/>
            <a:ext cx="8448676" cy="141800"/>
          </a:xfrm>
          <a:prstGeom prst="rect">
            <a:avLst/>
          </a:prstGeom>
          <a:noFill/>
          <a:ln>
            <a:noFill/>
          </a:ln>
        </p:spPr>
      </p:pic>
      <p:pic>
        <p:nvPicPr>
          <p:cNvPr id="18" name="Google Shape;18;p2"/>
          <p:cNvPicPr preferRelativeResize="0"/>
          <p:nvPr/>
        </p:nvPicPr>
        <p:blipFill rotWithShape="1">
          <a:blip r:embed="rId3">
            <a:alphaModFix/>
          </a:blip>
          <a:srcRect l="1976" t="10" r="2072" b="-10"/>
          <a:stretch/>
        </p:blipFill>
        <p:spPr>
          <a:xfrm>
            <a:off x="352425" y="337925"/>
            <a:ext cx="8448676" cy="141800"/>
          </a:xfrm>
          <a:prstGeom prst="rect">
            <a:avLst/>
          </a:prstGeom>
          <a:noFill/>
          <a:ln>
            <a:noFill/>
          </a:ln>
        </p:spPr>
      </p:pic>
      <p:pic>
        <p:nvPicPr>
          <p:cNvPr id="19" name="Google Shape;19;p2"/>
          <p:cNvPicPr preferRelativeResize="0"/>
          <p:nvPr/>
        </p:nvPicPr>
        <p:blipFill rotWithShape="1">
          <a:blip r:embed="rId3">
            <a:alphaModFix/>
          </a:blip>
          <a:srcRect l="1969" t="20" r="1959" b="-19"/>
          <a:stretch/>
        </p:blipFill>
        <p:spPr>
          <a:xfrm>
            <a:off x="352425" y="61100"/>
            <a:ext cx="8452248" cy="141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LANK_1_1_1_1_1_1_1_1_1_1">
    <p:bg>
      <p:bgPr>
        <a:solidFill>
          <a:schemeClr val="lt2"/>
        </a:solidFill>
        <a:effectLst/>
      </p:bgPr>
    </p:bg>
    <p:spTree>
      <p:nvGrpSpPr>
        <p:cNvPr id="1" name="Shape 381"/>
        <p:cNvGrpSpPr/>
        <p:nvPr/>
      </p:nvGrpSpPr>
      <p:grpSpPr>
        <a:xfrm>
          <a:off x="0" y="0"/>
          <a:ext cx="0" cy="0"/>
          <a:chOff x="0" y="0"/>
          <a:chExt cx="0" cy="0"/>
        </a:xfrm>
      </p:grpSpPr>
      <p:pic>
        <p:nvPicPr>
          <p:cNvPr id="382" name="Google Shape;382;p30"/>
          <p:cNvPicPr preferRelativeResize="0"/>
          <p:nvPr/>
        </p:nvPicPr>
        <p:blipFill>
          <a:blip r:embed="rId2">
            <a:alphaModFix/>
          </a:blip>
          <a:stretch>
            <a:fillRect/>
          </a:stretch>
        </p:blipFill>
        <p:spPr>
          <a:xfrm>
            <a:off x="0" y="1339"/>
            <a:ext cx="9143998" cy="5140822"/>
          </a:xfrm>
          <a:prstGeom prst="rect">
            <a:avLst/>
          </a:prstGeom>
          <a:noFill/>
          <a:ln>
            <a:noFill/>
          </a:ln>
        </p:spPr>
      </p:pic>
      <p:grpSp>
        <p:nvGrpSpPr>
          <p:cNvPr id="383" name="Google Shape;383;p30"/>
          <p:cNvGrpSpPr/>
          <p:nvPr/>
        </p:nvGrpSpPr>
        <p:grpSpPr>
          <a:xfrm>
            <a:off x="353375" y="0"/>
            <a:ext cx="8437400" cy="5147100"/>
            <a:chOff x="353375" y="0"/>
            <a:chExt cx="8437400" cy="5147100"/>
          </a:xfrm>
        </p:grpSpPr>
        <p:grpSp>
          <p:nvGrpSpPr>
            <p:cNvPr id="384" name="Google Shape;384;p30"/>
            <p:cNvGrpSpPr/>
            <p:nvPr/>
          </p:nvGrpSpPr>
          <p:grpSpPr>
            <a:xfrm>
              <a:off x="358375" y="0"/>
              <a:ext cx="8432400" cy="5147100"/>
              <a:chOff x="358375" y="0"/>
              <a:chExt cx="8432400" cy="5147100"/>
            </a:xfrm>
          </p:grpSpPr>
          <p:cxnSp>
            <p:nvCxnSpPr>
              <p:cNvPr id="385" name="Google Shape;385;p30"/>
              <p:cNvCxnSpPr/>
              <p:nvPr/>
            </p:nvCxnSpPr>
            <p:spPr>
              <a:xfrm rot="10800000">
                <a:off x="358375" y="4734900"/>
                <a:ext cx="8432400" cy="0"/>
              </a:xfrm>
              <a:prstGeom prst="straightConnector1">
                <a:avLst/>
              </a:prstGeom>
              <a:noFill/>
              <a:ln w="9525" cap="flat" cmpd="sng">
                <a:solidFill>
                  <a:schemeClr val="dk1"/>
                </a:solidFill>
                <a:prstDash val="solid"/>
                <a:round/>
                <a:headEnd type="none" w="med" len="med"/>
                <a:tailEnd type="none" w="med" len="med"/>
              </a:ln>
            </p:spPr>
          </p:cxnSp>
          <p:cxnSp>
            <p:nvCxnSpPr>
              <p:cNvPr id="386" name="Google Shape;386;p30"/>
              <p:cNvCxnSpPr/>
              <p:nvPr/>
            </p:nvCxnSpPr>
            <p:spPr>
              <a:xfrm>
                <a:off x="4571975" y="4734900"/>
                <a:ext cx="0" cy="412200"/>
              </a:xfrm>
              <a:prstGeom prst="straightConnector1">
                <a:avLst/>
              </a:prstGeom>
              <a:noFill/>
              <a:ln w="9525" cap="flat" cmpd="sng">
                <a:solidFill>
                  <a:schemeClr val="dk1"/>
                </a:solidFill>
                <a:prstDash val="solid"/>
                <a:round/>
                <a:headEnd type="none" w="med" len="med"/>
                <a:tailEnd type="none" w="med" len="med"/>
              </a:ln>
            </p:spPr>
          </p:cxnSp>
          <p:cxnSp>
            <p:nvCxnSpPr>
              <p:cNvPr id="387" name="Google Shape;387;p30"/>
              <p:cNvCxnSpPr/>
              <p:nvPr/>
            </p:nvCxnSpPr>
            <p:spPr>
              <a:xfrm>
                <a:off x="358375" y="408600"/>
                <a:ext cx="8432400" cy="0"/>
              </a:xfrm>
              <a:prstGeom prst="straightConnector1">
                <a:avLst/>
              </a:prstGeom>
              <a:noFill/>
              <a:ln w="9525" cap="flat" cmpd="sng">
                <a:solidFill>
                  <a:schemeClr val="dk1"/>
                </a:solidFill>
                <a:prstDash val="solid"/>
                <a:round/>
                <a:headEnd type="none" w="med" len="med"/>
                <a:tailEnd type="none" w="med" len="med"/>
              </a:ln>
            </p:spPr>
          </p:cxnSp>
          <p:cxnSp>
            <p:nvCxnSpPr>
              <p:cNvPr id="388" name="Google Shape;388;p30"/>
              <p:cNvCxnSpPr/>
              <p:nvPr/>
            </p:nvCxnSpPr>
            <p:spPr>
              <a:xfrm>
                <a:off x="4571975" y="0"/>
                <a:ext cx="0" cy="412200"/>
              </a:xfrm>
              <a:prstGeom prst="straightConnector1">
                <a:avLst/>
              </a:prstGeom>
              <a:noFill/>
              <a:ln w="9525" cap="flat" cmpd="sng">
                <a:solidFill>
                  <a:schemeClr val="dk1"/>
                </a:solidFill>
                <a:prstDash val="solid"/>
                <a:round/>
                <a:headEnd type="none" w="med" len="med"/>
                <a:tailEnd type="none" w="med" len="med"/>
              </a:ln>
            </p:spPr>
          </p:cxnSp>
        </p:grpSp>
        <p:pic>
          <p:nvPicPr>
            <p:cNvPr id="389" name="Google Shape;389;p30"/>
            <p:cNvPicPr preferRelativeResize="0"/>
            <p:nvPr/>
          </p:nvPicPr>
          <p:blipFill rotWithShape="1">
            <a:blip r:embed="rId3">
              <a:alphaModFix/>
            </a:blip>
            <a:srcRect l="4705" r="52160"/>
            <a:stretch/>
          </p:blipFill>
          <p:spPr>
            <a:xfrm>
              <a:off x="353375" y="332723"/>
              <a:ext cx="8437250" cy="138800"/>
            </a:xfrm>
            <a:prstGeom prst="rect">
              <a:avLst/>
            </a:prstGeom>
            <a:noFill/>
            <a:ln>
              <a:noFill/>
            </a:ln>
          </p:spPr>
        </p:pic>
      </p:grpSp>
      <p:sp>
        <p:nvSpPr>
          <p:cNvPr id="390" name="Google Shape;390;p30">
            <a:hlinkClick r:id="" action="ppaction://hlinkshowjump?jump=nextslide"/>
          </p:cNvPr>
          <p:cNvSpPr/>
          <p:nvPr/>
        </p:nvSpPr>
        <p:spPr>
          <a:xfrm rot="5400000">
            <a:off x="8895325"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a:hlinkClick r:id="" action="ppaction://hlinkshowjump?jump=previousslide"/>
          </p:cNvPr>
          <p:cNvSpPr/>
          <p:nvPr/>
        </p:nvSpPr>
        <p:spPr>
          <a:xfrm rot="-5400000">
            <a:off x="100650"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0">
            <a:hlinkClick r:id="" action="ppaction://hlinkshowjump?jump=previousslide"/>
          </p:cNvPr>
          <p:cNvSpPr/>
          <p:nvPr/>
        </p:nvSpPr>
        <p:spPr>
          <a:xfrm>
            <a:off x="6700" y="1714500"/>
            <a:ext cx="354900" cy="17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0"/>
          <p:cNvSpPr txBox="1"/>
          <p:nvPr/>
        </p:nvSpPr>
        <p:spPr>
          <a:xfrm>
            <a:off x="7858793" y="4822656"/>
            <a:ext cx="690900" cy="232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Bellota Text Light"/>
                <a:ea typeface="Bellota Text Light"/>
                <a:cs typeface="Bellota Text Light"/>
                <a:sym typeface="Bellota Text Light"/>
              </a:rPr>
              <a:t>PAG</a:t>
            </a:r>
            <a:endParaRPr>
              <a:solidFill>
                <a:schemeClr val="dk1"/>
              </a:solidFill>
              <a:latin typeface="Bellota Text Light"/>
              <a:ea typeface="Bellota Text Light"/>
              <a:cs typeface="Bellota Text Light"/>
              <a:sym typeface="Bellota Text Light"/>
            </a:endParaRPr>
          </a:p>
        </p:txBody>
      </p:sp>
      <p:sp>
        <p:nvSpPr>
          <p:cNvPr id="394" name="Google Shape;394;p30"/>
          <p:cNvSpPr txBox="1">
            <a:spLocks noGrp="1"/>
          </p:cNvSpPr>
          <p:nvPr>
            <p:ph type="sldNum" idx="12"/>
          </p:nvPr>
        </p:nvSpPr>
        <p:spPr>
          <a:xfrm>
            <a:off x="8251147" y="4819594"/>
            <a:ext cx="501900" cy="2328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Bellota Text Light"/>
                <a:ea typeface="Bellota Text Light"/>
                <a:cs typeface="Bellota Text Light"/>
                <a:sym typeface="Bellota Text Light"/>
              </a:defRPr>
            </a:lvl1pPr>
            <a:lvl2pPr lvl="1" algn="r" rtl="0">
              <a:buNone/>
              <a:defRPr>
                <a:solidFill>
                  <a:schemeClr val="dk1"/>
                </a:solidFill>
                <a:latin typeface="Bellota Text Light"/>
                <a:ea typeface="Bellota Text Light"/>
                <a:cs typeface="Bellota Text Light"/>
                <a:sym typeface="Bellota Text Light"/>
              </a:defRPr>
            </a:lvl2pPr>
            <a:lvl3pPr lvl="2" algn="r" rtl="0">
              <a:buNone/>
              <a:defRPr>
                <a:solidFill>
                  <a:schemeClr val="dk1"/>
                </a:solidFill>
                <a:latin typeface="Bellota Text Light"/>
                <a:ea typeface="Bellota Text Light"/>
                <a:cs typeface="Bellota Text Light"/>
                <a:sym typeface="Bellota Text Light"/>
              </a:defRPr>
            </a:lvl3pPr>
            <a:lvl4pPr lvl="3" algn="r" rtl="0">
              <a:buNone/>
              <a:defRPr>
                <a:solidFill>
                  <a:schemeClr val="dk1"/>
                </a:solidFill>
                <a:latin typeface="Bellota Text Light"/>
                <a:ea typeface="Bellota Text Light"/>
                <a:cs typeface="Bellota Text Light"/>
                <a:sym typeface="Bellota Text Light"/>
              </a:defRPr>
            </a:lvl4pPr>
            <a:lvl5pPr lvl="4" algn="r" rtl="0">
              <a:buNone/>
              <a:defRPr>
                <a:solidFill>
                  <a:schemeClr val="dk1"/>
                </a:solidFill>
                <a:latin typeface="Bellota Text Light"/>
                <a:ea typeface="Bellota Text Light"/>
                <a:cs typeface="Bellota Text Light"/>
                <a:sym typeface="Bellota Text Light"/>
              </a:defRPr>
            </a:lvl5pPr>
            <a:lvl6pPr lvl="5" algn="r" rtl="0">
              <a:buNone/>
              <a:defRPr>
                <a:solidFill>
                  <a:schemeClr val="dk1"/>
                </a:solidFill>
                <a:latin typeface="Bellota Text Light"/>
                <a:ea typeface="Bellota Text Light"/>
                <a:cs typeface="Bellota Text Light"/>
                <a:sym typeface="Bellota Text Light"/>
              </a:defRPr>
            </a:lvl6pPr>
            <a:lvl7pPr lvl="6" algn="r" rtl="0">
              <a:buNone/>
              <a:defRPr>
                <a:solidFill>
                  <a:schemeClr val="dk1"/>
                </a:solidFill>
                <a:latin typeface="Bellota Text Light"/>
                <a:ea typeface="Bellota Text Light"/>
                <a:cs typeface="Bellota Text Light"/>
                <a:sym typeface="Bellota Text Light"/>
              </a:defRPr>
            </a:lvl7pPr>
            <a:lvl8pPr lvl="7" algn="r" rtl="0">
              <a:buNone/>
              <a:defRPr>
                <a:solidFill>
                  <a:schemeClr val="dk1"/>
                </a:solidFill>
                <a:latin typeface="Bellota Text Light"/>
                <a:ea typeface="Bellota Text Light"/>
                <a:cs typeface="Bellota Text Light"/>
                <a:sym typeface="Bellota Text Light"/>
              </a:defRPr>
            </a:lvl8pPr>
            <a:lvl9pPr lvl="8" algn="r" rtl="0">
              <a:buNone/>
              <a:defRPr>
                <a:solidFill>
                  <a:schemeClr val="dk1"/>
                </a:solidFill>
                <a:latin typeface="Bellota Text Light"/>
                <a:ea typeface="Bellota Text Light"/>
                <a:cs typeface="Bellota Text Light"/>
                <a:sym typeface="Bellota Tex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9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46"/>
        <p:cNvGrpSpPr/>
        <p:nvPr/>
      </p:nvGrpSpPr>
      <p:grpSpPr>
        <a:xfrm>
          <a:off x="0" y="0"/>
          <a:ext cx="0" cy="0"/>
          <a:chOff x="0" y="0"/>
          <a:chExt cx="0" cy="0"/>
        </a:xfrm>
      </p:grpSpPr>
      <p:pic>
        <p:nvPicPr>
          <p:cNvPr id="47" name="Google Shape;47;p5"/>
          <p:cNvPicPr preferRelativeResize="0"/>
          <p:nvPr/>
        </p:nvPicPr>
        <p:blipFill>
          <a:blip r:embed="rId2">
            <a:alphaModFix/>
          </a:blip>
          <a:stretch>
            <a:fillRect/>
          </a:stretch>
        </p:blipFill>
        <p:spPr>
          <a:xfrm>
            <a:off x="0" y="1339"/>
            <a:ext cx="9143998" cy="5140822"/>
          </a:xfrm>
          <a:prstGeom prst="rect">
            <a:avLst/>
          </a:prstGeom>
          <a:noFill/>
          <a:ln>
            <a:noFill/>
          </a:ln>
        </p:spPr>
      </p:pic>
      <p:sp>
        <p:nvSpPr>
          <p:cNvPr id="48" name="Google Shape;48;p5"/>
          <p:cNvSpPr txBox="1">
            <a:spLocks noGrp="1"/>
          </p:cNvSpPr>
          <p:nvPr>
            <p:ph type="subTitle" idx="1"/>
          </p:nvPr>
        </p:nvSpPr>
        <p:spPr>
          <a:xfrm>
            <a:off x="1131000" y="2096951"/>
            <a:ext cx="2907600" cy="713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500"/>
              <a:buFont typeface="Bebas Neue"/>
              <a:buNone/>
              <a:defRPr sz="2100">
                <a:latin typeface="Viaoda Libre"/>
                <a:ea typeface="Viaoda Libre"/>
                <a:cs typeface="Viaoda Libre"/>
                <a:sym typeface="Viaoda Libre"/>
              </a:defRPr>
            </a:lvl1pPr>
            <a:lvl2pPr lvl="1" algn="ctr">
              <a:lnSpc>
                <a:spcPct val="100000"/>
              </a:lnSpc>
              <a:spcBef>
                <a:spcPts val="160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160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160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160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160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160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160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1600"/>
              </a:spcBef>
              <a:spcAft>
                <a:spcPts val="1600"/>
              </a:spcAft>
              <a:buSzPts val="2500"/>
              <a:buFont typeface="Bebas Neue"/>
              <a:buNone/>
              <a:defRPr sz="2500">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5105400" y="2103426"/>
            <a:ext cx="2907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Font typeface="Bebas Neue"/>
              <a:buNone/>
              <a:defRPr sz="2100">
                <a:latin typeface="Viaoda Libre"/>
                <a:ea typeface="Viaoda Libre"/>
                <a:cs typeface="Viaoda Libre"/>
                <a:sym typeface="Viaoda Libre"/>
              </a:defRPr>
            </a:lvl1pPr>
            <a:lvl2pPr lvl="1"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1600"/>
              </a:spcBef>
              <a:spcAft>
                <a:spcPts val="1600"/>
              </a:spcAft>
              <a:buSzPts val="2500"/>
              <a:buFont typeface="Bebas Neue"/>
              <a:buNone/>
              <a:defRPr sz="2500">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720000" y="2414700"/>
            <a:ext cx="3318600" cy="120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51" name="Google Shape;51;p5"/>
          <p:cNvSpPr txBox="1">
            <a:spLocks noGrp="1"/>
          </p:cNvSpPr>
          <p:nvPr>
            <p:ph type="subTitle" idx="4"/>
          </p:nvPr>
        </p:nvSpPr>
        <p:spPr>
          <a:xfrm>
            <a:off x="5105400" y="2421175"/>
            <a:ext cx="3318600" cy="120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52" name="Google Shape;52;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5">
            <a:hlinkClick r:id="" action="ppaction://hlinkshowjump?jump=nextslide"/>
          </p:cNvPr>
          <p:cNvSpPr/>
          <p:nvPr/>
        </p:nvSpPr>
        <p:spPr>
          <a:xfrm rot="5400000">
            <a:off x="8895325"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a:hlinkClick r:id="" action="ppaction://hlinkshowjump?jump=previousslide"/>
          </p:cNvPr>
          <p:cNvSpPr/>
          <p:nvPr/>
        </p:nvSpPr>
        <p:spPr>
          <a:xfrm rot="-5400000">
            <a:off x="100650"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5"/>
          <p:cNvGrpSpPr/>
          <p:nvPr/>
        </p:nvGrpSpPr>
        <p:grpSpPr>
          <a:xfrm>
            <a:off x="358375" y="-600"/>
            <a:ext cx="8425625" cy="5146500"/>
            <a:chOff x="358375" y="-600"/>
            <a:chExt cx="8425625" cy="5146500"/>
          </a:xfrm>
        </p:grpSpPr>
        <p:cxnSp>
          <p:nvCxnSpPr>
            <p:cNvPr id="56" name="Google Shape;56;p5"/>
            <p:cNvCxnSpPr/>
            <p:nvPr/>
          </p:nvCxnSpPr>
          <p:spPr>
            <a:xfrm>
              <a:off x="358375" y="-600"/>
              <a:ext cx="0" cy="5146500"/>
            </a:xfrm>
            <a:prstGeom prst="straightConnector1">
              <a:avLst/>
            </a:prstGeom>
            <a:noFill/>
            <a:ln w="9525" cap="flat" cmpd="sng">
              <a:solidFill>
                <a:schemeClr val="dk1"/>
              </a:solidFill>
              <a:prstDash val="solid"/>
              <a:round/>
              <a:headEnd type="none" w="med" len="med"/>
              <a:tailEnd type="none" w="med" len="med"/>
            </a:ln>
          </p:spPr>
        </p:cxnSp>
        <p:cxnSp>
          <p:nvCxnSpPr>
            <p:cNvPr id="57" name="Google Shape;57;p5"/>
            <p:cNvCxnSpPr/>
            <p:nvPr/>
          </p:nvCxnSpPr>
          <p:spPr>
            <a:xfrm>
              <a:off x="8784000" y="600"/>
              <a:ext cx="0" cy="5145300"/>
            </a:xfrm>
            <a:prstGeom prst="straightConnector1">
              <a:avLst/>
            </a:prstGeom>
            <a:noFill/>
            <a:ln w="9525" cap="flat" cmpd="sng">
              <a:solidFill>
                <a:schemeClr val="dk1"/>
              </a:solidFill>
              <a:prstDash val="solid"/>
              <a:round/>
              <a:headEnd type="none" w="med" len="med"/>
              <a:tailEnd type="none" w="med" len="med"/>
            </a:ln>
          </p:spPr>
        </p:cxnSp>
      </p:grpSp>
      <p:sp>
        <p:nvSpPr>
          <p:cNvPr id="58" name="Google Shape;58;p5">
            <a:hlinkClick r:id="" action="ppaction://hlinkshowjump?jump=previousslide"/>
          </p:cNvPr>
          <p:cNvSpPr/>
          <p:nvPr/>
        </p:nvSpPr>
        <p:spPr>
          <a:xfrm>
            <a:off x="6700" y="1714500"/>
            <a:ext cx="354900" cy="17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txBox="1"/>
          <p:nvPr/>
        </p:nvSpPr>
        <p:spPr>
          <a:xfrm>
            <a:off x="7858793" y="4822656"/>
            <a:ext cx="690900" cy="232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Bellota Text Light"/>
                <a:ea typeface="Bellota Text Light"/>
                <a:cs typeface="Bellota Text Light"/>
                <a:sym typeface="Bellota Text Light"/>
              </a:rPr>
              <a:t>PAG</a:t>
            </a:r>
            <a:endParaRPr>
              <a:solidFill>
                <a:schemeClr val="dk1"/>
              </a:solidFill>
              <a:latin typeface="Bellota Text Light"/>
              <a:ea typeface="Bellota Text Light"/>
              <a:cs typeface="Bellota Text Light"/>
              <a:sym typeface="Bellota Text Light"/>
            </a:endParaRPr>
          </a:p>
        </p:txBody>
      </p:sp>
      <p:sp>
        <p:nvSpPr>
          <p:cNvPr id="60" name="Google Shape;60;p5"/>
          <p:cNvSpPr txBox="1">
            <a:spLocks noGrp="1"/>
          </p:cNvSpPr>
          <p:nvPr>
            <p:ph type="sldNum" idx="12"/>
          </p:nvPr>
        </p:nvSpPr>
        <p:spPr>
          <a:xfrm>
            <a:off x="8251147" y="4819594"/>
            <a:ext cx="501900" cy="2328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Bellota Text Light"/>
                <a:ea typeface="Bellota Text Light"/>
                <a:cs typeface="Bellota Text Light"/>
                <a:sym typeface="Bellota Text Light"/>
              </a:defRPr>
            </a:lvl1pPr>
            <a:lvl2pPr lvl="1" algn="r" rtl="0">
              <a:buNone/>
              <a:defRPr>
                <a:solidFill>
                  <a:schemeClr val="dk1"/>
                </a:solidFill>
                <a:latin typeface="Bellota Text Light"/>
                <a:ea typeface="Bellota Text Light"/>
                <a:cs typeface="Bellota Text Light"/>
                <a:sym typeface="Bellota Text Light"/>
              </a:defRPr>
            </a:lvl2pPr>
            <a:lvl3pPr lvl="2" algn="r" rtl="0">
              <a:buNone/>
              <a:defRPr>
                <a:solidFill>
                  <a:schemeClr val="dk1"/>
                </a:solidFill>
                <a:latin typeface="Bellota Text Light"/>
                <a:ea typeface="Bellota Text Light"/>
                <a:cs typeface="Bellota Text Light"/>
                <a:sym typeface="Bellota Text Light"/>
              </a:defRPr>
            </a:lvl3pPr>
            <a:lvl4pPr lvl="3" algn="r" rtl="0">
              <a:buNone/>
              <a:defRPr>
                <a:solidFill>
                  <a:schemeClr val="dk1"/>
                </a:solidFill>
                <a:latin typeface="Bellota Text Light"/>
                <a:ea typeface="Bellota Text Light"/>
                <a:cs typeface="Bellota Text Light"/>
                <a:sym typeface="Bellota Text Light"/>
              </a:defRPr>
            </a:lvl4pPr>
            <a:lvl5pPr lvl="4" algn="r" rtl="0">
              <a:buNone/>
              <a:defRPr>
                <a:solidFill>
                  <a:schemeClr val="dk1"/>
                </a:solidFill>
                <a:latin typeface="Bellota Text Light"/>
                <a:ea typeface="Bellota Text Light"/>
                <a:cs typeface="Bellota Text Light"/>
                <a:sym typeface="Bellota Text Light"/>
              </a:defRPr>
            </a:lvl5pPr>
            <a:lvl6pPr lvl="5" algn="r" rtl="0">
              <a:buNone/>
              <a:defRPr>
                <a:solidFill>
                  <a:schemeClr val="dk1"/>
                </a:solidFill>
                <a:latin typeface="Bellota Text Light"/>
                <a:ea typeface="Bellota Text Light"/>
                <a:cs typeface="Bellota Text Light"/>
                <a:sym typeface="Bellota Text Light"/>
              </a:defRPr>
            </a:lvl6pPr>
            <a:lvl7pPr lvl="6" algn="r" rtl="0">
              <a:buNone/>
              <a:defRPr>
                <a:solidFill>
                  <a:schemeClr val="dk1"/>
                </a:solidFill>
                <a:latin typeface="Bellota Text Light"/>
                <a:ea typeface="Bellota Text Light"/>
                <a:cs typeface="Bellota Text Light"/>
                <a:sym typeface="Bellota Text Light"/>
              </a:defRPr>
            </a:lvl7pPr>
            <a:lvl8pPr lvl="7" algn="r" rtl="0">
              <a:buNone/>
              <a:defRPr>
                <a:solidFill>
                  <a:schemeClr val="dk1"/>
                </a:solidFill>
                <a:latin typeface="Bellota Text Light"/>
                <a:ea typeface="Bellota Text Light"/>
                <a:cs typeface="Bellota Text Light"/>
                <a:sym typeface="Bellota Text Light"/>
              </a:defRPr>
            </a:lvl8pPr>
            <a:lvl9pPr lvl="8" algn="r" rtl="0">
              <a:buNone/>
              <a:defRPr>
                <a:solidFill>
                  <a:schemeClr val="dk1"/>
                </a:solidFill>
                <a:latin typeface="Bellota Text Light"/>
                <a:ea typeface="Bellota Text Light"/>
                <a:cs typeface="Bellota Text Light"/>
                <a:sym typeface="Bellota Tex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2"/>
        </a:solidFill>
        <a:effectLst/>
      </p:bgPr>
    </p:bg>
    <p:spTree>
      <p:nvGrpSpPr>
        <p:cNvPr id="1" name="Shape 129"/>
        <p:cNvGrpSpPr/>
        <p:nvPr/>
      </p:nvGrpSpPr>
      <p:grpSpPr>
        <a:xfrm>
          <a:off x="0" y="0"/>
          <a:ext cx="0" cy="0"/>
          <a:chOff x="0" y="0"/>
          <a:chExt cx="0" cy="0"/>
        </a:xfrm>
      </p:grpSpPr>
      <p:pic>
        <p:nvPicPr>
          <p:cNvPr id="130" name="Google Shape;130;p13"/>
          <p:cNvPicPr preferRelativeResize="0"/>
          <p:nvPr/>
        </p:nvPicPr>
        <p:blipFill>
          <a:blip r:embed="rId2">
            <a:alphaModFix/>
          </a:blip>
          <a:stretch>
            <a:fillRect/>
          </a:stretch>
        </p:blipFill>
        <p:spPr>
          <a:xfrm>
            <a:off x="0" y="1339"/>
            <a:ext cx="9143998" cy="5140822"/>
          </a:xfrm>
          <a:prstGeom prst="rect">
            <a:avLst/>
          </a:prstGeom>
          <a:noFill/>
          <a:ln>
            <a:noFill/>
          </a:ln>
        </p:spPr>
      </p:pic>
      <p:sp>
        <p:nvSpPr>
          <p:cNvPr id="131" name="Google Shape;131;p13"/>
          <p:cNvSpPr txBox="1">
            <a:spLocks noGrp="1"/>
          </p:cNvSpPr>
          <p:nvPr>
            <p:ph type="title"/>
          </p:nvPr>
        </p:nvSpPr>
        <p:spPr>
          <a:xfrm>
            <a:off x="743350" y="1742775"/>
            <a:ext cx="27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2" name="Google Shape;132;p13"/>
          <p:cNvSpPr txBox="1">
            <a:spLocks noGrp="1"/>
          </p:cNvSpPr>
          <p:nvPr>
            <p:ph type="title" idx="2" hasCustomPrompt="1"/>
          </p:nvPr>
        </p:nvSpPr>
        <p:spPr>
          <a:xfrm>
            <a:off x="743350" y="1307164"/>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3" name="Google Shape;133;p13"/>
          <p:cNvSpPr txBox="1">
            <a:spLocks noGrp="1"/>
          </p:cNvSpPr>
          <p:nvPr>
            <p:ph type="subTitle" idx="1"/>
          </p:nvPr>
        </p:nvSpPr>
        <p:spPr>
          <a:xfrm>
            <a:off x="743350" y="2072202"/>
            <a:ext cx="2336400" cy="69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a:endParaRPr/>
          </a:p>
        </p:txBody>
      </p:sp>
      <p:sp>
        <p:nvSpPr>
          <p:cNvPr id="134" name="Google Shape;134;p13"/>
          <p:cNvSpPr txBox="1">
            <a:spLocks noGrp="1"/>
          </p:cNvSpPr>
          <p:nvPr>
            <p:ph type="title" idx="3"/>
          </p:nvPr>
        </p:nvSpPr>
        <p:spPr>
          <a:xfrm>
            <a:off x="3192000" y="1742775"/>
            <a:ext cx="27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5" name="Google Shape;135;p13"/>
          <p:cNvSpPr txBox="1">
            <a:spLocks noGrp="1"/>
          </p:cNvSpPr>
          <p:nvPr>
            <p:ph type="title" idx="4" hasCustomPrompt="1"/>
          </p:nvPr>
        </p:nvSpPr>
        <p:spPr>
          <a:xfrm>
            <a:off x="3192000" y="1307164"/>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 name="Google Shape;136;p13"/>
          <p:cNvSpPr txBox="1">
            <a:spLocks noGrp="1"/>
          </p:cNvSpPr>
          <p:nvPr>
            <p:ph type="subTitle" idx="5"/>
          </p:nvPr>
        </p:nvSpPr>
        <p:spPr>
          <a:xfrm>
            <a:off x="3192000" y="2072202"/>
            <a:ext cx="2336400" cy="69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a:endParaRPr/>
          </a:p>
        </p:txBody>
      </p:sp>
      <p:sp>
        <p:nvSpPr>
          <p:cNvPr id="137" name="Google Shape;137;p13"/>
          <p:cNvSpPr txBox="1">
            <a:spLocks noGrp="1"/>
          </p:cNvSpPr>
          <p:nvPr>
            <p:ph type="title" idx="6"/>
          </p:nvPr>
        </p:nvSpPr>
        <p:spPr>
          <a:xfrm>
            <a:off x="5640650" y="1742775"/>
            <a:ext cx="27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8" name="Google Shape;138;p13"/>
          <p:cNvSpPr txBox="1">
            <a:spLocks noGrp="1"/>
          </p:cNvSpPr>
          <p:nvPr>
            <p:ph type="title" idx="7" hasCustomPrompt="1"/>
          </p:nvPr>
        </p:nvSpPr>
        <p:spPr>
          <a:xfrm>
            <a:off x="5640650" y="1307164"/>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3"/>
          <p:cNvSpPr txBox="1">
            <a:spLocks noGrp="1"/>
          </p:cNvSpPr>
          <p:nvPr>
            <p:ph type="subTitle" idx="8"/>
          </p:nvPr>
        </p:nvSpPr>
        <p:spPr>
          <a:xfrm>
            <a:off x="5640650" y="2072202"/>
            <a:ext cx="2336400" cy="69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a:endParaRPr/>
          </a:p>
        </p:txBody>
      </p:sp>
      <p:sp>
        <p:nvSpPr>
          <p:cNvPr id="140" name="Google Shape;140;p13"/>
          <p:cNvSpPr txBox="1">
            <a:spLocks noGrp="1"/>
          </p:cNvSpPr>
          <p:nvPr>
            <p:ph type="title" idx="9"/>
          </p:nvPr>
        </p:nvSpPr>
        <p:spPr>
          <a:xfrm>
            <a:off x="743350" y="3532175"/>
            <a:ext cx="27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1" name="Google Shape;141;p13"/>
          <p:cNvSpPr txBox="1">
            <a:spLocks noGrp="1"/>
          </p:cNvSpPr>
          <p:nvPr>
            <p:ph type="title" idx="13" hasCustomPrompt="1"/>
          </p:nvPr>
        </p:nvSpPr>
        <p:spPr>
          <a:xfrm>
            <a:off x="743350" y="3096564"/>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2" name="Google Shape;142;p13"/>
          <p:cNvSpPr txBox="1">
            <a:spLocks noGrp="1"/>
          </p:cNvSpPr>
          <p:nvPr>
            <p:ph type="subTitle" idx="14"/>
          </p:nvPr>
        </p:nvSpPr>
        <p:spPr>
          <a:xfrm>
            <a:off x="743350" y="3861602"/>
            <a:ext cx="2336400" cy="69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a:endParaRPr/>
          </a:p>
        </p:txBody>
      </p:sp>
      <p:sp>
        <p:nvSpPr>
          <p:cNvPr id="143" name="Google Shape;143;p13"/>
          <p:cNvSpPr txBox="1">
            <a:spLocks noGrp="1"/>
          </p:cNvSpPr>
          <p:nvPr>
            <p:ph type="title" idx="15"/>
          </p:nvPr>
        </p:nvSpPr>
        <p:spPr>
          <a:xfrm>
            <a:off x="3192000" y="3532175"/>
            <a:ext cx="27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4" name="Google Shape;144;p13"/>
          <p:cNvSpPr txBox="1">
            <a:spLocks noGrp="1"/>
          </p:cNvSpPr>
          <p:nvPr>
            <p:ph type="title" idx="16" hasCustomPrompt="1"/>
          </p:nvPr>
        </p:nvSpPr>
        <p:spPr>
          <a:xfrm>
            <a:off x="3192000" y="3096564"/>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5" name="Google Shape;145;p13"/>
          <p:cNvSpPr txBox="1">
            <a:spLocks noGrp="1"/>
          </p:cNvSpPr>
          <p:nvPr>
            <p:ph type="subTitle" idx="17"/>
          </p:nvPr>
        </p:nvSpPr>
        <p:spPr>
          <a:xfrm>
            <a:off x="3192000" y="3861602"/>
            <a:ext cx="2336400" cy="69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a:endParaRPr/>
          </a:p>
        </p:txBody>
      </p:sp>
      <p:sp>
        <p:nvSpPr>
          <p:cNvPr id="146" name="Google Shape;146;p13"/>
          <p:cNvSpPr txBox="1">
            <a:spLocks noGrp="1"/>
          </p:cNvSpPr>
          <p:nvPr>
            <p:ph type="title" idx="18"/>
          </p:nvPr>
        </p:nvSpPr>
        <p:spPr>
          <a:xfrm>
            <a:off x="5640650" y="3532175"/>
            <a:ext cx="276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7" name="Google Shape;147;p13"/>
          <p:cNvSpPr txBox="1">
            <a:spLocks noGrp="1"/>
          </p:cNvSpPr>
          <p:nvPr>
            <p:ph type="title" idx="19" hasCustomPrompt="1"/>
          </p:nvPr>
        </p:nvSpPr>
        <p:spPr>
          <a:xfrm>
            <a:off x="5640650" y="3096564"/>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8" name="Google Shape;148;p13"/>
          <p:cNvSpPr txBox="1">
            <a:spLocks noGrp="1"/>
          </p:cNvSpPr>
          <p:nvPr>
            <p:ph type="subTitle" idx="20"/>
          </p:nvPr>
        </p:nvSpPr>
        <p:spPr>
          <a:xfrm>
            <a:off x="5640650" y="3861602"/>
            <a:ext cx="2336400" cy="69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a:endParaRPr/>
          </a:p>
        </p:txBody>
      </p:sp>
      <p:sp>
        <p:nvSpPr>
          <p:cNvPr id="149" name="Google Shape;149;p13"/>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50" name="Google Shape;150;p13"/>
          <p:cNvCxnSpPr/>
          <p:nvPr/>
        </p:nvCxnSpPr>
        <p:spPr>
          <a:xfrm>
            <a:off x="8784000" y="-1275"/>
            <a:ext cx="0" cy="5145600"/>
          </a:xfrm>
          <a:prstGeom prst="straightConnector1">
            <a:avLst/>
          </a:prstGeom>
          <a:noFill/>
          <a:ln w="9525" cap="flat" cmpd="sng">
            <a:solidFill>
              <a:schemeClr val="dk1"/>
            </a:solidFill>
            <a:prstDash val="solid"/>
            <a:round/>
            <a:headEnd type="none" w="med" len="med"/>
            <a:tailEnd type="none" w="med" len="med"/>
          </a:ln>
        </p:spPr>
      </p:cxnSp>
      <p:grpSp>
        <p:nvGrpSpPr>
          <p:cNvPr id="151" name="Google Shape;151;p13"/>
          <p:cNvGrpSpPr/>
          <p:nvPr/>
        </p:nvGrpSpPr>
        <p:grpSpPr>
          <a:xfrm>
            <a:off x="358375" y="-1275"/>
            <a:ext cx="8432400" cy="5146800"/>
            <a:chOff x="358375" y="-1275"/>
            <a:chExt cx="8432400" cy="5146800"/>
          </a:xfrm>
        </p:grpSpPr>
        <p:cxnSp>
          <p:nvCxnSpPr>
            <p:cNvPr id="152" name="Google Shape;152;p13"/>
            <p:cNvCxnSpPr/>
            <p:nvPr/>
          </p:nvCxnSpPr>
          <p:spPr>
            <a:xfrm>
              <a:off x="358375" y="-1275"/>
              <a:ext cx="0" cy="5146800"/>
            </a:xfrm>
            <a:prstGeom prst="straightConnector1">
              <a:avLst/>
            </a:prstGeom>
            <a:noFill/>
            <a:ln w="9525" cap="flat" cmpd="sng">
              <a:solidFill>
                <a:schemeClr val="dk1"/>
              </a:solidFill>
              <a:prstDash val="solid"/>
              <a:round/>
              <a:headEnd type="none" w="med" len="med"/>
              <a:tailEnd type="none" w="med" len="med"/>
            </a:ln>
          </p:spPr>
        </p:cxnSp>
        <p:cxnSp>
          <p:nvCxnSpPr>
            <p:cNvPr id="153" name="Google Shape;153;p13"/>
            <p:cNvCxnSpPr/>
            <p:nvPr/>
          </p:nvCxnSpPr>
          <p:spPr>
            <a:xfrm>
              <a:off x="358375" y="408600"/>
              <a:ext cx="8432400" cy="0"/>
            </a:xfrm>
            <a:prstGeom prst="straightConnector1">
              <a:avLst/>
            </a:prstGeom>
            <a:noFill/>
            <a:ln w="9525" cap="flat" cmpd="sng">
              <a:solidFill>
                <a:schemeClr val="dk1"/>
              </a:solidFill>
              <a:prstDash val="solid"/>
              <a:round/>
              <a:headEnd type="none" w="med" len="med"/>
              <a:tailEnd type="none" w="med" len="med"/>
            </a:ln>
          </p:spPr>
        </p:cxnSp>
      </p:grpSp>
      <p:sp>
        <p:nvSpPr>
          <p:cNvPr id="154" name="Google Shape;154;p13">
            <a:hlinkClick r:id="" action="ppaction://hlinkshowjump?jump=nextslide"/>
          </p:cNvPr>
          <p:cNvSpPr/>
          <p:nvPr/>
        </p:nvSpPr>
        <p:spPr>
          <a:xfrm rot="5400000">
            <a:off x="8895325"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a:hlinkClick r:id="" action="ppaction://hlinkshowjump?jump=previousslide"/>
          </p:cNvPr>
          <p:cNvSpPr/>
          <p:nvPr/>
        </p:nvSpPr>
        <p:spPr>
          <a:xfrm rot="-5400000">
            <a:off x="100650"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a:hlinkClick r:id="" action="ppaction://hlinkshowjump?jump=previousslide"/>
          </p:cNvPr>
          <p:cNvSpPr/>
          <p:nvPr/>
        </p:nvSpPr>
        <p:spPr>
          <a:xfrm>
            <a:off x="6700" y="1714500"/>
            <a:ext cx="354900" cy="17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txBox="1"/>
          <p:nvPr/>
        </p:nvSpPr>
        <p:spPr>
          <a:xfrm>
            <a:off x="7858793" y="4822656"/>
            <a:ext cx="690900" cy="232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Bellota Text Light"/>
                <a:ea typeface="Bellota Text Light"/>
                <a:cs typeface="Bellota Text Light"/>
                <a:sym typeface="Bellota Text Light"/>
              </a:rPr>
              <a:t>PAG</a:t>
            </a:r>
            <a:endParaRPr>
              <a:solidFill>
                <a:schemeClr val="dk1"/>
              </a:solidFill>
              <a:latin typeface="Bellota Text Light"/>
              <a:ea typeface="Bellota Text Light"/>
              <a:cs typeface="Bellota Text Light"/>
              <a:sym typeface="Bellota Text Light"/>
            </a:endParaRPr>
          </a:p>
        </p:txBody>
      </p:sp>
      <p:sp>
        <p:nvSpPr>
          <p:cNvPr id="158" name="Google Shape;158;p13"/>
          <p:cNvSpPr txBox="1">
            <a:spLocks noGrp="1"/>
          </p:cNvSpPr>
          <p:nvPr>
            <p:ph type="sldNum" idx="12"/>
          </p:nvPr>
        </p:nvSpPr>
        <p:spPr>
          <a:xfrm>
            <a:off x="8251147" y="4819594"/>
            <a:ext cx="501900" cy="2328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Bellota Text Light"/>
                <a:ea typeface="Bellota Text Light"/>
                <a:cs typeface="Bellota Text Light"/>
                <a:sym typeface="Bellota Text Light"/>
              </a:defRPr>
            </a:lvl1pPr>
            <a:lvl2pPr lvl="1" algn="r" rtl="0">
              <a:buNone/>
              <a:defRPr>
                <a:solidFill>
                  <a:schemeClr val="dk1"/>
                </a:solidFill>
                <a:latin typeface="Bellota Text Light"/>
                <a:ea typeface="Bellota Text Light"/>
                <a:cs typeface="Bellota Text Light"/>
                <a:sym typeface="Bellota Text Light"/>
              </a:defRPr>
            </a:lvl2pPr>
            <a:lvl3pPr lvl="2" algn="r" rtl="0">
              <a:buNone/>
              <a:defRPr>
                <a:solidFill>
                  <a:schemeClr val="dk1"/>
                </a:solidFill>
                <a:latin typeface="Bellota Text Light"/>
                <a:ea typeface="Bellota Text Light"/>
                <a:cs typeface="Bellota Text Light"/>
                <a:sym typeface="Bellota Text Light"/>
              </a:defRPr>
            </a:lvl3pPr>
            <a:lvl4pPr lvl="3" algn="r" rtl="0">
              <a:buNone/>
              <a:defRPr>
                <a:solidFill>
                  <a:schemeClr val="dk1"/>
                </a:solidFill>
                <a:latin typeface="Bellota Text Light"/>
                <a:ea typeface="Bellota Text Light"/>
                <a:cs typeface="Bellota Text Light"/>
                <a:sym typeface="Bellota Text Light"/>
              </a:defRPr>
            </a:lvl4pPr>
            <a:lvl5pPr lvl="4" algn="r" rtl="0">
              <a:buNone/>
              <a:defRPr>
                <a:solidFill>
                  <a:schemeClr val="dk1"/>
                </a:solidFill>
                <a:latin typeface="Bellota Text Light"/>
                <a:ea typeface="Bellota Text Light"/>
                <a:cs typeface="Bellota Text Light"/>
                <a:sym typeface="Bellota Text Light"/>
              </a:defRPr>
            </a:lvl5pPr>
            <a:lvl6pPr lvl="5" algn="r" rtl="0">
              <a:buNone/>
              <a:defRPr>
                <a:solidFill>
                  <a:schemeClr val="dk1"/>
                </a:solidFill>
                <a:latin typeface="Bellota Text Light"/>
                <a:ea typeface="Bellota Text Light"/>
                <a:cs typeface="Bellota Text Light"/>
                <a:sym typeface="Bellota Text Light"/>
              </a:defRPr>
            </a:lvl6pPr>
            <a:lvl7pPr lvl="6" algn="r" rtl="0">
              <a:buNone/>
              <a:defRPr>
                <a:solidFill>
                  <a:schemeClr val="dk1"/>
                </a:solidFill>
                <a:latin typeface="Bellota Text Light"/>
                <a:ea typeface="Bellota Text Light"/>
                <a:cs typeface="Bellota Text Light"/>
                <a:sym typeface="Bellota Text Light"/>
              </a:defRPr>
            </a:lvl7pPr>
            <a:lvl8pPr lvl="7" algn="r" rtl="0">
              <a:buNone/>
              <a:defRPr>
                <a:solidFill>
                  <a:schemeClr val="dk1"/>
                </a:solidFill>
                <a:latin typeface="Bellota Text Light"/>
                <a:ea typeface="Bellota Text Light"/>
                <a:cs typeface="Bellota Text Light"/>
                <a:sym typeface="Bellota Text Light"/>
              </a:defRPr>
            </a:lvl8pPr>
            <a:lvl9pPr lvl="8" algn="r" rtl="0">
              <a:buNone/>
              <a:defRPr>
                <a:solidFill>
                  <a:schemeClr val="dk1"/>
                </a:solidFill>
                <a:latin typeface="Bellota Text Light"/>
                <a:ea typeface="Bellota Text Light"/>
                <a:cs typeface="Bellota Text Light"/>
                <a:sym typeface="Bellota Tex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accent1"/>
        </a:solidFill>
        <a:effectLst/>
      </p:bgPr>
    </p:bg>
    <p:spTree>
      <p:nvGrpSpPr>
        <p:cNvPr id="1" name="Shape 224"/>
        <p:cNvGrpSpPr/>
        <p:nvPr/>
      </p:nvGrpSpPr>
      <p:grpSpPr>
        <a:xfrm>
          <a:off x="0" y="0"/>
          <a:ext cx="0" cy="0"/>
          <a:chOff x="0" y="0"/>
          <a:chExt cx="0" cy="0"/>
        </a:xfrm>
      </p:grpSpPr>
      <p:pic>
        <p:nvPicPr>
          <p:cNvPr id="225" name="Google Shape;225;p19"/>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226" name="Google Shape;226;p19"/>
          <p:cNvSpPr txBox="1">
            <a:spLocks noGrp="1"/>
          </p:cNvSpPr>
          <p:nvPr>
            <p:ph type="title"/>
          </p:nvPr>
        </p:nvSpPr>
        <p:spPr>
          <a:xfrm>
            <a:off x="1487575" y="1366369"/>
            <a:ext cx="3152400" cy="371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7" name="Google Shape;227;p19"/>
          <p:cNvSpPr txBox="1">
            <a:spLocks noGrp="1"/>
          </p:cNvSpPr>
          <p:nvPr>
            <p:ph type="subTitle" idx="1"/>
          </p:nvPr>
        </p:nvSpPr>
        <p:spPr>
          <a:xfrm>
            <a:off x="1487575" y="1616855"/>
            <a:ext cx="3152400" cy="6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28" name="Google Shape;228;p19"/>
          <p:cNvSpPr txBox="1">
            <a:spLocks noGrp="1"/>
          </p:cNvSpPr>
          <p:nvPr>
            <p:ph type="title" idx="2"/>
          </p:nvPr>
        </p:nvSpPr>
        <p:spPr>
          <a:xfrm>
            <a:off x="1487575" y="3178596"/>
            <a:ext cx="3152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9" name="Google Shape;229;p19"/>
          <p:cNvSpPr txBox="1">
            <a:spLocks noGrp="1"/>
          </p:cNvSpPr>
          <p:nvPr>
            <p:ph type="subTitle" idx="3"/>
          </p:nvPr>
        </p:nvSpPr>
        <p:spPr>
          <a:xfrm>
            <a:off x="1487575" y="3508099"/>
            <a:ext cx="3152400" cy="6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30" name="Google Shape;230;p19"/>
          <p:cNvSpPr txBox="1">
            <a:spLocks noGrp="1"/>
          </p:cNvSpPr>
          <p:nvPr>
            <p:ph type="title" idx="4"/>
          </p:nvPr>
        </p:nvSpPr>
        <p:spPr>
          <a:xfrm>
            <a:off x="4499747" y="2256242"/>
            <a:ext cx="31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1" name="Google Shape;231;p19"/>
          <p:cNvSpPr txBox="1">
            <a:spLocks noGrp="1"/>
          </p:cNvSpPr>
          <p:nvPr>
            <p:ph type="subTitle" idx="5"/>
          </p:nvPr>
        </p:nvSpPr>
        <p:spPr>
          <a:xfrm>
            <a:off x="4499747" y="2583903"/>
            <a:ext cx="3152400" cy="65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32" name="Google Shape;232;p1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3" name="Google Shape;233;p19"/>
          <p:cNvGrpSpPr/>
          <p:nvPr/>
        </p:nvGrpSpPr>
        <p:grpSpPr>
          <a:xfrm>
            <a:off x="358375" y="-1275"/>
            <a:ext cx="8432400" cy="5146800"/>
            <a:chOff x="358375" y="-1275"/>
            <a:chExt cx="8432400" cy="5146800"/>
          </a:xfrm>
        </p:grpSpPr>
        <p:cxnSp>
          <p:nvCxnSpPr>
            <p:cNvPr id="234" name="Google Shape;234;p19"/>
            <p:cNvCxnSpPr/>
            <p:nvPr/>
          </p:nvCxnSpPr>
          <p:spPr>
            <a:xfrm>
              <a:off x="8784000" y="-1275"/>
              <a:ext cx="0" cy="5145600"/>
            </a:xfrm>
            <a:prstGeom prst="straightConnector1">
              <a:avLst/>
            </a:prstGeom>
            <a:noFill/>
            <a:ln w="9525" cap="flat" cmpd="sng">
              <a:solidFill>
                <a:schemeClr val="dk1"/>
              </a:solidFill>
              <a:prstDash val="solid"/>
              <a:round/>
              <a:headEnd type="none" w="med" len="med"/>
              <a:tailEnd type="none" w="med" len="med"/>
            </a:ln>
          </p:spPr>
        </p:cxnSp>
        <p:cxnSp>
          <p:nvCxnSpPr>
            <p:cNvPr id="235" name="Google Shape;235;p19"/>
            <p:cNvCxnSpPr/>
            <p:nvPr/>
          </p:nvCxnSpPr>
          <p:spPr>
            <a:xfrm>
              <a:off x="358375" y="-1275"/>
              <a:ext cx="0" cy="5146800"/>
            </a:xfrm>
            <a:prstGeom prst="straightConnector1">
              <a:avLst/>
            </a:prstGeom>
            <a:noFill/>
            <a:ln w="9525" cap="flat" cmpd="sng">
              <a:solidFill>
                <a:schemeClr val="dk1"/>
              </a:solidFill>
              <a:prstDash val="solid"/>
              <a:round/>
              <a:headEnd type="none" w="med" len="med"/>
              <a:tailEnd type="none" w="med" len="med"/>
            </a:ln>
          </p:spPr>
        </p:cxnSp>
        <p:cxnSp>
          <p:nvCxnSpPr>
            <p:cNvPr id="236" name="Google Shape;236;p19"/>
            <p:cNvCxnSpPr/>
            <p:nvPr/>
          </p:nvCxnSpPr>
          <p:spPr>
            <a:xfrm>
              <a:off x="358375" y="408600"/>
              <a:ext cx="8432400" cy="0"/>
            </a:xfrm>
            <a:prstGeom prst="straightConnector1">
              <a:avLst/>
            </a:prstGeom>
            <a:noFill/>
            <a:ln w="9525" cap="flat" cmpd="sng">
              <a:solidFill>
                <a:schemeClr val="dk1"/>
              </a:solidFill>
              <a:prstDash val="solid"/>
              <a:round/>
              <a:headEnd type="none" w="med" len="med"/>
              <a:tailEnd type="none" w="med" len="med"/>
            </a:ln>
          </p:spPr>
        </p:cxnSp>
      </p:grpSp>
      <p:sp>
        <p:nvSpPr>
          <p:cNvPr id="237" name="Google Shape;237;p19">
            <a:hlinkClick r:id="" action="ppaction://hlinkshowjump?jump=nextslide"/>
          </p:cNvPr>
          <p:cNvSpPr/>
          <p:nvPr/>
        </p:nvSpPr>
        <p:spPr>
          <a:xfrm rot="5400000">
            <a:off x="8895325"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a:hlinkClick r:id="" action="ppaction://hlinkshowjump?jump=previousslide"/>
          </p:cNvPr>
          <p:cNvSpPr/>
          <p:nvPr/>
        </p:nvSpPr>
        <p:spPr>
          <a:xfrm rot="-5400000">
            <a:off x="100650"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a:hlinkClick r:id="" action="ppaction://hlinkshowjump?jump=previousslide"/>
          </p:cNvPr>
          <p:cNvSpPr/>
          <p:nvPr/>
        </p:nvSpPr>
        <p:spPr>
          <a:xfrm>
            <a:off x="6700" y="1714500"/>
            <a:ext cx="354900" cy="17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txBox="1"/>
          <p:nvPr/>
        </p:nvSpPr>
        <p:spPr>
          <a:xfrm>
            <a:off x="7858793" y="4822656"/>
            <a:ext cx="690900" cy="232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Bellota Text Light"/>
                <a:ea typeface="Bellota Text Light"/>
                <a:cs typeface="Bellota Text Light"/>
                <a:sym typeface="Bellota Text Light"/>
              </a:rPr>
              <a:t>PAG</a:t>
            </a:r>
            <a:endParaRPr>
              <a:solidFill>
                <a:schemeClr val="dk1"/>
              </a:solidFill>
              <a:latin typeface="Bellota Text Light"/>
              <a:ea typeface="Bellota Text Light"/>
              <a:cs typeface="Bellota Text Light"/>
              <a:sym typeface="Bellota Text Light"/>
            </a:endParaRPr>
          </a:p>
        </p:txBody>
      </p:sp>
      <p:sp>
        <p:nvSpPr>
          <p:cNvPr id="241" name="Google Shape;241;p19"/>
          <p:cNvSpPr txBox="1">
            <a:spLocks noGrp="1"/>
          </p:cNvSpPr>
          <p:nvPr>
            <p:ph type="sldNum" idx="12"/>
          </p:nvPr>
        </p:nvSpPr>
        <p:spPr>
          <a:xfrm>
            <a:off x="8251147" y="4819594"/>
            <a:ext cx="501900" cy="2328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Bellota Text Light"/>
                <a:ea typeface="Bellota Text Light"/>
                <a:cs typeface="Bellota Text Light"/>
                <a:sym typeface="Bellota Text Light"/>
              </a:defRPr>
            </a:lvl1pPr>
            <a:lvl2pPr lvl="1" algn="r" rtl="0">
              <a:buNone/>
              <a:defRPr>
                <a:solidFill>
                  <a:schemeClr val="dk1"/>
                </a:solidFill>
                <a:latin typeface="Bellota Text Light"/>
                <a:ea typeface="Bellota Text Light"/>
                <a:cs typeface="Bellota Text Light"/>
                <a:sym typeface="Bellota Text Light"/>
              </a:defRPr>
            </a:lvl2pPr>
            <a:lvl3pPr lvl="2" algn="r" rtl="0">
              <a:buNone/>
              <a:defRPr>
                <a:solidFill>
                  <a:schemeClr val="dk1"/>
                </a:solidFill>
                <a:latin typeface="Bellota Text Light"/>
                <a:ea typeface="Bellota Text Light"/>
                <a:cs typeface="Bellota Text Light"/>
                <a:sym typeface="Bellota Text Light"/>
              </a:defRPr>
            </a:lvl3pPr>
            <a:lvl4pPr lvl="3" algn="r" rtl="0">
              <a:buNone/>
              <a:defRPr>
                <a:solidFill>
                  <a:schemeClr val="dk1"/>
                </a:solidFill>
                <a:latin typeface="Bellota Text Light"/>
                <a:ea typeface="Bellota Text Light"/>
                <a:cs typeface="Bellota Text Light"/>
                <a:sym typeface="Bellota Text Light"/>
              </a:defRPr>
            </a:lvl4pPr>
            <a:lvl5pPr lvl="4" algn="r" rtl="0">
              <a:buNone/>
              <a:defRPr>
                <a:solidFill>
                  <a:schemeClr val="dk1"/>
                </a:solidFill>
                <a:latin typeface="Bellota Text Light"/>
                <a:ea typeface="Bellota Text Light"/>
                <a:cs typeface="Bellota Text Light"/>
                <a:sym typeface="Bellota Text Light"/>
              </a:defRPr>
            </a:lvl5pPr>
            <a:lvl6pPr lvl="5" algn="r" rtl="0">
              <a:buNone/>
              <a:defRPr>
                <a:solidFill>
                  <a:schemeClr val="dk1"/>
                </a:solidFill>
                <a:latin typeface="Bellota Text Light"/>
                <a:ea typeface="Bellota Text Light"/>
                <a:cs typeface="Bellota Text Light"/>
                <a:sym typeface="Bellota Text Light"/>
              </a:defRPr>
            </a:lvl6pPr>
            <a:lvl7pPr lvl="6" algn="r" rtl="0">
              <a:buNone/>
              <a:defRPr>
                <a:solidFill>
                  <a:schemeClr val="dk1"/>
                </a:solidFill>
                <a:latin typeface="Bellota Text Light"/>
                <a:ea typeface="Bellota Text Light"/>
                <a:cs typeface="Bellota Text Light"/>
                <a:sym typeface="Bellota Text Light"/>
              </a:defRPr>
            </a:lvl7pPr>
            <a:lvl8pPr lvl="7" algn="r" rtl="0">
              <a:buNone/>
              <a:defRPr>
                <a:solidFill>
                  <a:schemeClr val="dk1"/>
                </a:solidFill>
                <a:latin typeface="Bellota Text Light"/>
                <a:ea typeface="Bellota Text Light"/>
                <a:cs typeface="Bellota Text Light"/>
                <a:sym typeface="Bellota Text Light"/>
              </a:defRPr>
            </a:lvl8pPr>
            <a:lvl9pPr lvl="8" algn="r" rtl="0">
              <a:buNone/>
              <a:defRPr>
                <a:solidFill>
                  <a:schemeClr val="dk1"/>
                </a:solidFill>
                <a:latin typeface="Bellota Text Light"/>
                <a:ea typeface="Bellota Text Light"/>
                <a:cs typeface="Bellota Text Light"/>
                <a:sym typeface="Bellota Tex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1_1_1">
    <p:bg>
      <p:bgPr>
        <a:solidFill>
          <a:schemeClr val="accent3"/>
        </a:solidFill>
        <a:effectLst/>
      </p:bgPr>
    </p:bg>
    <p:spTree>
      <p:nvGrpSpPr>
        <p:cNvPr id="1" name="Shape 317"/>
        <p:cNvGrpSpPr/>
        <p:nvPr/>
      </p:nvGrpSpPr>
      <p:grpSpPr>
        <a:xfrm>
          <a:off x="0" y="0"/>
          <a:ext cx="0" cy="0"/>
          <a:chOff x="0" y="0"/>
          <a:chExt cx="0" cy="0"/>
        </a:xfrm>
      </p:grpSpPr>
      <p:pic>
        <p:nvPicPr>
          <p:cNvPr id="318" name="Google Shape;318;p24"/>
          <p:cNvPicPr preferRelativeResize="0"/>
          <p:nvPr/>
        </p:nvPicPr>
        <p:blipFill>
          <a:blip r:embed="rId2">
            <a:alphaModFix/>
          </a:blip>
          <a:stretch>
            <a:fillRect/>
          </a:stretch>
        </p:blipFill>
        <p:spPr>
          <a:xfrm>
            <a:off x="2575" y="1339"/>
            <a:ext cx="9143998" cy="5140822"/>
          </a:xfrm>
          <a:prstGeom prst="rect">
            <a:avLst/>
          </a:prstGeom>
          <a:noFill/>
          <a:ln>
            <a:noFill/>
          </a:ln>
        </p:spPr>
      </p:pic>
      <p:sp>
        <p:nvSpPr>
          <p:cNvPr id="319" name="Google Shape;319;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20" name="Google Shape;320;p24"/>
          <p:cNvGrpSpPr/>
          <p:nvPr/>
        </p:nvGrpSpPr>
        <p:grpSpPr>
          <a:xfrm>
            <a:off x="358375" y="-1275"/>
            <a:ext cx="8432400" cy="5146800"/>
            <a:chOff x="358375" y="-1275"/>
            <a:chExt cx="8432400" cy="5146800"/>
          </a:xfrm>
        </p:grpSpPr>
        <p:cxnSp>
          <p:nvCxnSpPr>
            <p:cNvPr id="321" name="Google Shape;321;p24"/>
            <p:cNvCxnSpPr/>
            <p:nvPr/>
          </p:nvCxnSpPr>
          <p:spPr>
            <a:xfrm>
              <a:off x="8784000" y="-1275"/>
              <a:ext cx="0" cy="5145600"/>
            </a:xfrm>
            <a:prstGeom prst="straightConnector1">
              <a:avLst/>
            </a:prstGeom>
            <a:noFill/>
            <a:ln w="9525" cap="flat" cmpd="sng">
              <a:solidFill>
                <a:schemeClr val="dk1"/>
              </a:solidFill>
              <a:prstDash val="solid"/>
              <a:round/>
              <a:headEnd type="none" w="med" len="med"/>
              <a:tailEnd type="none" w="med" len="med"/>
            </a:ln>
          </p:spPr>
        </p:cxnSp>
        <p:cxnSp>
          <p:nvCxnSpPr>
            <p:cNvPr id="322" name="Google Shape;322;p24"/>
            <p:cNvCxnSpPr/>
            <p:nvPr/>
          </p:nvCxnSpPr>
          <p:spPr>
            <a:xfrm>
              <a:off x="358375" y="-1275"/>
              <a:ext cx="0" cy="5146800"/>
            </a:xfrm>
            <a:prstGeom prst="straightConnector1">
              <a:avLst/>
            </a:prstGeom>
            <a:noFill/>
            <a:ln w="9525" cap="flat" cmpd="sng">
              <a:solidFill>
                <a:schemeClr val="dk1"/>
              </a:solidFill>
              <a:prstDash val="solid"/>
              <a:round/>
              <a:headEnd type="none" w="med" len="med"/>
              <a:tailEnd type="none" w="med" len="med"/>
            </a:ln>
          </p:spPr>
        </p:cxnSp>
        <p:cxnSp>
          <p:nvCxnSpPr>
            <p:cNvPr id="323" name="Google Shape;323;p24"/>
            <p:cNvCxnSpPr/>
            <p:nvPr/>
          </p:nvCxnSpPr>
          <p:spPr>
            <a:xfrm>
              <a:off x="358375" y="408600"/>
              <a:ext cx="8432400" cy="0"/>
            </a:xfrm>
            <a:prstGeom prst="straightConnector1">
              <a:avLst/>
            </a:prstGeom>
            <a:noFill/>
            <a:ln w="9525" cap="flat" cmpd="sng">
              <a:solidFill>
                <a:schemeClr val="dk1"/>
              </a:solidFill>
              <a:prstDash val="solid"/>
              <a:round/>
              <a:headEnd type="none" w="med" len="med"/>
              <a:tailEnd type="none" w="med" len="med"/>
            </a:ln>
          </p:spPr>
        </p:cxnSp>
      </p:grpSp>
      <p:sp>
        <p:nvSpPr>
          <p:cNvPr id="324" name="Google Shape;324;p24">
            <a:hlinkClick r:id="" action="ppaction://hlinkshowjump?jump=nextslide"/>
          </p:cNvPr>
          <p:cNvSpPr/>
          <p:nvPr/>
        </p:nvSpPr>
        <p:spPr>
          <a:xfrm rot="5400000">
            <a:off x="8895325"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a:hlinkClick r:id="" action="ppaction://hlinkshowjump?jump=previousslide"/>
          </p:cNvPr>
          <p:cNvSpPr/>
          <p:nvPr/>
        </p:nvSpPr>
        <p:spPr>
          <a:xfrm rot="-5400000">
            <a:off x="100650"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a:hlinkClick r:id="" action="ppaction://hlinkshowjump?jump=previousslide"/>
          </p:cNvPr>
          <p:cNvSpPr/>
          <p:nvPr/>
        </p:nvSpPr>
        <p:spPr>
          <a:xfrm>
            <a:off x="6700" y="1714500"/>
            <a:ext cx="354900" cy="17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4"/>
          <p:cNvSpPr txBox="1"/>
          <p:nvPr/>
        </p:nvSpPr>
        <p:spPr>
          <a:xfrm>
            <a:off x="7858793" y="4822656"/>
            <a:ext cx="690900" cy="232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Bellota Text Light"/>
                <a:ea typeface="Bellota Text Light"/>
                <a:cs typeface="Bellota Text Light"/>
                <a:sym typeface="Bellota Text Light"/>
              </a:rPr>
              <a:t>PAG</a:t>
            </a:r>
            <a:endParaRPr>
              <a:solidFill>
                <a:schemeClr val="dk1"/>
              </a:solidFill>
              <a:latin typeface="Bellota Text Light"/>
              <a:ea typeface="Bellota Text Light"/>
              <a:cs typeface="Bellota Text Light"/>
              <a:sym typeface="Bellota Text Light"/>
            </a:endParaRPr>
          </a:p>
        </p:txBody>
      </p:sp>
      <p:sp>
        <p:nvSpPr>
          <p:cNvPr id="328" name="Google Shape;328;p24"/>
          <p:cNvSpPr txBox="1">
            <a:spLocks noGrp="1"/>
          </p:cNvSpPr>
          <p:nvPr>
            <p:ph type="sldNum" idx="12"/>
          </p:nvPr>
        </p:nvSpPr>
        <p:spPr>
          <a:xfrm>
            <a:off x="8251147" y="4819594"/>
            <a:ext cx="501900" cy="2328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Bellota Text Light"/>
                <a:ea typeface="Bellota Text Light"/>
                <a:cs typeface="Bellota Text Light"/>
                <a:sym typeface="Bellota Text Light"/>
              </a:defRPr>
            </a:lvl1pPr>
            <a:lvl2pPr lvl="1" algn="r" rtl="0">
              <a:buNone/>
              <a:defRPr>
                <a:solidFill>
                  <a:schemeClr val="dk1"/>
                </a:solidFill>
                <a:latin typeface="Bellota Text Light"/>
                <a:ea typeface="Bellota Text Light"/>
                <a:cs typeface="Bellota Text Light"/>
                <a:sym typeface="Bellota Text Light"/>
              </a:defRPr>
            </a:lvl2pPr>
            <a:lvl3pPr lvl="2" algn="r" rtl="0">
              <a:buNone/>
              <a:defRPr>
                <a:solidFill>
                  <a:schemeClr val="dk1"/>
                </a:solidFill>
                <a:latin typeface="Bellota Text Light"/>
                <a:ea typeface="Bellota Text Light"/>
                <a:cs typeface="Bellota Text Light"/>
                <a:sym typeface="Bellota Text Light"/>
              </a:defRPr>
            </a:lvl3pPr>
            <a:lvl4pPr lvl="3" algn="r" rtl="0">
              <a:buNone/>
              <a:defRPr>
                <a:solidFill>
                  <a:schemeClr val="dk1"/>
                </a:solidFill>
                <a:latin typeface="Bellota Text Light"/>
                <a:ea typeface="Bellota Text Light"/>
                <a:cs typeface="Bellota Text Light"/>
                <a:sym typeface="Bellota Text Light"/>
              </a:defRPr>
            </a:lvl4pPr>
            <a:lvl5pPr lvl="4" algn="r" rtl="0">
              <a:buNone/>
              <a:defRPr>
                <a:solidFill>
                  <a:schemeClr val="dk1"/>
                </a:solidFill>
                <a:latin typeface="Bellota Text Light"/>
                <a:ea typeface="Bellota Text Light"/>
                <a:cs typeface="Bellota Text Light"/>
                <a:sym typeface="Bellota Text Light"/>
              </a:defRPr>
            </a:lvl5pPr>
            <a:lvl6pPr lvl="5" algn="r" rtl="0">
              <a:buNone/>
              <a:defRPr>
                <a:solidFill>
                  <a:schemeClr val="dk1"/>
                </a:solidFill>
                <a:latin typeface="Bellota Text Light"/>
                <a:ea typeface="Bellota Text Light"/>
                <a:cs typeface="Bellota Text Light"/>
                <a:sym typeface="Bellota Text Light"/>
              </a:defRPr>
            </a:lvl6pPr>
            <a:lvl7pPr lvl="6" algn="r" rtl="0">
              <a:buNone/>
              <a:defRPr>
                <a:solidFill>
                  <a:schemeClr val="dk1"/>
                </a:solidFill>
                <a:latin typeface="Bellota Text Light"/>
                <a:ea typeface="Bellota Text Light"/>
                <a:cs typeface="Bellota Text Light"/>
                <a:sym typeface="Bellota Text Light"/>
              </a:defRPr>
            </a:lvl7pPr>
            <a:lvl8pPr lvl="7" algn="r" rtl="0">
              <a:buNone/>
              <a:defRPr>
                <a:solidFill>
                  <a:schemeClr val="dk1"/>
                </a:solidFill>
                <a:latin typeface="Bellota Text Light"/>
                <a:ea typeface="Bellota Text Light"/>
                <a:cs typeface="Bellota Text Light"/>
                <a:sym typeface="Bellota Text Light"/>
              </a:defRPr>
            </a:lvl8pPr>
            <a:lvl9pPr lvl="8" algn="r" rtl="0">
              <a:buNone/>
              <a:defRPr>
                <a:solidFill>
                  <a:schemeClr val="dk1"/>
                </a:solidFill>
                <a:latin typeface="Bellota Text Light"/>
                <a:ea typeface="Bellota Text Light"/>
                <a:cs typeface="Bellota Text Light"/>
                <a:sym typeface="Bellota Tex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1"/>
        </a:solidFill>
        <a:effectLst/>
      </p:bgPr>
    </p:bg>
    <p:spTree>
      <p:nvGrpSpPr>
        <p:cNvPr id="1" name="Shape 354"/>
        <p:cNvGrpSpPr/>
        <p:nvPr/>
      </p:nvGrpSpPr>
      <p:grpSpPr>
        <a:xfrm>
          <a:off x="0" y="0"/>
          <a:ext cx="0" cy="0"/>
          <a:chOff x="0" y="0"/>
          <a:chExt cx="0" cy="0"/>
        </a:xfrm>
      </p:grpSpPr>
      <p:pic>
        <p:nvPicPr>
          <p:cNvPr id="355" name="Google Shape;355;p27"/>
          <p:cNvPicPr preferRelativeResize="0"/>
          <p:nvPr/>
        </p:nvPicPr>
        <p:blipFill>
          <a:blip r:embed="rId2">
            <a:alphaModFix/>
          </a:blip>
          <a:stretch>
            <a:fillRect/>
          </a:stretch>
        </p:blipFill>
        <p:spPr>
          <a:xfrm>
            <a:off x="0" y="1339"/>
            <a:ext cx="9143998" cy="5140822"/>
          </a:xfrm>
          <a:prstGeom prst="rect">
            <a:avLst/>
          </a:prstGeom>
          <a:noFill/>
          <a:ln>
            <a:noFill/>
          </a:ln>
        </p:spPr>
      </p:pic>
      <p:grpSp>
        <p:nvGrpSpPr>
          <p:cNvPr id="356" name="Google Shape;356;p27"/>
          <p:cNvGrpSpPr/>
          <p:nvPr/>
        </p:nvGrpSpPr>
        <p:grpSpPr>
          <a:xfrm>
            <a:off x="358375" y="-1275"/>
            <a:ext cx="8432400" cy="5146800"/>
            <a:chOff x="358375" y="-1275"/>
            <a:chExt cx="8432400" cy="5146800"/>
          </a:xfrm>
        </p:grpSpPr>
        <p:cxnSp>
          <p:nvCxnSpPr>
            <p:cNvPr id="357" name="Google Shape;357;p27"/>
            <p:cNvCxnSpPr/>
            <p:nvPr/>
          </p:nvCxnSpPr>
          <p:spPr>
            <a:xfrm>
              <a:off x="8784000" y="-1275"/>
              <a:ext cx="0" cy="5145600"/>
            </a:xfrm>
            <a:prstGeom prst="straightConnector1">
              <a:avLst/>
            </a:prstGeom>
            <a:noFill/>
            <a:ln w="9525" cap="flat" cmpd="sng">
              <a:solidFill>
                <a:schemeClr val="dk1"/>
              </a:solidFill>
              <a:prstDash val="solid"/>
              <a:round/>
              <a:headEnd type="none" w="med" len="med"/>
              <a:tailEnd type="none" w="med" len="med"/>
            </a:ln>
          </p:spPr>
        </p:cxnSp>
        <p:cxnSp>
          <p:nvCxnSpPr>
            <p:cNvPr id="358" name="Google Shape;358;p27"/>
            <p:cNvCxnSpPr/>
            <p:nvPr/>
          </p:nvCxnSpPr>
          <p:spPr>
            <a:xfrm>
              <a:off x="358375" y="-1275"/>
              <a:ext cx="0" cy="5146800"/>
            </a:xfrm>
            <a:prstGeom prst="straightConnector1">
              <a:avLst/>
            </a:prstGeom>
            <a:noFill/>
            <a:ln w="9525" cap="flat" cmpd="sng">
              <a:solidFill>
                <a:schemeClr val="dk1"/>
              </a:solidFill>
              <a:prstDash val="solid"/>
              <a:round/>
              <a:headEnd type="none" w="med" len="med"/>
              <a:tailEnd type="none" w="med" len="med"/>
            </a:ln>
          </p:spPr>
        </p:cxnSp>
        <p:cxnSp>
          <p:nvCxnSpPr>
            <p:cNvPr id="359" name="Google Shape;359;p27"/>
            <p:cNvCxnSpPr/>
            <p:nvPr/>
          </p:nvCxnSpPr>
          <p:spPr>
            <a:xfrm>
              <a:off x="358375" y="408600"/>
              <a:ext cx="8432400" cy="0"/>
            </a:xfrm>
            <a:prstGeom prst="straightConnector1">
              <a:avLst/>
            </a:prstGeom>
            <a:noFill/>
            <a:ln w="9525" cap="flat" cmpd="sng">
              <a:solidFill>
                <a:schemeClr val="dk1"/>
              </a:solidFill>
              <a:prstDash val="solid"/>
              <a:round/>
              <a:headEnd type="none" w="med" len="med"/>
              <a:tailEnd type="none" w="med" len="med"/>
            </a:ln>
          </p:spPr>
        </p:cxnSp>
      </p:grpSp>
      <p:sp>
        <p:nvSpPr>
          <p:cNvPr id="360" name="Google Shape;360;p27"/>
          <p:cNvSpPr txBox="1"/>
          <p:nvPr/>
        </p:nvSpPr>
        <p:spPr>
          <a:xfrm>
            <a:off x="7858793" y="4822656"/>
            <a:ext cx="690900" cy="232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Bellota Text Light"/>
                <a:ea typeface="Bellota Text Light"/>
                <a:cs typeface="Bellota Text Light"/>
                <a:sym typeface="Bellota Text Light"/>
              </a:rPr>
              <a:t>PAG</a:t>
            </a:r>
            <a:endParaRPr>
              <a:solidFill>
                <a:schemeClr val="dk1"/>
              </a:solidFill>
              <a:latin typeface="Bellota Text Light"/>
              <a:ea typeface="Bellota Text Light"/>
              <a:cs typeface="Bellota Text Light"/>
              <a:sym typeface="Bellota Text Light"/>
            </a:endParaRPr>
          </a:p>
        </p:txBody>
      </p:sp>
      <p:sp>
        <p:nvSpPr>
          <p:cNvPr id="361" name="Google Shape;361;p27"/>
          <p:cNvSpPr txBox="1">
            <a:spLocks noGrp="1"/>
          </p:cNvSpPr>
          <p:nvPr>
            <p:ph type="sldNum" idx="12"/>
          </p:nvPr>
        </p:nvSpPr>
        <p:spPr>
          <a:xfrm>
            <a:off x="8251147" y="4819594"/>
            <a:ext cx="501900" cy="2328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Bellota Text Light"/>
                <a:ea typeface="Bellota Text Light"/>
                <a:cs typeface="Bellota Text Light"/>
                <a:sym typeface="Bellota Text Light"/>
              </a:defRPr>
            </a:lvl1pPr>
            <a:lvl2pPr lvl="1" algn="r" rtl="0">
              <a:buNone/>
              <a:defRPr>
                <a:solidFill>
                  <a:schemeClr val="dk1"/>
                </a:solidFill>
                <a:latin typeface="Bellota Text Light"/>
                <a:ea typeface="Bellota Text Light"/>
                <a:cs typeface="Bellota Text Light"/>
                <a:sym typeface="Bellota Text Light"/>
              </a:defRPr>
            </a:lvl2pPr>
            <a:lvl3pPr lvl="2" algn="r" rtl="0">
              <a:buNone/>
              <a:defRPr>
                <a:solidFill>
                  <a:schemeClr val="dk1"/>
                </a:solidFill>
                <a:latin typeface="Bellota Text Light"/>
                <a:ea typeface="Bellota Text Light"/>
                <a:cs typeface="Bellota Text Light"/>
                <a:sym typeface="Bellota Text Light"/>
              </a:defRPr>
            </a:lvl3pPr>
            <a:lvl4pPr lvl="3" algn="r" rtl="0">
              <a:buNone/>
              <a:defRPr>
                <a:solidFill>
                  <a:schemeClr val="dk1"/>
                </a:solidFill>
                <a:latin typeface="Bellota Text Light"/>
                <a:ea typeface="Bellota Text Light"/>
                <a:cs typeface="Bellota Text Light"/>
                <a:sym typeface="Bellota Text Light"/>
              </a:defRPr>
            </a:lvl4pPr>
            <a:lvl5pPr lvl="4" algn="r" rtl="0">
              <a:buNone/>
              <a:defRPr>
                <a:solidFill>
                  <a:schemeClr val="dk1"/>
                </a:solidFill>
                <a:latin typeface="Bellota Text Light"/>
                <a:ea typeface="Bellota Text Light"/>
                <a:cs typeface="Bellota Text Light"/>
                <a:sym typeface="Bellota Text Light"/>
              </a:defRPr>
            </a:lvl5pPr>
            <a:lvl6pPr lvl="5" algn="r" rtl="0">
              <a:buNone/>
              <a:defRPr>
                <a:solidFill>
                  <a:schemeClr val="dk1"/>
                </a:solidFill>
                <a:latin typeface="Bellota Text Light"/>
                <a:ea typeface="Bellota Text Light"/>
                <a:cs typeface="Bellota Text Light"/>
                <a:sym typeface="Bellota Text Light"/>
              </a:defRPr>
            </a:lvl6pPr>
            <a:lvl7pPr lvl="6" algn="r" rtl="0">
              <a:buNone/>
              <a:defRPr>
                <a:solidFill>
                  <a:schemeClr val="dk1"/>
                </a:solidFill>
                <a:latin typeface="Bellota Text Light"/>
                <a:ea typeface="Bellota Text Light"/>
                <a:cs typeface="Bellota Text Light"/>
                <a:sym typeface="Bellota Text Light"/>
              </a:defRPr>
            </a:lvl7pPr>
            <a:lvl8pPr lvl="7" algn="r" rtl="0">
              <a:buNone/>
              <a:defRPr>
                <a:solidFill>
                  <a:schemeClr val="dk1"/>
                </a:solidFill>
                <a:latin typeface="Bellota Text Light"/>
                <a:ea typeface="Bellota Text Light"/>
                <a:cs typeface="Bellota Text Light"/>
                <a:sym typeface="Bellota Text Light"/>
              </a:defRPr>
            </a:lvl8pPr>
            <a:lvl9pPr lvl="8" algn="r" rtl="0">
              <a:buNone/>
              <a:defRPr>
                <a:solidFill>
                  <a:schemeClr val="dk1"/>
                </a:solidFill>
                <a:latin typeface="Bellota Text Light"/>
                <a:ea typeface="Bellota Text Light"/>
                <a:cs typeface="Bellota Text Light"/>
                <a:sym typeface="Bellota Tex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2"/>
        </a:solidFill>
        <a:effectLst/>
      </p:bgPr>
    </p:bg>
    <p:spTree>
      <p:nvGrpSpPr>
        <p:cNvPr id="1" name="Shape 362"/>
        <p:cNvGrpSpPr/>
        <p:nvPr/>
      </p:nvGrpSpPr>
      <p:grpSpPr>
        <a:xfrm>
          <a:off x="0" y="0"/>
          <a:ext cx="0" cy="0"/>
          <a:chOff x="0" y="0"/>
          <a:chExt cx="0" cy="0"/>
        </a:xfrm>
      </p:grpSpPr>
      <p:pic>
        <p:nvPicPr>
          <p:cNvPr id="363" name="Google Shape;363;p28"/>
          <p:cNvPicPr preferRelativeResize="0"/>
          <p:nvPr/>
        </p:nvPicPr>
        <p:blipFill>
          <a:blip r:embed="rId2">
            <a:alphaModFix/>
          </a:blip>
          <a:stretch>
            <a:fillRect/>
          </a:stretch>
        </p:blipFill>
        <p:spPr>
          <a:xfrm>
            <a:off x="0" y="1339"/>
            <a:ext cx="9143998" cy="5140822"/>
          </a:xfrm>
          <a:prstGeom prst="rect">
            <a:avLst/>
          </a:prstGeom>
          <a:noFill/>
          <a:ln>
            <a:noFill/>
          </a:ln>
        </p:spPr>
      </p:pic>
      <p:grpSp>
        <p:nvGrpSpPr>
          <p:cNvPr id="364" name="Google Shape;364;p28"/>
          <p:cNvGrpSpPr/>
          <p:nvPr/>
        </p:nvGrpSpPr>
        <p:grpSpPr>
          <a:xfrm>
            <a:off x="358375" y="-1275"/>
            <a:ext cx="8432400" cy="5146800"/>
            <a:chOff x="358375" y="-1275"/>
            <a:chExt cx="8432400" cy="5146800"/>
          </a:xfrm>
        </p:grpSpPr>
        <p:cxnSp>
          <p:nvCxnSpPr>
            <p:cNvPr id="365" name="Google Shape;365;p28"/>
            <p:cNvCxnSpPr/>
            <p:nvPr/>
          </p:nvCxnSpPr>
          <p:spPr>
            <a:xfrm>
              <a:off x="8784000" y="-1275"/>
              <a:ext cx="0" cy="5145600"/>
            </a:xfrm>
            <a:prstGeom prst="straightConnector1">
              <a:avLst/>
            </a:prstGeom>
            <a:noFill/>
            <a:ln w="9525" cap="flat" cmpd="sng">
              <a:solidFill>
                <a:schemeClr val="dk1"/>
              </a:solidFill>
              <a:prstDash val="solid"/>
              <a:round/>
              <a:headEnd type="none" w="med" len="med"/>
              <a:tailEnd type="none" w="med" len="med"/>
            </a:ln>
          </p:spPr>
        </p:cxnSp>
        <p:cxnSp>
          <p:nvCxnSpPr>
            <p:cNvPr id="366" name="Google Shape;366;p28"/>
            <p:cNvCxnSpPr/>
            <p:nvPr/>
          </p:nvCxnSpPr>
          <p:spPr>
            <a:xfrm>
              <a:off x="358375" y="-1275"/>
              <a:ext cx="0" cy="5146800"/>
            </a:xfrm>
            <a:prstGeom prst="straightConnector1">
              <a:avLst/>
            </a:prstGeom>
            <a:noFill/>
            <a:ln w="9525" cap="flat" cmpd="sng">
              <a:solidFill>
                <a:schemeClr val="dk1"/>
              </a:solidFill>
              <a:prstDash val="solid"/>
              <a:round/>
              <a:headEnd type="none" w="med" len="med"/>
              <a:tailEnd type="none" w="med" len="med"/>
            </a:ln>
          </p:spPr>
        </p:cxnSp>
        <p:cxnSp>
          <p:nvCxnSpPr>
            <p:cNvPr id="367" name="Google Shape;367;p28"/>
            <p:cNvCxnSpPr/>
            <p:nvPr/>
          </p:nvCxnSpPr>
          <p:spPr>
            <a:xfrm>
              <a:off x="358375" y="2571525"/>
              <a:ext cx="8432400" cy="0"/>
            </a:xfrm>
            <a:prstGeom prst="straightConnector1">
              <a:avLst/>
            </a:prstGeom>
            <a:noFill/>
            <a:ln w="9525" cap="flat" cmpd="sng">
              <a:solidFill>
                <a:schemeClr val="dk1"/>
              </a:solidFill>
              <a:prstDash val="solid"/>
              <a:round/>
              <a:headEnd type="none" w="med" len="med"/>
              <a:tailEnd type="none" w="med" len="med"/>
            </a:ln>
          </p:spPr>
        </p:cxnSp>
      </p:grpSp>
      <p:sp>
        <p:nvSpPr>
          <p:cNvPr id="368" name="Google Shape;368;p28"/>
          <p:cNvSpPr txBox="1"/>
          <p:nvPr/>
        </p:nvSpPr>
        <p:spPr>
          <a:xfrm>
            <a:off x="7858793" y="4822656"/>
            <a:ext cx="690900" cy="232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Bellota Text Light"/>
                <a:ea typeface="Bellota Text Light"/>
                <a:cs typeface="Bellota Text Light"/>
                <a:sym typeface="Bellota Text Light"/>
              </a:rPr>
              <a:t>PAG</a:t>
            </a:r>
            <a:endParaRPr>
              <a:solidFill>
                <a:schemeClr val="dk1"/>
              </a:solidFill>
              <a:latin typeface="Bellota Text Light"/>
              <a:ea typeface="Bellota Text Light"/>
              <a:cs typeface="Bellota Text Light"/>
              <a:sym typeface="Bellota Text Light"/>
            </a:endParaRPr>
          </a:p>
        </p:txBody>
      </p:sp>
      <p:sp>
        <p:nvSpPr>
          <p:cNvPr id="369" name="Google Shape;369;p28"/>
          <p:cNvSpPr txBox="1">
            <a:spLocks noGrp="1"/>
          </p:cNvSpPr>
          <p:nvPr>
            <p:ph type="sldNum" idx="12"/>
          </p:nvPr>
        </p:nvSpPr>
        <p:spPr>
          <a:xfrm>
            <a:off x="8251147" y="4819594"/>
            <a:ext cx="501900" cy="2328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Bellota Text Light"/>
                <a:ea typeface="Bellota Text Light"/>
                <a:cs typeface="Bellota Text Light"/>
                <a:sym typeface="Bellota Text Light"/>
              </a:defRPr>
            </a:lvl1pPr>
            <a:lvl2pPr lvl="1" algn="r" rtl="0">
              <a:buNone/>
              <a:defRPr>
                <a:solidFill>
                  <a:schemeClr val="dk1"/>
                </a:solidFill>
                <a:latin typeface="Bellota Text Light"/>
                <a:ea typeface="Bellota Text Light"/>
                <a:cs typeface="Bellota Text Light"/>
                <a:sym typeface="Bellota Text Light"/>
              </a:defRPr>
            </a:lvl2pPr>
            <a:lvl3pPr lvl="2" algn="r" rtl="0">
              <a:buNone/>
              <a:defRPr>
                <a:solidFill>
                  <a:schemeClr val="dk1"/>
                </a:solidFill>
                <a:latin typeface="Bellota Text Light"/>
                <a:ea typeface="Bellota Text Light"/>
                <a:cs typeface="Bellota Text Light"/>
                <a:sym typeface="Bellota Text Light"/>
              </a:defRPr>
            </a:lvl3pPr>
            <a:lvl4pPr lvl="3" algn="r" rtl="0">
              <a:buNone/>
              <a:defRPr>
                <a:solidFill>
                  <a:schemeClr val="dk1"/>
                </a:solidFill>
                <a:latin typeface="Bellota Text Light"/>
                <a:ea typeface="Bellota Text Light"/>
                <a:cs typeface="Bellota Text Light"/>
                <a:sym typeface="Bellota Text Light"/>
              </a:defRPr>
            </a:lvl4pPr>
            <a:lvl5pPr lvl="4" algn="r" rtl="0">
              <a:buNone/>
              <a:defRPr>
                <a:solidFill>
                  <a:schemeClr val="dk1"/>
                </a:solidFill>
                <a:latin typeface="Bellota Text Light"/>
                <a:ea typeface="Bellota Text Light"/>
                <a:cs typeface="Bellota Text Light"/>
                <a:sym typeface="Bellota Text Light"/>
              </a:defRPr>
            </a:lvl5pPr>
            <a:lvl6pPr lvl="5" algn="r" rtl="0">
              <a:buNone/>
              <a:defRPr>
                <a:solidFill>
                  <a:schemeClr val="dk1"/>
                </a:solidFill>
                <a:latin typeface="Bellota Text Light"/>
                <a:ea typeface="Bellota Text Light"/>
                <a:cs typeface="Bellota Text Light"/>
                <a:sym typeface="Bellota Text Light"/>
              </a:defRPr>
            </a:lvl6pPr>
            <a:lvl7pPr lvl="6" algn="r" rtl="0">
              <a:buNone/>
              <a:defRPr>
                <a:solidFill>
                  <a:schemeClr val="dk1"/>
                </a:solidFill>
                <a:latin typeface="Bellota Text Light"/>
                <a:ea typeface="Bellota Text Light"/>
                <a:cs typeface="Bellota Text Light"/>
                <a:sym typeface="Bellota Text Light"/>
              </a:defRPr>
            </a:lvl7pPr>
            <a:lvl8pPr lvl="7" algn="r" rtl="0">
              <a:buNone/>
              <a:defRPr>
                <a:solidFill>
                  <a:schemeClr val="dk1"/>
                </a:solidFill>
                <a:latin typeface="Bellota Text Light"/>
                <a:ea typeface="Bellota Text Light"/>
                <a:cs typeface="Bellota Text Light"/>
                <a:sym typeface="Bellota Text Light"/>
              </a:defRPr>
            </a:lvl8pPr>
            <a:lvl9pPr lvl="8" algn="r" rtl="0">
              <a:buNone/>
              <a:defRPr>
                <a:solidFill>
                  <a:schemeClr val="dk1"/>
                </a:solidFill>
                <a:latin typeface="Bellota Text Light"/>
                <a:ea typeface="Bellota Text Light"/>
                <a:cs typeface="Bellota Text Light"/>
                <a:sym typeface="Bellota Tex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solidFill>
          <a:schemeClr val="accent4"/>
        </a:solidFill>
        <a:effectLst/>
      </p:bgPr>
    </p:bg>
    <p:spTree>
      <p:nvGrpSpPr>
        <p:cNvPr id="1" name="Shape 370"/>
        <p:cNvGrpSpPr/>
        <p:nvPr/>
      </p:nvGrpSpPr>
      <p:grpSpPr>
        <a:xfrm>
          <a:off x="0" y="0"/>
          <a:ext cx="0" cy="0"/>
          <a:chOff x="0" y="0"/>
          <a:chExt cx="0" cy="0"/>
        </a:xfrm>
      </p:grpSpPr>
      <p:pic>
        <p:nvPicPr>
          <p:cNvPr id="371" name="Google Shape;371;p29"/>
          <p:cNvPicPr preferRelativeResize="0"/>
          <p:nvPr/>
        </p:nvPicPr>
        <p:blipFill>
          <a:blip r:embed="rId2">
            <a:alphaModFix/>
          </a:blip>
          <a:stretch>
            <a:fillRect/>
          </a:stretch>
        </p:blipFill>
        <p:spPr>
          <a:xfrm>
            <a:off x="0" y="1339"/>
            <a:ext cx="9143998" cy="5140822"/>
          </a:xfrm>
          <a:prstGeom prst="rect">
            <a:avLst/>
          </a:prstGeom>
          <a:noFill/>
          <a:ln>
            <a:noFill/>
          </a:ln>
        </p:spPr>
      </p:pic>
      <p:sp>
        <p:nvSpPr>
          <p:cNvPr id="372" name="Google Shape;372;p29">
            <a:hlinkClick r:id="" action="ppaction://hlinkshowjump?jump=nextslide"/>
          </p:cNvPr>
          <p:cNvSpPr/>
          <p:nvPr/>
        </p:nvSpPr>
        <p:spPr>
          <a:xfrm rot="5400000">
            <a:off x="8895325"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a:hlinkClick r:id="" action="ppaction://hlinkshowjump?jump=previousslide"/>
          </p:cNvPr>
          <p:cNvSpPr/>
          <p:nvPr/>
        </p:nvSpPr>
        <p:spPr>
          <a:xfrm rot="-5400000">
            <a:off x="100650"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29"/>
          <p:cNvGrpSpPr/>
          <p:nvPr/>
        </p:nvGrpSpPr>
        <p:grpSpPr>
          <a:xfrm rot="10800000">
            <a:off x="358375" y="-1275"/>
            <a:ext cx="8432400" cy="5146800"/>
            <a:chOff x="358375" y="-1275"/>
            <a:chExt cx="8432400" cy="5146800"/>
          </a:xfrm>
        </p:grpSpPr>
        <p:cxnSp>
          <p:nvCxnSpPr>
            <p:cNvPr id="375" name="Google Shape;375;p29"/>
            <p:cNvCxnSpPr/>
            <p:nvPr/>
          </p:nvCxnSpPr>
          <p:spPr>
            <a:xfrm>
              <a:off x="8784000" y="-1275"/>
              <a:ext cx="0" cy="5145600"/>
            </a:xfrm>
            <a:prstGeom prst="straightConnector1">
              <a:avLst/>
            </a:prstGeom>
            <a:noFill/>
            <a:ln w="9525" cap="flat" cmpd="sng">
              <a:solidFill>
                <a:schemeClr val="dk1"/>
              </a:solidFill>
              <a:prstDash val="solid"/>
              <a:round/>
              <a:headEnd type="none" w="med" len="med"/>
              <a:tailEnd type="none" w="med" len="med"/>
            </a:ln>
          </p:spPr>
        </p:cxnSp>
        <p:cxnSp>
          <p:nvCxnSpPr>
            <p:cNvPr id="376" name="Google Shape;376;p29"/>
            <p:cNvCxnSpPr/>
            <p:nvPr/>
          </p:nvCxnSpPr>
          <p:spPr>
            <a:xfrm>
              <a:off x="358375" y="-1275"/>
              <a:ext cx="0" cy="5146800"/>
            </a:xfrm>
            <a:prstGeom prst="straightConnector1">
              <a:avLst/>
            </a:prstGeom>
            <a:noFill/>
            <a:ln w="9525" cap="flat" cmpd="sng">
              <a:solidFill>
                <a:schemeClr val="dk1"/>
              </a:solidFill>
              <a:prstDash val="solid"/>
              <a:round/>
              <a:headEnd type="none" w="med" len="med"/>
              <a:tailEnd type="none" w="med" len="med"/>
            </a:ln>
          </p:spPr>
        </p:cxnSp>
        <p:cxnSp>
          <p:nvCxnSpPr>
            <p:cNvPr id="377" name="Google Shape;377;p29"/>
            <p:cNvCxnSpPr/>
            <p:nvPr/>
          </p:nvCxnSpPr>
          <p:spPr>
            <a:xfrm>
              <a:off x="358375" y="408600"/>
              <a:ext cx="8432400" cy="0"/>
            </a:xfrm>
            <a:prstGeom prst="straightConnector1">
              <a:avLst/>
            </a:prstGeom>
            <a:noFill/>
            <a:ln w="9525" cap="flat" cmpd="sng">
              <a:solidFill>
                <a:schemeClr val="dk1"/>
              </a:solidFill>
              <a:prstDash val="solid"/>
              <a:round/>
              <a:headEnd type="none" w="med" len="med"/>
              <a:tailEnd type="none" w="med" len="med"/>
            </a:ln>
          </p:spPr>
        </p:cxnSp>
      </p:grpSp>
      <p:sp>
        <p:nvSpPr>
          <p:cNvPr id="378" name="Google Shape;378;p29">
            <a:hlinkClick r:id="" action="ppaction://hlinkshowjump?jump=previousslide"/>
          </p:cNvPr>
          <p:cNvSpPr/>
          <p:nvPr/>
        </p:nvSpPr>
        <p:spPr>
          <a:xfrm>
            <a:off x="6700" y="1714500"/>
            <a:ext cx="354900" cy="17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9"/>
          <p:cNvSpPr txBox="1"/>
          <p:nvPr/>
        </p:nvSpPr>
        <p:spPr>
          <a:xfrm>
            <a:off x="7858793" y="4822656"/>
            <a:ext cx="690900" cy="232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Bellota Text Light"/>
                <a:ea typeface="Bellota Text Light"/>
                <a:cs typeface="Bellota Text Light"/>
                <a:sym typeface="Bellota Text Light"/>
              </a:rPr>
              <a:t>PAG</a:t>
            </a:r>
            <a:endParaRPr>
              <a:solidFill>
                <a:schemeClr val="dk1"/>
              </a:solidFill>
              <a:latin typeface="Bellota Text Light"/>
              <a:ea typeface="Bellota Text Light"/>
              <a:cs typeface="Bellota Text Light"/>
              <a:sym typeface="Bellota Text Light"/>
            </a:endParaRPr>
          </a:p>
        </p:txBody>
      </p:sp>
      <p:sp>
        <p:nvSpPr>
          <p:cNvPr id="380" name="Google Shape;380;p29"/>
          <p:cNvSpPr txBox="1">
            <a:spLocks noGrp="1"/>
          </p:cNvSpPr>
          <p:nvPr>
            <p:ph type="sldNum" idx="12"/>
          </p:nvPr>
        </p:nvSpPr>
        <p:spPr>
          <a:xfrm>
            <a:off x="8251147" y="4819594"/>
            <a:ext cx="501900" cy="232800"/>
          </a:xfrm>
          <a:prstGeom prst="rect">
            <a:avLst/>
          </a:prstGeom>
          <a:noFill/>
          <a:ln>
            <a:noFill/>
          </a:ln>
        </p:spPr>
        <p:txBody>
          <a:bodyPr spcFirstLastPara="1" wrap="square" lIns="91425" tIns="91425" rIns="91425" bIns="91425" anchor="ctr" anchorCtr="0">
            <a:noAutofit/>
          </a:bodyPr>
          <a:lstStyle>
            <a:lvl1pPr lvl="0" algn="r" rtl="0">
              <a:buNone/>
              <a:defRPr>
                <a:solidFill>
                  <a:schemeClr val="dk1"/>
                </a:solidFill>
                <a:latin typeface="Bellota Text Light"/>
                <a:ea typeface="Bellota Text Light"/>
                <a:cs typeface="Bellota Text Light"/>
                <a:sym typeface="Bellota Text Light"/>
              </a:defRPr>
            </a:lvl1pPr>
            <a:lvl2pPr lvl="1" algn="r" rtl="0">
              <a:buNone/>
              <a:defRPr>
                <a:solidFill>
                  <a:schemeClr val="dk1"/>
                </a:solidFill>
                <a:latin typeface="Bellota Text Light"/>
                <a:ea typeface="Bellota Text Light"/>
                <a:cs typeface="Bellota Text Light"/>
                <a:sym typeface="Bellota Text Light"/>
              </a:defRPr>
            </a:lvl2pPr>
            <a:lvl3pPr lvl="2" algn="r" rtl="0">
              <a:buNone/>
              <a:defRPr>
                <a:solidFill>
                  <a:schemeClr val="dk1"/>
                </a:solidFill>
                <a:latin typeface="Bellota Text Light"/>
                <a:ea typeface="Bellota Text Light"/>
                <a:cs typeface="Bellota Text Light"/>
                <a:sym typeface="Bellota Text Light"/>
              </a:defRPr>
            </a:lvl3pPr>
            <a:lvl4pPr lvl="3" algn="r" rtl="0">
              <a:buNone/>
              <a:defRPr>
                <a:solidFill>
                  <a:schemeClr val="dk1"/>
                </a:solidFill>
                <a:latin typeface="Bellota Text Light"/>
                <a:ea typeface="Bellota Text Light"/>
                <a:cs typeface="Bellota Text Light"/>
                <a:sym typeface="Bellota Text Light"/>
              </a:defRPr>
            </a:lvl4pPr>
            <a:lvl5pPr lvl="4" algn="r" rtl="0">
              <a:buNone/>
              <a:defRPr>
                <a:solidFill>
                  <a:schemeClr val="dk1"/>
                </a:solidFill>
                <a:latin typeface="Bellota Text Light"/>
                <a:ea typeface="Bellota Text Light"/>
                <a:cs typeface="Bellota Text Light"/>
                <a:sym typeface="Bellota Text Light"/>
              </a:defRPr>
            </a:lvl5pPr>
            <a:lvl6pPr lvl="5" algn="r" rtl="0">
              <a:buNone/>
              <a:defRPr>
                <a:solidFill>
                  <a:schemeClr val="dk1"/>
                </a:solidFill>
                <a:latin typeface="Bellota Text Light"/>
                <a:ea typeface="Bellota Text Light"/>
                <a:cs typeface="Bellota Text Light"/>
                <a:sym typeface="Bellota Text Light"/>
              </a:defRPr>
            </a:lvl6pPr>
            <a:lvl7pPr lvl="6" algn="r" rtl="0">
              <a:buNone/>
              <a:defRPr>
                <a:solidFill>
                  <a:schemeClr val="dk1"/>
                </a:solidFill>
                <a:latin typeface="Bellota Text Light"/>
                <a:ea typeface="Bellota Text Light"/>
                <a:cs typeface="Bellota Text Light"/>
                <a:sym typeface="Bellota Text Light"/>
              </a:defRPr>
            </a:lvl7pPr>
            <a:lvl8pPr lvl="7" algn="r" rtl="0">
              <a:buNone/>
              <a:defRPr>
                <a:solidFill>
                  <a:schemeClr val="dk1"/>
                </a:solidFill>
                <a:latin typeface="Bellota Text Light"/>
                <a:ea typeface="Bellota Text Light"/>
                <a:cs typeface="Bellota Text Light"/>
                <a:sym typeface="Bellota Text Light"/>
              </a:defRPr>
            </a:lvl8pPr>
            <a:lvl9pPr lvl="8" algn="r" rtl="0">
              <a:buNone/>
              <a:defRPr>
                <a:solidFill>
                  <a:schemeClr val="dk1"/>
                </a:solidFill>
                <a:latin typeface="Bellota Text Light"/>
                <a:ea typeface="Bellota Text Light"/>
                <a:cs typeface="Bellota Text Light"/>
                <a:sym typeface="Bellota Tex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1pPr>
            <a:lvl2pPr lvl="1"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2pPr>
            <a:lvl3pPr lvl="2"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3pPr>
            <a:lvl4pPr lvl="3"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4pPr>
            <a:lvl5pPr lvl="4"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5pPr>
            <a:lvl6pPr lvl="5"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6pPr>
            <a:lvl7pPr lvl="6"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7pPr>
            <a:lvl8pPr lvl="7"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8pPr>
            <a:lvl9pPr lvl="8"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Bellota Text"/>
              <a:buChar char="●"/>
              <a:defRPr sz="1600">
                <a:solidFill>
                  <a:schemeClr val="dk2"/>
                </a:solidFill>
                <a:latin typeface="Bellota Text"/>
                <a:ea typeface="Bellota Text"/>
                <a:cs typeface="Bellota Text"/>
                <a:sym typeface="Bellota Text"/>
              </a:defRPr>
            </a:lvl1pPr>
            <a:lvl2pPr marL="914400" lvl="1" indent="-330200">
              <a:lnSpc>
                <a:spcPct val="100000"/>
              </a:lnSpc>
              <a:spcBef>
                <a:spcPts val="1600"/>
              </a:spcBef>
              <a:spcAft>
                <a:spcPts val="0"/>
              </a:spcAft>
              <a:buClr>
                <a:schemeClr val="dk2"/>
              </a:buClr>
              <a:buSzPts val="1600"/>
              <a:buFont typeface="Bellota Text"/>
              <a:buChar char="○"/>
              <a:defRPr sz="1600">
                <a:solidFill>
                  <a:schemeClr val="dk2"/>
                </a:solidFill>
                <a:latin typeface="Bellota Text"/>
                <a:ea typeface="Bellota Text"/>
                <a:cs typeface="Bellota Text"/>
                <a:sym typeface="Bellota Text"/>
              </a:defRPr>
            </a:lvl2pPr>
            <a:lvl3pPr marL="1371600" lvl="2" indent="-330200">
              <a:lnSpc>
                <a:spcPct val="100000"/>
              </a:lnSpc>
              <a:spcBef>
                <a:spcPts val="1600"/>
              </a:spcBef>
              <a:spcAft>
                <a:spcPts val="0"/>
              </a:spcAft>
              <a:buClr>
                <a:schemeClr val="dk2"/>
              </a:buClr>
              <a:buSzPts val="1600"/>
              <a:buFont typeface="Bellota Text"/>
              <a:buChar char="■"/>
              <a:defRPr sz="1600">
                <a:solidFill>
                  <a:schemeClr val="dk2"/>
                </a:solidFill>
                <a:latin typeface="Bellota Text"/>
                <a:ea typeface="Bellota Text"/>
                <a:cs typeface="Bellota Text"/>
                <a:sym typeface="Bellota Text"/>
              </a:defRPr>
            </a:lvl3pPr>
            <a:lvl4pPr marL="1828800" lvl="3" indent="-330200">
              <a:lnSpc>
                <a:spcPct val="100000"/>
              </a:lnSpc>
              <a:spcBef>
                <a:spcPts val="1600"/>
              </a:spcBef>
              <a:spcAft>
                <a:spcPts val="0"/>
              </a:spcAft>
              <a:buClr>
                <a:schemeClr val="dk2"/>
              </a:buClr>
              <a:buSzPts val="1600"/>
              <a:buFont typeface="Bellota Text"/>
              <a:buChar char="●"/>
              <a:defRPr sz="1600">
                <a:solidFill>
                  <a:schemeClr val="dk2"/>
                </a:solidFill>
                <a:latin typeface="Bellota Text"/>
                <a:ea typeface="Bellota Text"/>
                <a:cs typeface="Bellota Text"/>
                <a:sym typeface="Bellota Text"/>
              </a:defRPr>
            </a:lvl4pPr>
            <a:lvl5pPr marL="2286000" lvl="4" indent="-330200">
              <a:lnSpc>
                <a:spcPct val="100000"/>
              </a:lnSpc>
              <a:spcBef>
                <a:spcPts val="1600"/>
              </a:spcBef>
              <a:spcAft>
                <a:spcPts val="0"/>
              </a:spcAft>
              <a:buClr>
                <a:schemeClr val="dk2"/>
              </a:buClr>
              <a:buSzPts val="1600"/>
              <a:buFont typeface="Bellota Text"/>
              <a:buChar char="○"/>
              <a:defRPr sz="1600">
                <a:solidFill>
                  <a:schemeClr val="dk2"/>
                </a:solidFill>
                <a:latin typeface="Bellota Text"/>
                <a:ea typeface="Bellota Text"/>
                <a:cs typeface="Bellota Text"/>
                <a:sym typeface="Bellota Text"/>
              </a:defRPr>
            </a:lvl5pPr>
            <a:lvl6pPr marL="2743200" lvl="5" indent="-330200">
              <a:lnSpc>
                <a:spcPct val="100000"/>
              </a:lnSpc>
              <a:spcBef>
                <a:spcPts val="1600"/>
              </a:spcBef>
              <a:spcAft>
                <a:spcPts val="0"/>
              </a:spcAft>
              <a:buClr>
                <a:schemeClr val="dk2"/>
              </a:buClr>
              <a:buSzPts val="1600"/>
              <a:buFont typeface="Bellota Text"/>
              <a:buChar char="■"/>
              <a:defRPr sz="1600">
                <a:solidFill>
                  <a:schemeClr val="dk2"/>
                </a:solidFill>
                <a:latin typeface="Bellota Text"/>
                <a:ea typeface="Bellota Text"/>
                <a:cs typeface="Bellota Text"/>
                <a:sym typeface="Bellota Text"/>
              </a:defRPr>
            </a:lvl6pPr>
            <a:lvl7pPr marL="3200400" lvl="6" indent="-330200">
              <a:lnSpc>
                <a:spcPct val="100000"/>
              </a:lnSpc>
              <a:spcBef>
                <a:spcPts val="1600"/>
              </a:spcBef>
              <a:spcAft>
                <a:spcPts val="0"/>
              </a:spcAft>
              <a:buClr>
                <a:schemeClr val="dk2"/>
              </a:buClr>
              <a:buSzPts val="1600"/>
              <a:buFont typeface="Bellota Text"/>
              <a:buChar char="●"/>
              <a:defRPr sz="1600">
                <a:solidFill>
                  <a:schemeClr val="dk2"/>
                </a:solidFill>
                <a:latin typeface="Bellota Text"/>
                <a:ea typeface="Bellota Text"/>
                <a:cs typeface="Bellota Text"/>
                <a:sym typeface="Bellota Text"/>
              </a:defRPr>
            </a:lvl7pPr>
            <a:lvl8pPr marL="3657600" lvl="7" indent="-330200">
              <a:lnSpc>
                <a:spcPct val="100000"/>
              </a:lnSpc>
              <a:spcBef>
                <a:spcPts val="1600"/>
              </a:spcBef>
              <a:spcAft>
                <a:spcPts val="0"/>
              </a:spcAft>
              <a:buClr>
                <a:schemeClr val="dk2"/>
              </a:buClr>
              <a:buSzPts val="1600"/>
              <a:buFont typeface="Bellota Text"/>
              <a:buChar char="○"/>
              <a:defRPr sz="1600">
                <a:solidFill>
                  <a:schemeClr val="dk2"/>
                </a:solidFill>
                <a:latin typeface="Bellota Text"/>
                <a:ea typeface="Bellota Text"/>
                <a:cs typeface="Bellota Text"/>
                <a:sym typeface="Bellota Text"/>
              </a:defRPr>
            </a:lvl8pPr>
            <a:lvl9pPr marL="4114800" lvl="8" indent="-330200">
              <a:lnSpc>
                <a:spcPct val="100000"/>
              </a:lnSpc>
              <a:spcBef>
                <a:spcPts val="1600"/>
              </a:spcBef>
              <a:spcAft>
                <a:spcPts val="1600"/>
              </a:spcAft>
              <a:buClr>
                <a:schemeClr val="dk2"/>
              </a:buClr>
              <a:buSzPts val="1600"/>
              <a:buFont typeface="Bellota Text"/>
              <a:buChar char="■"/>
              <a:defRPr sz="1600">
                <a:solidFill>
                  <a:schemeClr val="dk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8" r:id="rId3"/>
    <p:sldLayoutId id="2147483659" r:id="rId4"/>
    <p:sldLayoutId id="2147483665" r:id="rId5"/>
    <p:sldLayoutId id="2147483670" r:id="rId6"/>
    <p:sldLayoutId id="2147483673" r:id="rId7"/>
    <p:sldLayoutId id="2147483674" r:id="rId8"/>
    <p:sldLayoutId id="2147483675" r:id="rId9"/>
    <p:sldLayoutId id="214748367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395"/>
        <p:cNvGrpSpPr/>
        <p:nvPr/>
      </p:nvGrpSpPr>
      <p:grpSpPr>
        <a:xfrm>
          <a:off x="0" y="0"/>
          <a:ext cx="0" cy="0"/>
          <a:chOff x="0" y="0"/>
          <a:chExt cx="0" cy="0"/>
        </a:xfrm>
      </p:grpSpPr>
      <p:sp>
        <p:nvSpPr>
          <p:cNvPr id="396" name="Google Shape;396;p3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397" name="Google Shape;397;p31"/>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3"/>
          <p:cNvSpPr txBox="1">
            <a:spLocks noGrp="1"/>
          </p:cNvSpPr>
          <p:nvPr>
            <p:ph type="ctrTitle"/>
          </p:nvPr>
        </p:nvSpPr>
        <p:spPr>
          <a:xfrm>
            <a:off x="1050375" y="781375"/>
            <a:ext cx="7043400" cy="198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The Art of Museum Studies:</a:t>
            </a:r>
            <a:endParaRPr dirty="0">
              <a:latin typeface="Times New Roman" panose="02020603050405020304" pitchFamily="18" charset="0"/>
              <a:cs typeface="Times New Roman" panose="02020603050405020304" pitchFamily="18" charset="0"/>
            </a:endParaRPr>
          </a:p>
        </p:txBody>
      </p:sp>
      <p:sp>
        <p:nvSpPr>
          <p:cNvPr id="404" name="Google Shape;404;p33"/>
          <p:cNvSpPr txBox="1">
            <a:spLocks noGrp="1"/>
          </p:cNvSpPr>
          <p:nvPr>
            <p:ph type="subTitle" idx="1"/>
          </p:nvPr>
        </p:nvSpPr>
        <p:spPr>
          <a:xfrm>
            <a:off x="2646000" y="2641168"/>
            <a:ext cx="38520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A brief introduction to what I do in the collection and how it has impacted me. </a:t>
            </a:r>
            <a:endParaRPr dirty="0">
              <a:latin typeface="Times New Roman" panose="02020603050405020304" pitchFamily="18" charset="0"/>
              <a:cs typeface="Times New Roman" panose="02020603050405020304" pitchFamily="18" charset="0"/>
            </a:endParaRPr>
          </a:p>
        </p:txBody>
      </p:sp>
      <p:sp>
        <p:nvSpPr>
          <p:cNvPr id="405" name="Google Shape;405;p33"/>
          <p:cNvSpPr txBox="1">
            <a:spLocks noGrp="1"/>
          </p:cNvSpPr>
          <p:nvPr>
            <p:ph type="sldNum" idx="12"/>
          </p:nvPr>
        </p:nvSpPr>
        <p:spPr>
          <a:xfrm>
            <a:off x="8251147" y="4819594"/>
            <a:ext cx="501900" cy="23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Times New Roman" panose="02020603050405020304" pitchFamily="18" charset="0"/>
                <a:cs typeface="Times New Roman" panose="02020603050405020304" pitchFamily="18" charset="0"/>
              </a:rPr>
              <a:t>1</a:t>
            </a:fld>
            <a:endParaRPr>
              <a:latin typeface="Times New Roman" panose="02020603050405020304" pitchFamily="18" charset="0"/>
              <a:cs typeface="Times New Roman" panose="02020603050405020304" pitchFamily="18" charset="0"/>
            </a:endParaRPr>
          </a:p>
        </p:txBody>
      </p:sp>
      <p:sp>
        <p:nvSpPr>
          <p:cNvPr id="406" name="Google Shape;406;p33"/>
          <p:cNvSpPr txBox="1">
            <a:spLocks noGrp="1"/>
          </p:cNvSpPr>
          <p:nvPr>
            <p:ph type="subTitle" idx="1"/>
          </p:nvPr>
        </p:nvSpPr>
        <p:spPr>
          <a:xfrm>
            <a:off x="1050375" y="131500"/>
            <a:ext cx="7043400" cy="30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latin typeface="Times New Roman" panose="02020603050405020304" pitchFamily="18" charset="0"/>
                <a:ea typeface="Bellota Text Light"/>
                <a:cs typeface="Times New Roman" panose="02020603050405020304" pitchFamily="18" charset="0"/>
                <a:sym typeface="Bellota Text Light"/>
              </a:rPr>
              <a:t>The May Weber Ethnographic Study Collection</a:t>
            </a:r>
            <a:endParaRPr dirty="0">
              <a:solidFill>
                <a:schemeClr val="dk1"/>
              </a:solidFill>
              <a:latin typeface="Times New Roman" panose="02020603050405020304" pitchFamily="18" charset="0"/>
              <a:ea typeface="Bellota Text Light"/>
              <a:cs typeface="Times New Roman" panose="02020603050405020304" pitchFamily="18" charset="0"/>
              <a:sym typeface="Bellota Text Light"/>
            </a:endParaRPr>
          </a:p>
        </p:txBody>
      </p:sp>
      <p:sp>
        <p:nvSpPr>
          <p:cNvPr id="407" name="Google Shape;407;p33"/>
          <p:cNvSpPr txBox="1"/>
          <p:nvPr/>
        </p:nvSpPr>
        <p:spPr>
          <a:xfrm>
            <a:off x="362018" y="131500"/>
            <a:ext cx="1179900" cy="30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Times New Roman" panose="02020603050405020304" pitchFamily="18" charset="0"/>
              <a:ea typeface="Bellota Text Light"/>
              <a:cs typeface="Times New Roman" panose="02020603050405020304" pitchFamily="18" charset="0"/>
              <a:sym typeface="Bellota Text Light"/>
            </a:endParaRPr>
          </a:p>
        </p:txBody>
      </p:sp>
      <p:sp>
        <p:nvSpPr>
          <p:cNvPr id="408" name="Google Shape;408;p33"/>
          <p:cNvSpPr txBox="1"/>
          <p:nvPr/>
        </p:nvSpPr>
        <p:spPr>
          <a:xfrm>
            <a:off x="6562189" y="131500"/>
            <a:ext cx="2207700" cy="300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dirty="0">
              <a:solidFill>
                <a:schemeClr val="dk1"/>
              </a:solidFill>
              <a:latin typeface="Times New Roman" panose="02020603050405020304" pitchFamily="18" charset="0"/>
              <a:ea typeface="Bellota Text Light"/>
              <a:cs typeface="Times New Roman" panose="02020603050405020304" pitchFamily="18" charset="0"/>
              <a:sym typeface="Bellota Text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4"/>
          <p:cNvSpPr txBox="1">
            <a:spLocks noGrp="1"/>
          </p:cNvSpPr>
          <p:nvPr>
            <p:ph type="title"/>
          </p:nvPr>
        </p:nvSpPr>
        <p:spPr>
          <a:xfrm>
            <a:off x="771757" y="1017725"/>
            <a:ext cx="2760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i="1" dirty="0">
                <a:latin typeface="Times New Roman" panose="02020603050405020304" pitchFamily="18" charset="0"/>
                <a:cs typeface="Times New Roman" panose="02020603050405020304" pitchFamily="18" charset="0"/>
              </a:rPr>
              <a:t>About the collection and its caretaker</a:t>
            </a:r>
            <a:endParaRPr sz="2000" i="1" dirty="0">
              <a:latin typeface="Times New Roman" panose="02020603050405020304" pitchFamily="18" charset="0"/>
              <a:cs typeface="Times New Roman" panose="02020603050405020304" pitchFamily="18" charset="0"/>
            </a:endParaRPr>
          </a:p>
        </p:txBody>
      </p:sp>
      <p:sp>
        <p:nvSpPr>
          <p:cNvPr id="432" name="Google Shape;432;p34"/>
          <p:cNvSpPr txBox="1">
            <a:spLocks noGrp="1"/>
          </p:cNvSpPr>
          <p:nvPr>
            <p:ph type="title" idx="21"/>
          </p:nvPr>
        </p:nvSpPr>
        <p:spPr>
          <a:xfrm>
            <a:off x="771757"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Background: </a:t>
            </a:r>
            <a:endParaRPr dirty="0">
              <a:latin typeface="Times New Roman" panose="02020603050405020304" pitchFamily="18" charset="0"/>
              <a:cs typeface="Times New Roman" panose="02020603050405020304" pitchFamily="18" charset="0"/>
            </a:endParaRPr>
          </a:p>
        </p:txBody>
      </p:sp>
      <p:sp>
        <p:nvSpPr>
          <p:cNvPr id="433" name="Google Shape;433;p34"/>
          <p:cNvSpPr txBox="1">
            <a:spLocks noGrp="1"/>
          </p:cNvSpPr>
          <p:nvPr>
            <p:ph type="sldNum" idx="12"/>
          </p:nvPr>
        </p:nvSpPr>
        <p:spPr>
          <a:xfrm>
            <a:off x="8251147" y="4819594"/>
            <a:ext cx="501900" cy="23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Times New Roman" panose="02020603050405020304" pitchFamily="18" charset="0"/>
                <a:cs typeface="Times New Roman" panose="02020603050405020304" pitchFamily="18" charset="0"/>
              </a:rPr>
              <a:t>2</a:t>
            </a:fld>
            <a:endParaRPr dirty="0">
              <a:latin typeface="Times New Roman" panose="02020603050405020304" pitchFamily="18" charset="0"/>
              <a:cs typeface="Times New Roman" panose="02020603050405020304" pitchFamily="18" charset="0"/>
            </a:endParaRPr>
          </a:p>
        </p:txBody>
      </p:sp>
      <p:sp>
        <p:nvSpPr>
          <p:cNvPr id="436" name="Google Shape;436;p34">
            <a:hlinkClick r:id="" action="ppaction://hlinkshowjump?jump=nextslide"/>
          </p:cNvPr>
          <p:cNvSpPr/>
          <p:nvPr/>
        </p:nvSpPr>
        <p:spPr>
          <a:xfrm rot="5400000">
            <a:off x="8895325"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4">
            <a:hlinkClick r:id="" action="ppaction://hlinkshowjump?jump=previousslide"/>
          </p:cNvPr>
          <p:cNvSpPr/>
          <p:nvPr/>
        </p:nvSpPr>
        <p:spPr>
          <a:xfrm rot="-5400000">
            <a:off x="100650" y="2507850"/>
            <a:ext cx="147900" cy="1278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a:hlinkClick r:id="" action="ppaction://hlinkshowjump?jump=previousslide"/>
          </p:cNvPr>
          <p:cNvSpPr/>
          <p:nvPr/>
        </p:nvSpPr>
        <p:spPr>
          <a:xfrm>
            <a:off x="6700" y="1714500"/>
            <a:ext cx="354900" cy="174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A5879578-53DF-EE5D-FCEF-3C11CDF00FB5}"/>
              </a:ext>
            </a:extLst>
          </p:cNvPr>
          <p:cNvSpPr txBox="1"/>
          <p:nvPr/>
        </p:nvSpPr>
        <p:spPr>
          <a:xfrm>
            <a:off x="771757" y="1663809"/>
            <a:ext cx="7652243" cy="181588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2014, Loyola University established the May Weber Ethnographic Study Collection, which consists of about 3,000 objects. </a:t>
            </a:r>
          </a:p>
          <a:p>
            <a:r>
              <a:rPr lang="en-US" dirty="0">
                <a:latin typeface="Times New Roman" panose="02020603050405020304" pitchFamily="18" charset="0"/>
                <a:cs typeface="Times New Roman" panose="02020603050405020304" pitchFamily="18" charset="0"/>
              </a:rPr>
              <a:t>Chicago-based psychiatrist, May Weber, exhibited the objects in the May Weber Museum of Cultural Arts, and Loyola exhibited them at the Loyola University Museum of Art. </a:t>
            </a:r>
          </a:p>
          <a:p>
            <a:r>
              <a:rPr lang="en-US" dirty="0">
                <a:latin typeface="Times New Roman" panose="02020603050405020304" pitchFamily="18" charset="0"/>
                <a:cs typeface="Times New Roman" panose="02020603050405020304" pitchFamily="18" charset="0"/>
              </a:rPr>
              <a:t>The collection was gifted to the university upon Dr. Weber’s passing, and it is currently located on the fourth floor of Mundelein in room 419 and managed by the Department of Anthropology. Students and faculty are welcome to use the objects in the collection for research and teaching purposes. </a:t>
            </a:r>
          </a:p>
          <a:p>
            <a:r>
              <a:rPr lang="en-US" dirty="0">
                <a:latin typeface="Times New Roman" panose="02020603050405020304" pitchFamily="18" charset="0"/>
                <a:cs typeface="Times New Roman" panose="02020603050405020304" pitchFamily="18" charset="0"/>
              </a:rPr>
              <a:t>It is currently under the care of Dr. Catherine Nichols.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0"/>
          <p:cNvSpPr txBox="1">
            <a:spLocks noGrp="1"/>
          </p:cNvSpPr>
          <p:nvPr>
            <p:ph type="title"/>
          </p:nvPr>
        </p:nvSpPr>
        <p:spPr>
          <a:xfrm>
            <a:off x="1487575" y="1366369"/>
            <a:ext cx="3152400" cy="37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Times New Roman" panose="02020603050405020304" pitchFamily="18" charset="0"/>
                <a:cs typeface="Times New Roman" panose="02020603050405020304" pitchFamily="18" charset="0"/>
              </a:rPr>
              <a:t>Catalogue</a:t>
            </a:r>
            <a:endParaRPr b="1" dirty="0">
              <a:latin typeface="Times New Roman" panose="02020603050405020304" pitchFamily="18" charset="0"/>
              <a:cs typeface="Times New Roman" panose="02020603050405020304" pitchFamily="18" charset="0"/>
            </a:endParaRPr>
          </a:p>
        </p:txBody>
      </p:sp>
      <p:sp>
        <p:nvSpPr>
          <p:cNvPr id="519" name="Google Shape;519;p40"/>
          <p:cNvSpPr txBox="1">
            <a:spLocks noGrp="1"/>
          </p:cNvSpPr>
          <p:nvPr>
            <p:ph type="subTitle" idx="1"/>
          </p:nvPr>
        </p:nvSpPr>
        <p:spPr>
          <a:xfrm>
            <a:off x="1487575" y="1616854"/>
            <a:ext cx="3152400" cy="10641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Times New Roman" panose="02020603050405020304" pitchFamily="18" charset="0"/>
                <a:cs typeface="Times New Roman" panose="02020603050405020304" pitchFamily="18" charset="0"/>
              </a:rPr>
              <a:t>Record the object’s information. </a:t>
            </a:r>
          </a:p>
          <a:p>
            <a:pPr marL="0" lvl="0" indent="0" algn="l" rtl="0">
              <a:spcBef>
                <a:spcPts val="0"/>
              </a:spcBef>
              <a:spcAft>
                <a:spcPts val="0"/>
              </a:spcAft>
              <a:buNone/>
            </a:pPr>
            <a:r>
              <a:rPr lang="en" dirty="0">
                <a:solidFill>
                  <a:schemeClr val="dk1"/>
                </a:solidFill>
                <a:latin typeface="Times New Roman" panose="02020603050405020304" pitchFamily="18" charset="0"/>
                <a:cs typeface="Times New Roman" panose="02020603050405020304" pitchFamily="18" charset="0"/>
              </a:rPr>
              <a:t>Be skeptical of what you read.</a:t>
            </a:r>
          </a:p>
          <a:p>
            <a:pPr marL="0" lvl="0" indent="0" algn="l" rtl="0">
              <a:spcBef>
                <a:spcPts val="0"/>
              </a:spcBef>
              <a:spcAft>
                <a:spcPts val="0"/>
              </a:spcAft>
              <a:buNone/>
            </a:pPr>
            <a:r>
              <a:rPr lang="en" dirty="0">
                <a:solidFill>
                  <a:schemeClr val="dk1"/>
                </a:solidFill>
                <a:latin typeface="Times New Roman" panose="02020603050405020304" pitchFamily="18" charset="0"/>
                <a:cs typeface="Times New Roman" panose="02020603050405020304" pitchFamily="18" charset="0"/>
              </a:rPr>
              <a:t>Don’t be afraid to ask questions and do more research!</a:t>
            </a:r>
            <a:endParaRPr dirty="0">
              <a:solidFill>
                <a:schemeClr val="dk1"/>
              </a:solidFill>
              <a:latin typeface="Times New Roman" panose="02020603050405020304" pitchFamily="18" charset="0"/>
              <a:cs typeface="Times New Roman" panose="02020603050405020304" pitchFamily="18" charset="0"/>
            </a:endParaRPr>
          </a:p>
        </p:txBody>
      </p:sp>
      <p:sp>
        <p:nvSpPr>
          <p:cNvPr id="520" name="Google Shape;520;p40"/>
          <p:cNvSpPr txBox="1">
            <a:spLocks noGrp="1"/>
          </p:cNvSpPr>
          <p:nvPr>
            <p:ph type="title" idx="2"/>
          </p:nvPr>
        </p:nvSpPr>
        <p:spPr>
          <a:xfrm>
            <a:off x="1487575" y="3178596"/>
            <a:ext cx="31524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Times New Roman" panose="02020603050405020304" pitchFamily="18" charset="0"/>
                <a:cs typeface="Times New Roman" panose="02020603050405020304" pitchFamily="18" charset="0"/>
              </a:rPr>
              <a:t>Archives</a:t>
            </a:r>
            <a:endParaRPr b="1" dirty="0">
              <a:latin typeface="Times New Roman" panose="02020603050405020304" pitchFamily="18" charset="0"/>
              <a:cs typeface="Times New Roman" panose="02020603050405020304" pitchFamily="18" charset="0"/>
            </a:endParaRPr>
          </a:p>
        </p:txBody>
      </p:sp>
      <p:sp>
        <p:nvSpPr>
          <p:cNvPr id="521" name="Google Shape;521;p40"/>
          <p:cNvSpPr txBox="1">
            <a:spLocks noGrp="1"/>
          </p:cNvSpPr>
          <p:nvPr>
            <p:ph type="subTitle" idx="3"/>
          </p:nvPr>
        </p:nvSpPr>
        <p:spPr>
          <a:xfrm>
            <a:off x="1487575" y="3508099"/>
            <a:ext cx="3152400" cy="8394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Times New Roman" panose="02020603050405020304" pitchFamily="18" charset="0"/>
                <a:cs typeface="Times New Roman" panose="02020603050405020304" pitchFamily="18" charset="0"/>
              </a:rPr>
              <a:t>What should stay and what should go?</a:t>
            </a:r>
          </a:p>
          <a:p>
            <a:pPr marL="0" lvl="0" indent="0" algn="l" rtl="0">
              <a:spcBef>
                <a:spcPts val="0"/>
              </a:spcBef>
              <a:spcAft>
                <a:spcPts val="0"/>
              </a:spcAft>
              <a:buNone/>
            </a:pPr>
            <a:r>
              <a:rPr lang="en" dirty="0">
                <a:solidFill>
                  <a:schemeClr val="dk1"/>
                </a:solidFill>
                <a:latin typeface="Times New Roman" panose="02020603050405020304" pitchFamily="18" charset="0"/>
                <a:cs typeface="Times New Roman" panose="02020603050405020304" pitchFamily="18" charset="0"/>
              </a:rPr>
              <a:t>How do you make the decision?</a:t>
            </a:r>
            <a:endParaRPr dirty="0">
              <a:solidFill>
                <a:schemeClr val="dk1"/>
              </a:solidFill>
              <a:latin typeface="Times New Roman" panose="02020603050405020304" pitchFamily="18" charset="0"/>
              <a:cs typeface="Times New Roman" panose="02020603050405020304" pitchFamily="18" charset="0"/>
            </a:endParaRPr>
          </a:p>
        </p:txBody>
      </p:sp>
      <p:sp>
        <p:nvSpPr>
          <p:cNvPr id="522" name="Google Shape;522;p40"/>
          <p:cNvSpPr txBox="1">
            <a:spLocks noGrp="1"/>
          </p:cNvSpPr>
          <p:nvPr>
            <p:ph type="title" idx="4"/>
          </p:nvPr>
        </p:nvSpPr>
        <p:spPr>
          <a:xfrm>
            <a:off x="4499747" y="2256242"/>
            <a:ext cx="3152400" cy="5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b="1" dirty="0">
                <a:latin typeface="Times New Roman" panose="02020603050405020304" pitchFamily="18" charset="0"/>
                <a:cs typeface="Times New Roman" panose="02020603050405020304" pitchFamily="18" charset="0"/>
              </a:rPr>
              <a:t>Inventory</a:t>
            </a:r>
            <a:endParaRPr b="1" dirty="0">
              <a:latin typeface="Times New Roman" panose="02020603050405020304" pitchFamily="18" charset="0"/>
              <a:cs typeface="Times New Roman" panose="02020603050405020304" pitchFamily="18" charset="0"/>
            </a:endParaRPr>
          </a:p>
        </p:txBody>
      </p:sp>
      <p:sp>
        <p:nvSpPr>
          <p:cNvPr id="523" name="Google Shape;523;p40"/>
          <p:cNvSpPr txBox="1">
            <a:spLocks noGrp="1"/>
          </p:cNvSpPr>
          <p:nvPr>
            <p:ph type="subTitle" idx="5"/>
          </p:nvPr>
        </p:nvSpPr>
        <p:spPr>
          <a:xfrm>
            <a:off x="4499747" y="2583902"/>
            <a:ext cx="3152400" cy="83942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dk1"/>
                </a:solidFill>
                <a:latin typeface="Times New Roman" panose="02020603050405020304" pitchFamily="18" charset="0"/>
                <a:cs typeface="Times New Roman" panose="02020603050405020304" pitchFamily="18" charset="0"/>
              </a:rPr>
              <a:t>Make sure objects are in correct location.</a:t>
            </a:r>
          </a:p>
          <a:p>
            <a:pPr marL="0" lvl="0" indent="0" algn="r" rtl="0">
              <a:spcBef>
                <a:spcPts val="0"/>
              </a:spcBef>
              <a:spcAft>
                <a:spcPts val="0"/>
              </a:spcAft>
              <a:buNone/>
            </a:pPr>
            <a:r>
              <a:rPr lang="en" dirty="0">
                <a:solidFill>
                  <a:schemeClr val="dk1"/>
                </a:solidFill>
                <a:latin typeface="Times New Roman" panose="02020603050405020304" pitchFamily="18" charset="0"/>
                <a:cs typeface="Times New Roman" panose="02020603050405020304" pitchFamily="18" charset="0"/>
              </a:rPr>
              <a:t>If they have moved, write it down.</a:t>
            </a:r>
            <a:endParaRPr dirty="0">
              <a:solidFill>
                <a:schemeClr val="dk1"/>
              </a:solidFill>
              <a:latin typeface="Times New Roman" panose="02020603050405020304" pitchFamily="18" charset="0"/>
              <a:cs typeface="Times New Roman" panose="02020603050405020304" pitchFamily="18" charset="0"/>
            </a:endParaRPr>
          </a:p>
        </p:txBody>
      </p:sp>
      <p:sp>
        <p:nvSpPr>
          <p:cNvPr id="524" name="Google Shape;524;p40"/>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What do I do? </a:t>
            </a:r>
            <a:endParaRPr dirty="0">
              <a:latin typeface="Times New Roman" panose="02020603050405020304" pitchFamily="18" charset="0"/>
              <a:cs typeface="Times New Roman" panose="02020603050405020304" pitchFamily="18" charset="0"/>
            </a:endParaRPr>
          </a:p>
        </p:txBody>
      </p:sp>
      <p:cxnSp>
        <p:nvCxnSpPr>
          <p:cNvPr id="525" name="Google Shape;525;p40"/>
          <p:cNvCxnSpPr/>
          <p:nvPr/>
        </p:nvCxnSpPr>
        <p:spPr>
          <a:xfrm>
            <a:off x="8784000" y="413375"/>
            <a:ext cx="0" cy="4731000"/>
          </a:xfrm>
          <a:prstGeom prst="straightConnector1">
            <a:avLst/>
          </a:prstGeom>
          <a:noFill/>
          <a:ln w="9525" cap="flat" cmpd="sng">
            <a:solidFill>
              <a:schemeClr val="dk1"/>
            </a:solidFill>
            <a:prstDash val="solid"/>
            <a:round/>
            <a:headEnd type="none" w="med" len="med"/>
            <a:tailEnd type="none" w="med" len="med"/>
          </a:ln>
        </p:spPr>
      </p:cxnSp>
      <p:cxnSp>
        <p:nvCxnSpPr>
          <p:cNvPr id="526" name="Google Shape;526;p40"/>
          <p:cNvCxnSpPr/>
          <p:nvPr/>
        </p:nvCxnSpPr>
        <p:spPr>
          <a:xfrm>
            <a:off x="1335175" y="3195821"/>
            <a:ext cx="0" cy="960900"/>
          </a:xfrm>
          <a:prstGeom prst="straightConnector1">
            <a:avLst/>
          </a:prstGeom>
          <a:noFill/>
          <a:ln w="9525" cap="flat" cmpd="sng">
            <a:solidFill>
              <a:schemeClr val="dk1"/>
            </a:solidFill>
            <a:prstDash val="solid"/>
            <a:round/>
            <a:headEnd type="none" w="med" len="med"/>
            <a:tailEnd type="none" w="med" len="med"/>
          </a:ln>
        </p:spPr>
      </p:cxnSp>
      <p:cxnSp>
        <p:nvCxnSpPr>
          <p:cNvPr id="527" name="Google Shape;527;p40"/>
          <p:cNvCxnSpPr/>
          <p:nvPr/>
        </p:nvCxnSpPr>
        <p:spPr>
          <a:xfrm rot="10800000">
            <a:off x="7807200" y="2265419"/>
            <a:ext cx="0" cy="960900"/>
          </a:xfrm>
          <a:prstGeom prst="straightConnector1">
            <a:avLst/>
          </a:prstGeom>
          <a:noFill/>
          <a:ln w="9525" cap="flat" cmpd="sng">
            <a:solidFill>
              <a:schemeClr val="dk1"/>
            </a:solidFill>
            <a:prstDash val="solid"/>
            <a:round/>
            <a:headEnd type="none" w="med" len="med"/>
            <a:tailEnd type="none" w="med" len="med"/>
          </a:ln>
        </p:spPr>
      </p:cxnSp>
      <p:cxnSp>
        <p:nvCxnSpPr>
          <p:cNvPr id="528" name="Google Shape;528;p40"/>
          <p:cNvCxnSpPr/>
          <p:nvPr/>
        </p:nvCxnSpPr>
        <p:spPr>
          <a:xfrm>
            <a:off x="1335175" y="1340044"/>
            <a:ext cx="0" cy="960900"/>
          </a:xfrm>
          <a:prstGeom prst="straightConnector1">
            <a:avLst/>
          </a:prstGeom>
          <a:noFill/>
          <a:ln w="9525" cap="flat" cmpd="sng">
            <a:solidFill>
              <a:schemeClr val="dk1"/>
            </a:solidFill>
            <a:prstDash val="solid"/>
            <a:round/>
            <a:headEnd type="none" w="med" len="med"/>
            <a:tailEnd type="none" w="med" len="med"/>
          </a:ln>
        </p:spPr>
      </p:cxnSp>
      <p:sp>
        <p:nvSpPr>
          <p:cNvPr id="529" name="Google Shape;529;p40"/>
          <p:cNvSpPr txBox="1">
            <a:spLocks noGrp="1"/>
          </p:cNvSpPr>
          <p:nvPr>
            <p:ph type="sldNum" idx="12"/>
          </p:nvPr>
        </p:nvSpPr>
        <p:spPr>
          <a:xfrm>
            <a:off x="8251147" y="4819594"/>
            <a:ext cx="501900" cy="23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Times New Roman" panose="02020603050405020304" pitchFamily="18" charset="0"/>
                <a:cs typeface="Times New Roman" panose="02020603050405020304" pitchFamily="18" charset="0"/>
              </a:rPr>
              <a:t>3</a:t>
            </a:fld>
            <a:endParaRPr dirty="0">
              <a:latin typeface="Times New Roman" panose="02020603050405020304" pitchFamily="18" charset="0"/>
              <a:cs typeface="Times New Roman" panose="02020603050405020304" pitchFamily="18" charset="0"/>
            </a:endParaRPr>
          </a:p>
        </p:txBody>
      </p:sp>
      <p:pic>
        <p:nvPicPr>
          <p:cNvPr id="532" name="Google Shape;532;p40"/>
          <p:cNvPicPr preferRelativeResize="0"/>
          <p:nvPr/>
        </p:nvPicPr>
        <p:blipFill rotWithShape="1">
          <a:blip r:embed="rId3">
            <a:alphaModFix/>
          </a:blip>
          <a:srcRect l="2039" t="-410" r="86835" b="409"/>
          <a:stretch/>
        </p:blipFill>
        <p:spPr>
          <a:xfrm>
            <a:off x="358375" y="1743900"/>
            <a:ext cx="976801" cy="141800"/>
          </a:xfrm>
          <a:prstGeom prst="rect">
            <a:avLst/>
          </a:prstGeom>
          <a:noFill/>
          <a:ln>
            <a:noFill/>
          </a:ln>
        </p:spPr>
      </p:pic>
      <p:pic>
        <p:nvPicPr>
          <p:cNvPr id="533" name="Google Shape;533;p40"/>
          <p:cNvPicPr preferRelativeResize="0"/>
          <p:nvPr/>
        </p:nvPicPr>
        <p:blipFill rotWithShape="1">
          <a:blip r:embed="rId3">
            <a:alphaModFix/>
          </a:blip>
          <a:srcRect l="2039" t="-410" r="86835" b="409"/>
          <a:stretch/>
        </p:blipFill>
        <p:spPr>
          <a:xfrm>
            <a:off x="358375" y="3597838"/>
            <a:ext cx="976801" cy="141800"/>
          </a:xfrm>
          <a:prstGeom prst="rect">
            <a:avLst/>
          </a:prstGeom>
          <a:noFill/>
          <a:ln>
            <a:noFill/>
          </a:ln>
        </p:spPr>
      </p:pic>
      <p:pic>
        <p:nvPicPr>
          <p:cNvPr id="534" name="Google Shape;534;p40"/>
          <p:cNvPicPr preferRelativeResize="0"/>
          <p:nvPr/>
        </p:nvPicPr>
        <p:blipFill rotWithShape="1">
          <a:blip r:embed="rId3">
            <a:alphaModFix/>
          </a:blip>
          <a:srcRect l="2039" t="-410" r="86835" b="409"/>
          <a:stretch/>
        </p:blipFill>
        <p:spPr>
          <a:xfrm rot="10800000">
            <a:off x="7807195" y="2681000"/>
            <a:ext cx="976801" cy="141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1"/>
          <p:cNvSpPr/>
          <p:nvPr/>
        </p:nvSpPr>
        <p:spPr>
          <a:xfrm rot="5400000">
            <a:off x="5418450" y="1065150"/>
            <a:ext cx="2823900" cy="390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0" name="Google Shape;540;p41"/>
          <p:cNvSpPr/>
          <p:nvPr/>
        </p:nvSpPr>
        <p:spPr>
          <a:xfrm rot="5400000">
            <a:off x="901650" y="1065150"/>
            <a:ext cx="2823900" cy="390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541" name="Google Shape;541;p41"/>
          <p:cNvSpPr txBox="1">
            <a:spLocks noGrp="1"/>
          </p:cNvSpPr>
          <p:nvPr>
            <p:ph type="subTitle" idx="1"/>
          </p:nvPr>
        </p:nvSpPr>
        <p:spPr>
          <a:xfrm>
            <a:off x="1131000" y="2096951"/>
            <a:ext cx="2907600" cy="7134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b="1" dirty="0">
                <a:solidFill>
                  <a:schemeClr val="dk1"/>
                </a:solidFill>
                <a:latin typeface="Times New Roman" panose="02020603050405020304" pitchFamily="18" charset="0"/>
                <a:cs typeface="Times New Roman" panose="02020603050405020304" pitchFamily="18" charset="0"/>
              </a:rPr>
              <a:t>Rehousing</a:t>
            </a:r>
            <a:endParaRPr b="1" dirty="0">
              <a:solidFill>
                <a:schemeClr val="dk1"/>
              </a:solidFill>
              <a:latin typeface="Times New Roman" panose="02020603050405020304" pitchFamily="18" charset="0"/>
              <a:cs typeface="Times New Roman" panose="02020603050405020304" pitchFamily="18" charset="0"/>
            </a:endParaRPr>
          </a:p>
        </p:txBody>
      </p:sp>
      <p:sp>
        <p:nvSpPr>
          <p:cNvPr id="542" name="Google Shape;542;p41"/>
          <p:cNvSpPr txBox="1">
            <a:spLocks noGrp="1"/>
          </p:cNvSpPr>
          <p:nvPr>
            <p:ph type="subTitle" idx="2"/>
          </p:nvPr>
        </p:nvSpPr>
        <p:spPr>
          <a:xfrm>
            <a:off x="5105400" y="2103426"/>
            <a:ext cx="2907600" cy="71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solidFill>
                  <a:schemeClr val="dk1"/>
                </a:solidFill>
                <a:latin typeface="Times New Roman" panose="02020603050405020304" pitchFamily="18" charset="0"/>
                <a:cs typeface="Times New Roman" panose="02020603050405020304" pitchFamily="18" charset="0"/>
              </a:rPr>
              <a:t>Transcription</a:t>
            </a:r>
            <a:endParaRPr b="1" dirty="0">
              <a:solidFill>
                <a:schemeClr val="dk1"/>
              </a:solidFill>
              <a:latin typeface="Times New Roman" panose="02020603050405020304" pitchFamily="18" charset="0"/>
              <a:cs typeface="Times New Roman" panose="02020603050405020304" pitchFamily="18" charset="0"/>
            </a:endParaRPr>
          </a:p>
        </p:txBody>
      </p:sp>
      <p:sp>
        <p:nvSpPr>
          <p:cNvPr id="543" name="Google Shape;543;p41"/>
          <p:cNvSpPr txBox="1">
            <a:spLocks noGrp="1"/>
          </p:cNvSpPr>
          <p:nvPr>
            <p:ph type="subTitle" idx="3"/>
          </p:nvPr>
        </p:nvSpPr>
        <p:spPr>
          <a:xfrm>
            <a:off x="720000" y="2414699"/>
            <a:ext cx="3318600" cy="1468811"/>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solidFill>
                  <a:schemeClr val="dk1"/>
                </a:solidFill>
                <a:latin typeface="Times New Roman" panose="02020603050405020304" pitchFamily="18" charset="0"/>
                <a:cs typeface="Times New Roman" panose="02020603050405020304" pitchFamily="18" charset="0"/>
              </a:rPr>
              <a:t>Make boxes for some of the objects. </a:t>
            </a:r>
          </a:p>
          <a:p>
            <a:pPr marL="0" lvl="0" indent="0" algn="r" rtl="0">
              <a:spcBef>
                <a:spcPts val="0"/>
              </a:spcBef>
              <a:spcAft>
                <a:spcPts val="1600"/>
              </a:spcAft>
              <a:buNone/>
            </a:pPr>
            <a:r>
              <a:rPr lang="en" dirty="0">
                <a:solidFill>
                  <a:schemeClr val="dk1"/>
                </a:solidFill>
                <a:latin typeface="Times New Roman" panose="02020603050405020304" pitchFamily="18" charset="0"/>
                <a:cs typeface="Times New Roman" panose="02020603050405020304" pitchFamily="18" charset="0"/>
              </a:rPr>
              <a:t>How do you decide which objects need a box?</a:t>
            </a:r>
          </a:p>
          <a:p>
            <a:pPr marL="0" lvl="0" indent="0" algn="r" rtl="0">
              <a:spcBef>
                <a:spcPts val="0"/>
              </a:spcBef>
              <a:spcAft>
                <a:spcPts val="1600"/>
              </a:spcAft>
              <a:buNone/>
            </a:pPr>
            <a:r>
              <a:rPr lang="en" dirty="0">
                <a:solidFill>
                  <a:schemeClr val="dk1"/>
                </a:solidFill>
                <a:latin typeface="Times New Roman" panose="02020603050405020304" pitchFamily="18" charset="0"/>
                <a:cs typeface="Times New Roman" panose="02020603050405020304" pitchFamily="18" charset="0"/>
              </a:rPr>
              <a:t>Textiles!!!</a:t>
            </a:r>
          </a:p>
        </p:txBody>
      </p:sp>
      <p:sp>
        <p:nvSpPr>
          <p:cNvPr id="544" name="Google Shape;544;p41"/>
          <p:cNvSpPr txBox="1">
            <a:spLocks noGrp="1"/>
          </p:cNvSpPr>
          <p:nvPr>
            <p:ph type="subTitle" idx="4"/>
          </p:nvPr>
        </p:nvSpPr>
        <p:spPr>
          <a:xfrm>
            <a:off x="5105400" y="2421174"/>
            <a:ext cx="3318600" cy="146233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chemeClr val="dk1"/>
                </a:solidFill>
                <a:latin typeface="Times New Roman" panose="02020603050405020304" pitchFamily="18" charset="0"/>
                <a:cs typeface="Times New Roman" panose="02020603050405020304" pitchFamily="18" charset="0"/>
              </a:rPr>
              <a:t>Original notes. </a:t>
            </a:r>
          </a:p>
          <a:p>
            <a:pPr marL="0" lvl="0" indent="0" algn="l" rtl="0">
              <a:spcBef>
                <a:spcPts val="0"/>
              </a:spcBef>
              <a:spcAft>
                <a:spcPts val="1600"/>
              </a:spcAft>
              <a:buNone/>
            </a:pPr>
            <a:r>
              <a:rPr lang="en" dirty="0">
                <a:solidFill>
                  <a:schemeClr val="dk1"/>
                </a:solidFill>
                <a:latin typeface="Times New Roman" panose="02020603050405020304" pitchFamily="18" charset="0"/>
                <a:cs typeface="Times New Roman" panose="02020603050405020304" pitchFamily="18" charset="0"/>
              </a:rPr>
              <a:t>Interpret for readability.</a:t>
            </a:r>
          </a:p>
          <a:p>
            <a:pPr marL="0" lvl="0" indent="0" algn="l" rtl="0">
              <a:spcBef>
                <a:spcPts val="0"/>
              </a:spcBef>
              <a:spcAft>
                <a:spcPts val="1600"/>
              </a:spcAft>
              <a:buNone/>
            </a:pPr>
            <a:r>
              <a:rPr lang="en" dirty="0">
                <a:solidFill>
                  <a:schemeClr val="dk1"/>
                </a:solidFill>
                <a:latin typeface="Times New Roman" panose="02020603050405020304" pitchFamily="18" charset="0"/>
                <a:cs typeface="Times New Roman" panose="02020603050405020304" pitchFamily="18" charset="0"/>
              </a:rPr>
              <a:t>More decisions!! How do you make them??</a:t>
            </a:r>
            <a:endParaRPr dirty="0">
              <a:solidFill>
                <a:schemeClr val="dk1"/>
              </a:solidFill>
              <a:latin typeface="Times New Roman" panose="02020603050405020304" pitchFamily="18" charset="0"/>
              <a:cs typeface="Times New Roman" panose="02020603050405020304" pitchFamily="18" charset="0"/>
            </a:endParaRPr>
          </a:p>
        </p:txBody>
      </p:sp>
      <p:sp>
        <p:nvSpPr>
          <p:cNvPr id="545" name="Google Shape;545;p4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What else?</a:t>
            </a:r>
            <a:endParaRPr dirty="0">
              <a:latin typeface="Times New Roman" panose="02020603050405020304" pitchFamily="18" charset="0"/>
              <a:cs typeface="Times New Roman" panose="02020603050405020304" pitchFamily="18" charset="0"/>
            </a:endParaRPr>
          </a:p>
        </p:txBody>
      </p:sp>
      <p:sp>
        <p:nvSpPr>
          <p:cNvPr id="546" name="Google Shape;546;p41"/>
          <p:cNvSpPr txBox="1">
            <a:spLocks noGrp="1"/>
          </p:cNvSpPr>
          <p:nvPr>
            <p:ph type="sldNum" idx="12"/>
          </p:nvPr>
        </p:nvSpPr>
        <p:spPr>
          <a:xfrm>
            <a:off x="8251147" y="4819594"/>
            <a:ext cx="501900" cy="23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Times New Roman" panose="02020603050405020304" pitchFamily="18" charset="0"/>
                <a:cs typeface="Times New Roman" panose="02020603050405020304" pitchFamily="18" charset="0"/>
              </a:rPr>
              <a:t>4</a:t>
            </a:fld>
            <a:endParaRPr dirty="0">
              <a:latin typeface="Times New Roman" panose="02020603050405020304" pitchFamily="18" charset="0"/>
              <a:cs typeface="Times New Roman" panose="02020603050405020304" pitchFamily="18" charset="0"/>
            </a:endParaRPr>
          </a:p>
        </p:txBody>
      </p:sp>
      <p:sp>
        <p:nvSpPr>
          <p:cNvPr id="547" name="Google Shape;547;p41"/>
          <p:cNvSpPr/>
          <p:nvPr/>
        </p:nvSpPr>
        <p:spPr>
          <a:xfrm rot="5400000">
            <a:off x="4494891" y="2941659"/>
            <a:ext cx="154200" cy="154200"/>
          </a:xfrm>
          <a:prstGeom prst="star4">
            <a:avLst>
              <a:gd name="adj" fmla="val 1146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4" name="Google Shape;694;p4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Some pictures!</a:t>
            </a:r>
            <a:endParaRPr dirty="0">
              <a:latin typeface="Times New Roman" panose="02020603050405020304" pitchFamily="18" charset="0"/>
              <a:cs typeface="Times New Roman" panose="02020603050405020304" pitchFamily="18" charset="0"/>
            </a:endParaRPr>
          </a:p>
        </p:txBody>
      </p:sp>
      <p:cxnSp>
        <p:nvCxnSpPr>
          <p:cNvPr id="700" name="Google Shape;700;p49"/>
          <p:cNvCxnSpPr/>
          <p:nvPr/>
        </p:nvCxnSpPr>
        <p:spPr>
          <a:xfrm>
            <a:off x="1441575" y="4019053"/>
            <a:ext cx="2409900" cy="0"/>
          </a:xfrm>
          <a:prstGeom prst="straightConnector1">
            <a:avLst/>
          </a:prstGeom>
          <a:noFill/>
          <a:ln w="9525" cap="flat" cmpd="sng">
            <a:solidFill>
              <a:schemeClr val="dk1"/>
            </a:solidFill>
            <a:prstDash val="solid"/>
            <a:round/>
            <a:headEnd type="none" w="med" len="med"/>
            <a:tailEnd type="none" w="med" len="med"/>
          </a:ln>
        </p:spPr>
      </p:cxnSp>
      <p:sp>
        <p:nvSpPr>
          <p:cNvPr id="701" name="Google Shape;701;p49"/>
          <p:cNvSpPr/>
          <p:nvPr/>
        </p:nvSpPr>
        <p:spPr>
          <a:xfrm>
            <a:off x="2331575" y="3944619"/>
            <a:ext cx="154200" cy="154200"/>
          </a:xfrm>
          <a:prstGeom prst="star4">
            <a:avLst>
              <a:gd name="adj" fmla="val 1146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9"/>
          <p:cNvSpPr txBox="1">
            <a:spLocks noGrp="1"/>
          </p:cNvSpPr>
          <p:nvPr>
            <p:ph type="subTitle" idx="4294967295"/>
          </p:nvPr>
        </p:nvSpPr>
        <p:spPr>
          <a:xfrm>
            <a:off x="1933725" y="3579853"/>
            <a:ext cx="1425600" cy="33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solidFill>
                  <a:schemeClr val="dk1"/>
                </a:solidFill>
              </a:rPr>
              <a:t> </a:t>
            </a:r>
            <a:endParaRPr dirty="0">
              <a:solidFill>
                <a:schemeClr val="dk1"/>
              </a:solidFill>
            </a:endParaRPr>
          </a:p>
        </p:txBody>
      </p:sp>
      <p:cxnSp>
        <p:nvCxnSpPr>
          <p:cNvPr id="703" name="Google Shape;703;p49"/>
          <p:cNvCxnSpPr/>
          <p:nvPr/>
        </p:nvCxnSpPr>
        <p:spPr>
          <a:xfrm>
            <a:off x="1441575" y="4534453"/>
            <a:ext cx="2409900" cy="0"/>
          </a:xfrm>
          <a:prstGeom prst="straightConnector1">
            <a:avLst/>
          </a:prstGeom>
          <a:noFill/>
          <a:ln w="9525" cap="flat" cmpd="sng">
            <a:solidFill>
              <a:schemeClr val="dk1"/>
            </a:solidFill>
            <a:prstDash val="solid"/>
            <a:round/>
            <a:headEnd type="none" w="med" len="med"/>
            <a:tailEnd type="none" w="med" len="med"/>
          </a:ln>
        </p:spPr>
      </p:cxnSp>
      <p:sp>
        <p:nvSpPr>
          <p:cNvPr id="704" name="Google Shape;704;p49"/>
          <p:cNvSpPr/>
          <p:nvPr/>
        </p:nvSpPr>
        <p:spPr>
          <a:xfrm>
            <a:off x="2012225" y="4460019"/>
            <a:ext cx="154200" cy="154200"/>
          </a:xfrm>
          <a:prstGeom prst="star4">
            <a:avLst>
              <a:gd name="adj" fmla="val 1146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9"/>
          <p:cNvSpPr txBox="1">
            <a:spLocks noGrp="1"/>
          </p:cNvSpPr>
          <p:nvPr>
            <p:ph type="subTitle" idx="4294967295"/>
          </p:nvPr>
        </p:nvSpPr>
        <p:spPr>
          <a:xfrm>
            <a:off x="1933725" y="4095253"/>
            <a:ext cx="1425600" cy="33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solidFill>
                  <a:schemeClr val="dk1"/>
                </a:solidFill>
              </a:rPr>
              <a:t> </a:t>
            </a:r>
            <a:endParaRPr dirty="0">
              <a:solidFill>
                <a:schemeClr val="dk1"/>
              </a:solidFill>
            </a:endParaRPr>
          </a:p>
        </p:txBody>
      </p:sp>
      <p:sp>
        <p:nvSpPr>
          <p:cNvPr id="709" name="Google Shape;709;p49"/>
          <p:cNvSpPr txBox="1"/>
          <p:nvPr/>
        </p:nvSpPr>
        <p:spPr>
          <a:xfrm>
            <a:off x="5149829" y="3995488"/>
            <a:ext cx="1342500" cy="25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solidFill>
                <a:schemeClr val="dk1"/>
              </a:solidFill>
              <a:latin typeface="Bellota Text"/>
              <a:ea typeface="Bellota Text"/>
              <a:cs typeface="Bellota Text"/>
              <a:sym typeface="Bellota Text"/>
            </a:endParaRPr>
          </a:p>
        </p:txBody>
      </p:sp>
      <p:sp>
        <p:nvSpPr>
          <p:cNvPr id="710" name="Google Shape;710;p49"/>
          <p:cNvSpPr txBox="1"/>
          <p:nvPr/>
        </p:nvSpPr>
        <p:spPr>
          <a:xfrm>
            <a:off x="5149829" y="4353188"/>
            <a:ext cx="1342500" cy="25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solidFill>
                <a:schemeClr val="dk1"/>
              </a:solidFill>
              <a:latin typeface="Bellota Text"/>
              <a:ea typeface="Bellota Text"/>
              <a:cs typeface="Bellota Text"/>
              <a:sym typeface="Bellota Text"/>
            </a:endParaRPr>
          </a:p>
        </p:txBody>
      </p:sp>
      <p:sp>
        <p:nvSpPr>
          <p:cNvPr id="726" name="Google Shape;726;p49"/>
          <p:cNvSpPr txBox="1">
            <a:spLocks noGrp="1"/>
          </p:cNvSpPr>
          <p:nvPr>
            <p:ph type="sldNum" idx="12"/>
          </p:nvPr>
        </p:nvSpPr>
        <p:spPr>
          <a:xfrm>
            <a:off x="8251147" y="4819594"/>
            <a:ext cx="501900" cy="23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Times New Roman" panose="02020603050405020304" pitchFamily="18" charset="0"/>
                <a:cs typeface="Times New Roman" panose="02020603050405020304" pitchFamily="18" charset="0"/>
              </a:rPr>
              <a:t>5</a:t>
            </a:fld>
            <a:endParaRPr dirty="0">
              <a:latin typeface="Times New Roman" panose="02020603050405020304" pitchFamily="18" charset="0"/>
              <a:cs typeface="Times New Roman" panose="02020603050405020304" pitchFamily="18" charset="0"/>
            </a:endParaRPr>
          </a:p>
        </p:txBody>
      </p:sp>
      <p:grpSp>
        <p:nvGrpSpPr>
          <p:cNvPr id="727" name="Google Shape;727;p49"/>
          <p:cNvGrpSpPr/>
          <p:nvPr/>
        </p:nvGrpSpPr>
        <p:grpSpPr>
          <a:xfrm>
            <a:off x="363025" y="1277350"/>
            <a:ext cx="8409475" cy="3861300"/>
            <a:chOff x="363025" y="1277350"/>
            <a:chExt cx="8409475" cy="3861300"/>
          </a:xfrm>
        </p:grpSpPr>
        <p:cxnSp>
          <p:nvCxnSpPr>
            <p:cNvPr id="728" name="Google Shape;728;p49"/>
            <p:cNvCxnSpPr/>
            <p:nvPr/>
          </p:nvCxnSpPr>
          <p:spPr>
            <a:xfrm rot="10800000">
              <a:off x="4577400" y="1277350"/>
              <a:ext cx="0" cy="3861300"/>
            </a:xfrm>
            <a:prstGeom prst="straightConnector1">
              <a:avLst/>
            </a:prstGeom>
            <a:noFill/>
            <a:ln w="9525" cap="flat" cmpd="sng">
              <a:solidFill>
                <a:schemeClr val="dk1"/>
              </a:solidFill>
              <a:prstDash val="solid"/>
              <a:round/>
              <a:headEnd type="none" w="med" len="med"/>
              <a:tailEnd type="none" w="med" len="med"/>
            </a:ln>
          </p:spPr>
        </p:cxnSp>
        <p:cxnSp>
          <p:nvCxnSpPr>
            <p:cNvPr id="729" name="Google Shape;729;p49"/>
            <p:cNvCxnSpPr/>
            <p:nvPr/>
          </p:nvCxnSpPr>
          <p:spPr>
            <a:xfrm rot="10800000">
              <a:off x="363025" y="1820325"/>
              <a:ext cx="4219200" cy="0"/>
            </a:xfrm>
            <a:prstGeom prst="straightConnector1">
              <a:avLst/>
            </a:prstGeom>
            <a:noFill/>
            <a:ln w="9525" cap="flat" cmpd="sng">
              <a:solidFill>
                <a:schemeClr val="dk1"/>
              </a:solidFill>
              <a:prstDash val="solid"/>
              <a:round/>
              <a:headEnd type="none" w="med" len="med"/>
              <a:tailEnd type="none" w="med" len="med"/>
            </a:ln>
          </p:spPr>
        </p:cxnSp>
        <p:cxnSp>
          <p:nvCxnSpPr>
            <p:cNvPr id="730" name="Google Shape;730;p49"/>
            <p:cNvCxnSpPr/>
            <p:nvPr/>
          </p:nvCxnSpPr>
          <p:spPr>
            <a:xfrm rot="10800000">
              <a:off x="4575800" y="3505900"/>
              <a:ext cx="4196700" cy="0"/>
            </a:xfrm>
            <a:prstGeom prst="straightConnector1">
              <a:avLst/>
            </a:prstGeom>
            <a:noFill/>
            <a:ln w="9525" cap="flat" cmpd="sng">
              <a:solidFill>
                <a:schemeClr val="dk1"/>
              </a:solidFill>
              <a:prstDash val="solid"/>
              <a:round/>
              <a:headEnd type="none" w="med" len="med"/>
              <a:tailEnd type="none" w="med" len="med"/>
            </a:ln>
          </p:spPr>
        </p:cxnSp>
        <p:sp>
          <p:nvSpPr>
            <p:cNvPr id="731" name="Google Shape;731;p49"/>
            <p:cNvSpPr/>
            <p:nvPr/>
          </p:nvSpPr>
          <p:spPr>
            <a:xfrm rot="8100000" flipH="1">
              <a:off x="4534551" y="1777463"/>
              <a:ext cx="85701" cy="85701"/>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rot="-2700000" flipH="1">
              <a:off x="4534551" y="3463038"/>
              <a:ext cx="85701" cy="85701"/>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picture containing indoor&#10;&#10;Description automatically generated">
            <a:extLst>
              <a:ext uri="{FF2B5EF4-FFF2-40B4-BE49-F238E27FC236}">
                <a16:creationId xmlns:a16="http://schemas.microsoft.com/office/drawing/2014/main" id="{9386D8A5-5537-6F73-8753-151F545783EB}"/>
              </a:ext>
            </a:extLst>
          </p:cNvPr>
          <p:cNvPicPr>
            <a:picLocks noChangeAspect="1"/>
          </p:cNvPicPr>
          <p:nvPr/>
        </p:nvPicPr>
        <p:blipFill>
          <a:blip r:embed="rId3"/>
          <a:stretch>
            <a:fillRect/>
          </a:stretch>
        </p:blipFill>
        <p:spPr>
          <a:xfrm rot="5400000">
            <a:off x="366156" y="2129602"/>
            <a:ext cx="1975134" cy="1481351"/>
          </a:xfrm>
          <a:prstGeom prst="rect">
            <a:avLst/>
          </a:prstGeom>
        </p:spPr>
      </p:pic>
      <p:pic>
        <p:nvPicPr>
          <p:cNvPr id="5" name="Picture 4" descr="A box of pretzels&#10;&#10;Description automatically generated with medium confidence">
            <a:extLst>
              <a:ext uri="{FF2B5EF4-FFF2-40B4-BE49-F238E27FC236}">
                <a16:creationId xmlns:a16="http://schemas.microsoft.com/office/drawing/2014/main" id="{7713B281-8BCC-E046-C52C-B2BF406F6E18}"/>
              </a:ext>
            </a:extLst>
          </p:cNvPr>
          <p:cNvPicPr>
            <a:picLocks noChangeAspect="1"/>
          </p:cNvPicPr>
          <p:nvPr/>
        </p:nvPicPr>
        <p:blipFill>
          <a:blip r:embed="rId4"/>
          <a:stretch>
            <a:fillRect/>
          </a:stretch>
        </p:blipFill>
        <p:spPr>
          <a:xfrm rot="5400000">
            <a:off x="2671400" y="2122656"/>
            <a:ext cx="1975136" cy="1481352"/>
          </a:xfrm>
          <a:prstGeom prst="rect">
            <a:avLst/>
          </a:prstGeom>
        </p:spPr>
      </p:pic>
      <p:pic>
        <p:nvPicPr>
          <p:cNvPr id="7" name="Picture 6" descr="A picture containing indoor, open, kitchen appliance&#10;&#10;Description automatically generated">
            <a:extLst>
              <a:ext uri="{FF2B5EF4-FFF2-40B4-BE49-F238E27FC236}">
                <a16:creationId xmlns:a16="http://schemas.microsoft.com/office/drawing/2014/main" id="{66227E6A-3DDA-213C-4FDA-D03E82C9E776}"/>
              </a:ext>
            </a:extLst>
          </p:cNvPr>
          <p:cNvPicPr>
            <a:picLocks noChangeAspect="1"/>
          </p:cNvPicPr>
          <p:nvPr/>
        </p:nvPicPr>
        <p:blipFill>
          <a:blip r:embed="rId5"/>
          <a:stretch>
            <a:fillRect/>
          </a:stretch>
        </p:blipFill>
        <p:spPr>
          <a:xfrm rot="5400000">
            <a:off x="5300458" y="3803077"/>
            <a:ext cx="1436683" cy="1077512"/>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1183A3D5-A8A2-DBAA-B0AD-AEC34C726DF4}"/>
              </a:ext>
            </a:extLst>
          </p:cNvPr>
          <p:cNvPicPr>
            <a:picLocks noChangeAspect="1"/>
          </p:cNvPicPr>
          <p:nvPr/>
        </p:nvPicPr>
        <p:blipFill>
          <a:blip r:embed="rId6"/>
          <a:stretch>
            <a:fillRect/>
          </a:stretch>
        </p:blipFill>
        <p:spPr>
          <a:xfrm rot="5400000">
            <a:off x="6535474" y="946518"/>
            <a:ext cx="2491719" cy="186878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2BEC73D-3205-A110-7047-71B79DD52C23}"/>
              </a:ext>
            </a:extLst>
          </p:cNvPr>
          <p:cNvPicPr>
            <a:picLocks noChangeAspect="1"/>
          </p:cNvPicPr>
          <p:nvPr/>
        </p:nvPicPr>
        <p:blipFill>
          <a:blip r:embed="rId7"/>
          <a:stretch>
            <a:fillRect/>
          </a:stretch>
        </p:blipFill>
        <p:spPr>
          <a:xfrm rot="5400000">
            <a:off x="6827968" y="3802991"/>
            <a:ext cx="1436002" cy="1077002"/>
          </a:xfrm>
          <a:prstGeom prst="rect">
            <a:avLst/>
          </a:prstGeom>
        </p:spPr>
      </p:pic>
      <p:pic>
        <p:nvPicPr>
          <p:cNvPr id="13" name="Picture 12" descr="A picture containing wall, person, indoor&#10;&#10;Description automatically generated">
            <a:extLst>
              <a:ext uri="{FF2B5EF4-FFF2-40B4-BE49-F238E27FC236}">
                <a16:creationId xmlns:a16="http://schemas.microsoft.com/office/drawing/2014/main" id="{8F9412A4-DA15-07CA-016E-6424EBCB9540}"/>
              </a:ext>
            </a:extLst>
          </p:cNvPr>
          <p:cNvPicPr>
            <a:picLocks noChangeAspect="1"/>
          </p:cNvPicPr>
          <p:nvPr/>
        </p:nvPicPr>
        <p:blipFill>
          <a:blip r:embed="rId8"/>
          <a:stretch>
            <a:fillRect/>
          </a:stretch>
        </p:blipFill>
        <p:spPr>
          <a:xfrm rot="5400000">
            <a:off x="4500249" y="941369"/>
            <a:ext cx="2491720" cy="18687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6189"/>
        <p:cNvGrpSpPr/>
        <p:nvPr/>
      </p:nvGrpSpPr>
      <p:grpSpPr>
        <a:xfrm>
          <a:off x="0" y="0"/>
          <a:ext cx="0" cy="0"/>
          <a:chOff x="0" y="0"/>
          <a:chExt cx="0" cy="0"/>
        </a:xfrm>
      </p:grpSpPr>
      <p:sp>
        <p:nvSpPr>
          <p:cNvPr id="2" name="TextBox 1">
            <a:extLst>
              <a:ext uri="{FF2B5EF4-FFF2-40B4-BE49-F238E27FC236}">
                <a16:creationId xmlns:a16="http://schemas.microsoft.com/office/drawing/2014/main" id="{9191D54C-562C-5239-F0D0-CFBCE97EDFF5}"/>
              </a:ext>
            </a:extLst>
          </p:cNvPr>
          <p:cNvSpPr txBox="1"/>
          <p:nvPr/>
        </p:nvSpPr>
        <p:spPr>
          <a:xfrm>
            <a:off x="3248809" y="2071519"/>
            <a:ext cx="2646381" cy="523220"/>
          </a:xfrm>
          <a:prstGeom prst="rect">
            <a:avLst/>
          </a:prstGeom>
          <a:noFill/>
        </p:spPr>
        <p:txBody>
          <a:bodyPr wrap="square" rtlCol="0">
            <a:spAutoFit/>
          </a:bodyPr>
          <a:lstStyle/>
          <a:p>
            <a:pPr algn="ctr"/>
            <a:r>
              <a:rPr lang="en-US" sz="2800" b="1" dirty="0">
                <a:solidFill>
                  <a:schemeClr val="bg1"/>
                </a:solidFill>
              </a:rPr>
              <a:t>Thank you!!</a:t>
            </a:r>
          </a:p>
        </p:txBody>
      </p:sp>
    </p:spTree>
  </p:cSld>
  <p:clrMapOvr>
    <a:masterClrMapping/>
  </p:clrMapOvr>
</p:sld>
</file>

<file path=ppt/theme/theme1.xml><?xml version="1.0" encoding="utf-8"?>
<a:theme xmlns:a="http://schemas.openxmlformats.org/drawingml/2006/main" name="Natural History Museum MK Plan by Slidesgo ">
  <a:themeElements>
    <a:clrScheme name="Simple Light">
      <a:dk1>
        <a:srgbClr val="000000"/>
      </a:dk1>
      <a:lt1>
        <a:srgbClr val="FFFFFF"/>
      </a:lt1>
      <a:dk2>
        <a:srgbClr val="FFFFFF"/>
      </a:dk2>
      <a:lt2>
        <a:srgbClr val="BFA77A"/>
      </a:lt2>
      <a:accent1>
        <a:srgbClr val="C3825C"/>
      </a:accent1>
      <a:accent2>
        <a:srgbClr val="817A59"/>
      </a:accent2>
      <a:accent3>
        <a:srgbClr val="BF9A84"/>
      </a:accent3>
      <a:accent4>
        <a:srgbClr val="94715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269</Words>
  <Application>Microsoft Macintosh PowerPoint</Application>
  <PresentationFormat>On-screen Show (16:9)</PresentationFormat>
  <Paragraphs>38</Paragraphs>
  <Slides>6</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Arial</vt:lpstr>
      <vt:lpstr>Bebas Neue</vt:lpstr>
      <vt:lpstr>Bellota Text</vt:lpstr>
      <vt:lpstr>Bellota Text Light</vt:lpstr>
      <vt:lpstr>Proxima Nova</vt:lpstr>
      <vt:lpstr>Proxima Nova Semibold</vt:lpstr>
      <vt:lpstr>Times New Roman</vt:lpstr>
      <vt:lpstr>Viaoda Libre</vt:lpstr>
      <vt:lpstr>Natural History Museum MK Plan by Slidesgo </vt:lpstr>
      <vt:lpstr>Slidesgo Final Pages</vt:lpstr>
      <vt:lpstr>The Art of Museum Studies:</vt:lpstr>
      <vt:lpstr>About the collection and its caretaker</vt:lpstr>
      <vt:lpstr>Catalogue</vt:lpstr>
      <vt:lpstr>What else?</vt:lpstr>
      <vt:lpstr>Some pictures!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Museum Anthropology:</dc:title>
  <cp:lastModifiedBy>Gonzalez, Brianda</cp:lastModifiedBy>
  <cp:revision>7</cp:revision>
  <dcterms:modified xsi:type="dcterms:W3CDTF">2023-04-22T17:24:25Z</dcterms:modified>
</cp:coreProperties>
</file>