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8404800" cy="384048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 autoAdjust="0"/>
    <p:restoredTop sz="94656"/>
  </p:normalViewPr>
  <p:slideViewPr>
    <p:cSldViewPr snapToGrid="0">
      <p:cViewPr varScale="1">
        <p:scale>
          <a:sx n="19" d="100"/>
          <a:sy n="19" d="100"/>
        </p:scale>
        <p:origin x="234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46F67-436B-DE49-A4BA-5CE7EE6C0573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C698C-DA13-DD4F-8C26-E55900509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2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addition to screening, I acted as a case manager to some of the youth I worked with. It was my responsibility to complete frequent check-ins with my client to assess their general well-being, as well as ensure that any court-ordered conditions are followed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often worked alongside screeners to assess several things, such as ____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8C698C-DA13-DD4F-8C26-E559005098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6285233"/>
            <a:ext cx="32644080" cy="1337056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0171413"/>
            <a:ext cx="28803600" cy="9272267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044700"/>
            <a:ext cx="8281035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044700"/>
            <a:ext cx="24363045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8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7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9574541"/>
            <a:ext cx="33124140" cy="1597532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5701001"/>
            <a:ext cx="33124140" cy="840104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9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9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044708"/>
            <a:ext cx="3312414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9414513"/>
            <a:ext cx="16247028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4028420"/>
            <a:ext cx="1624702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9414513"/>
            <a:ext cx="16327042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4028420"/>
            <a:ext cx="16327042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5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6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6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5529588"/>
            <a:ext cx="19442430" cy="272923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5529588"/>
            <a:ext cx="19442430" cy="272923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9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4/24/23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2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569021-7686-38FD-3B4B-4DBFE2138572}"/>
              </a:ext>
            </a:extLst>
          </p:cNvPr>
          <p:cNvSpPr txBox="1"/>
          <p:nvPr/>
        </p:nvSpPr>
        <p:spPr>
          <a:xfrm>
            <a:off x="3616723" y="914400"/>
            <a:ext cx="311713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/>
              <a:t>A Day in The Life of a Cook County Juvenile Probation Intern!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522AEC-6CAB-187A-B380-C4176C7619C0}"/>
              </a:ext>
            </a:extLst>
          </p:cNvPr>
          <p:cNvSpPr txBox="1"/>
          <p:nvPr/>
        </p:nvSpPr>
        <p:spPr>
          <a:xfrm>
            <a:off x="3070290" y="4391630"/>
            <a:ext cx="32264220" cy="6306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/>
              <a:t>As an intern, I worked with the Pre Trial unit. This unit conducts assessments of incoming youth prior to any conviction. Based on the results of the assessments, Pre-Trial probation officers (POs) work to connect individuals to optional service agencies in the community.</a:t>
            </a:r>
            <a:endParaRPr lang="en-US" sz="8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A21CD-E695-5F3B-53AF-20FD0F9426AC}"/>
              </a:ext>
            </a:extLst>
          </p:cNvPr>
          <p:cNvSpPr txBox="1"/>
          <p:nvPr/>
        </p:nvSpPr>
        <p:spPr>
          <a:xfrm>
            <a:off x="3119246" y="11567540"/>
            <a:ext cx="20493239" cy="7478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Responsibilities: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complete assessments for incoming youth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serve as a case manager to clients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complete progress reports for the court/judge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8000" dirty="0"/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8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3EF862-DC6C-3E40-BEF2-1B43FDCA412A}"/>
              </a:ext>
            </a:extLst>
          </p:cNvPr>
          <p:cNvSpPr txBox="1"/>
          <p:nvPr/>
        </p:nvSpPr>
        <p:spPr>
          <a:xfrm>
            <a:off x="3119246" y="17734394"/>
            <a:ext cx="19241806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Other Opportunities: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observe court hearings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shadow field POs as they made home visits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visit the JTDC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meet other POs and judges </a:t>
            </a:r>
          </a:p>
        </p:txBody>
      </p:sp>
      <p:pic>
        <p:nvPicPr>
          <p:cNvPr id="9" name="Picture 8" descr="A sign in front of a building&#10;&#10;Description automatically generated with medium confidence">
            <a:extLst>
              <a:ext uri="{FF2B5EF4-FFF2-40B4-BE49-F238E27FC236}">
                <a16:creationId xmlns:a16="http://schemas.microsoft.com/office/drawing/2014/main" id="{C1E998B7-02D1-3D83-744B-761E46DD7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791" y="25213364"/>
            <a:ext cx="21929850" cy="11500988"/>
          </a:xfrm>
          <a:prstGeom prst="rect">
            <a:avLst/>
          </a:prstGeom>
        </p:spPr>
      </p:pic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255E897-DB73-F21D-658B-8F35387714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411" y="35478702"/>
            <a:ext cx="6523650" cy="201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1673</TotalTime>
  <Words>168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Cunningham, Heaven</cp:lastModifiedBy>
  <cp:revision>11</cp:revision>
  <dcterms:created xsi:type="dcterms:W3CDTF">2015-10-26T20:35:27Z</dcterms:created>
  <dcterms:modified xsi:type="dcterms:W3CDTF">2023-04-24T19:47:11Z</dcterms:modified>
</cp:coreProperties>
</file>