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56" r:id="rId2"/>
    <p:sldId id="282" r:id="rId3"/>
    <p:sldId id="283" r:id="rId4"/>
    <p:sldId id="278" r:id="rId5"/>
    <p:sldId id="257" r:id="rId6"/>
    <p:sldId id="280" r:id="rId7"/>
    <p:sldId id="284" r:id="rId8"/>
    <p:sldId id="281" r:id="rId9"/>
    <p:sldId id="275" r:id="rId10"/>
    <p:sldId id="274" r:id="rId11"/>
    <p:sldId id="268" r:id="rId12"/>
    <p:sldId id="266" r:id="rId13"/>
    <p:sldId id="261" r:id="rId14"/>
    <p:sldId id="263" r:id="rId15"/>
    <p:sldId id="285" r:id="rId16"/>
    <p:sldId id="265" r:id="rId17"/>
    <p:sldId id="272" r:id="rId18"/>
    <p:sldId id="277" r:id="rId19"/>
    <p:sldId id="258" r:id="rId20"/>
    <p:sldId id="279" r:id="rId21"/>
    <p:sldId id="264" r:id="rId22"/>
    <p:sldId id="287" r:id="rId23"/>
    <p:sldId id="288" r:id="rId24"/>
    <p:sldId id="286" r:id="rId25"/>
    <p:sldId id="289" r:id="rId26"/>
    <p:sldId id="260" r:id="rId27"/>
    <p:sldId id="27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4EFBB-12C1-4C64-A4C2-0C54079C7026}" v="11" dt="2023-04-20T17:59:57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sclausen1@gmail.com" userId="670a86b32e6db77c" providerId="LiveId" clId="{CD3FBA0B-E218-4E6C-AE1E-72B68BE2A320}"/>
    <pc:docChg chg="undo redo custSel addSld delSld modSld sldOrd addMainMaster delMainMaster">
      <pc:chgData name="michaelsclausen1@gmail.com" userId="670a86b32e6db77c" providerId="LiveId" clId="{CD3FBA0B-E218-4E6C-AE1E-72B68BE2A320}" dt="2023-03-14T08:31:48.374" v="7499" actId="20577"/>
      <pc:docMkLst>
        <pc:docMk/>
      </pc:docMkLst>
      <pc:sldChg chg="addSp delSp modSp mod setBg modClrScheme chgLayout">
        <pc:chgData name="michaelsclausen1@gmail.com" userId="670a86b32e6db77c" providerId="LiveId" clId="{CD3FBA0B-E218-4E6C-AE1E-72B68BE2A320}" dt="2023-03-14T05:49:31.781" v="269" actId="121"/>
        <pc:sldMkLst>
          <pc:docMk/>
          <pc:sldMk cId="187541400" sldId="256"/>
        </pc:sldMkLst>
        <pc:spChg chg="mod">
          <ac:chgData name="michaelsclausen1@gmail.com" userId="670a86b32e6db77c" providerId="LiveId" clId="{CD3FBA0B-E218-4E6C-AE1E-72B68BE2A320}" dt="2023-03-14T05:44:50.420" v="179" actId="20577"/>
          <ac:spMkLst>
            <pc:docMk/>
            <pc:sldMk cId="187541400" sldId="256"/>
            <ac:spMk id="2" creationId="{3CC49AF3-2A7D-377B-0B5C-4F499E655BD7}"/>
          </ac:spMkLst>
        </pc:spChg>
        <pc:spChg chg="mod">
          <ac:chgData name="michaelsclausen1@gmail.com" userId="670a86b32e6db77c" providerId="LiveId" clId="{CD3FBA0B-E218-4E6C-AE1E-72B68BE2A320}" dt="2023-03-14T05:49:31.781" v="269" actId="121"/>
          <ac:spMkLst>
            <pc:docMk/>
            <pc:sldMk cId="187541400" sldId="256"/>
            <ac:spMk id="3" creationId="{5E8BBFCC-5F36-4511-D0D7-C391B62135F5}"/>
          </ac:spMkLst>
        </pc:spChg>
        <pc:spChg chg="add del">
          <ac:chgData name="michaelsclausen1@gmail.com" userId="670a86b32e6db77c" providerId="LiveId" clId="{CD3FBA0B-E218-4E6C-AE1E-72B68BE2A320}" dt="2023-03-14T05:34:07.366" v="5" actId="26606"/>
          <ac:spMkLst>
            <pc:docMk/>
            <pc:sldMk cId="187541400" sldId="256"/>
            <ac:spMk id="5" creationId="{AD294E7E-62D8-48F8-A01E-1A457B5CA04C}"/>
          </ac:spMkLst>
        </pc:spChg>
        <pc:spChg chg="add del">
          <ac:chgData name="michaelsclausen1@gmail.com" userId="670a86b32e6db77c" providerId="LiveId" clId="{CD3FBA0B-E218-4E6C-AE1E-72B68BE2A320}" dt="2023-03-14T05:34:07.366" v="5" actId="26606"/>
          <ac:spMkLst>
            <pc:docMk/>
            <pc:sldMk cId="187541400" sldId="256"/>
            <ac:spMk id="6" creationId="{FBCADCC9-9C0D-4CE3-8966-44472EFCF348}"/>
          </ac:spMkLst>
        </pc:spChg>
        <pc:spChg chg="add del">
          <ac:chgData name="michaelsclausen1@gmail.com" userId="670a86b32e6db77c" providerId="LiveId" clId="{CD3FBA0B-E218-4E6C-AE1E-72B68BE2A320}" dt="2023-03-14T05:35:42.971" v="11" actId="26606"/>
          <ac:spMkLst>
            <pc:docMk/>
            <pc:sldMk cId="187541400" sldId="256"/>
            <ac:spMk id="8" creationId="{9B45BA4C-9B54-4496-821F-9E0985CA984D}"/>
          </ac:spMkLst>
        </pc:spChg>
        <pc:spChg chg="add del">
          <ac:chgData name="michaelsclausen1@gmail.com" userId="670a86b32e6db77c" providerId="LiveId" clId="{CD3FBA0B-E218-4E6C-AE1E-72B68BE2A320}" dt="2023-03-14T05:33:50.188" v="1" actId="26606"/>
          <ac:spMkLst>
            <pc:docMk/>
            <pc:sldMk cId="187541400" sldId="256"/>
            <ac:spMk id="9" creationId="{4D90D76C-184F-4A96-8FE8-1114F8EE1F56}"/>
          </ac:spMkLst>
        </pc:spChg>
        <pc:spChg chg="add del">
          <ac:chgData name="michaelsclausen1@gmail.com" userId="670a86b32e6db77c" providerId="LiveId" clId="{CD3FBA0B-E218-4E6C-AE1E-72B68BE2A320}" dt="2023-03-14T05:33:50.188" v="1" actId="26606"/>
          <ac:spMkLst>
            <pc:docMk/>
            <pc:sldMk cId="187541400" sldId="256"/>
            <ac:spMk id="11" creationId="{2F9DE355-E8A7-498B-A6A0-54D03B953F89}"/>
          </ac:spMkLst>
        </pc:spChg>
        <pc:spChg chg="add del">
          <ac:chgData name="michaelsclausen1@gmail.com" userId="670a86b32e6db77c" providerId="LiveId" clId="{CD3FBA0B-E218-4E6C-AE1E-72B68BE2A320}" dt="2023-03-14T05:39:58.584" v="15" actId="26606"/>
          <ac:spMkLst>
            <pc:docMk/>
            <pc:sldMk cId="187541400" sldId="256"/>
            <ac:spMk id="12" creationId="{6FA9327B-0F60-46E3-AD80-CE73838567B3}"/>
          </ac:spMkLst>
        </pc:spChg>
        <pc:spChg chg="add del">
          <ac:chgData name="michaelsclausen1@gmail.com" userId="670a86b32e6db77c" providerId="LiveId" clId="{CD3FBA0B-E218-4E6C-AE1E-72B68BE2A320}" dt="2023-03-14T05:34:07.366" v="5" actId="26606"/>
          <ac:spMkLst>
            <pc:docMk/>
            <pc:sldMk cId="187541400" sldId="256"/>
            <ac:spMk id="13" creationId="{05FD221C-EDD3-49D9-90A7-260CECEE1C11}"/>
          </ac:spMkLst>
        </pc:spChg>
        <pc:spChg chg="add">
          <ac:chgData name="michaelsclausen1@gmail.com" userId="670a86b32e6db77c" providerId="LiveId" clId="{CD3FBA0B-E218-4E6C-AE1E-72B68BE2A320}" dt="2023-03-14T05:41:43.043" v="71" actId="26606"/>
          <ac:spMkLst>
            <pc:docMk/>
            <pc:sldMk cId="187541400" sldId="256"/>
            <ac:spMk id="19" creationId="{C39ADB8F-D187-49D7-BDCF-C1B6DC727068}"/>
          </ac:spMkLst>
        </pc:spChg>
        <pc:spChg chg="add del">
          <ac:chgData name="michaelsclausen1@gmail.com" userId="670a86b32e6db77c" providerId="LiveId" clId="{CD3FBA0B-E218-4E6C-AE1E-72B68BE2A320}" dt="2023-03-14T05:41:43.012" v="70" actId="26606"/>
          <ac:spMkLst>
            <pc:docMk/>
            <pc:sldMk cId="187541400" sldId="256"/>
            <ac:spMk id="43" creationId="{13B6DAC6-0186-4D62-AD69-90B9C0411EA3}"/>
          </ac:spMkLst>
        </pc:spChg>
        <pc:spChg chg="add del">
          <ac:chgData name="michaelsclausen1@gmail.com" userId="670a86b32e6db77c" providerId="LiveId" clId="{CD3FBA0B-E218-4E6C-AE1E-72B68BE2A320}" dt="2023-03-14T05:41:43.012" v="70" actId="26606"/>
          <ac:spMkLst>
            <pc:docMk/>
            <pc:sldMk cId="187541400" sldId="256"/>
            <ac:spMk id="44" creationId="{94D786EB-944C-47D5-B631-899F4029B02E}"/>
          </ac:spMkLst>
        </pc:spChg>
        <pc:spChg chg="add del">
          <ac:chgData name="michaelsclausen1@gmail.com" userId="670a86b32e6db77c" providerId="LiveId" clId="{CD3FBA0B-E218-4E6C-AE1E-72B68BE2A320}" dt="2023-03-14T05:41:43.012" v="70" actId="26606"/>
          <ac:spMkLst>
            <pc:docMk/>
            <pc:sldMk cId="187541400" sldId="256"/>
            <ac:spMk id="45" creationId="{BA6285CA-6AFA-4F27-AFB5-1B32CDE09B1A}"/>
          </ac:spMkLst>
        </pc:spChg>
        <pc:spChg chg="add">
          <ac:chgData name="michaelsclausen1@gmail.com" userId="670a86b32e6db77c" providerId="LiveId" clId="{CD3FBA0B-E218-4E6C-AE1E-72B68BE2A320}" dt="2023-03-14T05:41:43.043" v="71" actId="26606"/>
          <ac:spMkLst>
            <pc:docMk/>
            <pc:sldMk cId="187541400" sldId="256"/>
            <ac:spMk id="53" creationId="{6E37B132-9C54-4236-8910-3340177AD9DB}"/>
          </ac:spMkLst>
        </pc:spChg>
        <pc:spChg chg="add">
          <ac:chgData name="michaelsclausen1@gmail.com" userId="670a86b32e6db77c" providerId="LiveId" clId="{CD3FBA0B-E218-4E6C-AE1E-72B68BE2A320}" dt="2023-03-14T05:41:43.043" v="71" actId="26606"/>
          <ac:spMkLst>
            <pc:docMk/>
            <pc:sldMk cId="187541400" sldId="256"/>
            <ac:spMk id="54" creationId="{D472C551-D440-40DF-9260-BDB9AC40960A}"/>
          </ac:spMkLst>
        </pc:spChg>
        <pc:spChg chg="add">
          <ac:chgData name="michaelsclausen1@gmail.com" userId="670a86b32e6db77c" providerId="LiveId" clId="{CD3FBA0B-E218-4E6C-AE1E-72B68BE2A320}" dt="2023-03-14T05:41:43.043" v="71" actId="26606"/>
          <ac:spMkLst>
            <pc:docMk/>
            <pc:sldMk cId="187541400" sldId="256"/>
            <ac:spMk id="57" creationId="{508BEF50-7B1E-49A4-BC19-5F4F1D755E64}"/>
          </ac:spMkLst>
        </pc:spChg>
        <pc:spChg chg="add">
          <ac:chgData name="michaelsclausen1@gmail.com" userId="670a86b32e6db77c" providerId="LiveId" clId="{CD3FBA0B-E218-4E6C-AE1E-72B68BE2A320}" dt="2023-03-14T05:41:43.043" v="71" actId="26606"/>
          <ac:spMkLst>
            <pc:docMk/>
            <pc:sldMk cId="187541400" sldId="256"/>
            <ac:spMk id="58" creationId="{3FBAD350-5664-4811-A208-657FB882D350}"/>
          </ac:spMkLst>
        </pc:spChg>
        <pc:spChg chg="add mod">
          <ac:chgData name="michaelsclausen1@gmail.com" userId="670a86b32e6db77c" providerId="LiveId" clId="{CD3FBA0B-E218-4E6C-AE1E-72B68BE2A320}" dt="2023-03-14T05:47:02.218" v="186" actId="1076"/>
          <ac:spMkLst>
            <pc:docMk/>
            <pc:sldMk cId="187541400" sldId="256"/>
            <ac:spMk id="59" creationId="{45F3A90F-4D12-E5EC-66FC-20687173447E}"/>
          </ac:spMkLst>
        </pc:spChg>
        <pc:spChg chg="add mod">
          <ac:chgData name="michaelsclausen1@gmail.com" userId="670a86b32e6db77c" providerId="LiveId" clId="{CD3FBA0B-E218-4E6C-AE1E-72B68BE2A320}" dt="2023-03-14T05:49:18.121" v="265" actId="115"/>
          <ac:spMkLst>
            <pc:docMk/>
            <pc:sldMk cId="187541400" sldId="256"/>
            <ac:spMk id="60" creationId="{25AA1917-3F2C-4E4A-EB34-1CA37E8A0E34}"/>
          </ac:spMkLst>
        </pc:spChg>
        <pc:grpChg chg="add del">
          <ac:chgData name="michaelsclausen1@gmail.com" userId="670a86b32e6db77c" providerId="LiveId" clId="{CD3FBA0B-E218-4E6C-AE1E-72B68BE2A320}" dt="2023-03-14T05:34:07.366" v="5" actId="26606"/>
          <ac:grpSpMkLst>
            <pc:docMk/>
            <pc:sldMk cId="187541400" sldId="256"/>
            <ac:grpSpMk id="15" creationId="{B858DA4F-B13B-4D82-A95F-CBF114BDDD7A}"/>
          </ac:grpSpMkLst>
        </pc:grpChg>
        <pc:grpChg chg="add del">
          <ac:chgData name="michaelsclausen1@gmail.com" userId="670a86b32e6db77c" providerId="LiveId" clId="{CD3FBA0B-E218-4E6C-AE1E-72B68BE2A320}" dt="2023-03-14T05:34:07.366" v="5" actId="26606"/>
          <ac:grpSpMkLst>
            <pc:docMk/>
            <pc:sldMk cId="187541400" sldId="256"/>
            <ac:grpSpMk id="41" creationId="{D77BF9F5-CA63-42A6-AC93-C2BDF4727665}"/>
          </ac:grpSpMkLst>
        </pc:grpChg>
        <pc:grpChg chg="add del">
          <ac:chgData name="michaelsclausen1@gmail.com" userId="670a86b32e6db77c" providerId="LiveId" clId="{CD3FBA0B-E218-4E6C-AE1E-72B68BE2A320}" dt="2023-03-14T05:41:43.012" v="70" actId="26606"/>
          <ac:grpSpMkLst>
            <pc:docMk/>
            <pc:sldMk cId="187541400" sldId="256"/>
            <ac:grpSpMk id="47" creationId="{91108A0F-8C78-4294-B028-9F09581FC0A3}"/>
          </ac:grpSpMkLst>
        </pc:grpChg>
        <pc:grpChg chg="add del">
          <ac:chgData name="michaelsclausen1@gmail.com" userId="670a86b32e6db77c" providerId="LiveId" clId="{CD3FBA0B-E218-4E6C-AE1E-72B68BE2A320}" dt="2023-03-14T05:34:07.366" v="5" actId="26606"/>
          <ac:grpSpMkLst>
            <pc:docMk/>
            <pc:sldMk cId="187541400" sldId="256"/>
            <ac:grpSpMk id="52" creationId="{94D09F36-C387-49FA-9BEA-D0427CE84C57}"/>
          </ac:grpSpMkLst>
        </pc:grpChg>
        <pc:picChg chg="add del">
          <ac:chgData name="michaelsclausen1@gmail.com" userId="670a86b32e6db77c" providerId="LiveId" clId="{CD3FBA0B-E218-4E6C-AE1E-72B68BE2A320}" dt="2023-03-14T05:33:50.188" v="1" actId="26606"/>
          <ac:picMkLst>
            <pc:docMk/>
            <pc:sldMk cId="187541400" sldId="256"/>
            <ac:picMk id="4" creationId="{629B5DFA-5145-C36D-92C4-5DDB194772B8}"/>
          </ac:picMkLst>
        </pc:picChg>
        <pc:picChg chg="add del">
          <ac:chgData name="michaelsclausen1@gmail.com" userId="670a86b32e6db77c" providerId="LiveId" clId="{CD3FBA0B-E218-4E6C-AE1E-72B68BE2A320}" dt="2023-03-14T05:34:07.366" v="5" actId="26606"/>
          <ac:picMkLst>
            <pc:docMk/>
            <pc:sldMk cId="187541400" sldId="256"/>
            <ac:picMk id="7" creationId="{6760226C-C7FA-13A0-3569-EEDA3AB828C5}"/>
          </ac:picMkLst>
        </pc:picChg>
        <pc:picChg chg="add del">
          <ac:chgData name="michaelsclausen1@gmail.com" userId="670a86b32e6db77c" providerId="LiveId" clId="{CD3FBA0B-E218-4E6C-AE1E-72B68BE2A320}" dt="2023-03-14T05:35:42.971" v="11" actId="26606"/>
          <ac:picMkLst>
            <pc:docMk/>
            <pc:sldMk cId="187541400" sldId="256"/>
            <ac:picMk id="10" creationId="{A9C801B8-2BB4-FA11-26D7-AD85658CDFD2}"/>
          </ac:picMkLst>
        </pc:picChg>
        <pc:picChg chg="add del">
          <ac:chgData name="michaelsclausen1@gmail.com" userId="670a86b32e6db77c" providerId="LiveId" clId="{CD3FBA0B-E218-4E6C-AE1E-72B68BE2A320}" dt="2023-03-14T05:39:58.584" v="15" actId="26606"/>
          <ac:picMkLst>
            <pc:docMk/>
            <pc:sldMk cId="187541400" sldId="256"/>
            <ac:picMk id="14" creationId="{A9C801B8-2BB4-FA11-26D7-AD85658CDFD2}"/>
          </ac:picMkLst>
        </pc:picChg>
        <pc:picChg chg="add del">
          <ac:chgData name="michaelsclausen1@gmail.com" userId="670a86b32e6db77c" providerId="LiveId" clId="{CD3FBA0B-E218-4E6C-AE1E-72B68BE2A320}" dt="2023-03-14T05:41:43.012" v="70" actId="26606"/>
          <ac:picMkLst>
            <pc:docMk/>
            <pc:sldMk cId="187541400" sldId="256"/>
            <ac:picMk id="46" creationId="{0860D6CE-7FD9-68E9-20F2-5D6D6BED8D5A}"/>
          </ac:picMkLst>
        </pc:picChg>
        <pc:picChg chg="add del mod">
          <ac:chgData name="michaelsclausen1@gmail.com" userId="670a86b32e6db77c" providerId="LiveId" clId="{CD3FBA0B-E218-4E6C-AE1E-72B68BE2A320}" dt="2023-03-14T05:48:09.275" v="243" actId="14100"/>
          <ac:picMkLst>
            <pc:docMk/>
            <pc:sldMk cId="187541400" sldId="256"/>
            <ac:picMk id="55" creationId="{56FC0DE6-2934-5265-1D60-C56824BB1552}"/>
          </ac:picMkLst>
        </pc:picChg>
        <pc:cxnChg chg="add del">
          <ac:chgData name="michaelsclausen1@gmail.com" userId="670a86b32e6db77c" providerId="LiveId" clId="{CD3FBA0B-E218-4E6C-AE1E-72B68BE2A320}" dt="2023-03-14T05:39:58.584" v="15" actId="26606"/>
          <ac:cxnSpMkLst>
            <pc:docMk/>
            <pc:sldMk cId="187541400" sldId="256"/>
            <ac:cxnSpMk id="17" creationId="{BD1C99D0-461D-4A91-81EF-CCCD798B37A1}"/>
          </ac:cxnSpMkLst>
        </pc:cxnChg>
        <pc:cxnChg chg="add">
          <ac:chgData name="michaelsclausen1@gmail.com" userId="670a86b32e6db77c" providerId="LiveId" clId="{CD3FBA0B-E218-4E6C-AE1E-72B68BE2A320}" dt="2023-03-14T05:41:43.043" v="71" actId="26606"/>
          <ac:cxnSpMkLst>
            <pc:docMk/>
            <pc:sldMk cId="187541400" sldId="256"/>
            <ac:cxnSpMk id="56" creationId="{56020367-4FD5-4596-8E10-C5F095CD8DBF}"/>
          </ac:cxnSpMkLst>
        </pc:cxnChg>
      </pc:sldChg>
      <pc:sldChg chg="new del">
        <pc:chgData name="michaelsclausen1@gmail.com" userId="670a86b32e6db77c" providerId="LiveId" clId="{CD3FBA0B-E218-4E6C-AE1E-72B68BE2A320}" dt="2023-03-14T05:39:58.146" v="14" actId="680"/>
        <pc:sldMkLst>
          <pc:docMk/>
          <pc:sldMk cId="479877763" sldId="257"/>
        </pc:sldMkLst>
      </pc:sldChg>
      <pc:sldChg chg="new del">
        <pc:chgData name="michaelsclausen1@gmail.com" userId="670a86b32e6db77c" providerId="LiveId" clId="{CD3FBA0B-E218-4E6C-AE1E-72B68BE2A320}" dt="2023-03-14T05:35:42.642" v="10" actId="680"/>
        <pc:sldMkLst>
          <pc:docMk/>
          <pc:sldMk cId="982676010" sldId="257"/>
        </pc:sldMkLst>
      </pc:sldChg>
      <pc:sldChg chg="new del">
        <pc:chgData name="michaelsclausen1@gmail.com" userId="670a86b32e6db77c" providerId="LiveId" clId="{CD3FBA0B-E218-4E6C-AE1E-72B68BE2A320}" dt="2023-03-14T05:34:06.979" v="4" actId="680"/>
        <pc:sldMkLst>
          <pc:docMk/>
          <pc:sldMk cId="2520327526" sldId="257"/>
        </pc:sldMkLst>
      </pc:sldChg>
      <pc:sldChg chg="modSp new mod">
        <pc:chgData name="michaelsclausen1@gmail.com" userId="670a86b32e6db77c" providerId="LiveId" clId="{CD3FBA0B-E218-4E6C-AE1E-72B68BE2A320}" dt="2023-03-14T07:32:02.017" v="4118" actId="20577"/>
        <pc:sldMkLst>
          <pc:docMk/>
          <pc:sldMk cId="3451931792" sldId="257"/>
        </pc:sldMkLst>
        <pc:spChg chg="mod">
          <ac:chgData name="michaelsclausen1@gmail.com" userId="670a86b32e6db77c" providerId="LiveId" clId="{CD3FBA0B-E218-4E6C-AE1E-72B68BE2A320}" dt="2023-03-14T06:22:00.922" v="1298" actId="20577"/>
          <ac:spMkLst>
            <pc:docMk/>
            <pc:sldMk cId="3451931792" sldId="257"/>
            <ac:spMk id="2" creationId="{C0D8398E-DF66-C35D-09F0-16DF56C5D501}"/>
          </ac:spMkLst>
        </pc:spChg>
        <pc:spChg chg="mod">
          <ac:chgData name="michaelsclausen1@gmail.com" userId="670a86b32e6db77c" providerId="LiveId" clId="{CD3FBA0B-E218-4E6C-AE1E-72B68BE2A320}" dt="2023-03-14T07:32:02.017" v="4118" actId="20577"/>
          <ac:spMkLst>
            <pc:docMk/>
            <pc:sldMk cId="3451931792" sldId="257"/>
            <ac:spMk id="3" creationId="{DCD958A0-B951-6839-82F5-EA941F978F56}"/>
          </ac:spMkLst>
        </pc:spChg>
      </pc:sldChg>
      <pc:sldChg chg="new del">
        <pc:chgData name="michaelsclausen1@gmail.com" userId="670a86b32e6db77c" providerId="LiveId" clId="{CD3FBA0B-E218-4E6C-AE1E-72B68BE2A320}" dt="2023-03-14T05:35:42.361" v="9" actId="680"/>
        <pc:sldMkLst>
          <pc:docMk/>
          <pc:sldMk cId="388053016" sldId="258"/>
        </pc:sldMkLst>
      </pc:sldChg>
      <pc:sldChg chg="addSp delSp modSp new mod ord setBg">
        <pc:chgData name="michaelsclausen1@gmail.com" userId="670a86b32e6db77c" providerId="LiveId" clId="{CD3FBA0B-E218-4E6C-AE1E-72B68BE2A320}" dt="2023-03-14T08:15:34.633" v="6037"/>
        <pc:sldMkLst>
          <pc:docMk/>
          <pc:sldMk cId="1031362864" sldId="258"/>
        </pc:sldMkLst>
        <pc:spChg chg="mod">
          <ac:chgData name="michaelsclausen1@gmail.com" userId="670a86b32e6db77c" providerId="LiveId" clId="{CD3FBA0B-E218-4E6C-AE1E-72B68BE2A320}" dt="2023-03-14T08:05:53.032" v="5573" actId="26606"/>
          <ac:spMkLst>
            <pc:docMk/>
            <pc:sldMk cId="1031362864" sldId="258"/>
            <ac:spMk id="2" creationId="{FE2ABB5E-3EB3-F856-0EEF-AB9FF85A4688}"/>
          </ac:spMkLst>
        </pc:spChg>
        <pc:spChg chg="del mod">
          <ac:chgData name="michaelsclausen1@gmail.com" userId="670a86b32e6db77c" providerId="LiveId" clId="{CD3FBA0B-E218-4E6C-AE1E-72B68BE2A320}" dt="2023-03-14T08:05:53.032" v="5573" actId="26606"/>
          <ac:spMkLst>
            <pc:docMk/>
            <pc:sldMk cId="1031362864" sldId="258"/>
            <ac:spMk id="3" creationId="{42125481-BD1B-A1D5-B612-CCC18FEC9BC0}"/>
          </ac:spMkLst>
        </pc:spChg>
        <pc:spChg chg="add">
          <ac:chgData name="michaelsclausen1@gmail.com" userId="670a86b32e6db77c" providerId="LiveId" clId="{CD3FBA0B-E218-4E6C-AE1E-72B68BE2A320}" dt="2023-03-14T08:05:53.032" v="5573" actId="26606"/>
          <ac:spMkLst>
            <pc:docMk/>
            <pc:sldMk cId="1031362864" sldId="258"/>
            <ac:spMk id="9" creationId="{16AC3602-3348-4F31-9E43-076B03514ECB}"/>
          </ac:spMkLst>
        </pc:spChg>
        <pc:spChg chg="add">
          <ac:chgData name="michaelsclausen1@gmail.com" userId="670a86b32e6db77c" providerId="LiveId" clId="{CD3FBA0B-E218-4E6C-AE1E-72B68BE2A320}" dt="2023-03-14T08:05:53.032" v="5573" actId="26606"/>
          <ac:spMkLst>
            <pc:docMk/>
            <pc:sldMk cId="1031362864" sldId="258"/>
            <ac:spMk id="13" creationId="{394094B0-A6C9-44BE-9042-66EF0612F625}"/>
          </ac:spMkLst>
        </pc:spChg>
        <pc:spChg chg="add">
          <ac:chgData name="michaelsclausen1@gmail.com" userId="670a86b32e6db77c" providerId="LiveId" clId="{CD3FBA0B-E218-4E6C-AE1E-72B68BE2A320}" dt="2023-03-14T08:05:53.032" v="5573" actId="26606"/>
          <ac:spMkLst>
            <pc:docMk/>
            <pc:sldMk cId="1031362864" sldId="258"/>
            <ac:spMk id="15" creationId="{64C2CA96-0B16-4AA7-B340-33044D238597}"/>
          </ac:spMkLst>
        </pc:spChg>
        <pc:spChg chg="add">
          <ac:chgData name="michaelsclausen1@gmail.com" userId="670a86b32e6db77c" providerId="LiveId" clId="{CD3FBA0B-E218-4E6C-AE1E-72B68BE2A320}" dt="2023-03-14T08:05:53.032" v="5573" actId="26606"/>
          <ac:spMkLst>
            <pc:docMk/>
            <pc:sldMk cId="1031362864" sldId="258"/>
            <ac:spMk id="17" creationId="{1D50D7A8-F1D5-4306-8A9B-DD7A73EB8BCE}"/>
          </ac:spMkLst>
        </pc:spChg>
        <pc:graphicFrameChg chg="add">
          <ac:chgData name="michaelsclausen1@gmail.com" userId="670a86b32e6db77c" providerId="LiveId" clId="{CD3FBA0B-E218-4E6C-AE1E-72B68BE2A320}" dt="2023-03-14T08:05:53.032" v="5573" actId="26606"/>
          <ac:graphicFrameMkLst>
            <pc:docMk/>
            <pc:sldMk cId="1031362864" sldId="258"/>
            <ac:graphicFrameMk id="5" creationId="{4E3270A4-84D5-0416-EAF1-1B9F6F0853CE}"/>
          </ac:graphicFrameMkLst>
        </pc:graphicFrameChg>
        <pc:cxnChg chg="add">
          <ac:chgData name="michaelsclausen1@gmail.com" userId="670a86b32e6db77c" providerId="LiveId" clId="{CD3FBA0B-E218-4E6C-AE1E-72B68BE2A320}" dt="2023-03-14T08:05:53.032" v="5573" actId="26606"/>
          <ac:cxnSpMkLst>
            <pc:docMk/>
            <pc:sldMk cId="1031362864" sldId="258"/>
            <ac:cxnSpMk id="11" creationId="{94169334-264D-4176-8BDE-037249A61B4E}"/>
          </ac:cxnSpMkLst>
        </pc:cxnChg>
      </pc:sldChg>
      <pc:sldChg chg="modSp new del mod">
        <pc:chgData name="michaelsclausen1@gmail.com" userId="670a86b32e6db77c" providerId="LiveId" clId="{CD3FBA0B-E218-4E6C-AE1E-72B68BE2A320}" dt="2023-03-14T08:27:49.338" v="7032" actId="47"/>
        <pc:sldMkLst>
          <pc:docMk/>
          <pc:sldMk cId="1043572599" sldId="259"/>
        </pc:sldMkLst>
        <pc:spChg chg="mod">
          <ac:chgData name="michaelsclausen1@gmail.com" userId="670a86b32e6db77c" providerId="LiveId" clId="{CD3FBA0B-E218-4E6C-AE1E-72B68BE2A320}" dt="2023-03-14T06:01:10.321" v="456" actId="20577"/>
          <ac:spMkLst>
            <pc:docMk/>
            <pc:sldMk cId="1043572599" sldId="259"/>
            <ac:spMk id="2" creationId="{5A9FE092-E1DF-FA18-8248-E8AC0E6DB233}"/>
          </ac:spMkLst>
        </pc:spChg>
      </pc:sldChg>
      <pc:sldChg chg="modSp new mod">
        <pc:chgData name="michaelsclausen1@gmail.com" userId="670a86b32e6db77c" providerId="LiveId" clId="{CD3FBA0B-E218-4E6C-AE1E-72B68BE2A320}" dt="2023-03-14T08:26:30.675" v="6917" actId="20577"/>
        <pc:sldMkLst>
          <pc:docMk/>
          <pc:sldMk cId="1970164091" sldId="260"/>
        </pc:sldMkLst>
        <pc:spChg chg="mod">
          <ac:chgData name="michaelsclausen1@gmail.com" userId="670a86b32e6db77c" providerId="LiveId" clId="{CD3FBA0B-E218-4E6C-AE1E-72B68BE2A320}" dt="2023-03-14T06:01:35.467" v="483" actId="20577"/>
          <ac:spMkLst>
            <pc:docMk/>
            <pc:sldMk cId="1970164091" sldId="260"/>
            <ac:spMk id="2" creationId="{9C148514-FDA9-5AFE-A81A-A3510742AD96}"/>
          </ac:spMkLst>
        </pc:spChg>
        <pc:spChg chg="mod">
          <ac:chgData name="michaelsclausen1@gmail.com" userId="670a86b32e6db77c" providerId="LiveId" clId="{CD3FBA0B-E218-4E6C-AE1E-72B68BE2A320}" dt="2023-03-14T08:26:30.675" v="6917" actId="20577"/>
          <ac:spMkLst>
            <pc:docMk/>
            <pc:sldMk cId="1970164091" sldId="260"/>
            <ac:spMk id="3" creationId="{B50B0CF2-5996-3D90-942A-A63F27364585}"/>
          </ac:spMkLst>
        </pc:spChg>
      </pc:sldChg>
      <pc:sldChg chg="addSp delSp modSp new mod ord modNotesTx">
        <pc:chgData name="michaelsclausen1@gmail.com" userId="670a86b32e6db77c" providerId="LiveId" clId="{CD3FBA0B-E218-4E6C-AE1E-72B68BE2A320}" dt="2023-03-14T06:54:48.420" v="2745" actId="20577"/>
        <pc:sldMkLst>
          <pc:docMk/>
          <pc:sldMk cId="1340912148" sldId="261"/>
        </pc:sldMkLst>
        <pc:spChg chg="mod">
          <ac:chgData name="michaelsclausen1@gmail.com" userId="670a86b32e6db77c" providerId="LiveId" clId="{CD3FBA0B-E218-4E6C-AE1E-72B68BE2A320}" dt="2023-03-14T06:53:43.411" v="2683" actId="20577"/>
          <ac:spMkLst>
            <pc:docMk/>
            <pc:sldMk cId="1340912148" sldId="261"/>
            <ac:spMk id="2" creationId="{577BB138-97EE-22C0-7756-A26D14263167}"/>
          </ac:spMkLst>
        </pc:spChg>
        <pc:spChg chg="mod">
          <ac:chgData name="michaelsclausen1@gmail.com" userId="670a86b32e6db77c" providerId="LiveId" clId="{CD3FBA0B-E218-4E6C-AE1E-72B68BE2A320}" dt="2023-03-14T06:54:48.420" v="2745" actId="20577"/>
          <ac:spMkLst>
            <pc:docMk/>
            <pc:sldMk cId="1340912148" sldId="261"/>
            <ac:spMk id="3" creationId="{B08C78AB-7E8F-AEEC-61AB-282A9AAC03F6}"/>
          </ac:spMkLst>
        </pc:spChg>
        <pc:picChg chg="add del">
          <ac:chgData name="michaelsclausen1@gmail.com" userId="670a86b32e6db77c" providerId="LiveId" clId="{CD3FBA0B-E218-4E6C-AE1E-72B68BE2A320}" dt="2023-03-14T06:02:16.868" v="517" actId="478"/>
          <ac:picMkLst>
            <pc:docMk/>
            <pc:sldMk cId="1340912148" sldId="261"/>
            <ac:picMk id="5" creationId="{5CA9150B-2390-2EF6-516C-C1F581997556}"/>
          </ac:picMkLst>
        </pc:picChg>
        <pc:picChg chg="add del">
          <ac:chgData name="michaelsclausen1@gmail.com" userId="670a86b32e6db77c" providerId="LiveId" clId="{CD3FBA0B-E218-4E6C-AE1E-72B68BE2A320}" dt="2023-03-14T06:02:44.127" v="520" actId="21"/>
          <ac:picMkLst>
            <pc:docMk/>
            <pc:sldMk cId="1340912148" sldId="261"/>
            <ac:picMk id="7" creationId="{8B17EEE8-F77B-405E-B84D-8BEAB1F596CA}"/>
          </ac:picMkLst>
        </pc:picChg>
      </pc:sldChg>
      <pc:sldChg chg="modSp new del mod ord">
        <pc:chgData name="michaelsclausen1@gmail.com" userId="670a86b32e6db77c" providerId="LiveId" clId="{CD3FBA0B-E218-4E6C-AE1E-72B68BE2A320}" dt="2023-03-14T08:22:49.003" v="6477" actId="2696"/>
        <pc:sldMkLst>
          <pc:docMk/>
          <pc:sldMk cId="1970792193" sldId="262"/>
        </pc:sldMkLst>
        <pc:spChg chg="mod">
          <ac:chgData name="michaelsclausen1@gmail.com" userId="670a86b32e6db77c" providerId="LiveId" clId="{CD3FBA0B-E218-4E6C-AE1E-72B68BE2A320}" dt="2023-03-14T06:01:59.964" v="515" actId="20577"/>
          <ac:spMkLst>
            <pc:docMk/>
            <pc:sldMk cId="1970792193" sldId="262"/>
            <ac:spMk id="2" creationId="{155CD6A3-C54F-20B3-DB9C-AE5877371105}"/>
          </ac:spMkLst>
        </pc:spChg>
        <pc:spChg chg="mod">
          <ac:chgData name="michaelsclausen1@gmail.com" userId="670a86b32e6db77c" providerId="LiveId" clId="{CD3FBA0B-E218-4E6C-AE1E-72B68BE2A320}" dt="2023-03-14T07:32:09.140" v="4119" actId="20577"/>
          <ac:spMkLst>
            <pc:docMk/>
            <pc:sldMk cId="1970792193" sldId="262"/>
            <ac:spMk id="3" creationId="{ABB607FB-5349-00BC-2FE7-F6D122543953}"/>
          </ac:spMkLst>
        </pc:spChg>
      </pc:sldChg>
      <pc:sldChg chg="addSp delSp modSp new mod modAnim modNotesTx">
        <pc:chgData name="michaelsclausen1@gmail.com" userId="670a86b32e6db77c" providerId="LiveId" clId="{CD3FBA0B-E218-4E6C-AE1E-72B68BE2A320}" dt="2023-03-14T07:03:08.470" v="3134" actId="1076"/>
        <pc:sldMkLst>
          <pc:docMk/>
          <pc:sldMk cId="2124970144" sldId="263"/>
        </pc:sldMkLst>
        <pc:spChg chg="mod">
          <ac:chgData name="michaelsclausen1@gmail.com" userId="670a86b32e6db77c" providerId="LiveId" clId="{CD3FBA0B-E218-4E6C-AE1E-72B68BE2A320}" dt="2023-03-14T06:53:38.090" v="2681" actId="20577"/>
          <ac:spMkLst>
            <pc:docMk/>
            <pc:sldMk cId="2124970144" sldId="263"/>
            <ac:spMk id="2" creationId="{ED5D358E-7D84-F38E-3EB2-200539A4D2EF}"/>
          </ac:spMkLst>
        </pc:spChg>
        <pc:spChg chg="mod">
          <ac:chgData name="michaelsclausen1@gmail.com" userId="670a86b32e6db77c" providerId="LiveId" clId="{CD3FBA0B-E218-4E6C-AE1E-72B68BE2A320}" dt="2023-03-14T07:02:54.313" v="3133" actId="20577"/>
          <ac:spMkLst>
            <pc:docMk/>
            <pc:sldMk cId="2124970144" sldId="263"/>
            <ac:spMk id="3" creationId="{DDA0E1A4-0861-EE18-1C8E-3F5FE27FE1D9}"/>
          </ac:spMkLst>
        </pc:spChg>
        <pc:spChg chg="add mod">
          <ac:chgData name="michaelsclausen1@gmail.com" userId="670a86b32e6db77c" providerId="LiveId" clId="{CD3FBA0B-E218-4E6C-AE1E-72B68BE2A320}" dt="2023-03-14T07:03:08.470" v="3134" actId="1076"/>
          <ac:spMkLst>
            <pc:docMk/>
            <pc:sldMk cId="2124970144" sldId="263"/>
            <ac:spMk id="9" creationId="{740E2EC0-277A-715F-15EA-5CA615AE4F98}"/>
          </ac:spMkLst>
        </pc:spChg>
        <pc:spChg chg="add mod">
          <ac:chgData name="michaelsclausen1@gmail.com" userId="670a86b32e6db77c" providerId="LiveId" clId="{CD3FBA0B-E218-4E6C-AE1E-72B68BE2A320}" dt="2023-03-14T07:03:08.470" v="3134" actId="1076"/>
          <ac:spMkLst>
            <pc:docMk/>
            <pc:sldMk cId="2124970144" sldId="263"/>
            <ac:spMk id="10" creationId="{7A746AD9-AF33-68B5-D046-6B246541F0E2}"/>
          </ac:spMkLst>
        </pc:spChg>
        <pc:picChg chg="add del mod">
          <ac:chgData name="michaelsclausen1@gmail.com" userId="670a86b32e6db77c" providerId="LiveId" clId="{CD3FBA0B-E218-4E6C-AE1E-72B68BE2A320}" dt="2023-03-14T06:20:31.463" v="1257" actId="478"/>
          <ac:picMkLst>
            <pc:docMk/>
            <pc:sldMk cId="2124970144" sldId="263"/>
            <ac:picMk id="4" creationId="{04FA1D38-D41B-D35C-5B4D-1C90521ABDFA}"/>
          </ac:picMkLst>
        </pc:picChg>
        <pc:picChg chg="add mod">
          <ac:chgData name="michaelsclausen1@gmail.com" userId="670a86b32e6db77c" providerId="LiveId" clId="{CD3FBA0B-E218-4E6C-AE1E-72B68BE2A320}" dt="2023-03-14T07:03:08.470" v="3134" actId="1076"/>
          <ac:picMkLst>
            <pc:docMk/>
            <pc:sldMk cId="2124970144" sldId="263"/>
            <ac:picMk id="6" creationId="{B388725E-AACD-5D85-FE16-CC0637E04ADC}"/>
          </ac:picMkLst>
        </pc:picChg>
        <pc:picChg chg="add mod">
          <ac:chgData name="michaelsclausen1@gmail.com" userId="670a86b32e6db77c" providerId="LiveId" clId="{CD3FBA0B-E218-4E6C-AE1E-72B68BE2A320}" dt="2023-03-14T07:03:08.470" v="3134" actId="1076"/>
          <ac:picMkLst>
            <pc:docMk/>
            <pc:sldMk cId="2124970144" sldId="263"/>
            <ac:picMk id="8" creationId="{2D83E249-EDB7-DA63-A24B-940C8D5DACA0}"/>
          </ac:picMkLst>
        </pc:picChg>
      </pc:sldChg>
      <pc:sldChg chg="addSp modSp new mod">
        <pc:chgData name="michaelsclausen1@gmail.com" userId="670a86b32e6db77c" providerId="LiveId" clId="{CD3FBA0B-E218-4E6C-AE1E-72B68BE2A320}" dt="2023-03-14T08:27:46.817" v="7031" actId="1076"/>
        <pc:sldMkLst>
          <pc:docMk/>
          <pc:sldMk cId="491658477" sldId="264"/>
        </pc:sldMkLst>
        <pc:spChg chg="mod">
          <ac:chgData name="michaelsclausen1@gmail.com" userId="670a86b32e6db77c" providerId="LiveId" clId="{CD3FBA0B-E218-4E6C-AE1E-72B68BE2A320}" dt="2023-03-14T08:26:41.201" v="6930" actId="20577"/>
          <ac:spMkLst>
            <pc:docMk/>
            <pc:sldMk cId="491658477" sldId="264"/>
            <ac:spMk id="2" creationId="{A0D06B35-BBAC-BEE5-4432-E66FA34D5691}"/>
          </ac:spMkLst>
        </pc:spChg>
        <pc:spChg chg="mod">
          <ac:chgData name="michaelsclausen1@gmail.com" userId="670a86b32e6db77c" providerId="LiveId" clId="{CD3FBA0B-E218-4E6C-AE1E-72B68BE2A320}" dt="2023-03-14T08:27:40.743" v="7030" actId="20577"/>
          <ac:spMkLst>
            <pc:docMk/>
            <pc:sldMk cId="491658477" sldId="264"/>
            <ac:spMk id="3" creationId="{1386C57B-5D83-B0FC-2B35-42169F86C2DF}"/>
          </ac:spMkLst>
        </pc:spChg>
        <pc:picChg chg="add mod">
          <ac:chgData name="michaelsclausen1@gmail.com" userId="670a86b32e6db77c" providerId="LiveId" clId="{CD3FBA0B-E218-4E6C-AE1E-72B68BE2A320}" dt="2023-03-14T08:27:46.817" v="7031" actId="1076"/>
          <ac:picMkLst>
            <pc:docMk/>
            <pc:sldMk cId="491658477" sldId="264"/>
            <ac:picMk id="5" creationId="{CC05AD86-7285-F58C-39BC-C88D0F9D00C0}"/>
          </ac:picMkLst>
        </pc:picChg>
      </pc:sldChg>
      <pc:sldChg chg="addSp delSp modSp new mod delAnim modAnim modNotesTx">
        <pc:chgData name="michaelsclausen1@gmail.com" userId="670a86b32e6db77c" providerId="LiveId" clId="{CD3FBA0B-E218-4E6C-AE1E-72B68BE2A320}" dt="2023-03-14T08:14:21.317" v="6004" actId="478"/>
        <pc:sldMkLst>
          <pc:docMk/>
          <pc:sldMk cId="1679959610" sldId="265"/>
        </pc:sldMkLst>
        <pc:spChg chg="mod">
          <ac:chgData name="michaelsclausen1@gmail.com" userId="670a86b32e6db77c" providerId="LiveId" clId="{CD3FBA0B-E218-4E6C-AE1E-72B68BE2A320}" dt="2023-03-14T06:53:32.721" v="2673" actId="20577"/>
          <ac:spMkLst>
            <pc:docMk/>
            <pc:sldMk cId="1679959610" sldId="265"/>
            <ac:spMk id="2" creationId="{3587408C-3553-6C9A-744F-08C93FC66501}"/>
          </ac:spMkLst>
        </pc:spChg>
        <pc:spChg chg="del">
          <ac:chgData name="michaelsclausen1@gmail.com" userId="670a86b32e6db77c" providerId="LiveId" clId="{CD3FBA0B-E218-4E6C-AE1E-72B68BE2A320}" dt="2023-03-14T06:39:07.087" v="2124" actId="478"/>
          <ac:spMkLst>
            <pc:docMk/>
            <pc:sldMk cId="1679959610" sldId="265"/>
            <ac:spMk id="3" creationId="{F9C263A2-9FFE-53B6-DB17-F5F01B1428CC}"/>
          </ac:spMkLst>
        </pc:spChg>
        <pc:spChg chg="add del mod">
          <ac:chgData name="michaelsclausen1@gmail.com" userId="670a86b32e6db77c" providerId="LiveId" clId="{CD3FBA0B-E218-4E6C-AE1E-72B68BE2A320}" dt="2023-03-14T06:41:29.214" v="2250" actId="478"/>
          <ac:spMkLst>
            <pc:docMk/>
            <pc:sldMk cId="1679959610" sldId="265"/>
            <ac:spMk id="7" creationId="{67B90E55-7B35-18E8-8C43-1E18561EFF15}"/>
          </ac:spMkLst>
        </pc:spChg>
        <pc:spChg chg="add del mod">
          <ac:chgData name="michaelsclausen1@gmail.com" userId="670a86b32e6db77c" providerId="LiveId" clId="{CD3FBA0B-E218-4E6C-AE1E-72B68BE2A320}" dt="2023-03-14T06:49:00.379" v="2584" actId="478"/>
          <ac:spMkLst>
            <pc:docMk/>
            <pc:sldMk cId="1679959610" sldId="265"/>
            <ac:spMk id="8" creationId="{19B04225-71FD-4F2A-BC1F-7CCC8E7CF7C6}"/>
          </ac:spMkLst>
        </pc:spChg>
        <pc:spChg chg="add del mod">
          <ac:chgData name="michaelsclausen1@gmail.com" userId="670a86b32e6db77c" providerId="LiveId" clId="{CD3FBA0B-E218-4E6C-AE1E-72B68BE2A320}" dt="2023-03-14T06:49:04.227" v="2586" actId="478"/>
          <ac:spMkLst>
            <pc:docMk/>
            <pc:sldMk cId="1679959610" sldId="265"/>
            <ac:spMk id="9" creationId="{3529CDEC-2063-42B5-4B75-57AABD4B8F9B}"/>
          </ac:spMkLst>
        </pc:spChg>
        <pc:spChg chg="add del mod">
          <ac:chgData name="michaelsclausen1@gmail.com" userId="670a86b32e6db77c" providerId="LiveId" clId="{CD3FBA0B-E218-4E6C-AE1E-72B68BE2A320}" dt="2023-03-14T06:49:05.523" v="2588" actId="478"/>
          <ac:spMkLst>
            <pc:docMk/>
            <pc:sldMk cId="1679959610" sldId="265"/>
            <ac:spMk id="10" creationId="{C49209F3-9846-69B8-B787-07D754A95721}"/>
          </ac:spMkLst>
        </pc:spChg>
        <pc:spChg chg="add del mod">
          <ac:chgData name="michaelsclausen1@gmail.com" userId="670a86b32e6db77c" providerId="LiveId" clId="{CD3FBA0B-E218-4E6C-AE1E-72B68BE2A320}" dt="2023-03-14T06:48:57.972" v="2583" actId="478"/>
          <ac:spMkLst>
            <pc:docMk/>
            <pc:sldMk cId="1679959610" sldId="265"/>
            <ac:spMk id="16" creationId="{BACC18B7-2362-1865-BDBF-F4B0565E3767}"/>
          </ac:spMkLst>
        </pc:spChg>
        <pc:spChg chg="add del mod">
          <ac:chgData name="michaelsclausen1@gmail.com" userId="670a86b32e6db77c" providerId="LiveId" clId="{CD3FBA0B-E218-4E6C-AE1E-72B68BE2A320}" dt="2023-03-14T06:49:02.679" v="2585" actId="478"/>
          <ac:spMkLst>
            <pc:docMk/>
            <pc:sldMk cId="1679959610" sldId="265"/>
            <ac:spMk id="17" creationId="{279A3989-9880-B5C4-99D1-4CFF4221BCE5}"/>
          </ac:spMkLst>
        </pc:spChg>
        <pc:spChg chg="add del mod">
          <ac:chgData name="michaelsclausen1@gmail.com" userId="670a86b32e6db77c" providerId="LiveId" clId="{CD3FBA0B-E218-4E6C-AE1E-72B68BE2A320}" dt="2023-03-14T06:49:16.974" v="2592" actId="478"/>
          <ac:spMkLst>
            <pc:docMk/>
            <pc:sldMk cId="1679959610" sldId="265"/>
            <ac:spMk id="18" creationId="{E2214041-2B1D-31A8-AB49-BCFACFCEBDE1}"/>
          </ac:spMkLst>
        </pc:spChg>
        <pc:spChg chg="add mod">
          <ac:chgData name="michaelsclausen1@gmail.com" userId="670a86b32e6db77c" providerId="LiveId" clId="{CD3FBA0B-E218-4E6C-AE1E-72B68BE2A320}" dt="2023-03-14T06:50:59.536" v="2640" actId="122"/>
          <ac:spMkLst>
            <pc:docMk/>
            <pc:sldMk cId="1679959610" sldId="265"/>
            <ac:spMk id="19" creationId="{8737DB0D-BF4B-8B42-FDA8-E4D8753E037D}"/>
          </ac:spMkLst>
        </pc:spChg>
        <pc:spChg chg="add mod">
          <ac:chgData name="michaelsclausen1@gmail.com" userId="670a86b32e6db77c" providerId="LiveId" clId="{CD3FBA0B-E218-4E6C-AE1E-72B68BE2A320}" dt="2023-03-14T06:51:47.258" v="2663" actId="1076"/>
          <ac:spMkLst>
            <pc:docMk/>
            <pc:sldMk cId="1679959610" sldId="265"/>
            <ac:spMk id="20" creationId="{D1CE313A-6D5B-9494-3AE5-1A004AFC658D}"/>
          </ac:spMkLst>
        </pc:spChg>
        <pc:spChg chg="add mod">
          <ac:chgData name="michaelsclausen1@gmail.com" userId="670a86b32e6db77c" providerId="LiveId" clId="{CD3FBA0B-E218-4E6C-AE1E-72B68BE2A320}" dt="2023-03-14T06:58:29.892" v="2963" actId="14100"/>
          <ac:spMkLst>
            <pc:docMk/>
            <pc:sldMk cId="1679959610" sldId="265"/>
            <ac:spMk id="21" creationId="{45E21300-EC5B-821D-E67D-DE3CB53FE927}"/>
          </ac:spMkLst>
        </pc:spChg>
        <pc:spChg chg="add del mod">
          <ac:chgData name="michaelsclausen1@gmail.com" userId="670a86b32e6db77c" providerId="LiveId" clId="{CD3FBA0B-E218-4E6C-AE1E-72B68BE2A320}" dt="2023-03-14T06:58:42.529" v="2967" actId="478"/>
          <ac:spMkLst>
            <pc:docMk/>
            <pc:sldMk cId="1679959610" sldId="265"/>
            <ac:spMk id="22" creationId="{57F44A19-3B75-9FD2-E535-87FFBEE779DA}"/>
          </ac:spMkLst>
        </pc:spChg>
        <pc:spChg chg="add del mod">
          <ac:chgData name="michaelsclausen1@gmail.com" userId="670a86b32e6db77c" providerId="LiveId" clId="{CD3FBA0B-E218-4E6C-AE1E-72B68BE2A320}" dt="2023-03-14T08:14:21.317" v="6004" actId="478"/>
          <ac:spMkLst>
            <pc:docMk/>
            <pc:sldMk cId="1679959610" sldId="265"/>
            <ac:spMk id="23" creationId="{68376787-37BB-93E0-CBAD-E3A298F70638}"/>
          </ac:spMkLst>
        </pc:spChg>
        <pc:picChg chg="add mod">
          <ac:chgData name="michaelsclausen1@gmail.com" userId="670a86b32e6db77c" providerId="LiveId" clId="{CD3FBA0B-E218-4E6C-AE1E-72B68BE2A320}" dt="2023-03-14T06:39:25.853" v="2130" actId="1076"/>
          <ac:picMkLst>
            <pc:docMk/>
            <pc:sldMk cId="1679959610" sldId="265"/>
            <ac:picMk id="5" creationId="{C0AE6C76-62AA-BC3D-3DE0-12A77B8510FA}"/>
          </ac:picMkLst>
        </pc:picChg>
        <pc:picChg chg="add mod">
          <ac:chgData name="michaelsclausen1@gmail.com" userId="670a86b32e6db77c" providerId="LiveId" clId="{CD3FBA0B-E218-4E6C-AE1E-72B68BE2A320}" dt="2023-03-14T06:48:29.028" v="2581" actId="1076"/>
          <ac:picMkLst>
            <pc:docMk/>
            <pc:sldMk cId="1679959610" sldId="265"/>
            <ac:picMk id="6" creationId="{20ADE267-ED0D-30AB-657B-EFC7C083D86B}"/>
          </ac:picMkLst>
        </pc:picChg>
        <pc:cxnChg chg="add del mod">
          <ac:chgData name="michaelsclausen1@gmail.com" userId="670a86b32e6db77c" providerId="LiveId" clId="{CD3FBA0B-E218-4E6C-AE1E-72B68BE2A320}" dt="2023-03-14T06:49:06.227" v="2589" actId="478"/>
          <ac:cxnSpMkLst>
            <pc:docMk/>
            <pc:sldMk cId="1679959610" sldId="265"/>
            <ac:cxnSpMk id="12" creationId="{2D78073A-945F-854E-925F-3236B13DBD2D}"/>
          </ac:cxnSpMkLst>
        </pc:cxnChg>
        <pc:cxnChg chg="add del mod">
          <ac:chgData name="michaelsclausen1@gmail.com" userId="670a86b32e6db77c" providerId="LiveId" clId="{CD3FBA0B-E218-4E6C-AE1E-72B68BE2A320}" dt="2023-03-14T06:49:04.996" v="2587" actId="478"/>
          <ac:cxnSpMkLst>
            <pc:docMk/>
            <pc:sldMk cId="1679959610" sldId="265"/>
            <ac:cxnSpMk id="14" creationId="{CB33B1C4-5FA5-715D-A24E-D54DFD2A639C}"/>
          </ac:cxnSpMkLst>
        </pc:cxnChg>
      </pc:sldChg>
      <pc:sldChg chg="addSp delSp modSp new mod ord modAnim">
        <pc:chgData name="michaelsclausen1@gmail.com" userId="670a86b32e6db77c" providerId="LiveId" clId="{CD3FBA0B-E218-4E6C-AE1E-72B68BE2A320}" dt="2023-03-14T08:14:03.010" v="6003" actId="20577"/>
        <pc:sldMkLst>
          <pc:docMk/>
          <pc:sldMk cId="2015519508" sldId="266"/>
        </pc:sldMkLst>
        <pc:spChg chg="mod">
          <ac:chgData name="michaelsclausen1@gmail.com" userId="670a86b32e6db77c" providerId="LiveId" clId="{CD3FBA0B-E218-4E6C-AE1E-72B68BE2A320}" dt="2023-03-14T07:04:51.300" v="3176" actId="20577"/>
          <ac:spMkLst>
            <pc:docMk/>
            <pc:sldMk cId="2015519508" sldId="266"/>
            <ac:spMk id="2" creationId="{6A89F7E6-87B8-0CC2-437A-F2C6F5E0029E}"/>
          </ac:spMkLst>
        </pc:spChg>
        <pc:spChg chg="mod">
          <ac:chgData name="michaelsclausen1@gmail.com" userId="670a86b32e6db77c" providerId="LiveId" clId="{CD3FBA0B-E218-4E6C-AE1E-72B68BE2A320}" dt="2023-03-14T08:14:03.010" v="6003" actId="20577"/>
          <ac:spMkLst>
            <pc:docMk/>
            <pc:sldMk cId="2015519508" sldId="266"/>
            <ac:spMk id="3" creationId="{F9F5963E-B91F-3318-22CA-0D3F6EDA3014}"/>
          </ac:spMkLst>
        </pc:spChg>
        <pc:spChg chg="add del mod">
          <ac:chgData name="michaelsclausen1@gmail.com" userId="670a86b32e6db77c" providerId="LiveId" clId="{CD3FBA0B-E218-4E6C-AE1E-72B68BE2A320}" dt="2023-03-14T06:53:59.326" v="2705" actId="478"/>
          <ac:spMkLst>
            <pc:docMk/>
            <pc:sldMk cId="2015519508" sldId="266"/>
            <ac:spMk id="4" creationId="{056A9DC2-DDA6-9742-9D06-7EA2B0E6C3EF}"/>
          </ac:spMkLst>
        </pc:spChg>
        <pc:spChg chg="add del mod">
          <ac:chgData name="michaelsclausen1@gmail.com" userId="670a86b32e6db77c" providerId="LiveId" clId="{CD3FBA0B-E218-4E6C-AE1E-72B68BE2A320}" dt="2023-03-14T06:55:33.750" v="2796"/>
          <ac:spMkLst>
            <pc:docMk/>
            <pc:sldMk cId="2015519508" sldId="266"/>
            <ac:spMk id="5" creationId="{B7093A83-A812-24F8-9D55-545F2E970A97}"/>
          </ac:spMkLst>
        </pc:spChg>
        <pc:spChg chg="add del">
          <ac:chgData name="michaelsclausen1@gmail.com" userId="670a86b32e6db77c" providerId="LiveId" clId="{CD3FBA0B-E218-4E6C-AE1E-72B68BE2A320}" dt="2023-03-14T06:57:09.826" v="2871" actId="22"/>
          <ac:spMkLst>
            <pc:docMk/>
            <pc:sldMk cId="2015519508" sldId="266"/>
            <ac:spMk id="7" creationId="{A63210A3-E58F-75BF-9DD0-9A2A4BC37F38}"/>
          </ac:spMkLst>
        </pc:spChg>
        <pc:picChg chg="add mod">
          <ac:chgData name="michaelsclausen1@gmail.com" userId="670a86b32e6db77c" providerId="LiveId" clId="{CD3FBA0B-E218-4E6C-AE1E-72B68BE2A320}" dt="2023-03-14T07:03:57.321" v="3141" actId="1076"/>
          <ac:picMkLst>
            <pc:docMk/>
            <pc:sldMk cId="2015519508" sldId="266"/>
            <ac:picMk id="8" creationId="{FCCD7363-A957-F6C2-0C35-7D3413750597}"/>
          </ac:picMkLst>
        </pc:picChg>
      </pc:sldChg>
      <pc:sldChg chg="modSp new del mod">
        <pc:chgData name="michaelsclausen1@gmail.com" userId="670a86b32e6db77c" providerId="LiveId" clId="{CD3FBA0B-E218-4E6C-AE1E-72B68BE2A320}" dt="2023-03-14T07:26:46.761" v="3850" actId="47"/>
        <pc:sldMkLst>
          <pc:docMk/>
          <pc:sldMk cId="507464456" sldId="267"/>
        </pc:sldMkLst>
        <pc:spChg chg="mod">
          <ac:chgData name="michaelsclausen1@gmail.com" userId="670a86b32e6db77c" providerId="LiveId" clId="{CD3FBA0B-E218-4E6C-AE1E-72B68BE2A320}" dt="2023-03-14T07:15:54.816" v="3526" actId="20577"/>
          <ac:spMkLst>
            <pc:docMk/>
            <pc:sldMk cId="507464456" sldId="267"/>
            <ac:spMk id="2" creationId="{F8E1F5B8-B6D3-3160-F76C-78763BAA5723}"/>
          </ac:spMkLst>
        </pc:spChg>
        <pc:spChg chg="mod">
          <ac:chgData name="michaelsclausen1@gmail.com" userId="670a86b32e6db77c" providerId="LiveId" clId="{CD3FBA0B-E218-4E6C-AE1E-72B68BE2A320}" dt="2023-03-14T07:26:44.839" v="3849" actId="5793"/>
          <ac:spMkLst>
            <pc:docMk/>
            <pc:sldMk cId="507464456" sldId="267"/>
            <ac:spMk id="3" creationId="{E08DE9C5-6A95-8D0F-4F8F-A937875111D7}"/>
          </ac:spMkLst>
        </pc:spChg>
      </pc:sldChg>
      <pc:sldChg chg="addSp delSp modSp new del mod setBg delAnim modAnim">
        <pc:chgData name="michaelsclausen1@gmail.com" userId="670a86b32e6db77c" providerId="LiveId" clId="{CD3FBA0B-E218-4E6C-AE1E-72B68BE2A320}" dt="2023-03-14T08:16:35.111" v="6058" actId="47"/>
        <pc:sldMkLst>
          <pc:docMk/>
          <pc:sldMk cId="2576553034" sldId="267"/>
        </pc:sldMkLst>
        <pc:spChg chg="mod">
          <ac:chgData name="michaelsclausen1@gmail.com" userId="670a86b32e6db77c" providerId="LiveId" clId="{CD3FBA0B-E218-4E6C-AE1E-72B68BE2A320}" dt="2023-03-14T08:08:13.838" v="5628" actId="20577"/>
          <ac:spMkLst>
            <pc:docMk/>
            <pc:sldMk cId="2576553034" sldId="267"/>
            <ac:spMk id="2" creationId="{33D44B25-C3F2-DA73-D9EE-6BD16E1ED413}"/>
          </ac:spMkLst>
        </pc:spChg>
        <pc:spChg chg="del">
          <ac:chgData name="michaelsclausen1@gmail.com" userId="670a86b32e6db77c" providerId="LiveId" clId="{CD3FBA0B-E218-4E6C-AE1E-72B68BE2A320}" dt="2023-03-14T07:35:54.290" v="4142" actId="478"/>
          <ac:spMkLst>
            <pc:docMk/>
            <pc:sldMk cId="2576553034" sldId="267"/>
            <ac:spMk id="3" creationId="{77148029-BEE3-1FB6-7A60-4E1EFE2B0CC8}"/>
          </ac:spMkLst>
        </pc:spChg>
        <pc:spChg chg="add">
          <ac:chgData name="michaelsclausen1@gmail.com" userId="670a86b32e6db77c" providerId="LiveId" clId="{CD3FBA0B-E218-4E6C-AE1E-72B68BE2A320}" dt="2023-03-14T07:37:05.455" v="4150" actId="26606"/>
          <ac:spMkLst>
            <pc:docMk/>
            <pc:sldMk cId="2576553034" sldId="267"/>
            <ac:spMk id="9" creationId="{9A3F5928-D955-456A-97B5-AA390B8CE9D5}"/>
          </ac:spMkLst>
        </pc:spChg>
        <pc:spChg chg="add">
          <ac:chgData name="michaelsclausen1@gmail.com" userId="670a86b32e6db77c" providerId="LiveId" clId="{CD3FBA0B-E218-4E6C-AE1E-72B68BE2A320}" dt="2023-03-14T07:37:05.455" v="4150" actId="26606"/>
          <ac:spMkLst>
            <pc:docMk/>
            <pc:sldMk cId="2576553034" sldId="267"/>
            <ac:spMk id="13" creationId="{C5CB530E-515E-412C-9DF1-5F8FFBD6F383}"/>
          </ac:spMkLst>
        </pc:spChg>
        <pc:spChg chg="add">
          <ac:chgData name="michaelsclausen1@gmail.com" userId="670a86b32e6db77c" providerId="LiveId" clId="{CD3FBA0B-E218-4E6C-AE1E-72B68BE2A320}" dt="2023-03-14T07:37:05.455" v="4150" actId="26606"/>
          <ac:spMkLst>
            <pc:docMk/>
            <pc:sldMk cId="2576553034" sldId="267"/>
            <ac:spMk id="15" creationId="{712D4376-A578-4FF1-94FC-245E7A6A489F}"/>
          </ac:spMkLst>
        </pc:spChg>
        <pc:spChg chg="add">
          <ac:chgData name="michaelsclausen1@gmail.com" userId="670a86b32e6db77c" providerId="LiveId" clId="{CD3FBA0B-E218-4E6C-AE1E-72B68BE2A320}" dt="2023-03-14T07:37:05.455" v="4150" actId="26606"/>
          <ac:spMkLst>
            <pc:docMk/>
            <pc:sldMk cId="2576553034" sldId="267"/>
            <ac:spMk id="17" creationId="{AEA7509D-F04F-40CB-A0B3-EEF16499CC9F}"/>
          </ac:spMkLst>
        </pc:spChg>
        <pc:picChg chg="add del mod">
          <ac:chgData name="michaelsclausen1@gmail.com" userId="670a86b32e6db77c" providerId="LiveId" clId="{CD3FBA0B-E218-4E6C-AE1E-72B68BE2A320}" dt="2023-03-14T07:37:01.773" v="4149" actId="21"/>
          <ac:picMkLst>
            <pc:docMk/>
            <pc:sldMk cId="2576553034" sldId="267"/>
            <ac:picMk id="5" creationId="{9BFD7A31-8584-55F0-E87A-897324A54382}"/>
          </ac:picMkLst>
        </pc:picChg>
        <pc:picChg chg="add del mod">
          <ac:chgData name="michaelsclausen1@gmail.com" userId="670a86b32e6db77c" providerId="LiveId" clId="{CD3FBA0B-E218-4E6C-AE1E-72B68BE2A320}" dt="2023-03-14T07:37:01.773" v="4149" actId="21"/>
          <ac:picMkLst>
            <pc:docMk/>
            <pc:sldMk cId="2576553034" sldId="267"/>
            <ac:picMk id="6" creationId="{C62330BE-17C5-E014-7EC1-893A866D0956}"/>
          </ac:picMkLst>
        </pc:picChg>
        <pc:picChg chg="add del mod">
          <ac:chgData name="michaelsclausen1@gmail.com" userId="670a86b32e6db77c" providerId="LiveId" clId="{CD3FBA0B-E218-4E6C-AE1E-72B68BE2A320}" dt="2023-03-14T07:37:21.514" v="4155" actId="21"/>
          <ac:picMkLst>
            <pc:docMk/>
            <pc:sldMk cId="2576553034" sldId="267"/>
            <ac:picMk id="8" creationId="{01A7E09E-CE5F-3E8A-3D82-6BD50EBC0712}"/>
          </ac:picMkLst>
        </pc:picChg>
        <pc:picChg chg="add del mod ord">
          <ac:chgData name="michaelsclausen1@gmail.com" userId="670a86b32e6db77c" providerId="LiveId" clId="{CD3FBA0B-E218-4E6C-AE1E-72B68BE2A320}" dt="2023-03-14T08:00:58.999" v="5302" actId="478"/>
          <ac:picMkLst>
            <pc:docMk/>
            <pc:sldMk cId="2576553034" sldId="267"/>
            <ac:picMk id="10" creationId="{88D67DB2-E563-86B4-4978-81FDB400119F}"/>
          </ac:picMkLst>
        </pc:picChg>
        <pc:picChg chg="add del mod ord modCrop">
          <ac:chgData name="michaelsclausen1@gmail.com" userId="670a86b32e6db77c" providerId="LiveId" clId="{CD3FBA0B-E218-4E6C-AE1E-72B68BE2A320}" dt="2023-03-14T08:00:57.919" v="5299" actId="478"/>
          <ac:picMkLst>
            <pc:docMk/>
            <pc:sldMk cId="2576553034" sldId="267"/>
            <ac:picMk id="12" creationId="{40A24EE9-5AC2-79B0-09A8-A3D879E2DD0C}"/>
          </ac:picMkLst>
        </pc:picChg>
        <pc:picChg chg="add del mod ord">
          <ac:chgData name="michaelsclausen1@gmail.com" userId="670a86b32e6db77c" providerId="LiveId" clId="{CD3FBA0B-E218-4E6C-AE1E-72B68BE2A320}" dt="2023-03-14T08:00:57.497" v="5298" actId="478"/>
          <ac:picMkLst>
            <pc:docMk/>
            <pc:sldMk cId="2576553034" sldId="267"/>
            <ac:picMk id="14" creationId="{36E788F8-7EB4-47E9-FAB5-823A41BF1DAB}"/>
          </ac:picMkLst>
        </pc:picChg>
        <pc:picChg chg="add del mod ord">
          <ac:chgData name="michaelsclausen1@gmail.com" userId="670a86b32e6db77c" providerId="LiveId" clId="{CD3FBA0B-E218-4E6C-AE1E-72B68BE2A320}" dt="2023-03-14T08:00:57.044" v="5297" actId="478"/>
          <ac:picMkLst>
            <pc:docMk/>
            <pc:sldMk cId="2576553034" sldId="267"/>
            <ac:picMk id="16" creationId="{5B5EDC7D-AC7F-73C6-EB16-666DC0ADE480}"/>
          </ac:picMkLst>
        </pc:picChg>
        <pc:picChg chg="add del mod ord">
          <ac:chgData name="michaelsclausen1@gmail.com" userId="670a86b32e6db77c" providerId="LiveId" clId="{CD3FBA0B-E218-4E6C-AE1E-72B68BE2A320}" dt="2023-03-14T08:00:56.746" v="5296" actId="478"/>
          <ac:picMkLst>
            <pc:docMk/>
            <pc:sldMk cId="2576553034" sldId="267"/>
            <ac:picMk id="18" creationId="{1416A4F9-A2CE-F50B-D268-67120BA47115}"/>
          </ac:picMkLst>
        </pc:picChg>
        <pc:picChg chg="add del mod ord">
          <ac:chgData name="michaelsclausen1@gmail.com" userId="670a86b32e6db77c" providerId="LiveId" clId="{CD3FBA0B-E218-4E6C-AE1E-72B68BE2A320}" dt="2023-03-14T08:00:58.656" v="5301" actId="478"/>
          <ac:picMkLst>
            <pc:docMk/>
            <pc:sldMk cId="2576553034" sldId="267"/>
            <ac:picMk id="19" creationId="{736521AD-764E-BEF5-762B-87F349D6F165}"/>
          </ac:picMkLst>
        </pc:picChg>
        <pc:picChg chg="add del mod ord">
          <ac:chgData name="michaelsclausen1@gmail.com" userId="670a86b32e6db77c" providerId="LiveId" clId="{CD3FBA0B-E218-4E6C-AE1E-72B68BE2A320}" dt="2023-03-14T08:00:58.264" v="5300" actId="478"/>
          <ac:picMkLst>
            <pc:docMk/>
            <pc:sldMk cId="2576553034" sldId="267"/>
            <ac:picMk id="20" creationId="{0BC1ABCE-E2C5-8BDA-5B64-021B3081A210}"/>
          </ac:picMkLst>
        </pc:picChg>
        <pc:cxnChg chg="add">
          <ac:chgData name="michaelsclausen1@gmail.com" userId="670a86b32e6db77c" providerId="LiveId" clId="{CD3FBA0B-E218-4E6C-AE1E-72B68BE2A320}" dt="2023-03-14T07:37:05.455" v="4150" actId="26606"/>
          <ac:cxnSpMkLst>
            <pc:docMk/>
            <pc:sldMk cId="2576553034" sldId="267"/>
            <ac:cxnSpMk id="7" creationId="{D1B787A8-0D67-4B7E-9B48-86BD906AB6B5}"/>
          </ac:cxnSpMkLst>
        </pc:cxnChg>
        <pc:cxnChg chg="add">
          <ac:chgData name="michaelsclausen1@gmail.com" userId="670a86b32e6db77c" providerId="LiveId" clId="{CD3FBA0B-E218-4E6C-AE1E-72B68BE2A320}" dt="2023-03-14T07:37:05.455" v="4150" actId="26606"/>
          <ac:cxnSpMkLst>
            <pc:docMk/>
            <pc:sldMk cId="2576553034" sldId="267"/>
            <ac:cxnSpMk id="11" creationId="{56020367-4FD5-4596-8E10-C5F095CD8DBF}"/>
          </ac:cxnSpMkLst>
        </pc:cxnChg>
      </pc:sldChg>
      <pc:sldChg chg="addSp modSp new mod ord setBg">
        <pc:chgData name="michaelsclausen1@gmail.com" userId="670a86b32e6db77c" providerId="LiveId" clId="{CD3FBA0B-E218-4E6C-AE1E-72B68BE2A320}" dt="2023-03-14T08:15:56.590" v="6043"/>
        <pc:sldMkLst>
          <pc:docMk/>
          <pc:sldMk cId="704717065" sldId="268"/>
        </pc:sldMkLst>
        <pc:spChg chg="mod">
          <ac:chgData name="michaelsclausen1@gmail.com" userId="670a86b32e6db77c" providerId="LiveId" clId="{CD3FBA0B-E218-4E6C-AE1E-72B68BE2A320}" dt="2023-03-14T08:02:23.232" v="5409" actId="26606"/>
          <ac:spMkLst>
            <pc:docMk/>
            <pc:sldMk cId="704717065" sldId="268"/>
            <ac:spMk id="2" creationId="{BDAA9E63-9A89-5F26-2DB9-4CF564A0992F}"/>
          </ac:spMkLst>
        </pc:spChg>
        <pc:spChg chg="mod ord">
          <ac:chgData name="michaelsclausen1@gmail.com" userId="670a86b32e6db77c" providerId="LiveId" clId="{CD3FBA0B-E218-4E6C-AE1E-72B68BE2A320}" dt="2023-03-14T08:02:23.232" v="5409" actId="26606"/>
          <ac:spMkLst>
            <pc:docMk/>
            <pc:sldMk cId="704717065" sldId="268"/>
            <ac:spMk id="3" creationId="{E89B7408-0793-70D1-331C-CA263312C457}"/>
          </ac:spMkLst>
        </pc:spChg>
        <pc:spChg chg="add">
          <ac:chgData name="michaelsclausen1@gmail.com" userId="670a86b32e6db77c" providerId="LiveId" clId="{CD3FBA0B-E218-4E6C-AE1E-72B68BE2A320}" dt="2023-03-14T08:02:23.232" v="5409" actId="26606"/>
          <ac:spMkLst>
            <pc:docMk/>
            <pc:sldMk cId="704717065" sldId="268"/>
            <ac:spMk id="10" creationId="{BB7169B8-2507-43F4-A148-FA791CD9C678}"/>
          </ac:spMkLst>
        </pc:spChg>
        <pc:spChg chg="add">
          <ac:chgData name="michaelsclausen1@gmail.com" userId="670a86b32e6db77c" providerId="LiveId" clId="{CD3FBA0B-E218-4E6C-AE1E-72B68BE2A320}" dt="2023-03-14T08:02:23.232" v="5409" actId="26606"/>
          <ac:spMkLst>
            <pc:docMk/>
            <pc:sldMk cId="704717065" sldId="268"/>
            <ac:spMk id="12" creationId="{6CB927A4-E432-4310-9CD5-E89FF5063179}"/>
          </ac:spMkLst>
        </pc:spChg>
        <pc:spChg chg="add">
          <ac:chgData name="michaelsclausen1@gmail.com" userId="670a86b32e6db77c" providerId="LiveId" clId="{CD3FBA0B-E218-4E6C-AE1E-72B68BE2A320}" dt="2023-03-14T08:02:23.232" v="5409" actId="26606"/>
          <ac:spMkLst>
            <pc:docMk/>
            <pc:sldMk cId="704717065" sldId="268"/>
            <ac:spMk id="14" creationId="{E3020543-B24B-4EC4-8FFC-8DD88EEA91A8}"/>
          </ac:spMkLst>
        </pc:spChg>
        <pc:spChg chg="add">
          <ac:chgData name="michaelsclausen1@gmail.com" userId="670a86b32e6db77c" providerId="LiveId" clId="{CD3FBA0B-E218-4E6C-AE1E-72B68BE2A320}" dt="2023-03-14T08:02:23.232" v="5409" actId="26606"/>
          <ac:spMkLst>
            <pc:docMk/>
            <pc:sldMk cId="704717065" sldId="268"/>
            <ac:spMk id="18" creationId="{1453BF6C-B012-48B7-B4E8-6D7AC7C27D02}"/>
          </ac:spMkLst>
        </pc:spChg>
        <pc:picChg chg="add mod ord">
          <ac:chgData name="michaelsclausen1@gmail.com" userId="670a86b32e6db77c" providerId="LiveId" clId="{CD3FBA0B-E218-4E6C-AE1E-72B68BE2A320}" dt="2023-03-14T08:03:06.600" v="5411" actId="14100"/>
          <ac:picMkLst>
            <pc:docMk/>
            <pc:sldMk cId="704717065" sldId="268"/>
            <ac:picMk id="4" creationId="{737BE681-1F23-39A5-35F9-EB4B15472951}"/>
          </ac:picMkLst>
        </pc:picChg>
        <pc:picChg chg="add mod">
          <ac:chgData name="michaelsclausen1@gmail.com" userId="670a86b32e6db77c" providerId="LiveId" clId="{CD3FBA0B-E218-4E6C-AE1E-72B68BE2A320}" dt="2023-03-14T08:03:12.662" v="5412" actId="1076"/>
          <ac:picMkLst>
            <pc:docMk/>
            <pc:sldMk cId="704717065" sldId="268"/>
            <ac:picMk id="5" creationId="{35E6F7AA-0EC8-9EB8-5996-6A1CA24CD11F}"/>
          </ac:picMkLst>
        </pc:picChg>
        <pc:cxnChg chg="add">
          <ac:chgData name="michaelsclausen1@gmail.com" userId="670a86b32e6db77c" providerId="LiveId" clId="{CD3FBA0B-E218-4E6C-AE1E-72B68BE2A320}" dt="2023-03-14T08:02:23.232" v="5409" actId="26606"/>
          <ac:cxnSpMkLst>
            <pc:docMk/>
            <pc:sldMk cId="704717065" sldId="268"/>
            <ac:cxnSpMk id="16" creationId="{C49DA8F6-BCC1-4447-B54C-57856834B94B}"/>
          </ac:cxnSpMkLst>
        </pc:cxnChg>
      </pc:sldChg>
      <pc:sldChg chg="modSp new del mod">
        <pc:chgData name="michaelsclausen1@gmail.com" userId="670a86b32e6db77c" providerId="LiveId" clId="{CD3FBA0B-E218-4E6C-AE1E-72B68BE2A320}" dt="2023-03-14T07:41:44.417" v="4238" actId="47"/>
        <pc:sldMkLst>
          <pc:docMk/>
          <pc:sldMk cId="2743844986" sldId="269"/>
        </pc:sldMkLst>
        <pc:spChg chg="mod">
          <ac:chgData name="michaelsclausen1@gmail.com" userId="670a86b32e6db77c" providerId="LiveId" clId="{CD3FBA0B-E218-4E6C-AE1E-72B68BE2A320}" dt="2023-03-14T07:40:29.819" v="4210" actId="20577"/>
          <ac:spMkLst>
            <pc:docMk/>
            <pc:sldMk cId="2743844986" sldId="269"/>
            <ac:spMk id="2" creationId="{6D4215B6-72DB-E9B5-F8CD-513BFE8108AC}"/>
          </ac:spMkLst>
        </pc:spChg>
        <pc:spChg chg="mod">
          <ac:chgData name="michaelsclausen1@gmail.com" userId="670a86b32e6db77c" providerId="LiveId" clId="{CD3FBA0B-E218-4E6C-AE1E-72B68BE2A320}" dt="2023-03-14T07:41:30.826" v="4234" actId="21"/>
          <ac:spMkLst>
            <pc:docMk/>
            <pc:sldMk cId="2743844986" sldId="269"/>
            <ac:spMk id="3" creationId="{B7808BD7-AAA2-BA37-260B-99F28858D1CA}"/>
          </ac:spMkLst>
        </pc:spChg>
      </pc:sldChg>
      <pc:sldChg chg="modSp new mod">
        <pc:chgData name="michaelsclausen1@gmail.com" userId="670a86b32e6db77c" providerId="LiveId" clId="{CD3FBA0B-E218-4E6C-AE1E-72B68BE2A320}" dt="2023-03-14T07:42:00.572" v="4263" actId="20577"/>
        <pc:sldMkLst>
          <pc:docMk/>
          <pc:sldMk cId="1291371103" sldId="270"/>
        </pc:sldMkLst>
        <pc:spChg chg="mod">
          <ac:chgData name="michaelsclausen1@gmail.com" userId="670a86b32e6db77c" providerId="LiveId" clId="{CD3FBA0B-E218-4E6C-AE1E-72B68BE2A320}" dt="2023-03-14T07:42:00.572" v="4263" actId="20577"/>
          <ac:spMkLst>
            <pc:docMk/>
            <pc:sldMk cId="1291371103" sldId="270"/>
            <ac:spMk id="2" creationId="{F419D134-4B7E-F79B-64ED-AB5272F3BC1C}"/>
          </ac:spMkLst>
        </pc:spChg>
        <pc:spChg chg="mod">
          <ac:chgData name="michaelsclausen1@gmail.com" userId="670a86b32e6db77c" providerId="LiveId" clId="{CD3FBA0B-E218-4E6C-AE1E-72B68BE2A320}" dt="2023-03-14T07:41:35.487" v="4237" actId="27636"/>
          <ac:spMkLst>
            <pc:docMk/>
            <pc:sldMk cId="1291371103" sldId="270"/>
            <ac:spMk id="3" creationId="{1BE779C5-2644-C5EE-AE2E-E5C624874062}"/>
          </ac:spMkLst>
        </pc:spChg>
      </pc:sldChg>
      <pc:sldChg chg="modSp new mod">
        <pc:chgData name="michaelsclausen1@gmail.com" userId="670a86b32e6db77c" providerId="LiveId" clId="{CD3FBA0B-E218-4E6C-AE1E-72B68BE2A320}" dt="2023-03-14T07:41:57.130" v="4252" actId="20577"/>
        <pc:sldMkLst>
          <pc:docMk/>
          <pc:sldMk cId="1956625796" sldId="271"/>
        </pc:sldMkLst>
        <pc:spChg chg="mod">
          <ac:chgData name="michaelsclausen1@gmail.com" userId="670a86b32e6db77c" providerId="LiveId" clId="{CD3FBA0B-E218-4E6C-AE1E-72B68BE2A320}" dt="2023-03-14T07:41:57.130" v="4252" actId="20577"/>
          <ac:spMkLst>
            <pc:docMk/>
            <pc:sldMk cId="1956625796" sldId="271"/>
            <ac:spMk id="2" creationId="{988C09D5-E1E6-DEC8-7C85-2A30F08CE7B7}"/>
          </ac:spMkLst>
        </pc:spChg>
        <pc:spChg chg="mod">
          <ac:chgData name="michaelsclausen1@gmail.com" userId="670a86b32e6db77c" providerId="LiveId" clId="{CD3FBA0B-E218-4E6C-AE1E-72B68BE2A320}" dt="2023-03-14T07:41:46.810" v="4241" actId="27636"/>
          <ac:spMkLst>
            <pc:docMk/>
            <pc:sldMk cId="1956625796" sldId="271"/>
            <ac:spMk id="3" creationId="{01557F51-98FC-D7C1-EC08-4EE500A70443}"/>
          </ac:spMkLst>
        </pc:spChg>
      </pc:sldChg>
      <pc:sldChg chg="modSp new mod ord">
        <pc:chgData name="michaelsclausen1@gmail.com" userId="670a86b32e6db77c" providerId="LiveId" clId="{CD3FBA0B-E218-4E6C-AE1E-72B68BE2A320}" dt="2023-03-14T08:22:17.311" v="6476" actId="20577"/>
        <pc:sldMkLst>
          <pc:docMk/>
          <pc:sldMk cId="3620031641" sldId="272"/>
        </pc:sldMkLst>
        <pc:spChg chg="mod">
          <ac:chgData name="michaelsclausen1@gmail.com" userId="670a86b32e6db77c" providerId="LiveId" clId="{CD3FBA0B-E218-4E6C-AE1E-72B68BE2A320}" dt="2023-03-14T08:21:25.925" v="6425" actId="20577"/>
          <ac:spMkLst>
            <pc:docMk/>
            <pc:sldMk cId="3620031641" sldId="272"/>
            <ac:spMk id="2" creationId="{51FF4471-B870-290F-308B-6AEA5840D25C}"/>
          </ac:spMkLst>
        </pc:spChg>
        <pc:spChg chg="mod">
          <ac:chgData name="michaelsclausen1@gmail.com" userId="670a86b32e6db77c" providerId="LiveId" clId="{CD3FBA0B-E218-4E6C-AE1E-72B68BE2A320}" dt="2023-03-14T08:22:17.311" v="6476" actId="20577"/>
          <ac:spMkLst>
            <pc:docMk/>
            <pc:sldMk cId="3620031641" sldId="272"/>
            <ac:spMk id="3" creationId="{4A1D0C40-07C9-B864-9C62-9DDD7D67F7C8}"/>
          </ac:spMkLst>
        </pc:spChg>
      </pc:sldChg>
      <pc:sldChg chg="addSp delSp modSp new del mod setBg">
        <pc:chgData name="michaelsclausen1@gmail.com" userId="670a86b32e6db77c" providerId="LiveId" clId="{CD3FBA0B-E218-4E6C-AE1E-72B68BE2A320}" dt="2023-03-14T08:05:41.480" v="5572" actId="47"/>
        <pc:sldMkLst>
          <pc:docMk/>
          <pc:sldMk cId="2670416642" sldId="273"/>
        </pc:sldMkLst>
        <pc:spChg chg="mod">
          <ac:chgData name="michaelsclausen1@gmail.com" userId="670a86b32e6db77c" providerId="LiveId" clId="{CD3FBA0B-E218-4E6C-AE1E-72B68BE2A320}" dt="2023-03-14T07:57:47.004" v="5131" actId="20577"/>
          <ac:spMkLst>
            <pc:docMk/>
            <pc:sldMk cId="2670416642" sldId="273"/>
            <ac:spMk id="2" creationId="{39B64F5E-D0EC-728E-F406-9753F66E5CAE}"/>
          </ac:spMkLst>
        </pc:spChg>
        <pc:spChg chg="del">
          <ac:chgData name="michaelsclausen1@gmail.com" userId="670a86b32e6db77c" providerId="LiveId" clId="{CD3FBA0B-E218-4E6C-AE1E-72B68BE2A320}" dt="2023-03-14T07:56:35.573" v="5034" actId="478"/>
          <ac:spMkLst>
            <pc:docMk/>
            <pc:sldMk cId="2670416642" sldId="273"/>
            <ac:spMk id="3" creationId="{3ADC03CC-B101-5A82-4E46-67719269318E}"/>
          </ac:spMkLst>
        </pc:spChg>
        <pc:spChg chg="add">
          <ac:chgData name="michaelsclausen1@gmail.com" userId="670a86b32e6db77c" providerId="LiveId" clId="{CD3FBA0B-E218-4E6C-AE1E-72B68BE2A320}" dt="2023-03-14T07:56:41.505" v="5035" actId="26606"/>
          <ac:spMkLst>
            <pc:docMk/>
            <pc:sldMk cId="2670416642" sldId="273"/>
            <ac:spMk id="9" creationId="{5E7AA7E8-8006-4E1F-A566-FCF37EE6F35D}"/>
          </ac:spMkLst>
        </pc:spChg>
        <pc:cxnChg chg="add">
          <ac:chgData name="michaelsclausen1@gmail.com" userId="670a86b32e6db77c" providerId="LiveId" clId="{CD3FBA0B-E218-4E6C-AE1E-72B68BE2A320}" dt="2023-03-14T07:56:41.505" v="5035" actId="26606"/>
          <ac:cxnSpMkLst>
            <pc:docMk/>
            <pc:sldMk cId="2670416642" sldId="273"/>
            <ac:cxnSpMk id="7" creationId="{D1B787A8-0D67-4B7E-9B48-86BD906AB6B5}"/>
          </ac:cxnSpMkLst>
        </pc:cxnChg>
        <pc:cxnChg chg="add">
          <ac:chgData name="michaelsclausen1@gmail.com" userId="670a86b32e6db77c" providerId="LiveId" clId="{CD3FBA0B-E218-4E6C-AE1E-72B68BE2A320}" dt="2023-03-14T07:56:41.505" v="5035" actId="26606"/>
          <ac:cxnSpMkLst>
            <pc:docMk/>
            <pc:sldMk cId="2670416642" sldId="273"/>
            <ac:cxnSpMk id="11" creationId="{56020367-4FD5-4596-8E10-C5F095CD8DBF}"/>
          </ac:cxnSpMkLst>
        </pc:cxnChg>
      </pc:sldChg>
      <pc:sldChg chg="addSp delSp modSp new mod ord setBg">
        <pc:chgData name="michaelsclausen1@gmail.com" userId="670a86b32e6db77c" providerId="LiveId" clId="{CD3FBA0B-E218-4E6C-AE1E-72B68BE2A320}" dt="2023-03-14T08:16:21.355" v="6054" actId="20577"/>
        <pc:sldMkLst>
          <pc:docMk/>
          <pc:sldMk cId="3626605154" sldId="274"/>
        </pc:sldMkLst>
        <pc:spChg chg="mod">
          <ac:chgData name="michaelsclausen1@gmail.com" userId="670a86b32e6db77c" providerId="LiveId" clId="{CD3FBA0B-E218-4E6C-AE1E-72B68BE2A320}" dt="2023-03-14T08:16:21.355" v="6054" actId="20577"/>
          <ac:spMkLst>
            <pc:docMk/>
            <pc:sldMk cId="3626605154" sldId="274"/>
            <ac:spMk id="2" creationId="{BD27BFD5-B47D-2CD2-0A9A-7F2F9DB67F99}"/>
          </ac:spMkLst>
        </pc:spChg>
        <pc:spChg chg="mod">
          <ac:chgData name="michaelsclausen1@gmail.com" userId="670a86b32e6db77c" providerId="LiveId" clId="{CD3FBA0B-E218-4E6C-AE1E-72B68BE2A320}" dt="2023-03-14T08:12:01.503" v="5982" actId="20577"/>
          <ac:spMkLst>
            <pc:docMk/>
            <pc:sldMk cId="3626605154" sldId="274"/>
            <ac:spMk id="3" creationId="{2C2A93B6-8222-03DB-68F1-DEFA21D14B55}"/>
          </ac:spMkLst>
        </pc:spChg>
        <pc:spChg chg="add">
          <ac:chgData name="michaelsclausen1@gmail.com" userId="670a86b32e6db77c" providerId="LiveId" clId="{CD3FBA0B-E218-4E6C-AE1E-72B68BE2A320}" dt="2023-03-14T08:07:38.503" v="5582" actId="26606"/>
          <ac:spMkLst>
            <pc:docMk/>
            <pc:sldMk cId="3626605154" sldId="274"/>
            <ac:spMk id="9" creationId="{8D1AA55E-40D5-461B-A5A8-4AE8AAB71B08}"/>
          </ac:spMkLst>
        </pc:spChg>
        <pc:spChg chg="add">
          <ac:chgData name="michaelsclausen1@gmail.com" userId="670a86b32e6db77c" providerId="LiveId" clId="{CD3FBA0B-E218-4E6C-AE1E-72B68BE2A320}" dt="2023-03-14T08:07:38.503" v="5582" actId="26606"/>
          <ac:spMkLst>
            <pc:docMk/>
            <pc:sldMk cId="3626605154" sldId="274"/>
            <ac:spMk id="13" creationId="{6CB927A4-E432-4310-9CD5-E89FF5063179}"/>
          </ac:spMkLst>
        </pc:spChg>
        <pc:spChg chg="add">
          <ac:chgData name="michaelsclausen1@gmail.com" userId="670a86b32e6db77c" providerId="LiveId" clId="{CD3FBA0B-E218-4E6C-AE1E-72B68BE2A320}" dt="2023-03-14T08:07:38.503" v="5582" actId="26606"/>
          <ac:spMkLst>
            <pc:docMk/>
            <pc:sldMk cId="3626605154" sldId="274"/>
            <ac:spMk id="15" creationId="{E3020543-B24B-4EC4-8FFC-8DD88EEA91A8}"/>
          </ac:spMkLst>
        </pc:spChg>
        <pc:picChg chg="add mod">
          <ac:chgData name="michaelsclausen1@gmail.com" userId="670a86b32e6db77c" providerId="LiveId" clId="{CD3FBA0B-E218-4E6C-AE1E-72B68BE2A320}" dt="2023-03-14T08:07:40.272" v="5583" actId="27614"/>
          <ac:picMkLst>
            <pc:docMk/>
            <pc:sldMk cId="3626605154" sldId="274"/>
            <ac:picMk id="4" creationId="{4330B037-C930-4557-EDE2-67EA333B7C8B}"/>
          </ac:picMkLst>
        </pc:picChg>
        <pc:picChg chg="add del mod">
          <ac:chgData name="michaelsclausen1@gmail.com" userId="670a86b32e6db77c" providerId="LiveId" clId="{CD3FBA0B-E218-4E6C-AE1E-72B68BE2A320}" dt="2023-03-14T08:07:26.028" v="5581" actId="478"/>
          <ac:picMkLst>
            <pc:docMk/>
            <pc:sldMk cId="3626605154" sldId="274"/>
            <ac:picMk id="5" creationId="{88560CA9-E617-7BEB-40AA-2BEA0148113D}"/>
          </ac:picMkLst>
        </pc:picChg>
        <pc:cxnChg chg="add">
          <ac:chgData name="michaelsclausen1@gmail.com" userId="670a86b32e6db77c" providerId="LiveId" clId="{CD3FBA0B-E218-4E6C-AE1E-72B68BE2A320}" dt="2023-03-14T08:07:38.503" v="5582" actId="26606"/>
          <ac:cxnSpMkLst>
            <pc:docMk/>
            <pc:sldMk cId="3626605154" sldId="274"/>
            <ac:cxnSpMk id="11" creationId="{7EB498BD-8089-4626-91EA-4978EBEF535E}"/>
          </ac:cxnSpMkLst>
        </pc:cxnChg>
      </pc:sldChg>
      <pc:sldChg chg="addSp delSp modSp new mod setBg">
        <pc:chgData name="michaelsclausen1@gmail.com" userId="670a86b32e6db77c" providerId="LiveId" clId="{CD3FBA0B-E218-4E6C-AE1E-72B68BE2A320}" dt="2023-03-14T08:16:31.021" v="6057" actId="20577"/>
        <pc:sldMkLst>
          <pc:docMk/>
          <pc:sldMk cId="1830231066" sldId="275"/>
        </pc:sldMkLst>
        <pc:spChg chg="mod">
          <ac:chgData name="michaelsclausen1@gmail.com" userId="670a86b32e6db77c" providerId="LiveId" clId="{CD3FBA0B-E218-4E6C-AE1E-72B68BE2A320}" dt="2023-03-14T08:16:31.021" v="6057" actId="20577"/>
          <ac:spMkLst>
            <pc:docMk/>
            <pc:sldMk cId="1830231066" sldId="275"/>
            <ac:spMk id="2" creationId="{DA9ACB0C-2BA0-DA86-8B04-01165273BBAF}"/>
          </ac:spMkLst>
        </pc:spChg>
        <pc:spChg chg="del">
          <ac:chgData name="michaelsclausen1@gmail.com" userId="670a86b32e6db77c" providerId="LiveId" clId="{CD3FBA0B-E218-4E6C-AE1E-72B68BE2A320}" dt="2023-03-14T08:05:35.327" v="5571" actId="26606"/>
          <ac:spMkLst>
            <pc:docMk/>
            <pc:sldMk cId="1830231066" sldId="275"/>
            <ac:spMk id="3" creationId="{9EDF8FDD-7413-3134-1B81-DA60A1E7B762}"/>
          </ac:spMkLst>
        </pc:spChg>
        <pc:spChg chg="add">
          <ac:chgData name="michaelsclausen1@gmail.com" userId="670a86b32e6db77c" providerId="LiveId" clId="{CD3FBA0B-E218-4E6C-AE1E-72B68BE2A320}" dt="2023-03-14T08:05:35.327" v="5571" actId="26606"/>
          <ac:spMkLst>
            <pc:docMk/>
            <pc:sldMk cId="1830231066" sldId="275"/>
            <ac:spMk id="11" creationId="{6E37B132-9C54-4236-8910-3340177AD9DB}"/>
          </ac:spMkLst>
        </pc:spChg>
        <pc:spChg chg="add">
          <ac:chgData name="michaelsclausen1@gmail.com" userId="670a86b32e6db77c" providerId="LiveId" clId="{CD3FBA0B-E218-4E6C-AE1E-72B68BE2A320}" dt="2023-03-14T08:05:35.327" v="5571" actId="26606"/>
          <ac:spMkLst>
            <pc:docMk/>
            <pc:sldMk cId="1830231066" sldId="275"/>
            <ac:spMk id="13" creationId="{D472C551-D440-40DF-9260-BDB9AC40960A}"/>
          </ac:spMkLst>
        </pc:spChg>
        <pc:spChg chg="add">
          <ac:chgData name="michaelsclausen1@gmail.com" userId="670a86b32e6db77c" providerId="LiveId" clId="{CD3FBA0B-E218-4E6C-AE1E-72B68BE2A320}" dt="2023-03-14T08:05:35.327" v="5571" actId="26606"/>
          <ac:spMkLst>
            <pc:docMk/>
            <pc:sldMk cId="1830231066" sldId="275"/>
            <ac:spMk id="17" creationId="{508BEF50-7B1E-49A4-BC19-5F4F1D755E64}"/>
          </ac:spMkLst>
        </pc:spChg>
        <pc:spChg chg="add">
          <ac:chgData name="michaelsclausen1@gmail.com" userId="670a86b32e6db77c" providerId="LiveId" clId="{CD3FBA0B-E218-4E6C-AE1E-72B68BE2A320}" dt="2023-03-14T08:05:35.327" v="5571" actId="26606"/>
          <ac:spMkLst>
            <pc:docMk/>
            <pc:sldMk cId="1830231066" sldId="275"/>
            <ac:spMk id="19" creationId="{3FBAD350-5664-4811-A208-657FB882D350}"/>
          </ac:spMkLst>
        </pc:spChg>
        <pc:spChg chg="add">
          <ac:chgData name="michaelsclausen1@gmail.com" userId="670a86b32e6db77c" providerId="LiveId" clId="{CD3FBA0B-E218-4E6C-AE1E-72B68BE2A320}" dt="2023-03-14T08:05:35.327" v="5571" actId="26606"/>
          <ac:spMkLst>
            <pc:docMk/>
            <pc:sldMk cId="1830231066" sldId="275"/>
            <ac:spMk id="21" creationId="{C39ADB8F-D187-49D7-BDCF-C1B6DC727068}"/>
          </ac:spMkLst>
        </pc:spChg>
        <pc:picChg chg="add">
          <ac:chgData name="michaelsclausen1@gmail.com" userId="670a86b32e6db77c" providerId="LiveId" clId="{CD3FBA0B-E218-4E6C-AE1E-72B68BE2A320}" dt="2023-03-14T08:05:35.327" v="5571" actId="26606"/>
          <ac:picMkLst>
            <pc:docMk/>
            <pc:sldMk cId="1830231066" sldId="275"/>
            <ac:picMk id="5" creationId="{A2F220CC-50E7-062C-410C-D1BD2BED371E}"/>
          </ac:picMkLst>
        </pc:picChg>
        <pc:cxnChg chg="add">
          <ac:chgData name="michaelsclausen1@gmail.com" userId="670a86b32e6db77c" providerId="LiveId" clId="{CD3FBA0B-E218-4E6C-AE1E-72B68BE2A320}" dt="2023-03-14T08:05:35.327" v="5571" actId="26606"/>
          <ac:cxnSpMkLst>
            <pc:docMk/>
            <pc:sldMk cId="1830231066" sldId="275"/>
            <ac:cxnSpMk id="9" creationId="{D1B787A8-0D67-4B7E-9B48-86BD906AB6B5}"/>
          </ac:cxnSpMkLst>
        </pc:cxnChg>
        <pc:cxnChg chg="add">
          <ac:chgData name="michaelsclausen1@gmail.com" userId="670a86b32e6db77c" providerId="LiveId" clId="{CD3FBA0B-E218-4E6C-AE1E-72B68BE2A320}" dt="2023-03-14T08:05:35.327" v="5571" actId="26606"/>
          <ac:cxnSpMkLst>
            <pc:docMk/>
            <pc:sldMk cId="1830231066" sldId="275"/>
            <ac:cxnSpMk id="15" creationId="{56020367-4FD5-4596-8E10-C5F095CD8DBF}"/>
          </ac:cxnSpMkLst>
        </pc:cxnChg>
      </pc:sldChg>
      <pc:sldChg chg="modSp new del mod">
        <pc:chgData name="michaelsclausen1@gmail.com" userId="670a86b32e6db77c" providerId="LiveId" clId="{CD3FBA0B-E218-4E6C-AE1E-72B68BE2A320}" dt="2023-03-14T08:14:45.258" v="6013" actId="47"/>
        <pc:sldMkLst>
          <pc:docMk/>
          <pc:sldMk cId="1893526979" sldId="276"/>
        </pc:sldMkLst>
        <pc:spChg chg="mod">
          <ac:chgData name="michaelsclausen1@gmail.com" userId="670a86b32e6db77c" providerId="LiveId" clId="{CD3FBA0B-E218-4E6C-AE1E-72B68BE2A320}" dt="2023-03-14T08:14:30.100" v="6009" actId="20577"/>
          <ac:spMkLst>
            <pc:docMk/>
            <pc:sldMk cId="1893526979" sldId="276"/>
            <ac:spMk id="2" creationId="{51AAD0CE-8F2A-05EB-B0FB-3CCAD1ABA54F}"/>
          </ac:spMkLst>
        </pc:spChg>
      </pc:sldChg>
      <pc:sldChg chg="new del">
        <pc:chgData name="michaelsclausen1@gmail.com" userId="670a86b32e6db77c" providerId="LiveId" clId="{CD3FBA0B-E218-4E6C-AE1E-72B68BE2A320}" dt="2023-03-14T08:14:33.955" v="6011" actId="47"/>
        <pc:sldMkLst>
          <pc:docMk/>
          <pc:sldMk cId="222630226" sldId="277"/>
        </pc:sldMkLst>
      </pc:sldChg>
      <pc:sldChg chg="modSp add mod">
        <pc:chgData name="michaelsclausen1@gmail.com" userId="670a86b32e6db77c" providerId="LiveId" clId="{CD3FBA0B-E218-4E6C-AE1E-72B68BE2A320}" dt="2023-03-14T08:15:24.494" v="6035" actId="20577"/>
        <pc:sldMkLst>
          <pc:docMk/>
          <pc:sldMk cId="3022193526" sldId="277"/>
        </pc:sldMkLst>
        <pc:spChg chg="mod">
          <ac:chgData name="michaelsclausen1@gmail.com" userId="670a86b32e6db77c" providerId="LiveId" clId="{CD3FBA0B-E218-4E6C-AE1E-72B68BE2A320}" dt="2023-03-14T08:15:24.494" v="6035" actId="20577"/>
          <ac:spMkLst>
            <pc:docMk/>
            <pc:sldMk cId="3022193526" sldId="277"/>
            <ac:spMk id="2" creationId="{DA9ACB0C-2BA0-DA86-8B04-01165273BBAF}"/>
          </ac:spMkLst>
        </pc:spChg>
      </pc:sldChg>
      <pc:sldChg chg="delSp modSp new mod">
        <pc:chgData name="michaelsclausen1@gmail.com" userId="670a86b32e6db77c" providerId="LiveId" clId="{CD3FBA0B-E218-4E6C-AE1E-72B68BE2A320}" dt="2023-03-14T08:17:36.705" v="6154" actId="122"/>
        <pc:sldMkLst>
          <pc:docMk/>
          <pc:sldMk cId="3371965736" sldId="278"/>
        </pc:sldMkLst>
        <pc:spChg chg="mod">
          <ac:chgData name="michaelsclausen1@gmail.com" userId="670a86b32e6db77c" providerId="LiveId" clId="{CD3FBA0B-E218-4E6C-AE1E-72B68BE2A320}" dt="2023-03-14T08:17:36.705" v="6154" actId="122"/>
          <ac:spMkLst>
            <pc:docMk/>
            <pc:sldMk cId="3371965736" sldId="278"/>
            <ac:spMk id="2" creationId="{90CC2CAC-7955-85E2-C853-682BFE83DE80}"/>
          </ac:spMkLst>
        </pc:spChg>
        <pc:spChg chg="del">
          <ac:chgData name="michaelsclausen1@gmail.com" userId="670a86b32e6db77c" providerId="LiveId" clId="{CD3FBA0B-E218-4E6C-AE1E-72B68BE2A320}" dt="2023-03-14T08:17:29.009" v="6152" actId="478"/>
          <ac:spMkLst>
            <pc:docMk/>
            <pc:sldMk cId="3371965736" sldId="278"/>
            <ac:spMk id="3" creationId="{151FDF27-3C53-46BF-9A7F-1A9D250CFE95}"/>
          </ac:spMkLst>
        </pc:spChg>
      </pc:sldChg>
      <pc:sldChg chg="modSp new mod ord">
        <pc:chgData name="michaelsclausen1@gmail.com" userId="670a86b32e6db77c" providerId="LiveId" clId="{CD3FBA0B-E218-4E6C-AE1E-72B68BE2A320}" dt="2023-03-14T08:31:48.374" v="7499" actId="20577"/>
        <pc:sldMkLst>
          <pc:docMk/>
          <pc:sldMk cId="46462869" sldId="279"/>
        </pc:sldMkLst>
        <pc:spChg chg="mod">
          <ac:chgData name="michaelsclausen1@gmail.com" userId="670a86b32e6db77c" providerId="LiveId" clId="{CD3FBA0B-E218-4E6C-AE1E-72B68BE2A320}" dt="2023-03-14T08:29:18.831" v="7221" actId="20577"/>
          <ac:spMkLst>
            <pc:docMk/>
            <pc:sldMk cId="46462869" sldId="279"/>
            <ac:spMk id="2" creationId="{C09CB8A2-3EDF-F035-F8CE-1079D1497E9D}"/>
          </ac:spMkLst>
        </pc:spChg>
        <pc:spChg chg="mod">
          <ac:chgData name="michaelsclausen1@gmail.com" userId="670a86b32e6db77c" providerId="LiveId" clId="{CD3FBA0B-E218-4E6C-AE1E-72B68BE2A320}" dt="2023-03-14T08:31:48.374" v="7499" actId="20577"/>
          <ac:spMkLst>
            <pc:docMk/>
            <pc:sldMk cId="46462869" sldId="279"/>
            <ac:spMk id="3" creationId="{4157AF6F-BC35-FD52-085E-9B1333458425}"/>
          </ac:spMkLst>
        </pc:spChg>
      </pc:sldChg>
      <pc:sldMasterChg chg="add del addSldLayout delSldLayout">
        <pc:chgData name="michaelsclausen1@gmail.com" userId="670a86b32e6db77c" providerId="LiveId" clId="{CD3FBA0B-E218-4E6C-AE1E-72B68BE2A320}" dt="2023-03-14T05:41:43.043" v="71" actId="26606"/>
        <pc:sldMasterMkLst>
          <pc:docMk/>
          <pc:sldMasterMk cId="1247893050" sldId="2147483648"/>
        </pc:sldMasterMkLst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1345112572" sldId="2147483649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2129776497" sldId="2147483650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2859477504" sldId="2147483651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176866041" sldId="2147483652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3753051863" sldId="2147483653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3413972678" sldId="2147483654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617398367" sldId="2147483655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3651757634" sldId="2147483656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1411879696" sldId="2147483657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2362290131" sldId="2147483658"/>
          </pc:sldLayoutMkLst>
        </pc:sldLayoutChg>
        <pc:sldLayoutChg chg="add del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247893050" sldId="2147483648"/>
            <pc:sldLayoutMk cId="641381484" sldId="2147483659"/>
          </pc:sldLayoutMkLst>
        </pc:sldLayoutChg>
      </pc:sldMasterChg>
      <pc:sldMasterChg chg="add del replId addSldLayout delSldLayout">
        <pc:chgData name="michaelsclausen1@gmail.com" userId="670a86b32e6db77c" providerId="LiveId" clId="{CD3FBA0B-E218-4E6C-AE1E-72B68BE2A320}" dt="2023-03-14T05:41:43.012" v="70" actId="26606"/>
        <pc:sldMasterMkLst>
          <pc:docMk/>
          <pc:sldMasterMk cId="1519716106" sldId="2147483660"/>
        </pc:sldMasterMkLst>
        <pc:sldLayoutChg chg="add del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1502341203" sldId="2147483661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3972007392" sldId="2147483662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2214474317" sldId="2147483663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1664037285" sldId="2147483664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1634682988" sldId="2147483665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868514057" sldId="2147483666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103388324" sldId="2147483667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3357732665" sldId="2147483668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385523864" sldId="2147483669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2552367323" sldId="2147483670"/>
          </pc:sldLayoutMkLst>
        </pc:sldLayoutChg>
        <pc:sldLayoutChg chg="add del replId">
          <pc:chgData name="michaelsclausen1@gmail.com" userId="670a86b32e6db77c" providerId="LiveId" clId="{CD3FBA0B-E218-4E6C-AE1E-72B68BE2A320}" dt="2023-03-14T05:41:43.012" v="70" actId="26606"/>
          <pc:sldLayoutMkLst>
            <pc:docMk/>
            <pc:sldMasterMk cId="1519716106" sldId="2147483660"/>
            <pc:sldLayoutMk cId="4180954042" sldId="2147483671"/>
          </pc:sldLayoutMkLst>
        </pc:sldLayoutChg>
      </pc:sldMasterChg>
      <pc:sldMasterChg chg="add addSldLayout">
        <pc:chgData name="michaelsclausen1@gmail.com" userId="670a86b32e6db77c" providerId="LiveId" clId="{CD3FBA0B-E218-4E6C-AE1E-72B68BE2A320}" dt="2023-03-14T05:41:43.043" v="71" actId="26606"/>
        <pc:sldMasterMkLst>
          <pc:docMk/>
          <pc:sldMasterMk cId="1195161282" sldId="2147483686"/>
        </pc:sldMasterMkLst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2409180864" sldId="2147483675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1822071239" sldId="2147483676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1351254377" sldId="2147483677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265146999" sldId="2147483678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160157376" sldId="2147483679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3502873895" sldId="2147483680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1765594540" sldId="2147483681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3655419123" sldId="2147483682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3764037657" sldId="2147483683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866266497" sldId="2147483684"/>
          </pc:sldLayoutMkLst>
        </pc:sldLayoutChg>
        <pc:sldLayoutChg chg="add">
          <pc:chgData name="michaelsclausen1@gmail.com" userId="670a86b32e6db77c" providerId="LiveId" clId="{CD3FBA0B-E218-4E6C-AE1E-72B68BE2A320}" dt="2023-03-14T05:41:43.043" v="71" actId="26606"/>
          <pc:sldLayoutMkLst>
            <pc:docMk/>
            <pc:sldMasterMk cId="1195161282" sldId="2147483686"/>
            <pc:sldLayoutMk cId="2629450730" sldId="2147483685"/>
          </pc:sldLayoutMkLst>
        </pc:sldLayoutChg>
      </pc:sldMasterChg>
      <pc:sldMasterChg chg="add del addSldLayout delSldLayout">
        <pc:chgData name="michaelsclausen1@gmail.com" userId="670a86b32e6db77c" providerId="LiveId" clId="{CD3FBA0B-E218-4E6C-AE1E-72B68BE2A320}" dt="2023-03-14T05:35:42.971" v="11" actId="26606"/>
        <pc:sldMasterMkLst>
          <pc:docMk/>
          <pc:sldMasterMk cId="3621734049" sldId="2147483686"/>
        </pc:sldMasterMkLst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2565274146" sldId="2147483675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1214290252" sldId="2147483676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3819519198" sldId="2147483677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3475777025" sldId="2147483678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1216307590" sldId="2147483679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4248421809" sldId="2147483680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3742736680" sldId="2147483681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1273473884" sldId="2147483682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871268511" sldId="2147483683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69885968" sldId="2147483684"/>
          </pc:sldLayoutMkLst>
        </pc:sldLayoutChg>
        <pc:sldLayoutChg chg="add del">
          <pc:chgData name="michaelsclausen1@gmail.com" userId="670a86b32e6db77c" providerId="LiveId" clId="{CD3FBA0B-E218-4E6C-AE1E-72B68BE2A320}" dt="2023-03-14T05:35:42.971" v="11" actId="26606"/>
          <pc:sldLayoutMkLst>
            <pc:docMk/>
            <pc:sldMasterMk cId="3621734049" sldId="2147483686"/>
            <pc:sldLayoutMk cId="1407128061" sldId="2147483685"/>
          </pc:sldLayoutMkLst>
        </pc:sldLayoutChg>
      </pc:sldMasterChg>
      <pc:sldMasterChg chg="add del addSldLayout delSldLayout">
        <pc:chgData name="michaelsclausen1@gmail.com" userId="670a86b32e6db77c" providerId="LiveId" clId="{CD3FBA0B-E218-4E6C-AE1E-72B68BE2A320}" dt="2023-03-14T05:34:07.366" v="5" actId="26606"/>
        <pc:sldMasterMkLst>
          <pc:docMk/>
          <pc:sldMasterMk cId="1709069933" sldId="2147483725"/>
        </pc:sldMasterMkLst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1146372167" sldId="2147483714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3188941044" sldId="2147483715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716739327" sldId="2147483716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2895656016" sldId="2147483717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931279338" sldId="2147483718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1206033780" sldId="2147483719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234178383" sldId="2147483720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396142732" sldId="2147483721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3195848062" sldId="2147483722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3561959161" sldId="2147483723"/>
          </pc:sldLayoutMkLst>
        </pc:sldLayoutChg>
        <pc:sldLayoutChg chg="add del">
          <pc:chgData name="michaelsclausen1@gmail.com" userId="670a86b32e6db77c" providerId="LiveId" clId="{CD3FBA0B-E218-4E6C-AE1E-72B68BE2A320}" dt="2023-03-14T05:34:07.366" v="5" actId="26606"/>
          <pc:sldLayoutMkLst>
            <pc:docMk/>
            <pc:sldMasterMk cId="1709069933" sldId="2147483725"/>
            <pc:sldLayoutMk cId="869505522" sldId="2147483724"/>
          </pc:sldLayoutMkLst>
        </pc:sldLayoutChg>
      </pc:sldMasterChg>
      <pc:sldMasterChg chg="add del addSldLayout delSldLayout">
        <pc:chgData name="michaelsclausen1@gmail.com" userId="670a86b32e6db77c" providerId="LiveId" clId="{CD3FBA0B-E218-4E6C-AE1E-72B68BE2A320}" dt="2023-03-14T05:39:58.584" v="15" actId="26606"/>
        <pc:sldMasterMkLst>
          <pc:docMk/>
          <pc:sldMasterMk cId="2335690322" sldId="2147483736"/>
        </pc:sldMasterMkLst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3596063651" sldId="2147483725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1139361049" sldId="2147483726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58784929" sldId="2147483727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3127772863" sldId="2147483728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2909222437" sldId="2147483729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2352786470" sldId="2147483730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1987335047" sldId="2147483731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3890956177" sldId="2147483732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319788233" sldId="2147483733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3977925826" sldId="2147483734"/>
          </pc:sldLayoutMkLst>
        </pc:sldLayoutChg>
        <pc:sldLayoutChg chg="add del">
          <pc:chgData name="michaelsclausen1@gmail.com" userId="670a86b32e6db77c" providerId="LiveId" clId="{CD3FBA0B-E218-4E6C-AE1E-72B68BE2A320}" dt="2023-03-14T05:39:58.584" v="15" actId="26606"/>
          <pc:sldLayoutMkLst>
            <pc:docMk/>
            <pc:sldMasterMk cId="2335690322" sldId="2147483736"/>
            <pc:sldLayoutMk cId="2240322014" sldId="2147483735"/>
          </pc:sldLayoutMkLst>
        </pc:sldLayoutChg>
      </pc:sldMasterChg>
      <pc:sldMasterChg chg="add del addSldLayout delSldLayout">
        <pc:chgData name="michaelsclausen1@gmail.com" userId="670a86b32e6db77c" providerId="LiveId" clId="{CD3FBA0B-E218-4E6C-AE1E-72B68BE2A320}" dt="2023-03-14T05:33:50.188" v="1" actId="26606"/>
        <pc:sldMasterMkLst>
          <pc:docMk/>
          <pc:sldMasterMk cId="2988874096" sldId="2147483751"/>
        </pc:sldMasterMkLst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3187838216" sldId="2147483740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2951782933" sldId="2147483741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795503139" sldId="2147483742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1280904250" sldId="2147483743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3071140575" sldId="2147483744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3490342515" sldId="2147483745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1515864248" sldId="2147483746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3119467613" sldId="2147483747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1710291332" sldId="2147483748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3813514865" sldId="2147483749"/>
          </pc:sldLayoutMkLst>
        </pc:sldLayoutChg>
        <pc:sldLayoutChg chg="add del">
          <pc:chgData name="michaelsclausen1@gmail.com" userId="670a86b32e6db77c" providerId="LiveId" clId="{CD3FBA0B-E218-4E6C-AE1E-72B68BE2A320}" dt="2023-03-14T05:33:50.188" v="1" actId="26606"/>
          <pc:sldLayoutMkLst>
            <pc:docMk/>
            <pc:sldMasterMk cId="2988874096" sldId="2147483751"/>
            <pc:sldLayoutMk cId="4184469582" sldId="2147483750"/>
          </pc:sldLayoutMkLst>
        </pc:sldLayoutChg>
      </pc:sldMasterChg>
    </pc:docChg>
  </pc:docChgLst>
  <pc:docChgLst>
    <pc:chgData name="michaelsclausen1@gmail.com" userId="670a86b32e6db77c" providerId="LiveId" clId="{00A4EFBB-12C1-4C64-A4C2-0C54079C7026}"/>
    <pc:docChg chg="undo custSel addSld delSld modSld sldOrd">
      <pc:chgData name="michaelsclausen1@gmail.com" userId="670a86b32e6db77c" providerId="LiveId" clId="{00A4EFBB-12C1-4C64-A4C2-0C54079C7026}" dt="2023-04-20T18:02:38.288" v="5047" actId="20577"/>
      <pc:docMkLst>
        <pc:docMk/>
      </pc:docMkLst>
      <pc:sldChg chg="addSp delSp modSp mod ord setBg">
        <pc:chgData name="michaelsclausen1@gmail.com" userId="670a86b32e6db77c" providerId="LiveId" clId="{00A4EFBB-12C1-4C64-A4C2-0C54079C7026}" dt="2023-04-20T15:59:55.444" v="1082" actId="26606"/>
        <pc:sldMkLst>
          <pc:docMk/>
          <pc:sldMk cId="3451931792" sldId="257"/>
        </pc:sldMkLst>
        <pc:spChg chg="mod">
          <ac:chgData name="michaelsclausen1@gmail.com" userId="670a86b32e6db77c" providerId="LiveId" clId="{00A4EFBB-12C1-4C64-A4C2-0C54079C7026}" dt="2023-04-20T15:59:55.444" v="1082" actId="26606"/>
          <ac:spMkLst>
            <pc:docMk/>
            <pc:sldMk cId="3451931792" sldId="257"/>
            <ac:spMk id="2" creationId="{C0D8398E-DF66-C35D-09F0-16DF56C5D501}"/>
          </ac:spMkLst>
        </pc:spChg>
        <pc:spChg chg="mod">
          <ac:chgData name="michaelsclausen1@gmail.com" userId="670a86b32e6db77c" providerId="LiveId" clId="{00A4EFBB-12C1-4C64-A4C2-0C54079C7026}" dt="2023-04-20T15:59:55.444" v="1082" actId="26606"/>
          <ac:spMkLst>
            <pc:docMk/>
            <pc:sldMk cId="3451931792" sldId="257"/>
            <ac:spMk id="3" creationId="{DCD958A0-B951-6839-82F5-EA941F978F56}"/>
          </ac:spMkLst>
        </pc:spChg>
        <pc:spChg chg="add del">
          <ac:chgData name="michaelsclausen1@gmail.com" userId="670a86b32e6db77c" providerId="LiveId" clId="{00A4EFBB-12C1-4C64-A4C2-0C54079C7026}" dt="2023-04-20T15:59:55.444" v="1082" actId="26606"/>
          <ac:spMkLst>
            <pc:docMk/>
            <pc:sldMk cId="3451931792" sldId="257"/>
            <ac:spMk id="8" creationId="{A2679492-7988-4050-9056-542444452411}"/>
          </ac:spMkLst>
        </pc:spChg>
        <pc:spChg chg="add del">
          <ac:chgData name="michaelsclausen1@gmail.com" userId="670a86b32e6db77c" providerId="LiveId" clId="{00A4EFBB-12C1-4C64-A4C2-0C54079C7026}" dt="2023-04-20T15:59:55.444" v="1082" actId="26606"/>
          <ac:spMkLst>
            <pc:docMk/>
            <pc:sldMk cId="3451931792" sldId="257"/>
            <ac:spMk id="10" creationId="{B091B163-7D61-4891-ABCF-5C13D9C418D0}"/>
          </ac:spMkLst>
        </pc:spChg>
        <pc:spChg chg="add del">
          <ac:chgData name="michaelsclausen1@gmail.com" userId="670a86b32e6db77c" providerId="LiveId" clId="{00A4EFBB-12C1-4C64-A4C2-0C54079C7026}" dt="2023-04-20T15:59:55.444" v="1082" actId="26606"/>
          <ac:spMkLst>
            <pc:docMk/>
            <pc:sldMk cId="3451931792" sldId="257"/>
            <ac:spMk id="12" creationId="{6CB927A4-E432-4310-9CD5-E89FF5063179}"/>
          </ac:spMkLst>
        </pc:spChg>
        <pc:spChg chg="add del">
          <ac:chgData name="michaelsclausen1@gmail.com" userId="670a86b32e6db77c" providerId="LiveId" clId="{00A4EFBB-12C1-4C64-A4C2-0C54079C7026}" dt="2023-04-20T15:59:55.444" v="1082" actId="26606"/>
          <ac:spMkLst>
            <pc:docMk/>
            <pc:sldMk cId="3451931792" sldId="257"/>
            <ac:spMk id="14" creationId="{E3020543-B24B-4EC4-8FFC-8DD88EEA91A8}"/>
          </ac:spMkLst>
        </pc:spChg>
        <pc:spChg chg="add del">
          <ac:chgData name="michaelsclausen1@gmail.com" userId="670a86b32e6db77c" providerId="LiveId" clId="{00A4EFBB-12C1-4C64-A4C2-0C54079C7026}" dt="2023-04-20T15:59:55.444" v="1082" actId="26606"/>
          <ac:spMkLst>
            <pc:docMk/>
            <pc:sldMk cId="3451931792" sldId="257"/>
            <ac:spMk id="16" creationId="{1453BF6C-B012-48B7-B4E8-6D7AC7C27D02}"/>
          </ac:spMkLst>
        </pc:spChg>
        <pc:cxnChg chg="add del">
          <ac:chgData name="michaelsclausen1@gmail.com" userId="670a86b32e6db77c" providerId="LiveId" clId="{00A4EFBB-12C1-4C64-A4C2-0C54079C7026}" dt="2023-04-20T15:59:55.444" v="1082" actId="26606"/>
          <ac:cxnSpMkLst>
            <pc:docMk/>
            <pc:sldMk cId="3451931792" sldId="257"/>
            <ac:cxnSpMk id="18" creationId="{C49DA8F6-BCC1-4447-B54C-57856834B94B}"/>
          </ac:cxnSpMkLst>
        </pc:cxnChg>
      </pc:sldChg>
      <pc:sldChg chg="addSp delSp modSp mod setBg">
        <pc:chgData name="michaelsclausen1@gmail.com" userId="670a86b32e6db77c" providerId="LiveId" clId="{00A4EFBB-12C1-4C64-A4C2-0C54079C7026}" dt="2023-04-20T18:01:25.628" v="5038" actId="1076"/>
        <pc:sldMkLst>
          <pc:docMk/>
          <pc:sldMk cId="1970164091" sldId="260"/>
        </pc:sldMkLst>
        <pc:spChg chg="mod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2" creationId="{9C148514-FDA9-5AFE-A81A-A3510742AD96}"/>
          </ac:spMkLst>
        </pc:spChg>
        <pc:spChg chg="mod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3" creationId="{B50B0CF2-5996-3D90-942A-A63F27364585}"/>
          </ac:spMkLst>
        </pc:spChg>
        <pc:spChg chg="add del">
          <ac:chgData name="michaelsclausen1@gmail.com" userId="670a86b32e6db77c" providerId="LiveId" clId="{00A4EFBB-12C1-4C64-A4C2-0C54079C7026}" dt="2023-04-20T17:58:59.717" v="5018" actId="26606"/>
          <ac:spMkLst>
            <pc:docMk/>
            <pc:sldMk cId="1970164091" sldId="260"/>
            <ac:spMk id="9" creationId="{7EE0A6B3-EB7E-45AA-ADB6-138489E0CD75}"/>
          </ac:spMkLst>
        </pc:spChg>
        <pc:spChg chg="add del">
          <ac:chgData name="michaelsclausen1@gmail.com" userId="670a86b32e6db77c" providerId="LiveId" clId="{00A4EFBB-12C1-4C64-A4C2-0C54079C7026}" dt="2023-04-20T17:58:59.717" v="5018" actId="26606"/>
          <ac:spMkLst>
            <pc:docMk/>
            <pc:sldMk cId="1970164091" sldId="260"/>
            <ac:spMk id="11" creationId="{0C0EA1AB-DC8C-4976-9474-9313A673D4E9}"/>
          </ac:spMkLst>
        </pc:spChg>
        <pc:spChg chg="add del">
          <ac:chgData name="michaelsclausen1@gmail.com" userId="670a86b32e6db77c" providerId="LiveId" clId="{00A4EFBB-12C1-4C64-A4C2-0C54079C7026}" dt="2023-04-20T17:58:59.717" v="5018" actId="26606"/>
          <ac:spMkLst>
            <pc:docMk/>
            <pc:sldMk cId="1970164091" sldId="260"/>
            <ac:spMk id="13" creationId="{6CB927A4-E432-4310-9CD5-E89FF5063179}"/>
          </ac:spMkLst>
        </pc:spChg>
        <pc:spChg chg="add del">
          <ac:chgData name="michaelsclausen1@gmail.com" userId="670a86b32e6db77c" providerId="LiveId" clId="{00A4EFBB-12C1-4C64-A4C2-0C54079C7026}" dt="2023-04-20T17:58:59.717" v="5018" actId="26606"/>
          <ac:spMkLst>
            <pc:docMk/>
            <pc:sldMk cId="1970164091" sldId="260"/>
            <ac:spMk id="15" creationId="{E3020543-B24B-4EC4-8FFC-8DD88EEA91A8}"/>
          </ac:spMkLst>
        </pc:spChg>
        <pc:spChg chg="add del">
          <ac:chgData name="michaelsclausen1@gmail.com" userId="670a86b32e6db77c" providerId="LiveId" clId="{00A4EFBB-12C1-4C64-A4C2-0C54079C7026}" dt="2023-04-20T17:58:59.717" v="5018" actId="26606"/>
          <ac:spMkLst>
            <pc:docMk/>
            <pc:sldMk cId="1970164091" sldId="260"/>
            <ac:spMk id="17" creationId="{1453BF6C-B012-48B7-B4E8-6D7AC7C27D02}"/>
          </ac:spMkLst>
        </pc:spChg>
        <pc:spChg chg="add del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21" creationId="{45CF0CC2-658D-4A87-9D2E-154B0ABE1BA0}"/>
          </ac:spMkLst>
        </pc:spChg>
        <pc:spChg chg="add del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22" creationId="{796C2CE2-29C3-4EBD-A8BB-82C6CC06950D}"/>
          </ac:spMkLst>
        </pc:spChg>
        <pc:spChg chg="add del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24" creationId="{6CB927A4-E432-4310-9CD5-E89FF5063179}"/>
          </ac:spMkLst>
        </pc:spChg>
        <pc:spChg chg="add del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25" creationId="{E3020543-B24B-4EC4-8FFC-8DD88EEA91A8}"/>
          </ac:spMkLst>
        </pc:spChg>
        <pc:spChg chg="add del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26" creationId="{1453BF6C-B012-48B7-B4E8-6D7AC7C27D02}"/>
          </ac:spMkLst>
        </pc:spChg>
        <pc:spChg chg="add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32" creationId="{327D73B4-9F5C-4A64-A179-51B9500CB8B5}"/>
          </ac:spMkLst>
        </pc:spChg>
        <pc:spChg chg="add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34" creationId="{C1F06963-6374-4B48-844F-071A9BAAAE02}"/>
          </ac:spMkLst>
        </pc:spChg>
        <pc:spChg chg="add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36" creationId="{6CB927A4-E432-4310-9CD5-E89FF5063179}"/>
          </ac:spMkLst>
        </pc:spChg>
        <pc:spChg chg="add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38" creationId="{1453BF6C-B012-48B7-B4E8-6D7AC7C27D02}"/>
          </ac:spMkLst>
        </pc:spChg>
        <pc:spChg chg="add">
          <ac:chgData name="michaelsclausen1@gmail.com" userId="670a86b32e6db77c" providerId="LiveId" clId="{00A4EFBB-12C1-4C64-A4C2-0C54079C7026}" dt="2023-04-20T17:59:12.446" v="5021" actId="26606"/>
          <ac:spMkLst>
            <pc:docMk/>
            <pc:sldMk cId="1970164091" sldId="260"/>
            <ac:spMk id="40" creationId="{E3020543-B24B-4EC4-8FFC-8DD88EEA91A8}"/>
          </ac:spMkLst>
        </pc:spChg>
        <pc:picChg chg="add mod modCrop">
          <ac:chgData name="michaelsclausen1@gmail.com" userId="670a86b32e6db77c" providerId="LiveId" clId="{00A4EFBB-12C1-4C64-A4C2-0C54079C7026}" dt="2023-04-20T18:01:25.628" v="5038" actId="1076"/>
          <ac:picMkLst>
            <pc:docMk/>
            <pc:sldMk cId="1970164091" sldId="260"/>
            <ac:picMk id="4" creationId="{AD426F01-6442-BF5F-F4CF-D40CEE8DE075}"/>
          </ac:picMkLst>
        </pc:picChg>
        <pc:picChg chg="add del">
          <ac:chgData name="michaelsclausen1@gmail.com" userId="670a86b32e6db77c" providerId="LiveId" clId="{00A4EFBB-12C1-4C64-A4C2-0C54079C7026}" dt="2023-04-20T17:58:59.717" v="5018" actId="26606"/>
          <ac:picMkLst>
            <pc:docMk/>
            <pc:sldMk cId="1970164091" sldId="260"/>
            <ac:picMk id="5" creationId="{F63E60BD-9343-879F-C264-D64D47415212}"/>
          </ac:picMkLst>
        </pc:picChg>
        <pc:picChg chg="add del mod ord">
          <ac:chgData name="michaelsclausen1@gmail.com" userId="670a86b32e6db77c" providerId="LiveId" clId="{00A4EFBB-12C1-4C64-A4C2-0C54079C7026}" dt="2023-04-20T18:01:21.731" v="5037" actId="478"/>
          <ac:picMkLst>
            <pc:docMk/>
            <pc:sldMk cId="1970164091" sldId="260"/>
            <ac:picMk id="23" creationId="{F1C9EA9A-E007-F13A-E5F5-FA1BE443257B}"/>
          </ac:picMkLst>
        </pc:picChg>
        <pc:cxnChg chg="add del">
          <ac:chgData name="michaelsclausen1@gmail.com" userId="670a86b32e6db77c" providerId="LiveId" clId="{00A4EFBB-12C1-4C64-A4C2-0C54079C7026}" dt="2023-04-20T17:58:59.717" v="5018" actId="26606"/>
          <ac:cxnSpMkLst>
            <pc:docMk/>
            <pc:sldMk cId="1970164091" sldId="260"/>
            <ac:cxnSpMk id="19" creationId="{C49DA8F6-BCC1-4447-B54C-57856834B94B}"/>
          </ac:cxnSpMkLst>
        </pc:cxnChg>
        <pc:cxnChg chg="add del">
          <ac:chgData name="michaelsclausen1@gmail.com" userId="670a86b32e6db77c" providerId="LiveId" clId="{00A4EFBB-12C1-4C64-A4C2-0C54079C7026}" dt="2023-04-20T17:59:12.446" v="5021" actId="26606"/>
          <ac:cxnSpMkLst>
            <pc:docMk/>
            <pc:sldMk cId="1970164091" sldId="260"/>
            <ac:cxnSpMk id="27" creationId="{BF76EB78-6E9D-49A9-ADC5-7BCCD6F1FD48}"/>
          </ac:cxnSpMkLst>
        </pc:cxnChg>
        <pc:cxnChg chg="add">
          <ac:chgData name="michaelsclausen1@gmail.com" userId="670a86b32e6db77c" providerId="LiveId" clId="{00A4EFBB-12C1-4C64-A4C2-0C54079C7026}" dt="2023-04-20T17:59:12.446" v="5021" actId="26606"/>
          <ac:cxnSpMkLst>
            <pc:docMk/>
            <pc:sldMk cId="1970164091" sldId="260"/>
            <ac:cxnSpMk id="42" creationId="{C49DA8F6-BCC1-4447-B54C-57856834B94B}"/>
          </ac:cxnSpMkLst>
        </pc:cxnChg>
      </pc:sldChg>
      <pc:sldChg chg="modSp mod modNotesTx">
        <pc:chgData name="michaelsclausen1@gmail.com" userId="670a86b32e6db77c" providerId="LiveId" clId="{00A4EFBB-12C1-4C64-A4C2-0C54079C7026}" dt="2023-04-20T16:27:46.985" v="2042" actId="20577"/>
        <pc:sldMkLst>
          <pc:docMk/>
          <pc:sldMk cId="1340912148" sldId="261"/>
        </pc:sldMkLst>
        <pc:spChg chg="mod">
          <ac:chgData name="michaelsclausen1@gmail.com" userId="670a86b32e6db77c" providerId="LiveId" clId="{00A4EFBB-12C1-4C64-A4C2-0C54079C7026}" dt="2023-04-20T16:26:59.720" v="1971" actId="20577"/>
          <ac:spMkLst>
            <pc:docMk/>
            <pc:sldMk cId="1340912148" sldId="261"/>
            <ac:spMk id="2" creationId="{577BB138-97EE-22C0-7756-A26D14263167}"/>
          </ac:spMkLst>
        </pc:spChg>
        <pc:spChg chg="mod">
          <ac:chgData name="michaelsclausen1@gmail.com" userId="670a86b32e6db77c" providerId="LiveId" clId="{00A4EFBB-12C1-4C64-A4C2-0C54079C7026}" dt="2023-04-20T16:27:46.985" v="2042" actId="20577"/>
          <ac:spMkLst>
            <pc:docMk/>
            <pc:sldMk cId="1340912148" sldId="261"/>
            <ac:spMk id="3" creationId="{B08C78AB-7E8F-AEEC-61AB-282A9AAC03F6}"/>
          </ac:spMkLst>
        </pc:spChg>
      </pc:sldChg>
      <pc:sldChg chg="delSp modSp mod ord delAnim">
        <pc:chgData name="michaelsclausen1@gmail.com" userId="670a86b32e6db77c" providerId="LiveId" clId="{00A4EFBB-12C1-4C64-A4C2-0C54079C7026}" dt="2023-04-20T16:34:10.015" v="2214" actId="20577"/>
        <pc:sldMkLst>
          <pc:docMk/>
          <pc:sldMk cId="2124970144" sldId="263"/>
        </pc:sldMkLst>
        <pc:spChg chg="mod">
          <ac:chgData name="michaelsclausen1@gmail.com" userId="670a86b32e6db77c" providerId="LiveId" clId="{00A4EFBB-12C1-4C64-A4C2-0C54079C7026}" dt="2023-04-20T16:28:14.990" v="2050" actId="20577"/>
          <ac:spMkLst>
            <pc:docMk/>
            <pc:sldMk cId="2124970144" sldId="263"/>
            <ac:spMk id="2" creationId="{ED5D358E-7D84-F38E-3EB2-200539A4D2EF}"/>
          </ac:spMkLst>
        </pc:spChg>
        <pc:spChg chg="mod">
          <ac:chgData name="michaelsclausen1@gmail.com" userId="670a86b32e6db77c" providerId="LiveId" clId="{00A4EFBB-12C1-4C64-A4C2-0C54079C7026}" dt="2023-04-20T16:34:10.015" v="2214" actId="20577"/>
          <ac:spMkLst>
            <pc:docMk/>
            <pc:sldMk cId="2124970144" sldId="263"/>
            <ac:spMk id="3" creationId="{DDA0E1A4-0861-EE18-1C8E-3F5FE27FE1D9}"/>
          </ac:spMkLst>
        </pc:spChg>
        <pc:spChg chg="del">
          <ac:chgData name="michaelsclausen1@gmail.com" userId="670a86b32e6db77c" providerId="LiveId" clId="{00A4EFBB-12C1-4C64-A4C2-0C54079C7026}" dt="2023-04-20T16:28:21.676" v="2051" actId="21"/>
          <ac:spMkLst>
            <pc:docMk/>
            <pc:sldMk cId="2124970144" sldId="263"/>
            <ac:spMk id="9" creationId="{740E2EC0-277A-715F-15EA-5CA615AE4F98}"/>
          </ac:spMkLst>
        </pc:spChg>
        <pc:spChg chg="del">
          <ac:chgData name="michaelsclausen1@gmail.com" userId="670a86b32e6db77c" providerId="LiveId" clId="{00A4EFBB-12C1-4C64-A4C2-0C54079C7026}" dt="2023-04-20T16:28:21.676" v="2051" actId="21"/>
          <ac:spMkLst>
            <pc:docMk/>
            <pc:sldMk cId="2124970144" sldId="263"/>
            <ac:spMk id="10" creationId="{7A746AD9-AF33-68B5-D046-6B246541F0E2}"/>
          </ac:spMkLst>
        </pc:spChg>
        <pc:picChg chg="del">
          <ac:chgData name="michaelsclausen1@gmail.com" userId="670a86b32e6db77c" providerId="LiveId" clId="{00A4EFBB-12C1-4C64-A4C2-0C54079C7026}" dt="2023-04-20T16:28:21.676" v="2051" actId="21"/>
          <ac:picMkLst>
            <pc:docMk/>
            <pc:sldMk cId="2124970144" sldId="263"/>
            <ac:picMk id="6" creationId="{B388725E-AACD-5D85-FE16-CC0637E04ADC}"/>
          </ac:picMkLst>
        </pc:picChg>
        <pc:picChg chg="del">
          <ac:chgData name="michaelsclausen1@gmail.com" userId="670a86b32e6db77c" providerId="LiveId" clId="{00A4EFBB-12C1-4C64-A4C2-0C54079C7026}" dt="2023-04-20T16:28:21.676" v="2051" actId="21"/>
          <ac:picMkLst>
            <pc:docMk/>
            <pc:sldMk cId="2124970144" sldId="263"/>
            <ac:picMk id="8" creationId="{2D83E249-EDB7-DA63-A24B-940C8D5DACA0}"/>
          </ac:picMkLst>
        </pc:picChg>
      </pc:sldChg>
      <pc:sldChg chg="addSp delSp modSp mod setBg">
        <pc:chgData name="michaelsclausen1@gmail.com" userId="670a86b32e6db77c" providerId="LiveId" clId="{00A4EFBB-12C1-4C64-A4C2-0C54079C7026}" dt="2023-04-20T17:05:03.959" v="3358" actId="20577"/>
        <pc:sldMkLst>
          <pc:docMk/>
          <pc:sldMk cId="491658477" sldId="264"/>
        </pc:sldMkLst>
        <pc:spChg chg="mod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2" creationId="{A0D06B35-BBAC-BEE5-4432-E66FA34D5691}"/>
          </ac:spMkLst>
        </pc:spChg>
        <pc:spChg chg="mod">
          <ac:chgData name="michaelsclausen1@gmail.com" userId="670a86b32e6db77c" providerId="LiveId" clId="{00A4EFBB-12C1-4C64-A4C2-0C54079C7026}" dt="2023-04-20T17:05:03.959" v="3358" actId="20577"/>
          <ac:spMkLst>
            <pc:docMk/>
            <pc:sldMk cId="491658477" sldId="264"/>
            <ac:spMk id="3" creationId="{1386C57B-5D83-B0FC-2B35-42169F86C2DF}"/>
          </ac:spMkLst>
        </pc:spChg>
        <pc:spChg chg="add del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9" creationId="{45CF0CC2-658D-4A87-9D2E-154B0ABE1BA0}"/>
          </ac:spMkLst>
        </pc:spChg>
        <pc:spChg chg="add del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11" creationId="{796C2CE2-29C3-4EBD-A8BB-82C6CC06950D}"/>
          </ac:spMkLst>
        </pc:spChg>
        <pc:spChg chg="add del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13" creationId="{6CB927A4-E432-4310-9CD5-E89FF5063179}"/>
          </ac:spMkLst>
        </pc:spChg>
        <pc:spChg chg="add del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15" creationId="{E3020543-B24B-4EC4-8FFC-8DD88EEA91A8}"/>
          </ac:spMkLst>
        </pc:spChg>
        <pc:spChg chg="add del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17" creationId="{1453BF6C-B012-48B7-B4E8-6D7AC7C27D02}"/>
          </ac:spMkLst>
        </pc:spChg>
        <pc:spChg chg="add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24" creationId="{A2679492-7988-4050-9056-542444452411}"/>
          </ac:spMkLst>
        </pc:spChg>
        <pc:spChg chg="add">
          <ac:chgData name="michaelsclausen1@gmail.com" userId="670a86b32e6db77c" providerId="LiveId" clId="{00A4EFBB-12C1-4C64-A4C2-0C54079C7026}" dt="2023-04-20T17:01:45.401" v="3322" actId="26606"/>
          <ac:spMkLst>
            <pc:docMk/>
            <pc:sldMk cId="491658477" sldId="264"/>
            <ac:spMk id="26" creationId="{B091B163-7D61-4891-ABCF-5C13D9C418D0}"/>
          </ac:spMkLst>
        </pc:spChg>
        <pc:picChg chg="del mod">
          <ac:chgData name="michaelsclausen1@gmail.com" userId="670a86b32e6db77c" providerId="LiveId" clId="{00A4EFBB-12C1-4C64-A4C2-0C54079C7026}" dt="2023-04-20T16:56:42.504" v="2917" actId="21"/>
          <ac:picMkLst>
            <pc:docMk/>
            <pc:sldMk cId="491658477" sldId="264"/>
            <ac:picMk id="5" creationId="{CC05AD86-7285-F58C-39BC-C88D0F9D00C0}"/>
          </ac:picMkLst>
        </pc:picChg>
        <pc:picChg chg="add mod ord">
          <ac:chgData name="michaelsclausen1@gmail.com" userId="670a86b32e6db77c" providerId="LiveId" clId="{00A4EFBB-12C1-4C64-A4C2-0C54079C7026}" dt="2023-04-20T17:01:45.401" v="3322" actId="26606"/>
          <ac:picMkLst>
            <pc:docMk/>
            <pc:sldMk cId="491658477" sldId="264"/>
            <ac:picMk id="6" creationId="{5A83A9FB-D28C-D178-7A6F-B07DBA7CEB0B}"/>
          </ac:picMkLst>
        </pc:picChg>
        <pc:cxnChg chg="add del">
          <ac:chgData name="michaelsclausen1@gmail.com" userId="670a86b32e6db77c" providerId="LiveId" clId="{00A4EFBB-12C1-4C64-A4C2-0C54079C7026}" dt="2023-04-20T17:01:45.401" v="3322" actId="26606"/>
          <ac:cxnSpMkLst>
            <pc:docMk/>
            <pc:sldMk cId="491658477" sldId="264"/>
            <ac:cxnSpMk id="19" creationId="{BF76EB78-6E9D-49A9-ADC5-7BCCD6F1FD48}"/>
          </ac:cxnSpMkLst>
        </pc:cxnChg>
        <pc:cxnChg chg="add">
          <ac:chgData name="michaelsclausen1@gmail.com" userId="670a86b32e6db77c" providerId="LiveId" clId="{00A4EFBB-12C1-4C64-A4C2-0C54079C7026}" dt="2023-04-20T17:01:45.401" v="3322" actId="26606"/>
          <ac:cxnSpMkLst>
            <pc:docMk/>
            <pc:sldMk cId="491658477" sldId="264"/>
            <ac:cxnSpMk id="28" creationId="{C49DA8F6-BCC1-4447-B54C-57856834B94B}"/>
          </ac:cxnSpMkLst>
        </pc:cxnChg>
      </pc:sldChg>
      <pc:sldChg chg="addSp modSp mod">
        <pc:chgData name="michaelsclausen1@gmail.com" userId="670a86b32e6db77c" providerId="LiveId" clId="{00A4EFBB-12C1-4C64-A4C2-0C54079C7026}" dt="2023-04-20T16:44:01.778" v="2589" actId="207"/>
        <pc:sldMkLst>
          <pc:docMk/>
          <pc:sldMk cId="1679959610" sldId="265"/>
        </pc:sldMkLst>
        <pc:spChg chg="mod">
          <ac:chgData name="michaelsclausen1@gmail.com" userId="670a86b32e6db77c" providerId="LiveId" clId="{00A4EFBB-12C1-4C64-A4C2-0C54079C7026}" dt="2023-04-20T16:29:36.112" v="2082" actId="5793"/>
          <ac:spMkLst>
            <pc:docMk/>
            <pc:sldMk cId="1679959610" sldId="265"/>
            <ac:spMk id="2" creationId="{3587408C-3553-6C9A-744F-08C93FC66501}"/>
          </ac:spMkLst>
        </pc:spChg>
        <pc:spChg chg="add mod">
          <ac:chgData name="michaelsclausen1@gmail.com" userId="670a86b32e6db77c" providerId="LiveId" clId="{00A4EFBB-12C1-4C64-A4C2-0C54079C7026}" dt="2023-04-20T16:44:01.778" v="2589" actId="207"/>
          <ac:spMkLst>
            <pc:docMk/>
            <pc:sldMk cId="1679959610" sldId="265"/>
            <ac:spMk id="3" creationId="{52394F84-EA10-7396-5AE3-03E109A624EE}"/>
          </ac:spMkLst>
        </pc:spChg>
      </pc:sldChg>
      <pc:sldChg chg="ord">
        <pc:chgData name="michaelsclausen1@gmail.com" userId="670a86b32e6db77c" providerId="LiveId" clId="{00A4EFBB-12C1-4C64-A4C2-0C54079C7026}" dt="2023-04-20T16:32:25.607" v="2104"/>
        <pc:sldMkLst>
          <pc:docMk/>
          <pc:sldMk cId="2015519508" sldId="266"/>
        </pc:sldMkLst>
      </pc:sldChg>
      <pc:sldChg chg="modSp mod">
        <pc:chgData name="michaelsclausen1@gmail.com" userId="670a86b32e6db77c" providerId="LiveId" clId="{00A4EFBB-12C1-4C64-A4C2-0C54079C7026}" dt="2023-04-20T16:26:40.090" v="1970" actId="1076"/>
        <pc:sldMkLst>
          <pc:docMk/>
          <pc:sldMk cId="704717065" sldId="268"/>
        </pc:sldMkLst>
        <pc:spChg chg="mod">
          <ac:chgData name="michaelsclausen1@gmail.com" userId="670a86b32e6db77c" providerId="LiveId" clId="{00A4EFBB-12C1-4C64-A4C2-0C54079C7026}" dt="2023-04-20T16:26:30.748" v="1969" actId="20577"/>
          <ac:spMkLst>
            <pc:docMk/>
            <pc:sldMk cId="704717065" sldId="268"/>
            <ac:spMk id="3" creationId="{E89B7408-0793-70D1-331C-CA263312C457}"/>
          </ac:spMkLst>
        </pc:spChg>
        <pc:picChg chg="mod">
          <ac:chgData name="michaelsclausen1@gmail.com" userId="670a86b32e6db77c" providerId="LiveId" clId="{00A4EFBB-12C1-4C64-A4C2-0C54079C7026}" dt="2023-04-20T16:26:40.090" v="1970" actId="1076"/>
          <ac:picMkLst>
            <pc:docMk/>
            <pc:sldMk cId="704717065" sldId="268"/>
            <ac:picMk id="4" creationId="{737BE681-1F23-39A5-35F9-EB4B15472951}"/>
          </ac:picMkLst>
        </pc:picChg>
      </pc:sldChg>
      <pc:sldChg chg="addSp modSp mod setBg">
        <pc:chgData name="michaelsclausen1@gmail.com" userId="670a86b32e6db77c" providerId="LiveId" clId="{00A4EFBB-12C1-4C64-A4C2-0C54079C7026}" dt="2023-04-20T16:44:26.441" v="2590" actId="26606"/>
        <pc:sldMkLst>
          <pc:docMk/>
          <pc:sldMk cId="3620031641" sldId="272"/>
        </pc:sldMkLst>
        <pc:spChg chg="mod">
          <ac:chgData name="michaelsclausen1@gmail.com" userId="670a86b32e6db77c" providerId="LiveId" clId="{00A4EFBB-12C1-4C64-A4C2-0C54079C7026}" dt="2023-04-20T16:44:26.441" v="2590" actId="26606"/>
          <ac:spMkLst>
            <pc:docMk/>
            <pc:sldMk cId="3620031641" sldId="272"/>
            <ac:spMk id="2" creationId="{51FF4471-B870-290F-308B-6AEA5840D25C}"/>
          </ac:spMkLst>
        </pc:spChg>
        <pc:spChg chg="mod">
          <ac:chgData name="michaelsclausen1@gmail.com" userId="670a86b32e6db77c" providerId="LiveId" clId="{00A4EFBB-12C1-4C64-A4C2-0C54079C7026}" dt="2023-04-20T16:44:26.441" v="2590" actId="26606"/>
          <ac:spMkLst>
            <pc:docMk/>
            <pc:sldMk cId="3620031641" sldId="272"/>
            <ac:spMk id="3" creationId="{4A1D0C40-07C9-B864-9C62-9DDD7D67F7C8}"/>
          </ac:spMkLst>
        </pc:spChg>
        <pc:spChg chg="add">
          <ac:chgData name="michaelsclausen1@gmail.com" userId="670a86b32e6db77c" providerId="LiveId" clId="{00A4EFBB-12C1-4C64-A4C2-0C54079C7026}" dt="2023-04-20T16:44:26.441" v="2590" actId="26606"/>
          <ac:spMkLst>
            <pc:docMk/>
            <pc:sldMk cId="3620031641" sldId="272"/>
            <ac:spMk id="8" creationId="{327D73B4-9F5C-4A64-A179-51B9500CB8B5}"/>
          </ac:spMkLst>
        </pc:spChg>
        <pc:spChg chg="add">
          <ac:chgData name="michaelsclausen1@gmail.com" userId="670a86b32e6db77c" providerId="LiveId" clId="{00A4EFBB-12C1-4C64-A4C2-0C54079C7026}" dt="2023-04-20T16:44:26.441" v="2590" actId="26606"/>
          <ac:spMkLst>
            <pc:docMk/>
            <pc:sldMk cId="3620031641" sldId="272"/>
            <ac:spMk id="10" creationId="{C1F06963-6374-4B48-844F-071A9BAAAE02}"/>
          </ac:spMkLst>
        </pc:spChg>
        <pc:spChg chg="add">
          <ac:chgData name="michaelsclausen1@gmail.com" userId="670a86b32e6db77c" providerId="LiveId" clId="{00A4EFBB-12C1-4C64-A4C2-0C54079C7026}" dt="2023-04-20T16:44:26.441" v="2590" actId="26606"/>
          <ac:spMkLst>
            <pc:docMk/>
            <pc:sldMk cId="3620031641" sldId="272"/>
            <ac:spMk id="12" creationId="{6CB927A4-E432-4310-9CD5-E89FF5063179}"/>
          </ac:spMkLst>
        </pc:spChg>
        <pc:spChg chg="add">
          <ac:chgData name="michaelsclausen1@gmail.com" userId="670a86b32e6db77c" providerId="LiveId" clId="{00A4EFBB-12C1-4C64-A4C2-0C54079C7026}" dt="2023-04-20T16:44:26.441" v="2590" actId="26606"/>
          <ac:spMkLst>
            <pc:docMk/>
            <pc:sldMk cId="3620031641" sldId="272"/>
            <ac:spMk id="14" creationId="{1453BF6C-B012-48B7-B4E8-6D7AC7C27D02}"/>
          </ac:spMkLst>
        </pc:spChg>
        <pc:spChg chg="add">
          <ac:chgData name="michaelsclausen1@gmail.com" userId="670a86b32e6db77c" providerId="LiveId" clId="{00A4EFBB-12C1-4C64-A4C2-0C54079C7026}" dt="2023-04-20T16:44:26.441" v="2590" actId="26606"/>
          <ac:spMkLst>
            <pc:docMk/>
            <pc:sldMk cId="3620031641" sldId="272"/>
            <ac:spMk id="16" creationId="{E3020543-B24B-4EC4-8FFC-8DD88EEA91A8}"/>
          </ac:spMkLst>
        </pc:spChg>
        <pc:cxnChg chg="add">
          <ac:chgData name="michaelsclausen1@gmail.com" userId="670a86b32e6db77c" providerId="LiveId" clId="{00A4EFBB-12C1-4C64-A4C2-0C54079C7026}" dt="2023-04-20T16:44:26.441" v="2590" actId="26606"/>
          <ac:cxnSpMkLst>
            <pc:docMk/>
            <pc:sldMk cId="3620031641" sldId="272"/>
            <ac:cxnSpMk id="18" creationId="{C49DA8F6-BCC1-4447-B54C-57856834B94B}"/>
          </ac:cxnSpMkLst>
        </pc:cxnChg>
      </pc:sldChg>
      <pc:sldChg chg="modSp mod">
        <pc:chgData name="michaelsclausen1@gmail.com" userId="670a86b32e6db77c" providerId="LiveId" clId="{00A4EFBB-12C1-4C64-A4C2-0C54079C7026}" dt="2023-04-20T16:24:41.599" v="1897" actId="20577"/>
        <pc:sldMkLst>
          <pc:docMk/>
          <pc:sldMk cId="3626605154" sldId="274"/>
        </pc:sldMkLst>
        <pc:spChg chg="mod">
          <ac:chgData name="michaelsclausen1@gmail.com" userId="670a86b32e6db77c" providerId="LiveId" clId="{00A4EFBB-12C1-4C64-A4C2-0C54079C7026}" dt="2023-04-20T16:24:41.599" v="1897" actId="20577"/>
          <ac:spMkLst>
            <pc:docMk/>
            <pc:sldMk cId="3626605154" sldId="274"/>
            <ac:spMk id="3" creationId="{2C2A93B6-8222-03DB-68F1-DEFA21D14B55}"/>
          </ac:spMkLst>
        </pc:spChg>
      </pc:sldChg>
      <pc:sldChg chg="modSp mod">
        <pc:chgData name="michaelsclausen1@gmail.com" userId="670a86b32e6db77c" providerId="LiveId" clId="{00A4EFBB-12C1-4C64-A4C2-0C54079C7026}" dt="2023-04-20T16:24:31.108" v="1888" actId="20577"/>
        <pc:sldMkLst>
          <pc:docMk/>
          <pc:sldMk cId="1830231066" sldId="275"/>
        </pc:sldMkLst>
        <pc:spChg chg="mod">
          <ac:chgData name="michaelsclausen1@gmail.com" userId="670a86b32e6db77c" providerId="LiveId" clId="{00A4EFBB-12C1-4C64-A4C2-0C54079C7026}" dt="2023-04-20T16:24:31.108" v="1888" actId="20577"/>
          <ac:spMkLst>
            <pc:docMk/>
            <pc:sldMk cId="1830231066" sldId="275"/>
            <ac:spMk id="2" creationId="{DA9ACB0C-2BA0-DA86-8B04-01165273BBAF}"/>
          </ac:spMkLst>
        </pc:spChg>
        <pc:picChg chg="mod">
          <ac:chgData name="michaelsclausen1@gmail.com" userId="670a86b32e6db77c" providerId="LiveId" clId="{00A4EFBB-12C1-4C64-A4C2-0C54079C7026}" dt="2023-04-20T16:03:49.250" v="1200" actId="1076"/>
          <ac:picMkLst>
            <pc:docMk/>
            <pc:sldMk cId="1830231066" sldId="275"/>
            <ac:picMk id="5" creationId="{A2F220CC-50E7-062C-410C-D1BD2BED371E}"/>
          </ac:picMkLst>
        </pc:picChg>
      </pc:sldChg>
      <pc:sldChg chg="addSp delSp modSp mod">
        <pc:chgData name="michaelsclausen1@gmail.com" userId="670a86b32e6db77c" providerId="LiveId" clId="{00A4EFBB-12C1-4C64-A4C2-0C54079C7026}" dt="2023-04-20T16:44:58.814" v="2592" actId="26606"/>
        <pc:sldMkLst>
          <pc:docMk/>
          <pc:sldMk cId="3022193526" sldId="277"/>
        </pc:sldMkLst>
        <pc:spChg chg="mod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2" creationId="{DA9ACB0C-2BA0-DA86-8B04-01165273BBAF}"/>
          </ac:spMkLst>
        </pc:spChg>
        <pc:spChg chg="del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11" creationId="{6E37B132-9C54-4236-8910-3340177AD9DB}"/>
          </ac:spMkLst>
        </pc:spChg>
        <pc:spChg chg="del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13" creationId="{D472C551-D440-40DF-9260-BDB9AC40960A}"/>
          </ac:spMkLst>
        </pc:spChg>
        <pc:spChg chg="del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17" creationId="{508BEF50-7B1E-49A4-BC19-5F4F1D755E64}"/>
          </ac:spMkLst>
        </pc:spChg>
        <pc:spChg chg="del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19" creationId="{3FBAD350-5664-4811-A208-657FB882D350}"/>
          </ac:spMkLst>
        </pc:spChg>
        <pc:spChg chg="del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21" creationId="{C39ADB8F-D187-49D7-BDCF-C1B6DC727068}"/>
          </ac:spMkLst>
        </pc:spChg>
        <pc:spChg chg="add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29" creationId="{607DF6BB-EADF-4BE6-B8A3-E5E4194BC276}"/>
          </ac:spMkLst>
        </pc:spChg>
        <pc:spChg chg="add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31" creationId="{F4155C20-3F0E-4576-8A0B-C345B62312DA}"/>
          </ac:spMkLst>
        </pc:spChg>
        <pc:spChg chg="add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35" creationId="{0BAEB82B-9A6B-4982-B56B-7529C6EA9A95}"/>
          </ac:spMkLst>
        </pc:spChg>
        <pc:spChg chg="add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37" creationId="{FC71CE45-EECF-4555-AD4B-1B3D0D5D1540}"/>
          </ac:spMkLst>
        </pc:spChg>
        <pc:spChg chg="add">
          <ac:chgData name="michaelsclausen1@gmail.com" userId="670a86b32e6db77c" providerId="LiveId" clId="{00A4EFBB-12C1-4C64-A4C2-0C54079C7026}" dt="2023-04-20T16:44:58.814" v="2592" actId="26606"/>
          <ac:spMkLst>
            <pc:docMk/>
            <pc:sldMk cId="3022193526" sldId="277"/>
            <ac:spMk id="39" creationId="{53AA89D1-0C70-46BB-8E35-5722A4B18A78}"/>
          </ac:spMkLst>
        </pc:spChg>
        <pc:picChg chg="del">
          <ac:chgData name="michaelsclausen1@gmail.com" userId="670a86b32e6db77c" providerId="LiveId" clId="{00A4EFBB-12C1-4C64-A4C2-0C54079C7026}" dt="2023-04-20T16:44:53.901" v="2591" actId="478"/>
          <ac:picMkLst>
            <pc:docMk/>
            <pc:sldMk cId="3022193526" sldId="277"/>
            <ac:picMk id="5" creationId="{A2F220CC-50E7-062C-410C-D1BD2BED371E}"/>
          </ac:picMkLst>
        </pc:picChg>
        <pc:picChg chg="add">
          <ac:chgData name="michaelsclausen1@gmail.com" userId="670a86b32e6db77c" providerId="LiveId" clId="{00A4EFBB-12C1-4C64-A4C2-0C54079C7026}" dt="2023-04-20T16:44:58.814" v="2592" actId="26606"/>
          <ac:picMkLst>
            <pc:docMk/>
            <pc:sldMk cId="3022193526" sldId="277"/>
            <ac:picMk id="23" creationId="{D3C0D433-AE5E-BE11-25B4-C369D249C130}"/>
          </ac:picMkLst>
        </pc:picChg>
        <pc:cxnChg chg="del">
          <ac:chgData name="michaelsclausen1@gmail.com" userId="670a86b32e6db77c" providerId="LiveId" clId="{00A4EFBB-12C1-4C64-A4C2-0C54079C7026}" dt="2023-04-20T16:44:58.814" v="2592" actId="26606"/>
          <ac:cxnSpMkLst>
            <pc:docMk/>
            <pc:sldMk cId="3022193526" sldId="277"/>
            <ac:cxnSpMk id="9" creationId="{D1B787A8-0D67-4B7E-9B48-86BD906AB6B5}"/>
          </ac:cxnSpMkLst>
        </pc:cxnChg>
        <pc:cxnChg chg="del">
          <ac:chgData name="michaelsclausen1@gmail.com" userId="670a86b32e6db77c" providerId="LiveId" clId="{00A4EFBB-12C1-4C64-A4C2-0C54079C7026}" dt="2023-04-20T16:44:58.814" v="2592" actId="26606"/>
          <ac:cxnSpMkLst>
            <pc:docMk/>
            <pc:sldMk cId="3022193526" sldId="277"/>
            <ac:cxnSpMk id="15" creationId="{56020367-4FD5-4596-8E10-C5F095CD8DBF}"/>
          </ac:cxnSpMkLst>
        </pc:cxnChg>
        <pc:cxnChg chg="add">
          <ac:chgData name="michaelsclausen1@gmail.com" userId="670a86b32e6db77c" providerId="LiveId" clId="{00A4EFBB-12C1-4C64-A4C2-0C54079C7026}" dt="2023-04-20T16:44:58.814" v="2592" actId="26606"/>
          <ac:cxnSpMkLst>
            <pc:docMk/>
            <pc:sldMk cId="3022193526" sldId="277"/>
            <ac:cxnSpMk id="27" creationId="{D1B787A8-0D67-4B7E-9B48-86BD906AB6B5}"/>
          </ac:cxnSpMkLst>
        </pc:cxnChg>
        <pc:cxnChg chg="add">
          <ac:chgData name="michaelsclausen1@gmail.com" userId="670a86b32e6db77c" providerId="LiveId" clId="{00A4EFBB-12C1-4C64-A4C2-0C54079C7026}" dt="2023-04-20T16:44:58.814" v="2592" actId="26606"/>
          <ac:cxnSpMkLst>
            <pc:docMk/>
            <pc:sldMk cId="3022193526" sldId="277"/>
            <ac:cxnSpMk id="33" creationId="{56020367-4FD5-4596-8E10-C5F095CD8DBF}"/>
          </ac:cxnSpMkLst>
        </pc:cxnChg>
      </pc:sldChg>
      <pc:sldChg chg="addSp modSp mod">
        <pc:chgData name="michaelsclausen1@gmail.com" userId="670a86b32e6db77c" providerId="LiveId" clId="{00A4EFBB-12C1-4C64-A4C2-0C54079C7026}" dt="2023-04-20T18:02:38.288" v="5047" actId="20577"/>
        <pc:sldMkLst>
          <pc:docMk/>
          <pc:sldMk cId="3371965736" sldId="278"/>
        </pc:sldMkLst>
        <pc:spChg chg="add mod">
          <ac:chgData name="michaelsclausen1@gmail.com" userId="670a86b32e6db77c" providerId="LiveId" clId="{00A4EFBB-12C1-4C64-A4C2-0C54079C7026}" dt="2023-04-20T18:02:38.288" v="5047" actId="20577"/>
          <ac:spMkLst>
            <pc:docMk/>
            <pc:sldMk cId="3371965736" sldId="278"/>
            <ac:spMk id="3" creationId="{0ED732DA-694C-7572-8550-8ED7A0AFCCB5}"/>
          </ac:spMkLst>
        </pc:spChg>
      </pc:sldChg>
      <pc:sldChg chg="addSp delSp modSp mod ord">
        <pc:chgData name="michaelsclausen1@gmail.com" userId="670a86b32e6db77c" providerId="LiveId" clId="{00A4EFBB-12C1-4C64-A4C2-0C54079C7026}" dt="2023-04-20T16:57:03.360" v="2952" actId="21"/>
        <pc:sldMkLst>
          <pc:docMk/>
          <pc:sldMk cId="46462869" sldId="279"/>
        </pc:sldMkLst>
        <pc:spChg chg="mod">
          <ac:chgData name="michaelsclausen1@gmail.com" userId="670a86b32e6db77c" providerId="LiveId" clId="{00A4EFBB-12C1-4C64-A4C2-0C54079C7026}" dt="2023-04-20T16:55:13.819" v="2813" actId="20577"/>
          <ac:spMkLst>
            <pc:docMk/>
            <pc:sldMk cId="46462869" sldId="279"/>
            <ac:spMk id="2" creationId="{C09CB8A2-3EDF-F035-F8CE-1079D1497E9D}"/>
          </ac:spMkLst>
        </pc:spChg>
        <pc:spChg chg="mod">
          <ac:chgData name="michaelsclausen1@gmail.com" userId="670a86b32e6db77c" providerId="LiveId" clId="{00A4EFBB-12C1-4C64-A4C2-0C54079C7026}" dt="2023-04-20T16:52:00.179" v="2803" actId="20577"/>
          <ac:spMkLst>
            <pc:docMk/>
            <pc:sldMk cId="46462869" sldId="279"/>
            <ac:spMk id="3" creationId="{4157AF6F-BC35-FD52-085E-9B1333458425}"/>
          </ac:spMkLst>
        </pc:spChg>
        <pc:picChg chg="add del mod">
          <ac:chgData name="michaelsclausen1@gmail.com" userId="670a86b32e6db77c" providerId="LiveId" clId="{00A4EFBB-12C1-4C64-A4C2-0C54079C7026}" dt="2023-04-20T16:57:03.360" v="2952" actId="21"/>
          <ac:picMkLst>
            <pc:docMk/>
            <pc:sldMk cId="46462869" sldId="279"/>
            <ac:picMk id="4" creationId="{547D6001-D992-746B-EB66-1D3A2148DBF2}"/>
          </ac:picMkLst>
        </pc:picChg>
      </pc:sldChg>
      <pc:sldChg chg="addSp modSp mod ord setBg">
        <pc:chgData name="michaelsclausen1@gmail.com" userId="670a86b32e6db77c" providerId="LiveId" clId="{00A4EFBB-12C1-4C64-A4C2-0C54079C7026}" dt="2023-04-20T16:00:07.827" v="1083" actId="26606"/>
        <pc:sldMkLst>
          <pc:docMk/>
          <pc:sldMk cId="3275056195" sldId="280"/>
        </pc:sldMkLst>
        <pc:spChg chg="mod">
          <ac:chgData name="michaelsclausen1@gmail.com" userId="670a86b32e6db77c" providerId="LiveId" clId="{00A4EFBB-12C1-4C64-A4C2-0C54079C7026}" dt="2023-04-20T16:00:07.827" v="1083" actId="26606"/>
          <ac:spMkLst>
            <pc:docMk/>
            <pc:sldMk cId="3275056195" sldId="280"/>
            <ac:spMk id="2" creationId="{9B505F5A-9CEC-AD5F-8CAC-C6E01DF9AE50}"/>
          </ac:spMkLst>
        </pc:spChg>
        <pc:spChg chg="mod">
          <ac:chgData name="michaelsclausen1@gmail.com" userId="670a86b32e6db77c" providerId="LiveId" clId="{00A4EFBB-12C1-4C64-A4C2-0C54079C7026}" dt="2023-04-20T16:00:07.827" v="1083" actId="26606"/>
          <ac:spMkLst>
            <pc:docMk/>
            <pc:sldMk cId="3275056195" sldId="280"/>
            <ac:spMk id="3" creationId="{74CBCED1-FEAE-D829-2DFF-4A7947F83780}"/>
          </ac:spMkLst>
        </pc:spChg>
        <pc:spChg chg="add">
          <ac:chgData name="michaelsclausen1@gmail.com" userId="670a86b32e6db77c" providerId="LiveId" clId="{00A4EFBB-12C1-4C64-A4C2-0C54079C7026}" dt="2023-04-20T16:00:07.827" v="1083" actId="26606"/>
          <ac:spMkLst>
            <pc:docMk/>
            <pc:sldMk cId="3275056195" sldId="280"/>
            <ac:spMk id="10" creationId="{A2679492-7988-4050-9056-542444452411}"/>
          </ac:spMkLst>
        </pc:spChg>
        <pc:spChg chg="add">
          <ac:chgData name="michaelsclausen1@gmail.com" userId="670a86b32e6db77c" providerId="LiveId" clId="{00A4EFBB-12C1-4C64-A4C2-0C54079C7026}" dt="2023-04-20T16:00:07.827" v="1083" actId="26606"/>
          <ac:spMkLst>
            <pc:docMk/>
            <pc:sldMk cId="3275056195" sldId="280"/>
            <ac:spMk id="12" creationId="{B091B163-7D61-4891-ABCF-5C13D9C418D0}"/>
          </ac:spMkLst>
        </pc:spChg>
        <pc:picChg chg="add">
          <ac:chgData name="michaelsclausen1@gmail.com" userId="670a86b32e6db77c" providerId="LiveId" clId="{00A4EFBB-12C1-4C64-A4C2-0C54079C7026}" dt="2023-04-20T16:00:07.827" v="1083" actId="26606"/>
          <ac:picMkLst>
            <pc:docMk/>
            <pc:sldMk cId="3275056195" sldId="280"/>
            <ac:picMk id="7" creationId="{71486387-F1D1-F202-4461-03841D12002B}"/>
          </ac:picMkLst>
        </pc:picChg>
        <pc:cxnChg chg="add">
          <ac:chgData name="michaelsclausen1@gmail.com" userId="670a86b32e6db77c" providerId="LiveId" clId="{00A4EFBB-12C1-4C64-A4C2-0C54079C7026}" dt="2023-04-20T16:00:07.827" v="1083" actId="26606"/>
          <ac:cxnSpMkLst>
            <pc:docMk/>
            <pc:sldMk cId="3275056195" sldId="280"/>
            <ac:cxnSpMk id="14" creationId="{C49DA8F6-BCC1-4447-B54C-57856834B94B}"/>
          </ac:cxnSpMkLst>
        </pc:cxnChg>
      </pc:sldChg>
      <pc:sldChg chg="modSp mod ord">
        <pc:chgData name="michaelsclausen1@gmail.com" userId="670a86b32e6db77c" providerId="LiveId" clId="{00A4EFBB-12C1-4C64-A4C2-0C54079C7026}" dt="2023-04-20T16:24:07.636" v="1887" actId="1076"/>
        <pc:sldMkLst>
          <pc:docMk/>
          <pc:sldMk cId="1488502972" sldId="281"/>
        </pc:sldMkLst>
        <pc:spChg chg="mod">
          <ac:chgData name="michaelsclausen1@gmail.com" userId="670a86b32e6db77c" providerId="LiveId" clId="{00A4EFBB-12C1-4C64-A4C2-0C54079C7026}" dt="2023-04-20T16:24:07.636" v="1887" actId="1076"/>
          <ac:spMkLst>
            <pc:docMk/>
            <pc:sldMk cId="1488502972" sldId="281"/>
            <ac:spMk id="2" creationId="{90CC2CAC-7955-85E2-C853-682BFE83DE80}"/>
          </ac:spMkLst>
        </pc:spChg>
        <pc:spChg chg="mod">
          <ac:chgData name="michaelsclausen1@gmail.com" userId="670a86b32e6db77c" providerId="LiveId" clId="{00A4EFBB-12C1-4C64-A4C2-0C54079C7026}" dt="2023-04-20T15:26:21.338" v="48" actId="20577"/>
          <ac:spMkLst>
            <pc:docMk/>
            <pc:sldMk cId="1488502972" sldId="281"/>
            <ac:spMk id="3" creationId="{0ED732DA-694C-7572-8550-8ED7A0AFCCB5}"/>
          </ac:spMkLst>
        </pc:spChg>
      </pc:sldChg>
      <pc:sldChg chg="new del">
        <pc:chgData name="michaelsclausen1@gmail.com" userId="670a86b32e6db77c" providerId="LiveId" clId="{00A4EFBB-12C1-4C64-A4C2-0C54079C7026}" dt="2023-04-20T15:25:45.580" v="16" actId="47"/>
        <pc:sldMkLst>
          <pc:docMk/>
          <pc:sldMk cId="4115087674" sldId="281"/>
        </pc:sldMkLst>
      </pc:sldChg>
      <pc:sldChg chg="modSp new mod">
        <pc:chgData name="michaelsclausen1@gmail.com" userId="670a86b32e6db77c" providerId="LiveId" clId="{00A4EFBB-12C1-4C64-A4C2-0C54079C7026}" dt="2023-04-20T18:02:25.686" v="5045" actId="20577"/>
        <pc:sldMkLst>
          <pc:docMk/>
          <pc:sldMk cId="4133515009" sldId="282"/>
        </pc:sldMkLst>
        <pc:spChg chg="mod">
          <ac:chgData name="michaelsclausen1@gmail.com" userId="670a86b32e6db77c" providerId="LiveId" clId="{00A4EFBB-12C1-4C64-A4C2-0C54079C7026}" dt="2023-04-20T18:02:25.686" v="5045" actId="20577"/>
          <ac:spMkLst>
            <pc:docMk/>
            <pc:sldMk cId="4133515009" sldId="282"/>
            <ac:spMk id="2" creationId="{DE0E6409-5569-6654-105A-1E36601055DE}"/>
          </ac:spMkLst>
        </pc:spChg>
        <pc:spChg chg="mod">
          <ac:chgData name="michaelsclausen1@gmail.com" userId="670a86b32e6db77c" providerId="LiveId" clId="{00A4EFBB-12C1-4C64-A4C2-0C54079C7026}" dt="2023-04-20T15:45:54.933" v="578" actId="20577"/>
          <ac:spMkLst>
            <pc:docMk/>
            <pc:sldMk cId="4133515009" sldId="282"/>
            <ac:spMk id="3" creationId="{D5F71C45-877C-93BE-2D97-56BC0CBD2CD7}"/>
          </ac:spMkLst>
        </pc:spChg>
      </pc:sldChg>
      <pc:sldChg chg="addSp modSp new mod setBg">
        <pc:chgData name="michaelsclausen1@gmail.com" userId="670a86b32e6db77c" providerId="LiveId" clId="{00A4EFBB-12C1-4C64-A4C2-0C54079C7026}" dt="2023-04-20T18:02:31.574" v="5046" actId="20577"/>
        <pc:sldMkLst>
          <pc:docMk/>
          <pc:sldMk cId="3344121589" sldId="283"/>
        </pc:sldMkLst>
        <pc:spChg chg="mod">
          <ac:chgData name="michaelsclausen1@gmail.com" userId="670a86b32e6db77c" providerId="LiveId" clId="{00A4EFBB-12C1-4C64-A4C2-0C54079C7026}" dt="2023-04-20T18:02:31.574" v="5046" actId="20577"/>
          <ac:spMkLst>
            <pc:docMk/>
            <pc:sldMk cId="3344121589" sldId="283"/>
            <ac:spMk id="2" creationId="{C18C0734-CF89-1FBE-5916-235850292633}"/>
          </ac:spMkLst>
        </pc:spChg>
        <pc:spChg chg="mod">
          <ac:chgData name="michaelsclausen1@gmail.com" userId="670a86b32e6db77c" providerId="LiveId" clId="{00A4EFBB-12C1-4C64-A4C2-0C54079C7026}" dt="2023-04-20T15:54:22.161" v="1070" actId="20577"/>
          <ac:spMkLst>
            <pc:docMk/>
            <pc:sldMk cId="3344121589" sldId="283"/>
            <ac:spMk id="3" creationId="{57648435-5722-C949-F548-ABEF138C588D}"/>
          </ac:spMkLst>
        </pc:spChg>
        <pc:spChg chg="add">
          <ac:chgData name="michaelsclausen1@gmail.com" userId="670a86b32e6db77c" providerId="LiveId" clId="{00A4EFBB-12C1-4C64-A4C2-0C54079C7026}" dt="2023-04-20T15:49:38.348" v="711" actId="26606"/>
          <ac:spMkLst>
            <pc:docMk/>
            <pc:sldMk cId="3344121589" sldId="283"/>
            <ac:spMk id="8" creationId="{327D73B4-9F5C-4A64-A179-51B9500CB8B5}"/>
          </ac:spMkLst>
        </pc:spChg>
        <pc:spChg chg="add">
          <ac:chgData name="michaelsclausen1@gmail.com" userId="670a86b32e6db77c" providerId="LiveId" clId="{00A4EFBB-12C1-4C64-A4C2-0C54079C7026}" dt="2023-04-20T15:49:38.348" v="711" actId="26606"/>
          <ac:spMkLst>
            <pc:docMk/>
            <pc:sldMk cId="3344121589" sldId="283"/>
            <ac:spMk id="10" creationId="{C1F06963-6374-4B48-844F-071A9BAAAE02}"/>
          </ac:spMkLst>
        </pc:spChg>
        <pc:spChg chg="add">
          <ac:chgData name="michaelsclausen1@gmail.com" userId="670a86b32e6db77c" providerId="LiveId" clId="{00A4EFBB-12C1-4C64-A4C2-0C54079C7026}" dt="2023-04-20T15:49:38.348" v="711" actId="26606"/>
          <ac:spMkLst>
            <pc:docMk/>
            <pc:sldMk cId="3344121589" sldId="283"/>
            <ac:spMk id="12" creationId="{6CB927A4-E432-4310-9CD5-E89FF5063179}"/>
          </ac:spMkLst>
        </pc:spChg>
        <pc:spChg chg="add">
          <ac:chgData name="michaelsclausen1@gmail.com" userId="670a86b32e6db77c" providerId="LiveId" clId="{00A4EFBB-12C1-4C64-A4C2-0C54079C7026}" dt="2023-04-20T15:49:38.348" v="711" actId="26606"/>
          <ac:spMkLst>
            <pc:docMk/>
            <pc:sldMk cId="3344121589" sldId="283"/>
            <ac:spMk id="14" creationId="{1453BF6C-B012-48B7-B4E8-6D7AC7C27D02}"/>
          </ac:spMkLst>
        </pc:spChg>
        <pc:spChg chg="add">
          <ac:chgData name="michaelsclausen1@gmail.com" userId="670a86b32e6db77c" providerId="LiveId" clId="{00A4EFBB-12C1-4C64-A4C2-0C54079C7026}" dt="2023-04-20T15:49:38.348" v="711" actId="26606"/>
          <ac:spMkLst>
            <pc:docMk/>
            <pc:sldMk cId="3344121589" sldId="283"/>
            <ac:spMk id="16" creationId="{E3020543-B24B-4EC4-8FFC-8DD88EEA91A8}"/>
          </ac:spMkLst>
        </pc:spChg>
        <pc:cxnChg chg="add">
          <ac:chgData name="michaelsclausen1@gmail.com" userId="670a86b32e6db77c" providerId="LiveId" clId="{00A4EFBB-12C1-4C64-A4C2-0C54079C7026}" dt="2023-04-20T15:49:38.348" v="711" actId="26606"/>
          <ac:cxnSpMkLst>
            <pc:docMk/>
            <pc:sldMk cId="3344121589" sldId="283"/>
            <ac:cxnSpMk id="18" creationId="{C49DA8F6-BCC1-4447-B54C-57856834B94B}"/>
          </ac:cxnSpMkLst>
        </pc:cxnChg>
      </pc:sldChg>
      <pc:sldChg chg="modSp new mod">
        <pc:chgData name="michaelsclausen1@gmail.com" userId="670a86b32e6db77c" providerId="LiveId" clId="{00A4EFBB-12C1-4C64-A4C2-0C54079C7026}" dt="2023-04-20T16:23:55.712" v="1886" actId="20577"/>
        <pc:sldMkLst>
          <pc:docMk/>
          <pc:sldMk cId="3682736063" sldId="284"/>
        </pc:sldMkLst>
        <pc:spChg chg="mod">
          <ac:chgData name="michaelsclausen1@gmail.com" userId="670a86b32e6db77c" providerId="LiveId" clId="{00A4EFBB-12C1-4C64-A4C2-0C54079C7026}" dt="2023-04-20T16:04:56.801" v="1245" actId="20577"/>
          <ac:spMkLst>
            <pc:docMk/>
            <pc:sldMk cId="3682736063" sldId="284"/>
            <ac:spMk id="2" creationId="{E16E1356-B12E-72C9-2C1B-AC6E26B9EE16}"/>
          </ac:spMkLst>
        </pc:spChg>
        <pc:spChg chg="mod">
          <ac:chgData name="michaelsclausen1@gmail.com" userId="670a86b32e6db77c" providerId="LiveId" clId="{00A4EFBB-12C1-4C64-A4C2-0C54079C7026}" dt="2023-04-20T16:23:55.712" v="1886" actId="20577"/>
          <ac:spMkLst>
            <pc:docMk/>
            <pc:sldMk cId="3682736063" sldId="284"/>
            <ac:spMk id="3" creationId="{28093D02-0C8C-BE48-5B9E-DEF92F53F05F}"/>
          </ac:spMkLst>
        </pc:spChg>
      </pc:sldChg>
      <pc:sldChg chg="addSp delSp modSp new mod modAnim modNotesTx">
        <pc:chgData name="michaelsclausen1@gmail.com" userId="670a86b32e6db77c" providerId="LiveId" clId="{00A4EFBB-12C1-4C64-A4C2-0C54079C7026}" dt="2023-04-20T16:43:26.998" v="2585" actId="20577"/>
        <pc:sldMkLst>
          <pc:docMk/>
          <pc:sldMk cId="1691089866" sldId="285"/>
        </pc:sldMkLst>
        <pc:spChg chg="mod">
          <ac:chgData name="michaelsclausen1@gmail.com" userId="670a86b32e6db77c" providerId="LiveId" clId="{00A4EFBB-12C1-4C64-A4C2-0C54079C7026}" dt="2023-04-20T16:29:50.534" v="2100" actId="20577"/>
          <ac:spMkLst>
            <pc:docMk/>
            <pc:sldMk cId="1691089866" sldId="285"/>
            <ac:spMk id="2" creationId="{4B010671-3B45-14C7-869E-0DB8FA3A94B3}"/>
          </ac:spMkLst>
        </pc:spChg>
        <pc:spChg chg="add mod">
          <ac:chgData name="michaelsclausen1@gmail.com" userId="670a86b32e6db77c" providerId="LiveId" clId="{00A4EFBB-12C1-4C64-A4C2-0C54079C7026}" dt="2023-04-20T16:29:09.431" v="2072" actId="1076"/>
          <ac:spMkLst>
            <pc:docMk/>
            <pc:sldMk cId="1691089866" sldId="285"/>
            <ac:spMk id="6" creationId="{15B6A954-D637-C2BB-BCC5-11D9671EF28A}"/>
          </ac:spMkLst>
        </pc:spChg>
        <pc:spChg chg="add mod">
          <ac:chgData name="michaelsclausen1@gmail.com" userId="670a86b32e6db77c" providerId="LiveId" clId="{00A4EFBB-12C1-4C64-A4C2-0C54079C7026}" dt="2023-04-20T16:29:09.431" v="2072" actId="1076"/>
          <ac:spMkLst>
            <pc:docMk/>
            <pc:sldMk cId="1691089866" sldId="285"/>
            <ac:spMk id="7" creationId="{D9E5F526-0B47-F2D5-70DB-8C025355A4E2}"/>
          </ac:spMkLst>
        </pc:spChg>
        <pc:spChg chg="add del mod">
          <ac:chgData name="michaelsclausen1@gmail.com" userId="670a86b32e6db77c" providerId="LiveId" clId="{00A4EFBB-12C1-4C64-A4C2-0C54079C7026}" dt="2023-04-20T16:35:09.738" v="2223" actId="478"/>
          <ac:spMkLst>
            <pc:docMk/>
            <pc:sldMk cId="1691089866" sldId="285"/>
            <ac:spMk id="8" creationId="{E534A3C0-DE35-CA08-2646-64665FEFF3DD}"/>
          </ac:spMkLst>
        </pc:spChg>
        <pc:spChg chg="add mod">
          <ac:chgData name="michaelsclausen1@gmail.com" userId="670a86b32e6db77c" providerId="LiveId" clId="{00A4EFBB-12C1-4C64-A4C2-0C54079C7026}" dt="2023-04-20T16:35:36.925" v="2231" actId="1582"/>
          <ac:spMkLst>
            <pc:docMk/>
            <pc:sldMk cId="1691089866" sldId="285"/>
            <ac:spMk id="9" creationId="{FEDD14BC-C9F6-623E-1106-8B5BD5A14E20}"/>
          </ac:spMkLst>
        </pc:spChg>
        <pc:spChg chg="add mod">
          <ac:chgData name="michaelsclausen1@gmail.com" userId="670a86b32e6db77c" providerId="LiveId" clId="{00A4EFBB-12C1-4C64-A4C2-0C54079C7026}" dt="2023-04-20T16:35:45.558" v="2240" actId="1038"/>
          <ac:spMkLst>
            <pc:docMk/>
            <pc:sldMk cId="1691089866" sldId="285"/>
            <ac:spMk id="10" creationId="{2916D402-FDFB-22FB-FCF6-7CC3D842FA8F}"/>
          </ac:spMkLst>
        </pc:spChg>
        <pc:picChg chg="add mod">
          <ac:chgData name="michaelsclausen1@gmail.com" userId="670a86b32e6db77c" providerId="LiveId" clId="{00A4EFBB-12C1-4C64-A4C2-0C54079C7026}" dt="2023-04-20T16:29:09.431" v="2072" actId="1076"/>
          <ac:picMkLst>
            <pc:docMk/>
            <pc:sldMk cId="1691089866" sldId="285"/>
            <ac:picMk id="4" creationId="{E410B1F4-28B2-8904-5826-38B7F26F3539}"/>
          </ac:picMkLst>
        </pc:picChg>
        <pc:picChg chg="add mod">
          <ac:chgData name="michaelsclausen1@gmail.com" userId="670a86b32e6db77c" providerId="LiveId" clId="{00A4EFBB-12C1-4C64-A4C2-0C54079C7026}" dt="2023-04-20T16:29:09.431" v="2072" actId="1076"/>
          <ac:picMkLst>
            <pc:docMk/>
            <pc:sldMk cId="1691089866" sldId="285"/>
            <ac:picMk id="5" creationId="{3B9F784F-D892-E147-44AE-62A40E78FF92}"/>
          </ac:picMkLst>
        </pc:picChg>
      </pc:sldChg>
      <pc:sldChg chg="modSp new del mod">
        <pc:chgData name="michaelsclausen1@gmail.com" userId="670a86b32e6db77c" providerId="LiveId" clId="{00A4EFBB-12C1-4C64-A4C2-0C54079C7026}" dt="2023-04-20T16:21:23.782" v="1479" actId="47"/>
        <pc:sldMkLst>
          <pc:docMk/>
          <pc:sldMk cId="3653356624" sldId="285"/>
        </pc:sldMkLst>
        <pc:spChg chg="mod">
          <ac:chgData name="michaelsclausen1@gmail.com" userId="670a86b32e6db77c" providerId="LiveId" clId="{00A4EFBB-12C1-4C64-A4C2-0C54079C7026}" dt="2023-04-20T16:06:51.777" v="1340" actId="207"/>
          <ac:spMkLst>
            <pc:docMk/>
            <pc:sldMk cId="3653356624" sldId="285"/>
            <ac:spMk id="2" creationId="{021EBFA9-5D0F-34D2-FA14-CD101CFB8A02}"/>
          </ac:spMkLst>
        </pc:spChg>
        <pc:spChg chg="mod">
          <ac:chgData name="michaelsclausen1@gmail.com" userId="670a86b32e6db77c" providerId="LiveId" clId="{00A4EFBB-12C1-4C64-A4C2-0C54079C7026}" dt="2023-04-20T16:10:10.383" v="1478" actId="20577"/>
          <ac:spMkLst>
            <pc:docMk/>
            <pc:sldMk cId="3653356624" sldId="285"/>
            <ac:spMk id="3" creationId="{E7ED90FD-8B63-E0B7-2E04-FAF908C80024}"/>
          </ac:spMkLst>
        </pc:spChg>
      </pc:sldChg>
      <pc:sldChg chg="modSp new mod">
        <pc:chgData name="michaelsclausen1@gmail.com" userId="670a86b32e6db77c" providerId="LiveId" clId="{00A4EFBB-12C1-4C64-A4C2-0C54079C7026}" dt="2023-04-20T17:39:59.017" v="4451" actId="20577"/>
        <pc:sldMkLst>
          <pc:docMk/>
          <pc:sldMk cId="593052733" sldId="286"/>
        </pc:sldMkLst>
        <pc:spChg chg="mod">
          <ac:chgData name="michaelsclausen1@gmail.com" userId="670a86b32e6db77c" providerId="LiveId" clId="{00A4EFBB-12C1-4C64-A4C2-0C54079C7026}" dt="2023-04-20T16:56:06.736" v="2902" actId="20577"/>
          <ac:spMkLst>
            <pc:docMk/>
            <pc:sldMk cId="593052733" sldId="286"/>
            <ac:spMk id="2" creationId="{4C9D5936-82D3-EBDD-474A-1D93D79DFF52}"/>
          </ac:spMkLst>
        </pc:spChg>
        <pc:spChg chg="mod">
          <ac:chgData name="michaelsclausen1@gmail.com" userId="670a86b32e6db77c" providerId="LiveId" clId="{00A4EFBB-12C1-4C64-A4C2-0C54079C7026}" dt="2023-04-20T17:39:59.017" v="4451" actId="20577"/>
          <ac:spMkLst>
            <pc:docMk/>
            <pc:sldMk cId="593052733" sldId="286"/>
            <ac:spMk id="3" creationId="{C79E880D-0C10-4750-B0BC-099DB098030A}"/>
          </ac:spMkLst>
        </pc:spChg>
      </pc:sldChg>
      <pc:sldChg chg="addSp modSp new mod">
        <pc:chgData name="michaelsclausen1@gmail.com" userId="670a86b32e6db77c" providerId="LiveId" clId="{00A4EFBB-12C1-4C64-A4C2-0C54079C7026}" dt="2023-04-20T17:05:26.953" v="3380" actId="20577"/>
        <pc:sldMkLst>
          <pc:docMk/>
          <pc:sldMk cId="1660226937" sldId="287"/>
        </pc:sldMkLst>
        <pc:spChg chg="mod">
          <ac:chgData name="michaelsclausen1@gmail.com" userId="670a86b32e6db77c" providerId="LiveId" clId="{00A4EFBB-12C1-4C64-A4C2-0C54079C7026}" dt="2023-04-20T16:56:59.216" v="2951" actId="20577"/>
          <ac:spMkLst>
            <pc:docMk/>
            <pc:sldMk cId="1660226937" sldId="287"/>
            <ac:spMk id="2" creationId="{5FC52481-4B2F-917C-9EEC-A5A36E3ADBA0}"/>
          </ac:spMkLst>
        </pc:spChg>
        <pc:spChg chg="mod">
          <ac:chgData name="michaelsclausen1@gmail.com" userId="670a86b32e6db77c" providerId="LiveId" clId="{00A4EFBB-12C1-4C64-A4C2-0C54079C7026}" dt="2023-04-20T17:05:26.953" v="3380" actId="20577"/>
          <ac:spMkLst>
            <pc:docMk/>
            <pc:sldMk cId="1660226937" sldId="287"/>
            <ac:spMk id="3" creationId="{D8319981-E5DC-75E8-9ED0-E056E324E0A7}"/>
          </ac:spMkLst>
        </pc:spChg>
        <pc:picChg chg="add mod">
          <ac:chgData name="michaelsclausen1@gmail.com" userId="670a86b32e6db77c" providerId="LiveId" clId="{00A4EFBB-12C1-4C64-A4C2-0C54079C7026}" dt="2023-04-20T16:58:52.006" v="3104" actId="1076"/>
          <ac:picMkLst>
            <pc:docMk/>
            <pc:sldMk cId="1660226937" sldId="287"/>
            <ac:picMk id="4" creationId="{8B1C21F6-75B1-88F9-B32F-7CFAA4FBA5B6}"/>
          </ac:picMkLst>
        </pc:picChg>
      </pc:sldChg>
      <pc:sldChg chg="addSp delSp modSp new mod setBg">
        <pc:chgData name="michaelsclausen1@gmail.com" userId="670a86b32e6db77c" providerId="LiveId" clId="{00A4EFBB-12C1-4C64-A4C2-0C54079C7026}" dt="2023-04-20T17:33:39.957" v="4002" actId="20577"/>
        <pc:sldMkLst>
          <pc:docMk/>
          <pc:sldMk cId="201641026" sldId="288"/>
        </pc:sldMkLst>
        <pc:spChg chg="mod">
          <ac:chgData name="michaelsclausen1@gmail.com" userId="670a86b32e6db77c" providerId="LiveId" clId="{00A4EFBB-12C1-4C64-A4C2-0C54079C7026}" dt="2023-04-20T17:28:58.435" v="3766" actId="26606"/>
          <ac:spMkLst>
            <pc:docMk/>
            <pc:sldMk cId="201641026" sldId="288"/>
            <ac:spMk id="2" creationId="{ADC87739-99FA-124D-F6BF-35BBB95AEC1E}"/>
          </ac:spMkLst>
        </pc:spChg>
        <pc:spChg chg="mod ord">
          <ac:chgData name="michaelsclausen1@gmail.com" userId="670a86b32e6db77c" providerId="LiveId" clId="{00A4EFBB-12C1-4C64-A4C2-0C54079C7026}" dt="2023-04-20T17:33:39.957" v="4002" actId="20577"/>
          <ac:spMkLst>
            <pc:docMk/>
            <pc:sldMk cId="201641026" sldId="288"/>
            <ac:spMk id="3" creationId="{81BCCDAF-D924-9DDF-A547-CDE3008D0ACB}"/>
          </ac:spMkLst>
        </pc:spChg>
        <pc:spChg chg="add">
          <ac:chgData name="michaelsclausen1@gmail.com" userId="670a86b32e6db77c" providerId="LiveId" clId="{00A4EFBB-12C1-4C64-A4C2-0C54079C7026}" dt="2023-04-20T17:28:58.435" v="3766" actId="26606"/>
          <ac:spMkLst>
            <pc:docMk/>
            <pc:sldMk cId="201641026" sldId="288"/>
            <ac:spMk id="9" creationId="{8D1AA55E-40D5-461B-A5A8-4AE8AAB71B08}"/>
          </ac:spMkLst>
        </pc:spChg>
        <pc:spChg chg="add">
          <ac:chgData name="michaelsclausen1@gmail.com" userId="670a86b32e6db77c" providerId="LiveId" clId="{00A4EFBB-12C1-4C64-A4C2-0C54079C7026}" dt="2023-04-20T17:28:58.435" v="3766" actId="26606"/>
          <ac:spMkLst>
            <pc:docMk/>
            <pc:sldMk cId="201641026" sldId="288"/>
            <ac:spMk id="11" creationId="{6CB927A4-E432-4310-9CD5-E89FF5063179}"/>
          </ac:spMkLst>
        </pc:spChg>
        <pc:spChg chg="add del">
          <ac:chgData name="michaelsclausen1@gmail.com" userId="670a86b32e6db77c" providerId="LiveId" clId="{00A4EFBB-12C1-4C64-A4C2-0C54079C7026}" dt="2023-04-20T17:28:49.656" v="3763" actId="26606"/>
          <ac:spMkLst>
            <pc:docMk/>
            <pc:sldMk cId="201641026" sldId="288"/>
            <ac:spMk id="12" creationId="{8D1AA55E-40D5-461B-A5A8-4AE8AAB71B08}"/>
          </ac:spMkLst>
        </pc:spChg>
        <pc:spChg chg="add">
          <ac:chgData name="michaelsclausen1@gmail.com" userId="670a86b32e6db77c" providerId="LiveId" clId="{00A4EFBB-12C1-4C64-A4C2-0C54079C7026}" dt="2023-04-20T17:28:58.435" v="3766" actId="26606"/>
          <ac:spMkLst>
            <pc:docMk/>
            <pc:sldMk cId="201641026" sldId="288"/>
            <ac:spMk id="13" creationId="{E3020543-B24B-4EC4-8FFC-8DD88EEA91A8}"/>
          </ac:spMkLst>
        </pc:spChg>
        <pc:spChg chg="add">
          <ac:chgData name="michaelsclausen1@gmail.com" userId="670a86b32e6db77c" providerId="LiveId" clId="{00A4EFBB-12C1-4C64-A4C2-0C54079C7026}" dt="2023-04-20T17:28:58.435" v="3766" actId="26606"/>
          <ac:spMkLst>
            <pc:docMk/>
            <pc:sldMk cId="201641026" sldId="288"/>
            <ac:spMk id="15" creationId="{1453BF6C-B012-48B7-B4E8-6D7AC7C27D02}"/>
          </ac:spMkLst>
        </pc:spChg>
        <pc:spChg chg="add del">
          <ac:chgData name="michaelsclausen1@gmail.com" userId="670a86b32e6db77c" providerId="LiveId" clId="{00A4EFBB-12C1-4C64-A4C2-0C54079C7026}" dt="2023-04-20T17:28:49.656" v="3763" actId="26606"/>
          <ac:spMkLst>
            <pc:docMk/>
            <pc:sldMk cId="201641026" sldId="288"/>
            <ac:spMk id="16" creationId="{6CB927A4-E432-4310-9CD5-E89FF5063179}"/>
          </ac:spMkLst>
        </pc:spChg>
        <pc:spChg chg="add del">
          <ac:chgData name="michaelsclausen1@gmail.com" userId="670a86b32e6db77c" providerId="LiveId" clId="{00A4EFBB-12C1-4C64-A4C2-0C54079C7026}" dt="2023-04-20T17:28:49.656" v="3763" actId="26606"/>
          <ac:spMkLst>
            <pc:docMk/>
            <pc:sldMk cId="201641026" sldId="288"/>
            <ac:spMk id="18" creationId="{E3020543-B24B-4EC4-8FFC-8DD88EEA91A8}"/>
          </ac:spMkLst>
        </pc:spChg>
        <pc:spChg chg="add del">
          <ac:chgData name="michaelsclausen1@gmail.com" userId="670a86b32e6db77c" providerId="LiveId" clId="{00A4EFBB-12C1-4C64-A4C2-0C54079C7026}" dt="2023-04-20T17:28:49.656" v="3763" actId="26606"/>
          <ac:spMkLst>
            <pc:docMk/>
            <pc:sldMk cId="201641026" sldId="288"/>
            <ac:spMk id="20" creationId="{1453BF6C-B012-48B7-B4E8-6D7AC7C27D02}"/>
          </ac:spMkLst>
        </pc:spChg>
        <pc:spChg chg="add del">
          <ac:chgData name="michaelsclausen1@gmail.com" userId="670a86b32e6db77c" providerId="LiveId" clId="{00A4EFBB-12C1-4C64-A4C2-0C54079C7026}" dt="2023-04-20T17:28:55.165" v="3765" actId="26606"/>
          <ac:spMkLst>
            <pc:docMk/>
            <pc:sldMk cId="201641026" sldId="288"/>
            <ac:spMk id="22" creationId="{A2679492-7988-4050-9056-542444452411}"/>
          </ac:spMkLst>
        </pc:spChg>
        <pc:spChg chg="add del">
          <ac:chgData name="michaelsclausen1@gmail.com" userId="670a86b32e6db77c" providerId="LiveId" clId="{00A4EFBB-12C1-4C64-A4C2-0C54079C7026}" dt="2023-04-20T17:28:55.165" v="3765" actId="26606"/>
          <ac:spMkLst>
            <pc:docMk/>
            <pc:sldMk cId="201641026" sldId="288"/>
            <ac:spMk id="23" creationId="{B091B163-7D61-4891-ABCF-5C13D9C418D0}"/>
          </ac:spMkLst>
        </pc:spChg>
        <pc:picChg chg="add mod">
          <ac:chgData name="michaelsclausen1@gmail.com" userId="670a86b32e6db77c" providerId="LiveId" clId="{00A4EFBB-12C1-4C64-A4C2-0C54079C7026}" dt="2023-04-20T17:29:00.968" v="3769" actId="27614"/>
          <ac:picMkLst>
            <pc:docMk/>
            <pc:sldMk cId="201641026" sldId="288"/>
            <ac:picMk id="5" creationId="{4CBA35CF-2EC4-0F52-1F5B-D9B58DD0A31D}"/>
          </ac:picMkLst>
        </pc:picChg>
        <pc:picChg chg="add mod">
          <ac:chgData name="michaelsclausen1@gmail.com" userId="670a86b32e6db77c" providerId="LiveId" clId="{00A4EFBB-12C1-4C64-A4C2-0C54079C7026}" dt="2023-04-20T17:29:00.780" v="3767" actId="27614"/>
          <ac:picMkLst>
            <pc:docMk/>
            <pc:sldMk cId="201641026" sldId="288"/>
            <ac:picMk id="7" creationId="{87FBBF01-19D7-9B20-17FA-157E78B2FF15}"/>
          </ac:picMkLst>
        </pc:picChg>
        <pc:cxnChg chg="add">
          <ac:chgData name="michaelsclausen1@gmail.com" userId="670a86b32e6db77c" providerId="LiveId" clId="{00A4EFBB-12C1-4C64-A4C2-0C54079C7026}" dt="2023-04-20T17:28:58.435" v="3766" actId="26606"/>
          <ac:cxnSpMkLst>
            <pc:docMk/>
            <pc:sldMk cId="201641026" sldId="288"/>
            <ac:cxnSpMk id="10" creationId="{C49DA8F6-BCC1-4447-B54C-57856834B94B}"/>
          </ac:cxnSpMkLst>
        </pc:cxnChg>
        <pc:cxnChg chg="add del">
          <ac:chgData name="michaelsclausen1@gmail.com" userId="670a86b32e6db77c" providerId="LiveId" clId="{00A4EFBB-12C1-4C64-A4C2-0C54079C7026}" dt="2023-04-20T17:28:49.656" v="3763" actId="26606"/>
          <ac:cxnSpMkLst>
            <pc:docMk/>
            <pc:sldMk cId="201641026" sldId="288"/>
            <ac:cxnSpMk id="14" creationId="{C49DA8F6-BCC1-4447-B54C-57856834B94B}"/>
          </ac:cxnSpMkLst>
        </pc:cxnChg>
        <pc:cxnChg chg="add del">
          <ac:chgData name="michaelsclausen1@gmail.com" userId="670a86b32e6db77c" providerId="LiveId" clId="{00A4EFBB-12C1-4C64-A4C2-0C54079C7026}" dt="2023-04-20T17:28:55.165" v="3765" actId="26606"/>
          <ac:cxnSpMkLst>
            <pc:docMk/>
            <pc:sldMk cId="201641026" sldId="288"/>
            <ac:cxnSpMk id="24" creationId="{C49DA8F6-BCC1-4447-B54C-57856834B94B}"/>
          </ac:cxnSpMkLst>
        </pc:cxnChg>
      </pc:sldChg>
      <pc:sldChg chg="modSp new mod">
        <pc:chgData name="michaelsclausen1@gmail.com" userId="670a86b32e6db77c" providerId="LiveId" clId="{00A4EFBB-12C1-4C64-A4C2-0C54079C7026}" dt="2023-04-20T17:58:30.937" v="5005" actId="20577"/>
        <pc:sldMkLst>
          <pc:docMk/>
          <pc:sldMk cId="3704533571" sldId="289"/>
        </pc:sldMkLst>
        <pc:spChg chg="mod">
          <ac:chgData name="michaelsclausen1@gmail.com" userId="670a86b32e6db77c" providerId="LiveId" clId="{00A4EFBB-12C1-4C64-A4C2-0C54079C7026}" dt="2023-04-20T17:39:26.517" v="4406" actId="20577"/>
          <ac:spMkLst>
            <pc:docMk/>
            <pc:sldMk cId="3704533571" sldId="289"/>
            <ac:spMk id="2" creationId="{CB70040D-07AB-67E7-EF83-576CB7305304}"/>
          </ac:spMkLst>
        </pc:spChg>
        <pc:spChg chg="mod">
          <ac:chgData name="michaelsclausen1@gmail.com" userId="670a86b32e6db77c" providerId="LiveId" clId="{00A4EFBB-12C1-4C64-A4C2-0C54079C7026}" dt="2023-04-20T17:58:30.937" v="5005" actId="20577"/>
          <ac:spMkLst>
            <pc:docMk/>
            <pc:sldMk cId="3704533571" sldId="289"/>
            <ac:spMk id="3" creationId="{EE9A523E-5282-C7FB-7CD0-13D1394B3EB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CD2B8-B24F-49D2-9879-68B6930D2C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DB9153-3E4E-4055-85D9-868843F43789}">
      <dgm:prSet/>
      <dgm:spPr/>
      <dgm:t>
        <a:bodyPr/>
        <a:lstStyle/>
        <a:p>
          <a:r>
            <a:rPr lang="en-US"/>
            <a:t>Where the Cycle Starts – On Ramps</a:t>
          </a:r>
        </a:p>
      </dgm:t>
    </dgm:pt>
    <dgm:pt modelId="{989AB67E-0D18-4729-A304-0D3381D7DC63}" type="parTrans" cxnId="{516CBF84-FBA6-46E8-B613-35EFBADA3DD7}">
      <dgm:prSet/>
      <dgm:spPr/>
      <dgm:t>
        <a:bodyPr/>
        <a:lstStyle/>
        <a:p>
          <a:endParaRPr lang="en-US"/>
        </a:p>
      </dgm:t>
    </dgm:pt>
    <dgm:pt modelId="{23BC6F83-ED46-4EB0-8BA9-9E7621F45AB7}" type="sibTrans" cxnId="{516CBF84-FBA6-46E8-B613-35EFBADA3DD7}">
      <dgm:prSet/>
      <dgm:spPr/>
      <dgm:t>
        <a:bodyPr/>
        <a:lstStyle/>
        <a:p>
          <a:endParaRPr lang="en-US"/>
        </a:p>
      </dgm:t>
    </dgm:pt>
    <dgm:pt modelId="{5BFB0710-2D39-4E2A-A1FB-7F961A5DB94C}">
      <dgm:prSet/>
      <dgm:spPr/>
      <dgm:t>
        <a:bodyPr/>
        <a:lstStyle/>
        <a:p>
          <a:r>
            <a:rPr lang="en-US"/>
            <a:t>School Funding &amp; Declining Academic Achievement</a:t>
          </a:r>
        </a:p>
      </dgm:t>
    </dgm:pt>
    <dgm:pt modelId="{ABBEDA8B-239F-4154-80A5-941341AC9165}" type="parTrans" cxnId="{7B37C26F-535E-49C8-834D-1E1B636AD5B6}">
      <dgm:prSet/>
      <dgm:spPr/>
      <dgm:t>
        <a:bodyPr/>
        <a:lstStyle/>
        <a:p>
          <a:endParaRPr lang="en-US"/>
        </a:p>
      </dgm:t>
    </dgm:pt>
    <dgm:pt modelId="{89FE7D18-0398-4FFA-B3ED-736408CCD55E}" type="sibTrans" cxnId="{7B37C26F-535E-49C8-834D-1E1B636AD5B6}">
      <dgm:prSet/>
      <dgm:spPr/>
      <dgm:t>
        <a:bodyPr/>
        <a:lstStyle/>
        <a:p>
          <a:endParaRPr lang="en-US"/>
        </a:p>
      </dgm:t>
    </dgm:pt>
    <dgm:pt modelId="{0CD9E966-5D5F-4CF2-9956-A924F7DA201F}">
      <dgm:prSet/>
      <dgm:spPr/>
      <dgm:t>
        <a:bodyPr/>
        <a:lstStyle/>
        <a:p>
          <a:r>
            <a:rPr lang="en-US"/>
            <a:t>Lacking Social Support</a:t>
          </a:r>
        </a:p>
      </dgm:t>
    </dgm:pt>
    <dgm:pt modelId="{A0D81A6C-0956-4722-876B-DE1A3F9CA677}" type="parTrans" cxnId="{4F595BAB-B824-417B-8BF0-AA1734D01DDF}">
      <dgm:prSet/>
      <dgm:spPr/>
      <dgm:t>
        <a:bodyPr/>
        <a:lstStyle/>
        <a:p>
          <a:endParaRPr lang="en-US"/>
        </a:p>
      </dgm:t>
    </dgm:pt>
    <dgm:pt modelId="{C500FBC0-5B3A-4131-8470-45E24803D40C}" type="sibTrans" cxnId="{4F595BAB-B824-417B-8BF0-AA1734D01DDF}">
      <dgm:prSet/>
      <dgm:spPr/>
      <dgm:t>
        <a:bodyPr/>
        <a:lstStyle/>
        <a:p>
          <a:endParaRPr lang="en-US"/>
        </a:p>
      </dgm:t>
    </dgm:pt>
    <dgm:pt modelId="{23C4FC24-21C0-480E-9308-132E9121E326}">
      <dgm:prSet/>
      <dgm:spPr/>
      <dgm:t>
        <a:bodyPr/>
        <a:lstStyle/>
        <a:p>
          <a:r>
            <a:rPr lang="en-US"/>
            <a:t>Economic Opportunity</a:t>
          </a:r>
        </a:p>
      </dgm:t>
    </dgm:pt>
    <dgm:pt modelId="{E0F8AFF9-B854-4BFD-BC84-9D86D041D374}" type="parTrans" cxnId="{1F3E1620-9D19-46E6-ADDE-C942F0E24C2E}">
      <dgm:prSet/>
      <dgm:spPr/>
      <dgm:t>
        <a:bodyPr/>
        <a:lstStyle/>
        <a:p>
          <a:endParaRPr lang="en-US"/>
        </a:p>
      </dgm:t>
    </dgm:pt>
    <dgm:pt modelId="{6C39C462-EF3B-410A-A798-669A079262EC}" type="sibTrans" cxnId="{1F3E1620-9D19-46E6-ADDE-C942F0E24C2E}">
      <dgm:prSet/>
      <dgm:spPr/>
      <dgm:t>
        <a:bodyPr/>
        <a:lstStyle/>
        <a:p>
          <a:endParaRPr lang="en-US"/>
        </a:p>
      </dgm:t>
    </dgm:pt>
    <dgm:pt modelId="{1620AD88-695C-47E8-B217-03D40E9A77C7}">
      <dgm:prSet/>
      <dgm:spPr/>
      <dgm:t>
        <a:bodyPr/>
        <a:lstStyle/>
        <a:p>
          <a:r>
            <a:rPr lang="en-US"/>
            <a:t>Where the Cycle Stops – Off Ramps</a:t>
          </a:r>
        </a:p>
      </dgm:t>
    </dgm:pt>
    <dgm:pt modelId="{80C3A622-4C92-45B1-B045-4DC6F2E7D81E}" type="parTrans" cxnId="{FFC6FD60-3C3A-4F66-BFFC-715C89F6781E}">
      <dgm:prSet/>
      <dgm:spPr/>
      <dgm:t>
        <a:bodyPr/>
        <a:lstStyle/>
        <a:p>
          <a:endParaRPr lang="en-US"/>
        </a:p>
      </dgm:t>
    </dgm:pt>
    <dgm:pt modelId="{1B1D1CB1-2B27-458F-BFE2-F72CE60FB8CC}" type="sibTrans" cxnId="{FFC6FD60-3C3A-4F66-BFFC-715C89F6781E}">
      <dgm:prSet/>
      <dgm:spPr/>
      <dgm:t>
        <a:bodyPr/>
        <a:lstStyle/>
        <a:p>
          <a:endParaRPr lang="en-US"/>
        </a:p>
      </dgm:t>
    </dgm:pt>
    <dgm:pt modelId="{B1767115-7FC9-456E-8697-7E02A33C9254}">
      <dgm:prSet/>
      <dgm:spPr/>
      <dgm:t>
        <a:bodyPr/>
        <a:lstStyle/>
        <a:p>
          <a:r>
            <a:rPr lang="en-US"/>
            <a:t>Rehabilitation &amp; Prisoner Re-Entry</a:t>
          </a:r>
        </a:p>
      </dgm:t>
    </dgm:pt>
    <dgm:pt modelId="{BDF3DA7B-06DF-44DF-8C33-5C4F0BF94B0D}" type="parTrans" cxnId="{56142B69-123B-4F33-BA1E-0C8ED8FAED61}">
      <dgm:prSet/>
      <dgm:spPr/>
      <dgm:t>
        <a:bodyPr/>
        <a:lstStyle/>
        <a:p>
          <a:endParaRPr lang="en-US"/>
        </a:p>
      </dgm:t>
    </dgm:pt>
    <dgm:pt modelId="{B11627E6-7773-4D24-90CA-C6C914C7A7A2}" type="sibTrans" cxnId="{56142B69-123B-4F33-BA1E-0C8ED8FAED61}">
      <dgm:prSet/>
      <dgm:spPr/>
      <dgm:t>
        <a:bodyPr/>
        <a:lstStyle/>
        <a:p>
          <a:endParaRPr lang="en-US"/>
        </a:p>
      </dgm:t>
    </dgm:pt>
    <dgm:pt modelId="{16AC3335-136F-4422-9844-0D961171566F}">
      <dgm:prSet/>
      <dgm:spPr/>
      <dgm:t>
        <a:bodyPr/>
        <a:lstStyle/>
        <a:p>
          <a:r>
            <a:rPr lang="en-US"/>
            <a:t>Job Placement</a:t>
          </a:r>
        </a:p>
      </dgm:t>
    </dgm:pt>
    <dgm:pt modelId="{35691AF5-6C1C-45A4-9C0F-813525A4624A}" type="parTrans" cxnId="{3E7967C3-4459-42AA-9019-FFC799F61083}">
      <dgm:prSet/>
      <dgm:spPr/>
      <dgm:t>
        <a:bodyPr/>
        <a:lstStyle/>
        <a:p>
          <a:endParaRPr lang="en-US"/>
        </a:p>
      </dgm:t>
    </dgm:pt>
    <dgm:pt modelId="{89219FA8-9E55-4F85-B8E9-406ABB78569F}" type="sibTrans" cxnId="{3E7967C3-4459-42AA-9019-FFC799F61083}">
      <dgm:prSet/>
      <dgm:spPr/>
      <dgm:t>
        <a:bodyPr/>
        <a:lstStyle/>
        <a:p>
          <a:endParaRPr lang="en-US"/>
        </a:p>
      </dgm:t>
    </dgm:pt>
    <dgm:pt modelId="{5F1C1CD3-998F-4AFE-8828-26AE2ACEE14C}">
      <dgm:prSet/>
      <dgm:spPr/>
      <dgm:t>
        <a:bodyPr/>
        <a:lstStyle/>
        <a:p>
          <a:r>
            <a:rPr lang="en-US"/>
            <a:t>Community Growth</a:t>
          </a:r>
        </a:p>
      </dgm:t>
    </dgm:pt>
    <dgm:pt modelId="{52DBEDFE-8AF9-4CFD-86AE-3EAE998ECFB3}" type="parTrans" cxnId="{1FCC3FBC-563D-4576-B850-474EFA2C03F1}">
      <dgm:prSet/>
      <dgm:spPr/>
      <dgm:t>
        <a:bodyPr/>
        <a:lstStyle/>
        <a:p>
          <a:endParaRPr lang="en-US"/>
        </a:p>
      </dgm:t>
    </dgm:pt>
    <dgm:pt modelId="{5BFE0D73-039A-4875-A617-0CEFA1817604}" type="sibTrans" cxnId="{1FCC3FBC-563D-4576-B850-474EFA2C03F1}">
      <dgm:prSet/>
      <dgm:spPr/>
      <dgm:t>
        <a:bodyPr/>
        <a:lstStyle/>
        <a:p>
          <a:endParaRPr lang="en-US"/>
        </a:p>
      </dgm:t>
    </dgm:pt>
    <dgm:pt modelId="{F941078F-15DC-4D1D-9077-FE9AF2886C46}">
      <dgm:prSet/>
      <dgm:spPr/>
      <dgm:t>
        <a:bodyPr/>
        <a:lstStyle/>
        <a:p>
          <a:r>
            <a:rPr lang="en-US"/>
            <a:t>Active Intervention</a:t>
          </a:r>
        </a:p>
      </dgm:t>
    </dgm:pt>
    <dgm:pt modelId="{F55CD2F4-A6D6-462C-9180-A1C12C6487EA}" type="parTrans" cxnId="{ACAA9CFC-E1DE-4AE7-AF40-764F08BF93DD}">
      <dgm:prSet/>
      <dgm:spPr/>
      <dgm:t>
        <a:bodyPr/>
        <a:lstStyle/>
        <a:p>
          <a:endParaRPr lang="en-US"/>
        </a:p>
      </dgm:t>
    </dgm:pt>
    <dgm:pt modelId="{FF4E6982-3093-4ABB-83EE-059905A2F557}" type="sibTrans" cxnId="{ACAA9CFC-E1DE-4AE7-AF40-764F08BF93DD}">
      <dgm:prSet/>
      <dgm:spPr/>
      <dgm:t>
        <a:bodyPr/>
        <a:lstStyle/>
        <a:p>
          <a:endParaRPr lang="en-US"/>
        </a:p>
      </dgm:t>
    </dgm:pt>
    <dgm:pt modelId="{0B0B0B4E-6C40-43D8-88F3-DD95A9BE6C1C}" type="pres">
      <dgm:prSet presAssocID="{8AFCD2B8-B24F-49D2-9879-68B6930D2CB1}" presName="linear" presStyleCnt="0">
        <dgm:presLayoutVars>
          <dgm:dir/>
          <dgm:animLvl val="lvl"/>
          <dgm:resizeHandles val="exact"/>
        </dgm:presLayoutVars>
      </dgm:prSet>
      <dgm:spPr/>
    </dgm:pt>
    <dgm:pt modelId="{8ECCB14B-3D63-4227-B365-972ED8C58954}" type="pres">
      <dgm:prSet presAssocID="{81DB9153-3E4E-4055-85D9-868843F43789}" presName="parentLin" presStyleCnt="0"/>
      <dgm:spPr/>
    </dgm:pt>
    <dgm:pt modelId="{BA92B266-9F68-4CDD-BF57-DEF1D05E5886}" type="pres">
      <dgm:prSet presAssocID="{81DB9153-3E4E-4055-85D9-868843F43789}" presName="parentLeftMargin" presStyleLbl="node1" presStyleIdx="0" presStyleCnt="2"/>
      <dgm:spPr/>
    </dgm:pt>
    <dgm:pt modelId="{BAB79728-C7EC-42FB-B61E-57C4713712CB}" type="pres">
      <dgm:prSet presAssocID="{81DB9153-3E4E-4055-85D9-868843F437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2E23EE-47A6-4C1A-8409-0881778EDCAD}" type="pres">
      <dgm:prSet presAssocID="{81DB9153-3E4E-4055-85D9-868843F43789}" presName="negativeSpace" presStyleCnt="0"/>
      <dgm:spPr/>
    </dgm:pt>
    <dgm:pt modelId="{6FDF620D-A613-45A4-BF0E-E905D4819D42}" type="pres">
      <dgm:prSet presAssocID="{81DB9153-3E4E-4055-85D9-868843F43789}" presName="childText" presStyleLbl="conFgAcc1" presStyleIdx="0" presStyleCnt="2">
        <dgm:presLayoutVars>
          <dgm:bulletEnabled val="1"/>
        </dgm:presLayoutVars>
      </dgm:prSet>
      <dgm:spPr/>
    </dgm:pt>
    <dgm:pt modelId="{38B48ED1-0CAE-48E1-9DF4-A66B5940F0E0}" type="pres">
      <dgm:prSet presAssocID="{23BC6F83-ED46-4EB0-8BA9-9E7621F45AB7}" presName="spaceBetweenRectangles" presStyleCnt="0"/>
      <dgm:spPr/>
    </dgm:pt>
    <dgm:pt modelId="{6E2BE221-85D1-47DC-955F-32D0E4E36FCF}" type="pres">
      <dgm:prSet presAssocID="{1620AD88-695C-47E8-B217-03D40E9A77C7}" presName="parentLin" presStyleCnt="0"/>
      <dgm:spPr/>
    </dgm:pt>
    <dgm:pt modelId="{A61A2B5F-500E-4A46-B03C-C5DEFD60679B}" type="pres">
      <dgm:prSet presAssocID="{1620AD88-695C-47E8-B217-03D40E9A77C7}" presName="parentLeftMargin" presStyleLbl="node1" presStyleIdx="0" presStyleCnt="2"/>
      <dgm:spPr/>
    </dgm:pt>
    <dgm:pt modelId="{971DEFDC-D3A5-4191-A10E-BF0ED33B8A5C}" type="pres">
      <dgm:prSet presAssocID="{1620AD88-695C-47E8-B217-03D40E9A77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758E45-9C88-442D-8D70-4DF410DD61E3}" type="pres">
      <dgm:prSet presAssocID="{1620AD88-695C-47E8-B217-03D40E9A77C7}" presName="negativeSpace" presStyleCnt="0"/>
      <dgm:spPr/>
    </dgm:pt>
    <dgm:pt modelId="{2F66D179-1B41-4F91-BD37-528EBD8A1572}" type="pres">
      <dgm:prSet presAssocID="{1620AD88-695C-47E8-B217-03D40E9A77C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F3E1620-9D19-46E6-ADDE-C942F0E24C2E}" srcId="{81DB9153-3E4E-4055-85D9-868843F43789}" destId="{23C4FC24-21C0-480E-9308-132E9121E326}" srcOrd="2" destOrd="0" parTransId="{E0F8AFF9-B854-4BFD-BC84-9D86D041D374}" sibTransId="{6C39C462-EF3B-410A-A798-669A079262EC}"/>
    <dgm:cxn modelId="{7AEED52E-FC5B-46EC-A492-A262A185A191}" type="presOf" srcId="{5F1C1CD3-998F-4AFE-8828-26AE2ACEE14C}" destId="{2F66D179-1B41-4F91-BD37-528EBD8A1572}" srcOrd="0" destOrd="2" presId="urn:microsoft.com/office/officeart/2005/8/layout/list1"/>
    <dgm:cxn modelId="{3D293360-F1E1-48EC-A299-F197D6F3E90F}" type="presOf" srcId="{1620AD88-695C-47E8-B217-03D40E9A77C7}" destId="{A61A2B5F-500E-4A46-B03C-C5DEFD60679B}" srcOrd="0" destOrd="0" presId="urn:microsoft.com/office/officeart/2005/8/layout/list1"/>
    <dgm:cxn modelId="{FFC6FD60-3C3A-4F66-BFFC-715C89F6781E}" srcId="{8AFCD2B8-B24F-49D2-9879-68B6930D2CB1}" destId="{1620AD88-695C-47E8-B217-03D40E9A77C7}" srcOrd="1" destOrd="0" parTransId="{80C3A622-4C92-45B1-B045-4DC6F2E7D81E}" sibTransId="{1B1D1CB1-2B27-458F-BFE2-F72CE60FB8CC}"/>
    <dgm:cxn modelId="{3B202B46-40BF-413E-91C6-73FAFD11A33C}" type="presOf" srcId="{B1767115-7FC9-456E-8697-7E02A33C9254}" destId="{2F66D179-1B41-4F91-BD37-528EBD8A1572}" srcOrd="0" destOrd="0" presId="urn:microsoft.com/office/officeart/2005/8/layout/list1"/>
    <dgm:cxn modelId="{2CDEF948-8099-4A04-A3DE-228FE3952B96}" type="presOf" srcId="{F941078F-15DC-4D1D-9077-FE9AF2886C46}" destId="{2F66D179-1B41-4F91-BD37-528EBD8A1572}" srcOrd="0" destOrd="3" presId="urn:microsoft.com/office/officeart/2005/8/layout/list1"/>
    <dgm:cxn modelId="{56142B69-123B-4F33-BA1E-0C8ED8FAED61}" srcId="{1620AD88-695C-47E8-B217-03D40E9A77C7}" destId="{B1767115-7FC9-456E-8697-7E02A33C9254}" srcOrd="0" destOrd="0" parTransId="{BDF3DA7B-06DF-44DF-8C33-5C4F0BF94B0D}" sibTransId="{B11627E6-7773-4D24-90CA-C6C914C7A7A2}"/>
    <dgm:cxn modelId="{BC88986B-123B-4F0E-9847-4C2D2C523534}" type="presOf" srcId="{8AFCD2B8-B24F-49D2-9879-68B6930D2CB1}" destId="{0B0B0B4E-6C40-43D8-88F3-DD95A9BE6C1C}" srcOrd="0" destOrd="0" presId="urn:microsoft.com/office/officeart/2005/8/layout/list1"/>
    <dgm:cxn modelId="{5C00524C-9605-41E5-92F2-FC93EE35A313}" type="presOf" srcId="{0CD9E966-5D5F-4CF2-9956-A924F7DA201F}" destId="{6FDF620D-A613-45A4-BF0E-E905D4819D42}" srcOrd="0" destOrd="1" presId="urn:microsoft.com/office/officeart/2005/8/layout/list1"/>
    <dgm:cxn modelId="{7B37C26F-535E-49C8-834D-1E1B636AD5B6}" srcId="{81DB9153-3E4E-4055-85D9-868843F43789}" destId="{5BFB0710-2D39-4E2A-A1FB-7F961A5DB94C}" srcOrd="0" destOrd="0" parTransId="{ABBEDA8B-239F-4154-80A5-941341AC9165}" sibTransId="{89FE7D18-0398-4FFA-B3ED-736408CCD55E}"/>
    <dgm:cxn modelId="{0387C972-4CD3-48C8-BC38-F5A9A05446DF}" type="presOf" srcId="{5BFB0710-2D39-4E2A-A1FB-7F961A5DB94C}" destId="{6FDF620D-A613-45A4-BF0E-E905D4819D42}" srcOrd="0" destOrd="0" presId="urn:microsoft.com/office/officeart/2005/8/layout/list1"/>
    <dgm:cxn modelId="{FC2B6173-5840-494B-8BE7-B535615B9566}" type="presOf" srcId="{81DB9153-3E4E-4055-85D9-868843F43789}" destId="{BA92B266-9F68-4CDD-BF57-DEF1D05E5886}" srcOrd="0" destOrd="0" presId="urn:microsoft.com/office/officeart/2005/8/layout/list1"/>
    <dgm:cxn modelId="{516CBF84-FBA6-46E8-B613-35EFBADA3DD7}" srcId="{8AFCD2B8-B24F-49D2-9879-68B6930D2CB1}" destId="{81DB9153-3E4E-4055-85D9-868843F43789}" srcOrd="0" destOrd="0" parTransId="{989AB67E-0D18-4729-A304-0D3381D7DC63}" sibTransId="{23BC6F83-ED46-4EB0-8BA9-9E7621F45AB7}"/>
    <dgm:cxn modelId="{7FC6AD86-3987-46AC-9D78-C26D22F23BFF}" type="presOf" srcId="{16AC3335-136F-4422-9844-0D961171566F}" destId="{2F66D179-1B41-4F91-BD37-528EBD8A1572}" srcOrd="0" destOrd="1" presId="urn:microsoft.com/office/officeart/2005/8/layout/list1"/>
    <dgm:cxn modelId="{5E3FFB8A-EED9-4F2B-8174-CBE0FCA51083}" type="presOf" srcId="{23C4FC24-21C0-480E-9308-132E9121E326}" destId="{6FDF620D-A613-45A4-BF0E-E905D4819D42}" srcOrd="0" destOrd="2" presId="urn:microsoft.com/office/officeart/2005/8/layout/list1"/>
    <dgm:cxn modelId="{4F595BAB-B824-417B-8BF0-AA1734D01DDF}" srcId="{81DB9153-3E4E-4055-85D9-868843F43789}" destId="{0CD9E966-5D5F-4CF2-9956-A924F7DA201F}" srcOrd="1" destOrd="0" parTransId="{A0D81A6C-0956-4722-876B-DE1A3F9CA677}" sibTransId="{C500FBC0-5B3A-4131-8470-45E24803D40C}"/>
    <dgm:cxn modelId="{97AF6CB2-FD07-4C5E-B9C6-4E0A93334777}" type="presOf" srcId="{1620AD88-695C-47E8-B217-03D40E9A77C7}" destId="{971DEFDC-D3A5-4191-A10E-BF0ED33B8A5C}" srcOrd="1" destOrd="0" presId="urn:microsoft.com/office/officeart/2005/8/layout/list1"/>
    <dgm:cxn modelId="{1FCC3FBC-563D-4576-B850-474EFA2C03F1}" srcId="{1620AD88-695C-47E8-B217-03D40E9A77C7}" destId="{5F1C1CD3-998F-4AFE-8828-26AE2ACEE14C}" srcOrd="2" destOrd="0" parTransId="{52DBEDFE-8AF9-4CFD-86AE-3EAE998ECFB3}" sibTransId="{5BFE0D73-039A-4875-A617-0CEFA1817604}"/>
    <dgm:cxn modelId="{3E7967C3-4459-42AA-9019-FFC799F61083}" srcId="{1620AD88-695C-47E8-B217-03D40E9A77C7}" destId="{16AC3335-136F-4422-9844-0D961171566F}" srcOrd="1" destOrd="0" parTransId="{35691AF5-6C1C-45A4-9C0F-813525A4624A}" sibTransId="{89219FA8-9E55-4F85-B8E9-406ABB78569F}"/>
    <dgm:cxn modelId="{EE4D19D6-18B4-45E5-8B22-7B342D034481}" type="presOf" srcId="{81DB9153-3E4E-4055-85D9-868843F43789}" destId="{BAB79728-C7EC-42FB-B61E-57C4713712CB}" srcOrd="1" destOrd="0" presId="urn:microsoft.com/office/officeart/2005/8/layout/list1"/>
    <dgm:cxn modelId="{ACAA9CFC-E1DE-4AE7-AF40-764F08BF93DD}" srcId="{1620AD88-695C-47E8-B217-03D40E9A77C7}" destId="{F941078F-15DC-4D1D-9077-FE9AF2886C46}" srcOrd="3" destOrd="0" parTransId="{F55CD2F4-A6D6-462C-9180-A1C12C6487EA}" sibTransId="{FF4E6982-3093-4ABB-83EE-059905A2F557}"/>
    <dgm:cxn modelId="{2173CDEC-7B51-46B9-BE69-A16A7CC3EB7F}" type="presParOf" srcId="{0B0B0B4E-6C40-43D8-88F3-DD95A9BE6C1C}" destId="{8ECCB14B-3D63-4227-B365-972ED8C58954}" srcOrd="0" destOrd="0" presId="urn:microsoft.com/office/officeart/2005/8/layout/list1"/>
    <dgm:cxn modelId="{ACEDF5E8-EA57-4F5A-B536-E76215915B11}" type="presParOf" srcId="{8ECCB14B-3D63-4227-B365-972ED8C58954}" destId="{BA92B266-9F68-4CDD-BF57-DEF1D05E5886}" srcOrd="0" destOrd="0" presId="urn:microsoft.com/office/officeart/2005/8/layout/list1"/>
    <dgm:cxn modelId="{31246BA0-D19E-45C2-B0A2-FB64697CB763}" type="presParOf" srcId="{8ECCB14B-3D63-4227-B365-972ED8C58954}" destId="{BAB79728-C7EC-42FB-B61E-57C4713712CB}" srcOrd="1" destOrd="0" presId="urn:microsoft.com/office/officeart/2005/8/layout/list1"/>
    <dgm:cxn modelId="{DD140B54-5B55-43F8-B54D-478A174AEBEC}" type="presParOf" srcId="{0B0B0B4E-6C40-43D8-88F3-DD95A9BE6C1C}" destId="{C92E23EE-47A6-4C1A-8409-0881778EDCAD}" srcOrd="1" destOrd="0" presId="urn:microsoft.com/office/officeart/2005/8/layout/list1"/>
    <dgm:cxn modelId="{2286A8D5-19AA-4108-B260-DCDED1D0017C}" type="presParOf" srcId="{0B0B0B4E-6C40-43D8-88F3-DD95A9BE6C1C}" destId="{6FDF620D-A613-45A4-BF0E-E905D4819D42}" srcOrd="2" destOrd="0" presId="urn:microsoft.com/office/officeart/2005/8/layout/list1"/>
    <dgm:cxn modelId="{002A0415-A5A2-4181-A2D5-928E81B5F487}" type="presParOf" srcId="{0B0B0B4E-6C40-43D8-88F3-DD95A9BE6C1C}" destId="{38B48ED1-0CAE-48E1-9DF4-A66B5940F0E0}" srcOrd="3" destOrd="0" presId="urn:microsoft.com/office/officeart/2005/8/layout/list1"/>
    <dgm:cxn modelId="{12C1A819-9623-4CA4-A15E-2D6276247396}" type="presParOf" srcId="{0B0B0B4E-6C40-43D8-88F3-DD95A9BE6C1C}" destId="{6E2BE221-85D1-47DC-955F-32D0E4E36FCF}" srcOrd="4" destOrd="0" presId="urn:microsoft.com/office/officeart/2005/8/layout/list1"/>
    <dgm:cxn modelId="{74D65213-E997-421D-836B-7902A0CB73B7}" type="presParOf" srcId="{6E2BE221-85D1-47DC-955F-32D0E4E36FCF}" destId="{A61A2B5F-500E-4A46-B03C-C5DEFD60679B}" srcOrd="0" destOrd="0" presId="urn:microsoft.com/office/officeart/2005/8/layout/list1"/>
    <dgm:cxn modelId="{D68E1052-808D-4E24-89A0-3DF897383D6D}" type="presParOf" srcId="{6E2BE221-85D1-47DC-955F-32D0E4E36FCF}" destId="{971DEFDC-D3A5-4191-A10E-BF0ED33B8A5C}" srcOrd="1" destOrd="0" presId="urn:microsoft.com/office/officeart/2005/8/layout/list1"/>
    <dgm:cxn modelId="{554F15C2-0F63-45C7-B352-438F7E622641}" type="presParOf" srcId="{0B0B0B4E-6C40-43D8-88F3-DD95A9BE6C1C}" destId="{CE758E45-9C88-442D-8D70-4DF410DD61E3}" srcOrd="5" destOrd="0" presId="urn:microsoft.com/office/officeart/2005/8/layout/list1"/>
    <dgm:cxn modelId="{25C7520D-C3E4-4A5F-BC38-9548F0B4E8F8}" type="presParOf" srcId="{0B0B0B4E-6C40-43D8-88F3-DD95A9BE6C1C}" destId="{2F66D179-1B41-4F91-BD37-528EBD8A15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F620D-A613-45A4-BF0E-E905D4819D42}">
      <dsp:nvSpPr>
        <dsp:cNvPr id="0" name=""/>
        <dsp:cNvSpPr/>
      </dsp:nvSpPr>
      <dsp:spPr>
        <a:xfrm>
          <a:off x="0" y="349456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School Funding &amp; Declining Academic Achievement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Lacking Social Support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Economic Opportunity</a:t>
          </a:r>
        </a:p>
      </dsp:txBody>
      <dsp:txXfrm>
        <a:off x="0" y="349456"/>
        <a:ext cx="10515600" cy="1587600"/>
      </dsp:txXfrm>
    </dsp:sp>
    <dsp:sp modelId="{BAB79728-C7EC-42FB-B61E-57C4713712CB}">
      <dsp:nvSpPr>
        <dsp:cNvPr id="0" name=""/>
        <dsp:cNvSpPr/>
      </dsp:nvSpPr>
      <dsp:spPr>
        <a:xfrm>
          <a:off x="525780" y="39496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Where the Cycle Starts – On Ramps</a:t>
          </a:r>
        </a:p>
      </dsp:txBody>
      <dsp:txXfrm>
        <a:off x="556042" y="69758"/>
        <a:ext cx="7300396" cy="559396"/>
      </dsp:txXfrm>
    </dsp:sp>
    <dsp:sp modelId="{2F66D179-1B41-4F91-BD37-528EBD8A1572}">
      <dsp:nvSpPr>
        <dsp:cNvPr id="0" name=""/>
        <dsp:cNvSpPr/>
      </dsp:nvSpPr>
      <dsp:spPr>
        <a:xfrm>
          <a:off x="0" y="2360416"/>
          <a:ext cx="10515600" cy="1951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Rehabilitation &amp; Prisoner Re-Entry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Job Placement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Community Growth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Active Intervention</a:t>
          </a:r>
        </a:p>
      </dsp:txBody>
      <dsp:txXfrm>
        <a:off x="0" y="2360416"/>
        <a:ext cx="10515600" cy="1951425"/>
      </dsp:txXfrm>
    </dsp:sp>
    <dsp:sp modelId="{971DEFDC-D3A5-4191-A10E-BF0ED33B8A5C}">
      <dsp:nvSpPr>
        <dsp:cNvPr id="0" name=""/>
        <dsp:cNvSpPr/>
      </dsp:nvSpPr>
      <dsp:spPr>
        <a:xfrm>
          <a:off x="525780" y="2050456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Where the Cycle Stops – Off Ramps</a:t>
          </a:r>
        </a:p>
      </dsp:txBody>
      <dsp:txXfrm>
        <a:off x="556042" y="2080718"/>
        <a:ext cx="73003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CE1D-57B9-4B55-8FBF-6FF9739E32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61CB-CA0A-491D-9A11-C919C2CBB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Unchecked Interests</a:t>
            </a:r>
          </a:p>
          <a:p>
            <a:pPr lvl="1"/>
            <a:r>
              <a:rPr lang="en-US" dirty="0"/>
              <a:t>Intangible Incentives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Misperceptions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61CB-CA0A-491D-9A11-C919C2CBB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61CB-CA0A-491D-9A11-C919C2CBB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can be no question that progress is being made – Chicago is, by the numbers, becoming a less violent city.  The question is, what factors are causing this decrease?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61CB-CA0A-491D-9A11-C919C2CBB8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8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CPD’s documentation and release of crime statistics is consistent, convenient, and polished, and provides the most reliable and comprehensive sources for information on crime in Chicago.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61CB-CA0A-491D-9A11-C919C2CBB8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Index crime only complies a set number of crimes: Violent crimes are murder, manslaughter, rape, robbery, robbery, and aggravated assault. Property crimes are defined as burglary, larceny-theft, motor vehicle theft, and arson, leaving out a wide variety of crimes that are not captured by this reporting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61CB-CA0A-491D-9A11-C919C2CBB8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the graph on the right, from the 2020 Annual Report, to the table on the left shows the issues with index crime as a statistic. Index crime increased, but crime dropped overall.</a:t>
            </a:r>
          </a:p>
          <a:p>
            <a:r>
              <a:rPr lang="en-US" dirty="0"/>
              <a:t>FBI Crime Index using the Uniform Crime Reporting system (UCR), run as a national system by the FBI since 1930, takes 10 categories of crime to use as base </a:t>
            </a:r>
            <a:r>
              <a:rPr lang="en-US" dirty="0" err="1"/>
              <a:t>indicies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61CB-CA0A-491D-9A11-C919C2CBB8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18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3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8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5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8">
            <a:extLst>
              <a:ext uri="{FF2B5EF4-FFF2-40B4-BE49-F238E27FC236}">
                <a16:creationId xmlns:a16="http://schemas.microsoft.com/office/drawing/2014/main" id="{6E37B132-9C54-4236-8910-3340177A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id="{56FC0DE6-2934-5265-1D60-C56824BB1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508" r="1" b="6880"/>
          <a:stretch/>
        </p:blipFill>
        <p:spPr>
          <a:xfrm>
            <a:off x="1" y="10"/>
            <a:ext cx="12183122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49AF3-2A7D-377B-0B5C-4F499E655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2271449"/>
            <a:ext cx="6637941" cy="3670098"/>
          </a:xfrm>
        </p:spPr>
        <p:txBody>
          <a:bodyPr anchor="b">
            <a:normAutofit fontScale="90000"/>
          </a:bodyPr>
          <a:lstStyle/>
          <a:p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Crime &amp; Rehabilitation in Urban Chicago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BBFCC-5F36-4511-D0D7-C391B6213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1953" y="4833257"/>
            <a:ext cx="3633923" cy="1108290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</a:rPr>
              <a:t>Michael Clausen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</a:rPr>
              <a:t>Loyola University Chicago</a:t>
            </a:r>
          </a:p>
        </p:txBody>
      </p:sp>
      <p:cxnSp>
        <p:nvCxnSpPr>
          <p:cNvPr id="56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45F3A90F-4D12-E5EC-66FC-20687173447E}"/>
              </a:ext>
            </a:extLst>
          </p:cNvPr>
          <p:cNvSpPr txBox="1">
            <a:spLocks/>
          </p:cNvSpPr>
          <p:nvPr/>
        </p:nvSpPr>
        <p:spPr>
          <a:xfrm>
            <a:off x="704849" y="1624469"/>
            <a:ext cx="6637941" cy="431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25AA1917-3F2C-4E4A-EB34-1CA37E8A0E34}"/>
              </a:ext>
            </a:extLst>
          </p:cNvPr>
          <p:cNvSpPr txBox="1">
            <a:spLocks/>
          </p:cNvSpPr>
          <p:nvPr/>
        </p:nvSpPr>
        <p:spPr>
          <a:xfrm>
            <a:off x="704848" y="1546674"/>
            <a:ext cx="8453437" cy="72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Private Enterprise &amp; Peace:</a:t>
            </a:r>
          </a:p>
        </p:txBody>
      </p:sp>
    </p:spTree>
    <p:extLst>
      <p:ext uri="{BB962C8B-B14F-4D97-AF65-F5344CB8AC3E}">
        <p14:creationId xmlns:p14="http://schemas.microsoft.com/office/powerpoint/2010/main" val="18754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7BFD5-B47D-2CD2-0A9A-7F2F9DB6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Common Perceptions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93B6-8222-03DB-68F1-DEFA21D1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en-US" sz="2000" dirty="0"/>
              <a:t>Crime is seen as an intractable issue</a:t>
            </a:r>
          </a:p>
          <a:p>
            <a:r>
              <a:rPr lang="en-US" sz="2000" dirty="0"/>
              <a:t>Gangs</a:t>
            </a:r>
          </a:p>
          <a:p>
            <a:pPr lvl="1"/>
            <a:r>
              <a:rPr lang="en-US" sz="1600" dirty="0"/>
              <a:t>Long History</a:t>
            </a:r>
          </a:p>
          <a:p>
            <a:pPr lvl="1"/>
            <a:r>
              <a:rPr lang="en-US" sz="1600" dirty="0"/>
              <a:t>High presence</a:t>
            </a:r>
          </a:p>
          <a:p>
            <a:pPr lvl="1"/>
            <a:r>
              <a:rPr lang="en-US" sz="1600" dirty="0"/>
              <a:t>High media coverage</a:t>
            </a:r>
          </a:p>
          <a:p>
            <a:r>
              <a:rPr lang="en-US" sz="2000" dirty="0"/>
              <a:t>Violence</a:t>
            </a:r>
          </a:p>
          <a:p>
            <a:pPr lvl="1"/>
            <a:r>
              <a:rPr lang="en-US" sz="1600" dirty="0"/>
              <a:t>Media promoting an image of omnipresent violence, </a:t>
            </a:r>
          </a:p>
          <a:p>
            <a:pPr lvl="1"/>
            <a:r>
              <a:rPr lang="en-US" sz="1600" dirty="0"/>
              <a:t>Compared to active combat zone – “Chiraq”</a:t>
            </a:r>
          </a:p>
          <a:p>
            <a:pPr lvl="1"/>
            <a:r>
              <a:rPr lang="en-US" sz="1600" dirty="0"/>
              <a:t>10</a:t>
            </a:r>
            <a:r>
              <a:rPr lang="en-US" sz="1600" baseline="30000" dirty="0"/>
              <a:t>th</a:t>
            </a:r>
            <a:r>
              <a:rPr lang="en-US" sz="1600" dirty="0"/>
              <a:t> Highest US City by Homicide Rate</a:t>
            </a:r>
          </a:p>
          <a:p>
            <a:endParaRPr lang="en-US" sz="2000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330B037-C930-4557-EDE2-67EA333B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3" y="1537334"/>
            <a:ext cx="3548404" cy="4435505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A9E63-9A89-5F26-2DB9-4CF564A0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457" y="790820"/>
            <a:ext cx="4960921" cy="241397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Reality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135" y="40673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4248" y="54034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906628"/>
            <a:ext cx="0" cy="5942494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5E6F7AA-0EC8-9EB8-5996-6A1CA24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45" y="367432"/>
            <a:ext cx="3887705" cy="3061568"/>
          </a:xfrm>
          <a:prstGeom prst="rect">
            <a:avLst/>
          </a:prstGeom>
        </p:spPr>
      </p:pic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3385" y="1130559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BE681-1F23-39A5-35F9-EB4B15472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00" y="3658382"/>
            <a:ext cx="4640994" cy="29702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7408-0793-70D1-331C-CA263312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457" y="3600367"/>
            <a:ext cx="4960918" cy="2278715"/>
          </a:xfrm>
        </p:spPr>
        <p:txBody>
          <a:bodyPr anchor="t">
            <a:normAutofit fontScale="92500"/>
          </a:bodyPr>
          <a:lstStyle/>
          <a:p>
            <a:r>
              <a:rPr lang="en-US" sz="1800" dirty="0"/>
              <a:t>Violence is neither intractable nor a mystery</a:t>
            </a:r>
          </a:p>
          <a:p>
            <a:r>
              <a:rPr lang="en-US" sz="1800" dirty="0"/>
              <a:t>Crime, violence, and economics are all interlinked phenomena</a:t>
            </a:r>
          </a:p>
          <a:p>
            <a:r>
              <a:rPr lang="en-US" sz="1800" dirty="0"/>
              <a:t>The poorest areas are those that fall victim to the most crime, violent or otherwise</a:t>
            </a:r>
          </a:p>
          <a:p>
            <a:r>
              <a:rPr lang="en-US" sz="1800" dirty="0"/>
              <a:t>Issues of crime and violence are predominantly economic, local, and cyclical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471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F7E6-87B8-0CC2-437A-F2C6F5E0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963E-B91F-3318-22CA-0D3F6EDA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005"/>
            <a:ext cx="5485435" cy="3618958"/>
          </a:xfrm>
        </p:spPr>
        <p:txBody>
          <a:bodyPr/>
          <a:lstStyle/>
          <a:p>
            <a:r>
              <a:rPr lang="en-US" dirty="0"/>
              <a:t>Between 2017 and 2021</a:t>
            </a:r>
          </a:p>
          <a:p>
            <a:pPr lvl="1"/>
            <a:r>
              <a:rPr lang="en-US" dirty="0"/>
              <a:t>Overall decline: 29.20%</a:t>
            </a:r>
          </a:p>
          <a:p>
            <a:pPr lvl="1"/>
            <a:r>
              <a:rPr lang="en-US" dirty="0"/>
              <a:t>Average: -5.84%</a:t>
            </a:r>
          </a:p>
          <a:p>
            <a:r>
              <a:rPr lang="en-US" dirty="0"/>
              <a:t>Between 1996 and 2005</a:t>
            </a:r>
          </a:p>
          <a:p>
            <a:pPr lvl="1"/>
            <a:r>
              <a:rPr lang="en-US" dirty="0"/>
              <a:t>Overall decline: 34.61%</a:t>
            </a:r>
          </a:p>
          <a:p>
            <a:pPr lvl="1"/>
            <a:r>
              <a:rPr lang="en-US" dirty="0"/>
              <a:t>Average: -3.46%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D7363-A957-F6C2-0C35-7D341375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1934"/>
            <a:ext cx="5485435" cy="49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B138-97EE-22C0-7756-A26D1426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78AB-7E8F-AEEC-61AB-282A9AAC0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 2017 and 2021, crime in Chicago declined by 29.20%</a:t>
            </a:r>
          </a:p>
          <a:p>
            <a:pPr lvl="1"/>
            <a:r>
              <a:rPr lang="en-US" dirty="0"/>
              <a:t>Property Crime – 34.64% decrease</a:t>
            </a:r>
          </a:p>
          <a:p>
            <a:pPr lvl="2"/>
            <a:r>
              <a:rPr lang="en-US" dirty="0"/>
              <a:t>2017 – 89,242 incidents</a:t>
            </a:r>
          </a:p>
          <a:p>
            <a:pPr lvl="2"/>
            <a:r>
              <a:rPr lang="en-US" dirty="0"/>
              <a:t>2021 – 58,320 incidents</a:t>
            </a:r>
          </a:p>
          <a:p>
            <a:pPr lvl="1"/>
            <a:r>
              <a:rPr lang="en-US" dirty="0"/>
              <a:t>Violent Crime – 12.91% decrease</a:t>
            </a:r>
          </a:p>
          <a:p>
            <a:pPr lvl="2"/>
            <a:r>
              <a:rPr lang="en-US" dirty="0"/>
              <a:t>2017 – 29,852 incidents</a:t>
            </a:r>
          </a:p>
          <a:p>
            <a:pPr lvl="2"/>
            <a:r>
              <a:rPr lang="en-US" dirty="0"/>
              <a:t>2021 – 25,996 incidents</a:t>
            </a:r>
          </a:p>
          <a:p>
            <a:pPr lvl="2"/>
            <a:endParaRPr lang="en-US" dirty="0"/>
          </a:p>
          <a:p>
            <a:r>
              <a:rPr lang="en-US" dirty="0"/>
              <a:t>In 2021, the number of </a:t>
            </a:r>
            <a:r>
              <a:rPr lang="en-US" i="1" dirty="0"/>
              <a:t>total</a:t>
            </a:r>
            <a:r>
              <a:rPr lang="en-US" dirty="0"/>
              <a:t> crimes (84,317) was less than the number of property crimes alone only 4 years prior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358E-7D84-F38E-3EB2-200539A4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in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E1A4-0861-EE18-1C8E-3F5FE27F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drops in crime represented by the 2017-2021 period are not the norm</a:t>
            </a:r>
          </a:p>
          <a:p>
            <a:pPr lvl="1"/>
            <a:r>
              <a:rPr lang="en-US" dirty="0"/>
              <a:t>Lingering impact of COVID-19 on crime rates</a:t>
            </a:r>
          </a:p>
          <a:p>
            <a:pPr lvl="1"/>
            <a:r>
              <a:rPr lang="en-US" dirty="0"/>
              <a:t>2011-2016 Gap in CPD Annual Reports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Variations in how crime is measured</a:t>
            </a:r>
          </a:p>
          <a:p>
            <a:pPr lvl="1"/>
            <a:r>
              <a:rPr lang="en-US" dirty="0"/>
              <a:t>Crime vs. Index Crime</a:t>
            </a:r>
          </a:p>
          <a:p>
            <a:pPr lvl="1"/>
            <a:r>
              <a:rPr lang="en-US" dirty="0"/>
              <a:t>FBI metric, gives consistency to national numbers but differs from raw number of crime reports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7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0671-3B45-14C7-869E-0DB8FA3A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in the Data – Defining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87CF-442E-D5C7-2A3D-35163795C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0B1F4-28B2-8904-5826-38B7F26F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370" y="2610392"/>
            <a:ext cx="7492656" cy="2538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F784F-D892-E147-44AE-62A40E78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04" y="1690688"/>
            <a:ext cx="5485435" cy="49672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B6A954-D637-C2BB-BCC5-11D9671EF28A}"/>
              </a:ext>
            </a:extLst>
          </p:cNvPr>
          <p:cNvSpPr/>
          <p:nvPr/>
        </p:nvSpPr>
        <p:spPr>
          <a:xfrm>
            <a:off x="3411735" y="5851604"/>
            <a:ext cx="729205" cy="2776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5F526-0B47-F2D5-70DB-8C025355A4E2}"/>
              </a:ext>
            </a:extLst>
          </p:cNvPr>
          <p:cNvSpPr/>
          <p:nvPr/>
        </p:nvSpPr>
        <p:spPr>
          <a:xfrm>
            <a:off x="10560215" y="4063296"/>
            <a:ext cx="928657" cy="3327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DD14BC-C9F6-623E-1106-8B5BD5A14E20}"/>
              </a:ext>
            </a:extLst>
          </p:cNvPr>
          <p:cNvSpPr/>
          <p:nvPr/>
        </p:nvSpPr>
        <p:spPr>
          <a:xfrm>
            <a:off x="2054121" y="2084439"/>
            <a:ext cx="1357614" cy="37362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16D402-FDFB-22FB-FCF6-7CC3D842FA8F}"/>
              </a:ext>
            </a:extLst>
          </p:cNvPr>
          <p:cNvSpPr/>
          <p:nvPr/>
        </p:nvSpPr>
        <p:spPr>
          <a:xfrm>
            <a:off x="7565883" y="2679291"/>
            <a:ext cx="1357614" cy="37362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408C-3553-6C9A-744F-08C93FC6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in the Data – Defining Crime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E6C76-62AA-BC3D-3DE0-12A77B85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41" y="1845951"/>
            <a:ext cx="4755292" cy="3665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DE267-ED0D-30AB-657B-EFC7C083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68335"/>
            <a:ext cx="5375191" cy="18207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37DB0D-BF4B-8B42-FDA8-E4D8753E037D}"/>
              </a:ext>
            </a:extLst>
          </p:cNvPr>
          <p:cNvSpPr txBox="1"/>
          <p:nvPr/>
        </p:nvSpPr>
        <p:spPr>
          <a:xfrm>
            <a:off x="1170038" y="5681086"/>
            <a:ext cx="460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Yearly Change 2016-2017: +0.71%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CE313A-6D5B-9494-3AE5-1A004AFC658D}"/>
              </a:ext>
            </a:extLst>
          </p:cNvPr>
          <p:cNvSpPr txBox="1"/>
          <p:nvPr/>
        </p:nvSpPr>
        <p:spPr>
          <a:xfrm>
            <a:off x="6767982" y="568108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Yearly Change 2016-2017: -0.003%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E21300-EC5B-821D-E67D-DE3CB53FE927}"/>
              </a:ext>
            </a:extLst>
          </p:cNvPr>
          <p:cNvSpPr/>
          <p:nvPr/>
        </p:nvSpPr>
        <p:spPr>
          <a:xfrm>
            <a:off x="5069391" y="5173884"/>
            <a:ext cx="486457" cy="3376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394F84-EA10-7396-5AE3-03E109A624EE}"/>
              </a:ext>
            </a:extLst>
          </p:cNvPr>
          <p:cNvSpPr/>
          <p:nvPr/>
        </p:nvSpPr>
        <p:spPr>
          <a:xfrm>
            <a:off x="6343569" y="2871019"/>
            <a:ext cx="1905696" cy="2054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5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F4471-B870-290F-308B-6AEA5840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</a:rPr>
              <a:t>Identifying Structural Obstacles to Peace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D0C40-07C9-B864-9C62-9DDD7D67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r>
              <a:rPr lang="en-US" sz="1800"/>
              <a:t>More than just crime statistics:</a:t>
            </a:r>
          </a:p>
          <a:p>
            <a:pPr lvl="1"/>
            <a:r>
              <a:rPr lang="en-US" sz="1800"/>
              <a:t>Labor Statistics</a:t>
            </a:r>
          </a:p>
          <a:p>
            <a:pPr lvl="2"/>
            <a:r>
              <a:rPr lang="en-US" sz="1800"/>
              <a:t>Job Placement</a:t>
            </a:r>
          </a:p>
          <a:p>
            <a:pPr lvl="2"/>
            <a:r>
              <a:rPr lang="en-US" sz="1800"/>
              <a:t>Market Participation</a:t>
            </a:r>
          </a:p>
          <a:p>
            <a:pPr lvl="1"/>
            <a:r>
              <a:rPr lang="en-US" sz="1800"/>
              <a:t>Recidivism Rates</a:t>
            </a:r>
          </a:p>
          <a:p>
            <a:pPr lvl="1"/>
            <a:r>
              <a:rPr lang="en-US" sz="1800"/>
              <a:t>Education Attainment</a:t>
            </a:r>
          </a:p>
          <a:p>
            <a:pPr lvl="1"/>
            <a:r>
              <a:rPr lang="en-US" sz="1800"/>
              <a:t>Policing</a:t>
            </a:r>
          </a:p>
          <a:p>
            <a:pPr lvl="2"/>
            <a:r>
              <a:rPr lang="en-US" sz="1800"/>
              <a:t>City Programs</a:t>
            </a:r>
          </a:p>
          <a:p>
            <a:pPr lvl="2"/>
            <a:r>
              <a:rPr lang="en-US" sz="1800"/>
              <a:t>Community Intervention</a:t>
            </a:r>
          </a:p>
          <a:p>
            <a:pPr lvl="2"/>
            <a:r>
              <a:rPr lang="en-US" sz="1800"/>
              <a:t>Community Policing</a:t>
            </a:r>
          </a:p>
          <a:p>
            <a:pPr lvl="1"/>
            <a:r>
              <a:rPr lang="en-US" sz="1800"/>
              <a:t>Neighborhood Inequality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3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07DF6BB-EADF-4BE6-B8A3-E5E4194B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3" name="Picture 22" descr="Path winding through a grassy field">
            <a:extLst>
              <a:ext uri="{FF2B5EF4-FFF2-40B4-BE49-F238E27FC236}">
                <a16:creationId xmlns:a16="http://schemas.microsoft.com/office/drawing/2014/main" id="{D3C0D433-AE5E-BE11-25B4-C369D249C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6330" b="94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ACB0C-2BA0-DA86-8B04-01165273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200" b="1" i="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2: Breaking the Cycle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7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9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9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ABB5E-3EB3-F856-0EEF-AB9FF85A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Investigating Peacebuilding – Theory and Practice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3270A4-84D5-0416-EAF1-1B9F6F085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400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36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6409-5569-6654-105A-1E366010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Enterprise &amp; Peace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71C45-877C-93BE-2D97-56BC0CBD2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Molly </a:t>
            </a:r>
            <a:r>
              <a:rPr lang="en-US" dirty="0" err="1"/>
              <a:t>Melin</a:t>
            </a:r>
            <a:endParaRPr lang="en-US" dirty="0"/>
          </a:p>
          <a:p>
            <a:pPr lvl="1"/>
            <a:r>
              <a:rPr lang="en-US" dirty="0"/>
              <a:t>Professor and Director of Political Science Graduate Student Programs at Loyola University Chicago</a:t>
            </a:r>
          </a:p>
          <a:p>
            <a:r>
              <a:rPr lang="en-US" dirty="0"/>
              <a:t>Dr. Santiago Sosa</a:t>
            </a:r>
          </a:p>
          <a:p>
            <a:pPr lvl="1"/>
            <a:r>
              <a:rPr lang="en-US" dirty="0"/>
              <a:t>Professor and Director of the Latin American Peace Science Society at Universidad EAFIT, Medellin, Colombia</a:t>
            </a:r>
          </a:p>
          <a:p>
            <a:r>
              <a:rPr lang="en-US" dirty="0"/>
              <a:t>Areas of Study:</a:t>
            </a:r>
          </a:p>
          <a:p>
            <a:pPr lvl="1"/>
            <a:r>
              <a:rPr lang="en-US" dirty="0"/>
              <a:t>Colombia, Northern Ireland, Senegal, Uganda, Chicago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15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B8A2-3EDF-F035-F8CE-1079D149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AF6F-BC35-FD52-085E-9B133345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Three key needs for data analysis</a:t>
            </a:r>
          </a:p>
          <a:p>
            <a:r>
              <a:rPr lang="en-US" dirty="0"/>
              <a:t>Identification</a:t>
            </a:r>
          </a:p>
          <a:p>
            <a:pPr lvl="1"/>
            <a:r>
              <a:rPr lang="en-US" dirty="0"/>
              <a:t>How are private sector actors involved?</a:t>
            </a:r>
          </a:p>
          <a:p>
            <a:r>
              <a:rPr lang="en-US" dirty="0"/>
              <a:t>Categorization</a:t>
            </a:r>
          </a:p>
          <a:p>
            <a:pPr lvl="1"/>
            <a:r>
              <a:rPr lang="en-US" dirty="0"/>
              <a:t>Who is involved?</a:t>
            </a:r>
          </a:p>
          <a:p>
            <a:pPr lvl="1"/>
            <a:r>
              <a:rPr lang="en-US" dirty="0"/>
              <a:t>What type of approach?</a:t>
            </a:r>
          </a:p>
          <a:p>
            <a:pPr lvl="1"/>
            <a:r>
              <a:rPr lang="en-US" dirty="0"/>
              <a:t>What level of involvement?</a:t>
            </a:r>
          </a:p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What is the impact?</a:t>
            </a:r>
          </a:p>
          <a:p>
            <a:pPr lvl="1"/>
            <a:r>
              <a:rPr lang="en-US" dirty="0"/>
              <a:t>What areas are impacted the most?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06B35-BBAC-BEE5-4432-E66FA34D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5000"/>
              <a:t>Analysis – Identification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nifying glass showing decling performance">
            <a:extLst>
              <a:ext uri="{FF2B5EF4-FFF2-40B4-BE49-F238E27FC236}">
                <a16:creationId xmlns:a16="http://schemas.microsoft.com/office/drawing/2014/main" id="{5A83A9FB-D28C-D178-7A6F-B07DBA7CE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14510"/>
          <a:stretch/>
        </p:blipFill>
        <p:spPr>
          <a:xfrm>
            <a:off x="279143" y="1960412"/>
            <a:ext cx="5221625" cy="2937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C57B-5D83-B0FC-2B35-42169F86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1800" dirty="0"/>
              <a:t>How Do we capture private sector investment?</a:t>
            </a:r>
          </a:p>
          <a:p>
            <a:r>
              <a:rPr lang="en-US" sz="1800" dirty="0"/>
              <a:t>Unlike crime statistics, there is no centralized database of private sector involvements in peacebuilding programs in Chicago</a:t>
            </a:r>
          </a:p>
          <a:p>
            <a:r>
              <a:rPr lang="en-US" sz="1800" dirty="0"/>
              <a:t>Data is available, but requires additional coding of location, investment type, private sector backer(s), community organization/program type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5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481-4B2F-917C-9EEC-A5A36E3A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9981-E5DC-75E8-9ED0-E056E324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25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Initial dataset</a:t>
            </a:r>
          </a:p>
          <a:p>
            <a:r>
              <a:rPr lang="en-US" dirty="0"/>
              <a:t>Reliant on organization/private sector backer digital presence</a:t>
            </a:r>
          </a:p>
          <a:p>
            <a:r>
              <a:rPr lang="en-US" dirty="0"/>
              <a:t>Useful for initial research, but incomplete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C21F6-75B1-88F9-B32F-7CFAA4FB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86" y="3213089"/>
            <a:ext cx="8882628" cy="35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87739-99FA-124D-F6BF-35BBB95A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US" sz="6000"/>
              <a:t>Analysis – Identification</a:t>
            </a:r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CBA35CF-2EC4-0F52-1F5B-D9B58DD0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003053"/>
            <a:ext cx="2298641" cy="2994972"/>
          </a:xfrm>
          <a:prstGeom prst="rect">
            <a:avLst/>
          </a:prstGeom>
        </p:spPr>
      </p:pic>
      <p:pic>
        <p:nvPicPr>
          <p:cNvPr id="7" name="Picture 6" descr="Map&#10;&#10;Description automatically generated with low confidence">
            <a:extLst>
              <a:ext uri="{FF2B5EF4-FFF2-40B4-BE49-F238E27FC236}">
                <a16:creationId xmlns:a16="http://schemas.microsoft.com/office/drawing/2014/main" id="{87FBBF01-19D7-9B20-17FA-157E78B2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71" y="3009881"/>
            <a:ext cx="1931757" cy="2994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CCDAF-D924-9DDF-A547-CDE3008D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Data collection is being re-oriented from a city/metro level approach to examine Chicago neighborhoods individually</a:t>
            </a:r>
          </a:p>
          <a:p>
            <a:r>
              <a:rPr lang="en-US" sz="1800" dirty="0"/>
              <a:t>Chicago’s Neighborhoods have established geographic boundaries and can be mapped to examine overlap in crime statistics with CPD police areas/districts/beats</a:t>
            </a:r>
          </a:p>
          <a:p>
            <a:r>
              <a:rPr lang="en-US" sz="1800" dirty="0"/>
              <a:t>Neighborhood Chambers of Commerce have access to community organization/program data, removing the issues of location coding and outdated digital access</a:t>
            </a:r>
          </a:p>
        </p:txBody>
      </p:sp>
    </p:spTree>
    <p:extLst>
      <p:ext uri="{BB962C8B-B14F-4D97-AF65-F5344CB8AC3E}">
        <p14:creationId xmlns:p14="http://schemas.microsoft.com/office/powerpoint/2010/main" val="20164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5936-82D3-EBDD-474A-1D93D79D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80D-0C10-4750-B0BC-099DB0980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gathered from neighborhood chambers of commerce will be coded by:</a:t>
            </a:r>
          </a:p>
          <a:p>
            <a:pPr lvl="1"/>
            <a:r>
              <a:rPr lang="en-US" dirty="0"/>
              <a:t>Organization Type</a:t>
            </a:r>
          </a:p>
          <a:p>
            <a:pPr lvl="1"/>
            <a:r>
              <a:rPr lang="en-US" dirty="0"/>
              <a:t>Program Type</a:t>
            </a:r>
          </a:p>
          <a:p>
            <a:pPr lvl="2"/>
            <a:r>
              <a:rPr lang="en-US" dirty="0"/>
              <a:t>Preventing On-Ramps vs. Providing Off-Ramps</a:t>
            </a:r>
          </a:p>
          <a:p>
            <a:pPr lvl="1"/>
            <a:r>
              <a:rPr lang="en-US" dirty="0"/>
              <a:t>Private Sector Backer/Funding Type</a:t>
            </a:r>
          </a:p>
          <a:p>
            <a:pPr lvl="1"/>
            <a:r>
              <a:rPr lang="en-US" dirty="0"/>
              <a:t>Neighborhood Location</a:t>
            </a:r>
          </a:p>
          <a:p>
            <a:r>
              <a:rPr lang="en-US" dirty="0"/>
              <a:t>Categorization done with previous data set, but data quality was poor</a:t>
            </a:r>
          </a:p>
          <a:p>
            <a:pPr lvl="1"/>
            <a:r>
              <a:rPr lang="en-US" dirty="0"/>
              <a:t>Missing geographic component</a:t>
            </a:r>
          </a:p>
        </p:txBody>
      </p:sp>
    </p:spTree>
    <p:extLst>
      <p:ext uri="{BB962C8B-B14F-4D97-AF65-F5344CB8AC3E}">
        <p14:creationId xmlns:p14="http://schemas.microsoft.com/office/powerpoint/2010/main" val="593052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040D-07AB-67E7-EF83-576CB730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523E-5282-C7FB-7CD0-13D1394B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localized (neighborhood) fluctuations in crime over time</a:t>
            </a:r>
          </a:p>
          <a:p>
            <a:r>
              <a:rPr lang="en-US" dirty="0"/>
              <a:t>Point of analysis is the start-date of each private-sector backed community program</a:t>
            </a:r>
          </a:p>
          <a:p>
            <a:r>
              <a:rPr lang="en-US" dirty="0"/>
              <a:t>Comparing crime rates in neighborhoods with greater incidence of private-sector backed community programs with those without across 2016-2019 period</a:t>
            </a:r>
          </a:p>
          <a:p>
            <a:pPr lvl="1"/>
            <a:r>
              <a:rPr lang="en-US" dirty="0"/>
              <a:t>Excluding recent data as influenced by COVID-19 Pandemic</a:t>
            </a:r>
          </a:p>
          <a:p>
            <a:pPr lvl="1"/>
            <a:r>
              <a:rPr lang="en-US" dirty="0"/>
              <a:t>Pre-2016 data excluded due to absence of CPD annual reports from this period</a:t>
            </a:r>
          </a:p>
        </p:txBody>
      </p:sp>
    </p:spTree>
    <p:extLst>
      <p:ext uri="{BB962C8B-B14F-4D97-AF65-F5344CB8AC3E}">
        <p14:creationId xmlns:p14="http://schemas.microsoft.com/office/powerpoint/2010/main" val="370453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48514-FDA9-5AFE-A81A-A3510742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4800"/>
              <a:t>Next Steps &amp; Going Global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0CF2-5996-3D90-942A-A63F2736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en-US" sz="1100"/>
              <a:t> Next Steps</a:t>
            </a:r>
          </a:p>
          <a:p>
            <a:pPr lvl="1"/>
            <a:r>
              <a:rPr lang="en-US" sz="1100"/>
              <a:t>Data Gathering</a:t>
            </a:r>
          </a:p>
          <a:p>
            <a:pPr lvl="1"/>
            <a:r>
              <a:rPr lang="en-US" sz="1100"/>
              <a:t>Examining Local Impacts</a:t>
            </a:r>
          </a:p>
          <a:p>
            <a:pPr lvl="1"/>
            <a:r>
              <a:rPr lang="en-US" sz="1100"/>
              <a:t>Evaluating Corporate Connections</a:t>
            </a:r>
          </a:p>
          <a:p>
            <a:r>
              <a:rPr lang="en-US" sz="1100"/>
              <a:t>Global Connections</a:t>
            </a:r>
          </a:p>
          <a:p>
            <a:pPr lvl="1"/>
            <a:r>
              <a:rPr lang="en-US" sz="1100"/>
              <a:t>Comparing private sector impacts on peacebuilding in Chicago to similar programs and policies globally</a:t>
            </a:r>
          </a:p>
          <a:p>
            <a:pPr lvl="1"/>
            <a:r>
              <a:rPr lang="en-US" sz="1100"/>
              <a:t>Comparing experiences and outcomes for former combatants with formerly incarcerated non-militants</a:t>
            </a:r>
          </a:p>
          <a:p>
            <a:pPr lvl="2"/>
            <a:r>
              <a:rPr lang="en-US" sz="1100"/>
              <a:t>Northern Ireland</a:t>
            </a:r>
          </a:p>
          <a:p>
            <a:pPr lvl="2"/>
            <a:r>
              <a:rPr lang="en-US" sz="1100"/>
              <a:t>Colombia</a:t>
            </a:r>
          </a:p>
        </p:txBody>
      </p:sp>
      <p:sp>
        <p:nvSpPr>
          <p:cNvPr id="4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426F01-6442-BF5F-F4CF-D40CEE8DE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8" t="-260" r="9786" b="260"/>
          <a:stretch/>
        </p:blipFill>
        <p:spPr>
          <a:xfrm>
            <a:off x="580298" y="569167"/>
            <a:ext cx="5742189" cy="57346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0164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D134-4B7E-F79B-64ED-AB5272F3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79C5-2644-C5EE-AE2E-E5C62487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>
                <a:effectLst/>
              </a:rPr>
              <a:t>Lavery</a:t>
            </a:r>
            <a:r>
              <a:rPr lang="en-US" dirty="0">
                <a:effectLst/>
              </a:rPr>
              <a:t>, Tim. “Gang-Motivated Murders, 1991-2004.” Chicago Police Department, Research and Development Division. City of Chicago, August 2005. https://home.chicagopolice.org/wp-content/uploads/2014/12/Gang-Motivated-Murders-1991-2004.pdf. </a:t>
            </a:r>
          </a:p>
          <a:p>
            <a:r>
              <a:rPr lang="en-US" dirty="0">
                <a:effectLst/>
              </a:rPr>
              <a:t>Lombardo, Robert M. “Explaining Organized Crime.” Essay. In </a:t>
            </a:r>
            <a:r>
              <a:rPr lang="en-US" i="1" dirty="0">
                <a:effectLst/>
              </a:rPr>
              <a:t>Organized Crime in Chicago: Beyond the Mafia</a:t>
            </a:r>
            <a:r>
              <a:rPr lang="en-US" dirty="0">
                <a:effectLst/>
              </a:rPr>
              <a:t>, 15–36. University of Illinois Press, 2013. http://www.jstor.org/stable/10.5406/j.ctt2tt9mc.5. </a:t>
            </a:r>
          </a:p>
          <a:p>
            <a:r>
              <a:rPr lang="en-US" dirty="0">
                <a:effectLst/>
              </a:rPr>
              <a:t>Looney, Adam, and Nicholas Turner. “Work and Opportunity before and after Incarceration.” </a:t>
            </a:r>
            <a:r>
              <a:rPr lang="en-US" i="1" dirty="0">
                <a:effectLst/>
              </a:rPr>
              <a:t>THE BROOKINGS INSTITUTION</a:t>
            </a:r>
            <a:r>
              <a:rPr lang="en-US" dirty="0">
                <a:effectLst/>
              </a:rPr>
              <a:t>, March 2018. https://doi.org/https://www.brookings.edu/wp-content/uploads/2018/03/es_20180314_looneyincarceration_final.pdf. </a:t>
            </a:r>
          </a:p>
          <a:p>
            <a:r>
              <a:rPr lang="en-US" dirty="0">
                <a:effectLst/>
              </a:rPr>
              <a:t>Miller, John W. “The U.S. Economy Sets up Ex-Prisoners for Failure. the Consequences Are Disastrous.” America - The Jesuit Review, September 29, 2021. https://www.americamagazine.org/politics-society/2021/09/29/prisons-rehabilitation-america-pope-franci-241532. </a:t>
            </a:r>
          </a:p>
          <a:p>
            <a:r>
              <a:rPr lang="en-US" dirty="0">
                <a:effectLst/>
              </a:rPr>
              <a:t>Rowlands, DW, and Hanna Love. “Mapping Gun Violence: A Closer Look at the Intersection between Place and Gun Homicides in Four Cities.” Brookings. Brookings, April 21, 2022. https://www.brookings.edu/2022/04/21/mapping-gun-violence-a-closer-look-at-the-intersection-between-place-and-gun-homicides-in-four-cities/. </a:t>
            </a:r>
          </a:p>
          <a:p>
            <a:r>
              <a:rPr lang="en-US" dirty="0">
                <a:effectLst/>
              </a:rPr>
              <a:t>Schmitt, John, and Kris Warner. “Ex-Offenders and the Labor Market.” </a:t>
            </a:r>
            <a:r>
              <a:rPr lang="en-US" i="1" dirty="0">
                <a:effectLst/>
              </a:rPr>
              <a:t>Center for Economic and Policy Research</a:t>
            </a:r>
            <a:r>
              <a:rPr lang="en-US" dirty="0">
                <a:effectLst/>
              </a:rPr>
              <a:t>, November 2010, 87–109. https://doi.org/https://cepr.net/documents/publications/ex-offenders-2010-11.pdf. </a:t>
            </a:r>
          </a:p>
          <a:p>
            <a:r>
              <a:rPr lang="en-US" dirty="0">
                <a:effectLst/>
              </a:rPr>
              <a:t>“Sentiment Dashboard.” Chicago Police Department. City of Chicago, October 2022. https://home.chicagopolice.org/statistics-data/data-dashboards/sentiment-dashboard/. </a:t>
            </a:r>
          </a:p>
          <a:p>
            <a:r>
              <a:rPr lang="en-US" dirty="0">
                <a:effectLst/>
              </a:rPr>
              <a:t>Sharkey, Patrick, and </a:t>
            </a:r>
            <a:r>
              <a:rPr lang="en-US" dirty="0" err="1">
                <a:effectLst/>
              </a:rPr>
              <a:t>Alisabeth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Marsteller</a:t>
            </a:r>
            <a:r>
              <a:rPr lang="en-US" dirty="0">
                <a:effectLst/>
              </a:rPr>
              <a:t>. “Neighborhood Inequality and Violence in Chicago, 1965–2020.” </a:t>
            </a:r>
            <a:r>
              <a:rPr lang="en-US" i="1" dirty="0">
                <a:effectLst/>
              </a:rPr>
              <a:t>The University of Chicago Law Review</a:t>
            </a:r>
            <a:r>
              <a:rPr lang="en-US" dirty="0">
                <a:effectLst/>
              </a:rPr>
              <a:t> 89, no. 2 (March 2022): 349–82. https://www.jstor.org/stable/27132254. </a:t>
            </a:r>
          </a:p>
          <a:p>
            <a:r>
              <a:rPr lang="en-US" dirty="0">
                <a:effectLst/>
              </a:rPr>
              <a:t>Smith, Chris M., and Andrew V. </a:t>
            </a:r>
            <a:r>
              <a:rPr lang="en-US" dirty="0" err="1">
                <a:effectLst/>
              </a:rPr>
              <a:t>Papachristos</a:t>
            </a:r>
            <a:r>
              <a:rPr lang="en-US" dirty="0">
                <a:effectLst/>
              </a:rPr>
              <a:t>. “Trust Thy Crooked Neighbor.” </a:t>
            </a:r>
            <a:r>
              <a:rPr lang="en-US" i="1" dirty="0">
                <a:effectLst/>
              </a:rPr>
              <a:t>American Sociological Review</a:t>
            </a:r>
            <a:r>
              <a:rPr lang="en-US" dirty="0">
                <a:effectLst/>
              </a:rPr>
              <a:t> 81, no. 4 (2016): 644–67. https://doi.org/10.1177/0003122416650149.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71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09D5-E1E6-DEC8-7C85-2A30F08C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7F51-98FC-D7C1-EC08-4EE500A7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>
                <a:effectLst/>
              </a:rPr>
              <a:t>“2021 Annual Report.” Chicago Police Department. City of Chicago, March 2022. https://home.chicagopolice.org/wp-content/uploads/2021-Annual-Report.pdf. </a:t>
            </a:r>
          </a:p>
          <a:p>
            <a:r>
              <a:rPr lang="en-US" dirty="0">
                <a:effectLst/>
              </a:rPr>
              <a:t>“2021 Annual Use of Force Report.” Office of Constitutional Policing – Research and Development Division. City of Chicago, January 2022. https://home.chicagopolice.org/. </a:t>
            </a:r>
          </a:p>
          <a:p>
            <a:r>
              <a:rPr lang="en-US" dirty="0">
                <a:effectLst/>
              </a:rPr>
              <a:t>“Annual Statistical Reports.” Chicago Police Department. City of Chicago. Accessed November 11, 2022. https://home.chicagopolice.org/statistics-data/statistical-reports/. </a:t>
            </a:r>
          </a:p>
          <a:p>
            <a:r>
              <a:rPr lang="en-US" dirty="0">
                <a:effectLst/>
              </a:rPr>
              <a:t>Binswanger, Ingrid A., Marc F. Stern, Richard A. </a:t>
            </a:r>
            <a:r>
              <a:rPr lang="en-US" dirty="0" err="1">
                <a:effectLst/>
              </a:rPr>
              <a:t>Deyo</a:t>
            </a:r>
            <a:r>
              <a:rPr lang="en-US" dirty="0">
                <a:effectLst/>
              </a:rPr>
              <a:t>, Patrick J. </a:t>
            </a:r>
            <a:r>
              <a:rPr lang="en-US" dirty="0" err="1">
                <a:effectLst/>
              </a:rPr>
              <a:t>Heagerty</a:t>
            </a:r>
            <a:r>
              <a:rPr lang="en-US" dirty="0">
                <a:effectLst/>
              </a:rPr>
              <a:t>, Allen Cheadle, Joann G. Elmore, and Thomas D. </a:t>
            </a:r>
            <a:r>
              <a:rPr lang="en-US" dirty="0" err="1">
                <a:effectLst/>
              </a:rPr>
              <a:t>Koepsell</a:t>
            </a:r>
            <a:r>
              <a:rPr lang="en-US" dirty="0">
                <a:effectLst/>
              </a:rPr>
              <a:t>. “Release from Prison — a High Risk of Death for Former Inmates.” </a:t>
            </a:r>
            <a:r>
              <a:rPr lang="en-US" i="1" dirty="0">
                <a:effectLst/>
              </a:rPr>
              <a:t>New England Journal of Medicine</a:t>
            </a:r>
            <a:r>
              <a:rPr lang="en-US" dirty="0">
                <a:effectLst/>
              </a:rPr>
              <a:t> 356, no. 2 (2007): 157–65. https://doi.org/10.1056/nejmsa064115. </a:t>
            </a:r>
          </a:p>
          <a:p>
            <a:r>
              <a:rPr lang="en-US" dirty="0">
                <a:effectLst/>
              </a:rPr>
              <a:t>Burdick-Will, Julia. “School Violent Crime and Academic Achievement in Chicago.” </a:t>
            </a:r>
            <a:r>
              <a:rPr lang="en-US" i="1" dirty="0">
                <a:effectLst/>
              </a:rPr>
              <a:t>Sociology of Education</a:t>
            </a:r>
            <a:r>
              <a:rPr lang="en-US" dirty="0">
                <a:effectLst/>
              </a:rPr>
              <a:t> 86, no. 4 (2013): 343–61. https://doi.org/10.1177/0038040713494225. </a:t>
            </a:r>
          </a:p>
          <a:p>
            <a:r>
              <a:rPr lang="en-US" dirty="0">
                <a:effectLst/>
              </a:rPr>
              <a:t>“The Challenges of Prisoner Re-Entry into Society.” SC-UMT, November 30, 2022. https://online.simmons.edu/blog/prisoner-reentry/. </a:t>
            </a:r>
          </a:p>
          <a:p>
            <a:r>
              <a:rPr lang="en-US" dirty="0" err="1">
                <a:effectLst/>
              </a:rPr>
              <a:t>Couloute</a:t>
            </a:r>
            <a:r>
              <a:rPr lang="en-US" dirty="0">
                <a:effectLst/>
              </a:rPr>
              <a:t>, Lucius, and Daniel Kopf. “Out of Prison &amp; out of Work.” Out of Prison &amp; Out of Work | Prison Policy Initiative. Accessed February 1, 2023. https://www.prisonpolicy.org/reports/outofwork.html. </a:t>
            </a:r>
          </a:p>
          <a:p>
            <a:r>
              <a:rPr lang="en-US" dirty="0">
                <a:effectLst/>
              </a:rPr>
              <a:t>Finlay, Keith. “Dim Job Outlook for People Released From Prison During Great Recession.” Census.gov, February 15, 2022. https://www.census.gov/library/stories/2022/02/dim-job-outlook-for-people-released-from-prison-during-great-recession.html. </a:t>
            </a:r>
          </a:p>
          <a:p>
            <a:r>
              <a:rPr lang="en-US" dirty="0">
                <a:effectLst/>
              </a:rPr>
              <a:t>“Hate Crime Dashboard.” Chicago Police Department. City of Chicago. Accessed November 9, 2022. https://home.chicagopolice.org/statistics-data/data-dashboards/hate-crime-dashboard/. </a:t>
            </a:r>
          </a:p>
          <a:p>
            <a:r>
              <a:rPr lang="en-US" dirty="0">
                <a:effectLst/>
              </a:rPr>
              <a:t>“Hate Crimes—2021 Review.” Chicago Police Department. City of Chicago, 2022. https://home.chicagopolice.org/wp-content/uploads/Hate-Crimes-Annual-Report-2021-English-1.pdf. </a:t>
            </a:r>
          </a:p>
          <a:p>
            <a:r>
              <a:rPr lang="en-US" dirty="0" err="1">
                <a:effectLst/>
              </a:rPr>
              <a:t>Jupp</a:t>
            </a:r>
            <a:r>
              <a:rPr lang="en-US" dirty="0">
                <a:effectLst/>
              </a:rPr>
              <a:t>, John, and Matthew Garrod. “Legacies of the Troubles: The Links between Organized Crime and Terrorism in Northern Ireland.” </a:t>
            </a:r>
            <a:r>
              <a:rPr lang="en-US" i="1" dirty="0">
                <a:effectLst/>
              </a:rPr>
              <a:t>Studies in Conflict &amp; Terrorism</a:t>
            </a:r>
            <a:r>
              <a:rPr lang="en-US" dirty="0">
                <a:effectLst/>
              </a:rPr>
              <a:t> 45, no. 5-6 (2019): 389–428. https://doi.org/10.1080/1057610x.2019.1678878.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2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C0734-CF89-1FBE-5916-23585029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</a:rPr>
              <a:t>Private Enterprise &amp; Peace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8435-5722-C949-F548-ABEF138C5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Examining the impacts of private sector investment on violence reduction and the economic reintegration of former combatants</a:t>
            </a:r>
          </a:p>
          <a:p>
            <a:r>
              <a:rPr lang="en-US" sz="1800" dirty="0"/>
              <a:t>Studying the effects of private sector investments in international local contexts</a:t>
            </a:r>
          </a:p>
          <a:p>
            <a:r>
              <a:rPr lang="en-US" sz="1800" dirty="0"/>
              <a:t>Overall goal of examining corporate peacebuilding, negotiation occurrence, and peace duration at a cross national level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2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2CAC-7955-85E2-C853-682BFE83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58" y="2766218"/>
            <a:ext cx="9672484" cy="1325563"/>
          </a:xfrm>
        </p:spPr>
        <p:txBody>
          <a:bodyPr/>
          <a:lstStyle/>
          <a:p>
            <a:pPr algn="ctr"/>
            <a:r>
              <a:rPr lang="en-US" dirty="0"/>
              <a:t>How Do Private Sector Actors Foster Peace?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D732DA-694C-7572-8550-8ED7A0AFCCB5}"/>
              </a:ext>
            </a:extLst>
          </p:cNvPr>
          <p:cNvSpPr txBox="1">
            <a:spLocks/>
          </p:cNvSpPr>
          <p:nvPr/>
        </p:nvSpPr>
        <p:spPr>
          <a:xfrm>
            <a:off x="1869281" y="1920299"/>
            <a:ext cx="8453437" cy="72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 dirty="0"/>
              <a:t>Private Enterprise &amp; Peace</a:t>
            </a:r>
          </a:p>
          <a:p>
            <a:pPr algn="ctr"/>
            <a:r>
              <a:rPr lang="en-US" sz="2800" b="0" dirty="0"/>
              <a:t>Guiding Question:</a:t>
            </a:r>
          </a:p>
        </p:txBody>
      </p:sp>
    </p:spTree>
    <p:extLst>
      <p:ext uri="{BB962C8B-B14F-4D97-AF65-F5344CB8AC3E}">
        <p14:creationId xmlns:p14="http://schemas.microsoft.com/office/powerpoint/2010/main" val="337196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398E-DF66-C35D-09F0-16DF56C5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Peace?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958A0-B951-6839-82F5-EA941F978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Why We Fight</a:t>
            </a:r>
            <a:r>
              <a:rPr lang="en-US"/>
              <a:t>, Dr. Christopher Blattman</a:t>
            </a:r>
          </a:p>
          <a:p>
            <a:pPr lvl="1"/>
            <a:r>
              <a:rPr lang="en-US"/>
              <a:t>Peace is freedom from violence and the fear of violence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i="1"/>
              <a:t>Development as Freedom</a:t>
            </a:r>
            <a:r>
              <a:rPr lang="en-US"/>
              <a:t>, Dr. Amartya Sen</a:t>
            </a:r>
          </a:p>
          <a:p>
            <a:pPr lvl="1"/>
            <a:r>
              <a:rPr lang="en-US"/>
              <a:t>Freedom is the ability for individuals to live the life they want</a:t>
            </a:r>
          </a:p>
          <a:p>
            <a:pPr lvl="1"/>
            <a:endParaRPr lang="en-US"/>
          </a:p>
          <a:p>
            <a:r>
              <a:rPr lang="en-US"/>
              <a:t>Violence makes peace impossible and diminishes freedom at both the individual and societal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3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05F5A-9CEC-AD5F-8CAC-C6E01DF9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3800"/>
              <a:t>How Do Private Sector Actors Foster Peace?</a:t>
            </a:r>
            <a:endParaRPr lang="en-US" sz="3800" i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71486387-F1D1-F202-4461-03841D120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CED1-FEAE-D829-2DFF-4A7947F8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1800"/>
              <a:t>Small Scale</a:t>
            </a:r>
          </a:p>
          <a:p>
            <a:pPr lvl="1"/>
            <a:r>
              <a:rPr lang="en-US" sz="1800"/>
              <a:t>Unchecked Interests</a:t>
            </a:r>
          </a:p>
          <a:p>
            <a:pPr lvl="1"/>
            <a:r>
              <a:rPr lang="en-US" sz="1800"/>
              <a:t>Intangible Incentives</a:t>
            </a:r>
          </a:p>
          <a:p>
            <a:pPr lvl="1"/>
            <a:r>
              <a:rPr lang="en-US" sz="1800"/>
              <a:t>Misperceptions</a:t>
            </a:r>
          </a:p>
          <a:p>
            <a:r>
              <a:rPr lang="en-US" sz="1800"/>
              <a:t>Macro-Level Obstacles to Peace</a:t>
            </a:r>
          </a:p>
          <a:p>
            <a:pPr lvl="1"/>
            <a:r>
              <a:rPr lang="en-US" sz="1800"/>
              <a:t>Uncertainty</a:t>
            </a:r>
          </a:p>
          <a:p>
            <a:pPr lvl="1"/>
            <a:r>
              <a:rPr lang="en-US" sz="1800"/>
              <a:t>Commitment Problems</a:t>
            </a:r>
          </a:p>
          <a:p>
            <a:r>
              <a:rPr lang="en-US" sz="1800"/>
              <a:t>Facilitating Peace</a:t>
            </a:r>
          </a:p>
          <a:p>
            <a:pPr lvl="1"/>
            <a:r>
              <a:rPr lang="en-US" sz="1800"/>
              <a:t>Rules &amp; Enforcement</a:t>
            </a:r>
          </a:p>
          <a:p>
            <a:pPr lvl="1"/>
            <a:r>
              <a:rPr lang="en-US" sz="1800"/>
              <a:t>Interventions</a:t>
            </a:r>
          </a:p>
          <a:p>
            <a:pPr lvl="1"/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1356-B12E-72C9-2C1B-AC6E26B9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Violence In A Chicago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3D02-0C8C-BE48-5B9E-DEF92F53F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areas of study within the PEP project examine the rehabilitation of former combatants in a military or insurgent context, but this condition is clearly lacking in Chicago</a:t>
            </a:r>
          </a:p>
          <a:p>
            <a:r>
              <a:rPr lang="en-US" dirty="0"/>
              <a:t>This sector of the overall project looks at violence through a criminal lens, focusing on the reduction of violent crime and the economic rehabilitation of the formerly incarcerated instead of outright conflict</a:t>
            </a:r>
          </a:p>
        </p:txBody>
      </p:sp>
    </p:spTree>
    <p:extLst>
      <p:ext uri="{BB962C8B-B14F-4D97-AF65-F5344CB8AC3E}">
        <p14:creationId xmlns:p14="http://schemas.microsoft.com/office/powerpoint/2010/main" val="368273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2CAC-7955-85E2-C853-682BFE83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57" y="2648972"/>
            <a:ext cx="9672484" cy="20319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Private Sector Investment In Community Organizations Will Result In Decreased Levels Of Violence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D732DA-694C-7572-8550-8ED7A0AFCCB5}"/>
              </a:ext>
            </a:extLst>
          </p:cNvPr>
          <p:cNvSpPr txBox="1">
            <a:spLocks/>
          </p:cNvSpPr>
          <p:nvPr/>
        </p:nvSpPr>
        <p:spPr>
          <a:xfrm>
            <a:off x="1869281" y="1920299"/>
            <a:ext cx="8453437" cy="72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 dirty="0"/>
              <a:t>Hypothesis:</a:t>
            </a:r>
          </a:p>
        </p:txBody>
      </p:sp>
    </p:spTree>
    <p:extLst>
      <p:ext uri="{BB962C8B-B14F-4D97-AF65-F5344CB8AC3E}">
        <p14:creationId xmlns:p14="http://schemas.microsoft.com/office/powerpoint/2010/main" val="148850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7B132-9C54-4236-8910-3340177A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A2F220CC-50E7-062C-410C-D1BD2BED3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r="1" b="15670"/>
          <a:stretch/>
        </p:blipFill>
        <p:spPr>
          <a:xfrm>
            <a:off x="1" y="10"/>
            <a:ext cx="12183122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ACB0C-2BA0-DA86-8B04-01165273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3" y="2271449"/>
            <a:ext cx="6347918" cy="36700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1: Crime Data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23106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2060</Words>
  <Application>Microsoft Office PowerPoint</Application>
  <PresentationFormat>Widescreen</PresentationFormat>
  <Paragraphs>198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Univers</vt:lpstr>
      <vt:lpstr>GradientVTI</vt:lpstr>
      <vt:lpstr> Crime &amp; Rehabilitation in Urban Chicago</vt:lpstr>
      <vt:lpstr>Private Enterprise &amp; Peace Project</vt:lpstr>
      <vt:lpstr>Private Enterprise &amp; Peace</vt:lpstr>
      <vt:lpstr>How Do Private Sector Actors Foster Peace?</vt:lpstr>
      <vt:lpstr>What is Peace?</vt:lpstr>
      <vt:lpstr>How Do Private Sector Actors Foster Peace?</vt:lpstr>
      <vt:lpstr>Violence In A Chicago Context</vt:lpstr>
      <vt:lpstr>Private Sector Investment In Community Organizations Will Result In Decreased Levels Of Violence</vt:lpstr>
      <vt:lpstr>Part 1: Crime Data</vt:lpstr>
      <vt:lpstr>Common Perceptions</vt:lpstr>
      <vt:lpstr>Reality</vt:lpstr>
      <vt:lpstr>Long Term Trends</vt:lpstr>
      <vt:lpstr>Crime Stats</vt:lpstr>
      <vt:lpstr>Gaps in the Data</vt:lpstr>
      <vt:lpstr>Gaps in the Data – Defining Crime</vt:lpstr>
      <vt:lpstr>Gaps in the Data – Defining Crime</vt:lpstr>
      <vt:lpstr>Identifying Structural Obstacles to Peace</vt:lpstr>
      <vt:lpstr>Step 2: Breaking the Cycle</vt:lpstr>
      <vt:lpstr>Investigating Peacebuilding – Theory and Practice</vt:lpstr>
      <vt:lpstr>Analysis</vt:lpstr>
      <vt:lpstr>Analysis – Identification</vt:lpstr>
      <vt:lpstr>Analysis – Identification</vt:lpstr>
      <vt:lpstr>Analysis – Identification</vt:lpstr>
      <vt:lpstr>Analysis – Categorization</vt:lpstr>
      <vt:lpstr>Analysis – Measurement</vt:lpstr>
      <vt:lpstr>Next Steps &amp; Going Global</vt:lpstr>
      <vt:lpstr>Works Cited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michaelsclausen1@gmail.com</dc:creator>
  <cp:lastModifiedBy>michaelsclausen1@gmail.com</cp:lastModifiedBy>
  <cp:revision>3</cp:revision>
  <dcterms:created xsi:type="dcterms:W3CDTF">2023-03-07T23:32:06Z</dcterms:created>
  <dcterms:modified xsi:type="dcterms:W3CDTF">2023-04-20T18:02:42Z</dcterms:modified>
</cp:coreProperties>
</file>