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modernComment_100_64147130.xml" ContentType="application/vnd.ms-powerpoint.comments+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56" r:id="rId2"/>
  </p:sldIdLst>
  <p:sldSz cx="38404800" cy="38404800"/>
  <p:notesSz cx="6858000" cy="9144000"/>
  <p:defaultTextStyle>
    <a:defPPr>
      <a:defRPr lang="en-US"/>
    </a:defPPr>
    <a:lvl1pPr marL="0" algn="l" defTabSz="3686861" rtl="0" eaLnBrk="1" latinLnBrk="0" hangingPunct="1">
      <a:defRPr sz="7258" kern="1200">
        <a:solidFill>
          <a:schemeClr val="tx1"/>
        </a:solidFill>
        <a:latin typeface="+mn-lt"/>
        <a:ea typeface="+mn-ea"/>
        <a:cs typeface="+mn-cs"/>
      </a:defRPr>
    </a:lvl1pPr>
    <a:lvl2pPr marL="1843430" algn="l" defTabSz="3686861" rtl="0" eaLnBrk="1" latinLnBrk="0" hangingPunct="1">
      <a:defRPr sz="7258" kern="1200">
        <a:solidFill>
          <a:schemeClr val="tx1"/>
        </a:solidFill>
        <a:latin typeface="+mn-lt"/>
        <a:ea typeface="+mn-ea"/>
        <a:cs typeface="+mn-cs"/>
      </a:defRPr>
    </a:lvl2pPr>
    <a:lvl3pPr marL="3686861" algn="l" defTabSz="3686861" rtl="0" eaLnBrk="1" latinLnBrk="0" hangingPunct="1">
      <a:defRPr sz="7258" kern="1200">
        <a:solidFill>
          <a:schemeClr val="tx1"/>
        </a:solidFill>
        <a:latin typeface="+mn-lt"/>
        <a:ea typeface="+mn-ea"/>
        <a:cs typeface="+mn-cs"/>
      </a:defRPr>
    </a:lvl3pPr>
    <a:lvl4pPr marL="5530291" algn="l" defTabSz="3686861" rtl="0" eaLnBrk="1" latinLnBrk="0" hangingPunct="1">
      <a:defRPr sz="7258" kern="1200">
        <a:solidFill>
          <a:schemeClr val="tx1"/>
        </a:solidFill>
        <a:latin typeface="+mn-lt"/>
        <a:ea typeface="+mn-ea"/>
        <a:cs typeface="+mn-cs"/>
      </a:defRPr>
    </a:lvl4pPr>
    <a:lvl5pPr marL="7373722" algn="l" defTabSz="3686861" rtl="0" eaLnBrk="1" latinLnBrk="0" hangingPunct="1">
      <a:defRPr sz="7258" kern="1200">
        <a:solidFill>
          <a:schemeClr val="tx1"/>
        </a:solidFill>
        <a:latin typeface="+mn-lt"/>
        <a:ea typeface="+mn-ea"/>
        <a:cs typeface="+mn-cs"/>
      </a:defRPr>
    </a:lvl5pPr>
    <a:lvl6pPr marL="9217152" algn="l" defTabSz="3686861" rtl="0" eaLnBrk="1" latinLnBrk="0" hangingPunct="1">
      <a:defRPr sz="7258" kern="1200">
        <a:solidFill>
          <a:schemeClr val="tx1"/>
        </a:solidFill>
        <a:latin typeface="+mn-lt"/>
        <a:ea typeface="+mn-ea"/>
        <a:cs typeface="+mn-cs"/>
      </a:defRPr>
    </a:lvl6pPr>
    <a:lvl7pPr marL="11060582" algn="l" defTabSz="3686861" rtl="0" eaLnBrk="1" latinLnBrk="0" hangingPunct="1">
      <a:defRPr sz="7258" kern="1200">
        <a:solidFill>
          <a:schemeClr val="tx1"/>
        </a:solidFill>
        <a:latin typeface="+mn-lt"/>
        <a:ea typeface="+mn-ea"/>
        <a:cs typeface="+mn-cs"/>
      </a:defRPr>
    </a:lvl7pPr>
    <a:lvl8pPr marL="12904013" algn="l" defTabSz="3686861" rtl="0" eaLnBrk="1" latinLnBrk="0" hangingPunct="1">
      <a:defRPr sz="7258" kern="1200">
        <a:solidFill>
          <a:schemeClr val="tx1"/>
        </a:solidFill>
        <a:latin typeface="+mn-lt"/>
        <a:ea typeface="+mn-ea"/>
        <a:cs typeface="+mn-cs"/>
      </a:defRPr>
    </a:lvl8pPr>
    <a:lvl9pPr marL="14747443" algn="l" defTabSz="3686861" rtl="0" eaLnBrk="1" latinLnBrk="0" hangingPunct="1">
      <a:defRPr sz="7258"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096" userDrawn="1">
          <p15:clr>
            <a:srgbClr val="A4A3A4"/>
          </p15:clr>
        </p15:guide>
        <p15:guide id="2" pos="12096"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0178DF8-0100-F5A7-02EB-E09674AE261D}" name="Thompson, Lauren" initials="TL" userId="S::lthompson6@luc.edu::57d1a5ce-e646-43a8-bbc6-e9fb3389fb2f"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DF860C"/>
    <a:srgbClr val="FF5743"/>
    <a:srgbClr val="FF9086"/>
    <a:srgbClr val="990000"/>
    <a:srgbClr val="99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923" autoAdjust="0"/>
    <p:restoredTop sz="97030" autoAdjust="0"/>
  </p:normalViewPr>
  <p:slideViewPr>
    <p:cSldViewPr snapToGrid="0">
      <p:cViewPr>
        <p:scale>
          <a:sx n="50" d="100"/>
          <a:sy n="50" d="100"/>
        </p:scale>
        <p:origin x="144" y="144"/>
      </p:cViewPr>
      <p:guideLst>
        <p:guide orient="horz" pos="12096"/>
        <p:guide pos="12096"/>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microsoft.com/office/2018/10/relationships/authors" Target="authors.xml"/><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file:////Users/laurenthompson/Downloads/num_apa_5_of_cit-3.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Volumes/LEXAR/Research_Olsen/num_cit_within_5_apa.dat"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15571720006277"/>
          <c:y val="4.2553191489361701E-2"/>
          <c:w val="0.78661398860898546"/>
          <c:h val="0.7799095325850226"/>
        </c:manualLayout>
      </c:layout>
      <c:scatterChart>
        <c:scatterStyle val="smoothMarker"/>
        <c:varyColors val="0"/>
        <c:ser>
          <c:idx val="0"/>
          <c:order val="0"/>
          <c:tx>
            <c:v>CIT</c:v>
          </c:tx>
          <c:spPr>
            <a:ln w="19050" cap="rnd">
              <a:solidFill>
                <a:srgbClr val="FF0000"/>
              </a:solidFill>
              <a:round/>
            </a:ln>
            <a:effectLst/>
          </c:spPr>
          <c:marker>
            <c:symbol val="none"/>
          </c:marker>
          <c:xVal>
            <c:numRef>
              <c:f>num_apa_5_of_cit!$B$1:$B$4022</c:f>
              <c:numCache>
                <c:formatCode>General</c:formatCode>
                <c:ptCount val="4022"/>
                <c:pt idx="0">
                  <c:v>4.0278468423669812E-2</c:v>
                </c:pt>
                <c:pt idx="1">
                  <c:v>8.0556936847339625E-2</c:v>
                </c:pt>
                <c:pt idx="2">
                  <c:v>0.12083540527100944</c:v>
                </c:pt>
                <c:pt idx="3">
                  <c:v>0.16111387369467925</c:v>
                </c:pt>
                <c:pt idx="4">
                  <c:v>0.20139234211834908</c:v>
                </c:pt>
                <c:pt idx="5">
                  <c:v>0.24167081054201889</c:v>
                </c:pt>
                <c:pt idx="6">
                  <c:v>0.28194927896568872</c:v>
                </c:pt>
                <c:pt idx="7">
                  <c:v>0.3222277473893585</c:v>
                </c:pt>
                <c:pt idx="8">
                  <c:v>0.36250621581302833</c:v>
                </c:pt>
                <c:pt idx="9">
                  <c:v>0.40278468423669817</c:v>
                </c:pt>
                <c:pt idx="10">
                  <c:v>0.443063152660368</c:v>
                </c:pt>
                <c:pt idx="11">
                  <c:v>0.48334162108403778</c:v>
                </c:pt>
                <c:pt idx="12">
                  <c:v>0.52362008950770755</c:v>
                </c:pt>
                <c:pt idx="13">
                  <c:v>0.56389855793137744</c:v>
                </c:pt>
                <c:pt idx="14">
                  <c:v>0.60417702635504722</c:v>
                </c:pt>
                <c:pt idx="15">
                  <c:v>0.644455494778717</c:v>
                </c:pt>
                <c:pt idx="16">
                  <c:v>0.68473396320238689</c:v>
                </c:pt>
                <c:pt idx="17">
                  <c:v>0.72501243162605666</c:v>
                </c:pt>
                <c:pt idx="18">
                  <c:v>0.76529090004972655</c:v>
                </c:pt>
                <c:pt idx="19">
                  <c:v>0.80556936847339633</c:v>
                </c:pt>
                <c:pt idx="20">
                  <c:v>0.84584783689706611</c:v>
                </c:pt>
                <c:pt idx="21">
                  <c:v>0.886126305320736</c:v>
                </c:pt>
                <c:pt idx="22">
                  <c:v>0.92640477374440577</c:v>
                </c:pt>
                <c:pt idx="23">
                  <c:v>0.96668324216807555</c:v>
                </c:pt>
                <c:pt idx="24">
                  <c:v>1.0069617105917454</c:v>
                </c:pt>
                <c:pt idx="25">
                  <c:v>1.0472401790154151</c:v>
                </c:pt>
                <c:pt idx="26">
                  <c:v>1.087518647439085</c:v>
                </c:pt>
                <c:pt idx="27">
                  <c:v>1.1277971158627549</c:v>
                </c:pt>
                <c:pt idx="28">
                  <c:v>1.1680755842864246</c:v>
                </c:pt>
                <c:pt idx="29">
                  <c:v>1.2083540527100944</c:v>
                </c:pt>
                <c:pt idx="30">
                  <c:v>1.2486325211337643</c:v>
                </c:pt>
                <c:pt idx="31">
                  <c:v>1.288910989557434</c:v>
                </c:pt>
                <c:pt idx="32">
                  <c:v>1.3291894579811039</c:v>
                </c:pt>
                <c:pt idx="33">
                  <c:v>1.3694679264047738</c:v>
                </c:pt>
                <c:pt idx="34">
                  <c:v>1.4097463948284434</c:v>
                </c:pt>
                <c:pt idx="35">
                  <c:v>1.4500248632521133</c:v>
                </c:pt>
                <c:pt idx="36">
                  <c:v>1.490303331675783</c:v>
                </c:pt>
                <c:pt idx="37">
                  <c:v>1.5305818000994531</c:v>
                </c:pt>
                <c:pt idx="38">
                  <c:v>1.570860268523123</c:v>
                </c:pt>
                <c:pt idx="39">
                  <c:v>1.6111387369467927</c:v>
                </c:pt>
                <c:pt idx="40">
                  <c:v>1.6514172053704625</c:v>
                </c:pt>
                <c:pt idx="41">
                  <c:v>1.6916956737941322</c:v>
                </c:pt>
                <c:pt idx="42">
                  <c:v>1.7319741422178021</c:v>
                </c:pt>
                <c:pt idx="43">
                  <c:v>1.772252610641472</c:v>
                </c:pt>
                <c:pt idx="44">
                  <c:v>1.8125310790651417</c:v>
                </c:pt>
                <c:pt idx="45">
                  <c:v>1.8528095474888115</c:v>
                </c:pt>
                <c:pt idx="46">
                  <c:v>1.8930880159124812</c:v>
                </c:pt>
                <c:pt idx="47">
                  <c:v>1.9333664843361511</c:v>
                </c:pt>
                <c:pt idx="48">
                  <c:v>1.973644952759821</c:v>
                </c:pt>
                <c:pt idx="49">
                  <c:v>2.0139234211834909</c:v>
                </c:pt>
                <c:pt idx="50">
                  <c:v>2.0542018896071608</c:v>
                </c:pt>
                <c:pt idx="51">
                  <c:v>2.0944803580308302</c:v>
                </c:pt>
                <c:pt idx="52">
                  <c:v>2.1347588264545001</c:v>
                </c:pt>
                <c:pt idx="53">
                  <c:v>2.17503729487817</c:v>
                </c:pt>
                <c:pt idx="54">
                  <c:v>2.2153157633018399</c:v>
                </c:pt>
                <c:pt idx="55">
                  <c:v>2.2555942317255098</c:v>
                </c:pt>
                <c:pt idx="56">
                  <c:v>2.2958727001491797</c:v>
                </c:pt>
                <c:pt idx="57">
                  <c:v>2.3361511685728491</c:v>
                </c:pt>
                <c:pt idx="58">
                  <c:v>2.3764296369965194</c:v>
                </c:pt>
                <c:pt idx="59">
                  <c:v>2.4167081054201889</c:v>
                </c:pt>
                <c:pt idx="60">
                  <c:v>2.4569865738438588</c:v>
                </c:pt>
                <c:pt idx="61">
                  <c:v>2.4972650422675287</c:v>
                </c:pt>
                <c:pt idx="62">
                  <c:v>2.5375435106911985</c:v>
                </c:pt>
                <c:pt idx="63">
                  <c:v>2.577821979114868</c:v>
                </c:pt>
                <c:pt idx="64">
                  <c:v>2.6181004475385383</c:v>
                </c:pt>
                <c:pt idx="65">
                  <c:v>2.6583789159622078</c:v>
                </c:pt>
                <c:pt idx="66">
                  <c:v>2.6986573843858777</c:v>
                </c:pt>
                <c:pt idx="67">
                  <c:v>2.7389358528095475</c:v>
                </c:pt>
                <c:pt idx="68">
                  <c:v>2.7792143212332174</c:v>
                </c:pt>
                <c:pt idx="69">
                  <c:v>2.8194927896568869</c:v>
                </c:pt>
                <c:pt idx="70">
                  <c:v>2.8597712580805572</c:v>
                </c:pt>
                <c:pt idx="71">
                  <c:v>2.9000497265042267</c:v>
                </c:pt>
                <c:pt idx="72">
                  <c:v>2.9403281949278965</c:v>
                </c:pt>
                <c:pt idx="73">
                  <c:v>2.980606663351566</c:v>
                </c:pt>
                <c:pt idx="74">
                  <c:v>3.0208851317752363</c:v>
                </c:pt>
                <c:pt idx="75">
                  <c:v>3.0611636001989062</c:v>
                </c:pt>
                <c:pt idx="76">
                  <c:v>3.1014420686225757</c:v>
                </c:pt>
                <c:pt idx="77">
                  <c:v>3.141720537046246</c:v>
                </c:pt>
                <c:pt idx="78">
                  <c:v>3.1819990054699154</c:v>
                </c:pt>
                <c:pt idx="79">
                  <c:v>3.2222774738935853</c:v>
                </c:pt>
                <c:pt idx="80">
                  <c:v>3.2625559423172552</c:v>
                </c:pt>
                <c:pt idx="81">
                  <c:v>3.3028344107409251</c:v>
                </c:pt>
                <c:pt idx="82">
                  <c:v>3.3431128791645945</c:v>
                </c:pt>
                <c:pt idx="83">
                  <c:v>3.3833913475882644</c:v>
                </c:pt>
                <c:pt idx="84">
                  <c:v>3.4236698160119343</c:v>
                </c:pt>
                <c:pt idx="85">
                  <c:v>3.4639482844356042</c:v>
                </c:pt>
                <c:pt idx="86">
                  <c:v>3.5042267528592737</c:v>
                </c:pt>
                <c:pt idx="87">
                  <c:v>3.544505221282944</c:v>
                </c:pt>
                <c:pt idx="88">
                  <c:v>3.5847836897066134</c:v>
                </c:pt>
                <c:pt idx="89">
                  <c:v>3.6250621581302833</c:v>
                </c:pt>
                <c:pt idx="90">
                  <c:v>3.6653406265539537</c:v>
                </c:pt>
                <c:pt idx="91">
                  <c:v>3.7056190949776231</c:v>
                </c:pt>
                <c:pt idx="92">
                  <c:v>3.745897563401293</c:v>
                </c:pt>
                <c:pt idx="93">
                  <c:v>3.7861760318249624</c:v>
                </c:pt>
                <c:pt idx="94">
                  <c:v>3.8264545002486328</c:v>
                </c:pt>
                <c:pt idx="95">
                  <c:v>3.8667329686723022</c:v>
                </c:pt>
                <c:pt idx="96">
                  <c:v>3.9070114370959721</c:v>
                </c:pt>
                <c:pt idx="97">
                  <c:v>3.947289905519642</c:v>
                </c:pt>
                <c:pt idx="98">
                  <c:v>3.9875683739433119</c:v>
                </c:pt>
                <c:pt idx="99">
                  <c:v>4.0278468423669818</c:v>
                </c:pt>
                <c:pt idx="100">
                  <c:v>4.0681253107906521</c:v>
                </c:pt>
                <c:pt idx="101">
                  <c:v>4.1084037792143215</c:v>
                </c:pt>
                <c:pt idx="102">
                  <c:v>4.148682247637991</c:v>
                </c:pt>
                <c:pt idx="103">
                  <c:v>4.1889607160616604</c:v>
                </c:pt>
                <c:pt idx="104">
                  <c:v>4.2292391844853308</c:v>
                </c:pt>
                <c:pt idx="105">
                  <c:v>4.2695176529090002</c:v>
                </c:pt>
                <c:pt idx="106">
                  <c:v>4.3097961213326696</c:v>
                </c:pt>
                <c:pt idx="107">
                  <c:v>4.35007458975634</c:v>
                </c:pt>
                <c:pt idx="108">
                  <c:v>4.3903530581800103</c:v>
                </c:pt>
                <c:pt idx="109">
                  <c:v>4.4306315266036798</c:v>
                </c:pt>
                <c:pt idx="110">
                  <c:v>4.4709099950273501</c:v>
                </c:pt>
                <c:pt idx="111">
                  <c:v>4.5111884634510195</c:v>
                </c:pt>
                <c:pt idx="112">
                  <c:v>4.551466931874689</c:v>
                </c:pt>
                <c:pt idx="113">
                  <c:v>4.5917454002983593</c:v>
                </c:pt>
                <c:pt idx="114">
                  <c:v>4.6320238687220288</c:v>
                </c:pt>
                <c:pt idx="115">
                  <c:v>4.6723023371456982</c:v>
                </c:pt>
                <c:pt idx="116">
                  <c:v>4.7125808055693685</c:v>
                </c:pt>
                <c:pt idx="117">
                  <c:v>4.7528592739930389</c:v>
                </c:pt>
                <c:pt idx="118">
                  <c:v>4.7931377424167083</c:v>
                </c:pt>
                <c:pt idx="119">
                  <c:v>4.8334162108403778</c:v>
                </c:pt>
                <c:pt idx="120">
                  <c:v>4.8736946792640481</c:v>
                </c:pt>
                <c:pt idx="121">
                  <c:v>4.9139731476877175</c:v>
                </c:pt>
                <c:pt idx="122">
                  <c:v>4.954251616111387</c:v>
                </c:pt>
                <c:pt idx="123">
                  <c:v>4.9945300845350573</c:v>
                </c:pt>
                <c:pt idx="124">
                  <c:v>5.0348085529587268</c:v>
                </c:pt>
                <c:pt idx="125">
                  <c:v>5.0750870213823971</c:v>
                </c:pt>
                <c:pt idx="126">
                  <c:v>5.1153654898060665</c:v>
                </c:pt>
                <c:pt idx="127">
                  <c:v>5.155643958229736</c:v>
                </c:pt>
                <c:pt idx="128">
                  <c:v>5.1959224266534063</c:v>
                </c:pt>
                <c:pt idx="129">
                  <c:v>5.2362008950770766</c:v>
                </c:pt>
                <c:pt idx="130">
                  <c:v>5.2764793635007452</c:v>
                </c:pt>
                <c:pt idx="131">
                  <c:v>5.3167578319244155</c:v>
                </c:pt>
                <c:pt idx="132">
                  <c:v>5.3570363003480859</c:v>
                </c:pt>
                <c:pt idx="133">
                  <c:v>5.3973147687717553</c:v>
                </c:pt>
                <c:pt idx="134">
                  <c:v>5.4375932371954256</c:v>
                </c:pt>
                <c:pt idx="135">
                  <c:v>5.4778717056190951</c:v>
                </c:pt>
                <c:pt idx="136">
                  <c:v>5.5181501740427645</c:v>
                </c:pt>
                <c:pt idx="137">
                  <c:v>5.5584286424664349</c:v>
                </c:pt>
                <c:pt idx="138">
                  <c:v>5.5987071108901052</c:v>
                </c:pt>
                <c:pt idx="139">
                  <c:v>5.6389855793137738</c:v>
                </c:pt>
                <c:pt idx="140">
                  <c:v>5.6792640477374441</c:v>
                </c:pt>
                <c:pt idx="141">
                  <c:v>5.7195425161611144</c:v>
                </c:pt>
                <c:pt idx="142">
                  <c:v>5.7598209845847839</c:v>
                </c:pt>
                <c:pt idx="143">
                  <c:v>5.8000994530084533</c:v>
                </c:pt>
                <c:pt idx="144">
                  <c:v>5.8403779214321228</c:v>
                </c:pt>
                <c:pt idx="145">
                  <c:v>5.8806563898557931</c:v>
                </c:pt>
                <c:pt idx="146">
                  <c:v>5.9209348582794634</c:v>
                </c:pt>
                <c:pt idx="147">
                  <c:v>5.961213326703132</c:v>
                </c:pt>
                <c:pt idx="148">
                  <c:v>6.0014917951268023</c:v>
                </c:pt>
                <c:pt idx="149">
                  <c:v>6.0417702635504726</c:v>
                </c:pt>
                <c:pt idx="150">
                  <c:v>6.0820487319741421</c:v>
                </c:pt>
                <c:pt idx="151">
                  <c:v>6.1223272003978124</c:v>
                </c:pt>
                <c:pt idx="152">
                  <c:v>6.1626056688214819</c:v>
                </c:pt>
                <c:pt idx="153">
                  <c:v>6.2028841372451513</c:v>
                </c:pt>
                <c:pt idx="154">
                  <c:v>6.2431626056688216</c:v>
                </c:pt>
                <c:pt idx="155">
                  <c:v>6.283441074092492</c:v>
                </c:pt>
                <c:pt idx="156">
                  <c:v>6.3237195425161605</c:v>
                </c:pt>
                <c:pt idx="157">
                  <c:v>6.3639980109398309</c:v>
                </c:pt>
                <c:pt idx="158">
                  <c:v>6.4042764793635012</c:v>
                </c:pt>
                <c:pt idx="159">
                  <c:v>6.4445549477871706</c:v>
                </c:pt>
                <c:pt idx="160">
                  <c:v>6.4848334162108401</c:v>
                </c:pt>
                <c:pt idx="161">
                  <c:v>6.5251118846345104</c:v>
                </c:pt>
                <c:pt idx="162">
                  <c:v>6.5653903530581799</c:v>
                </c:pt>
                <c:pt idx="163">
                  <c:v>6.6056688214818502</c:v>
                </c:pt>
                <c:pt idx="164">
                  <c:v>6.6459472899055188</c:v>
                </c:pt>
                <c:pt idx="165">
                  <c:v>6.6862257583291891</c:v>
                </c:pt>
                <c:pt idx="166">
                  <c:v>6.7265042267528594</c:v>
                </c:pt>
                <c:pt idx="167">
                  <c:v>6.7667826951765289</c:v>
                </c:pt>
                <c:pt idx="168">
                  <c:v>6.8070611636001992</c:v>
                </c:pt>
                <c:pt idx="169">
                  <c:v>6.8473396320238686</c:v>
                </c:pt>
                <c:pt idx="170">
                  <c:v>6.8876181004475381</c:v>
                </c:pt>
                <c:pt idx="171">
                  <c:v>6.9278965688712084</c:v>
                </c:pt>
                <c:pt idx="172">
                  <c:v>6.9681750372948787</c:v>
                </c:pt>
                <c:pt idx="173">
                  <c:v>7.0084535057185473</c:v>
                </c:pt>
                <c:pt idx="174">
                  <c:v>7.0487319741422176</c:v>
                </c:pt>
                <c:pt idx="175">
                  <c:v>7.089010442565888</c:v>
                </c:pt>
                <c:pt idx="176">
                  <c:v>7.1292889109895574</c:v>
                </c:pt>
                <c:pt idx="177">
                  <c:v>7.1695673794132269</c:v>
                </c:pt>
                <c:pt idx="178">
                  <c:v>7.2098458478368972</c:v>
                </c:pt>
                <c:pt idx="179">
                  <c:v>7.2501243162605666</c:v>
                </c:pt>
                <c:pt idx="180">
                  <c:v>7.290402784684237</c:v>
                </c:pt>
                <c:pt idx="181">
                  <c:v>7.3306812531079073</c:v>
                </c:pt>
                <c:pt idx="182">
                  <c:v>7.3709597215315759</c:v>
                </c:pt>
                <c:pt idx="183">
                  <c:v>7.4112381899552462</c:v>
                </c:pt>
                <c:pt idx="184">
                  <c:v>7.4515166583789165</c:v>
                </c:pt>
                <c:pt idx="185">
                  <c:v>7.491795126802586</c:v>
                </c:pt>
                <c:pt idx="186">
                  <c:v>7.5320735952262554</c:v>
                </c:pt>
                <c:pt idx="187">
                  <c:v>7.5723520636499249</c:v>
                </c:pt>
                <c:pt idx="188">
                  <c:v>7.6126305320735952</c:v>
                </c:pt>
                <c:pt idx="189">
                  <c:v>7.6529090004972655</c:v>
                </c:pt>
                <c:pt idx="190">
                  <c:v>7.6931874689209341</c:v>
                </c:pt>
                <c:pt idx="191">
                  <c:v>7.7334659373446044</c:v>
                </c:pt>
                <c:pt idx="192">
                  <c:v>7.7737444057682747</c:v>
                </c:pt>
                <c:pt idx="193">
                  <c:v>7.8140228741919442</c:v>
                </c:pt>
                <c:pt idx="194">
                  <c:v>7.8543013426156145</c:v>
                </c:pt>
                <c:pt idx="195">
                  <c:v>7.894579811039284</c:v>
                </c:pt>
                <c:pt idx="196">
                  <c:v>7.9348582794629534</c:v>
                </c:pt>
                <c:pt idx="197">
                  <c:v>7.9751367478866237</c:v>
                </c:pt>
                <c:pt idx="198">
                  <c:v>8.0154152163102932</c:v>
                </c:pt>
                <c:pt idx="199">
                  <c:v>8.0556936847339635</c:v>
                </c:pt>
                <c:pt idx="200">
                  <c:v>8.0959721531576339</c:v>
                </c:pt>
                <c:pt idx="201">
                  <c:v>8.1362506215813042</c:v>
                </c:pt>
                <c:pt idx="202">
                  <c:v>8.1765290900049727</c:v>
                </c:pt>
                <c:pt idx="203">
                  <c:v>8.2168075584286431</c:v>
                </c:pt>
                <c:pt idx="204">
                  <c:v>8.2570860268523134</c:v>
                </c:pt>
                <c:pt idx="205">
                  <c:v>8.297364495275982</c:v>
                </c:pt>
                <c:pt idx="206">
                  <c:v>8.3376429636996523</c:v>
                </c:pt>
                <c:pt idx="207">
                  <c:v>8.3779214321233209</c:v>
                </c:pt>
                <c:pt idx="208">
                  <c:v>8.4181999005469912</c:v>
                </c:pt>
                <c:pt idx="209">
                  <c:v>8.4584783689706615</c:v>
                </c:pt>
                <c:pt idx="210">
                  <c:v>8.4987568373943301</c:v>
                </c:pt>
                <c:pt idx="211">
                  <c:v>8.5390353058180004</c:v>
                </c:pt>
                <c:pt idx="212">
                  <c:v>8.5793137742416707</c:v>
                </c:pt>
                <c:pt idx="213">
                  <c:v>8.6195922426653393</c:v>
                </c:pt>
                <c:pt idx="214">
                  <c:v>8.6598707110890096</c:v>
                </c:pt>
                <c:pt idx="215">
                  <c:v>8.70014917951268</c:v>
                </c:pt>
                <c:pt idx="216">
                  <c:v>8.7404276479363503</c:v>
                </c:pt>
                <c:pt idx="217">
                  <c:v>8.7807061163600206</c:v>
                </c:pt>
                <c:pt idx="218">
                  <c:v>8.820984584783691</c:v>
                </c:pt>
                <c:pt idx="219">
                  <c:v>8.8612630532073595</c:v>
                </c:pt>
                <c:pt idx="220">
                  <c:v>8.9015415216310299</c:v>
                </c:pt>
                <c:pt idx="221">
                  <c:v>8.9418199900547002</c:v>
                </c:pt>
                <c:pt idx="222">
                  <c:v>8.9820984584783687</c:v>
                </c:pt>
                <c:pt idx="223">
                  <c:v>9.0223769269020391</c:v>
                </c:pt>
                <c:pt idx="224">
                  <c:v>9.0626553953257094</c:v>
                </c:pt>
                <c:pt idx="225">
                  <c:v>9.102933863749378</c:v>
                </c:pt>
                <c:pt idx="226">
                  <c:v>9.1432123321730483</c:v>
                </c:pt>
                <c:pt idx="227">
                  <c:v>9.1834908005967186</c:v>
                </c:pt>
                <c:pt idx="228">
                  <c:v>9.2237692690203872</c:v>
                </c:pt>
                <c:pt idx="229">
                  <c:v>9.2640477374440575</c:v>
                </c:pt>
                <c:pt idx="230">
                  <c:v>9.3043262058677279</c:v>
                </c:pt>
                <c:pt idx="231">
                  <c:v>9.3446046742913964</c:v>
                </c:pt>
                <c:pt idx="232">
                  <c:v>9.3848831427150667</c:v>
                </c:pt>
                <c:pt idx="233">
                  <c:v>9.4251616111387371</c:v>
                </c:pt>
                <c:pt idx="234">
                  <c:v>9.4654400795624074</c:v>
                </c:pt>
                <c:pt idx="235">
                  <c:v>9.5057185479860777</c:v>
                </c:pt>
                <c:pt idx="236">
                  <c:v>9.5459970164097463</c:v>
                </c:pt>
                <c:pt idx="237">
                  <c:v>9.5862754848334166</c:v>
                </c:pt>
                <c:pt idx="238">
                  <c:v>9.626553953257087</c:v>
                </c:pt>
                <c:pt idx="239">
                  <c:v>9.6668324216807555</c:v>
                </c:pt>
                <c:pt idx="240">
                  <c:v>9.7071108901044258</c:v>
                </c:pt>
                <c:pt idx="241">
                  <c:v>9.7473893585280962</c:v>
                </c:pt>
                <c:pt idx="242">
                  <c:v>9.7876678269517647</c:v>
                </c:pt>
                <c:pt idx="243">
                  <c:v>9.8279462953754351</c:v>
                </c:pt>
                <c:pt idx="244">
                  <c:v>9.8682247637991054</c:v>
                </c:pt>
                <c:pt idx="245">
                  <c:v>9.908503232222774</c:v>
                </c:pt>
                <c:pt idx="246">
                  <c:v>9.9487817006464443</c:v>
                </c:pt>
                <c:pt idx="247">
                  <c:v>9.9890601690701146</c:v>
                </c:pt>
                <c:pt idx="248">
                  <c:v>10.029338637493783</c:v>
                </c:pt>
                <c:pt idx="249">
                  <c:v>10.069617105917454</c:v>
                </c:pt>
                <c:pt idx="250">
                  <c:v>10.109895574341124</c:v>
                </c:pt>
                <c:pt idx="251">
                  <c:v>10.150174042764794</c:v>
                </c:pt>
                <c:pt idx="252">
                  <c:v>10.190452511188463</c:v>
                </c:pt>
                <c:pt idx="253">
                  <c:v>10.230730979612133</c:v>
                </c:pt>
                <c:pt idx="254">
                  <c:v>10.271009448035803</c:v>
                </c:pt>
                <c:pt idx="255">
                  <c:v>10.311287916459472</c:v>
                </c:pt>
                <c:pt idx="256">
                  <c:v>10.351566384883144</c:v>
                </c:pt>
                <c:pt idx="257">
                  <c:v>10.391844853306813</c:v>
                </c:pt>
                <c:pt idx="258">
                  <c:v>10.432123321730481</c:v>
                </c:pt>
                <c:pt idx="259">
                  <c:v>10.472401790154153</c:v>
                </c:pt>
                <c:pt idx="260">
                  <c:v>10.512680258577822</c:v>
                </c:pt>
                <c:pt idx="261">
                  <c:v>10.55295872700149</c:v>
                </c:pt>
                <c:pt idx="262">
                  <c:v>10.593237195425163</c:v>
                </c:pt>
                <c:pt idx="263">
                  <c:v>10.633515663848831</c:v>
                </c:pt>
                <c:pt idx="264">
                  <c:v>10.673794132272501</c:v>
                </c:pt>
                <c:pt idx="265">
                  <c:v>10.714072600696172</c:v>
                </c:pt>
                <c:pt idx="266">
                  <c:v>10.75435106911984</c:v>
                </c:pt>
                <c:pt idx="267">
                  <c:v>10.794629537543511</c:v>
                </c:pt>
                <c:pt idx="268">
                  <c:v>10.834908005967181</c:v>
                </c:pt>
                <c:pt idx="269">
                  <c:v>10.875186474390851</c:v>
                </c:pt>
                <c:pt idx="270">
                  <c:v>10.91546494281452</c:v>
                </c:pt>
                <c:pt idx="271">
                  <c:v>10.95574341123819</c:v>
                </c:pt>
                <c:pt idx="272">
                  <c:v>10.996021879661861</c:v>
                </c:pt>
                <c:pt idx="273">
                  <c:v>11.036300348085529</c:v>
                </c:pt>
                <c:pt idx="274">
                  <c:v>11.076578816509201</c:v>
                </c:pt>
                <c:pt idx="275">
                  <c:v>11.11685728493287</c:v>
                </c:pt>
                <c:pt idx="276">
                  <c:v>11.157135753356538</c:v>
                </c:pt>
                <c:pt idx="277">
                  <c:v>11.19741422178021</c:v>
                </c:pt>
                <c:pt idx="278">
                  <c:v>11.237692690203879</c:v>
                </c:pt>
                <c:pt idx="279">
                  <c:v>11.277971158627548</c:v>
                </c:pt>
                <c:pt idx="280">
                  <c:v>11.31824962705122</c:v>
                </c:pt>
                <c:pt idx="281">
                  <c:v>11.358528095474888</c:v>
                </c:pt>
                <c:pt idx="282">
                  <c:v>11.398806563898557</c:v>
                </c:pt>
                <c:pt idx="283">
                  <c:v>11.439085032322229</c:v>
                </c:pt>
                <c:pt idx="284">
                  <c:v>11.479363500745897</c:v>
                </c:pt>
                <c:pt idx="285">
                  <c:v>11.519641969169568</c:v>
                </c:pt>
                <c:pt idx="286">
                  <c:v>11.559920437593236</c:v>
                </c:pt>
                <c:pt idx="287">
                  <c:v>11.600198906016907</c:v>
                </c:pt>
                <c:pt idx="288">
                  <c:v>11.640477374440577</c:v>
                </c:pt>
                <c:pt idx="289">
                  <c:v>11.680755842864246</c:v>
                </c:pt>
                <c:pt idx="290">
                  <c:v>11.721034311287918</c:v>
                </c:pt>
                <c:pt idx="291">
                  <c:v>11.761312779711586</c:v>
                </c:pt>
                <c:pt idx="292">
                  <c:v>11.801591248135255</c:v>
                </c:pt>
                <c:pt idx="293">
                  <c:v>11.841869716558927</c:v>
                </c:pt>
                <c:pt idx="294">
                  <c:v>11.882148184982595</c:v>
                </c:pt>
                <c:pt idx="295">
                  <c:v>11.922426653406264</c:v>
                </c:pt>
                <c:pt idx="296">
                  <c:v>11.962705121829936</c:v>
                </c:pt>
                <c:pt idx="297">
                  <c:v>12.002983590253605</c:v>
                </c:pt>
                <c:pt idx="298">
                  <c:v>12.043262058677275</c:v>
                </c:pt>
                <c:pt idx="299">
                  <c:v>12.083540527100945</c:v>
                </c:pt>
                <c:pt idx="300">
                  <c:v>12.123818995524614</c:v>
                </c:pt>
                <c:pt idx="301">
                  <c:v>12.164097463948284</c:v>
                </c:pt>
                <c:pt idx="302">
                  <c:v>12.204375932371955</c:v>
                </c:pt>
                <c:pt idx="303">
                  <c:v>12.244654400795625</c:v>
                </c:pt>
                <c:pt idx="304">
                  <c:v>12.284932869219293</c:v>
                </c:pt>
                <c:pt idx="305">
                  <c:v>12.325211337642964</c:v>
                </c:pt>
                <c:pt idx="306">
                  <c:v>12.365489806066634</c:v>
                </c:pt>
                <c:pt idx="307">
                  <c:v>12.405768274490303</c:v>
                </c:pt>
                <c:pt idx="308">
                  <c:v>12.446046742913975</c:v>
                </c:pt>
                <c:pt idx="309">
                  <c:v>12.486325211337643</c:v>
                </c:pt>
                <c:pt idx="310">
                  <c:v>12.526603679761312</c:v>
                </c:pt>
                <c:pt idx="311">
                  <c:v>12.566882148184984</c:v>
                </c:pt>
                <c:pt idx="312">
                  <c:v>12.607160616608653</c:v>
                </c:pt>
                <c:pt idx="313">
                  <c:v>12.647439085032321</c:v>
                </c:pt>
                <c:pt idx="314">
                  <c:v>12.687717553455993</c:v>
                </c:pt>
                <c:pt idx="315">
                  <c:v>12.727996021879662</c:v>
                </c:pt>
                <c:pt idx="316">
                  <c:v>12.76827449030333</c:v>
                </c:pt>
                <c:pt idx="317">
                  <c:v>12.808552958727002</c:v>
                </c:pt>
                <c:pt idx="318">
                  <c:v>12.848831427150671</c:v>
                </c:pt>
                <c:pt idx="319">
                  <c:v>12.889109895574341</c:v>
                </c:pt>
                <c:pt idx="320">
                  <c:v>12.929388363998012</c:v>
                </c:pt>
                <c:pt idx="321">
                  <c:v>12.96966683242168</c:v>
                </c:pt>
                <c:pt idx="322">
                  <c:v>13.009945300845351</c:v>
                </c:pt>
                <c:pt idx="323">
                  <c:v>13.050223769269021</c:v>
                </c:pt>
                <c:pt idx="324">
                  <c:v>13.090502237692691</c:v>
                </c:pt>
                <c:pt idx="325">
                  <c:v>13.13078070611636</c:v>
                </c:pt>
                <c:pt idx="326">
                  <c:v>13.17105917454003</c:v>
                </c:pt>
                <c:pt idx="327">
                  <c:v>13.2113376429637</c:v>
                </c:pt>
                <c:pt idx="328">
                  <c:v>13.251616111387369</c:v>
                </c:pt>
                <c:pt idx="329">
                  <c:v>13.291894579811038</c:v>
                </c:pt>
                <c:pt idx="330">
                  <c:v>13.33217304823471</c:v>
                </c:pt>
                <c:pt idx="331">
                  <c:v>13.372451516658378</c:v>
                </c:pt>
                <c:pt idx="332">
                  <c:v>13.412729985082049</c:v>
                </c:pt>
                <c:pt idx="333">
                  <c:v>13.453008453505719</c:v>
                </c:pt>
                <c:pt idx="334">
                  <c:v>13.493286921929387</c:v>
                </c:pt>
                <c:pt idx="335">
                  <c:v>13.533565390353058</c:v>
                </c:pt>
                <c:pt idx="336">
                  <c:v>13.573843858776728</c:v>
                </c:pt>
                <c:pt idx="337">
                  <c:v>13.614122327200398</c:v>
                </c:pt>
                <c:pt idx="338">
                  <c:v>13.654400795624067</c:v>
                </c:pt>
                <c:pt idx="339">
                  <c:v>13.694679264047737</c:v>
                </c:pt>
                <c:pt idx="340">
                  <c:v>13.734957732471408</c:v>
                </c:pt>
                <c:pt idx="341">
                  <c:v>13.775236200895076</c:v>
                </c:pt>
                <c:pt idx="342">
                  <c:v>13.815514669318748</c:v>
                </c:pt>
                <c:pt idx="343">
                  <c:v>13.855793137742417</c:v>
                </c:pt>
                <c:pt idx="344">
                  <c:v>13.896071606166085</c:v>
                </c:pt>
                <c:pt idx="345">
                  <c:v>13.936350074589757</c:v>
                </c:pt>
                <c:pt idx="346">
                  <c:v>13.976628543013426</c:v>
                </c:pt>
                <c:pt idx="347">
                  <c:v>14.016907011437095</c:v>
                </c:pt>
                <c:pt idx="348">
                  <c:v>14.057185479860767</c:v>
                </c:pt>
                <c:pt idx="349">
                  <c:v>14.097463948284435</c:v>
                </c:pt>
                <c:pt idx="350">
                  <c:v>14.137742416708104</c:v>
                </c:pt>
                <c:pt idx="351">
                  <c:v>14.178020885131776</c:v>
                </c:pt>
                <c:pt idx="352">
                  <c:v>14.218299353555444</c:v>
                </c:pt>
                <c:pt idx="353">
                  <c:v>14.258577821979115</c:v>
                </c:pt>
                <c:pt idx="354">
                  <c:v>14.298856290402785</c:v>
                </c:pt>
                <c:pt idx="355">
                  <c:v>14.339134758826454</c:v>
                </c:pt>
                <c:pt idx="356">
                  <c:v>14.379413227250124</c:v>
                </c:pt>
                <c:pt idx="357">
                  <c:v>14.419691695673794</c:v>
                </c:pt>
                <c:pt idx="358">
                  <c:v>14.459970164097465</c:v>
                </c:pt>
                <c:pt idx="359">
                  <c:v>14.500248632521133</c:v>
                </c:pt>
                <c:pt idx="360">
                  <c:v>14.540527100944805</c:v>
                </c:pt>
                <c:pt idx="361">
                  <c:v>14.580805569368474</c:v>
                </c:pt>
                <c:pt idx="362">
                  <c:v>14.621084037792142</c:v>
                </c:pt>
                <c:pt idx="363">
                  <c:v>14.661362506215815</c:v>
                </c:pt>
                <c:pt idx="364">
                  <c:v>14.701640974639483</c:v>
                </c:pt>
                <c:pt idx="365">
                  <c:v>14.741919443063152</c:v>
                </c:pt>
                <c:pt idx="366">
                  <c:v>14.782197911486824</c:v>
                </c:pt>
                <c:pt idx="367">
                  <c:v>14.822476379910492</c:v>
                </c:pt>
                <c:pt idx="368">
                  <c:v>14.862754848334161</c:v>
                </c:pt>
                <c:pt idx="369">
                  <c:v>14.903033316757833</c:v>
                </c:pt>
                <c:pt idx="370">
                  <c:v>14.943311785181502</c:v>
                </c:pt>
                <c:pt idx="371">
                  <c:v>14.983590253605172</c:v>
                </c:pt>
                <c:pt idx="372">
                  <c:v>15.02386872202884</c:v>
                </c:pt>
                <c:pt idx="373">
                  <c:v>15.064147190452511</c:v>
                </c:pt>
                <c:pt idx="374">
                  <c:v>15.104425658876181</c:v>
                </c:pt>
                <c:pt idx="375">
                  <c:v>15.14470412729985</c:v>
                </c:pt>
                <c:pt idx="376">
                  <c:v>15.184982595723522</c:v>
                </c:pt>
                <c:pt idx="377">
                  <c:v>15.22526106414719</c:v>
                </c:pt>
                <c:pt idx="378">
                  <c:v>15.265539532570859</c:v>
                </c:pt>
                <c:pt idx="379">
                  <c:v>15.305818000994531</c:v>
                </c:pt>
                <c:pt idx="380">
                  <c:v>15.3460964694182</c:v>
                </c:pt>
                <c:pt idx="381">
                  <c:v>15.386374937841868</c:v>
                </c:pt>
                <c:pt idx="382">
                  <c:v>15.42665340626554</c:v>
                </c:pt>
                <c:pt idx="383">
                  <c:v>15.466931874689209</c:v>
                </c:pt>
                <c:pt idx="384">
                  <c:v>15.507210343112877</c:v>
                </c:pt>
                <c:pt idx="385">
                  <c:v>15.547488811536549</c:v>
                </c:pt>
                <c:pt idx="386">
                  <c:v>15.587767279960218</c:v>
                </c:pt>
                <c:pt idx="387">
                  <c:v>15.628045748383888</c:v>
                </c:pt>
                <c:pt idx="388">
                  <c:v>15.668324216807559</c:v>
                </c:pt>
                <c:pt idx="389">
                  <c:v>15.708602685231229</c:v>
                </c:pt>
                <c:pt idx="390">
                  <c:v>15.748881153654898</c:v>
                </c:pt>
                <c:pt idx="391">
                  <c:v>15.789159622078568</c:v>
                </c:pt>
                <c:pt idx="392">
                  <c:v>15.829438090502238</c:v>
                </c:pt>
                <c:pt idx="393">
                  <c:v>15.869716558925907</c:v>
                </c:pt>
                <c:pt idx="394">
                  <c:v>15.909995027349579</c:v>
                </c:pt>
                <c:pt idx="395">
                  <c:v>15.950273495773247</c:v>
                </c:pt>
                <c:pt idx="396">
                  <c:v>15.990551964196916</c:v>
                </c:pt>
                <c:pt idx="397">
                  <c:v>16.030830432620586</c:v>
                </c:pt>
                <c:pt idx="398">
                  <c:v>16.071108901044255</c:v>
                </c:pt>
                <c:pt idx="399">
                  <c:v>16.111387369467927</c:v>
                </c:pt>
                <c:pt idx="400">
                  <c:v>16.151665837891596</c:v>
                </c:pt>
                <c:pt idx="401">
                  <c:v>16.191944306315268</c:v>
                </c:pt>
                <c:pt idx="402">
                  <c:v>16.232222774738936</c:v>
                </c:pt>
                <c:pt idx="403">
                  <c:v>16.272501243162608</c:v>
                </c:pt>
                <c:pt idx="404">
                  <c:v>16.312779711586277</c:v>
                </c:pt>
                <c:pt idx="405">
                  <c:v>16.353058180009945</c:v>
                </c:pt>
                <c:pt idx="406">
                  <c:v>16.393336648433618</c:v>
                </c:pt>
                <c:pt idx="407">
                  <c:v>16.433615116857286</c:v>
                </c:pt>
                <c:pt idx="408">
                  <c:v>16.473893585280955</c:v>
                </c:pt>
                <c:pt idx="409">
                  <c:v>16.514172053704627</c:v>
                </c:pt>
                <c:pt idx="410">
                  <c:v>16.554450522128295</c:v>
                </c:pt>
                <c:pt idx="411">
                  <c:v>16.594728990551964</c:v>
                </c:pt>
                <c:pt idx="412">
                  <c:v>16.635007458975636</c:v>
                </c:pt>
                <c:pt idx="413">
                  <c:v>16.675285927399305</c:v>
                </c:pt>
                <c:pt idx="414">
                  <c:v>16.715564395822973</c:v>
                </c:pt>
                <c:pt idx="415">
                  <c:v>16.755842864246642</c:v>
                </c:pt>
                <c:pt idx="416">
                  <c:v>16.796121332670314</c:v>
                </c:pt>
                <c:pt idx="417">
                  <c:v>16.836399801093982</c:v>
                </c:pt>
                <c:pt idx="418">
                  <c:v>16.876678269517651</c:v>
                </c:pt>
                <c:pt idx="419">
                  <c:v>16.916956737941323</c:v>
                </c:pt>
                <c:pt idx="420">
                  <c:v>16.957235206364992</c:v>
                </c:pt>
                <c:pt idx="421">
                  <c:v>16.99751367478866</c:v>
                </c:pt>
                <c:pt idx="422">
                  <c:v>17.037792143212332</c:v>
                </c:pt>
                <c:pt idx="423">
                  <c:v>17.078070611636001</c:v>
                </c:pt>
                <c:pt idx="424">
                  <c:v>17.118349080059669</c:v>
                </c:pt>
                <c:pt idx="425">
                  <c:v>17.158627548483341</c:v>
                </c:pt>
                <c:pt idx="426">
                  <c:v>17.19890601690701</c:v>
                </c:pt>
                <c:pt idx="427">
                  <c:v>17.239184485330679</c:v>
                </c:pt>
                <c:pt idx="428">
                  <c:v>17.279462953754351</c:v>
                </c:pt>
                <c:pt idx="429">
                  <c:v>17.319741422178019</c:v>
                </c:pt>
                <c:pt idx="430">
                  <c:v>17.360019890601691</c:v>
                </c:pt>
                <c:pt idx="431">
                  <c:v>17.40029835902536</c:v>
                </c:pt>
                <c:pt idx="432">
                  <c:v>17.440576827449028</c:v>
                </c:pt>
                <c:pt idx="433">
                  <c:v>17.480855295872701</c:v>
                </c:pt>
                <c:pt idx="434">
                  <c:v>17.521133764296369</c:v>
                </c:pt>
                <c:pt idx="435">
                  <c:v>17.561412232720041</c:v>
                </c:pt>
                <c:pt idx="436">
                  <c:v>17.60169070114371</c:v>
                </c:pt>
                <c:pt idx="437">
                  <c:v>17.641969169567382</c:v>
                </c:pt>
                <c:pt idx="438">
                  <c:v>17.68224763799105</c:v>
                </c:pt>
                <c:pt idx="439">
                  <c:v>17.722526106414719</c:v>
                </c:pt>
                <c:pt idx="440">
                  <c:v>17.762804574838391</c:v>
                </c:pt>
                <c:pt idx="441">
                  <c:v>17.80308304326206</c:v>
                </c:pt>
                <c:pt idx="442">
                  <c:v>17.843361511685728</c:v>
                </c:pt>
                <c:pt idx="443">
                  <c:v>17.8836399801094</c:v>
                </c:pt>
                <c:pt idx="444">
                  <c:v>17.923918448533069</c:v>
                </c:pt>
                <c:pt idx="445">
                  <c:v>17.964196916956737</c:v>
                </c:pt>
                <c:pt idx="446">
                  <c:v>18.00447538538041</c:v>
                </c:pt>
                <c:pt idx="447">
                  <c:v>18.044753853804078</c:v>
                </c:pt>
                <c:pt idx="448">
                  <c:v>18.085032322227747</c:v>
                </c:pt>
                <c:pt idx="449">
                  <c:v>18.125310790651419</c:v>
                </c:pt>
                <c:pt idx="450">
                  <c:v>18.165589259075087</c:v>
                </c:pt>
                <c:pt idx="451">
                  <c:v>18.205867727498756</c:v>
                </c:pt>
                <c:pt idx="452">
                  <c:v>18.246146195922428</c:v>
                </c:pt>
                <c:pt idx="453">
                  <c:v>18.286424664346097</c:v>
                </c:pt>
                <c:pt idx="454">
                  <c:v>18.326703132769765</c:v>
                </c:pt>
                <c:pt idx="455">
                  <c:v>18.366981601193437</c:v>
                </c:pt>
                <c:pt idx="456">
                  <c:v>18.407260069617106</c:v>
                </c:pt>
                <c:pt idx="457">
                  <c:v>18.447538538040774</c:v>
                </c:pt>
                <c:pt idx="458">
                  <c:v>18.487817006464446</c:v>
                </c:pt>
                <c:pt idx="459">
                  <c:v>18.528095474888115</c:v>
                </c:pt>
                <c:pt idx="460">
                  <c:v>18.568373943311784</c:v>
                </c:pt>
                <c:pt idx="461">
                  <c:v>18.608652411735456</c:v>
                </c:pt>
                <c:pt idx="462">
                  <c:v>18.648930880159124</c:v>
                </c:pt>
                <c:pt idx="463">
                  <c:v>18.689209348582793</c:v>
                </c:pt>
                <c:pt idx="464">
                  <c:v>18.729487817006465</c:v>
                </c:pt>
                <c:pt idx="465">
                  <c:v>18.769766285430133</c:v>
                </c:pt>
                <c:pt idx="466">
                  <c:v>18.810044753853806</c:v>
                </c:pt>
                <c:pt idx="467">
                  <c:v>18.850323222277474</c:v>
                </c:pt>
                <c:pt idx="468">
                  <c:v>18.890601690701143</c:v>
                </c:pt>
                <c:pt idx="469">
                  <c:v>18.930880159124815</c:v>
                </c:pt>
                <c:pt idx="470">
                  <c:v>18.971158627548483</c:v>
                </c:pt>
                <c:pt idx="471">
                  <c:v>19.011437095972155</c:v>
                </c:pt>
                <c:pt idx="472">
                  <c:v>19.051715564395824</c:v>
                </c:pt>
                <c:pt idx="473">
                  <c:v>19.091994032819493</c:v>
                </c:pt>
                <c:pt idx="474">
                  <c:v>19.132272501243165</c:v>
                </c:pt>
                <c:pt idx="475">
                  <c:v>19.172550969666833</c:v>
                </c:pt>
                <c:pt idx="476">
                  <c:v>19.212829438090502</c:v>
                </c:pt>
                <c:pt idx="477">
                  <c:v>19.253107906514174</c:v>
                </c:pt>
                <c:pt idx="478">
                  <c:v>19.293386374937842</c:v>
                </c:pt>
                <c:pt idx="479">
                  <c:v>19.333664843361511</c:v>
                </c:pt>
                <c:pt idx="480">
                  <c:v>19.373943311785183</c:v>
                </c:pt>
                <c:pt idx="481">
                  <c:v>19.414221780208852</c:v>
                </c:pt>
                <c:pt idx="482">
                  <c:v>19.45450024863252</c:v>
                </c:pt>
                <c:pt idx="483">
                  <c:v>19.494778717056192</c:v>
                </c:pt>
                <c:pt idx="484">
                  <c:v>19.535057185479861</c:v>
                </c:pt>
                <c:pt idx="485">
                  <c:v>19.575335653903529</c:v>
                </c:pt>
                <c:pt idx="486">
                  <c:v>19.615614122327202</c:v>
                </c:pt>
                <c:pt idx="487">
                  <c:v>19.65589259075087</c:v>
                </c:pt>
                <c:pt idx="488">
                  <c:v>19.696171059174539</c:v>
                </c:pt>
                <c:pt idx="489">
                  <c:v>19.736449527598211</c:v>
                </c:pt>
                <c:pt idx="490">
                  <c:v>19.776727996021879</c:v>
                </c:pt>
                <c:pt idx="491">
                  <c:v>19.817006464445548</c:v>
                </c:pt>
                <c:pt idx="492">
                  <c:v>19.85728493286922</c:v>
                </c:pt>
                <c:pt idx="493">
                  <c:v>19.897563401292889</c:v>
                </c:pt>
                <c:pt idx="494">
                  <c:v>19.937841869716557</c:v>
                </c:pt>
                <c:pt idx="495">
                  <c:v>19.978120338140229</c:v>
                </c:pt>
                <c:pt idx="496">
                  <c:v>20.018398806563898</c:v>
                </c:pt>
                <c:pt idx="497">
                  <c:v>20.058677274987566</c:v>
                </c:pt>
                <c:pt idx="498">
                  <c:v>20.098955743411238</c:v>
                </c:pt>
                <c:pt idx="499">
                  <c:v>20.139234211834907</c:v>
                </c:pt>
                <c:pt idx="500">
                  <c:v>20.179512680258579</c:v>
                </c:pt>
                <c:pt idx="501">
                  <c:v>20.219791148682248</c:v>
                </c:pt>
                <c:pt idx="502">
                  <c:v>20.260069617105916</c:v>
                </c:pt>
                <c:pt idx="503">
                  <c:v>20.300348085529588</c:v>
                </c:pt>
                <c:pt idx="504">
                  <c:v>20.340626553953257</c:v>
                </c:pt>
                <c:pt idx="505">
                  <c:v>20.380905022376925</c:v>
                </c:pt>
                <c:pt idx="506">
                  <c:v>20.421183490800598</c:v>
                </c:pt>
                <c:pt idx="507">
                  <c:v>20.461461959224266</c:v>
                </c:pt>
                <c:pt idx="508">
                  <c:v>20.501740427647935</c:v>
                </c:pt>
                <c:pt idx="509">
                  <c:v>20.542018896071607</c:v>
                </c:pt>
                <c:pt idx="510">
                  <c:v>20.582297364495279</c:v>
                </c:pt>
                <c:pt idx="511">
                  <c:v>20.622575832918944</c:v>
                </c:pt>
                <c:pt idx="512">
                  <c:v>20.662854301342616</c:v>
                </c:pt>
                <c:pt idx="513">
                  <c:v>20.703132769766288</c:v>
                </c:pt>
                <c:pt idx="514">
                  <c:v>20.743411238189953</c:v>
                </c:pt>
                <c:pt idx="515">
                  <c:v>20.783689706613625</c:v>
                </c:pt>
                <c:pt idx="516">
                  <c:v>20.823968175037297</c:v>
                </c:pt>
                <c:pt idx="517">
                  <c:v>20.864246643460962</c:v>
                </c:pt>
                <c:pt idx="518">
                  <c:v>20.904525111884634</c:v>
                </c:pt>
                <c:pt idx="519">
                  <c:v>20.944803580308307</c:v>
                </c:pt>
                <c:pt idx="520">
                  <c:v>20.985082048731972</c:v>
                </c:pt>
                <c:pt idx="521">
                  <c:v>21.025360517155644</c:v>
                </c:pt>
                <c:pt idx="522">
                  <c:v>21.065638985579316</c:v>
                </c:pt>
                <c:pt idx="523">
                  <c:v>21.105917454002981</c:v>
                </c:pt>
                <c:pt idx="524">
                  <c:v>21.146195922426653</c:v>
                </c:pt>
                <c:pt idx="525">
                  <c:v>21.186474390850325</c:v>
                </c:pt>
                <c:pt idx="526">
                  <c:v>21.22675285927399</c:v>
                </c:pt>
                <c:pt idx="527">
                  <c:v>21.267031327697662</c:v>
                </c:pt>
                <c:pt idx="528">
                  <c:v>21.307309796121334</c:v>
                </c:pt>
                <c:pt idx="529">
                  <c:v>21.347588264545003</c:v>
                </c:pt>
                <c:pt idx="530">
                  <c:v>21.387866732968671</c:v>
                </c:pt>
                <c:pt idx="531">
                  <c:v>21.428145201392343</c:v>
                </c:pt>
                <c:pt idx="532">
                  <c:v>21.468423669816012</c:v>
                </c:pt>
                <c:pt idx="533">
                  <c:v>21.508702138239681</c:v>
                </c:pt>
                <c:pt idx="534">
                  <c:v>21.548980606663353</c:v>
                </c:pt>
                <c:pt idx="535">
                  <c:v>21.589259075087021</c:v>
                </c:pt>
                <c:pt idx="536">
                  <c:v>21.62953754351069</c:v>
                </c:pt>
                <c:pt idx="537">
                  <c:v>21.669816011934362</c:v>
                </c:pt>
                <c:pt idx="538">
                  <c:v>21.71009448035803</c:v>
                </c:pt>
                <c:pt idx="539">
                  <c:v>21.750372948781703</c:v>
                </c:pt>
                <c:pt idx="540">
                  <c:v>21.790651417205371</c:v>
                </c:pt>
                <c:pt idx="541">
                  <c:v>21.83092988562904</c:v>
                </c:pt>
                <c:pt idx="542">
                  <c:v>21.871208354052712</c:v>
                </c:pt>
                <c:pt idx="543">
                  <c:v>21.91148682247638</c:v>
                </c:pt>
                <c:pt idx="544">
                  <c:v>21.951765290900049</c:v>
                </c:pt>
                <c:pt idx="545">
                  <c:v>21.992043759323721</c:v>
                </c:pt>
                <c:pt idx="546">
                  <c:v>22.03232222774739</c:v>
                </c:pt>
                <c:pt idx="547">
                  <c:v>22.072600696171058</c:v>
                </c:pt>
                <c:pt idx="548">
                  <c:v>22.11287916459473</c:v>
                </c:pt>
                <c:pt idx="549">
                  <c:v>22.153157633018402</c:v>
                </c:pt>
                <c:pt idx="550">
                  <c:v>22.193436101442067</c:v>
                </c:pt>
                <c:pt idx="551">
                  <c:v>22.233714569865739</c:v>
                </c:pt>
                <c:pt idx="552">
                  <c:v>22.273993038289412</c:v>
                </c:pt>
                <c:pt idx="553">
                  <c:v>22.314271506713077</c:v>
                </c:pt>
                <c:pt idx="554">
                  <c:v>22.354549975136749</c:v>
                </c:pt>
                <c:pt idx="555">
                  <c:v>22.394828443560421</c:v>
                </c:pt>
                <c:pt idx="556">
                  <c:v>22.435106911984086</c:v>
                </c:pt>
                <c:pt idx="557">
                  <c:v>22.475385380407758</c:v>
                </c:pt>
                <c:pt idx="558">
                  <c:v>22.51566384883143</c:v>
                </c:pt>
                <c:pt idx="559">
                  <c:v>22.555942317255095</c:v>
                </c:pt>
                <c:pt idx="560">
                  <c:v>22.596220785678767</c:v>
                </c:pt>
                <c:pt idx="561">
                  <c:v>22.636499254102439</c:v>
                </c:pt>
                <c:pt idx="562">
                  <c:v>22.676777722526104</c:v>
                </c:pt>
                <c:pt idx="563">
                  <c:v>22.717056190949776</c:v>
                </c:pt>
                <c:pt idx="564">
                  <c:v>22.757334659373448</c:v>
                </c:pt>
                <c:pt idx="565">
                  <c:v>22.797613127797113</c:v>
                </c:pt>
                <c:pt idx="566">
                  <c:v>22.837891596220786</c:v>
                </c:pt>
                <c:pt idx="567">
                  <c:v>22.878170064644458</c:v>
                </c:pt>
                <c:pt idx="568">
                  <c:v>22.918448533068126</c:v>
                </c:pt>
                <c:pt idx="569">
                  <c:v>22.958727001491795</c:v>
                </c:pt>
                <c:pt idx="570">
                  <c:v>22.999005469915463</c:v>
                </c:pt>
                <c:pt idx="571">
                  <c:v>23.039283938339135</c:v>
                </c:pt>
                <c:pt idx="572">
                  <c:v>23.079562406762804</c:v>
                </c:pt>
                <c:pt idx="573">
                  <c:v>23.119840875186473</c:v>
                </c:pt>
                <c:pt idx="574">
                  <c:v>23.160119343610145</c:v>
                </c:pt>
                <c:pt idx="575">
                  <c:v>23.200397812033813</c:v>
                </c:pt>
                <c:pt idx="576">
                  <c:v>23.240676280457482</c:v>
                </c:pt>
                <c:pt idx="577">
                  <c:v>23.280954748881154</c:v>
                </c:pt>
                <c:pt idx="578">
                  <c:v>23.321233217304826</c:v>
                </c:pt>
                <c:pt idx="579">
                  <c:v>23.361511685728491</c:v>
                </c:pt>
                <c:pt idx="580">
                  <c:v>23.401790154152163</c:v>
                </c:pt>
                <c:pt idx="581">
                  <c:v>23.442068622575835</c:v>
                </c:pt>
                <c:pt idx="582">
                  <c:v>23.4823470909995</c:v>
                </c:pt>
                <c:pt idx="583">
                  <c:v>23.522625559423172</c:v>
                </c:pt>
                <c:pt idx="584">
                  <c:v>23.562904027846844</c:v>
                </c:pt>
                <c:pt idx="585">
                  <c:v>23.603182496270509</c:v>
                </c:pt>
                <c:pt idx="586">
                  <c:v>23.643460964694182</c:v>
                </c:pt>
                <c:pt idx="587">
                  <c:v>23.683739433117854</c:v>
                </c:pt>
                <c:pt idx="588">
                  <c:v>23.724017901541519</c:v>
                </c:pt>
                <c:pt idx="589">
                  <c:v>23.764296369965191</c:v>
                </c:pt>
                <c:pt idx="590">
                  <c:v>23.804574838388863</c:v>
                </c:pt>
                <c:pt idx="591">
                  <c:v>23.844853306812528</c:v>
                </c:pt>
                <c:pt idx="592">
                  <c:v>23.8851317752362</c:v>
                </c:pt>
                <c:pt idx="593">
                  <c:v>23.925410243659872</c:v>
                </c:pt>
                <c:pt idx="594">
                  <c:v>23.965688712083537</c:v>
                </c:pt>
                <c:pt idx="595">
                  <c:v>24.005967180507209</c:v>
                </c:pt>
                <c:pt idx="596">
                  <c:v>24.046245648930881</c:v>
                </c:pt>
                <c:pt idx="597">
                  <c:v>24.08652411735455</c:v>
                </c:pt>
                <c:pt idx="598">
                  <c:v>24.126802585778218</c:v>
                </c:pt>
                <c:pt idx="599">
                  <c:v>24.167081054201891</c:v>
                </c:pt>
                <c:pt idx="600">
                  <c:v>24.207359522625559</c:v>
                </c:pt>
                <c:pt idx="601">
                  <c:v>24.247637991049228</c:v>
                </c:pt>
                <c:pt idx="602">
                  <c:v>24.2879164594729</c:v>
                </c:pt>
                <c:pt idx="603">
                  <c:v>24.328194927896568</c:v>
                </c:pt>
                <c:pt idx="604">
                  <c:v>24.368473396320237</c:v>
                </c:pt>
                <c:pt idx="605">
                  <c:v>24.408751864743909</c:v>
                </c:pt>
                <c:pt idx="606">
                  <c:v>24.449030333167578</c:v>
                </c:pt>
                <c:pt idx="607">
                  <c:v>24.48930880159125</c:v>
                </c:pt>
                <c:pt idx="608">
                  <c:v>24.529587270014918</c:v>
                </c:pt>
                <c:pt idx="609">
                  <c:v>24.569865738438587</c:v>
                </c:pt>
                <c:pt idx="610">
                  <c:v>24.610144206862259</c:v>
                </c:pt>
                <c:pt idx="611">
                  <c:v>24.650422675285927</c:v>
                </c:pt>
                <c:pt idx="612">
                  <c:v>24.690701143709596</c:v>
                </c:pt>
                <c:pt idx="613">
                  <c:v>24.730979612133268</c:v>
                </c:pt>
                <c:pt idx="614">
                  <c:v>24.771258080556937</c:v>
                </c:pt>
                <c:pt idx="615">
                  <c:v>24.811536548980605</c:v>
                </c:pt>
                <c:pt idx="616">
                  <c:v>24.851815017404277</c:v>
                </c:pt>
                <c:pt idx="617">
                  <c:v>24.892093485827949</c:v>
                </c:pt>
                <c:pt idx="618">
                  <c:v>24.932371954251614</c:v>
                </c:pt>
                <c:pt idx="619">
                  <c:v>24.972650422675287</c:v>
                </c:pt>
                <c:pt idx="620">
                  <c:v>25.012928891098959</c:v>
                </c:pt>
                <c:pt idx="621">
                  <c:v>25.053207359522624</c:v>
                </c:pt>
                <c:pt idx="622">
                  <c:v>25.093485827946296</c:v>
                </c:pt>
                <c:pt idx="623">
                  <c:v>25.133764296369968</c:v>
                </c:pt>
                <c:pt idx="624">
                  <c:v>25.174042764793633</c:v>
                </c:pt>
                <c:pt idx="625">
                  <c:v>25.214321233217305</c:v>
                </c:pt>
                <c:pt idx="626">
                  <c:v>25.254599701640977</c:v>
                </c:pt>
                <c:pt idx="627">
                  <c:v>25.294878170064642</c:v>
                </c:pt>
                <c:pt idx="628">
                  <c:v>25.335156638488314</c:v>
                </c:pt>
                <c:pt idx="629">
                  <c:v>25.375435106911986</c:v>
                </c:pt>
                <c:pt idx="630">
                  <c:v>25.415713575335651</c:v>
                </c:pt>
                <c:pt idx="631">
                  <c:v>25.455992043759323</c:v>
                </c:pt>
                <c:pt idx="632">
                  <c:v>25.496270512182996</c:v>
                </c:pt>
                <c:pt idx="633">
                  <c:v>25.536548980606661</c:v>
                </c:pt>
                <c:pt idx="634">
                  <c:v>25.576827449030333</c:v>
                </c:pt>
                <c:pt idx="635">
                  <c:v>25.617105917454005</c:v>
                </c:pt>
                <c:pt idx="636">
                  <c:v>25.657384385877673</c:v>
                </c:pt>
                <c:pt idx="637">
                  <c:v>25.697662854301342</c:v>
                </c:pt>
                <c:pt idx="638">
                  <c:v>25.737941322725014</c:v>
                </c:pt>
                <c:pt idx="639">
                  <c:v>25.778219791148683</c:v>
                </c:pt>
                <c:pt idx="640">
                  <c:v>25.818498259572351</c:v>
                </c:pt>
                <c:pt idx="641">
                  <c:v>25.858776727996023</c:v>
                </c:pt>
                <c:pt idx="642">
                  <c:v>25.899055196419692</c:v>
                </c:pt>
                <c:pt idx="643">
                  <c:v>25.93933366484336</c:v>
                </c:pt>
                <c:pt idx="644">
                  <c:v>25.979612133267032</c:v>
                </c:pt>
                <c:pt idx="645">
                  <c:v>26.019890601690701</c:v>
                </c:pt>
                <c:pt idx="646">
                  <c:v>26.060169070114373</c:v>
                </c:pt>
                <c:pt idx="647">
                  <c:v>26.100447538538042</c:v>
                </c:pt>
                <c:pt idx="648">
                  <c:v>26.14072600696171</c:v>
                </c:pt>
                <c:pt idx="649">
                  <c:v>26.181004475385382</c:v>
                </c:pt>
                <c:pt idx="650">
                  <c:v>26.221282943809051</c:v>
                </c:pt>
                <c:pt idx="651">
                  <c:v>26.261561412232719</c:v>
                </c:pt>
                <c:pt idx="652">
                  <c:v>26.301839880656392</c:v>
                </c:pt>
                <c:pt idx="653">
                  <c:v>26.34211834908006</c:v>
                </c:pt>
                <c:pt idx="654">
                  <c:v>26.382396817503729</c:v>
                </c:pt>
                <c:pt idx="655">
                  <c:v>26.422675285927401</c:v>
                </c:pt>
                <c:pt idx="656">
                  <c:v>26.462953754351066</c:v>
                </c:pt>
                <c:pt idx="657">
                  <c:v>26.503232222774738</c:v>
                </c:pt>
                <c:pt idx="658">
                  <c:v>26.54351069119841</c:v>
                </c:pt>
                <c:pt idx="659">
                  <c:v>26.583789159622075</c:v>
                </c:pt>
                <c:pt idx="660">
                  <c:v>26.624067628045747</c:v>
                </c:pt>
                <c:pt idx="661">
                  <c:v>26.664346096469419</c:v>
                </c:pt>
                <c:pt idx="662">
                  <c:v>26.704624564893084</c:v>
                </c:pt>
                <c:pt idx="663">
                  <c:v>26.744903033316756</c:v>
                </c:pt>
                <c:pt idx="664">
                  <c:v>26.785181501740428</c:v>
                </c:pt>
                <c:pt idx="665">
                  <c:v>26.825459970164097</c:v>
                </c:pt>
                <c:pt idx="666">
                  <c:v>26.865738438587766</c:v>
                </c:pt>
                <c:pt idx="667">
                  <c:v>26.906016907011438</c:v>
                </c:pt>
                <c:pt idx="668">
                  <c:v>26.946295375435106</c:v>
                </c:pt>
                <c:pt idx="669">
                  <c:v>26.986573843858775</c:v>
                </c:pt>
                <c:pt idx="670">
                  <c:v>27.026852312282447</c:v>
                </c:pt>
                <c:pt idx="671">
                  <c:v>27.067130780706115</c:v>
                </c:pt>
                <c:pt idx="672">
                  <c:v>27.107409249129784</c:v>
                </c:pt>
                <c:pt idx="673">
                  <c:v>27.147687717553456</c:v>
                </c:pt>
                <c:pt idx="674">
                  <c:v>27.187966185977125</c:v>
                </c:pt>
                <c:pt idx="675">
                  <c:v>27.228244654400797</c:v>
                </c:pt>
                <c:pt idx="676">
                  <c:v>27.268523122824465</c:v>
                </c:pt>
                <c:pt idx="677">
                  <c:v>27.308801591248134</c:v>
                </c:pt>
                <c:pt idx="678">
                  <c:v>27.349080059671806</c:v>
                </c:pt>
                <c:pt idx="679">
                  <c:v>27.389358528095475</c:v>
                </c:pt>
                <c:pt idx="680">
                  <c:v>27.429636996519143</c:v>
                </c:pt>
                <c:pt idx="681">
                  <c:v>27.469915464942815</c:v>
                </c:pt>
                <c:pt idx="682">
                  <c:v>27.510193933366487</c:v>
                </c:pt>
                <c:pt idx="683">
                  <c:v>27.550472401790152</c:v>
                </c:pt>
                <c:pt idx="684">
                  <c:v>27.590750870213824</c:v>
                </c:pt>
                <c:pt idx="685">
                  <c:v>27.631029338637497</c:v>
                </c:pt>
                <c:pt idx="686">
                  <c:v>27.671307807061162</c:v>
                </c:pt>
                <c:pt idx="687">
                  <c:v>27.711586275484834</c:v>
                </c:pt>
                <c:pt idx="688">
                  <c:v>27.751864743908506</c:v>
                </c:pt>
                <c:pt idx="689">
                  <c:v>27.792143212332171</c:v>
                </c:pt>
                <c:pt idx="690">
                  <c:v>27.832421680755843</c:v>
                </c:pt>
                <c:pt idx="691">
                  <c:v>27.872700149179515</c:v>
                </c:pt>
                <c:pt idx="692">
                  <c:v>27.91297861760318</c:v>
                </c:pt>
                <c:pt idx="693">
                  <c:v>27.953257086026852</c:v>
                </c:pt>
                <c:pt idx="694">
                  <c:v>27.993535554450524</c:v>
                </c:pt>
                <c:pt idx="695">
                  <c:v>28.033814022874189</c:v>
                </c:pt>
                <c:pt idx="696">
                  <c:v>28.074092491297861</c:v>
                </c:pt>
                <c:pt idx="697">
                  <c:v>28.114370959721533</c:v>
                </c:pt>
                <c:pt idx="698">
                  <c:v>28.154649428145198</c:v>
                </c:pt>
                <c:pt idx="699">
                  <c:v>28.194927896568871</c:v>
                </c:pt>
                <c:pt idx="700">
                  <c:v>28.235206364992543</c:v>
                </c:pt>
                <c:pt idx="701">
                  <c:v>28.275484833416208</c:v>
                </c:pt>
                <c:pt idx="702">
                  <c:v>28.31576330183988</c:v>
                </c:pt>
                <c:pt idx="703">
                  <c:v>28.356041770263552</c:v>
                </c:pt>
                <c:pt idx="704">
                  <c:v>28.39632023868722</c:v>
                </c:pt>
                <c:pt idx="705">
                  <c:v>28.436598707110889</c:v>
                </c:pt>
                <c:pt idx="706">
                  <c:v>28.476877175534561</c:v>
                </c:pt>
                <c:pt idx="707">
                  <c:v>28.51715564395823</c:v>
                </c:pt>
                <c:pt idx="708">
                  <c:v>28.557434112381898</c:v>
                </c:pt>
                <c:pt idx="709">
                  <c:v>28.59771258080557</c:v>
                </c:pt>
                <c:pt idx="710">
                  <c:v>28.637991049229239</c:v>
                </c:pt>
                <c:pt idx="711">
                  <c:v>28.678269517652907</c:v>
                </c:pt>
                <c:pt idx="712">
                  <c:v>28.71854798607658</c:v>
                </c:pt>
                <c:pt idx="713">
                  <c:v>28.758826454500248</c:v>
                </c:pt>
                <c:pt idx="714">
                  <c:v>28.79910492292392</c:v>
                </c:pt>
                <c:pt idx="715">
                  <c:v>28.839383391347589</c:v>
                </c:pt>
                <c:pt idx="716">
                  <c:v>28.879661859771257</c:v>
                </c:pt>
                <c:pt idx="717">
                  <c:v>28.919940328194929</c:v>
                </c:pt>
                <c:pt idx="718">
                  <c:v>28.960218796618598</c:v>
                </c:pt>
                <c:pt idx="719">
                  <c:v>29.000497265042267</c:v>
                </c:pt>
                <c:pt idx="720">
                  <c:v>29.040775733465939</c:v>
                </c:pt>
                <c:pt idx="721">
                  <c:v>29.081054201889611</c:v>
                </c:pt>
                <c:pt idx="722">
                  <c:v>29.121332670313276</c:v>
                </c:pt>
                <c:pt idx="723">
                  <c:v>29.161611138736948</c:v>
                </c:pt>
                <c:pt idx="724">
                  <c:v>29.20188960716062</c:v>
                </c:pt>
                <c:pt idx="725">
                  <c:v>29.242168075584285</c:v>
                </c:pt>
                <c:pt idx="726">
                  <c:v>29.282446544007957</c:v>
                </c:pt>
                <c:pt idx="727">
                  <c:v>29.322725012431629</c:v>
                </c:pt>
                <c:pt idx="728">
                  <c:v>29.363003480855294</c:v>
                </c:pt>
                <c:pt idx="729">
                  <c:v>29.403281949278966</c:v>
                </c:pt>
                <c:pt idx="730">
                  <c:v>29.443560417702638</c:v>
                </c:pt>
                <c:pt idx="731">
                  <c:v>29.483838886126303</c:v>
                </c:pt>
                <c:pt idx="732">
                  <c:v>29.524117354549976</c:v>
                </c:pt>
                <c:pt idx="733">
                  <c:v>29.564395822973648</c:v>
                </c:pt>
                <c:pt idx="734">
                  <c:v>29.604674291397313</c:v>
                </c:pt>
                <c:pt idx="735">
                  <c:v>29.644952759820985</c:v>
                </c:pt>
                <c:pt idx="736">
                  <c:v>29.685231228244657</c:v>
                </c:pt>
                <c:pt idx="737">
                  <c:v>29.725509696668322</c:v>
                </c:pt>
                <c:pt idx="738">
                  <c:v>29.765788165091994</c:v>
                </c:pt>
                <c:pt idx="739">
                  <c:v>29.806066633515666</c:v>
                </c:pt>
                <c:pt idx="740">
                  <c:v>29.846345101939335</c:v>
                </c:pt>
                <c:pt idx="741">
                  <c:v>29.886623570363003</c:v>
                </c:pt>
                <c:pt idx="742">
                  <c:v>29.926902038786675</c:v>
                </c:pt>
                <c:pt idx="743">
                  <c:v>29.967180507210344</c:v>
                </c:pt>
                <c:pt idx="744">
                  <c:v>30.007458975634012</c:v>
                </c:pt>
                <c:pt idx="745">
                  <c:v>30.047737444057681</c:v>
                </c:pt>
                <c:pt idx="746">
                  <c:v>30.088015912481353</c:v>
                </c:pt>
                <c:pt idx="747">
                  <c:v>30.128294380905022</c:v>
                </c:pt>
                <c:pt idx="748">
                  <c:v>30.16857284932869</c:v>
                </c:pt>
                <c:pt idx="749">
                  <c:v>30.208851317752362</c:v>
                </c:pt>
                <c:pt idx="750">
                  <c:v>30.249129786176034</c:v>
                </c:pt>
                <c:pt idx="751">
                  <c:v>30.289408254599699</c:v>
                </c:pt>
                <c:pt idx="752">
                  <c:v>30.329686723023372</c:v>
                </c:pt>
                <c:pt idx="753">
                  <c:v>30.369965191447044</c:v>
                </c:pt>
                <c:pt idx="754">
                  <c:v>30.410243659870709</c:v>
                </c:pt>
                <c:pt idx="755">
                  <c:v>30.450522128294381</c:v>
                </c:pt>
                <c:pt idx="756">
                  <c:v>30.490800596718053</c:v>
                </c:pt>
                <c:pt idx="757">
                  <c:v>30.531079065141718</c:v>
                </c:pt>
                <c:pt idx="758">
                  <c:v>30.57135753356539</c:v>
                </c:pt>
                <c:pt idx="759">
                  <c:v>30.611636001989062</c:v>
                </c:pt>
                <c:pt idx="760">
                  <c:v>30.651914470412727</c:v>
                </c:pt>
                <c:pt idx="761">
                  <c:v>30.692192938836399</c:v>
                </c:pt>
                <c:pt idx="762">
                  <c:v>30.732471407260071</c:v>
                </c:pt>
                <c:pt idx="763">
                  <c:v>30.772749875683736</c:v>
                </c:pt>
                <c:pt idx="764">
                  <c:v>30.813028344107408</c:v>
                </c:pt>
                <c:pt idx="765">
                  <c:v>30.853306812531081</c:v>
                </c:pt>
                <c:pt idx="766">
                  <c:v>30.893585280954746</c:v>
                </c:pt>
                <c:pt idx="767">
                  <c:v>30.933863749378418</c:v>
                </c:pt>
                <c:pt idx="768">
                  <c:v>30.97414221780209</c:v>
                </c:pt>
                <c:pt idx="769">
                  <c:v>31.014420686225755</c:v>
                </c:pt>
                <c:pt idx="770">
                  <c:v>31.054699154649427</c:v>
                </c:pt>
                <c:pt idx="771">
                  <c:v>31.094977623073099</c:v>
                </c:pt>
                <c:pt idx="772">
                  <c:v>31.135256091496768</c:v>
                </c:pt>
                <c:pt idx="773">
                  <c:v>31.175534559920436</c:v>
                </c:pt>
                <c:pt idx="774">
                  <c:v>31.215813028344108</c:v>
                </c:pt>
                <c:pt idx="775">
                  <c:v>31.256091496767777</c:v>
                </c:pt>
                <c:pt idx="776">
                  <c:v>31.296369965191445</c:v>
                </c:pt>
                <c:pt idx="777">
                  <c:v>31.336648433615117</c:v>
                </c:pt>
                <c:pt idx="778">
                  <c:v>31.376926902038786</c:v>
                </c:pt>
                <c:pt idx="779">
                  <c:v>31.417205370462458</c:v>
                </c:pt>
                <c:pt idx="780">
                  <c:v>31.457483838886127</c:v>
                </c:pt>
                <c:pt idx="781">
                  <c:v>31.497762307309795</c:v>
                </c:pt>
                <c:pt idx="782">
                  <c:v>31.538040775733467</c:v>
                </c:pt>
                <c:pt idx="783">
                  <c:v>31.578319244157136</c:v>
                </c:pt>
                <c:pt idx="784">
                  <c:v>31.618597712580804</c:v>
                </c:pt>
                <c:pt idx="785">
                  <c:v>31.658876181004477</c:v>
                </c:pt>
                <c:pt idx="786">
                  <c:v>31.699154649428145</c:v>
                </c:pt>
                <c:pt idx="787">
                  <c:v>31.739433117851814</c:v>
                </c:pt>
                <c:pt idx="788">
                  <c:v>31.779711586275486</c:v>
                </c:pt>
                <c:pt idx="789">
                  <c:v>31.819990054699158</c:v>
                </c:pt>
                <c:pt idx="790">
                  <c:v>31.860268523122823</c:v>
                </c:pt>
                <c:pt idx="791">
                  <c:v>31.900546991546495</c:v>
                </c:pt>
                <c:pt idx="792">
                  <c:v>31.940825459970167</c:v>
                </c:pt>
                <c:pt idx="793">
                  <c:v>31.981103928393832</c:v>
                </c:pt>
                <c:pt idx="794">
                  <c:v>32.021382396817501</c:v>
                </c:pt>
                <c:pt idx="795">
                  <c:v>32.061660865241173</c:v>
                </c:pt>
                <c:pt idx="796">
                  <c:v>32.101939333664845</c:v>
                </c:pt>
                <c:pt idx="797">
                  <c:v>32.14221780208851</c:v>
                </c:pt>
                <c:pt idx="798">
                  <c:v>32.182496270512182</c:v>
                </c:pt>
                <c:pt idx="799">
                  <c:v>32.222774738935854</c:v>
                </c:pt>
                <c:pt idx="800">
                  <c:v>32.263053207359526</c:v>
                </c:pt>
                <c:pt idx="801">
                  <c:v>32.303331675783191</c:v>
                </c:pt>
                <c:pt idx="802">
                  <c:v>32.343610144206863</c:v>
                </c:pt>
                <c:pt idx="803">
                  <c:v>32.383888612630535</c:v>
                </c:pt>
                <c:pt idx="804">
                  <c:v>32.4241670810542</c:v>
                </c:pt>
                <c:pt idx="805">
                  <c:v>32.464445549477873</c:v>
                </c:pt>
                <c:pt idx="806">
                  <c:v>32.504724017901545</c:v>
                </c:pt>
                <c:pt idx="807">
                  <c:v>32.545002486325217</c:v>
                </c:pt>
                <c:pt idx="808">
                  <c:v>32.585280954748882</c:v>
                </c:pt>
                <c:pt idx="809">
                  <c:v>32.625559423172554</c:v>
                </c:pt>
                <c:pt idx="810">
                  <c:v>32.665837891596226</c:v>
                </c:pt>
                <c:pt idx="811">
                  <c:v>32.706116360019891</c:v>
                </c:pt>
                <c:pt idx="812">
                  <c:v>32.746394828443563</c:v>
                </c:pt>
                <c:pt idx="813">
                  <c:v>32.786673296867235</c:v>
                </c:pt>
                <c:pt idx="814">
                  <c:v>32.8269517652909</c:v>
                </c:pt>
                <c:pt idx="815">
                  <c:v>32.867230233714572</c:v>
                </c:pt>
                <c:pt idx="816">
                  <c:v>32.907508702138244</c:v>
                </c:pt>
                <c:pt idx="817">
                  <c:v>32.947787170561909</c:v>
                </c:pt>
                <c:pt idx="818">
                  <c:v>32.988065638985582</c:v>
                </c:pt>
                <c:pt idx="819">
                  <c:v>33.028344107409254</c:v>
                </c:pt>
                <c:pt idx="820">
                  <c:v>33.068622575832919</c:v>
                </c:pt>
                <c:pt idx="821">
                  <c:v>33.108901044256591</c:v>
                </c:pt>
                <c:pt idx="822">
                  <c:v>33.149179512680263</c:v>
                </c:pt>
                <c:pt idx="823">
                  <c:v>33.189457981103928</c:v>
                </c:pt>
                <c:pt idx="824">
                  <c:v>33.2297364495276</c:v>
                </c:pt>
                <c:pt idx="825">
                  <c:v>33.270014917951272</c:v>
                </c:pt>
                <c:pt idx="826">
                  <c:v>33.310293386374937</c:v>
                </c:pt>
                <c:pt idx="827">
                  <c:v>33.350571854798609</c:v>
                </c:pt>
                <c:pt idx="828">
                  <c:v>33.390850323222281</c:v>
                </c:pt>
                <c:pt idx="829">
                  <c:v>33.431128791645946</c:v>
                </c:pt>
                <c:pt idx="830">
                  <c:v>33.471407260069618</c:v>
                </c:pt>
                <c:pt idx="831">
                  <c:v>33.511685728493283</c:v>
                </c:pt>
                <c:pt idx="832">
                  <c:v>33.551964196916956</c:v>
                </c:pt>
                <c:pt idx="833">
                  <c:v>33.592242665340628</c:v>
                </c:pt>
                <c:pt idx="834">
                  <c:v>33.632521133764293</c:v>
                </c:pt>
                <c:pt idx="835">
                  <c:v>33.672799602187965</c:v>
                </c:pt>
                <c:pt idx="836">
                  <c:v>33.713078070611637</c:v>
                </c:pt>
                <c:pt idx="837">
                  <c:v>33.753356539035302</c:v>
                </c:pt>
                <c:pt idx="838">
                  <c:v>33.793635007458974</c:v>
                </c:pt>
                <c:pt idx="839">
                  <c:v>33.833913475882646</c:v>
                </c:pt>
                <c:pt idx="840">
                  <c:v>33.874191944306311</c:v>
                </c:pt>
                <c:pt idx="841">
                  <c:v>33.914470412729983</c:v>
                </c:pt>
                <c:pt idx="842">
                  <c:v>33.954748881153655</c:v>
                </c:pt>
                <c:pt idx="843">
                  <c:v>33.99502734957732</c:v>
                </c:pt>
                <c:pt idx="844">
                  <c:v>34.035305818000992</c:v>
                </c:pt>
                <c:pt idx="845">
                  <c:v>34.075584286424665</c:v>
                </c:pt>
                <c:pt idx="846">
                  <c:v>34.11586275484833</c:v>
                </c:pt>
                <c:pt idx="847">
                  <c:v>34.156141223272002</c:v>
                </c:pt>
                <c:pt idx="848">
                  <c:v>34.196419691695674</c:v>
                </c:pt>
                <c:pt idx="849">
                  <c:v>34.236698160119339</c:v>
                </c:pt>
                <c:pt idx="850">
                  <c:v>34.276976628543011</c:v>
                </c:pt>
                <c:pt idx="851">
                  <c:v>34.317255096966683</c:v>
                </c:pt>
                <c:pt idx="852">
                  <c:v>34.357533565390348</c:v>
                </c:pt>
                <c:pt idx="853">
                  <c:v>34.39781203381402</c:v>
                </c:pt>
                <c:pt idx="854">
                  <c:v>34.438090502237692</c:v>
                </c:pt>
                <c:pt idx="855">
                  <c:v>34.478368970661357</c:v>
                </c:pt>
                <c:pt idx="856">
                  <c:v>34.518647439085029</c:v>
                </c:pt>
                <c:pt idx="857">
                  <c:v>34.558925907508701</c:v>
                </c:pt>
                <c:pt idx="858">
                  <c:v>34.599204375932374</c:v>
                </c:pt>
                <c:pt idx="859">
                  <c:v>34.639482844356039</c:v>
                </c:pt>
                <c:pt idx="860">
                  <c:v>34.679761312779711</c:v>
                </c:pt>
                <c:pt idx="861">
                  <c:v>34.720039781203383</c:v>
                </c:pt>
                <c:pt idx="862">
                  <c:v>34.760318249627048</c:v>
                </c:pt>
                <c:pt idx="863">
                  <c:v>34.80059671805072</c:v>
                </c:pt>
                <c:pt idx="864">
                  <c:v>34.840875186474392</c:v>
                </c:pt>
                <c:pt idx="865">
                  <c:v>34.881153654898057</c:v>
                </c:pt>
                <c:pt idx="866">
                  <c:v>34.921432123321729</c:v>
                </c:pt>
                <c:pt idx="867">
                  <c:v>34.961710591745401</c:v>
                </c:pt>
                <c:pt idx="868">
                  <c:v>35.001989060169073</c:v>
                </c:pt>
                <c:pt idx="869">
                  <c:v>35.042267528592738</c:v>
                </c:pt>
                <c:pt idx="870">
                  <c:v>35.08254599701641</c:v>
                </c:pt>
                <c:pt idx="871">
                  <c:v>35.122824465440083</c:v>
                </c:pt>
                <c:pt idx="872">
                  <c:v>35.163102933863748</c:v>
                </c:pt>
                <c:pt idx="873">
                  <c:v>35.20338140228742</c:v>
                </c:pt>
                <c:pt idx="874">
                  <c:v>35.243659870711092</c:v>
                </c:pt>
                <c:pt idx="875">
                  <c:v>35.283938339134764</c:v>
                </c:pt>
                <c:pt idx="876">
                  <c:v>35.324216807558429</c:v>
                </c:pt>
                <c:pt idx="877">
                  <c:v>35.364495275982101</c:v>
                </c:pt>
                <c:pt idx="878">
                  <c:v>35.404773744405773</c:v>
                </c:pt>
                <c:pt idx="879">
                  <c:v>35.445052212829438</c:v>
                </c:pt>
                <c:pt idx="880">
                  <c:v>35.48533068125311</c:v>
                </c:pt>
                <c:pt idx="881">
                  <c:v>35.525609149676782</c:v>
                </c:pt>
                <c:pt idx="882">
                  <c:v>35.565887618100447</c:v>
                </c:pt>
                <c:pt idx="883">
                  <c:v>35.606166086524119</c:v>
                </c:pt>
                <c:pt idx="884">
                  <c:v>35.646444554947792</c:v>
                </c:pt>
                <c:pt idx="885">
                  <c:v>35.686723023371457</c:v>
                </c:pt>
                <c:pt idx="886">
                  <c:v>35.727001491795129</c:v>
                </c:pt>
                <c:pt idx="887">
                  <c:v>35.767279960218801</c:v>
                </c:pt>
                <c:pt idx="888">
                  <c:v>35.807558428642466</c:v>
                </c:pt>
                <c:pt idx="889">
                  <c:v>35.847836897066138</c:v>
                </c:pt>
                <c:pt idx="890">
                  <c:v>35.88811536548981</c:v>
                </c:pt>
                <c:pt idx="891">
                  <c:v>35.928393833913475</c:v>
                </c:pt>
                <c:pt idx="892">
                  <c:v>35.968672302337147</c:v>
                </c:pt>
                <c:pt idx="893">
                  <c:v>36.008950770760819</c:v>
                </c:pt>
                <c:pt idx="894">
                  <c:v>36.049229239184484</c:v>
                </c:pt>
                <c:pt idx="895">
                  <c:v>36.089507707608156</c:v>
                </c:pt>
                <c:pt idx="896">
                  <c:v>36.129786176031828</c:v>
                </c:pt>
                <c:pt idx="897">
                  <c:v>36.170064644455493</c:v>
                </c:pt>
                <c:pt idx="898">
                  <c:v>36.210343112879166</c:v>
                </c:pt>
                <c:pt idx="899">
                  <c:v>36.250621581302838</c:v>
                </c:pt>
                <c:pt idx="900">
                  <c:v>36.290900049726503</c:v>
                </c:pt>
                <c:pt idx="901">
                  <c:v>36.331178518150175</c:v>
                </c:pt>
                <c:pt idx="902">
                  <c:v>36.371456986573847</c:v>
                </c:pt>
                <c:pt idx="903">
                  <c:v>36.411735454997512</c:v>
                </c:pt>
                <c:pt idx="904">
                  <c:v>36.452013923421184</c:v>
                </c:pt>
                <c:pt idx="905">
                  <c:v>36.492292391844856</c:v>
                </c:pt>
                <c:pt idx="906">
                  <c:v>36.532570860268521</c:v>
                </c:pt>
                <c:pt idx="907">
                  <c:v>36.572849328692193</c:v>
                </c:pt>
                <c:pt idx="908">
                  <c:v>36.613127797115865</c:v>
                </c:pt>
                <c:pt idx="909">
                  <c:v>36.65340626553953</c:v>
                </c:pt>
                <c:pt idx="910">
                  <c:v>36.693684733963202</c:v>
                </c:pt>
                <c:pt idx="911">
                  <c:v>36.733963202386875</c:v>
                </c:pt>
                <c:pt idx="912">
                  <c:v>36.77424167081054</c:v>
                </c:pt>
                <c:pt idx="913">
                  <c:v>36.814520139234212</c:v>
                </c:pt>
                <c:pt idx="914">
                  <c:v>36.854798607657884</c:v>
                </c:pt>
                <c:pt idx="915">
                  <c:v>36.895077076081549</c:v>
                </c:pt>
                <c:pt idx="916">
                  <c:v>36.935355544505221</c:v>
                </c:pt>
                <c:pt idx="917">
                  <c:v>36.975634012928893</c:v>
                </c:pt>
                <c:pt idx="918">
                  <c:v>37.015912481352558</c:v>
                </c:pt>
                <c:pt idx="919">
                  <c:v>37.05619094977623</c:v>
                </c:pt>
                <c:pt idx="920">
                  <c:v>37.096469418199895</c:v>
                </c:pt>
                <c:pt idx="921">
                  <c:v>37.136747886623567</c:v>
                </c:pt>
                <c:pt idx="922">
                  <c:v>37.177026355047239</c:v>
                </c:pt>
                <c:pt idx="923">
                  <c:v>37.217304823470911</c:v>
                </c:pt>
                <c:pt idx="924">
                  <c:v>37.257583291894576</c:v>
                </c:pt>
                <c:pt idx="925">
                  <c:v>37.297861760318249</c:v>
                </c:pt>
                <c:pt idx="926">
                  <c:v>37.338140228741921</c:v>
                </c:pt>
                <c:pt idx="927">
                  <c:v>37.378418697165586</c:v>
                </c:pt>
                <c:pt idx="928">
                  <c:v>37.418697165589258</c:v>
                </c:pt>
                <c:pt idx="929">
                  <c:v>37.45897563401293</c:v>
                </c:pt>
                <c:pt idx="930">
                  <c:v>37.499254102436595</c:v>
                </c:pt>
                <c:pt idx="931">
                  <c:v>37.539532570860267</c:v>
                </c:pt>
                <c:pt idx="932">
                  <c:v>37.579811039283939</c:v>
                </c:pt>
                <c:pt idx="933">
                  <c:v>37.620089507707611</c:v>
                </c:pt>
                <c:pt idx="934">
                  <c:v>37.660367976131276</c:v>
                </c:pt>
                <c:pt idx="935">
                  <c:v>37.700646444554948</c:v>
                </c:pt>
                <c:pt idx="936">
                  <c:v>37.74092491297862</c:v>
                </c:pt>
                <c:pt idx="937">
                  <c:v>37.781203381402285</c:v>
                </c:pt>
                <c:pt idx="938">
                  <c:v>37.821481849825958</c:v>
                </c:pt>
                <c:pt idx="939">
                  <c:v>37.86176031824963</c:v>
                </c:pt>
                <c:pt idx="940">
                  <c:v>37.902038786673295</c:v>
                </c:pt>
                <c:pt idx="941">
                  <c:v>37.942317255096967</c:v>
                </c:pt>
                <c:pt idx="942">
                  <c:v>37.982595723520639</c:v>
                </c:pt>
                <c:pt idx="943">
                  <c:v>38.022874191944311</c:v>
                </c:pt>
                <c:pt idx="944">
                  <c:v>38.063152660367976</c:v>
                </c:pt>
                <c:pt idx="945">
                  <c:v>38.103431128791648</c:v>
                </c:pt>
                <c:pt idx="946">
                  <c:v>38.14370959721532</c:v>
                </c:pt>
                <c:pt idx="947">
                  <c:v>38.183988065638985</c:v>
                </c:pt>
                <c:pt idx="948">
                  <c:v>38.224266534062657</c:v>
                </c:pt>
                <c:pt idx="949">
                  <c:v>38.264545002486329</c:v>
                </c:pt>
                <c:pt idx="950">
                  <c:v>38.304823470909994</c:v>
                </c:pt>
                <c:pt idx="951">
                  <c:v>38.345101939333667</c:v>
                </c:pt>
                <c:pt idx="952">
                  <c:v>38.385380407757339</c:v>
                </c:pt>
                <c:pt idx="953">
                  <c:v>38.425658876181004</c:v>
                </c:pt>
                <c:pt idx="954">
                  <c:v>38.465937344604676</c:v>
                </c:pt>
                <c:pt idx="955">
                  <c:v>38.506215813028348</c:v>
                </c:pt>
                <c:pt idx="956">
                  <c:v>38.546494281452013</c:v>
                </c:pt>
                <c:pt idx="957">
                  <c:v>38.586772749875685</c:v>
                </c:pt>
                <c:pt idx="958">
                  <c:v>38.627051218299357</c:v>
                </c:pt>
                <c:pt idx="959">
                  <c:v>38.667329686723022</c:v>
                </c:pt>
                <c:pt idx="960">
                  <c:v>38.707608155146694</c:v>
                </c:pt>
                <c:pt idx="961">
                  <c:v>38.747886623570366</c:v>
                </c:pt>
                <c:pt idx="962">
                  <c:v>38.788165091994031</c:v>
                </c:pt>
                <c:pt idx="963">
                  <c:v>38.828443560417703</c:v>
                </c:pt>
                <c:pt idx="964">
                  <c:v>38.868722028841376</c:v>
                </c:pt>
                <c:pt idx="965">
                  <c:v>38.909000497265041</c:v>
                </c:pt>
                <c:pt idx="966">
                  <c:v>38.949278965688713</c:v>
                </c:pt>
                <c:pt idx="967">
                  <c:v>38.989557434112385</c:v>
                </c:pt>
                <c:pt idx="968">
                  <c:v>39.02983590253605</c:v>
                </c:pt>
                <c:pt idx="969">
                  <c:v>39.070114370959722</c:v>
                </c:pt>
                <c:pt idx="970">
                  <c:v>39.110392839383394</c:v>
                </c:pt>
                <c:pt idx="971">
                  <c:v>39.150671307807059</c:v>
                </c:pt>
                <c:pt idx="972">
                  <c:v>39.190949776230731</c:v>
                </c:pt>
                <c:pt idx="973">
                  <c:v>39.231228244654403</c:v>
                </c:pt>
                <c:pt idx="974">
                  <c:v>39.271506713078068</c:v>
                </c:pt>
                <c:pt idx="975">
                  <c:v>39.31178518150174</c:v>
                </c:pt>
                <c:pt idx="976">
                  <c:v>39.352063649925412</c:v>
                </c:pt>
                <c:pt idx="977">
                  <c:v>39.392342118349077</c:v>
                </c:pt>
                <c:pt idx="978">
                  <c:v>39.43262058677275</c:v>
                </c:pt>
                <c:pt idx="979">
                  <c:v>39.472899055196422</c:v>
                </c:pt>
                <c:pt idx="980">
                  <c:v>39.513177523620087</c:v>
                </c:pt>
                <c:pt idx="981">
                  <c:v>39.553455992043759</c:v>
                </c:pt>
                <c:pt idx="982">
                  <c:v>39.593734460467431</c:v>
                </c:pt>
                <c:pt idx="983">
                  <c:v>39.634012928891096</c:v>
                </c:pt>
                <c:pt idx="984">
                  <c:v>39.674291397314768</c:v>
                </c:pt>
                <c:pt idx="985">
                  <c:v>39.71456986573844</c:v>
                </c:pt>
                <c:pt idx="986">
                  <c:v>39.754848334162105</c:v>
                </c:pt>
                <c:pt idx="987">
                  <c:v>39.795126802585777</c:v>
                </c:pt>
                <c:pt idx="988">
                  <c:v>39.835405271009449</c:v>
                </c:pt>
                <c:pt idx="989">
                  <c:v>39.875683739433114</c:v>
                </c:pt>
                <c:pt idx="990">
                  <c:v>39.915962207856786</c:v>
                </c:pt>
                <c:pt idx="991">
                  <c:v>39.956240676280459</c:v>
                </c:pt>
                <c:pt idx="992">
                  <c:v>39.996519144704124</c:v>
                </c:pt>
                <c:pt idx="993">
                  <c:v>40.036797613127796</c:v>
                </c:pt>
                <c:pt idx="994">
                  <c:v>40.077076081551468</c:v>
                </c:pt>
                <c:pt idx="995">
                  <c:v>40.117354549975133</c:v>
                </c:pt>
                <c:pt idx="996">
                  <c:v>40.157633018398805</c:v>
                </c:pt>
                <c:pt idx="997">
                  <c:v>40.197911486822477</c:v>
                </c:pt>
                <c:pt idx="998">
                  <c:v>40.238189955246142</c:v>
                </c:pt>
                <c:pt idx="999">
                  <c:v>40.278468423669814</c:v>
                </c:pt>
                <c:pt idx="1000">
                  <c:v>40.318746892093486</c:v>
                </c:pt>
                <c:pt idx="1001">
                  <c:v>40.359025360517158</c:v>
                </c:pt>
                <c:pt idx="1002">
                  <c:v>40.399303828940823</c:v>
                </c:pt>
                <c:pt idx="1003">
                  <c:v>40.439582297364495</c:v>
                </c:pt>
                <c:pt idx="1004">
                  <c:v>40.479860765788167</c:v>
                </c:pt>
                <c:pt idx="1005">
                  <c:v>40.520139234211833</c:v>
                </c:pt>
                <c:pt idx="1006">
                  <c:v>40.560417702635505</c:v>
                </c:pt>
                <c:pt idx="1007">
                  <c:v>40.600696171059177</c:v>
                </c:pt>
                <c:pt idx="1008">
                  <c:v>40.640974639482842</c:v>
                </c:pt>
                <c:pt idx="1009">
                  <c:v>40.681253107906514</c:v>
                </c:pt>
                <c:pt idx="1010">
                  <c:v>40.721531576330186</c:v>
                </c:pt>
                <c:pt idx="1011">
                  <c:v>40.761810044753851</c:v>
                </c:pt>
                <c:pt idx="1012">
                  <c:v>40.802088513177523</c:v>
                </c:pt>
                <c:pt idx="1013">
                  <c:v>40.842366981601195</c:v>
                </c:pt>
                <c:pt idx="1014">
                  <c:v>40.882645450024867</c:v>
                </c:pt>
                <c:pt idx="1015">
                  <c:v>40.922923918448532</c:v>
                </c:pt>
                <c:pt idx="1016">
                  <c:v>40.963202386872204</c:v>
                </c:pt>
                <c:pt idx="1017">
                  <c:v>41.003480855295869</c:v>
                </c:pt>
                <c:pt idx="1018">
                  <c:v>41.043759323719541</c:v>
                </c:pt>
                <c:pt idx="1019">
                  <c:v>41.084037792143214</c:v>
                </c:pt>
                <c:pt idx="1020">
                  <c:v>41.124316260566886</c:v>
                </c:pt>
                <c:pt idx="1021">
                  <c:v>41.164594728990558</c:v>
                </c:pt>
                <c:pt idx="1022">
                  <c:v>41.204873197414223</c:v>
                </c:pt>
                <c:pt idx="1023">
                  <c:v>41.245151665837888</c:v>
                </c:pt>
                <c:pt idx="1024">
                  <c:v>41.28543013426156</c:v>
                </c:pt>
                <c:pt idx="1025">
                  <c:v>41.325708602685232</c:v>
                </c:pt>
                <c:pt idx="1026">
                  <c:v>41.365987071108904</c:v>
                </c:pt>
                <c:pt idx="1027">
                  <c:v>41.406265539532576</c:v>
                </c:pt>
                <c:pt idx="1028">
                  <c:v>41.446544007956248</c:v>
                </c:pt>
                <c:pt idx="1029">
                  <c:v>41.486822476379906</c:v>
                </c:pt>
                <c:pt idx="1030">
                  <c:v>41.527100944803578</c:v>
                </c:pt>
                <c:pt idx="1031">
                  <c:v>41.56737941322725</c:v>
                </c:pt>
                <c:pt idx="1032">
                  <c:v>41.607657881650923</c:v>
                </c:pt>
                <c:pt idx="1033">
                  <c:v>41.647936350074595</c:v>
                </c:pt>
                <c:pt idx="1034">
                  <c:v>41.688214818498267</c:v>
                </c:pt>
                <c:pt idx="1035">
                  <c:v>41.728493286921925</c:v>
                </c:pt>
                <c:pt idx="1036">
                  <c:v>41.768771755345597</c:v>
                </c:pt>
                <c:pt idx="1037">
                  <c:v>41.809050223769269</c:v>
                </c:pt>
                <c:pt idx="1038">
                  <c:v>41.849328692192941</c:v>
                </c:pt>
                <c:pt idx="1039">
                  <c:v>41.889607160616613</c:v>
                </c:pt>
                <c:pt idx="1040">
                  <c:v>41.929885629040285</c:v>
                </c:pt>
                <c:pt idx="1041">
                  <c:v>41.970164097463943</c:v>
                </c:pt>
                <c:pt idx="1042">
                  <c:v>42.010442565887615</c:v>
                </c:pt>
                <c:pt idx="1043">
                  <c:v>42.050721034311287</c:v>
                </c:pt>
                <c:pt idx="1044">
                  <c:v>42.090999502734959</c:v>
                </c:pt>
                <c:pt idx="1045">
                  <c:v>42.131277971158632</c:v>
                </c:pt>
                <c:pt idx="1046">
                  <c:v>42.171556439582304</c:v>
                </c:pt>
                <c:pt idx="1047">
                  <c:v>42.211834908005962</c:v>
                </c:pt>
                <c:pt idx="1048">
                  <c:v>42.252113376429634</c:v>
                </c:pt>
                <c:pt idx="1049">
                  <c:v>42.292391844853306</c:v>
                </c:pt>
                <c:pt idx="1050">
                  <c:v>42.332670313276978</c:v>
                </c:pt>
                <c:pt idx="1051">
                  <c:v>42.37294878170065</c:v>
                </c:pt>
                <c:pt idx="1052">
                  <c:v>42.413227250124315</c:v>
                </c:pt>
                <c:pt idx="1053">
                  <c:v>42.45350571854798</c:v>
                </c:pt>
                <c:pt idx="1054">
                  <c:v>42.493784186971652</c:v>
                </c:pt>
                <c:pt idx="1055">
                  <c:v>42.534062655395324</c:v>
                </c:pt>
                <c:pt idx="1056">
                  <c:v>42.574341123818996</c:v>
                </c:pt>
                <c:pt idx="1057">
                  <c:v>42.614619592242668</c:v>
                </c:pt>
                <c:pt idx="1058">
                  <c:v>42.654898060666333</c:v>
                </c:pt>
                <c:pt idx="1059">
                  <c:v>42.695176529090006</c:v>
                </c:pt>
                <c:pt idx="1060">
                  <c:v>42.735454997513671</c:v>
                </c:pt>
                <c:pt idx="1061">
                  <c:v>42.775733465937343</c:v>
                </c:pt>
                <c:pt idx="1062">
                  <c:v>42.816011934361015</c:v>
                </c:pt>
                <c:pt idx="1063">
                  <c:v>42.856290402784687</c:v>
                </c:pt>
                <c:pt idx="1064">
                  <c:v>42.896568871208352</c:v>
                </c:pt>
                <c:pt idx="1065">
                  <c:v>42.936847339632024</c:v>
                </c:pt>
                <c:pt idx="1066">
                  <c:v>42.977125808055689</c:v>
                </c:pt>
                <c:pt idx="1067">
                  <c:v>43.017404276479361</c:v>
                </c:pt>
                <c:pt idx="1068">
                  <c:v>43.057682744903033</c:v>
                </c:pt>
                <c:pt idx="1069">
                  <c:v>43.097961213326705</c:v>
                </c:pt>
                <c:pt idx="1070">
                  <c:v>43.13823968175037</c:v>
                </c:pt>
                <c:pt idx="1071">
                  <c:v>43.178518150174042</c:v>
                </c:pt>
                <c:pt idx="1072">
                  <c:v>43.218796618597715</c:v>
                </c:pt>
                <c:pt idx="1073">
                  <c:v>43.25907508702138</c:v>
                </c:pt>
                <c:pt idx="1074">
                  <c:v>43.299353555445052</c:v>
                </c:pt>
                <c:pt idx="1075">
                  <c:v>43.339632023868724</c:v>
                </c:pt>
                <c:pt idx="1076">
                  <c:v>43.379910492292389</c:v>
                </c:pt>
                <c:pt idx="1077">
                  <c:v>43.420188960716061</c:v>
                </c:pt>
                <c:pt idx="1078">
                  <c:v>43.460467429139733</c:v>
                </c:pt>
                <c:pt idx="1079">
                  <c:v>43.500745897563405</c:v>
                </c:pt>
                <c:pt idx="1080">
                  <c:v>43.54102436598707</c:v>
                </c:pt>
                <c:pt idx="1081">
                  <c:v>43.581302834410742</c:v>
                </c:pt>
                <c:pt idx="1082">
                  <c:v>43.621581302834407</c:v>
                </c:pt>
                <c:pt idx="1083">
                  <c:v>43.661859771258079</c:v>
                </c:pt>
                <c:pt idx="1084">
                  <c:v>43.702138239681751</c:v>
                </c:pt>
                <c:pt idx="1085">
                  <c:v>43.742416708105424</c:v>
                </c:pt>
                <c:pt idx="1086">
                  <c:v>43.782695176529089</c:v>
                </c:pt>
                <c:pt idx="1087">
                  <c:v>43.822973644952761</c:v>
                </c:pt>
                <c:pt idx="1088">
                  <c:v>43.863252113376426</c:v>
                </c:pt>
                <c:pt idx="1089">
                  <c:v>43.903530581800098</c:v>
                </c:pt>
                <c:pt idx="1090">
                  <c:v>43.94380905022377</c:v>
                </c:pt>
                <c:pt idx="1091">
                  <c:v>43.984087518647442</c:v>
                </c:pt>
                <c:pt idx="1092">
                  <c:v>44.024365987071114</c:v>
                </c:pt>
                <c:pt idx="1093">
                  <c:v>44.064644455494779</c:v>
                </c:pt>
                <c:pt idx="1094">
                  <c:v>44.104922923918444</c:v>
                </c:pt>
                <c:pt idx="1095">
                  <c:v>44.145201392342116</c:v>
                </c:pt>
                <c:pt idx="1096">
                  <c:v>44.185479860765788</c:v>
                </c:pt>
                <c:pt idx="1097">
                  <c:v>44.22575832918946</c:v>
                </c:pt>
                <c:pt idx="1098">
                  <c:v>44.266036797613133</c:v>
                </c:pt>
                <c:pt idx="1099">
                  <c:v>44.306315266036805</c:v>
                </c:pt>
                <c:pt idx="1100">
                  <c:v>44.346593734460463</c:v>
                </c:pt>
                <c:pt idx="1101">
                  <c:v>44.386872202884135</c:v>
                </c:pt>
                <c:pt idx="1102">
                  <c:v>44.427150671307807</c:v>
                </c:pt>
                <c:pt idx="1103">
                  <c:v>44.467429139731479</c:v>
                </c:pt>
                <c:pt idx="1104">
                  <c:v>44.507707608155151</c:v>
                </c:pt>
                <c:pt idx="1105">
                  <c:v>44.547986076578823</c:v>
                </c:pt>
                <c:pt idx="1106">
                  <c:v>44.588264545002481</c:v>
                </c:pt>
                <c:pt idx="1107">
                  <c:v>44.628543013426153</c:v>
                </c:pt>
                <c:pt idx="1108">
                  <c:v>44.668821481849825</c:v>
                </c:pt>
                <c:pt idx="1109">
                  <c:v>44.709099950273497</c:v>
                </c:pt>
                <c:pt idx="1110">
                  <c:v>44.749378418697169</c:v>
                </c:pt>
                <c:pt idx="1111">
                  <c:v>44.789656887120842</c:v>
                </c:pt>
                <c:pt idx="1112">
                  <c:v>44.829935355544499</c:v>
                </c:pt>
                <c:pt idx="1113">
                  <c:v>44.870213823968172</c:v>
                </c:pt>
                <c:pt idx="1114">
                  <c:v>44.910492292391844</c:v>
                </c:pt>
                <c:pt idx="1115">
                  <c:v>44.950770760815516</c:v>
                </c:pt>
                <c:pt idx="1116">
                  <c:v>44.991049229239188</c:v>
                </c:pt>
                <c:pt idx="1117">
                  <c:v>45.03132769766286</c:v>
                </c:pt>
                <c:pt idx="1118">
                  <c:v>45.071606166086518</c:v>
                </c:pt>
                <c:pt idx="1119">
                  <c:v>45.11188463451019</c:v>
                </c:pt>
                <c:pt idx="1120">
                  <c:v>45.152163102933862</c:v>
                </c:pt>
                <c:pt idx="1121">
                  <c:v>45.192441571357534</c:v>
                </c:pt>
                <c:pt idx="1122">
                  <c:v>45.232720039781206</c:v>
                </c:pt>
                <c:pt idx="1123">
                  <c:v>45.272998508204878</c:v>
                </c:pt>
                <c:pt idx="1124">
                  <c:v>45.313276976628536</c:v>
                </c:pt>
                <c:pt idx="1125">
                  <c:v>45.353555445052208</c:v>
                </c:pt>
                <c:pt idx="1126">
                  <c:v>45.393833913475881</c:v>
                </c:pt>
                <c:pt idx="1127">
                  <c:v>45.434112381899553</c:v>
                </c:pt>
                <c:pt idx="1128">
                  <c:v>45.474390850323225</c:v>
                </c:pt>
                <c:pt idx="1129">
                  <c:v>45.514669318746897</c:v>
                </c:pt>
                <c:pt idx="1130">
                  <c:v>45.554947787170562</c:v>
                </c:pt>
                <c:pt idx="1131">
                  <c:v>45.595226255594227</c:v>
                </c:pt>
                <c:pt idx="1132">
                  <c:v>45.635504724017899</c:v>
                </c:pt>
                <c:pt idx="1133">
                  <c:v>45.675783192441571</c:v>
                </c:pt>
                <c:pt idx="1134">
                  <c:v>45.716061660865243</c:v>
                </c:pt>
                <c:pt idx="1135">
                  <c:v>45.756340129288915</c:v>
                </c:pt>
                <c:pt idx="1136">
                  <c:v>45.79661859771258</c:v>
                </c:pt>
                <c:pt idx="1137">
                  <c:v>45.836897066136252</c:v>
                </c:pt>
                <c:pt idx="1138">
                  <c:v>45.877175534559917</c:v>
                </c:pt>
                <c:pt idx="1139">
                  <c:v>45.91745400298359</c:v>
                </c:pt>
                <c:pt idx="1140">
                  <c:v>45.957732471407262</c:v>
                </c:pt>
                <c:pt idx="1141">
                  <c:v>45.998010939830927</c:v>
                </c:pt>
                <c:pt idx="1142">
                  <c:v>46.038289408254599</c:v>
                </c:pt>
                <c:pt idx="1143">
                  <c:v>46.078567876678271</c:v>
                </c:pt>
                <c:pt idx="1144">
                  <c:v>46.118846345101943</c:v>
                </c:pt>
                <c:pt idx="1145">
                  <c:v>46.159124813525608</c:v>
                </c:pt>
                <c:pt idx="1146">
                  <c:v>46.19940328194928</c:v>
                </c:pt>
                <c:pt idx="1147">
                  <c:v>46.239681750372945</c:v>
                </c:pt>
                <c:pt idx="1148">
                  <c:v>46.279960218796617</c:v>
                </c:pt>
                <c:pt idx="1149">
                  <c:v>46.320238687220289</c:v>
                </c:pt>
                <c:pt idx="1150">
                  <c:v>46.360517155643961</c:v>
                </c:pt>
                <c:pt idx="1151">
                  <c:v>46.400795624067626</c:v>
                </c:pt>
                <c:pt idx="1152">
                  <c:v>46.441074092491299</c:v>
                </c:pt>
                <c:pt idx="1153">
                  <c:v>46.481352560914964</c:v>
                </c:pt>
                <c:pt idx="1154">
                  <c:v>46.521631029338636</c:v>
                </c:pt>
                <c:pt idx="1155">
                  <c:v>46.561909497762308</c:v>
                </c:pt>
                <c:pt idx="1156">
                  <c:v>46.60218796618598</c:v>
                </c:pt>
                <c:pt idx="1157">
                  <c:v>46.642466434609652</c:v>
                </c:pt>
                <c:pt idx="1158">
                  <c:v>46.682744903033317</c:v>
                </c:pt>
                <c:pt idx="1159">
                  <c:v>46.723023371456982</c:v>
                </c:pt>
                <c:pt idx="1160">
                  <c:v>46.763301839880654</c:v>
                </c:pt>
                <c:pt idx="1161">
                  <c:v>46.803580308304326</c:v>
                </c:pt>
                <c:pt idx="1162">
                  <c:v>46.843858776727998</c:v>
                </c:pt>
                <c:pt idx="1163">
                  <c:v>46.88413724515167</c:v>
                </c:pt>
                <c:pt idx="1164">
                  <c:v>46.924415713575343</c:v>
                </c:pt>
                <c:pt idx="1165">
                  <c:v>46.964694181999</c:v>
                </c:pt>
                <c:pt idx="1166">
                  <c:v>47.004972650422673</c:v>
                </c:pt>
                <c:pt idx="1167">
                  <c:v>47.045251118846345</c:v>
                </c:pt>
                <c:pt idx="1168">
                  <c:v>47.085529587270017</c:v>
                </c:pt>
                <c:pt idx="1169">
                  <c:v>47.125808055693689</c:v>
                </c:pt>
                <c:pt idx="1170">
                  <c:v>47.166086524117361</c:v>
                </c:pt>
                <c:pt idx="1171">
                  <c:v>47.206364992541019</c:v>
                </c:pt>
                <c:pt idx="1172">
                  <c:v>47.246643460964691</c:v>
                </c:pt>
                <c:pt idx="1173">
                  <c:v>47.286921929388363</c:v>
                </c:pt>
                <c:pt idx="1174">
                  <c:v>47.327200397812035</c:v>
                </c:pt>
                <c:pt idx="1175">
                  <c:v>47.367478866235707</c:v>
                </c:pt>
                <c:pt idx="1176">
                  <c:v>47.407757334659379</c:v>
                </c:pt>
                <c:pt idx="1177">
                  <c:v>47.448035803083037</c:v>
                </c:pt>
                <c:pt idx="1178">
                  <c:v>47.488314271506709</c:v>
                </c:pt>
                <c:pt idx="1179">
                  <c:v>47.528592739930382</c:v>
                </c:pt>
                <c:pt idx="1180">
                  <c:v>47.568871208354054</c:v>
                </c:pt>
                <c:pt idx="1181">
                  <c:v>47.609149676777726</c:v>
                </c:pt>
                <c:pt idx="1182">
                  <c:v>47.649428145201398</c:v>
                </c:pt>
                <c:pt idx="1183">
                  <c:v>47.689706613625056</c:v>
                </c:pt>
                <c:pt idx="1184">
                  <c:v>47.729985082048728</c:v>
                </c:pt>
                <c:pt idx="1185">
                  <c:v>47.7702635504724</c:v>
                </c:pt>
                <c:pt idx="1186">
                  <c:v>47.810542018896072</c:v>
                </c:pt>
                <c:pt idx="1187">
                  <c:v>47.850820487319744</c:v>
                </c:pt>
                <c:pt idx="1188">
                  <c:v>47.891098955743416</c:v>
                </c:pt>
                <c:pt idx="1189">
                  <c:v>47.931377424167074</c:v>
                </c:pt>
                <c:pt idx="1190">
                  <c:v>47.971655892590746</c:v>
                </c:pt>
                <c:pt idx="1191">
                  <c:v>48.011934361014418</c:v>
                </c:pt>
                <c:pt idx="1192">
                  <c:v>48.052212829438091</c:v>
                </c:pt>
                <c:pt idx="1193">
                  <c:v>48.092491297861763</c:v>
                </c:pt>
                <c:pt idx="1194">
                  <c:v>48.132769766285435</c:v>
                </c:pt>
                <c:pt idx="1195">
                  <c:v>48.1730482347091</c:v>
                </c:pt>
                <c:pt idx="1196">
                  <c:v>48.213326703132765</c:v>
                </c:pt>
                <c:pt idx="1197">
                  <c:v>48.253605171556437</c:v>
                </c:pt>
                <c:pt idx="1198">
                  <c:v>48.293883639980109</c:v>
                </c:pt>
                <c:pt idx="1199">
                  <c:v>48.334162108403781</c:v>
                </c:pt>
                <c:pt idx="1200">
                  <c:v>48.374440576827453</c:v>
                </c:pt>
                <c:pt idx="1201">
                  <c:v>48.414719045251118</c:v>
                </c:pt>
                <c:pt idx="1202">
                  <c:v>48.454997513674783</c:v>
                </c:pt>
                <c:pt idx="1203">
                  <c:v>48.495275982098455</c:v>
                </c:pt>
                <c:pt idx="1204">
                  <c:v>48.535554450522127</c:v>
                </c:pt>
                <c:pt idx="1205">
                  <c:v>48.5758329189458</c:v>
                </c:pt>
                <c:pt idx="1206">
                  <c:v>48.616111387369472</c:v>
                </c:pt>
                <c:pt idx="1207">
                  <c:v>48.656389855793137</c:v>
                </c:pt>
                <c:pt idx="1208">
                  <c:v>48.696668324216809</c:v>
                </c:pt>
                <c:pt idx="1209">
                  <c:v>48.736946792640474</c:v>
                </c:pt>
                <c:pt idx="1210">
                  <c:v>48.777225261064146</c:v>
                </c:pt>
                <c:pt idx="1211">
                  <c:v>48.817503729487818</c:v>
                </c:pt>
                <c:pt idx="1212">
                  <c:v>48.85778219791149</c:v>
                </c:pt>
                <c:pt idx="1213">
                  <c:v>48.898060666335155</c:v>
                </c:pt>
                <c:pt idx="1214">
                  <c:v>48.938339134758827</c:v>
                </c:pt>
                <c:pt idx="1215">
                  <c:v>48.978617603182499</c:v>
                </c:pt>
                <c:pt idx="1216">
                  <c:v>49.018896071606164</c:v>
                </c:pt>
                <c:pt idx="1217">
                  <c:v>49.059174540029836</c:v>
                </c:pt>
                <c:pt idx="1218">
                  <c:v>49.099453008453509</c:v>
                </c:pt>
                <c:pt idx="1219">
                  <c:v>49.139731476877174</c:v>
                </c:pt>
                <c:pt idx="1220">
                  <c:v>49.180009945300846</c:v>
                </c:pt>
                <c:pt idx="1221">
                  <c:v>49.220288413724518</c:v>
                </c:pt>
                <c:pt idx="1222">
                  <c:v>49.26056688214819</c:v>
                </c:pt>
                <c:pt idx="1223">
                  <c:v>49.300845350571855</c:v>
                </c:pt>
                <c:pt idx="1224">
                  <c:v>49.34112381899552</c:v>
                </c:pt>
                <c:pt idx="1225">
                  <c:v>49.381402287419192</c:v>
                </c:pt>
                <c:pt idx="1226">
                  <c:v>49.421680755842864</c:v>
                </c:pt>
                <c:pt idx="1227">
                  <c:v>49.461959224266536</c:v>
                </c:pt>
                <c:pt idx="1228">
                  <c:v>49.502237692690208</c:v>
                </c:pt>
                <c:pt idx="1229">
                  <c:v>49.542516161113873</c:v>
                </c:pt>
                <c:pt idx="1230">
                  <c:v>49.582794629537538</c:v>
                </c:pt>
                <c:pt idx="1231">
                  <c:v>49.62307309796121</c:v>
                </c:pt>
                <c:pt idx="1232">
                  <c:v>49.663351566384883</c:v>
                </c:pt>
                <c:pt idx="1233">
                  <c:v>49.703630034808555</c:v>
                </c:pt>
                <c:pt idx="1234">
                  <c:v>49.743908503232227</c:v>
                </c:pt>
                <c:pt idx="1235">
                  <c:v>49.784186971655899</c:v>
                </c:pt>
                <c:pt idx="1236">
                  <c:v>49.824465440079557</c:v>
                </c:pt>
                <c:pt idx="1237">
                  <c:v>49.864743908503229</c:v>
                </c:pt>
                <c:pt idx="1238">
                  <c:v>49.905022376926901</c:v>
                </c:pt>
                <c:pt idx="1239">
                  <c:v>49.945300845350573</c:v>
                </c:pt>
                <c:pt idx="1240">
                  <c:v>49.985579313774245</c:v>
                </c:pt>
                <c:pt idx="1241">
                  <c:v>50.025857782197917</c:v>
                </c:pt>
                <c:pt idx="1242">
                  <c:v>50.066136250621575</c:v>
                </c:pt>
                <c:pt idx="1243">
                  <c:v>50.106414719045247</c:v>
                </c:pt>
                <c:pt idx="1244">
                  <c:v>50.146693187468919</c:v>
                </c:pt>
                <c:pt idx="1245">
                  <c:v>50.186971655892592</c:v>
                </c:pt>
                <c:pt idx="1246">
                  <c:v>50.227250124316264</c:v>
                </c:pt>
                <c:pt idx="1247">
                  <c:v>50.267528592739936</c:v>
                </c:pt>
                <c:pt idx="1248">
                  <c:v>50.307807061163594</c:v>
                </c:pt>
                <c:pt idx="1249">
                  <c:v>50.348085529587266</c:v>
                </c:pt>
                <c:pt idx="1250">
                  <c:v>50.388363998010938</c:v>
                </c:pt>
                <c:pt idx="1251">
                  <c:v>50.42864246643461</c:v>
                </c:pt>
                <c:pt idx="1252">
                  <c:v>50.468920934858282</c:v>
                </c:pt>
                <c:pt idx="1253">
                  <c:v>50.509199403281954</c:v>
                </c:pt>
                <c:pt idx="1254">
                  <c:v>50.549477871705612</c:v>
                </c:pt>
                <c:pt idx="1255">
                  <c:v>50.589756340129284</c:v>
                </c:pt>
                <c:pt idx="1256">
                  <c:v>50.630034808552956</c:v>
                </c:pt>
                <c:pt idx="1257">
                  <c:v>50.670313276976628</c:v>
                </c:pt>
                <c:pt idx="1258">
                  <c:v>50.710591745400301</c:v>
                </c:pt>
                <c:pt idx="1259">
                  <c:v>50.750870213823973</c:v>
                </c:pt>
                <c:pt idx="1260">
                  <c:v>50.791148682247638</c:v>
                </c:pt>
                <c:pt idx="1261">
                  <c:v>50.831427150671303</c:v>
                </c:pt>
                <c:pt idx="1262">
                  <c:v>50.871705619094975</c:v>
                </c:pt>
                <c:pt idx="1263">
                  <c:v>50.911984087518647</c:v>
                </c:pt>
                <c:pt idx="1264">
                  <c:v>50.952262555942319</c:v>
                </c:pt>
                <c:pt idx="1265">
                  <c:v>50.992541024365991</c:v>
                </c:pt>
                <c:pt idx="1266">
                  <c:v>51.032819492789656</c:v>
                </c:pt>
                <c:pt idx="1267">
                  <c:v>51.073097961213321</c:v>
                </c:pt>
                <c:pt idx="1268">
                  <c:v>51.113376429636993</c:v>
                </c:pt>
                <c:pt idx="1269">
                  <c:v>51.153654898060665</c:v>
                </c:pt>
                <c:pt idx="1270">
                  <c:v>51.193933366484337</c:v>
                </c:pt>
                <c:pt idx="1271">
                  <c:v>51.23421183490801</c:v>
                </c:pt>
                <c:pt idx="1272">
                  <c:v>51.274490303331675</c:v>
                </c:pt>
                <c:pt idx="1273">
                  <c:v>51.314768771755347</c:v>
                </c:pt>
                <c:pt idx="1274">
                  <c:v>51.355047240179012</c:v>
                </c:pt>
                <c:pt idx="1275">
                  <c:v>51.395325708602684</c:v>
                </c:pt>
                <c:pt idx="1276">
                  <c:v>51.435604177026356</c:v>
                </c:pt>
                <c:pt idx="1277">
                  <c:v>51.475882645450028</c:v>
                </c:pt>
                <c:pt idx="1278">
                  <c:v>51.516161113873693</c:v>
                </c:pt>
                <c:pt idx="1279">
                  <c:v>51.556439582297365</c:v>
                </c:pt>
                <c:pt idx="1280">
                  <c:v>51.596718050721037</c:v>
                </c:pt>
                <c:pt idx="1281">
                  <c:v>51.636996519144702</c:v>
                </c:pt>
                <c:pt idx="1282">
                  <c:v>51.677274987568374</c:v>
                </c:pt>
                <c:pt idx="1283">
                  <c:v>51.717553455992046</c:v>
                </c:pt>
                <c:pt idx="1284">
                  <c:v>51.757831924415711</c:v>
                </c:pt>
                <c:pt idx="1285">
                  <c:v>51.798110392839384</c:v>
                </c:pt>
                <c:pt idx="1286">
                  <c:v>51.838388861263056</c:v>
                </c:pt>
                <c:pt idx="1287">
                  <c:v>51.878667329686721</c:v>
                </c:pt>
                <c:pt idx="1288">
                  <c:v>51.918945798110393</c:v>
                </c:pt>
                <c:pt idx="1289">
                  <c:v>51.959224266534065</c:v>
                </c:pt>
                <c:pt idx="1290">
                  <c:v>51.99950273495773</c:v>
                </c:pt>
                <c:pt idx="1291">
                  <c:v>52.039781203381402</c:v>
                </c:pt>
                <c:pt idx="1292">
                  <c:v>52.080059671805074</c:v>
                </c:pt>
                <c:pt idx="1293">
                  <c:v>52.120338140228746</c:v>
                </c:pt>
                <c:pt idx="1294">
                  <c:v>52.160616608652411</c:v>
                </c:pt>
                <c:pt idx="1295">
                  <c:v>52.200895077076083</c:v>
                </c:pt>
                <c:pt idx="1296">
                  <c:v>52.241173545499748</c:v>
                </c:pt>
                <c:pt idx="1297">
                  <c:v>52.28145201392342</c:v>
                </c:pt>
                <c:pt idx="1298">
                  <c:v>52.321730482347093</c:v>
                </c:pt>
                <c:pt idx="1299">
                  <c:v>52.362008950770765</c:v>
                </c:pt>
                <c:pt idx="1300">
                  <c:v>52.402287419194437</c:v>
                </c:pt>
                <c:pt idx="1301">
                  <c:v>52.442565887618102</c:v>
                </c:pt>
                <c:pt idx="1302">
                  <c:v>52.482844356041767</c:v>
                </c:pt>
                <c:pt idx="1303">
                  <c:v>52.523122824465439</c:v>
                </c:pt>
                <c:pt idx="1304">
                  <c:v>52.563401292889111</c:v>
                </c:pt>
                <c:pt idx="1305">
                  <c:v>52.603679761312783</c:v>
                </c:pt>
                <c:pt idx="1306">
                  <c:v>52.643958229736455</c:v>
                </c:pt>
                <c:pt idx="1307">
                  <c:v>52.68423669816012</c:v>
                </c:pt>
                <c:pt idx="1308">
                  <c:v>52.724515166583785</c:v>
                </c:pt>
                <c:pt idx="1309">
                  <c:v>52.764793635007457</c:v>
                </c:pt>
                <c:pt idx="1310">
                  <c:v>52.805072103431129</c:v>
                </c:pt>
                <c:pt idx="1311">
                  <c:v>52.845350571854802</c:v>
                </c:pt>
                <c:pt idx="1312">
                  <c:v>52.885629040278474</c:v>
                </c:pt>
                <c:pt idx="1313">
                  <c:v>52.925907508702132</c:v>
                </c:pt>
                <c:pt idx="1314">
                  <c:v>52.966185977125804</c:v>
                </c:pt>
                <c:pt idx="1315">
                  <c:v>53.006464445549476</c:v>
                </c:pt>
                <c:pt idx="1316">
                  <c:v>53.046742913973148</c:v>
                </c:pt>
                <c:pt idx="1317">
                  <c:v>53.08702138239682</c:v>
                </c:pt>
                <c:pt idx="1318">
                  <c:v>53.127299850820492</c:v>
                </c:pt>
                <c:pt idx="1319">
                  <c:v>53.16757831924415</c:v>
                </c:pt>
                <c:pt idx="1320">
                  <c:v>53.207856787667822</c:v>
                </c:pt>
                <c:pt idx="1321">
                  <c:v>53.248135256091494</c:v>
                </c:pt>
                <c:pt idx="1322">
                  <c:v>53.288413724515166</c:v>
                </c:pt>
                <c:pt idx="1323">
                  <c:v>53.328692192938838</c:v>
                </c:pt>
                <c:pt idx="1324">
                  <c:v>53.368970661362511</c:v>
                </c:pt>
                <c:pt idx="1325">
                  <c:v>53.409249129786168</c:v>
                </c:pt>
                <c:pt idx="1326">
                  <c:v>53.449527598209841</c:v>
                </c:pt>
                <c:pt idx="1327">
                  <c:v>53.489806066633513</c:v>
                </c:pt>
                <c:pt idx="1328">
                  <c:v>53.530084535057185</c:v>
                </c:pt>
                <c:pt idx="1329">
                  <c:v>53.570363003480857</c:v>
                </c:pt>
                <c:pt idx="1330">
                  <c:v>53.610641471904529</c:v>
                </c:pt>
                <c:pt idx="1331">
                  <c:v>53.650919940328194</c:v>
                </c:pt>
                <c:pt idx="1332">
                  <c:v>53.691198408751859</c:v>
                </c:pt>
                <c:pt idx="1333">
                  <c:v>53.731476877175531</c:v>
                </c:pt>
                <c:pt idx="1334">
                  <c:v>53.771755345599203</c:v>
                </c:pt>
                <c:pt idx="1335">
                  <c:v>53.812033814022875</c:v>
                </c:pt>
                <c:pt idx="1336">
                  <c:v>53.852312282446547</c:v>
                </c:pt>
                <c:pt idx="1337">
                  <c:v>53.892590750870212</c:v>
                </c:pt>
                <c:pt idx="1338">
                  <c:v>53.932869219293885</c:v>
                </c:pt>
                <c:pt idx="1339">
                  <c:v>53.97314768771755</c:v>
                </c:pt>
                <c:pt idx="1340">
                  <c:v>54.013426156141222</c:v>
                </c:pt>
                <c:pt idx="1341">
                  <c:v>54.053704624564894</c:v>
                </c:pt>
                <c:pt idx="1342">
                  <c:v>54.093983092988566</c:v>
                </c:pt>
                <c:pt idx="1343">
                  <c:v>54.134261561412231</c:v>
                </c:pt>
                <c:pt idx="1344">
                  <c:v>54.174540029835903</c:v>
                </c:pt>
                <c:pt idx="1345">
                  <c:v>54.214818498259568</c:v>
                </c:pt>
                <c:pt idx="1346">
                  <c:v>54.25509696668324</c:v>
                </c:pt>
                <c:pt idx="1347">
                  <c:v>54.295375435106912</c:v>
                </c:pt>
                <c:pt idx="1348">
                  <c:v>54.335653903530584</c:v>
                </c:pt>
                <c:pt idx="1349">
                  <c:v>54.375932371954249</c:v>
                </c:pt>
                <c:pt idx="1350">
                  <c:v>54.416210840377921</c:v>
                </c:pt>
                <c:pt idx="1351">
                  <c:v>54.456489308801594</c:v>
                </c:pt>
                <c:pt idx="1352">
                  <c:v>54.496767777225259</c:v>
                </c:pt>
                <c:pt idx="1353">
                  <c:v>54.537046245648931</c:v>
                </c:pt>
                <c:pt idx="1354">
                  <c:v>54.577324714072603</c:v>
                </c:pt>
                <c:pt idx="1355">
                  <c:v>54.617603182496268</c:v>
                </c:pt>
                <c:pt idx="1356">
                  <c:v>54.65788165091994</c:v>
                </c:pt>
                <c:pt idx="1357">
                  <c:v>54.698160119343612</c:v>
                </c:pt>
                <c:pt idx="1358">
                  <c:v>54.738438587767284</c:v>
                </c:pt>
                <c:pt idx="1359">
                  <c:v>54.778717056190949</c:v>
                </c:pt>
                <c:pt idx="1360">
                  <c:v>54.818995524614621</c:v>
                </c:pt>
                <c:pt idx="1361">
                  <c:v>54.859273993038286</c:v>
                </c:pt>
                <c:pt idx="1362">
                  <c:v>54.899552461461958</c:v>
                </c:pt>
                <c:pt idx="1363">
                  <c:v>54.93983092988563</c:v>
                </c:pt>
                <c:pt idx="1364">
                  <c:v>54.980109398309303</c:v>
                </c:pt>
                <c:pt idx="1365">
                  <c:v>55.020387866732975</c:v>
                </c:pt>
                <c:pt idx="1366">
                  <c:v>55.06066633515664</c:v>
                </c:pt>
                <c:pt idx="1367">
                  <c:v>55.100944803580305</c:v>
                </c:pt>
                <c:pt idx="1368">
                  <c:v>55.141223272003977</c:v>
                </c:pt>
                <c:pt idx="1369">
                  <c:v>55.181501740427649</c:v>
                </c:pt>
                <c:pt idx="1370">
                  <c:v>55.221780208851321</c:v>
                </c:pt>
                <c:pt idx="1371">
                  <c:v>55.262058677274993</c:v>
                </c:pt>
                <c:pt idx="1372">
                  <c:v>55.302337145698658</c:v>
                </c:pt>
                <c:pt idx="1373">
                  <c:v>55.342615614122323</c:v>
                </c:pt>
                <c:pt idx="1374">
                  <c:v>55.382894082545995</c:v>
                </c:pt>
                <c:pt idx="1375">
                  <c:v>55.423172550969667</c:v>
                </c:pt>
                <c:pt idx="1376">
                  <c:v>55.463451019393339</c:v>
                </c:pt>
                <c:pt idx="1377">
                  <c:v>55.503729487817012</c:v>
                </c:pt>
                <c:pt idx="1378">
                  <c:v>55.544007956240684</c:v>
                </c:pt>
                <c:pt idx="1379">
                  <c:v>55.584286424664342</c:v>
                </c:pt>
                <c:pt idx="1380">
                  <c:v>55.624564893088014</c:v>
                </c:pt>
                <c:pt idx="1381">
                  <c:v>55.664843361511686</c:v>
                </c:pt>
                <c:pt idx="1382">
                  <c:v>55.705121829935358</c:v>
                </c:pt>
                <c:pt idx="1383">
                  <c:v>55.74540029835903</c:v>
                </c:pt>
                <c:pt idx="1384">
                  <c:v>55.785678766782702</c:v>
                </c:pt>
                <c:pt idx="1385">
                  <c:v>55.82595723520636</c:v>
                </c:pt>
                <c:pt idx="1386">
                  <c:v>55.866235703630032</c:v>
                </c:pt>
                <c:pt idx="1387">
                  <c:v>55.906514172053704</c:v>
                </c:pt>
                <c:pt idx="1388">
                  <c:v>55.946792640477376</c:v>
                </c:pt>
                <c:pt idx="1389">
                  <c:v>55.987071108901048</c:v>
                </c:pt>
                <c:pt idx="1390">
                  <c:v>56.027349577324721</c:v>
                </c:pt>
                <c:pt idx="1391">
                  <c:v>56.067628045748378</c:v>
                </c:pt>
                <c:pt idx="1392">
                  <c:v>56.107906514172051</c:v>
                </c:pt>
                <c:pt idx="1393">
                  <c:v>56.148184982595723</c:v>
                </c:pt>
                <c:pt idx="1394">
                  <c:v>56.188463451019395</c:v>
                </c:pt>
                <c:pt idx="1395">
                  <c:v>56.228741919443067</c:v>
                </c:pt>
                <c:pt idx="1396">
                  <c:v>56.269020387866739</c:v>
                </c:pt>
                <c:pt idx="1397">
                  <c:v>56.309298856290397</c:v>
                </c:pt>
                <c:pt idx="1398">
                  <c:v>56.349577324714069</c:v>
                </c:pt>
                <c:pt idx="1399">
                  <c:v>56.389855793137741</c:v>
                </c:pt>
                <c:pt idx="1400">
                  <c:v>56.430134261561413</c:v>
                </c:pt>
                <c:pt idx="1401">
                  <c:v>56.470412729985085</c:v>
                </c:pt>
                <c:pt idx="1402">
                  <c:v>56.51069119840875</c:v>
                </c:pt>
                <c:pt idx="1403">
                  <c:v>56.550969666832415</c:v>
                </c:pt>
                <c:pt idx="1404">
                  <c:v>56.591248135256087</c:v>
                </c:pt>
                <c:pt idx="1405">
                  <c:v>56.63152660367976</c:v>
                </c:pt>
                <c:pt idx="1406">
                  <c:v>56.671805072103432</c:v>
                </c:pt>
                <c:pt idx="1407">
                  <c:v>56.712083540527104</c:v>
                </c:pt>
                <c:pt idx="1408">
                  <c:v>56.752362008950769</c:v>
                </c:pt>
                <c:pt idx="1409">
                  <c:v>56.792640477374441</c:v>
                </c:pt>
                <c:pt idx="1410">
                  <c:v>56.832918945798106</c:v>
                </c:pt>
                <c:pt idx="1411">
                  <c:v>56.873197414221778</c:v>
                </c:pt>
                <c:pt idx="1412">
                  <c:v>56.91347588264545</c:v>
                </c:pt>
                <c:pt idx="1413">
                  <c:v>56.953754351069122</c:v>
                </c:pt>
                <c:pt idx="1414">
                  <c:v>56.994032819492787</c:v>
                </c:pt>
                <c:pt idx="1415">
                  <c:v>57.034311287916459</c:v>
                </c:pt>
                <c:pt idx="1416">
                  <c:v>57.074589756340131</c:v>
                </c:pt>
                <c:pt idx="1417">
                  <c:v>57.114868224763796</c:v>
                </c:pt>
                <c:pt idx="1418">
                  <c:v>57.155146693187469</c:v>
                </c:pt>
                <c:pt idx="1419">
                  <c:v>57.195425161611141</c:v>
                </c:pt>
                <c:pt idx="1420">
                  <c:v>57.235703630034806</c:v>
                </c:pt>
                <c:pt idx="1421">
                  <c:v>57.275982098458478</c:v>
                </c:pt>
                <c:pt idx="1422">
                  <c:v>57.31626056688215</c:v>
                </c:pt>
                <c:pt idx="1423">
                  <c:v>57.356539035305815</c:v>
                </c:pt>
                <c:pt idx="1424">
                  <c:v>57.396817503729487</c:v>
                </c:pt>
                <c:pt idx="1425">
                  <c:v>57.437095972153159</c:v>
                </c:pt>
                <c:pt idx="1426">
                  <c:v>57.477374440576824</c:v>
                </c:pt>
                <c:pt idx="1427">
                  <c:v>57.517652909000496</c:v>
                </c:pt>
                <c:pt idx="1428">
                  <c:v>57.557931377424168</c:v>
                </c:pt>
                <c:pt idx="1429">
                  <c:v>57.59820984584784</c:v>
                </c:pt>
                <c:pt idx="1430">
                  <c:v>57.638488314271505</c:v>
                </c:pt>
                <c:pt idx="1431">
                  <c:v>57.678766782695178</c:v>
                </c:pt>
                <c:pt idx="1432">
                  <c:v>57.719045251118843</c:v>
                </c:pt>
                <c:pt idx="1433">
                  <c:v>57.759323719542515</c:v>
                </c:pt>
                <c:pt idx="1434">
                  <c:v>57.799602187966187</c:v>
                </c:pt>
                <c:pt idx="1435">
                  <c:v>57.839880656389859</c:v>
                </c:pt>
                <c:pt idx="1436">
                  <c:v>57.880159124813531</c:v>
                </c:pt>
                <c:pt idx="1437">
                  <c:v>57.920437593237196</c:v>
                </c:pt>
                <c:pt idx="1438">
                  <c:v>57.960716061660861</c:v>
                </c:pt>
                <c:pt idx="1439">
                  <c:v>58.000994530084533</c:v>
                </c:pt>
                <c:pt idx="1440">
                  <c:v>58.041272998508205</c:v>
                </c:pt>
                <c:pt idx="1441">
                  <c:v>58.081551466931877</c:v>
                </c:pt>
                <c:pt idx="1442">
                  <c:v>58.121829935355549</c:v>
                </c:pt>
                <c:pt idx="1443">
                  <c:v>58.162108403779222</c:v>
                </c:pt>
                <c:pt idx="1444">
                  <c:v>58.202386872202879</c:v>
                </c:pt>
                <c:pt idx="1445">
                  <c:v>58.242665340626552</c:v>
                </c:pt>
                <c:pt idx="1446">
                  <c:v>58.282943809050224</c:v>
                </c:pt>
                <c:pt idx="1447">
                  <c:v>58.323222277473896</c:v>
                </c:pt>
                <c:pt idx="1448">
                  <c:v>58.363500745897568</c:v>
                </c:pt>
                <c:pt idx="1449">
                  <c:v>58.40377921432124</c:v>
                </c:pt>
                <c:pt idx="1450">
                  <c:v>58.444057682744898</c:v>
                </c:pt>
                <c:pt idx="1451">
                  <c:v>58.48433615116857</c:v>
                </c:pt>
                <c:pt idx="1452">
                  <c:v>58.524614619592242</c:v>
                </c:pt>
                <c:pt idx="1453">
                  <c:v>58.564893088015914</c:v>
                </c:pt>
                <c:pt idx="1454">
                  <c:v>58.605171556439586</c:v>
                </c:pt>
                <c:pt idx="1455">
                  <c:v>58.645450024863258</c:v>
                </c:pt>
                <c:pt idx="1456">
                  <c:v>58.685728493286916</c:v>
                </c:pt>
                <c:pt idx="1457">
                  <c:v>58.726006961710588</c:v>
                </c:pt>
                <c:pt idx="1458">
                  <c:v>58.766285430134261</c:v>
                </c:pt>
                <c:pt idx="1459">
                  <c:v>58.806563898557933</c:v>
                </c:pt>
                <c:pt idx="1460">
                  <c:v>58.846842366981605</c:v>
                </c:pt>
                <c:pt idx="1461">
                  <c:v>58.887120835405277</c:v>
                </c:pt>
                <c:pt idx="1462">
                  <c:v>58.927399303828935</c:v>
                </c:pt>
                <c:pt idx="1463">
                  <c:v>58.967677772252607</c:v>
                </c:pt>
                <c:pt idx="1464">
                  <c:v>59.007956240676279</c:v>
                </c:pt>
                <c:pt idx="1465">
                  <c:v>59.048234709099951</c:v>
                </c:pt>
                <c:pt idx="1466">
                  <c:v>59.088513177523623</c:v>
                </c:pt>
                <c:pt idx="1467">
                  <c:v>59.128791645947295</c:v>
                </c:pt>
                <c:pt idx="1468">
                  <c:v>59.169070114370953</c:v>
                </c:pt>
                <c:pt idx="1469">
                  <c:v>59.209348582794625</c:v>
                </c:pt>
                <c:pt idx="1470">
                  <c:v>59.249627051218297</c:v>
                </c:pt>
                <c:pt idx="1471">
                  <c:v>59.28990551964197</c:v>
                </c:pt>
                <c:pt idx="1472">
                  <c:v>59.330183988065642</c:v>
                </c:pt>
                <c:pt idx="1473">
                  <c:v>59.370462456489314</c:v>
                </c:pt>
                <c:pt idx="1474">
                  <c:v>59.410740924912979</c:v>
                </c:pt>
                <c:pt idx="1475">
                  <c:v>59.451019393336644</c:v>
                </c:pt>
                <c:pt idx="1476">
                  <c:v>59.491297861760316</c:v>
                </c:pt>
                <c:pt idx="1477">
                  <c:v>59.531576330183988</c:v>
                </c:pt>
                <c:pt idx="1478">
                  <c:v>59.57185479860766</c:v>
                </c:pt>
                <c:pt idx="1479">
                  <c:v>59.612133267031332</c:v>
                </c:pt>
                <c:pt idx="1480">
                  <c:v>59.652411735454997</c:v>
                </c:pt>
                <c:pt idx="1481">
                  <c:v>59.692690203878669</c:v>
                </c:pt>
                <c:pt idx="1482">
                  <c:v>59.732968672302334</c:v>
                </c:pt>
                <c:pt idx="1483">
                  <c:v>59.773247140726006</c:v>
                </c:pt>
                <c:pt idx="1484">
                  <c:v>59.813525609149679</c:v>
                </c:pt>
                <c:pt idx="1485">
                  <c:v>59.853804077573351</c:v>
                </c:pt>
                <c:pt idx="1486">
                  <c:v>59.894082545997016</c:v>
                </c:pt>
                <c:pt idx="1487">
                  <c:v>59.934361014420688</c:v>
                </c:pt>
                <c:pt idx="1488">
                  <c:v>59.974639482844353</c:v>
                </c:pt>
                <c:pt idx="1489">
                  <c:v>60.014917951268025</c:v>
                </c:pt>
                <c:pt idx="1490">
                  <c:v>60.055196419691697</c:v>
                </c:pt>
                <c:pt idx="1491">
                  <c:v>60.095474888115362</c:v>
                </c:pt>
                <c:pt idx="1492">
                  <c:v>60.135753356539034</c:v>
                </c:pt>
                <c:pt idx="1493">
                  <c:v>60.176031824962706</c:v>
                </c:pt>
                <c:pt idx="1494">
                  <c:v>60.216310293386378</c:v>
                </c:pt>
                <c:pt idx="1495">
                  <c:v>60.256588761810043</c:v>
                </c:pt>
                <c:pt idx="1496">
                  <c:v>60.296867230233715</c:v>
                </c:pt>
                <c:pt idx="1497">
                  <c:v>60.33714569865738</c:v>
                </c:pt>
                <c:pt idx="1498">
                  <c:v>60.377424167081053</c:v>
                </c:pt>
                <c:pt idx="1499">
                  <c:v>60.417702635504725</c:v>
                </c:pt>
                <c:pt idx="1500">
                  <c:v>60.457981103928397</c:v>
                </c:pt>
                <c:pt idx="1501">
                  <c:v>60.498259572352069</c:v>
                </c:pt>
                <c:pt idx="1502">
                  <c:v>60.538538040775734</c:v>
                </c:pt>
                <c:pt idx="1503">
                  <c:v>60.578816509199399</c:v>
                </c:pt>
                <c:pt idx="1504">
                  <c:v>60.619094977623071</c:v>
                </c:pt>
                <c:pt idx="1505">
                  <c:v>60.659373446046743</c:v>
                </c:pt>
                <c:pt idx="1506">
                  <c:v>60.699651914470415</c:v>
                </c:pt>
                <c:pt idx="1507">
                  <c:v>60.739930382894087</c:v>
                </c:pt>
                <c:pt idx="1508">
                  <c:v>60.780208851317752</c:v>
                </c:pt>
                <c:pt idx="1509">
                  <c:v>60.820487319741417</c:v>
                </c:pt>
                <c:pt idx="1510">
                  <c:v>60.860765788165089</c:v>
                </c:pt>
                <c:pt idx="1511">
                  <c:v>60.901044256588762</c:v>
                </c:pt>
                <c:pt idx="1512">
                  <c:v>60.941322725012434</c:v>
                </c:pt>
                <c:pt idx="1513">
                  <c:v>60.981601193436106</c:v>
                </c:pt>
                <c:pt idx="1514">
                  <c:v>61.021879661859778</c:v>
                </c:pt>
                <c:pt idx="1515">
                  <c:v>61.062158130283436</c:v>
                </c:pt>
                <c:pt idx="1516">
                  <c:v>61.102436598707108</c:v>
                </c:pt>
                <c:pt idx="1517">
                  <c:v>61.14271506713078</c:v>
                </c:pt>
                <c:pt idx="1518">
                  <c:v>61.182993535554452</c:v>
                </c:pt>
                <c:pt idx="1519">
                  <c:v>61.223272003978124</c:v>
                </c:pt>
                <c:pt idx="1520">
                  <c:v>61.263550472401796</c:v>
                </c:pt>
                <c:pt idx="1521">
                  <c:v>61.303828940825454</c:v>
                </c:pt>
                <c:pt idx="1522">
                  <c:v>61.344107409249126</c:v>
                </c:pt>
                <c:pt idx="1523">
                  <c:v>61.384385877672798</c:v>
                </c:pt>
                <c:pt idx="1524">
                  <c:v>61.424664346096471</c:v>
                </c:pt>
                <c:pt idx="1525">
                  <c:v>61.464942814520143</c:v>
                </c:pt>
                <c:pt idx="1526">
                  <c:v>61.505221282943815</c:v>
                </c:pt>
                <c:pt idx="1527">
                  <c:v>61.545499751367473</c:v>
                </c:pt>
                <c:pt idx="1528">
                  <c:v>61.585778219791145</c:v>
                </c:pt>
                <c:pt idx="1529">
                  <c:v>61.626056688214817</c:v>
                </c:pt>
                <c:pt idx="1530">
                  <c:v>61.666335156638489</c:v>
                </c:pt>
                <c:pt idx="1531">
                  <c:v>61.706613625062161</c:v>
                </c:pt>
                <c:pt idx="1532">
                  <c:v>61.746892093485833</c:v>
                </c:pt>
                <c:pt idx="1533">
                  <c:v>61.787170561909491</c:v>
                </c:pt>
                <c:pt idx="1534">
                  <c:v>61.827449030333163</c:v>
                </c:pt>
                <c:pt idx="1535">
                  <c:v>61.867727498756835</c:v>
                </c:pt>
                <c:pt idx="1536">
                  <c:v>61.908005967180507</c:v>
                </c:pt>
                <c:pt idx="1537">
                  <c:v>61.94828443560418</c:v>
                </c:pt>
                <c:pt idx="1538">
                  <c:v>61.988562904027852</c:v>
                </c:pt>
                <c:pt idx="1539">
                  <c:v>62.02884137245151</c:v>
                </c:pt>
                <c:pt idx="1540">
                  <c:v>62.069119840875182</c:v>
                </c:pt>
                <c:pt idx="1541">
                  <c:v>62.109398309298854</c:v>
                </c:pt>
                <c:pt idx="1542">
                  <c:v>62.149676777722526</c:v>
                </c:pt>
                <c:pt idx="1543">
                  <c:v>62.189955246146198</c:v>
                </c:pt>
                <c:pt idx="1544">
                  <c:v>62.23023371456987</c:v>
                </c:pt>
                <c:pt idx="1545">
                  <c:v>62.270512182993535</c:v>
                </c:pt>
                <c:pt idx="1546">
                  <c:v>62.3107906514172</c:v>
                </c:pt>
                <c:pt idx="1547">
                  <c:v>62.351069119840872</c:v>
                </c:pt>
                <c:pt idx="1548">
                  <c:v>62.391347588264544</c:v>
                </c:pt>
                <c:pt idx="1549">
                  <c:v>62.431626056688216</c:v>
                </c:pt>
                <c:pt idx="1550">
                  <c:v>62.471904525111889</c:v>
                </c:pt>
                <c:pt idx="1551">
                  <c:v>62.512182993535554</c:v>
                </c:pt>
                <c:pt idx="1552">
                  <c:v>62.552461461959226</c:v>
                </c:pt>
                <c:pt idx="1553">
                  <c:v>62.592739930382891</c:v>
                </c:pt>
                <c:pt idx="1554">
                  <c:v>62.633018398806563</c:v>
                </c:pt>
                <c:pt idx="1555">
                  <c:v>62.673296867230235</c:v>
                </c:pt>
                <c:pt idx="1556">
                  <c:v>62.713575335653907</c:v>
                </c:pt>
                <c:pt idx="1557">
                  <c:v>62.753853804077572</c:v>
                </c:pt>
                <c:pt idx="1558">
                  <c:v>62.794132272501244</c:v>
                </c:pt>
                <c:pt idx="1559">
                  <c:v>62.834410740924916</c:v>
                </c:pt>
                <c:pt idx="1560">
                  <c:v>62.874689209348581</c:v>
                </c:pt>
                <c:pt idx="1561">
                  <c:v>62.914967677772253</c:v>
                </c:pt>
                <c:pt idx="1562">
                  <c:v>62.955246146195925</c:v>
                </c:pt>
                <c:pt idx="1563">
                  <c:v>62.99552461461959</c:v>
                </c:pt>
                <c:pt idx="1564">
                  <c:v>63.035803083043263</c:v>
                </c:pt>
                <c:pt idx="1565">
                  <c:v>63.076081551466935</c:v>
                </c:pt>
                <c:pt idx="1566">
                  <c:v>63.1163600198906</c:v>
                </c:pt>
                <c:pt idx="1567">
                  <c:v>63.156638488314272</c:v>
                </c:pt>
                <c:pt idx="1568">
                  <c:v>63.196916956737944</c:v>
                </c:pt>
                <c:pt idx="1569">
                  <c:v>63.237195425161609</c:v>
                </c:pt>
                <c:pt idx="1570">
                  <c:v>63.277473893585281</c:v>
                </c:pt>
                <c:pt idx="1571">
                  <c:v>63.317752362008953</c:v>
                </c:pt>
                <c:pt idx="1572">
                  <c:v>63.358030830432625</c:v>
                </c:pt>
                <c:pt idx="1573">
                  <c:v>63.39830929885629</c:v>
                </c:pt>
                <c:pt idx="1574">
                  <c:v>63.438587767279955</c:v>
                </c:pt>
                <c:pt idx="1575">
                  <c:v>63.478866235703627</c:v>
                </c:pt>
                <c:pt idx="1576">
                  <c:v>63.519144704127299</c:v>
                </c:pt>
                <c:pt idx="1577">
                  <c:v>63.559423172550972</c:v>
                </c:pt>
                <c:pt idx="1578">
                  <c:v>63.599701640974644</c:v>
                </c:pt>
                <c:pt idx="1579">
                  <c:v>63.639980109398316</c:v>
                </c:pt>
                <c:pt idx="1580">
                  <c:v>63.680258577821974</c:v>
                </c:pt>
                <c:pt idx="1581">
                  <c:v>63.720537046245646</c:v>
                </c:pt>
                <c:pt idx="1582">
                  <c:v>63.760815514669318</c:v>
                </c:pt>
                <c:pt idx="1583">
                  <c:v>63.80109398309299</c:v>
                </c:pt>
                <c:pt idx="1584">
                  <c:v>63.841372451516662</c:v>
                </c:pt>
                <c:pt idx="1585">
                  <c:v>63.881650919940334</c:v>
                </c:pt>
                <c:pt idx="1586">
                  <c:v>63.921929388363992</c:v>
                </c:pt>
                <c:pt idx="1587">
                  <c:v>63.962207856787664</c:v>
                </c:pt>
                <c:pt idx="1588">
                  <c:v>64.002486325211336</c:v>
                </c:pt>
                <c:pt idx="1589">
                  <c:v>64.042764793635001</c:v>
                </c:pt>
                <c:pt idx="1590">
                  <c:v>64.083043262058681</c:v>
                </c:pt>
                <c:pt idx="1591">
                  <c:v>64.123321730482346</c:v>
                </c:pt>
                <c:pt idx="1592">
                  <c:v>64.163600198906011</c:v>
                </c:pt>
                <c:pt idx="1593">
                  <c:v>64.20387866732969</c:v>
                </c:pt>
                <c:pt idx="1594">
                  <c:v>64.244157135753355</c:v>
                </c:pt>
                <c:pt idx="1595">
                  <c:v>64.28443560417702</c:v>
                </c:pt>
                <c:pt idx="1596">
                  <c:v>64.324714072600699</c:v>
                </c:pt>
                <c:pt idx="1597">
                  <c:v>64.364992541024364</c:v>
                </c:pt>
                <c:pt idx="1598">
                  <c:v>64.405271009448029</c:v>
                </c:pt>
                <c:pt idx="1599">
                  <c:v>64.445549477871708</c:v>
                </c:pt>
                <c:pt idx="1600">
                  <c:v>64.485827946295373</c:v>
                </c:pt>
                <c:pt idx="1601">
                  <c:v>64.526106414719052</c:v>
                </c:pt>
                <c:pt idx="1602">
                  <c:v>64.566384883142717</c:v>
                </c:pt>
                <c:pt idx="1603">
                  <c:v>64.606663351566382</c:v>
                </c:pt>
                <c:pt idx="1604">
                  <c:v>64.646941819990047</c:v>
                </c:pt>
                <c:pt idx="1605">
                  <c:v>64.687220288413727</c:v>
                </c:pt>
                <c:pt idx="1606">
                  <c:v>64.727498756837392</c:v>
                </c:pt>
                <c:pt idx="1607">
                  <c:v>64.767777225261071</c:v>
                </c:pt>
                <c:pt idx="1608">
                  <c:v>64.808055693684736</c:v>
                </c:pt>
                <c:pt idx="1609">
                  <c:v>64.848334162108401</c:v>
                </c:pt>
                <c:pt idx="1610">
                  <c:v>64.888612630532066</c:v>
                </c:pt>
                <c:pt idx="1611">
                  <c:v>64.928891098955745</c:v>
                </c:pt>
                <c:pt idx="1612">
                  <c:v>64.96916956737941</c:v>
                </c:pt>
                <c:pt idx="1613">
                  <c:v>65.009448035803089</c:v>
                </c:pt>
                <c:pt idx="1614">
                  <c:v>65.049726504226754</c:v>
                </c:pt>
                <c:pt idx="1615">
                  <c:v>65.090004972650434</c:v>
                </c:pt>
                <c:pt idx="1616">
                  <c:v>65.130283441074084</c:v>
                </c:pt>
                <c:pt idx="1617">
                  <c:v>65.170561909497764</c:v>
                </c:pt>
                <c:pt idx="1618">
                  <c:v>65.210840377921429</c:v>
                </c:pt>
                <c:pt idx="1619">
                  <c:v>65.251118846345108</c:v>
                </c:pt>
                <c:pt idx="1620">
                  <c:v>65.291397314768773</c:v>
                </c:pt>
                <c:pt idx="1621">
                  <c:v>65.331675783192452</c:v>
                </c:pt>
                <c:pt idx="1622">
                  <c:v>65.371954251616103</c:v>
                </c:pt>
                <c:pt idx="1623">
                  <c:v>65.412232720039782</c:v>
                </c:pt>
                <c:pt idx="1624">
                  <c:v>65.452511188463447</c:v>
                </c:pt>
                <c:pt idx="1625">
                  <c:v>65.492789656887126</c:v>
                </c:pt>
                <c:pt idx="1626">
                  <c:v>65.533068125310791</c:v>
                </c:pt>
                <c:pt idx="1627">
                  <c:v>65.57334659373447</c:v>
                </c:pt>
                <c:pt idx="1628">
                  <c:v>65.613625062158121</c:v>
                </c:pt>
                <c:pt idx="1629">
                  <c:v>65.6539035305818</c:v>
                </c:pt>
                <c:pt idx="1630">
                  <c:v>65.694181999005465</c:v>
                </c:pt>
                <c:pt idx="1631">
                  <c:v>65.734460467429145</c:v>
                </c:pt>
                <c:pt idx="1632">
                  <c:v>65.77473893585281</c:v>
                </c:pt>
                <c:pt idx="1633">
                  <c:v>65.815017404276489</c:v>
                </c:pt>
                <c:pt idx="1634">
                  <c:v>65.85529587270014</c:v>
                </c:pt>
                <c:pt idx="1635">
                  <c:v>65.895574341123819</c:v>
                </c:pt>
                <c:pt idx="1636">
                  <c:v>65.935852809547484</c:v>
                </c:pt>
                <c:pt idx="1637">
                  <c:v>65.976131277971163</c:v>
                </c:pt>
                <c:pt idx="1638">
                  <c:v>66.016409746394828</c:v>
                </c:pt>
                <c:pt idx="1639">
                  <c:v>66.056688214818507</c:v>
                </c:pt>
                <c:pt idx="1640">
                  <c:v>66.096966683242158</c:v>
                </c:pt>
                <c:pt idx="1641">
                  <c:v>66.137245151665837</c:v>
                </c:pt>
                <c:pt idx="1642">
                  <c:v>66.177523620089502</c:v>
                </c:pt>
                <c:pt idx="1643">
                  <c:v>66.217802088513182</c:v>
                </c:pt>
                <c:pt idx="1644">
                  <c:v>66.258080556936847</c:v>
                </c:pt>
                <c:pt idx="1645">
                  <c:v>66.298359025360526</c:v>
                </c:pt>
                <c:pt idx="1646">
                  <c:v>66.338637493784191</c:v>
                </c:pt>
                <c:pt idx="1647">
                  <c:v>66.378915962207856</c:v>
                </c:pt>
                <c:pt idx="1648">
                  <c:v>66.419194430631521</c:v>
                </c:pt>
                <c:pt idx="1649">
                  <c:v>66.4594728990552</c:v>
                </c:pt>
                <c:pt idx="1650">
                  <c:v>66.499751367478865</c:v>
                </c:pt>
                <c:pt idx="1651">
                  <c:v>66.540029835902544</c:v>
                </c:pt>
                <c:pt idx="1652">
                  <c:v>66.580308304326209</c:v>
                </c:pt>
                <c:pt idx="1653">
                  <c:v>66.620586772749874</c:v>
                </c:pt>
                <c:pt idx="1654">
                  <c:v>66.660865241173539</c:v>
                </c:pt>
                <c:pt idx="1655">
                  <c:v>66.701143709597218</c:v>
                </c:pt>
                <c:pt idx="1656">
                  <c:v>66.741422178020883</c:v>
                </c:pt>
                <c:pt idx="1657">
                  <c:v>66.781700646444563</c:v>
                </c:pt>
                <c:pt idx="1658">
                  <c:v>66.821979114868228</c:v>
                </c:pt>
                <c:pt idx="1659">
                  <c:v>66.862257583291893</c:v>
                </c:pt>
                <c:pt idx="1660">
                  <c:v>66.902536051715558</c:v>
                </c:pt>
                <c:pt idx="1661">
                  <c:v>66.942814520139237</c:v>
                </c:pt>
                <c:pt idx="1662">
                  <c:v>66.983092988562902</c:v>
                </c:pt>
                <c:pt idx="1663">
                  <c:v>67.023371456986567</c:v>
                </c:pt>
                <c:pt idx="1664">
                  <c:v>67.063649925410246</c:v>
                </c:pt>
                <c:pt idx="1665">
                  <c:v>67.103928393833911</c:v>
                </c:pt>
                <c:pt idx="1666">
                  <c:v>67.14420686225759</c:v>
                </c:pt>
                <c:pt idx="1667">
                  <c:v>67.184485330681255</c:v>
                </c:pt>
                <c:pt idx="1668">
                  <c:v>67.22476379910492</c:v>
                </c:pt>
                <c:pt idx="1669">
                  <c:v>67.265042267528585</c:v>
                </c:pt>
                <c:pt idx="1670">
                  <c:v>67.305320735952264</c:v>
                </c:pt>
                <c:pt idx="1671">
                  <c:v>67.34559920437593</c:v>
                </c:pt>
                <c:pt idx="1672">
                  <c:v>67.385877672799609</c:v>
                </c:pt>
                <c:pt idx="1673">
                  <c:v>67.426156141223274</c:v>
                </c:pt>
                <c:pt idx="1674">
                  <c:v>67.466434609646939</c:v>
                </c:pt>
                <c:pt idx="1675">
                  <c:v>67.506713078070604</c:v>
                </c:pt>
                <c:pt idx="1676">
                  <c:v>67.546991546494283</c:v>
                </c:pt>
                <c:pt idx="1677">
                  <c:v>67.587270014917948</c:v>
                </c:pt>
                <c:pt idx="1678">
                  <c:v>67.627548483341627</c:v>
                </c:pt>
                <c:pt idx="1679">
                  <c:v>67.667826951765292</c:v>
                </c:pt>
                <c:pt idx="1680">
                  <c:v>67.708105420188957</c:v>
                </c:pt>
                <c:pt idx="1681">
                  <c:v>67.748383888612622</c:v>
                </c:pt>
                <c:pt idx="1682">
                  <c:v>67.788662357036301</c:v>
                </c:pt>
                <c:pt idx="1683">
                  <c:v>67.828940825459966</c:v>
                </c:pt>
                <c:pt idx="1684">
                  <c:v>67.869219293883646</c:v>
                </c:pt>
                <c:pt idx="1685">
                  <c:v>67.909497762307311</c:v>
                </c:pt>
                <c:pt idx="1686">
                  <c:v>67.94977623073099</c:v>
                </c:pt>
                <c:pt idx="1687">
                  <c:v>67.990054699154641</c:v>
                </c:pt>
                <c:pt idx="1688">
                  <c:v>68.03033316757832</c:v>
                </c:pt>
                <c:pt idx="1689">
                  <c:v>68.070611636001985</c:v>
                </c:pt>
                <c:pt idx="1690">
                  <c:v>68.110890104425664</c:v>
                </c:pt>
                <c:pt idx="1691">
                  <c:v>68.151168572849329</c:v>
                </c:pt>
                <c:pt idx="1692">
                  <c:v>68.191447041273008</c:v>
                </c:pt>
                <c:pt idx="1693">
                  <c:v>68.231725509696659</c:v>
                </c:pt>
                <c:pt idx="1694">
                  <c:v>68.272003978120338</c:v>
                </c:pt>
                <c:pt idx="1695">
                  <c:v>68.312282446544003</c:v>
                </c:pt>
                <c:pt idx="1696">
                  <c:v>68.352560914967682</c:v>
                </c:pt>
                <c:pt idx="1697">
                  <c:v>68.392839383391347</c:v>
                </c:pt>
                <c:pt idx="1698">
                  <c:v>68.433117851815027</c:v>
                </c:pt>
                <c:pt idx="1699">
                  <c:v>68.473396320238678</c:v>
                </c:pt>
                <c:pt idx="1700">
                  <c:v>68.513674788662357</c:v>
                </c:pt>
                <c:pt idx="1701">
                  <c:v>68.553953257086022</c:v>
                </c:pt>
                <c:pt idx="1702">
                  <c:v>68.594231725509701</c:v>
                </c:pt>
                <c:pt idx="1703">
                  <c:v>68.634510193933366</c:v>
                </c:pt>
                <c:pt idx="1704">
                  <c:v>68.674788662357045</c:v>
                </c:pt>
                <c:pt idx="1705">
                  <c:v>68.715067130780696</c:v>
                </c:pt>
                <c:pt idx="1706">
                  <c:v>68.755345599204375</c:v>
                </c:pt>
                <c:pt idx="1707">
                  <c:v>68.79562406762804</c:v>
                </c:pt>
                <c:pt idx="1708">
                  <c:v>68.835902536051719</c:v>
                </c:pt>
                <c:pt idx="1709">
                  <c:v>68.876181004475384</c:v>
                </c:pt>
                <c:pt idx="1710">
                  <c:v>68.916459472899064</c:v>
                </c:pt>
                <c:pt idx="1711">
                  <c:v>68.956737941322714</c:v>
                </c:pt>
                <c:pt idx="1712">
                  <c:v>68.997016409746394</c:v>
                </c:pt>
                <c:pt idx="1713">
                  <c:v>69.037294878170059</c:v>
                </c:pt>
                <c:pt idx="1714">
                  <c:v>69.077573346593738</c:v>
                </c:pt>
                <c:pt idx="1715">
                  <c:v>69.117851815017403</c:v>
                </c:pt>
                <c:pt idx="1716">
                  <c:v>69.158130283441082</c:v>
                </c:pt>
                <c:pt idx="1717">
                  <c:v>69.198408751864747</c:v>
                </c:pt>
                <c:pt idx="1718">
                  <c:v>69.238687220288412</c:v>
                </c:pt>
                <c:pt idx="1719">
                  <c:v>69.278965688712077</c:v>
                </c:pt>
                <c:pt idx="1720">
                  <c:v>69.319244157135756</c:v>
                </c:pt>
                <c:pt idx="1721">
                  <c:v>69.359522625559421</c:v>
                </c:pt>
                <c:pt idx="1722">
                  <c:v>69.3998010939831</c:v>
                </c:pt>
                <c:pt idx="1723">
                  <c:v>69.440079562406765</c:v>
                </c:pt>
                <c:pt idx="1724">
                  <c:v>69.48035803083043</c:v>
                </c:pt>
                <c:pt idx="1725">
                  <c:v>69.520636499254095</c:v>
                </c:pt>
                <c:pt idx="1726">
                  <c:v>69.560914967677775</c:v>
                </c:pt>
                <c:pt idx="1727">
                  <c:v>69.60119343610144</c:v>
                </c:pt>
                <c:pt idx="1728">
                  <c:v>69.641471904525119</c:v>
                </c:pt>
                <c:pt idx="1729">
                  <c:v>69.681750372948784</c:v>
                </c:pt>
                <c:pt idx="1730">
                  <c:v>69.722028841372449</c:v>
                </c:pt>
                <c:pt idx="1731">
                  <c:v>69.762307309796114</c:v>
                </c:pt>
                <c:pt idx="1732">
                  <c:v>69.802585778219793</c:v>
                </c:pt>
                <c:pt idx="1733">
                  <c:v>69.842864246643458</c:v>
                </c:pt>
                <c:pt idx="1734">
                  <c:v>69.883142715067137</c:v>
                </c:pt>
                <c:pt idx="1735">
                  <c:v>69.923421183490802</c:v>
                </c:pt>
                <c:pt idx="1736">
                  <c:v>69.963699651914467</c:v>
                </c:pt>
                <c:pt idx="1737">
                  <c:v>70.003978120338147</c:v>
                </c:pt>
                <c:pt idx="1738">
                  <c:v>70.044256588761812</c:v>
                </c:pt>
                <c:pt idx="1739">
                  <c:v>70.084535057185477</c:v>
                </c:pt>
                <c:pt idx="1740">
                  <c:v>70.124813525609156</c:v>
                </c:pt>
                <c:pt idx="1741">
                  <c:v>70.165091994032821</c:v>
                </c:pt>
                <c:pt idx="1742">
                  <c:v>70.205370462456486</c:v>
                </c:pt>
                <c:pt idx="1743">
                  <c:v>70.245648930880165</c:v>
                </c:pt>
                <c:pt idx="1744">
                  <c:v>70.28592739930383</c:v>
                </c:pt>
                <c:pt idx="1745">
                  <c:v>70.326205867727495</c:v>
                </c:pt>
                <c:pt idx="1746">
                  <c:v>70.366484336151174</c:v>
                </c:pt>
                <c:pt idx="1747">
                  <c:v>70.406762804574839</c:v>
                </c:pt>
                <c:pt idx="1748">
                  <c:v>70.447041272998504</c:v>
                </c:pt>
                <c:pt idx="1749">
                  <c:v>70.487319741422183</c:v>
                </c:pt>
                <c:pt idx="1750">
                  <c:v>70.527598209845848</c:v>
                </c:pt>
                <c:pt idx="1751">
                  <c:v>70.567876678269528</c:v>
                </c:pt>
                <c:pt idx="1752">
                  <c:v>70.608155146693178</c:v>
                </c:pt>
                <c:pt idx="1753">
                  <c:v>70.648433615116858</c:v>
                </c:pt>
                <c:pt idx="1754">
                  <c:v>70.688712083540523</c:v>
                </c:pt>
                <c:pt idx="1755">
                  <c:v>70.728990551964202</c:v>
                </c:pt>
                <c:pt idx="1756">
                  <c:v>70.769269020387867</c:v>
                </c:pt>
                <c:pt idx="1757">
                  <c:v>70.809547488811546</c:v>
                </c:pt>
                <c:pt idx="1758">
                  <c:v>70.849825957235197</c:v>
                </c:pt>
                <c:pt idx="1759">
                  <c:v>70.890104425658876</c:v>
                </c:pt>
                <c:pt idx="1760">
                  <c:v>70.930382894082541</c:v>
                </c:pt>
                <c:pt idx="1761">
                  <c:v>70.97066136250622</c:v>
                </c:pt>
                <c:pt idx="1762">
                  <c:v>71.010939830929885</c:v>
                </c:pt>
                <c:pt idx="1763">
                  <c:v>71.051218299353565</c:v>
                </c:pt>
                <c:pt idx="1764">
                  <c:v>71.091496767777215</c:v>
                </c:pt>
                <c:pt idx="1765">
                  <c:v>71.131775236200895</c:v>
                </c:pt>
                <c:pt idx="1766">
                  <c:v>71.17205370462456</c:v>
                </c:pt>
                <c:pt idx="1767">
                  <c:v>71.212332173048239</c:v>
                </c:pt>
                <c:pt idx="1768">
                  <c:v>71.252610641471904</c:v>
                </c:pt>
                <c:pt idx="1769">
                  <c:v>71.292889109895583</c:v>
                </c:pt>
                <c:pt idx="1770">
                  <c:v>71.333167578319234</c:v>
                </c:pt>
                <c:pt idx="1771">
                  <c:v>71.373446046742913</c:v>
                </c:pt>
                <c:pt idx="1772">
                  <c:v>71.413724515166578</c:v>
                </c:pt>
                <c:pt idx="1773">
                  <c:v>71.454002983590257</c:v>
                </c:pt>
                <c:pt idx="1774">
                  <c:v>71.494281452013922</c:v>
                </c:pt>
                <c:pt idx="1775">
                  <c:v>71.534559920437601</c:v>
                </c:pt>
                <c:pt idx="1776">
                  <c:v>71.574838388861252</c:v>
                </c:pt>
                <c:pt idx="1777">
                  <c:v>71.615116857284931</c:v>
                </c:pt>
                <c:pt idx="1778">
                  <c:v>71.655395325708596</c:v>
                </c:pt>
                <c:pt idx="1779">
                  <c:v>71.695673794132276</c:v>
                </c:pt>
                <c:pt idx="1780">
                  <c:v>71.735952262555941</c:v>
                </c:pt>
                <c:pt idx="1781">
                  <c:v>71.77623073097962</c:v>
                </c:pt>
                <c:pt idx="1782">
                  <c:v>71.816509199403285</c:v>
                </c:pt>
                <c:pt idx="1783">
                  <c:v>71.85678766782695</c:v>
                </c:pt>
                <c:pt idx="1784">
                  <c:v>71.897066136250615</c:v>
                </c:pt>
                <c:pt idx="1785">
                  <c:v>71.937344604674294</c:v>
                </c:pt>
                <c:pt idx="1786">
                  <c:v>71.977623073097959</c:v>
                </c:pt>
                <c:pt idx="1787">
                  <c:v>72.017901541521638</c:v>
                </c:pt>
                <c:pt idx="1788">
                  <c:v>72.058180009945303</c:v>
                </c:pt>
                <c:pt idx="1789">
                  <c:v>72.098458478368968</c:v>
                </c:pt>
                <c:pt idx="1790">
                  <c:v>72.138736946792633</c:v>
                </c:pt>
                <c:pt idx="1791">
                  <c:v>72.179015415216313</c:v>
                </c:pt>
                <c:pt idx="1792">
                  <c:v>72.219293883639978</c:v>
                </c:pt>
                <c:pt idx="1793">
                  <c:v>72.259572352063657</c:v>
                </c:pt>
                <c:pt idx="1794">
                  <c:v>72.299850820487322</c:v>
                </c:pt>
                <c:pt idx="1795">
                  <c:v>72.340129288910987</c:v>
                </c:pt>
                <c:pt idx="1796">
                  <c:v>72.380407757334652</c:v>
                </c:pt>
                <c:pt idx="1797">
                  <c:v>72.420686225758331</c:v>
                </c:pt>
                <c:pt idx="1798">
                  <c:v>72.460964694181996</c:v>
                </c:pt>
                <c:pt idx="1799">
                  <c:v>72.501243162605675</c:v>
                </c:pt>
                <c:pt idx="1800">
                  <c:v>72.54152163102934</c:v>
                </c:pt>
                <c:pt idx="1801">
                  <c:v>72.581800099453005</c:v>
                </c:pt>
                <c:pt idx="1802">
                  <c:v>72.622078567876684</c:v>
                </c:pt>
                <c:pt idx="1803">
                  <c:v>72.662357036300349</c:v>
                </c:pt>
                <c:pt idx="1804">
                  <c:v>72.702635504724014</c:v>
                </c:pt>
                <c:pt idx="1805">
                  <c:v>72.742913973147694</c:v>
                </c:pt>
                <c:pt idx="1806">
                  <c:v>72.783192441571359</c:v>
                </c:pt>
                <c:pt idx="1807">
                  <c:v>72.823470909995024</c:v>
                </c:pt>
                <c:pt idx="1808">
                  <c:v>72.863749378418703</c:v>
                </c:pt>
                <c:pt idx="1809">
                  <c:v>72.904027846842368</c:v>
                </c:pt>
                <c:pt idx="1810">
                  <c:v>72.944306315266033</c:v>
                </c:pt>
                <c:pt idx="1811">
                  <c:v>72.984584783689712</c:v>
                </c:pt>
                <c:pt idx="1812">
                  <c:v>73.024863252113377</c:v>
                </c:pt>
                <c:pt idx="1813">
                  <c:v>73.065141720537042</c:v>
                </c:pt>
                <c:pt idx="1814">
                  <c:v>73.105420188960721</c:v>
                </c:pt>
                <c:pt idx="1815">
                  <c:v>73.145698657384386</c:v>
                </c:pt>
                <c:pt idx="1816">
                  <c:v>73.185977125808051</c:v>
                </c:pt>
                <c:pt idx="1817">
                  <c:v>73.226255594231731</c:v>
                </c:pt>
                <c:pt idx="1818">
                  <c:v>73.266534062655396</c:v>
                </c:pt>
                <c:pt idx="1819">
                  <c:v>73.306812531079061</c:v>
                </c:pt>
                <c:pt idx="1820">
                  <c:v>73.34709099950274</c:v>
                </c:pt>
                <c:pt idx="1821">
                  <c:v>73.387369467926405</c:v>
                </c:pt>
                <c:pt idx="1822">
                  <c:v>73.427647936350084</c:v>
                </c:pt>
                <c:pt idx="1823">
                  <c:v>73.467926404773749</c:v>
                </c:pt>
                <c:pt idx="1824">
                  <c:v>73.508204873197414</c:v>
                </c:pt>
                <c:pt idx="1825">
                  <c:v>73.548483341621079</c:v>
                </c:pt>
                <c:pt idx="1826">
                  <c:v>73.588761810044758</c:v>
                </c:pt>
                <c:pt idx="1827">
                  <c:v>73.629040278468423</c:v>
                </c:pt>
                <c:pt idx="1828">
                  <c:v>73.669318746892102</c:v>
                </c:pt>
                <c:pt idx="1829">
                  <c:v>73.709597215315767</c:v>
                </c:pt>
                <c:pt idx="1830">
                  <c:v>73.749875683739432</c:v>
                </c:pt>
                <c:pt idx="1831">
                  <c:v>73.790154152163097</c:v>
                </c:pt>
                <c:pt idx="1832">
                  <c:v>73.830432620586777</c:v>
                </c:pt>
                <c:pt idx="1833">
                  <c:v>73.870711089010442</c:v>
                </c:pt>
                <c:pt idx="1834">
                  <c:v>73.910989557434121</c:v>
                </c:pt>
                <c:pt idx="1835">
                  <c:v>73.951268025857786</c:v>
                </c:pt>
                <c:pt idx="1836">
                  <c:v>73.991546494281451</c:v>
                </c:pt>
                <c:pt idx="1837">
                  <c:v>74.031824962705116</c:v>
                </c:pt>
                <c:pt idx="1838">
                  <c:v>74.072103431128795</c:v>
                </c:pt>
                <c:pt idx="1839">
                  <c:v>74.11238189955246</c:v>
                </c:pt>
                <c:pt idx="1840">
                  <c:v>74.152660367976139</c:v>
                </c:pt>
                <c:pt idx="1841">
                  <c:v>74.19293883639979</c:v>
                </c:pt>
                <c:pt idx="1842">
                  <c:v>74.233217304823469</c:v>
                </c:pt>
                <c:pt idx="1843">
                  <c:v>74.273495773247134</c:v>
                </c:pt>
                <c:pt idx="1844">
                  <c:v>74.313774241670814</c:v>
                </c:pt>
                <c:pt idx="1845">
                  <c:v>74.354052710094479</c:v>
                </c:pt>
                <c:pt idx="1846">
                  <c:v>74.394331178518158</c:v>
                </c:pt>
                <c:pt idx="1847">
                  <c:v>74.434609646941823</c:v>
                </c:pt>
                <c:pt idx="1848">
                  <c:v>74.474888115365488</c:v>
                </c:pt>
                <c:pt idx="1849">
                  <c:v>74.515166583789153</c:v>
                </c:pt>
                <c:pt idx="1850">
                  <c:v>74.555445052212832</c:v>
                </c:pt>
                <c:pt idx="1851">
                  <c:v>74.595723520636497</c:v>
                </c:pt>
                <c:pt idx="1852">
                  <c:v>74.636001989060176</c:v>
                </c:pt>
                <c:pt idx="1853">
                  <c:v>74.676280457483841</c:v>
                </c:pt>
                <c:pt idx="1854">
                  <c:v>74.716558925907506</c:v>
                </c:pt>
                <c:pt idx="1855">
                  <c:v>74.756837394331171</c:v>
                </c:pt>
                <c:pt idx="1856">
                  <c:v>74.79711586275485</c:v>
                </c:pt>
                <c:pt idx="1857">
                  <c:v>74.837394331178515</c:v>
                </c:pt>
                <c:pt idx="1858">
                  <c:v>74.877672799602195</c:v>
                </c:pt>
                <c:pt idx="1859">
                  <c:v>74.91795126802586</c:v>
                </c:pt>
                <c:pt idx="1860">
                  <c:v>74.958229736449525</c:v>
                </c:pt>
                <c:pt idx="1861">
                  <c:v>74.99850820487319</c:v>
                </c:pt>
                <c:pt idx="1862">
                  <c:v>75.038786673296869</c:v>
                </c:pt>
                <c:pt idx="1863">
                  <c:v>75.079065141720534</c:v>
                </c:pt>
                <c:pt idx="1864">
                  <c:v>75.119343610144213</c:v>
                </c:pt>
                <c:pt idx="1865">
                  <c:v>75.159622078567878</c:v>
                </c:pt>
                <c:pt idx="1866">
                  <c:v>75.199900546991543</c:v>
                </c:pt>
                <c:pt idx="1867">
                  <c:v>75.240179015415222</c:v>
                </c:pt>
                <c:pt idx="1868">
                  <c:v>75.280457483838887</c:v>
                </c:pt>
                <c:pt idx="1869">
                  <c:v>75.320735952262552</c:v>
                </c:pt>
                <c:pt idx="1870">
                  <c:v>75.361014420686232</c:v>
                </c:pt>
                <c:pt idx="1871">
                  <c:v>75.401292889109897</c:v>
                </c:pt>
                <c:pt idx="1872">
                  <c:v>75.441571357533562</c:v>
                </c:pt>
                <c:pt idx="1873">
                  <c:v>75.481849825957241</c:v>
                </c:pt>
                <c:pt idx="1874">
                  <c:v>75.522128294380906</c:v>
                </c:pt>
                <c:pt idx="1875">
                  <c:v>75.562406762804571</c:v>
                </c:pt>
                <c:pt idx="1876">
                  <c:v>75.60268523122825</c:v>
                </c:pt>
                <c:pt idx="1877">
                  <c:v>75.642963699651915</c:v>
                </c:pt>
                <c:pt idx="1878">
                  <c:v>75.68324216807558</c:v>
                </c:pt>
                <c:pt idx="1879">
                  <c:v>75.723520636499259</c:v>
                </c:pt>
                <c:pt idx="1880">
                  <c:v>75.763799104922924</c:v>
                </c:pt>
                <c:pt idx="1881">
                  <c:v>75.804077573346589</c:v>
                </c:pt>
                <c:pt idx="1882">
                  <c:v>75.844356041770268</c:v>
                </c:pt>
                <c:pt idx="1883">
                  <c:v>75.884634510193933</c:v>
                </c:pt>
                <c:pt idx="1884">
                  <c:v>75.924912978617598</c:v>
                </c:pt>
                <c:pt idx="1885">
                  <c:v>75.965191447041278</c:v>
                </c:pt>
                <c:pt idx="1886">
                  <c:v>76.005469915464943</c:v>
                </c:pt>
                <c:pt idx="1887">
                  <c:v>76.045748383888622</c:v>
                </c:pt>
                <c:pt idx="1888">
                  <c:v>76.086026852312287</c:v>
                </c:pt>
                <c:pt idx="1889">
                  <c:v>76.126305320735952</c:v>
                </c:pt>
                <c:pt idx="1890">
                  <c:v>76.166583789159617</c:v>
                </c:pt>
                <c:pt idx="1891">
                  <c:v>76.206862257583296</c:v>
                </c:pt>
                <c:pt idx="1892">
                  <c:v>76.247140726006961</c:v>
                </c:pt>
                <c:pt idx="1893">
                  <c:v>76.28741919443064</c:v>
                </c:pt>
                <c:pt idx="1894">
                  <c:v>76.327697662854305</c:v>
                </c:pt>
                <c:pt idx="1895">
                  <c:v>76.36797613127797</c:v>
                </c:pt>
                <c:pt idx="1896">
                  <c:v>76.408254599701635</c:v>
                </c:pt>
                <c:pt idx="1897">
                  <c:v>76.448533068125315</c:v>
                </c:pt>
                <c:pt idx="1898">
                  <c:v>76.48881153654898</c:v>
                </c:pt>
                <c:pt idx="1899">
                  <c:v>76.529090004972659</c:v>
                </c:pt>
                <c:pt idx="1900">
                  <c:v>76.569368473396324</c:v>
                </c:pt>
                <c:pt idx="1901">
                  <c:v>76.609646941819989</c:v>
                </c:pt>
                <c:pt idx="1902">
                  <c:v>76.649925410243654</c:v>
                </c:pt>
                <c:pt idx="1903">
                  <c:v>76.690203878667333</c:v>
                </c:pt>
                <c:pt idx="1904">
                  <c:v>76.730482347090998</c:v>
                </c:pt>
                <c:pt idx="1905">
                  <c:v>76.770760815514677</c:v>
                </c:pt>
                <c:pt idx="1906">
                  <c:v>76.811039283938342</c:v>
                </c:pt>
                <c:pt idx="1907">
                  <c:v>76.851317752362007</c:v>
                </c:pt>
                <c:pt idx="1908">
                  <c:v>76.891596220785672</c:v>
                </c:pt>
                <c:pt idx="1909">
                  <c:v>76.931874689209351</c:v>
                </c:pt>
                <c:pt idx="1910">
                  <c:v>76.972153157633016</c:v>
                </c:pt>
                <c:pt idx="1911">
                  <c:v>77.012431626056696</c:v>
                </c:pt>
                <c:pt idx="1912">
                  <c:v>77.052710094480361</c:v>
                </c:pt>
                <c:pt idx="1913">
                  <c:v>77.092988562904026</c:v>
                </c:pt>
                <c:pt idx="1914">
                  <c:v>77.133267031327691</c:v>
                </c:pt>
                <c:pt idx="1915">
                  <c:v>77.17354549975137</c:v>
                </c:pt>
                <c:pt idx="1916">
                  <c:v>77.213823968175035</c:v>
                </c:pt>
                <c:pt idx="1917">
                  <c:v>77.254102436598714</c:v>
                </c:pt>
                <c:pt idx="1918">
                  <c:v>77.294380905022379</c:v>
                </c:pt>
                <c:pt idx="1919">
                  <c:v>77.334659373446044</c:v>
                </c:pt>
                <c:pt idx="1920">
                  <c:v>77.374937841869709</c:v>
                </c:pt>
                <c:pt idx="1921">
                  <c:v>77.415216310293388</c:v>
                </c:pt>
                <c:pt idx="1922">
                  <c:v>77.455494778717053</c:v>
                </c:pt>
                <c:pt idx="1923">
                  <c:v>77.495773247140733</c:v>
                </c:pt>
                <c:pt idx="1924">
                  <c:v>77.536051715564398</c:v>
                </c:pt>
                <c:pt idx="1925">
                  <c:v>77.576330183988063</c:v>
                </c:pt>
                <c:pt idx="1926">
                  <c:v>77.616608652411728</c:v>
                </c:pt>
                <c:pt idx="1927">
                  <c:v>77.656887120835407</c:v>
                </c:pt>
                <c:pt idx="1928">
                  <c:v>77.697165589259072</c:v>
                </c:pt>
                <c:pt idx="1929">
                  <c:v>77.737444057682751</c:v>
                </c:pt>
                <c:pt idx="1930">
                  <c:v>77.777722526106416</c:v>
                </c:pt>
                <c:pt idx="1931">
                  <c:v>77.818000994530081</c:v>
                </c:pt>
                <c:pt idx="1932">
                  <c:v>77.858279462953746</c:v>
                </c:pt>
                <c:pt idx="1933">
                  <c:v>77.898557931377425</c:v>
                </c:pt>
                <c:pt idx="1934">
                  <c:v>77.93883639980109</c:v>
                </c:pt>
                <c:pt idx="1935">
                  <c:v>77.979114868224769</c:v>
                </c:pt>
                <c:pt idx="1936">
                  <c:v>78.019393336648434</c:v>
                </c:pt>
                <c:pt idx="1937">
                  <c:v>78.059671805072099</c:v>
                </c:pt>
                <c:pt idx="1938">
                  <c:v>78.099950273495779</c:v>
                </c:pt>
                <c:pt idx="1939">
                  <c:v>78.140228741919444</c:v>
                </c:pt>
                <c:pt idx="1940">
                  <c:v>78.180507210343109</c:v>
                </c:pt>
                <c:pt idx="1941">
                  <c:v>78.220785678766788</c:v>
                </c:pt>
                <c:pt idx="1942">
                  <c:v>78.261064147190453</c:v>
                </c:pt>
                <c:pt idx="1943">
                  <c:v>78.301342615614118</c:v>
                </c:pt>
                <c:pt idx="1944">
                  <c:v>78.341621084037797</c:v>
                </c:pt>
                <c:pt idx="1945">
                  <c:v>78.381899552461462</c:v>
                </c:pt>
                <c:pt idx="1946">
                  <c:v>78.422178020885127</c:v>
                </c:pt>
                <c:pt idx="1947">
                  <c:v>78.462456489308806</c:v>
                </c:pt>
                <c:pt idx="1948">
                  <c:v>78.502734957732471</c:v>
                </c:pt>
                <c:pt idx="1949">
                  <c:v>78.543013426156136</c:v>
                </c:pt>
                <c:pt idx="1950">
                  <c:v>78.583291894579816</c:v>
                </c:pt>
                <c:pt idx="1951">
                  <c:v>78.623570363003481</c:v>
                </c:pt>
                <c:pt idx="1952">
                  <c:v>78.663848831427146</c:v>
                </c:pt>
                <c:pt idx="1953">
                  <c:v>78.704127299850825</c:v>
                </c:pt>
                <c:pt idx="1954">
                  <c:v>78.74440576827449</c:v>
                </c:pt>
                <c:pt idx="1955">
                  <c:v>78.784684236698155</c:v>
                </c:pt>
                <c:pt idx="1956">
                  <c:v>78.824962705121834</c:v>
                </c:pt>
                <c:pt idx="1957">
                  <c:v>78.865241173545499</c:v>
                </c:pt>
                <c:pt idx="1958">
                  <c:v>78.905519641969178</c:v>
                </c:pt>
                <c:pt idx="1959">
                  <c:v>78.945798110392843</c:v>
                </c:pt>
                <c:pt idx="1960">
                  <c:v>78.986076578816508</c:v>
                </c:pt>
                <c:pt idx="1961">
                  <c:v>79.026355047240173</c:v>
                </c:pt>
                <c:pt idx="1962">
                  <c:v>79.066633515663852</c:v>
                </c:pt>
                <c:pt idx="1963">
                  <c:v>79.106911984087517</c:v>
                </c:pt>
                <c:pt idx="1964">
                  <c:v>79.147190452511197</c:v>
                </c:pt>
                <c:pt idx="1965">
                  <c:v>79.187468920934862</c:v>
                </c:pt>
                <c:pt idx="1966">
                  <c:v>79.227747389358527</c:v>
                </c:pt>
                <c:pt idx="1967">
                  <c:v>79.268025857782192</c:v>
                </c:pt>
                <c:pt idx="1968">
                  <c:v>79.308304326205871</c:v>
                </c:pt>
                <c:pt idx="1969">
                  <c:v>79.348582794629536</c:v>
                </c:pt>
                <c:pt idx="1970">
                  <c:v>79.388861263053215</c:v>
                </c:pt>
                <c:pt idx="1971">
                  <c:v>79.42913973147688</c:v>
                </c:pt>
                <c:pt idx="1972">
                  <c:v>79.469418199900545</c:v>
                </c:pt>
                <c:pt idx="1973">
                  <c:v>79.50969666832421</c:v>
                </c:pt>
                <c:pt idx="1974">
                  <c:v>79.549975136747889</c:v>
                </c:pt>
                <c:pt idx="1975">
                  <c:v>79.590253605171554</c:v>
                </c:pt>
                <c:pt idx="1976">
                  <c:v>79.630532073595234</c:v>
                </c:pt>
                <c:pt idx="1977">
                  <c:v>79.670810542018899</c:v>
                </c:pt>
                <c:pt idx="1978">
                  <c:v>79.711089010442564</c:v>
                </c:pt>
                <c:pt idx="1979">
                  <c:v>79.751367478866229</c:v>
                </c:pt>
                <c:pt idx="1980">
                  <c:v>79.791645947289908</c:v>
                </c:pt>
                <c:pt idx="1981">
                  <c:v>79.831924415713573</c:v>
                </c:pt>
                <c:pt idx="1982">
                  <c:v>79.872202884137252</c:v>
                </c:pt>
                <c:pt idx="1983">
                  <c:v>79.912481352560917</c:v>
                </c:pt>
                <c:pt idx="1984">
                  <c:v>79.952759820984582</c:v>
                </c:pt>
                <c:pt idx="1985">
                  <c:v>79.993038289408247</c:v>
                </c:pt>
                <c:pt idx="1986">
                  <c:v>80.033316757831926</c:v>
                </c:pt>
                <c:pt idx="1987">
                  <c:v>80.073595226255591</c:v>
                </c:pt>
                <c:pt idx="1988">
                  <c:v>80.11387369467927</c:v>
                </c:pt>
                <c:pt idx="1989">
                  <c:v>80.154152163102935</c:v>
                </c:pt>
                <c:pt idx="1990">
                  <c:v>80.1944306315266</c:v>
                </c:pt>
                <c:pt idx="1991">
                  <c:v>80.234709099950265</c:v>
                </c:pt>
                <c:pt idx="1992">
                  <c:v>80.274987568373945</c:v>
                </c:pt>
                <c:pt idx="1993">
                  <c:v>80.31526603679761</c:v>
                </c:pt>
                <c:pt idx="1994">
                  <c:v>80.355544505221289</c:v>
                </c:pt>
                <c:pt idx="1995">
                  <c:v>80.395822973644954</c:v>
                </c:pt>
                <c:pt idx="1996">
                  <c:v>80.436101442068619</c:v>
                </c:pt>
                <c:pt idx="1997">
                  <c:v>80.476379910492284</c:v>
                </c:pt>
                <c:pt idx="1998">
                  <c:v>80.516658378915963</c:v>
                </c:pt>
                <c:pt idx="1999">
                  <c:v>80.556936847339628</c:v>
                </c:pt>
                <c:pt idx="2000">
                  <c:v>80.597215315763307</c:v>
                </c:pt>
                <c:pt idx="2001">
                  <c:v>80.637493784186972</c:v>
                </c:pt>
                <c:pt idx="2002">
                  <c:v>80.677772252610637</c:v>
                </c:pt>
                <c:pt idx="2003">
                  <c:v>80.718050721034317</c:v>
                </c:pt>
                <c:pt idx="2004">
                  <c:v>80.758329189457982</c:v>
                </c:pt>
                <c:pt idx="2005">
                  <c:v>80.798607657881647</c:v>
                </c:pt>
                <c:pt idx="2006">
                  <c:v>80.838886126305326</c:v>
                </c:pt>
                <c:pt idx="2007">
                  <c:v>80.879164594728991</c:v>
                </c:pt>
                <c:pt idx="2008">
                  <c:v>80.919443063152656</c:v>
                </c:pt>
                <c:pt idx="2009">
                  <c:v>80.959721531576335</c:v>
                </c:pt>
                <c:pt idx="2010">
                  <c:v>81</c:v>
                </c:pt>
                <c:pt idx="2011">
                  <c:v>81.040278468423665</c:v>
                </c:pt>
                <c:pt idx="2012">
                  <c:v>81.080556936847344</c:v>
                </c:pt>
                <c:pt idx="2013">
                  <c:v>81.120835405271009</c:v>
                </c:pt>
                <c:pt idx="2014">
                  <c:v>81.161113873694688</c:v>
                </c:pt>
                <c:pt idx="2015">
                  <c:v>81.201392342118353</c:v>
                </c:pt>
                <c:pt idx="2016">
                  <c:v>81.241670810542004</c:v>
                </c:pt>
                <c:pt idx="2017">
                  <c:v>81.281949278965683</c:v>
                </c:pt>
                <c:pt idx="2018">
                  <c:v>81.322227747389348</c:v>
                </c:pt>
                <c:pt idx="2019">
                  <c:v>81.362506215813028</c:v>
                </c:pt>
                <c:pt idx="2020">
                  <c:v>81.402784684236693</c:v>
                </c:pt>
                <c:pt idx="2021">
                  <c:v>81.443063152660372</c:v>
                </c:pt>
                <c:pt idx="2022">
                  <c:v>81.483341621084037</c:v>
                </c:pt>
                <c:pt idx="2023">
                  <c:v>81.523620089507702</c:v>
                </c:pt>
                <c:pt idx="2024">
                  <c:v>81.563898557931381</c:v>
                </c:pt>
                <c:pt idx="2025">
                  <c:v>81.604177026355046</c:v>
                </c:pt>
                <c:pt idx="2026">
                  <c:v>81.644455494778725</c:v>
                </c:pt>
                <c:pt idx="2027">
                  <c:v>81.68473396320239</c:v>
                </c:pt>
                <c:pt idx="2028">
                  <c:v>81.725012431626041</c:v>
                </c:pt>
                <c:pt idx="2029">
                  <c:v>81.765290900049735</c:v>
                </c:pt>
                <c:pt idx="2030">
                  <c:v>81.805569368473385</c:v>
                </c:pt>
                <c:pt idx="2031">
                  <c:v>81.845847836897065</c:v>
                </c:pt>
                <c:pt idx="2032">
                  <c:v>81.88612630532073</c:v>
                </c:pt>
                <c:pt idx="2033">
                  <c:v>81.926404773744409</c:v>
                </c:pt>
                <c:pt idx="2034">
                  <c:v>81.966683242168074</c:v>
                </c:pt>
                <c:pt idx="2035">
                  <c:v>82.006961710591739</c:v>
                </c:pt>
                <c:pt idx="2036">
                  <c:v>82.047240179015418</c:v>
                </c:pt>
                <c:pt idx="2037">
                  <c:v>82.087518647439083</c:v>
                </c:pt>
                <c:pt idx="2038">
                  <c:v>82.127797115862762</c:v>
                </c:pt>
                <c:pt idx="2039">
                  <c:v>82.168075584286427</c:v>
                </c:pt>
                <c:pt idx="2040">
                  <c:v>82.208354052710092</c:v>
                </c:pt>
                <c:pt idx="2041">
                  <c:v>82.248632521133771</c:v>
                </c:pt>
                <c:pt idx="2042">
                  <c:v>82.288910989557422</c:v>
                </c:pt>
                <c:pt idx="2043">
                  <c:v>82.329189457981116</c:v>
                </c:pt>
                <c:pt idx="2044">
                  <c:v>82.369467926404766</c:v>
                </c:pt>
                <c:pt idx="2045">
                  <c:v>82.409746394828446</c:v>
                </c:pt>
                <c:pt idx="2046">
                  <c:v>82.450024863252111</c:v>
                </c:pt>
                <c:pt idx="2047">
                  <c:v>82.490303331675776</c:v>
                </c:pt>
                <c:pt idx="2048">
                  <c:v>82.530581800099455</c:v>
                </c:pt>
                <c:pt idx="2049">
                  <c:v>82.57086026852312</c:v>
                </c:pt>
                <c:pt idx="2050">
                  <c:v>82.611138736946799</c:v>
                </c:pt>
                <c:pt idx="2051">
                  <c:v>82.651417205370464</c:v>
                </c:pt>
                <c:pt idx="2052">
                  <c:v>82.691695673794129</c:v>
                </c:pt>
                <c:pt idx="2053">
                  <c:v>82.731974142217808</c:v>
                </c:pt>
                <c:pt idx="2054">
                  <c:v>82.772252610641473</c:v>
                </c:pt>
                <c:pt idx="2055">
                  <c:v>82.812531079065153</c:v>
                </c:pt>
                <c:pt idx="2056">
                  <c:v>82.852809547488803</c:v>
                </c:pt>
                <c:pt idx="2057">
                  <c:v>82.893088015912497</c:v>
                </c:pt>
                <c:pt idx="2058">
                  <c:v>82.933366484336148</c:v>
                </c:pt>
                <c:pt idx="2059">
                  <c:v>82.973644952759813</c:v>
                </c:pt>
                <c:pt idx="2060">
                  <c:v>83.013923421183492</c:v>
                </c:pt>
                <c:pt idx="2061">
                  <c:v>83.054201889607157</c:v>
                </c:pt>
                <c:pt idx="2062">
                  <c:v>83.094480358030836</c:v>
                </c:pt>
                <c:pt idx="2063">
                  <c:v>83.134758826454501</c:v>
                </c:pt>
                <c:pt idx="2064">
                  <c:v>83.175037294878166</c:v>
                </c:pt>
                <c:pt idx="2065">
                  <c:v>83.215315763301845</c:v>
                </c:pt>
                <c:pt idx="2066">
                  <c:v>83.25559423172551</c:v>
                </c:pt>
                <c:pt idx="2067">
                  <c:v>83.295872700149189</c:v>
                </c:pt>
                <c:pt idx="2068">
                  <c:v>83.336151168572854</c:v>
                </c:pt>
                <c:pt idx="2069">
                  <c:v>83.376429636996534</c:v>
                </c:pt>
                <c:pt idx="2070">
                  <c:v>83.416708105420184</c:v>
                </c:pt>
                <c:pt idx="2071">
                  <c:v>83.456986573843849</c:v>
                </c:pt>
                <c:pt idx="2072">
                  <c:v>83.497265042267529</c:v>
                </c:pt>
                <c:pt idx="2073">
                  <c:v>83.537543510691194</c:v>
                </c:pt>
                <c:pt idx="2074">
                  <c:v>83.577821979114873</c:v>
                </c:pt>
                <c:pt idx="2075">
                  <c:v>83.618100447538538</c:v>
                </c:pt>
                <c:pt idx="2076">
                  <c:v>83.658378915962203</c:v>
                </c:pt>
                <c:pt idx="2077">
                  <c:v>83.698657384385882</c:v>
                </c:pt>
                <c:pt idx="2078">
                  <c:v>83.738935852809547</c:v>
                </c:pt>
                <c:pt idx="2079">
                  <c:v>83.779214321233226</c:v>
                </c:pt>
                <c:pt idx="2080">
                  <c:v>83.819492789656891</c:v>
                </c:pt>
                <c:pt idx="2081">
                  <c:v>83.859771258080571</c:v>
                </c:pt>
                <c:pt idx="2082">
                  <c:v>83.900049726504221</c:v>
                </c:pt>
                <c:pt idx="2083">
                  <c:v>83.940328194927886</c:v>
                </c:pt>
                <c:pt idx="2084">
                  <c:v>83.980606663351566</c:v>
                </c:pt>
                <c:pt idx="2085">
                  <c:v>84.020885131775231</c:v>
                </c:pt>
                <c:pt idx="2086">
                  <c:v>84.06116360019891</c:v>
                </c:pt>
                <c:pt idx="2087">
                  <c:v>84.101442068622575</c:v>
                </c:pt>
                <c:pt idx="2088">
                  <c:v>84.14172053704624</c:v>
                </c:pt>
                <c:pt idx="2089">
                  <c:v>84.181999005469919</c:v>
                </c:pt>
                <c:pt idx="2090">
                  <c:v>84.222277473893584</c:v>
                </c:pt>
                <c:pt idx="2091">
                  <c:v>84.262555942317263</c:v>
                </c:pt>
                <c:pt idx="2092">
                  <c:v>84.302834410740928</c:v>
                </c:pt>
                <c:pt idx="2093">
                  <c:v>84.343112879164607</c:v>
                </c:pt>
                <c:pt idx="2094">
                  <c:v>84.383391347588272</c:v>
                </c:pt>
                <c:pt idx="2095">
                  <c:v>84.423669816011923</c:v>
                </c:pt>
                <c:pt idx="2096">
                  <c:v>84.463948284435602</c:v>
                </c:pt>
                <c:pt idx="2097">
                  <c:v>84.504226752859267</c:v>
                </c:pt>
                <c:pt idx="2098">
                  <c:v>84.544505221282947</c:v>
                </c:pt>
                <c:pt idx="2099">
                  <c:v>84.584783689706612</c:v>
                </c:pt>
                <c:pt idx="2100">
                  <c:v>84.625062158130277</c:v>
                </c:pt>
                <c:pt idx="2101">
                  <c:v>84.665340626553956</c:v>
                </c:pt>
                <c:pt idx="2102">
                  <c:v>84.705619094977621</c:v>
                </c:pt>
                <c:pt idx="2103">
                  <c:v>84.7458975634013</c:v>
                </c:pt>
                <c:pt idx="2104">
                  <c:v>84.786176031824965</c:v>
                </c:pt>
                <c:pt idx="2105">
                  <c:v>84.82645450024863</c:v>
                </c:pt>
                <c:pt idx="2106">
                  <c:v>84.866732968672309</c:v>
                </c:pt>
                <c:pt idx="2107">
                  <c:v>84.90701143709596</c:v>
                </c:pt>
                <c:pt idx="2108">
                  <c:v>84.947289905519654</c:v>
                </c:pt>
                <c:pt idx="2109">
                  <c:v>84.987568373943304</c:v>
                </c:pt>
                <c:pt idx="2110">
                  <c:v>85.027846842366984</c:v>
                </c:pt>
                <c:pt idx="2111">
                  <c:v>85.068125310790649</c:v>
                </c:pt>
                <c:pt idx="2112">
                  <c:v>85.108403779214314</c:v>
                </c:pt>
                <c:pt idx="2113">
                  <c:v>85.148682247637993</c:v>
                </c:pt>
                <c:pt idx="2114">
                  <c:v>85.188960716061658</c:v>
                </c:pt>
                <c:pt idx="2115">
                  <c:v>85.229239184485337</c:v>
                </c:pt>
                <c:pt idx="2116">
                  <c:v>85.269517652909002</c:v>
                </c:pt>
                <c:pt idx="2117">
                  <c:v>85.309796121332667</c:v>
                </c:pt>
                <c:pt idx="2118">
                  <c:v>85.350074589756346</c:v>
                </c:pt>
                <c:pt idx="2119">
                  <c:v>85.390353058180011</c:v>
                </c:pt>
                <c:pt idx="2120">
                  <c:v>85.43063152660369</c:v>
                </c:pt>
                <c:pt idx="2121">
                  <c:v>85.470909995027341</c:v>
                </c:pt>
                <c:pt idx="2122">
                  <c:v>85.51118846345102</c:v>
                </c:pt>
                <c:pt idx="2123">
                  <c:v>85.551466931874685</c:v>
                </c:pt>
                <c:pt idx="2124">
                  <c:v>85.59174540029835</c:v>
                </c:pt>
                <c:pt idx="2125">
                  <c:v>85.63202386872203</c:v>
                </c:pt>
                <c:pt idx="2126">
                  <c:v>85.672302337145695</c:v>
                </c:pt>
                <c:pt idx="2127">
                  <c:v>85.712580805569374</c:v>
                </c:pt>
                <c:pt idx="2128">
                  <c:v>85.752859273993039</c:v>
                </c:pt>
                <c:pt idx="2129">
                  <c:v>85.793137742416704</c:v>
                </c:pt>
                <c:pt idx="2130">
                  <c:v>85.833416210840383</c:v>
                </c:pt>
                <c:pt idx="2131">
                  <c:v>85.873694679264048</c:v>
                </c:pt>
                <c:pt idx="2132">
                  <c:v>85.913973147687727</c:v>
                </c:pt>
                <c:pt idx="2133">
                  <c:v>85.954251616111378</c:v>
                </c:pt>
                <c:pt idx="2134">
                  <c:v>85.994530084535072</c:v>
                </c:pt>
                <c:pt idx="2135">
                  <c:v>86.034808552958722</c:v>
                </c:pt>
                <c:pt idx="2136">
                  <c:v>86.075087021382387</c:v>
                </c:pt>
                <c:pt idx="2137">
                  <c:v>86.115365489806067</c:v>
                </c:pt>
                <c:pt idx="2138">
                  <c:v>86.155643958229732</c:v>
                </c:pt>
                <c:pt idx="2139">
                  <c:v>86.195922426653411</c:v>
                </c:pt>
                <c:pt idx="2140">
                  <c:v>86.236200895077076</c:v>
                </c:pt>
                <c:pt idx="2141">
                  <c:v>86.276479363500741</c:v>
                </c:pt>
                <c:pt idx="2142">
                  <c:v>86.31675783192442</c:v>
                </c:pt>
                <c:pt idx="2143">
                  <c:v>86.357036300348085</c:v>
                </c:pt>
                <c:pt idx="2144">
                  <c:v>86.397314768771764</c:v>
                </c:pt>
                <c:pt idx="2145">
                  <c:v>86.437593237195429</c:v>
                </c:pt>
                <c:pt idx="2146">
                  <c:v>86.477871705619108</c:v>
                </c:pt>
                <c:pt idx="2147">
                  <c:v>86.518150174042759</c:v>
                </c:pt>
                <c:pt idx="2148">
                  <c:v>86.558428642466424</c:v>
                </c:pt>
                <c:pt idx="2149">
                  <c:v>86.598707110890103</c:v>
                </c:pt>
                <c:pt idx="2150">
                  <c:v>86.638985579313768</c:v>
                </c:pt>
                <c:pt idx="2151">
                  <c:v>86.679264047737448</c:v>
                </c:pt>
                <c:pt idx="2152">
                  <c:v>86.719542516161113</c:v>
                </c:pt>
                <c:pt idx="2153">
                  <c:v>86.759820984584778</c:v>
                </c:pt>
                <c:pt idx="2154">
                  <c:v>86.800099453008457</c:v>
                </c:pt>
                <c:pt idx="2155">
                  <c:v>86.840377921432122</c:v>
                </c:pt>
                <c:pt idx="2156">
                  <c:v>86.880656389855801</c:v>
                </c:pt>
                <c:pt idx="2157">
                  <c:v>86.920934858279466</c:v>
                </c:pt>
                <c:pt idx="2158">
                  <c:v>86.961213326703145</c:v>
                </c:pt>
                <c:pt idx="2159">
                  <c:v>87.00149179512681</c:v>
                </c:pt>
                <c:pt idx="2160">
                  <c:v>87.041770263550461</c:v>
                </c:pt>
                <c:pt idx="2161">
                  <c:v>87.08204873197414</c:v>
                </c:pt>
                <c:pt idx="2162">
                  <c:v>87.122327200397805</c:v>
                </c:pt>
                <c:pt idx="2163">
                  <c:v>87.162605668821485</c:v>
                </c:pt>
                <c:pt idx="2164">
                  <c:v>87.20288413724515</c:v>
                </c:pt>
                <c:pt idx="2165">
                  <c:v>87.243162605668815</c:v>
                </c:pt>
                <c:pt idx="2166">
                  <c:v>87.283441074092494</c:v>
                </c:pt>
                <c:pt idx="2167">
                  <c:v>87.323719542516159</c:v>
                </c:pt>
                <c:pt idx="2168">
                  <c:v>87.363998010939838</c:v>
                </c:pt>
                <c:pt idx="2169">
                  <c:v>87.404276479363503</c:v>
                </c:pt>
                <c:pt idx="2170">
                  <c:v>87.444554947787182</c:v>
                </c:pt>
                <c:pt idx="2171">
                  <c:v>87.484833416210847</c:v>
                </c:pt>
                <c:pt idx="2172">
                  <c:v>87.525111884634498</c:v>
                </c:pt>
                <c:pt idx="2173">
                  <c:v>87.565390353058177</c:v>
                </c:pt>
                <c:pt idx="2174">
                  <c:v>87.605668821481842</c:v>
                </c:pt>
                <c:pt idx="2175">
                  <c:v>87.645947289905521</c:v>
                </c:pt>
                <c:pt idx="2176">
                  <c:v>87.686225758329186</c:v>
                </c:pt>
                <c:pt idx="2177">
                  <c:v>87.726504226752851</c:v>
                </c:pt>
                <c:pt idx="2178">
                  <c:v>87.766782695176531</c:v>
                </c:pt>
                <c:pt idx="2179">
                  <c:v>87.807061163600196</c:v>
                </c:pt>
                <c:pt idx="2180">
                  <c:v>87.847339632023875</c:v>
                </c:pt>
                <c:pt idx="2181">
                  <c:v>87.88761810044754</c:v>
                </c:pt>
                <c:pt idx="2182">
                  <c:v>87.927896568871219</c:v>
                </c:pt>
                <c:pt idx="2183">
                  <c:v>87.968175037294884</c:v>
                </c:pt>
                <c:pt idx="2184">
                  <c:v>88.008453505718535</c:v>
                </c:pt>
                <c:pt idx="2185">
                  <c:v>88.048731974142228</c:v>
                </c:pt>
                <c:pt idx="2186">
                  <c:v>88.089010442565879</c:v>
                </c:pt>
                <c:pt idx="2187">
                  <c:v>88.129288910989558</c:v>
                </c:pt>
                <c:pt idx="2188">
                  <c:v>88.169567379413223</c:v>
                </c:pt>
                <c:pt idx="2189">
                  <c:v>88.209845847836888</c:v>
                </c:pt>
                <c:pt idx="2190">
                  <c:v>88.250124316260568</c:v>
                </c:pt>
                <c:pt idx="2191">
                  <c:v>88.290402784684233</c:v>
                </c:pt>
                <c:pt idx="2192">
                  <c:v>88.330681253107912</c:v>
                </c:pt>
                <c:pt idx="2193">
                  <c:v>88.370959721531577</c:v>
                </c:pt>
                <c:pt idx="2194">
                  <c:v>88.411238189955242</c:v>
                </c:pt>
                <c:pt idx="2195">
                  <c:v>88.451516658378921</c:v>
                </c:pt>
                <c:pt idx="2196">
                  <c:v>88.491795126802586</c:v>
                </c:pt>
                <c:pt idx="2197">
                  <c:v>88.532073595226265</c:v>
                </c:pt>
                <c:pt idx="2198">
                  <c:v>88.572352063649916</c:v>
                </c:pt>
                <c:pt idx="2199">
                  <c:v>88.612630532073609</c:v>
                </c:pt>
                <c:pt idx="2200">
                  <c:v>88.65290900049726</c:v>
                </c:pt>
                <c:pt idx="2201">
                  <c:v>88.693187468920925</c:v>
                </c:pt>
                <c:pt idx="2202">
                  <c:v>88.733465937344604</c:v>
                </c:pt>
                <c:pt idx="2203">
                  <c:v>88.773744405768269</c:v>
                </c:pt>
                <c:pt idx="2204">
                  <c:v>88.814022874191949</c:v>
                </c:pt>
                <c:pt idx="2205">
                  <c:v>88.854301342615614</c:v>
                </c:pt>
                <c:pt idx="2206">
                  <c:v>88.894579811039279</c:v>
                </c:pt>
                <c:pt idx="2207">
                  <c:v>88.934858279462958</c:v>
                </c:pt>
                <c:pt idx="2208">
                  <c:v>88.975136747886623</c:v>
                </c:pt>
                <c:pt idx="2209">
                  <c:v>89.015415216310302</c:v>
                </c:pt>
                <c:pt idx="2210">
                  <c:v>89.055693684733967</c:v>
                </c:pt>
                <c:pt idx="2211">
                  <c:v>89.095972153157646</c:v>
                </c:pt>
                <c:pt idx="2212">
                  <c:v>89.136250621581297</c:v>
                </c:pt>
                <c:pt idx="2213">
                  <c:v>89.176529090004962</c:v>
                </c:pt>
                <c:pt idx="2214">
                  <c:v>89.216807558428641</c:v>
                </c:pt>
                <c:pt idx="2215">
                  <c:v>89.257086026852306</c:v>
                </c:pt>
                <c:pt idx="2216">
                  <c:v>89.297364495275986</c:v>
                </c:pt>
                <c:pt idx="2217">
                  <c:v>89.337642963699651</c:v>
                </c:pt>
                <c:pt idx="2218">
                  <c:v>89.377921432123316</c:v>
                </c:pt>
                <c:pt idx="2219">
                  <c:v>89.418199900546995</c:v>
                </c:pt>
                <c:pt idx="2220">
                  <c:v>89.45847836897066</c:v>
                </c:pt>
                <c:pt idx="2221">
                  <c:v>89.498756837394339</c:v>
                </c:pt>
                <c:pt idx="2222">
                  <c:v>89.539035305818004</c:v>
                </c:pt>
                <c:pt idx="2223">
                  <c:v>89.579313774241683</c:v>
                </c:pt>
                <c:pt idx="2224">
                  <c:v>89.619592242665348</c:v>
                </c:pt>
                <c:pt idx="2225">
                  <c:v>89.659870711088999</c:v>
                </c:pt>
                <c:pt idx="2226">
                  <c:v>89.700149179512678</c:v>
                </c:pt>
                <c:pt idx="2227">
                  <c:v>89.740427647936343</c:v>
                </c:pt>
                <c:pt idx="2228">
                  <c:v>89.780706116360022</c:v>
                </c:pt>
                <c:pt idx="2229">
                  <c:v>89.820984584783687</c:v>
                </c:pt>
                <c:pt idx="2230">
                  <c:v>89.861263053207352</c:v>
                </c:pt>
                <c:pt idx="2231">
                  <c:v>89.901541521631032</c:v>
                </c:pt>
                <c:pt idx="2232">
                  <c:v>89.941819990054697</c:v>
                </c:pt>
                <c:pt idx="2233">
                  <c:v>89.982098458478376</c:v>
                </c:pt>
                <c:pt idx="2234">
                  <c:v>90.022376926902041</c:v>
                </c:pt>
                <c:pt idx="2235">
                  <c:v>90.06265539532572</c:v>
                </c:pt>
                <c:pt idx="2236">
                  <c:v>90.102933863749385</c:v>
                </c:pt>
                <c:pt idx="2237">
                  <c:v>90.143212332173036</c:v>
                </c:pt>
                <c:pt idx="2238">
                  <c:v>90.183490800596715</c:v>
                </c:pt>
                <c:pt idx="2239">
                  <c:v>90.22376926902038</c:v>
                </c:pt>
                <c:pt idx="2240">
                  <c:v>90.264047737444059</c:v>
                </c:pt>
                <c:pt idx="2241">
                  <c:v>90.304326205867724</c:v>
                </c:pt>
                <c:pt idx="2242">
                  <c:v>90.344604674291389</c:v>
                </c:pt>
                <c:pt idx="2243">
                  <c:v>90.384883142715069</c:v>
                </c:pt>
                <c:pt idx="2244">
                  <c:v>90.425161611138734</c:v>
                </c:pt>
                <c:pt idx="2245">
                  <c:v>90.465440079562413</c:v>
                </c:pt>
                <c:pt idx="2246">
                  <c:v>90.505718547986078</c:v>
                </c:pt>
                <c:pt idx="2247">
                  <c:v>90.545997016409757</c:v>
                </c:pt>
                <c:pt idx="2248">
                  <c:v>90.586275484833422</c:v>
                </c:pt>
                <c:pt idx="2249">
                  <c:v>90.626553953257073</c:v>
                </c:pt>
                <c:pt idx="2250">
                  <c:v>90.666832421680766</c:v>
                </c:pt>
                <c:pt idx="2251">
                  <c:v>90.707110890104417</c:v>
                </c:pt>
                <c:pt idx="2252">
                  <c:v>90.747389358528096</c:v>
                </c:pt>
                <c:pt idx="2253">
                  <c:v>90.787667826951761</c:v>
                </c:pt>
                <c:pt idx="2254">
                  <c:v>90.827946295375426</c:v>
                </c:pt>
                <c:pt idx="2255">
                  <c:v>90.868224763799105</c:v>
                </c:pt>
                <c:pt idx="2256">
                  <c:v>90.90850323222277</c:v>
                </c:pt>
                <c:pt idx="2257">
                  <c:v>90.94878170064645</c:v>
                </c:pt>
                <c:pt idx="2258">
                  <c:v>90.989060169070115</c:v>
                </c:pt>
                <c:pt idx="2259">
                  <c:v>91.029338637493794</c:v>
                </c:pt>
                <c:pt idx="2260">
                  <c:v>91.069617105917459</c:v>
                </c:pt>
                <c:pt idx="2261">
                  <c:v>91.109895574341124</c:v>
                </c:pt>
                <c:pt idx="2262">
                  <c:v>91.150174042764803</c:v>
                </c:pt>
                <c:pt idx="2263">
                  <c:v>91.190452511188454</c:v>
                </c:pt>
                <c:pt idx="2264">
                  <c:v>91.230730979612147</c:v>
                </c:pt>
                <c:pt idx="2265">
                  <c:v>91.271009448035798</c:v>
                </c:pt>
                <c:pt idx="2266">
                  <c:v>91.311287916459463</c:v>
                </c:pt>
                <c:pt idx="2267">
                  <c:v>91.351566384883142</c:v>
                </c:pt>
                <c:pt idx="2268">
                  <c:v>91.391844853306807</c:v>
                </c:pt>
                <c:pt idx="2269">
                  <c:v>91.432123321730487</c:v>
                </c:pt>
                <c:pt idx="2270">
                  <c:v>91.472401790154152</c:v>
                </c:pt>
                <c:pt idx="2271">
                  <c:v>91.512680258577831</c:v>
                </c:pt>
                <c:pt idx="2272">
                  <c:v>91.552958727001496</c:v>
                </c:pt>
                <c:pt idx="2273">
                  <c:v>91.593237195425161</c:v>
                </c:pt>
                <c:pt idx="2274">
                  <c:v>91.63351566384884</c:v>
                </c:pt>
                <c:pt idx="2275">
                  <c:v>91.673794132272505</c:v>
                </c:pt>
                <c:pt idx="2276">
                  <c:v>91.714072600696184</c:v>
                </c:pt>
                <c:pt idx="2277">
                  <c:v>91.754351069119835</c:v>
                </c:pt>
                <c:pt idx="2278">
                  <c:v>91.7946295375435</c:v>
                </c:pt>
                <c:pt idx="2279">
                  <c:v>91.834908005967179</c:v>
                </c:pt>
                <c:pt idx="2280">
                  <c:v>91.875186474390844</c:v>
                </c:pt>
                <c:pt idx="2281">
                  <c:v>91.915464942814523</c:v>
                </c:pt>
                <c:pt idx="2282">
                  <c:v>91.955743411238188</c:v>
                </c:pt>
                <c:pt idx="2283">
                  <c:v>91.996021879661853</c:v>
                </c:pt>
                <c:pt idx="2284">
                  <c:v>92.036300348085533</c:v>
                </c:pt>
                <c:pt idx="2285">
                  <c:v>92.076578816509198</c:v>
                </c:pt>
                <c:pt idx="2286">
                  <c:v>92.116857284932877</c:v>
                </c:pt>
                <c:pt idx="2287">
                  <c:v>92.157135753356542</c:v>
                </c:pt>
                <c:pt idx="2288">
                  <c:v>92.197414221780221</c:v>
                </c:pt>
                <c:pt idx="2289">
                  <c:v>92.237692690203886</c:v>
                </c:pt>
                <c:pt idx="2290">
                  <c:v>92.277971158627537</c:v>
                </c:pt>
                <c:pt idx="2291">
                  <c:v>92.318249627051216</c:v>
                </c:pt>
                <c:pt idx="2292">
                  <c:v>92.358528095474881</c:v>
                </c:pt>
                <c:pt idx="2293">
                  <c:v>92.39880656389856</c:v>
                </c:pt>
                <c:pt idx="2294">
                  <c:v>92.439085032322225</c:v>
                </c:pt>
                <c:pt idx="2295">
                  <c:v>92.47936350074589</c:v>
                </c:pt>
                <c:pt idx="2296">
                  <c:v>92.51964196916957</c:v>
                </c:pt>
                <c:pt idx="2297">
                  <c:v>92.559920437593235</c:v>
                </c:pt>
                <c:pt idx="2298">
                  <c:v>92.600198906016914</c:v>
                </c:pt>
                <c:pt idx="2299">
                  <c:v>92.640477374440579</c:v>
                </c:pt>
                <c:pt idx="2300">
                  <c:v>92.680755842864258</c:v>
                </c:pt>
                <c:pt idx="2301">
                  <c:v>92.721034311287923</c:v>
                </c:pt>
                <c:pt idx="2302">
                  <c:v>92.761312779711574</c:v>
                </c:pt>
                <c:pt idx="2303">
                  <c:v>92.801591248135253</c:v>
                </c:pt>
                <c:pt idx="2304">
                  <c:v>92.841869716558918</c:v>
                </c:pt>
                <c:pt idx="2305">
                  <c:v>92.882148184982597</c:v>
                </c:pt>
                <c:pt idx="2306">
                  <c:v>92.922426653406262</c:v>
                </c:pt>
                <c:pt idx="2307">
                  <c:v>92.962705121829927</c:v>
                </c:pt>
                <c:pt idx="2308">
                  <c:v>93.002983590253606</c:v>
                </c:pt>
                <c:pt idx="2309">
                  <c:v>93.043262058677271</c:v>
                </c:pt>
                <c:pt idx="2310">
                  <c:v>93.083540527100951</c:v>
                </c:pt>
                <c:pt idx="2311">
                  <c:v>93.123818995524616</c:v>
                </c:pt>
                <c:pt idx="2312">
                  <c:v>93.164097463948295</c:v>
                </c:pt>
                <c:pt idx="2313">
                  <c:v>93.20437593237196</c:v>
                </c:pt>
                <c:pt idx="2314">
                  <c:v>93.244654400795611</c:v>
                </c:pt>
                <c:pt idx="2315">
                  <c:v>93.284932869219304</c:v>
                </c:pt>
                <c:pt idx="2316">
                  <c:v>93.325211337642955</c:v>
                </c:pt>
                <c:pt idx="2317">
                  <c:v>93.365489806066634</c:v>
                </c:pt>
                <c:pt idx="2318">
                  <c:v>93.405768274490299</c:v>
                </c:pt>
                <c:pt idx="2319">
                  <c:v>93.446046742913964</c:v>
                </c:pt>
                <c:pt idx="2320">
                  <c:v>93.486325211337643</c:v>
                </c:pt>
                <c:pt idx="2321">
                  <c:v>93.526603679761308</c:v>
                </c:pt>
                <c:pt idx="2322">
                  <c:v>93.566882148184987</c:v>
                </c:pt>
                <c:pt idx="2323">
                  <c:v>93.607160616608653</c:v>
                </c:pt>
                <c:pt idx="2324">
                  <c:v>93.647439085032332</c:v>
                </c:pt>
                <c:pt idx="2325">
                  <c:v>93.687717553455997</c:v>
                </c:pt>
                <c:pt idx="2326">
                  <c:v>93.727996021879662</c:v>
                </c:pt>
                <c:pt idx="2327">
                  <c:v>93.768274490303341</c:v>
                </c:pt>
                <c:pt idx="2328">
                  <c:v>93.808552958726992</c:v>
                </c:pt>
                <c:pt idx="2329">
                  <c:v>93.848831427150685</c:v>
                </c:pt>
                <c:pt idx="2330">
                  <c:v>93.889109895574336</c:v>
                </c:pt>
                <c:pt idx="2331">
                  <c:v>93.929388363998001</c:v>
                </c:pt>
                <c:pt idx="2332">
                  <c:v>93.96966683242168</c:v>
                </c:pt>
                <c:pt idx="2333">
                  <c:v>94.009945300845345</c:v>
                </c:pt>
                <c:pt idx="2334">
                  <c:v>94.050223769269024</c:v>
                </c:pt>
                <c:pt idx="2335">
                  <c:v>94.090502237692689</c:v>
                </c:pt>
                <c:pt idx="2336">
                  <c:v>94.130780706116369</c:v>
                </c:pt>
                <c:pt idx="2337">
                  <c:v>94.171059174540034</c:v>
                </c:pt>
                <c:pt idx="2338">
                  <c:v>94.211337642963699</c:v>
                </c:pt>
                <c:pt idx="2339">
                  <c:v>94.251616111387378</c:v>
                </c:pt>
                <c:pt idx="2340">
                  <c:v>94.291894579811043</c:v>
                </c:pt>
                <c:pt idx="2341">
                  <c:v>94.332173048234722</c:v>
                </c:pt>
                <c:pt idx="2342">
                  <c:v>94.372451516658373</c:v>
                </c:pt>
                <c:pt idx="2343">
                  <c:v>94.412729985082038</c:v>
                </c:pt>
                <c:pt idx="2344">
                  <c:v>94.453008453505717</c:v>
                </c:pt>
                <c:pt idx="2345">
                  <c:v>94.493286921929382</c:v>
                </c:pt>
                <c:pt idx="2346">
                  <c:v>94.533565390353061</c:v>
                </c:pt>
                <c:pt idx="2347">
                  <c:v>94.573843858776726</c:v>
                </c:pt>
                <c:pt idx="2348">
                  <c:v>94.614122327200405</c:v>
                </c:pt>
                <c:pt idx="2349">
                  <c:v>94.65440079562407</c:v>
                </c:pt>
                <c:pt idx="2350">
                  <c:v>94.694679264047736</c:v>
                </c:pt>
                <c:pt idx="2351">
                  <c:v>94.734957732471415</c:v>
                </c:pt>
                <c:pt idx="2352">
                  <c:v>94.77523620089508</c:v>
                </c:pt>
                <c:pt idx="2353">
                  <c:v>94.815514669318759</c:v>
                </c:pt>
                <c:pt idx="2354">
                  <c:v>94.85579313774241</c:v>
                </c:pt>
                <c:pt idx="2355">
                  <c:v>94.896071606166075</c:v>
                </c:pt>
                <c:pt idx="2356">
                  <c:v>94.936350074589754</c:v>
                </c:pt>
                <c:pt idx="2357">
                  <c:v>94.976628543013419</c:v>
                </c:pt>
                <c:pt idx="2358">
                  <c:v>95.016907011437098</c:v>
                </c:pt>
                <c:pt idx="2359">
                  <c:v>95.057185479860763</c:v>
                </c:pt>
                <c:pt idx="2360">
                  <c:v>95.097463948284428</c:v>
                </c:pt>
                <c:pt idx="2361">
                  <c:v>95.137742416708107</c:v>
                </c:pt>
                <c:pt idx="2362">
                  <c:v>95.178020885131772</c:v>
                </c:pt>
                <c:pt idx="2363">
                  <c:v>95.218299353555452</c:v>
                </c:pt>
                <c:pt idx="2364">
                  <c:v>95.258577821979117</c:v>
                </c:pt>
                <c:pt idx="2365">
                  <c:v>95.298856290402796</c:v>
                </c:pt>
                <c:pt idx="2366">
                  <c:v>95.339134758826461</c:v>
                </c:pt>
                <c:pt idx="2367">
                  <c:v>95.379413227250112</c:v>
                </c:pt>
                <c:pt idx="2368">
                  <c:v>95.419691695673791</c:v>
                </c:pt>
                <c:pt idx="2369">
                  <c:v>95.459970164097456</c:v>
                </c:pt>
                <c:pt idx="2370">
                  <c:v>95.500248632521135</c:v>
                </c:pt>
                <c:pt idx="2371">
                  <c:v>95.5405271009448</c:v>
                </c:pt>
                <c:pt idx="2372">
                  <c:v>95.580805569368465</c:v>
                </c:pt>
                <c:pt idx="2373">
                  <c:v>95.621084037792144</c:v>
                </c:pt>
                <c:pt idx="2374">
                  <c:v>95.661362506215809</c:v>
                </c:pt>
                <c:pt idx="2375">
                  <c:v>95.701640974639488</c:v>
                </c:pt>
                <c:pt idx="2376">
                  <c:v>95.741919443063153</c:v>
                </c:pt>
                <c:pt idx="2377">
                  <c:v>95.782197911486833</c:v>
                </c:pt>
                <c:pt idx="2378">
                  <c:v>95.822476379910498</c:v>
                </c:pt>
                <c:pt idx="2379">
                  <c:v>95.862754848334149</c:v>
                </c:pt>
                <c:pt idx="2380">
                  <c:v>95.903033316757842</c:v>
                </c:pt>
                <c:pt idx="2381">
                  <c:v>95.943311785181493</c:v>
                </c:pt>
                <c:pt idx="2382">
                  <c:v>95.983590253605172</c:v>
                </c:pt>
                <c:pt idx="2383">
                  <c:v>96.023868722028837</c:v>
                </c:pt>
                <c:pt idx="2384">
                  <c:v>96.064147190452502</c:v>
                </c:pt>
                <c:pt idx="2385">
                  <c:v>96.104425658876181</c:v>
                </c:pt>
                <c:pt idx="2386">
                  <c:v>96.144704127299846</c:v>
                </c:pt>
                <c:pt idx="2387">
                  <c:v>96.184982595723525</c:v>
                </c:pt>
                <c:pt idx="2388">
                  <c:v>96.22526106414719</c:v>
                </c:pt>
                <c:pt idx="2389">
                  <c:v>96.26553953257087</c:v>
                </c:pt>
                <c:pt idx="2390">
                  <c:v>96.305818000994535</c:v>
                </c:pt>
                <c:pt idx="2391">
                  <c:v>96.3460964694182</c:v>
                </c:pt>
                <c:pt idx="2392">
                  <c:v>96.386374937841879</c:v>
                </c:pt>
                <c:pt idx="2393">
                  <c:v>96.42665340626553</c:v>
                </c:pt>
                <c:pt idx="2394">
                  <c:v>96.466931874689209</c:v>
                </c:pt>
                <c:pt idx="2395">
                  <c:v>96.507210343112874</c:v>
                </c:pt>
                <c:pt idx="2396">
                  <c:v>96.547488811536539</c:v>
                </c:pt>
                <c:pt idx="2397">
                  <c:v>96.587767279960218</c:v>
                </c:pt>
                <c:pt idx="2398">
                  <c:v>96.628045748383883</c:v>
                </c:pt>
                <c:pt idx="2399">
                  <c:v>96.668324216807562</c:v>
                </c:pt>
                <c:pt idx="2400">
                  <c:v>96.708602685231227</c:v>
                </c:pt>
                <c:pt idx="2401">
                  <c:v>96.748881153654906</c:v>
                </c:pt>
                <c:pt idx="2402">
                  <c:v>96.789159622078571</c:v>
                </c:pt>
                <c:pt idx="2403">
                  <c:v>96.829438090502236</c:v>
                </c:pt>
                <c:pt idx="2404">
                  <c:v>96.869716558925916</c:v>
                </c:pt>
                <c:pt idx="2405">
                  <c:v>96.909995027349566</c:v>
                </c:pt>
                <c:pt idx="2406">
                  <c:v>96.95027349577326</c:v>
                </c:pt>
                <c:pt idx="2407">
                  <c:v>96.990551964196911</c:v>
                </c:pt>
                <c:pt idx="2408">
                  <c:v>97.030830432620576</c:v>
                </c:pt>
                <c:pt idx="2409">
                  <c:v>97.071108901044255</c:v>
                </c:pt>
                <c:pt idx="2410">
                  <c:v>97.11138736946792</c:v>
                </c:pt>
                <c:pt idx="2411">
                  <c:v>97.151665837891599</c:v>
                </c:pt>
                <c:pt idx="2412">
                  <c:v>97.191944306315264</c:v>
                </c:pt>
                <c:pt idx="2413">
                  <c:v>97.232222774738943</c:v>
                </c:pt>
                <c:pt idx="2414">
                  <c:v>97.272501243162608</c:v>
                </c:pt>
                <c:pt idx="2415">
                  <c:v>97.312779711586273</c:v>
                </c:pt>
                <c:pt idx="2416">
                  <c:v>97.353058180009953</c:v>
                </c:pt>
                <c:pt idx="2417">
                  <c:v>97.393336648433618</c:v>
                </c:pt>
                <c:pt idx="2418">
                  <c:v>97.433615116857297</c:v>
                </c:pt>
                <c:pt idx="2419">
                  <c:v>97.473893585280948</c:v>
                </c:pt>
                <c:pt idx="2420">
                  <c:v>97.514172053704613</c:v>
                </c:pt>
                <c:pt idx="2421">
                  <c:v>97.554450522128292</c:v>
                </c:pt>
                <c:pt idx="2422">
                  <c:v>97.594728990551957</c:v>
                </c:pt>
                <c:pt idx="2423">
                  <c:v>97.635007458975636</c:v>
                </c:pt>
                <c:pt idx="2424">
                  <c:v>97.675285927399301</c:v>
                </c:pt>
                <c:pt idx="2425">
                  <c:v>97.71556439582298</c:v>
                </c:pt>
                <c:pt idx="2426">
                  <c:v>97.755842864246645</c:v>
                </c:pt>
                <c:pt idx="2427">
                  <c:v>97.79612133267031</c:v>
                </c:pt>
                <c:pt idx="2428">
                  <c:v>97.836399801093989</c:v>
                </c:pt>
                <c:pt idx="2429">
                  <c:v>97.876678269517654</c:v>
                </c:pt>
                <c:pt idx="2430">
                  <c:v>97.916956737941334</c:v>
                </c:pt>
                <c:pt idx="2431">
                  <c:v>97.957235206364999</c:v>
                </c:pt>
                <c:pt idx="2432">
                  <c:v>97.997513674788649</c:v>
                </c:pt>
                <c:pt idx="2433">
                  <c:v>98.037792143212329</c:v>
                </c:pt>
                <c:pt idx="2434">
                  <c:v>98.078070611635994</c:v>
                </c:pt>
                <c:pt idx="2435">
                  <c:v>98.118349080059673</c:v>
                </c:pt>
                <c:pt idx="2436">
                  <c:v>98.158627548483338</c:v>
                </c:pt>
                <c:pt idx="2437">
                  <c:v>98.198906016907017</c:v>
                </c:pt>
                <c:pt idx="2438">
                  <c:v>98.239184485330682</c:v>
                </c:pt>
                <c:pt idx="2439">
                  <c:v>98.279462953754347</c:v>
                </c:pt>
                <c:pt idx="2440">
                  <c:v>98.319741422178026</c:v>
                </c:pt>
                <c:pt idx="2441">
                  <c:v>98.360019890601691</c:v>
                </c:pt>
                <c:pt idx="2442">
                  <c:v>98.400298359025371</c:v>
                </c:pt>
                <c:pt idx="2443">
                  <c:v>98.440576827449036</c:v>
                </c:pt>
                <c:pt idx="2444">
                  <c:v>98.480855295872686</c:v>
                </c:pt>
                <c:pt idx="2445">
                  <c:v>98.52113376429638</c:v>
                </c:pt>
                <c:pt idx="2446">
                  <c:v>98.561412232720031</c:v>
                </c:pt>
                <c:pt idx="2447">
                  <c:v>98.60169070114371</c:v>
                </c:pt>
                <c:pt idx="2448">
                  <c:v>98.641969169567375</c:v>
                </c:pt>
                <c:pt idx="2449">
                  <c:v>98.68224763799104</c:v>
                </c:pt>
                <c:pt idx="2450">
                  <c:v>98.722526106414719</c:v>
                </c:pt>
                <c:pt idx="2451">
                  <c:v>98.762804574838384</c:v>
                </c:pt>
                <c:pt idx="2452">
                  <c:v>98.803083043262063</c:v>
                </c:pt>
                <c:pt idx="2453">
                  <c:v>98.843361511685728</c:v>
                </c:pt>
                <c:pt idx="2454">
                  <c:v>98.883639980109407</c:v>
                </c:pt>
                <c:pt idx="2455">
                  <c:v>98.923918448533072</c:v>
                </c:pt>
                <c:pt idx="2456">
                  <c:v>98.964196916956737</c:v>
                </c:pt>
                <c:pt idx="2457">
                  <c:v>99.004475385380417</c:v>
                </c:pt>
                <c:pt idx="2458">
                  <c:v>99.044753853804067</c:v>
                </c:pt>
                <c:pt idx="2459">
                  <c:v>99.085032322227747</c:v>
                </c:pt>
                <c:pt idx="2460">
                  <c:v>99.125310790651412</c:v>
                </c:pt>
                <c:pt idx="2461">
                  <c:v>99.165589259075077</c:v>
                </c:pt>
                <c:pt idx="2462">
                  <c:v>99.205867727498756</c:v>
                </c:pt>
                <c:pt idx="2463">
                  <c:v>99.246146195922421</c:v>
                </c:pt>
                <c:pt idx="2464">
                  <c:v>99.2864246643461</c:v>
                </c:pt>
                <c:pt idx="2465">
                  <c:v>99.326703132769765</c:v>
                </c:pt>
                <c:pt idx="2466">
                  <c:v>99.366981601193444</c:v>
                </c:pt>
                <c:pt idx="2467">
                  <c:v>99.407260069617109</c:v>
                </c:pt>
                <c:pt idx="2468">
                  <c:v>99.447538538040774</c:v>
                </c:pt>
                <c:pt idx="2469">
                  <c:v>99.487817006464454</c:v>
                </c:pt>
                <c:pt idx="2470">
                  <c:v>99.528095474888104</c:v>
                </c:pt>
                <c:pt idx="2471">
                  <c:v>99.568373943311798</c:v>
                </c:pt>
                <c:pt idx="2472">
                  <c:v>99.608652411735449</c:v>
                </c:pt>
                <c:pt idx="2473">
                  <c:v>99.648930880159114</c:v>
                </c:pt>
                <c:pt idx="2474">
                  <c:v>99.689209348582793</c:v>
                </c:pt>
                <c:pt idx="2475">
                  <c:v>99.729487817006458</c:v>
                </c:pt>
                <c:pt idx="2476">
                  <c:v>99.769766285430137</c:v>
                </c:pt>
                <c:pt idx="2477">
                  <c:v>99.810044753853802</c:v>
                </c:pt>
                <c:pt idx="2478">
                  <c:v>99.850323222277481</c:v>
                </c:pt>
                <c:pt idx="2479">
                  <c:v>99.890601690701146</c:v>
                </c:pt>
                <c:pt idx="2480">
                  <c:v>99.930880159124811</c:v>
                </c:pt>
                <c:pt idx="2481">
                  <c:v>99.97115862754849</c:v>
                </c:pt>
                <c:pt idx="2482">
                  <c:v>100.01143709597216</c:v>
                </c:pt>
                <c:pt idx="2483">
                  <c:v>100.05171556439583</c:v>
                </c:pt>
                <c:pt idx="2484">
                  <c:v>100.09199403281949</c:v>
                </c:pt>
                <c:pt idx="2485">
                  <c:v>100.13227250124315</c:v>
                </c:pt>
                <c:pt idx="2486">
                  <c:v>100.17255096966683</c:v>
                </c:pt>
                <c:pt idx="2487">
                  <c:v>100.21282943809049</c:v>
                </c:pt>
                <c:pt idx="2488">
                  <c:v>100.25310790651417</c:v>
                </c:pt>
                <c:pt idx="2489">
                  <c:v>100.29338637493784</c:v>
                </c:pt>
                <c:pt idx="2490">
                  <c:v>100.33366484336152</c:v>
                </c:pt>
                <c:pt idx="2491">
                  <c:v>100.37394331178518</c:v>
                </c:pt>
                <c:pt idx="2492">
                  <c:v>100.41422178020885</c:v>
                </c:pt>
                <c:pt idx="2493">
                  <c:v>100.45450024863253</c:v>
                </c:pt>
                <c:pt idx="2494">
                  <c:v>100.49477871705619</c:v>
                </c:pt>
                <c:pt idx="2495">
                  <c:v>100.53505718547987</c:v>
                </c:pt>
                <c:pt idx="2496">
                  <c:v>100.57533565390354</c:v>
                </c:pt>
                <c:pt idx="2497">
                  <c:v>100.61561412232719</c:v>
                </c:pt>
                <c:pt idx="2498">
                  <c:v>100.65589259075087</c:v>
                </c:pt>
                <c:pt idx="2499">
                  <c:v>100.69617105917453</c:v>
                </c:pt>
                <c:pt idx="2500">
                  <c:v>100.73644952759821</c:v>
                </c:pt>
                <c:pt idx="2501">
                  <c:v>100.77672799602188</c:v>
                </c:pt>
                <c:pt idx="2502">
                  <c:v>100.81700646444556</c:v>
                </c:pt>
                <c:pt idx="2503">
                  <c:v>100.85728493286922</c:v>
                </c:pt>
                <c:pt idx="2504">
                  <c:v>100.89756340129289</c:v>
                </c:pt>
                <c:pt idx="2505">
                  <c:v>100.93784186971656</c:v>
                </c:pt>
                <c:pt idx="2506">
                  <c:v>100.97812033814023</c:v>
                </c:pt>
                <c:pt idx="2507">
                  <c:v>101.01839880656391</c:v>
                </c:pt>
                <c:pt idx="2508">
                  <c:v>101.05867727498757</c:v>
                </c:pt>
                <c:pt idx="2509">
                  <c:v>101.09895574341122</c:v>
                </c:pt>
                <c:pt idx="2510">
                  <c:v>101.13923421183492</c:v>
                </c:pt>
                <c:pt idx="2511">
                  <c:v>101.17951268025857</c:v>
                </c:pt>
                <c:pt idx="2512">
                  <c:v>101.21979114868225</c:v>
                </c:pt>
                <c:pt idx="2513">
                  <c:v>101.26006961710591</c:v>
                </c:pt>
                <c:pt idx="2514">
                  <c:v>101.30034808552959</c:v>
                </c:pt>
                <c:pt idx="2515">
                  <c:v>101.34062655395326</c:v>
                </c:pt>
                <c:pt idx="2516">
                  <c:v>101.38090502237692</c:v>
                </c:pt>
                <c:pt idx="2517">
                  <c:v>101.4211834908006</c:v>
                </c:pt>
                <c:pt idx="2518">
                  <c:v>101.46146195922427</c:v>
                </c:pt>
                <c:pt idx="2519">
                  <c:v>101.50174042764795</c:v>
                </c:pt>
                <c:pt idx="2520">
                  <c:v>101.54201889607161</c:v>
                </c:pt>
                <c:pt idx="2521">
                  <c:v>101.58229736449528</c:v>
                </c:pt>
                <c:pt idx="2522">
                  <c:v>101.62257583291895</c:v>
                </c:pt>
                <c:pt idx="2523">
                  <c:v>101.66285430134261</c:v>
                </c:pt>
                <c:pt idx="2524">
                  <c:v>101.70313276976628</c:v>
                </c:pt>
                <c:pt idx="2525">
                  <c:v>101.74341123818995</c:v>
                </c:pt>
                <c:pt idx="2526">
                  <c:v>101.78368970661363</c:v>
                </c:pt>
                <c:pt idx="2527">
                  <c:v>101.82396817503729</c:v>
                </c:pt>
                <c:pt idx="2528">
                  <c:v>101.86424664346096</c:v>
                </c:pt>
                <c:pt idx="2529">
                  <c:v>101.90452511188464</c:v>
                </c:pt>
                <c:pt idx="2530">
                  <c:v>101.9448035803083</c:v>
                </c:pt>
                <c:pt idx="2531">
                  <c:v>101.98508204873198</c:v>
                </c:pt>
                <c:pt idx="2532">
                  <c:v>102.02536051715565</c:v>
                </c:pt>
                <c:pt idx="2533">
                  <c:v>102.06563898557931</c:v>
                </c:pt>
                <c:pt idx="2534">
                  <c:v>102.10591745400299</c:v>
                </c:pt>
                <c:pt idx="2535">
                  <c:v>102.14619592242664</c:v>
                </c:pt>
                <c:pt idx="2536">
                  <c:v>102.18647439085034</c:v>
                </c:pt>
                <c:pt idx="2537">
                  <c:v>102.22675285927399</c:v>
                </c:pt>
                <c:pt idx="2538">
                  <c:v>102.26703132769765</c:v>
                </c:pt>
                <c:pt idx="2539">
                  <c:v>102.30730979612133</c:v>
                </c:pt>
                <c:pt idx="2540">
                  <c:v>102.347588264545</c:v>
                </c:pt>
                <c:pt idx="2541">
                  <c:v>102.38786673296867</c:v>
                </c:pt>
                <c:pt idx="2542">
                  <c:v>102.42814520139234</c:v>
                </c:pt>
                <c:pt idx="2543">
                  <c:v>102.46842366981602</c:v>
                </c:pt>
                <c:pt idx="2544">
                  <c:v>102.50870213823968</c:v>
                </c:pt>
                <c:pt idx="2545">
                  <c:v>102.54898060666335</c:v>
                </c:pt>
                <c:pt idx="2546">
                  <c:v>102.58925907508703</c:v>
                </c:pt>
                <c:pt idx="2547">
                  <c:v>102.62953754351069</c:v>
                </c:pt>
                <c:pt idx="2548">
                  <c:v>102.66981601193437</c:v>
                </c:pt>
                <c:pt idx="2549">
                  <c:v>102.71009448035802</c:v>
                </c:pt>
                <c:pt idx="2550">
                  <c:v>102.75037294878169</c:v>
                </c:pt>
                <c:pt idx="2551">
                  <c:v>102.79065141720537</c:v>
                </c:pt>
                <c:pt idx="2552">
                  <c:v>102.83092988562903</c:v>
                </c:pt>
                <c:pt idx="2553">
                  <c:v>102.87120835405271</c:v>
                </c:pt>
                <c:pt idx="2554">
                  <c:v>102.91148682247638</c:v>
                </c:pt>
                <c:pt idx="2555">
                  <c:v>102.95176529090006</c:v>
                </c:pt>
                <c:pt idx="2556">
                  <c:v>102.99204375932372</c:v>
                </c:pt>
                <c:pt idx="2557">
                  <c:v>103.03232222774739</c:v>
                </c:pt>
                <c:pt idx="2558">
                  <c:v>103.07260069617107</c:v>
                </c:pt>
                <c:pt idx="2559">
                  <c:v>103.11287916459473</c:v>
                </c:pt>
                <c:pt idx="2560">
                  <c:v>103.15315763301841</c:v>
                </c:pt>
                <c:pt idx="2561">
                  <c:v>103.19343610144207</c:v>
                </c:pt>
                <c:pt idx="2562">
                  <c:v>103.23371456986573</c:v>
                </c:pt>
                <c:pt idx="2563">
                  <c:v>103.2739930382894</c:v>
                </c:pt>
                <c:pt idx="2564">
                  <c:v>103.31427150671307</c:v>
                </c:pt>
                <c:pt idx="2565">
                  <c:v>103.35454997513675</c:v>
                </c:pt>
                <c:pt idx="2566">
                  <c:v>103.39482844356041</c:v>
                </c:pt>
                <c:pt idx="2567">
                  <c:v>103.43510691198409</c:v>
                </c:pt>
                <c:pt idx="2568">
                  <c:v>103.47538538040776</c:v>
                </c:pt>
                <c:pt idx="2569">
                  <c:v>103.51566384883142</c:v>
                </c:pt>
                <c:pt idx="2570">
                  <c:v>103.5559423172551</c:v>
                </c:pt>
                <c:pt idx="2571">
                  <c:v>103.59622078567877</c:v>
                </c:pt>
                <c:pt idx="2572">
                  <c:v>103.63649925410245</c:v>
                </c:pt>
                <c:pt idx="2573">
                  <c:v>103.67677772252611</c:v>
                </c:pt>
                <c:pt idx="2574">
                  <c:v>103.71705619094976</c:v>
                </c:pt>
                <c:pt idx="2575">
                  <c:v>103.75733465937344</c:v>
                </c:pt>
                <c:pt idx="2576">
                  <c:v>103.79761312779711</c:v>
                </c:pt>
                <c:pt idx="2577">
                  <c:v>103.83789159622079</c:v>
                </c:pt>
                <c:pt idx="2578">
                  <c:v>103.87817006464445</c:v>
                </c:pt>
                <c:pt idx="2579">
                  <c:v>103.91844853306813</c:v>
                </c:pt>
                <c:pt idx="2580">
                  <c:v>103.95872700149179</c:v>
                </c:pt>
                <c:pt idx="2581">
                  <c:v>103.99900546991546</c:v>
                </c:pt>
                <c:pt idx="2582">
                  <c:v>104.03928393833914</c:v>
                </c:pt>
                <c:pt idx="2583">
                  <c:v>104.0795624067628</c:v>
                </c:pt>
                <c:pt idx="2584">
                  <c:v>104.11984087518648</c:v>
                </c:pt>
                <c:pt idx="2585">
                  <c:v>104.16011934361015</c:v>
                </c:pt>
                <c:pt idx="2586">
                  <c:v>104.2003978120338</c:v>
                </c:pt>
                <c:pt idx="2587">
                  <c:v>104.24067628045749</c:v>
                </c:pt>
                <c:pt idx="2588">
                  <c:v>104.28095474888114</c:v>
                </c:pt>
                <c:pt idx="2589">
                  <c:v>104.32123321730482</c:v>
                </c:pt>
                <c:pt idx="2590">
                  <c:v>104.36151168572849</c:v>
                </c:pt>
                <c:pt idx="2591">
                  <c:v>104.40179015415217</c:v>
                </c:pt>
                <c:pt idx="2592">
                  <c:v>104.44206862257583</c:v>
                </c:pt>
                <c:pt idx="2593">
                  <c:v>104.4823470909995</c:v>
                </c:pt>
                <c:pt idx="2594">
                  <c:v>104.52262555942318</c:v>
                </c:pt>
                <c:pt idx="2595">
                  <c:v>104.56290402784684</c:v>
                </c:pt>
                <c:pt idx="2596">
                  <c:v>104.60318249627052</c:v>
                </c:pt>
                <c:pt idx="2597">
                  <c:v>104.64346096469419</c:v>
                </c:pt>
                <c:pt idx="2598">
                  <c:v>104.68373943311785</c:v>
                </c:pt>
                <c:pt idx="2599">
                  <c:v>104.72401790154153</c:v>
                </c:pt>
                <c:pt idx="2600">
                  <c:v>104.76429636996518</c:v>
                </c:pt>
                <c:pt idx="2601">
                  <c:v>104.80457483838887</c:v>
                </c:pt>
                <c:pt idx="2602">
                  <c:v>104.84485330681252</c:v>
                </c:pt>
                <c:pt idx="2603">
                  <c:v>104.8851317752362</c:v>
                </c:pt>
                <c:pt idx="2604">
                  <c:v>104.92541024365987</c:v>
                </c:pt>
                <c:pt idx="2605">
                  <c:v>104.96568871208353</c:v>
                </c:pt>
                <c:pt idx="2606">
                  <c:v>105.00596718050721</c:v>
                </c:pt>
                <c:pt idx="2607">
                  <c:v>105.04624564893088</c:v>
                </c:pt>
                <c:pt idx="2608">
                  <c:v>105.08652411735456</c:v>
                </c:pt>
                <c:pt idx="2609">
                  <c:v>105.12680258577822</c:v>
                </c:pt>
                <c:pt idx="2610">
                  <c:v>105.16708105420189</c:v>
                </c:pt>
                <c:pt idx="2611">
                  <c:v>105.20735952262557</c:v>
                </c:pt>
                <c:pt idx="2612">
                  <c:v>105.24763799104923</c:v>
                </c:pt>
                <c:pt idx="2613">
                  <c:v>105.28791645947291</c:v>
                </c:pt>
                <c:pt idx="2614">
                  <c:v>105.32819492789656</c:v>
                </c:pt>
                <c:pt idx="2615">
                  <c:v>105.36847339632024</c:v>
                </c:pt>
                <c:pt idx="2616">
                  <c:v>105.40875186474391</c:v>
                </c:pt>
                <c:pt idx="2617">
                  <c:v>105.44903033316757</c:v>
                </c:pt>
                <c:pt idx="2618">
                  <c:v>105.48930880159125</c:v>
                </c:pt>
                <c:pt idx="2619">
                  <c:v>105.52958727001491</c:v>
                </c:pt>
                <c:pt idx="2620">
                  <c:v>105.56986573843859</c:v>
                </c:pt>
                <c:pt idx="2621">
                  <c:v>105.61014420686226</c:v>
                </c:pt>
                <c:pt idx="2622">
                  <c:v>105.65042267528592</c:v>
                </c:pt>
                <c:pt idx="2623">
                  <c:v>105.6907011437096</c:v>
                </c:pt>
                <c:pt idx="2624">
                  <c:v>105.73097961213327</c:v>
                </c:pt>
                <c:pt idx="2625">
                  <c:v>105.77125808055695</c:v>
                </c:pt>
                <c:pt idx="2626">
                  <c:v>105.8115365489806</c:v>
                </c:pt>
                <c:pt idx="2627">
                  <c:v>105.85181501740426</c:v>
                </c:pt>
                <c:pt idx="2628">
                  <c:v>105.89209348582794</c:v>
                </c:pt>
                <c:pt idx="2629">
                  <c:v>105.93237195425161</c:v>
                </c:pt>
                <c:pt idx="2630">
                  <c:v>105.97265042267529</c:v>
                </c:pt>
                <c:pt idx="2631">
                  <c:v>106.01292889109895</c:v>
                </c:pt>
                <c:pt idx="2632">
                  <c:v>106.05320735952263</c:v>
                </c:pt>
                <c:pt idx="2633">
                  <c:v>106.0934858279463</c:v>
                </c:pt>
                <c:pt idx="2634">
                  <c:v>106.13376429636996</c:v>
                </c:pt>
                <c:pt idx="2635">
                  <c:v>106.17404276479364</c:v>
                </c:pt>
                <c:pt idx="2636">
                  <c:v>106.21432123321731</c:v>
                </c:pt>
                <c:pt idx="2637">
                  <c:v>106.25459970164098</c:v>
                </c:pt>
                <c:pt idx="2638">
                  <c:v>106.29487817006465</c:v>
                </c:pt>
                <c:pt idx="2639">
                  <c:v>106.3351566384883</c:v>
                </c:pt>
                <c:pt idx="2640">
                  <c:v>106.37543510691198</c:v>
                </c:pt>
                <c:pt idx="2641">
                  <c:v>106.41571357533564</c:v>
                </c:pt>
                <c:pt idx="2642">
                  <c:v>106.45599204375932</c:v>
                </c:pt>
                <c:pt idx="2643">
                  <c:v>106.49627051218299</c:v>
                </c:pt>
                <c:pt idx="2644">
                  <c:v>106.53654898060667</c:v>
                </c:pt>
                <c:pt idx="2645">
                  <c:v>106.57682744903033</c:v>
                </c:pt>
                <c:pt idx="2646">
                  <c:v>106.617105917454</c:v>
                </c:pt>
                <c:pt idx="2647">
                  <c:v>106.65738438587768</c:v>
                </c:pt>
                <c:pt idx="2648">
                  <c:v>106.69766285430134</c:v>
                </c:pt>
                <c:pt idx="2649">
                  <c:v>106.73794132272502</c:v>
                </c:pt>
                <c:pt idx="2650">
                  <c:v>106.77821979114869</c:v>
                </c:pt>
                <c:pt idx="2651">
                  <c:v>106.81849825957234</c:v>
                </c:pt>
                <c:pt idx="2652">
                  <c:v>106.85877672799603</c:v>
                </c:pt>
                <c:pt idx="2653">
                  <c:v>106.89905519641968</c:v>
                </c:pt>
                <c:pt idx="2654">
                  <c:v>106.93933366484336</c:v>
                </c:pt>
                <c:pt idx="2655">
                  <c:v>106.97961213326703</c:v>
                </c:pt>
                <c:pt idx="2656">
                  <c:v>107.0198906016907</c:v>
                </c:pt>
                <c:pt idx="2657">
                  <c:v>107.06016907011437</c:v>
                </c:pt>
                <c:pt idx="2658">
                  <c:v>107.10044753853803</c:v>
                </c:pt>
                <c:pt idx="2659">
                  <c:v>107.14072600696171</c:v>
                </c:pt>
                <c:pt idx="2660">
                  <c:v>107.18100447538538</c:v>
                </c:pt>
                <c:pt idx="2661">
                  <c:v>107.22128294380906</c:v>
                </c:pt>
                <c:pt idx="2662">
                  <c:v>107.26156141223272</c:v>
                </c:pt>
                <c:pt idx="2663">
                  <c:v>107.30183988065639</c:v>
                </c:pt>
                <c:pt idx="2664">
                  <c:v>107.34211834908007</c:v>
                </c:pt>
                <c:pt idx="2665">
                  <c:v>107.38239681750372</c:v>
                </c:pt>
                <c:pt idx="2666">
                  <c:v>107.42267528592741</c:v>
                </c:pt>
                <c:pt idx="2667">
                  <c:v>107.46295375435106</c:v>
                </c:pt>
                <c:pt idx="2668">
                  <c:v>107.50323222277474</c:v>
                </c:pt>
                <c:pt idx="2669">
                  <c:v>107.54351069119841</c:v>
                </c:pt>
                <c:pt idx="2670">
                  <c:v>107.58378915962207</c:v>
                </c:pt>
                <c:pt idx="2671">
                  <c:v>107.62406762804575</c:v>
                </c:pt>
                <c:pt idx="2672">
                  <c:v>107.66434609646942</c:v>
                </c:pt>
                <c:pt idx="2673">
                  <c:v>107.70462456489309</c:v>
                </c:pt>
                <c:pt idx="2674">
                  <c:v>107.74490303331676</c:v>
                </c:pt>
                <c:pt idx="2675">
                  <c:v>107.78518150174042</c:v>
                </c:pt>
                <c:pt idx="2676">
                  <c:v>107.8254599701641</c:v>
                </c:pt>
                <c:pt idx="2677">
                  <c:v>107.86573843858777</c:v>
                </c:pt>
                <c:pt idx="2678">
                  <c:v>107.90601690701145</c:v>
                </c:pt>
                <c:pt idx="2679">
                  <c:v>107.9462953754351</c:v>
                </c:pt>
                <c:pt idx="2680">
                  <c:v>107.98657384385878</c:v>
                </c:pt>
                <c:pt idx="2681">
                  <c:v>108.02685231228244</c:v>
                </c:pt>
                <c:pt idx="2682">
                  <c:v>108.06713078070611</c:v>
                </c:pt>
                <c:pt idx="2683">
                  <c:v>108.10740924912979</c:v>
                </c:pt>
                <c:pt idx="2684">
                  <c:v>108.14768771755345</c:v>
                </c:pt>
                <c:pt idx="2685">
                  <c:v>108.18796618597713</c:v>
                </c:pt>
                <c:pt idx="2686">
                  <c:v>108.2282446544008</c:v>
                </c:pt>
                <c:pt idx="2687">
                  <c:v>108.26852312282446</c:v>
                </c:pt>
                <c:pt idx="2688">
                  <c:v>108.30880159124814</c:v>
                </c:pt>
                <c:pt idx="2689">
                  <c:v>108.34908005967181</c:v>
                </c:pt>
                <c:pt idx="2690">
                  <c:v>108.38935852809549</c:v>
                </c:pt>
                <c:pt idx="2691">
                  <c:v>108.42963699651914</c:v>
                </c:pt>
                <c:pt idx="2692">
                  <c:v>108.46991546494283</c:v>
                </c:pt>
                <c:pt idx="2693">
                  <c:v>108.51019393336648</c:v>
                </c:pt>
                <c:pt idx="2694">
                  <c:v>108.55047240179015</c:v>
                </c:pt>
                <c:pt idx="2695">
                  <c:v>108.59075087021382</c:v>
                </c:pt>
                <c:pt idx="2696">
                  <c:v>108.63102933863749</c:v>
                </c:pt>
                <c:pt idx="2697">
                  <c:v>108.67130780706117</c:v>
                </c:pt>
                <c:pt idx="2698">
                  <c:v>108.71158627548483</c:v>
                </c:pt>
                <c:pt idx="2699">
                  <c:v>108.7518647439085</c:v>
                </c:pt>
                <c:pt idx="2700">
                  <c:v>108.79214321233218</c:v>
                </c:pt>
                <c:pt idx="2701">
                  <c:v>108.83242168075584</c:v>
                </c:pt>
                <c:pt idx="2702">
                  <c:v>108.87270014917952</c:v>
                </c:pt>
                <c:pt idx="2703">
                  <c:v>108.91297861760319</c:v>
                </c:pt>
                <c:pt idx="2704">
                  <c:v>108.95325708602687</c:v>
                </c:pt>
                <c:pt idx="2705">
                  <c:v>108.99353555445052</c:v>
                </c:pt>
                <c:pt idx="2706">
                  <c:v>109.03381402287418</c:v>
                </c:pt>
                <c:pt idx="2707">
                  <c:v>109.07409249129786</c:v>
                </c:pt>
                <c:pt idx="2708">
                  <c:v>109.11437095972153</c:v>
                </c:pt>
                <c:pt idx="2709">
                  <c:v>109.15464942814521</c:v>
                </c:pt>
                <c:pt idx="2710">
                  <c:v>109.19492789656887</c:v>
                </c:pt>
                <c:pt idx="2711">
                  <c:v>109.23520636499254</c:v>
                </c:pt>
                <c:pt idx="2712">
                  <c:v>109.27548483341621</c:v>
                </c:pt>
                <c:pt idx="2713">
                  <c:v>109.31576330183988</c:v>
                </c:pt>
                <c:pt idx="2714">
                  <c:v>109.35604177026356</c:v>
                </c:pt>
                <c:pt idx="2715">
                  <c:v>109.39632023868722</c:v>
                </c:pt>
                <c:pt idx="2716">
                  <c:v>109.43659870711087</c:v>
                </c:pt>
                <c:pt idx="2717">
                  <c:v>109.47687717553457</c:v>
                </c:pt>
                <c:pt idx="2718">
                  <c:v>109.51715564395822</c:v>
                </c:pt>
                <c:pt idx="2719">
                  <c:v>109.5574341123819</c:v>
                </c:pt>
                <c:pt idx="2720">
                  <c:v>109.59771258080556</c:v>
                </c:pt>
                <c:pt idx="2721">
                  <c:v>109.63799104922924</c:v>
                </c:pt>
                <c:pt idx="2722">
                  <c:v>109.67826951765291</c:v>
                </c:pt>
                <c:pt idx="2723">
                  <c:v>109.71854798607657</c:v>
                </c:pt>
                <c:pt idx="2724">
                  <c:v>109.75882645450025</c:v>
                </c:pt>
                <c:pt idx="2725">
                  <c:v>109.79910492292392</c:v>
                </c:pt>
                <c:pt idx="2726">
                  <c:v>109.8393833913476</c:v>
                </c:pt>
                <c:pt idx="2727">
                  <c:v>109.87966185977126</c:v>
                </c:pt>
                <c:pt idx="2728">
                  <c:v>109.91994032819493</c:v>
                </c:pt>
                <c:pt idx="2729">
                  <c:v>109.96021879661861</c:v>
                </c:pt>
                <c:pt idx="2730">
                  <c:v>110.00049726504226</c:v>
                </c:pt>
                <c:pt idx="2731">
                  <c:v>110.04077573346595</c:v>
                </c:pt>
                <c:pt idx="2732">
                  <c:v>110.0810542018896</c:v>
                </c:pt>
                <c:pt idx="2733">
                  <c:v>110.12133267031328</c:v>
                </c:pt>
                <c:pt idx="2734">
                  <c:v>110.16161113873694</c:v>
                </c:pt>
                <c:pt idx="2735">
                  <c:v>110.20188960716061</c:v>
                </c:pt>
                <c:pt idx="2736">
                  <c:v>110.24216807558429</c:v>
                </c:pt>
                <c:pt idx="2737">
                  <c:v>110.28244654400795</c:v>
                </c:pt>
                <c:pt idx="2738">
                  <c:v>110.32272501243163</c:v>
                </c:pt>
                <c:pt idx="2739">
                  <c:v>110.3630034808553</c:v>
                </c:pt>
                <c:pt idx="2740">
                  <c:v>110.40328194927896</c:v>
                </c:pt>
                <c:pt idx="2741">
                  <c:v>110.44356041770264</c:v>
                </c:pt>
                <c:pt idx="2742">
                  <c:v>110.48383888612631</c:v>
                </c:pt>
                <c:pt idx="2743">
                  <c:v>110.52411735454999</c:v>
                </c:pt>
                <c:pt idx="2744">
                  <c:v>110.56439582297364</c:v>
                </c:pt>
                <c:pt idx="2745">
                  <c:v>110.60467429139732</c:v>
                </c:pt>
                <c:pt idx="2746">
                  <c:v>110.64495275982098</c:v>
                </c:pt>
                <c:pt idx="2747">
                  <c:v>110.68523122824465</c:v>
                </c:pt>
                <c:pt idx="2748">
                  <c:v>110.72550969666833</c:v>
                </c:pt>
                <c:pt idx="2749">
                  <c:v>110.76578816509199</c:v>
                </c:pt>
                <c:pt idx="2750">
                  <c:v>110.80606663351567</c:v>
                </c:pt>
                <c:pt idx="2751">
                  <c:v>110.84634510193933</c:v>
                </c:pt>
                <c:pt idx="2752">
                  <c:v>110.886623570363</c:v>
                </c:pt>
                <c:pt idx="2753">
                  <c:v>110.92690203878668</c:v>
                </c:pt>
                <c:pt idx="2754">
                  <c:v>110.96718050721034</c:v>
                </c:pt>
                <c:pt idx="2755">
                  <c:v>111.00745897563402</c:v>
                </c:pt>
                <c:pt idx="2756">
                  <c:v>111.04773744405767</c:v>
                </c:pt>
                <c:pt idx="2757">
                  <c:v>111.08801591248137</c:v>
                </c:pt>
                <c:pt idx="2758">
                  <c:v>111.12829438090502</c:v>
                </c:pt>
                <c:pt idx="2759">
                  <c:v>111.16857284932868</c:v>
                </c:pt>
                <c:pt idx="2760">
                  <c:v>111.20885131775236</c:v>
                </c:pt>
                <c:pt idx="2761">
                  <c:v>111.24912978617603</c:v>
                </c:pt>
                <c:pt idx="2762">
                  <c:v>111.28940825459971</c:v>
                </c:pt>
                <c:pt idx="2763">
                  <c:v>111.32968672302337</c:v>
                </c:pt>
                <c:pt idx="2764">
                  <c:v>111.36996519144704</c:v>
                </c:pt>
                <c:pt idx="2765">
                  <c:v>111.41024365987072</c:v>
                </c:pt>
                <c:pt idx="2766">
                  <c:v>111.45052212829438</c:v>
                </c:pt>
                <c:pt idx="2767">
                  <c:v>111.49080059671806</c:v>
                </c:pt>
                <c:pt idx="2768">
                  <c:v>111.53107906514172</c:v>
                </c:pt>
                <c:pt idx="2769">
                  <c:v>111.5713575335654</c:v>
                </c:pt>
                <c:pt idx="2770">
                  <c:v>111.61163600198905</c:v>
                </c:pt>
                <c:pt idx="2771">
                  <c:v>111.65191447041272</c:v>
                </c:pt>
                <c:pt idx="2772">
                  <c:v>111.6921929388364</c:v>
                </c:pt>
                <c:pt idx="2773">
                  <c:v>111.73247140726006</c:v>
                </c:pt>
                <c:pt idx="2774">
                  <c:v>111.77274987568374</c:v>
                </c:pt>
                <c:pt idx="2775">
                  <c:v>111.81302834410741</c:v>
                </c:pt>
                <c:pt idx="2776">
                  <c:v>111.85330681253107</c:v>
                </c:pt>
                <c:pt idx="2777">
                  <c:v>111.89358528095475</c:v>
                </c:pt>
                <c:pt idx="2778">
                  <c:v>111.93386374937842</c:v>
                </c:pt>
                <c:pt idx="2779">
                  <c:v>111.9741422178021</c:v>
                </c:pt>
                <c:pt idx="2780">
                  <c:v>112.01442068622576</c:v>
                </c:pt>
                <c:pt idx="2781">
                  <c:v>112.05469915464944</c:v>
                </c:pt>
                <c:pt idx="2782">
                  <c:v>112.09497762307311</c:v>
                </c:pt>
                <c:pt idx="2783">
                  <c:v>112.13525609149676</c:v>
                </c:pt>
                <c:pt idx="2784">
                  <c:v>112.17553455992044</c:v>
                </c:pt>
                <c:pt idx="2785">
                  <c:v>112.2158130283441</c:v>
                </c:pt>
                <c:pt idx="2786">
                  <c:v>112.25609149676778</c:v>
                </c:pt>
                <c:pt idx="2787">
                  <c:v>112.29636996519145</c:v>
                </c:pt>
                <c:pt idx="2788">
                  <c:v>112.33664843361511</c:v>
                </c:pt>
                <c:pt idx="2789">
                  <c:v>112.37692690203879</c:v>
                </c:pt>
                <c:pt idx="2790">
                  <c:v>112.41720537046245</c:v>
                </c:pt>
                <c:pt idx="2791">
                  <c:v>112.45748383888613</c:v>
                </c:pt>
                <c:pt idx="2792">
                  <c:v>112.4977623073098</c:v>
                </c:pt>
                <c:pt idx="2793">
                  <c:v>112.53804077573348</c:v>
                </c:pt>
                <c:pt idx="2794">
                  <c:v>112.57831924415714</c:v>
                </c:pt>
                <c:pt idx="2795">
                  <c:v>112.61859771258079</c:v>
                </c:pt>
                <c:pt idx="2796">
                  <c:v>112.65887618100447</c:v>
                </c:pt>
                <c:pt idx="2797">
                  <c:v>112.69915464942814</c:v>
                </c:pt>
                <c:pt idx="2798">
                  <c:v>112.73943311785182</c:v>
                </c:pt>
                <c:pt idx="2799">
                  <c:v>112.77971158627548</c:v>
                </c:pt>
                <c:pt idx="2800">
                  <c:v>112.81999005469915</c:v>
                </c:pt>
                <c:pt idx="2801">
                  <c:v>112.86026852312283</c:v>
                </c:pt>
                <c:pt idx="2802">
                  <c:v>112.90054699154649</c:v>
                </c:pt>
                <c:pt idx="2803">
                  <c:v>112.94082545997017</c:v>
                </c:pt>
                <c:pt idx="2804">
                  <c:v>112.98110392839384</c:v>
                </c:pt>
                <c:pt idx="2805">
                  <c:v>113.0213823968175</c:v>
                </c:pt>
                <c:pt idx="2806">
                  <c:v>113.06166086524118</c:v>
                </c:pt>
                <c:pt idx="2807">
                  <c:v>113.10193933366483</c:v>
                </c:pt>
                <c:pt idx="2808">
                  <c:v>113.14221780208852</c:v>
                </c:pt>
                <c:pt idx="2809">
                  <c:v>113.18249627051217</c:v>
                </c:pt>
                <c:pt idx="2810">
                  <c:v>113.22277473893585</c:v>
                </c:pt>
                <c:pt idx="2811">
                  <c:v>113.26305320735952</c:v>
                </c:pt>
                <c:pt idx="2812">
                  <c:v>113.30333167578318</c:v>
                </c:pt>
                <c:pt idx="2813">
                  <c:v>113.34361014420686</c:v>
                </c:pt>
                <c:pt idx="2814">
                  <c:v>113.38388861263053</c:v>
                </c:pt>
                <c:pt idx="2815">
                  <c:v>113.42416708105421</c:v>
                </c:pt>
                <c:pt idx="2816">
                  <c:v>113.46444554947787</c:v>
                </c:pt>
                <c:pt idx="2817">
                  <c:v>113.50472401790154</c:v>
                </c:pt>
                <c:pt idx="2818">
                  <c:v>113.54500248632522</c:v>
                </c:pt>
                <c:pt idx="2819">
                  <c:v>113.58528095474888</c:v>
                </c:pt>
                <c:pt idx="2820">
                  <c:v>113.62555942317256</c:v>
                </c:pt>
                <c:pt idx="2821">
                  <c:v>113.66583789159621</c:v>
                </c:pt>
                <c:pt idx="2822">
                  <c:v>113.70611636001991</c:v>
                </c:pt>
                <c:pt idx="2823">
                  <c:v>113.74639482844356</c:v>
                </c:pt>
                <c:pt idx="2824">
                  <c:v>113.78667329686722</c:v>
                </c:pt>
                <c:pt idx="2825">
                  <c:v>113.8269517652909</c:v>
                </c:pt>
                <c:pt idx="2826">
                  <c:v>113.86723023371457</c:v>
                </c:pt>
                <c:pt idx="2827">
                  <c:v>113.90750870213824</c:v>
                </c:pt>
                <c:pt idx="2828">
                  <c:v>113.94778717056191</c:v>
                </c:pt>
                <c:pt idx="2829">
                  <c:v>113.98806563898557</c:v>
                </c:pt>
                <c:pt idx="2830">
                  <c:v>114.02834410740925</c:v>
                </c:pt>
                <c:pt idx="2831">
                  <c:v>114.06862257583292</c:v>
                </c:pt>
                <c:pt idx="2832">
                  <c:v>114.1089010442566</c:v>
                </c:pt>
                <c:pt idx="2833">
                  <c:v>114.14917951268026</c:v>
                </c:pt>
                <c:pt idx="2834">
                  <c:v>114.18945798110394</c:v>
                </c:pt>
                <c:pt idx="2835">
                  <c:v>114.22973644952759</c:v>
                </c:pt>
                <c:pt idx="2836">
                  <c:v>114.27001491795126</c:v>
                </c:pt>
                <c:pt idx="2837">
                  <c:v>114.31029338637494</c:v>
                </c:pt>
                <c:pt idx="2838">
                  <c:v>114.3505718547986</c:v>
                </c:pt>
                <c:pt idx="2839">
                  <c:v>114.39085032322228</c:v>
                </c:pt>
                <c:pt idx="2840">
                  <c:v>114.43112879164595</c:v>
                </c:pt>
                <c:pt idx="2841">
                  <c:v>114.47140726006961</c:v>
                </c:pt>
                <c:pt idx="2842">
                  <c:v>114.51168572849329</c:v>
                </c:pt>
                <c:pt idx="2843">
                  <c:v>114.55196419691696</c:v>
                </c:pt>
                <c:pt idx="2844">
                  <c:v>114.59224266534063</c:v>
                </c:pt>
                <c:pt idx="2845">
                  <c:v>114.6325211337643</c:v>
                </c:pt>
                <c:pt idx="2846">
                  <c:v>114.67279960218798</c:v>
                </c:pt>
                <c:pt idx="2847">
                  <c:v>114.71307807061163</c:v>
                </c:pt>
                <c:pt idx="2848">
                  <c:v>114.75335653903529</c:v>
                </c:pt>
                <c:pt idx="2849">
                  <c:v>114.79363500745897</c:v>
                </c:pt>
                <c:pt idx="2850">
                  <c:v>114.83391347588264</c:v>
                </c:pt>
                <c:pt idx="2851">
                  <c:v>114.87419194430632</c:v>
                </c:pt>
                <c:pt idx="2852">
                  <c:v>114.91447041272998</c:v>
                </c:pt>
                <c:pt idx="2853">
                  <c:v>114.95474888115365</c:v>
                </c:pt>
                <c:pt idx="2854">
                  <c:v>114.99502734957733</c:v>
                </c:pt>
                <c:pt idx="2855">
                  <c:v>115.03530581800099</c:v>
                </c:pt>
                <c:pt idx="2856">
                  <c:v>115.07558428642467</c:v>
                </c:pt>
                <c:pt idx="2857">
                  <c:v>115.11586275484834</c:v>
                </c:pt>
                <c:pt idx="2858">
                  <c:v>115.15614122327202</c:v>
                </c:pt>
                <c:pt idx="2859">
                  <c:v>115.19641969169568</c:v>
                </c:pt>
                <c:pt idx="2860">
                  <c:v>115.23669816011933</c:v>
                </c:pt>
                <c:pt idx="2861">
                  <c:v>115.27697662854301</c:v>
                </c:pt>
                <c:pt idx="2862">
                  <c:v>115.31725509696668</c:v>
                </c:pt>
                <c:pt idx="2863">
                  <c:v>115.35753356539036</c:v>
                </c:pt>
                <c:pt idx="2864">
                  <c:v>115.39781203381402</c:v>
                </c:pt>
                <c:pt idx="2865">
                  <c:v>115.43809050223769</c:v>
                </c:pt>
                <c:pt idx="2866">
                  <c:v>115.47836897066136</c:v>
                </c:pt>
                <c:pt idx="2867">
                  <c:v>115.51864743908503</c:v>
                </c:pt>
                <c:pt idx="2868">
                  <c:v>115.55892590750871</c:v>
                </c:pt>
                <c:pt idx="2869">
                  <c:v>115.59920437593237</c:v>
                </c:pt>
                <c:pt idx="2870">
                  <c:v>115.63948284435605</c:v>
                </c:pt>
                <c:pt idx="2871">
                  <c:v>115.67976131277972</c:v>
                </c:pt>
                <c:pt idx="2872">
                  <c:v>115.72003978120337</c:v>
                </c:pt>
                <c:pt idx="2873">
                  <c:v>115.76031824962706</c:v>
                </c:pt>
                <c:pt idx="2874">
                  <c:v>115.80059671805071</c:v>
                </c:pt>
                <c:pt idx="2875">
                  <c:v>115.84087518647439</c:v>
                </c:pt>
                <c:pt idx="2876">
                  <c:v>115.88115365489806</c:v>
                </c:pt>
                <c:pt idx="2877">
                  <c:v>115.92143212332172</c:v>
                </c:pt>
                <c:pt idx="2878">
                  <c:v>115.9617105917454</c:v>
                </c:pt>
                <c:pt idx="2879">
                  <c:v>116.00198906016907</c:v>
                </c:pt>
                <c:pt idx="2880">
                  <c:v>116.04226752859275</c:v>
                </c:pt>
                <c:pt idx="2881">
                  <c:v>116.08254599701641</c:v>
                </c:pt>
                <c:pt idx="2882">
                  <c:v>116.12282446544009</c:v>
                </c:pt>
                <c:pt idx="2883">
                  <c:v>116.16310293386375</c:v>
                </c:pt>
                <c:pt idx="2884">
                  <c:v>116.20338140228742</c:v>
                </c:pt>
                <c:pt idx="2885">
                  <c:v>116.2436598707111</c:v>
                </c:pt>
                <c:pt idx="2886">
                  <c:v>116.28393833913475</c:v>
                </c:pt>
                <c:pt idx="2887">
                  <c:v>116.32421680755844</c:v>
                </c:pt>
                <c:pt idx="2888">
                  <c:v>116.36449527598209</c:v>
                </c:pt>
                <c:pt idx="2889">
                  <c:v>116.40477374440576</c:v>
                </c:pt>
                <c:pt idx="2890">
                  <c:v>116.44505221282944</c:v>
                </c:pt>
                <c:pt idx="2891">
                  <c:v>116.4853306812531</c:v>
                </c:pt>
                <c:pt idx="2892">
                  <c:v>116.52560914967678</c:v>
                </c:pt>
                <c:pt idx="2893">
                  <c:v>116.56588761810045</c:v>
                </c:pt>
                <c:pt idx="2894">
                  <c:v>116.60616608652411</c:v>
                </c:pt>
                <c:pt idx="2895">
                  <c:v>116.64644455494779</c:v>
                </c:pt>
                <c:pt idx="2896">
                  <c:v>116.68672302337146</c:v>
                </c:pt>
                <c:pt idx="2897">
                  <c:v>116.72700149179514</c:v>
                </c:pt>
                <c:pt idx="2898">
                  <c:v>116.7672799602188</c:v>
                </c:pt>
                <c:pt idx="2899">
                  <c:v>116.80755842864248</c:v>
                </c:pt>
                <c:pt idx="2900">
                  <c:v>116.84783689706613</c:v>
                </c:pt>
                <c:pt idx="2901">
                  <c:v>116.8881153654898</c:v>
                </c:pt>
                <c:pt idx="2902">
                  <c:v>116.92839383391347</c:v>
                </c:pt>
                <c:pt idx="2903">
                  <c:v>116.96867230233714</c:v>
                </c:pt>
                <c:pt idx="2904">
                  <c:v>117.00895077076082</c:v>
                </c:pt>
                <c:pt idx="2905">
                  <c:v>117.04922923918448</c:v>
                </c:pt>
                <c:pt idx="2906">
                  <c:v>117.08950770760815</c:v>
                </c:pt>
                <c:pt idx="2907">
                  <c:v>117.12978617603183</c:v>
                </c:pt>
                <c:pt idx="2908">
                  <c:v>117.17006464445549</c:v>
                </c:pt>
                <c:pt idx="2909">
                  <c:v>117.21034311287917</c:v>
                </c:pt>
                <c:pt idx="2910">
                  <c:v>117.25062158130284</c:v>
                </c:pt>
                <c:pt idx="2911">
                  <c:v>117.29090004972652</c:v>
                </c:pt>
                <c:pt idx="2912">
                  <c:v>117.33117851815017</c:v>
                </c:pt>
                <c:pt idx="2913">
                  <c:v>117.37145698657383</c:v>
                </c:pt>
                <c:pt idx="2914">
                  <c:v>117.41173545499751</c:v>
                </c:pt>
                <c:pt idx="2915">
                  <c:v>117.45201392342118</c:v>
                </c:pt>
                <c:pt idx="2916">
                  <c:v>117.49229239184486</c:v>
                </c:pt>
                <c:pt idx="2917">
                  <c:v>117.53257086026852</c:v>
                </c:pt>
                <c:pt idx="2918">
                  <c:v>117.57284932869219</c:v>
                </c:pt>
                <c:pt idx="2919">
                  <c:v>117.61312779711587</c:v>
                </c:pt>
                <c:pt idx="2920">
                  <c:v>117.65340626553953</c:v>
                </c:pt>
                <c:pt idx="2921">
                  <c:v>117.69368473396321</c:v>
                </c:pt>
                <c:pt idx="2922">
                  <c:v>117.73396320238687</c:v>
                </c:pt>
                <c:pt idx="2923">
                  <c:v>117.77424167081055</c:v>
                </c:pt>
                <c:pt idx="2924">
                  <c:v>117.81452013923422</c:v>
                </c:pt>
                <c:pt idx="2925">
                  <c:v>117.85479860765787</c:v>
                </c:pt>
                <c:pt idx="2926">
                  <c:v>117.89507707608155</c:v>
                </c:pt>
                <c:pt idx="2927">
                  <c:v>117.93535554450521</c:v>
                </c:pt>
                <c:pt idx="2928">
                  <c:v>117.97563401292889</c:v>
                </c:pt>
                <c:pt idx="2929">
                  <c:v>118.01591248135256</c:v>
                </c:pt>
                <c:pt idx="2930">
                  <c:v>118.05619094977622</c:v>
                </c:pt>
                <c:pt idx="2931">
                  <c:v>118.0964694181999</c:v>
                </c:pt>
                <c:pt idx="2932">
                  <c:v>118.13674788662357</c:v>
                </c:pt>
                <c:pt idx="2933">
                  <c:v>118.17702635504725</c:v>
                </c:pt>
                <c:pt idx="2934">
                  <c:v>118.21730482347091</c:v>
                </c:pt>
                <c:pt idx="2935">
                  <c:v>118.25758329189459</c:v>
                </c:pt>
                <c:pt idx="2936">
                  <c:v>118.29786176031826</c:v>
                </c:pt>
                <c:pt idx="2937">
                  <c:v>118.33814022874191</c:v>
                </c:pt>
                <c:pt idx="2938">
                  <c:v>118.3784186971656</c:v>
                </c:pt>
                <c:pt idx="2939">
                  <c:v>118.41869716558925</c:v>
                </c:pt>
                <c:pt idx="2940">
                  <c:v>118.45897563401293</c:v>
                </c:pt>
                <c:pt idx="2941">
                  <c:v>118.49925410243659</c:v>
                </c:pt>
                <c:pt idx="2942">
                  <c:v>118.53953257086026</c:v>
                </c:pt>
                <c:pt idx="2943">
                  <c:v>118.57981103928394</c:v>
                </c:pt>
                <c:pt idx="2944">
                  <c:v>118.6200895077076</c:v>
                </c:pt>
                <c:pt idx="2945">
                  <c:v>118.66036797613128</c:v>
                </c:pt>
                <c:pt idx="2946">
                  <c:v>118.70064644455495</c:v>
                </c:pt>
                <c:pt idx="2947">
                  <c:v>118.74092491297863</c:v>
                </c:pt>
                <c:pt idx="2948">
                  <c:v>118.78120338140229</c:v>
                </c:pt>
                <c:pt idx="2949">
                  <c:v>118.82148184982596</c:v>
                </c:pt>
                <c:pt idx="2950">
                  <c:v>118.86176031824964</c:v>
                </c:pt>
                <c:pt idx="2951">
                  <c:v>118.90203878667329</c:v>
                </c:pt>
                <c:pt idx="2952">
                  <c:v>118.94231725509698</c:v>
                </c:pt>
                <c:pt idx="2953">
                  <c:v>118.98259572352063</c:v>
                </c:pt>
                <c:pt idx="2954">
                  <c:v>119.0228741919443</c:v>
                </c:pt>
                <c:pt idx="2955">
                  <c:v>119.06315266036798</c:v>
                </c:pt>
                <c:pt idx="2956">
                  <c:v>119.10343112879164</c:v>
                </c:pt>
                <c:pt idx="2957">
                  <c:v>119.14370959721532</c:v>
                </c:pt>
                <c:pt idx="2958">
                  <c:v>119.18398806563899</c:v>
                </c:pt>
                <c:pt idx="2959">
                  <c:v>119.22426653406266</c:v>
                </c:pt>
                <c:pt idx="2960">
                  <c:v>119.26454500248633</c:v>
                </c:pt>
                <c:pt idx="2961">
                  <c:v>119.30482347090999</c:v>
                </c:pt>
                <c:pt idx="2962">
                  <c:v>119.34510193933367</c:v>
                </c:pt>
                <c:pt idx="2963">
                  <c:v>119.38538040775734</c:v>
                </c:pt>
                <c:pt idx="2964">
                  <c:v>119.42565887618102</c:v>
                </c:pt>
                <c:pt idx="2965">
                  <c:v>119.46593734460467</c:v>
                </c:pt>
                <c:pt idx="2966">
                  <c:v>119.50621581302833</c:v>
                </c:pt>
                <c:pt idx="2967">
                  <c:v>119.54649428145201</c:v>
                </c:pt>
                <c:pt idx="2968">
                  <c:v>119.58677274987568</c:v>
                </c:pt>
                <c:pt idx="2969">
                  <c:v>119.62705121829936</c:v>
                </c:pt>
                <c:pt idx="2970">
                  <c:v>119.66732968672302</c:v>
                </c:pt>
                <c:pt idx="2971">
                  <c:v>119.7076081551467</c:v>
                </c:pt>
                <c:pt idx="2972">
                  <c:v>119.74788662357037</c:v>
                </c:pt>
                <c:pt idx="2973">
                  <c:v>119.78816509199403</c:v>
                </c:pt>
                <c:pt idx="2974">
                  <c:v>119.82844356041771</c:v>
                </c:pt>
                <c:pt idx="2975">
                  <c:v>119.86872202884138</c:v>
                </c:pt>
                <c:pt idx="2976">
                  <c:v>119.90900049726505</c:v>
                </c:pt>
                <c:pt idx="2977">
                  <c:v>119.94927896568871</c:v>
                </c:pt>
                <c:pt idx="2978">
                  <c:v>119.98955743411237</c:v>
                </c:pt>
                <c:pt idx="2979">
                  <c:v>120.02983590253605</c:v>
                </c:pt>
                <c:pt idx="2980">
                  <c:v>120.07011437095971</c:v>
                </c:pt>
                <c:pt idx="2981">
                  <c:v>120.11039283938339</c:v>
                </c:pt>
                <c:pt idx="2982">
                  <c:v>120.15067130780706</c:v>
                </c:pt>
                <c:pt idx="2983">
                  <c:v>120.19094977623072</c:v>
                </c:pt>
                <c:pt idx="2984">
                  <c:v>120.2312282446544</c:v>
                </c:pt>
                <c:pt idx="2985">
                  <c:v>120.27150671307807</c:v>
                </c:pt>
                <c:pt idx="2986">
                  <c:v>120.31178518150175</c:v>
                </c:pt>
                <c:pt idx="2987">
                  <c:v>120.35206364992541</c:v>
                </c:pt>
                <c:pt idx="2988">
                  <c:v>120.39234211834909</c:v>
                </c:pt>
                <c:pt idx="2989">
                  <c:v>120.43262058677276</c:v>
                </c:pt>
                <c:pt idx="2990">
                  <c:v>120.47289905519641</c:v>
                </c:pt>
                <c:pt idx="2991">
                  <c:v>120.51317752362009</c:v>
                </c:pt>
                <c:pt idx="2992">
                  <c:v>120.55345599204375</c:v>
                </c:pt>
                <c:pt idx="2993">
                  <c:v>120.59373446046743</c:v>
                </c:pt>
                <c:pt idx="2994">
                  <c:v>120.6340129288911</c:v>
                </c:pt>
                <c:pt idx="2995">
                  <c:v>120.67429139731476</c:v>
                </c:pt>
                <c:pt idx="2996">
                  <c:v>120.71456986573844</c:v>
                </c:pt>
                <c:pt idx="2997">
                  <c:v>120.75484833416211</c:v>
                </c:pt>
                <c:pt idx="2998">
                  <c:v>120.79512680258578</c:v>
                </c:pt>
                <c:pt idx="2999">
                  <c:v>120.83540527100945</c:v>
                </c:pt>
                <c:pt idx="3000">
                  <c:v>120.87568373943313</c:v>
                </c:pt>
                <c:pt idx="3001">
                  <c:v>120.91596220785679</c:v>
                </c:pt>
                <c:pt idx="3002">
                  <c:v>120.95624067628044</c:v>
                </c:pt>
                <c:pt idx="3003">
                  <c:v>120.99651914470414</c:v>
                </c:pt>
                <c:pt idx="3004">
                  <c:v>121.03679761312779</c:v>
                </c:pt>
                <c:pt idx="3005">
                  <c:v>121.07707608155147</c:v>
                </c:pt>
                <c:pt idx="3006">
                  <c:v>121.11735454997513</c:v>
                </c:pt>
                <c:pt idx="3007">
                  <c:v>121.1576330183988</c:v>
                </c:pt>
                <c:pt idx="3008">
                  <c:v>121.19791148682248</c:v>
                </c:pt>
                <c:pt idx="3009">
                  <c:v>121.23818995524614</c:v>
                </c:pt>
                <c:pt idx="3010">
                  <c:v>121.27846842366982</c:v>
                </c:pt>
                <c:pt idx="3011">
                  <c:v>121.31874689209349</c:v>
                </c:pt>
                <c:pt idx="3012">
                  <c:v>121.35902536051717</c:v>
                </c:pt>
                <c:pt idx="3013">
                  <c:v>121.39930382894083</c:v>
                </c:pt>
                <c:pt idx="3014">
                  <c:v>121.4395822973645</c:v>
                </c:pt>
                <c:pt idx="3015">
                  <c:v>121.47986076578817</c:v>
                </c:pt>
                <c:pt idx="3016">
                  <c:v>121.52013923421183</c:v>
                </c:pt>
                <c:pt idx="3017">
                  <c:v>121.5604177026355</c:v>
                </c:pt>
                <c:pt idx="3018">
                  <c:v>121.60069617105917</c:v>
                </c:pt>
                <c:pt idx="3019">
                  <c:v>121.64097463948283</c:v>
                </c:pt>
                <c:pt idx="3020">
                  <c:v>121.68125310790651</c:v>
                </c:pt>
                <c:pt idx="3021">
                  <c:v>121.72153157633018</c:v>
                </c:pt>
                <c:pt idx="3022">
                  <c:v>121.76181004475386</c:v>
                </c:pt>
                <c:pt idx="3023">
                  <c:v>121.80208851317752</c:v>
                </c:pt>
                <c:pt idx="3024">
                  <c:v>121.8423669816012</c:v>
                </c:pt>
                <c:pt idx="3025">
                  <c:v>121.88264545002487</c:v>
                </c:pt>
                <c:pt idx="3026">
                  <c:v>121.92292391844853</c:v>
                </c:pt>
                <c:pt idx="3027">
                  <c:v>121.96320238687221</c:v>
                </c:pt>
                <c:pt idx="3028">
                  <c:v>122.00348085529586</c:v>
                </c:pt>
                <c:pt idx="3029">
                  <c:v>122.04375932371956</c:v>
                </c:pt>
                <c:pt idx="3030">
                  <c:v>122.08403779214321</c:v>
                </c:pt>
                <c:pt idx="3031">
                  <c:v>122.12431626056687</c:v>
                </c:pt>
                <c:pt idx="3032">
                  <c:v>122.16459472899055</c:v>
                </c:pt>
                <c:pt idx="3033">
                  <c:v>122.20487319741422</c:v>
                </c:pt>
                <c:pt idx="3034">
                  <c:v>122.24515166583789</c:v>
                </c:pt>
                <c:pt idx="3035">
                  <c:v>122.28543013426156</c:v>
                </c:pt>
                <c:pt idx="3036">
                  <c:v>122.32570860268524</c:v>
                </c:pt>
                <c:pt idx="3037">
                  <c:v>122.3659870711089</c:v>
                </c:pt>
                <c:pt idx="3038">
                  <c:v>122.40626553953257</c:v>
                </c:pt>
                <c:pt idx="3039">
                  <c:v>122.44654400795625</c:v>
                </c:pt>
                <c:pt idx="3040">
                  <c:v>122.48682247637991</c:v>
                </c:pt>
                <c:pt idx="3041">
                  <c:v>122.52710094480359</c:v>
                </c:pt>
                <c:pt idx="3042">
                  <c:v>122.56737941322724</c:v>
                </c:pt>
                <c:pt idx="3043">
                  <c:v>122.60765788165091</c:v>
                </c:pt>
                <c:pt idx="3044">
                  <c:v>122.64793635007459</c:v>
                </c:pt>
                <c:pt idx="3045">
                  <c:v>122.68821481849825</c:v>
                </c:pt>
                <c:pt idx="3046">
                  <c:v>122.72849328692193</c:v>
                </c:pt>
                <c:pt idx="3047">
                  <c:v>122.7687717553456</c:v>
                </c:pt>
                <c:pt idx="3048">
                  <c:v>122.80905022376928</c:v>
                </c:pt>
                <c:pt idx="3049">
                  <c:v>122.84932869219294</c:v>
                </c:pt>
                <c:pt idx="3050">
                  <c:v>122.88960716061661</c:v>
                </c:pt>
                <c:pt idx="3051">
                  <c:v>122.92988562904029</c:v>
                </c:pt>
                <c:pt idx="3052">
                  <c:v>122.97016409746395</c:v>
                </c:pt>
                <c:pt idx="3053">
                  <c:v>123.01044256588763</c:v>
                </c:pt>
                <c:pt idx="3054">
                  <c:v>123.05072103431129</c:v>
                </c:pt>
                <c:pt idx="3055">
                  <c:v>123.09099950273495</c:v>
                </c:pt>
                <c:pt idx="3056">
                  <c:v>123.13127797115862</c:v>
                </c:pt>
                <c:pt idx="3057">
                  <c:v>123.17155643958229</c:v>
                </c:pt>
                <c:pt idx="3058">
                  <c:v>123.21183490800597</c:v>
                </c:pt>
                <c:pt idx="3059">
                  <c:v>123.25211337642963</c:v>
                </c:pt>
                <c:pt idx="3060">
                  <c:v>123.2923918448533</c:v>
                </c:pt>
                <c:pt idx="3061">
                  <c:v>123.33267031327698</c:v>
                </c:pt>
                <c:pt idx="3062">
                  <c:v>123.37294878170064</c:v>
                </c:pt>
                <c:pt idx="3063">
                  <c:v>123.41322725012432</c:v>
                </c:pt>
                <c:pt idx="3064">
                  <c:v>123.45350571854799</c:v>
                </c:pt>
                <c:pt idx="3065">
                  <c:v>123.49378418697167</c:v>
                </c:pt>
                <c:pt idx="3066">
                  <c:v>123.53406265539533</c:v>
                </c:pt>
                <c:pt idx="3067">
                  <c:v>123.57434112381898</c:v>
                </c:pt>
                <c:pt idx="3068">
                  <c:v>123.61461959224266</c:v>
                </c:pt>
                <c:pt idx="3069">
                  <c:v>123.65489806066633</c:v>
                </c:pt>
                <c:pt idx="3070">
                  <c:v>123.69517652909001</c:v>
                </c:pt>
                <c:pt idx="3071">
                  <c:v>123.73545499751367</c:v>
                </c:pt>
                <c:pt idx="3072">
                  <c:v>123.77573346593734</c:v>
                </c:pt>
                <c:pt idx="3073">
                  <c:v>123.81601193436101</c:v>
                </c:pt>
                <c:pt idx="3074">
                  <c:v>123.85629040278468</c:v>
                </c:pt>
                <c:pt idx="3075">
                  <c:v>123.89656887120836</c:v>
                </c:pt>
                <c:pt idx="3076">
                  <c:v>123.93684733963202</c:v>
                </c:pt>
                <c:pt idx="3077">
                  <c:v>123.9771258080557</c:v>
                </c:pt>
                <c:pt idx="3078">
                  <c:v>124.01740427647937</c:v>
                </c:pt>
                <c:pt idx="3079">
                  <c:v>124.05768274490302</c:v>
                </c:pt>
                <c:pt idx="3080">
                  <c:v>124.09796121332671</c:v>
                </c:pt>
                <c:pt idx="3081">
                  <c:v>124.13823968175036</c:v>
                </c:pt>
                <c:pt idx="3082">
                  <c:v>124.17851815017404</c:v>
                </c:pt>
                <c:pt idx="3083">
                  <c:v>124.21879661859771</c:v>
                </c:pt>
                <c:pt idx="3084">
                  <c:v>124.25907508702137</c:v>
                </c:pt>
                <c:pt idx="3085">
                  <c:v>124.29935355544505</c:v>
                </c:pt>
                <c:pt idx="3086">
                  <c:v>124.33963202386872</c:v>
                </c:pt>
                <c:pt idx="3087">
                  <c:v>124.3799104922924</c:v>
                </c:pt>
                <c:pt idx="3088">
                  <c:v>124.42018896071606</c:v>
                </c:pt>
                <c:pt idx="3089">
                  <c:v>124.46046742913974</c:v>
                </c:pt>
                <c:pt idx="3090">
                  <c:v>124.50074589756341</c:v>
                </c:pt>
                <c:pt idx="3091">
                  <c:v>124.54102436598707</c:v>
                </c:pt>
                <c:pt idx="3092">
                  <c:v>124.58130283441075</c:v>
                </c:pt>
                <c:pt idx="3093">
                  <c:v>124.6215813028344</c:v>
                </c:pt>
                <c:pt idx="3094">
                  <c:v>124.66185977125809</c:v>
                </c:pt>
                <c:pt idx="3095">
                  <c:v>124.70213823968174</c:v>
                </c:pt>
                <c:pt idx="3096">
                  <c:v>124.74241670810541</c:v>
                </c:pt>
                <c:pt idx="3097">
                  <c:v>124.78269517652909</c:v>
                </c:pt>
                <c:pt idx="3098">
                  <c:v>124.82297364495275</c:v>
                </c:pt>
                <c:pt idx="3099">
                  <c:v>124.86325211337643</c:v>
                </c:pt>
                <c:pt idx="3100">
                  <c:v>124.9035305818001</c:v>
                </c:pt>
                <c:pt idx="3101">
                  <c:v>124.94380905022378</c:v>
                </c:pt>
                <c:pt idx="3102">
                  <c:v>124.98408751864744</c:v>
                </c:pt>
                <c:pt idx="3103">
                  <c:v>125.02436598707111</c:v>
                </c:pt>
                <c:pt idx="3104">
                  <c:v>125.06464445549479</c:v>
                </c:pt>
                <c:pt idx="3105">
                  <c:v>125.10492292391845</c:v>
                </c:pt>
                <c:pt idx="3106">
                  <c:v>125.14520139234213</c:v>
                </c:pt>
                <c:pt idx="3107">
                  <c:v>125.18547986076578</c:v>
                </c:pt>
                <c:pt idx="3108">
                  <c:v>125.22575832918945</c:v>
                </c:pt>
                <c:pt idx="3109">
                  <c:v>125.26603679761313</c:v>
                </c:pt>
                <c:pt idx="3110">
                  <c:v>125.30631526603679</c:v>
                </c:pt>
                <c:pt idx="3111">
                  <c:v>125.34659373446047</c:v>
                </c:pt>
                <c:pt idx="3112">
                  <c:v>125.38687220288413</c:v>
                </c:pt>
                <c:pt idx="3113">
                  <c:v>125.42715067130781</c:v>
                </c:pt>
                <c:pt idx="3114">
                  <c:v>125.46742913973148</c:v>
                </c:pt>
                <c:pt idx="3115">
                  <c:v>125.50770760815514</c:v>
                </c:pt>
                <c:pt idx="3116">
                  <c:v>125.54798607657882</c:v>
                </c:pt>
                <c:pt idx="3117">
                  <c:v>125.58826454500249</c:v>
                </c:pt>
                <c:pt idx="3118">
                  <c:v>125.62854301342617</c:v>
                </c:pt>
                <c:pt idx="3119">
                  <c:v>125.66882148184983</c:v>
                </c:pt>
                <c:pt idx="3120">
                  <c:v>125.70909995027348</c:v>
                </c:pt>
                <c:pt idx="3121">
                  <c:v>125.74937841869716</c:v>
                </c:pt>
                <c:pt idx="3122">
                  <c:v>125.78965688712083</c:v>
                </c:pt>
                <c:pt idx="3123">
                  <c:v>125.82993535554451</c:v>
                </c:pt>
                <c:pt idx="3124">
                  <c:v>125.87021382396817</c:v>
                </c:pt>
                <c:pt idx="3125">
                  <c:v>125.91049229239185</c:v>
                </c:pt>
                <c:pt idx="3126">
                  <c:v>125.95077076081552</c:v>
                </c:pt>
                <c:pt idx="3127">
                  <c:v>125.99104922923918</c:v>
                </c:pt>
                <c:pt idx="3128">
                  <c:v>126.03132769766286</c:v>
                </c:pt>
                <c:pt idx="3129">
                  <c:v>126.07160616608653</c:v>
                </c:pt>
                <c:pt idx="3130">
                  <c:v>126.1118846345102</c:v>
                </c:pt>
                <c:pt idx="3131">
                  <c:v>126.15216310293387</c:v>
                </c:pt>
                <c:pt idx="3132">
                  <c:v>126.19244157135752</c:v>
                </c:pt>
                <c:pt idx="3133">
                  <c:v>126.2327200397812</c:v>
                </c:pt>
                <c:pt idx="3134">
                  <c:v>126.27299850820486</c:v>
                </c:pt>
                <c:pt idx="3135">
                  <c:v>126.31327697662854</c:v>
                </c:pt>
                <c:pt idx="3136">
                  <c:v>126.35355544505221</c:v>
                </c:pt>
                <c:pt idx="3137">
                  <c:v>126.39383391347589</c:v>
                </c:pt>
                <c:pt idx="3138">
                  <c:v>126.43411238189955</c:v>
                </c:pt>
                <c:pt idx="3139">
                  <c:v>126.47439085032322</c:v>
                </c:pt>
                <c:pt idx="3140">
                  <c:v>126.5146693187469</c:v>
                </c:pt>
                <c:pt idx="3141">
                  <c:v>126.55494778717056</c:v>
                </c:pt>
                <c:pt idx="3142">
                  <c:v>126.59522625559424</c:v>
                </c:pt>
                <c:pt idx="3143">
                  <c:v>126.63550472401791</c:v>
                </c:pt>
                <c:pt idx="3144">
                  <c:v>126.67578319244156</c:v>
                </c:pt>
                <c:pt idx="3145">
                  <c:v>126.71606166086525</c:v>
                </c:pt>
                <c:pt idx="3146">
                  <c:v>126.7563401292889</c:v>
                </c:pt>
                <c:pt idx="3147">
                  <c:v>126.79661859771258</c:v>
                </c:pt>
                <c:pt idx="3148">
                  <c:v>126.83689706613625</c:v>
                </c:pt>
                <c:pt idx="3149">
                  <c:v>126.87717553455991</c:v>
                </c:pt>
                <c:pt idx="3150">
                  <c:v>126.91745400298359</c:v>
                </c:pt>
                <c:pt idx="3151">
                  <c:v>126.95773247140725</c:v>
                </c:pt>
                <c:pt idx="3152">
                  <c:v>126.99801093983093</c:v>
                </c:pt>
                <c:pt idx="3153">
                  <c:v>127.0382894082546</c:v>
                </c:pt>
                <c:pt idx="3154">
                  <c:v>127.07856787667828</c:v>
                </c:pt>
                <c:pt idx="3155">
                  <c:v>127.11884634510194</c:v>
                </c:pt>
                <c:pt idx="3156">
                  <c:v>127.15912481352561</c:v>
                </c:pt>
                <c:pt idx="3157">
                  <c:v>127.19940328194929</c:v>
                </c:pt>
                <c:pt idx="3158">
                  <c:v>127.23968175037294</c:v>
                </c:pt>
                <c:pt idx="3159">
                  <c:v>127.27996021879663</c:v>
                </c:pt>
                <c:pt idx="3160">
                  <c:v>127.32023868722028</c:v>
                </c:pt>
                <c:pt idx="3161">
                  <c:v>127.36051715564395</c:v>
                </c:pt>
                <c:pt idx="3162">
                  <c:v>127.40079562406763</c:v>
                </c:pt>
                <c:pt idx="3163">
                  <c:v>127.44107409249129</c:v>
                </c:pt>
                <c:pt idx="3164">
                  <c:v>127.48135256091497</c:v>
                </c:pt>
                <c:pt idx="3165">
                  <c:v>127.52163102933864</c:v>
                </c:pt>
                <c:pt idx="3166">
                  <c:v>127.56190949776231</c:v>
                </c:pt>
                <c:pt idx="3167">
                  <c:v>127.60218796618598</c:v>
                </c:pt>
                <c:pt idx="3168">
                  <c:v>127.64246643460964</c:v>
                </c:pt>
                <c:pt idx="3169">
                  <c:v>127.68274490303332</c:v>
                </c:pt>
                <c:pt idx="3170">
                  <c:v>127.72302337145699</c:v>
                </c:pt>
                <c:pt idx="3171">
                  <c:v>127.76330183988067</c:v>
                </c:pt>
                <c:pt idx="3172">
                  <c:v>127.80358030830432</c:v>
                </c:pt>
                <c:pt idx="3173">
                  <c:v>127.84385877672798</c:v>
                </c:pt>
                <c:pt idx="3174">
                  <c:v>127.88413724515166</c:v>
                </c:pt>
                <c:pt idx="3175">
                  <c:v>127.92441571357533</c:v>
                </c:pt>
                <c:pt idx="3176">
                  <c:v>127.96469418199901</c:v>
                </c:pt>
                <c:pt idx="3177">
                  <c:v>128.00497265042267</c:v>
                </c:pt>
                <c:pt idx="3178">
                  <c:v>128.04525111884635</c:v>
                </c:pt>
                <c:pt idx="3179">
                  <c:v>128.08552958727</c:v>
                </c:pt>
                <c:pt idx="3180">
                  <c:v>128.12580805569368</c:v>
                </c:pt>
                <c:pt idx="3181">
                  <c:v>128.16608652411736</c:v>
                </c:pt>
                <c:pt idx="3182">
                  <c:v>128.20636499254101</c:v>
                </c:pt>
                <c:pt idx="3183">
                  <c:v>128.24664346096469</c:v>
                </c:pt>
                <c:pt idx="3184">
                  <c:v>128.28692192938837</c:v>
                </c:pt>
                <c:pt idx="3185">
                  <c:v>128.32720039781202</c:v>
                </c:pt>
                <c:pt idx="3186">
                  <c:v>128.3674788662357</c:v>
                </c:pt>
                <c:pt idx="3187">
                  <c:v>128.40775733465938</c:v>
                </c:pt>
                <c:pt idx="3188">
                  <c:v>128.44803580308306</c:v>
                </c:pt>
                <c:pt idx="3189">
                  <c:v>128.48831427150671</c:v>
                </c:pt>
                <c:pt idx="3190">
                  <c:v>128.52859273993039</c:v>
                </c:pt>
                <c:pt idx="3191">
                  <c:v>128.56887120835404</c:v>
                </c:pt>
                <c:pt idx="3192">
                  <c:v>128.60914967677772</c:v>
                </c:pt>
                <c:pt idx="3193">
                  <c:v>128.6494281452014</c:v>
                </c:pt>
                <c:pt idx="3194">
                  <c:v>128.68970661362505</c:v>
                </c:pt>
                <c:pt idx="3195">
                  <c:v>128.72998508204873</c:v>
                </c:pt>
                <c:pt idx="3196">
                  <c:v>128.77026355047241</c:v>
                </c:pt>
                <c:pt idx="3197">
                  <c:v>128.81054201889606</c:v>
                </c:pt>
                <c:pt idx="3198">
                  <c:v>128.85082048731974</c:v>
                </c:pt>
                <c:pt idx="3199">
                  <c:v>128.89109895574342</c:v>
                </c:pt>
                <c:pt idx="3200">
                  <c:v>128.9313774241671</c:v>
                </c:pt>
                <c:pt idx="3201">
                  <c:v>128.97165589259075</c:v>
                </c:pt>
                <c:pt idx="3202">
                  <c:v>129.01193436101443</c:v>
                </c:pt>
                <c:pt idx="3203">
                  <c:v>129.0522128294381</c:v>
                </c:pt>
                <c:pt idx="3204">
                  <c:v>129.09249129786176</c:v>
                </c:pt>
                <c:pt idx="3205">
                  <c:v>129.13276976628543</c:v>
                </c:pt>
                <c:pt idx="3206">
                  <c:v>129.17304823470909</c:v>
                </c:pt>
                <c:pt idx="3207">
                  <c:v>129.21332670313276</c:v>
                </c:pt>
                <c:pt idx="3208">
                  <c:v>129.25360517155644</c:v>
                </c:pt>
                <c:pt idx="3209">
                  <c:v>129.29388363998009</c:v>
                </c:pt>
                <c:pt idx="3210">
                  <c:v>129.33416210840377</c:v>
                </c:pt>
                <c:pt idx="3211">
                  <c:v>129.37444057682745</c:v>
                </c:pt>
                <c:pt idx="3212">
                  <c:v>129.41471904525113</c:v>
                </c:pt>
                <c:pt idx="3213">
                  <c:v>129.45499751367478</c:v>
                </c:pt>
                <c:pt idx="3214">
                  <c:v>129.49527598209846</c:v>
                </c:pt>
                <c:pt idx="3215">
                  <c:v>129.53555445052214</c:v>
                </c:pt>
                <c:pt idx="3216">
                  <c:v>129.57583291894579</c:v>
                </c:pt>
                <c:pt idx="3217">
                  <c:v>129.61611138736947</c:v>
                </c:pt>
                <c:pt idx="3218">
                  <c:v>129.65638985579312</c:v>
                </c:pt>
                <c:pt idx="3219">
                  <c:v>129.6966683242168</c:v>
                </c:pt>
                <c:pt idx="3220">
                  <c:v>129.73694679264048</c:v>
                </c:pt>
                <c:pt idx="3221">
                  <c:v>129.77722526106413</c:v>
                </c:pt>
                <c:pt idx="3222">
                  <c:v>129.81750372948781</c:v>
                </c:pt>
                <c:pt idx="3223">
                  <c:v>129.85778219791149</c:v>
                </c:pt>
                <c:pt idx="3224">
                  <c:v>129.89806066633517</c:v>
                </c:pt>
                <c:pt idx="3225">
                  <c:v>129.93833913475882</c:v>
                </c:pt>
                <c:pt idx="3226">
                  <c:v>129.9786176031825</c:v>
                </c:pt>
                <c:pt idx="3227">
                  <c:v>130.01889607160618</c:v>
                </c:pt>
                <c:pt idx="3228">
                  <c:v>130.05917454002983</c:v>
                </c:pt>
                <c:pt idx="3229">
                  <c:v>130.09945300845351</c:v>
                </c:pt>
                <c:pt idx="3230">
                  <c:v>130.13973147687716</c:v>
                </c:pt>
                <c:pt idx="3231">
                  <c:v>130.18000994530087</c:v>
                </c:pt>
                <c:pt idx="3232">
                  <c:v>130.22028841372452</c:v>
                </c:pt>
                <c:pt idx="3233">
                  <c:v>130.26056688214817</c:v>
                </c:pt>
                <c:pt idx="3234">
                  <c:v>130.30084535057185</c:v>
                </c:pt>
                <c:pt idx="3235">
                  <c:v>130.34112381899553</c:v>
                </c:pt>
                <c:pt idx="3236">
                  <c:v>130.38140228741921</c:v>
                </c:pt>
                <c:pt idx="3237">
                  <c:v>130.42168075584286</c:v>
                </c:pt>
                <c:pt idx="3238">
                  <c:v>130.46195922426654</c:v>
                </c:pt>
                <c:pt idx="3239">
                  <c:v>130.50223769269022</c:v>
                </c:pt>
                <c:pt idx="3240">
                  <c:v>130.54251616111387</c:v>
                </c:pt>
                <c:pt idx="3241">
                  <c:v>130.58279462953755</c:v>
                </c:pt>
                <c:pt idx="3242">
                  <c:v>130.6230730979612</c:v>
                </c:pt>
                <c:pt idx="3243">
                  <c:v>130.6633515663849</c:v>
                </c:pt>
                <c:pt idx="3244">
                  <c:v>130.70363003480855</c:v>
                </c:pt>
                <c:pt idx="3245">
                  <c:v>130.74390850323221</c:v>
                </c:pt>
                <c:pt idx="3246">
                  <c:v>130.78418697165588</c:v>
                </c:pt>
                <c:pt idx="3247">
                  <c:v>130.82446544007956</c:v>
                </c:pt>
                <c:pt idx="3248">
                  <c:v>130.86474390850324</c:v>
                </c:pt>
                <c:pt idx="3249">
                  <c:v>130.90502237692689</c:v>
                </c:pt>
                <c:pt idx="3250">
                  <c:v>130.94530084535057</c:v>
                </c:pt>
                <c:pt idx="3251">
                  <c:v>130.98557931377425</c:v>
                </c:pt>
                <c:pt idx="3252">
                  <c:v>131.0258577821979</c:v>
                </c:pt>
                <c:pt idx="3253">
                  <c:v>131.06613625062158</c:v>
                </c:pt>
                <c:pt idx="3254">
                  <c:v>131.10641471904526</c:v>
                </c:pt>
                <c:pt idx="3255">
                  <c:v>131.14669318746894</c:v>
                </c:pt>
                <c:pt idx="3256">
                  <c:v>131.18697165589259</c:v>
                </c:pt>
                <c:pt idx="3257">
                  <c:v>131.22725012431624</c:v>
                </c:pt>
                <c:pt idx="3258">
                  <c:v>131.26752859273992</c:v>
                </c:pt>
                <c:pt idx="3259">
                  <c:v>131.3078070611636</c:v>
                </c:pt>
                <c:pt idx="3260">
                  <c:v>131.34808552958728</c:v>
                </c:pt>
                <c:pt idx="3261">
                  <c:v>131.38836399801093</c:v>
                </c:pt>
                <c:pt idx="3262">
                  <c:v>131.42864246643461</c:v>
                </c:pt>
                <c:pt idx="3263">
                  <c:v>131.46892093485829</c:v>
                </c:pt>
                <c:pt idx="3264">
                  <c:v>131.50919940328194</c:v>
                </c:pt>
                <c:pt idx="3265">
                  <c:v>131.54947787170562</c:v>
                </c:pt>
                <c:pt idx="3266">
                  <c:v>131.5897563401293</c:v>
                </c:pt>
                <c:pt idx="3267">
                  <c:v>131.63003480855298</c:v>
                </c:pt>
                <c:pt idx="3268">
                  <c:v>131.67031327697663</c:v>
                </c:pt>
                <c:pt idx="3269">
                  <c:v>131.71059174540028</c:v>
                </c:pt>
                <c:pt idx="3270">
                  <c:v>131.75087021382396</c:v>
                </c:pt>
                <c:pt idx="3271">
                  <c:v>131.79114868224764</c:v>
                </c:pt>
                <c:pt idx="3272">
                  <c:v>131.83142715067132</c:v>
                </c:pt>
                <c:pt idx="3273">
                  <c:v>131.87170561909497</c:v>
                </c:pt>
                <c:pt idx="3274">
                  <c:v>131.91198408751865</c:v>
                </c:pt>
                <c:pt idx="3275">
                  <c:v>131.95226255594233</c:v>
                </c:pt>
                <c:pt idx="3276">
                  <c:v>131.99254102436598</c:v>
                </c:pt>
                <c:pt idx="3277">
                  <c:v>132.03281949278966</c:v>
                </c:pt>
                <c:pt idx="3278">
                  <c:v>132.07309796121334</c:v>
                </c:pt>
                <c:pt idx="3279">
                  <c:v>132.11337642963701</c:v>
                </c:pt>
                <c:pt idx="3280">
                  <c:v>132.15365489806067</c:v>
                </c:pt>
                <c:pt idx="3281">
                  <c:v>132.19393336648432</c:v>
                </c:pt>
                <c:pt idx="3282">
                  <c:v>132.23421183490802</c:v>
                </c:pt>
                <c:pt idx="3283">
                  <c:v>132.27449030333167</c:v>
                </c:pt>
                <c:pt idx="3284">
                  <c:v>132.31476877175535</c:v>
                </c:pt>
                <c:pt idx="3285">
                  <c:v>132.355047240179</c:v>
                </c:pt>
                <c:pt idx="3286">
                  <c:v>132.39532570860268</c:v>
                </c:pt>
                <c:pt idx="3287">
                  <c:v>132.43560417702636</c:v>
                </c:pt>
                <c:pt idx="3288">
                  <c:v>132.47588264545001</c:v>
                </c:pt>
                <c:pt idx="3289">
                  <c:v>132.51616111387369</c:v>
                </c:pt>
                <c:pt idx="3290">
                  <c:v>132.55643958229737</c:v>
                </c:pt>
                <c:pt idx="3291">
                  <c:v>132.59671805072105</c:v>
                </c:pt>
                <c:pt idx="3292">
                  <c:v>132.6369965191447</c:v>
                </c:pt>
                <c:pt idx="3293">
                  <c:v>132.67727498756838</c:v>
                </c:pt>
                <c:pt idx="3294">
                  <c:v>132.71755345599206</c:v>
                </c:pt>
                <c:pt idx="3295">
                  <c:v>132.75783192441571</c:v>
                </c:pt>
                <c:pt idx="3296">
                  <c:v>132.79811039283939</c:v>
                </c:pt>
                <c:pt idx="3297">
                  <c:v>132.83838886126304</c:v>
                </c:pt>
                <c:pt idx="3298">
                  <c:v>132.87866732968672</c:v>
                </c:pt>
                <c:pt idx="3299">
                  <c:v>132.9189457981104</c:v>
                </c:pt>
                <c:pt idx="3300">
                  <c:v>132.95922426653405</c:v>
                </c:pt>
                <c:pt idx="3301">
                  <c:v>132.99950273495773</c:v>
                </c:pt>
                <c:pt idx="3302">
                  <c:v>133.03978120338141</c:v>
                </c:pt>
                <c:pt idx="3303">
                  <c:v>133.08005967180509</c:v>
                </c:pt>
                <c:pt idx="3304">
                  <c:v>133.12033814022874</c:v>
                </c:pt>
                <c:pt idx="3305">
                  <c:v>133.16061660865242</c:v>
                </c:pt>
                <c:pt idx="3306">
                  <c:v>133.2008950770761</c:v>
                </c:pt>
                <c:pt idx="3307">
                  <c:v>133.24117354549975</c:v>
                </c:pt>
                <c:pt idx="3308">
                  <c:v>133.28145201392343</c:v>
                </c:pt>
                <c:pt idx="3309">
                  <c:v>133.32173048234708</c:v>
                </c:pt>
                <c:pt idx="3310">
                  <c:v>133.36200895077076</c:v>
                </c:pt>
                <c:pt idx="3311">
                  <c:v>133.40228741919444</c:v>
                </c:pt>
                <c:pt idx="3312">
                  <c:v>133.44256588761809</c:v>
                </c:pt>
                <c:pt idx="3313">
                  <c:v>133.48284435604177</c:v>
                </c:pt>
                <c:pt idx="3314">
                  <c:v>133.52312282446545</c:v>
                </c:pt>
                <c:pt idx="3315">
                  <c:v>133.56340129288913</c:v>
                </c:pt>
                <c:pt idx="3316">
                  <c:v>133.60367976131278</c:v>
                </c:pt>
                <c:pt idx="3317">
                  <c:v>133.64395822973646</c:v>
                </c:pt>
                <c:pt idx="3318">
                  <c:v>133.68423669816013</c:v>
                </c:pt>
                <c:pt idx="3319">
                  <c:v>133.72451516658379</c:v>
                </c:pt>
                <c:pt idx="3320">
                  <c:v>133.76479363500746</c:v>
                </c:pt>
                <c:pt idx="3321">
                  <c:v>133.80507210343112</c:v>
                </c:pt>
                <c:pt idx="3322">
                  <c:v>133.84535057185479</c:v>
                </c:pt>
                <c:pt idx="3323">
                  <c:v>133.88562904027847</c:v>
                </c:pt>
                <c:pt idx="3324">
                  <c:v>133.92590750870212</c:v>
                </c:pt>
                <c:pt idx="3325">
                  <c:v>133.9661859771258</c:v>
                </c:pt>
                <c:pt idx="3326">
                  <c:v>134.00646444554948</c:v>
                </c:pt>
                <c:pt idx="3327">
                  <c:v>134.04674291397313</c:v>
                </c:pt>
                <c:pt idx="3328">
                  <c:v>134.08702138239681</c:v>
                </c:pt>
                <c:pt idx="3329">
                  <c:v>134.12729985082049</c:v>
                </c:pt>
                <c:pt idx="3330">
                  <c:v>134.16757831924417</c:v>
                </c:pt>
                <c:pt idx="3331">
                  <c:v>134.20785678766782</c:v>
                </c:pt>
                <c:pt idx="3332">
                  <c:v>134.2481352560915</c:v>
                </c:pt>
                <c:pt idx="3333">
                  <c:v>134.28841372451518</c:v>
                </c:pt>
                <c:pt idx="3334">
                  <c:v>134.32869219293883</c:v>
                </c:pt>
                <c:pt idx="3335">
                  <c:v>134.36897066136251</c:v>
                </c:pt>
                <c:pt idx="3336">
                  <c:v>134.40924912978616</c:v>
                </c:pt>
                <c:pt idx="3337">
                  <c:v>134.44952759820984</c:v>
                </c:pt>
                <c:pt idx="3338">
                  <c:v>134.48980606663352</c:v>
                </c:pt>
                <c:pt idx="3339">
                  <c:v>134.53008453505717</c:v>
                </c:pt>
                <c:pt idx="3340">
                  <c:v>134.57036300348085</c:v>
                </c:pt>
                <c:pt idx="3341">
                  <c:v>134.61064147190453</c:v>
                </c:pt>
                <c:pt idx="3342">
                  <c:v>134.65091994032821</c:v>
                </c:pt>
                <c:pt idx="3343">
                  <c:v>134.69119840875186</c:v>
                </c:pt>
                <c:pt idx="3344">
                  <c:v>134.73147687717554</c:v>
                </c:pt>
                <c:pt idx="3345">
                  <c:v>134.77175534559922</c:v>
                </c:pt>
                <c:pt idx="3346">
                  <c:v>134.81203381402287</c:v>
                </c:pt>
                <c:pt idx="3347">
                  <c:v>134.85231228244655</c:v>
                </c:pt>
                <c:pt idx="3348">
                  <c:v>134.8925907508702</c:v>
                </c:pt>
                <c:pt idx="3349">
                  <c:v>134.93286921929388</c:v>
                </c:pt>
                <c:pt idx="3350">
                  <c:v>134.97314768771756</c:v>
                </c:pt>
                <c:pt idx="3351">
                  <c:v>135.01342615614121</c:v>
                </c:pt>
                <c:pt idx="3352">
                  <c:v>135.05370462456489</c:v>
                </c:pt>
                <c:pt idx="3353">
                  <c:v>135.09398309298857</c:v>
                </c:pt>
                <c:pt idx="3354">
                  <c:v>135.13426156141225</c:v>
                </c:pt>
                <c:pt idx="3355">
                  <c:v>135.1745400298359</c:v>
                </c:pt>
                <c:pt idx="3356">
                  <c:v>135.21481849825958</c:v>
                </c:pt>
                <c:pt idx="3357">
                  <c:v>135.25509696668325</c:v>
                </c:pt>
                <c:pt idx="3358">
                  <c:v>135.29537543510691</c:v>
                </c:pt>
                <c:pt idx="3359">
                  <c:v>135.33565390353058</c:v>
                </c:pt>
                <c:pt idx="3360">
                  <c:v>135.37593237195424</c:v>
                </c:pt>
                <c:pt idx="3361">
                  <c:v>135.41621084037791</c:v>
                </c:pt>
                <c:pt idx="3362">
                  <c:v>135.45648930880159</c:v>
                </c:pt>
                <c:pt idx="3363">
                  <c:v>135.49676777722524</c:v>
                </c:pt>
                <c:pt idx="3364">
                  <c:v>135.53704624564892</c:v>
                </c:pt>
                <c:pt idx="3365">
                  <c:v>135.5773247140726</c:v>
                </c:pt>
                <c:pt idx="3366">
                  <c:v>135.61760318249628</c:v>
                </c:pt>
                <c:pt idx="3367">
                  <c:v>135.65788165091993</c:v>
                </c:pt>
                <c:pt idx="3368">
                  <c:v>135.69816011934361</c:v>
                </c:pt>
                <c:pt idx="3369">
                  <c:v>135.73843858776729</c:v>
                </c:pt>
                <c:pt idx="3370">
                  <c:v>135.77871705619094</c:v>
                </c:pt>
                <c:pt idx="3371">
                  <c:v>135.81899552461462</c:v>
                </c:pt>
                <c:pt idx="3372">
                  <c:v>135.85927399303827</c:v>
                </c:pt>
                <c:pt idx="3373">
                  <c:v>135.89955246146198</c:v>
                </c:pt>
                <c:pt idx="3374">
                  <c:v>135.93983092988563</c:v>
                </c:pt>
                <c:pt idx="3375">
                  <c:v>135.98010939830928</c:v>
                </c:pt>
                <c:pt idx="3376">
                  <c:v>136.02038786673296</c:v>
                </c:pt>
                <c:pt idx="3377">
                  <c:v>136.06066633515664</c:v>
                </c:pt>
                <c:pt idx="3378">
                  <c:v>136.10094480358032</c:v>
                </c:pt>
                <c:pt idx="3379">
                  <c:v>136.14122327200397</c:v>
                </c:pt>
                <c:pt idx="3380">
                  <c:v>136.18150174042765</c:v>
                </c:pt>
                <c:pt idx="3381">
                  <c:v>136.22178020885133</c:v>
                </c:pt>
                <c:pt idx="3382">
                  <c:v>136.26205867727498</c:v>
                </c:pt>
                <c:pt idx="3383">
                  <c:v>136.30233714569866</c:v>
                </c:pt>
                <c:pt idx="3384">
                  <c:v>136.34261561412234</c:v>
                </c:pt>
                <c:pt idx="3385">
                  <c:v>136.38289408254602</c:v>
                </c:pt>
                <c:pt idx="3386">
                  <c:v>136.42317255096967</c:v>
                </c:pt>
                <c:pt idx="3387">
                  <c:v>136.46345101939332</c:v>
                </c:pt>
                <c:pt idx="3388">
                  <c:v>136.503729487817</c:v>
                </c:pt>
                <c:pt idx="3389">
                  <c:v>136.54400795624068</c:v>
                </c:pt>
                <c:pt idx="3390">
                  <c:v>136.58428642466436</c:v>
                </c:pt>
                <c:pt idx="3391">
                  <c:v>136.62456489308801</c:v>
                </c:pt>
                <c:pt idx="3392">
                  <c:v>136.66484336151169</c:v>
                </c:pt>
                <c:pt idx="3393">
                  <c:v>136.70512182993536</c:v>
                </c:pt>
                <c:pt idx="3394">
                  <c:v>136.74540029835902</c:v>
                </c:pt>
                <c:pt idx="3395">
                  <c:v>136.78567876678269</c:v>
                </c:pt>
                <c:pt idx="3396">
                  <c:v>136.82595723520637</c:v>
                </c:pt>
                <c:pt idx="3397">
                  <c:v>136.86623570363005</c:v>
                </c:pt>
                <c:pt idx="3398">
                  <c:v>136.9065141720537</c:v>
                </c:pt>
                <c:pt idx="3399">
                  <c:v>136.94679264047736</c:v>
                </c:pt>
                <c:pt idx="3400">
                  <c:v>136.98707110890103</c:v>
                </c:pt>
                <c:pt idx="3401">
                  <c:v>137.02734957732471</c:v>
                </c:pt>
                <c:pt idx="3402">
                  <c:v>137.06762804574839</c:v>
                </c:pt>
                <c:pt idx="3403">
                  <c:v>137.10790651417204</c:v>
                </c:pt>
                <c:pt idx="3404">
                  <c:v>137.14818498259572</c:v>
                </c:pt>
                <c:pt idx="3405">
                  <c:v>137.1884634510194</c:v>
                </c:pt>
                <c:pt idx="3406">
                  <c:v>137.22874191944305</c:v>
                </c:pt>
                <c:pt idx="3407">
                  <c:v>137.26902038786673</c:v>
                </c:pt>
                <c:pt idx="3408">
                  <c:v>137.30929885629041</c:v>
                </c:pt>
                <c:pt idx="3409">
                  <c:v>137.34957732471409</c:v>
                </c:pt>
                <c:pt idx="3410">
                  <c:v>137.38985579313774</c:v>
                </c:pt>
                <c:pt idx="3411">
                  <c:v>137.43013426156139</c:v>
                </c:pt>
                <c:pt idx="3412">
                  <c:v>137.47041272998507</c:v>
                </c:pt>
                <c:pt idx="3413">
                  <c:v>137.51069119840875</c:v>
                </c:pt>
                <c:pt idx="3414">
                  <c:v>137.55096966683243</c:v>
                </c:pt>
                <c:pt idx="3415">
                  <c:v>137.59124813525608</c:v>
                </c:pt>
                <c:pt idx="3416">
                  <c:v>137.63152660367976</c:v>
                </c:pt>
                <c:pt idx="3417">
                  <c:v>137.67180507210344</c:v>
                </c:pt>
                <c:pt idx="3418">
                  <c:v>137.71208354052709</c:v>
                </c:pt>
                <c:pt idx="3419">
                  <c:v>137.75236200895077</c:v>
                </c:pt>
                <c:pt idx="3420">
                  <c:v>137.79264047737445</c:v>
                </c:pt>
                <c:pt idx="3421">
                  <c:v>137.83291894579813</c:v>
                </c:pt>
                <c:pt idx="3422">
                  <c:v>137.87319741422178</c:v>
                </c:pt>
                <c:pt idx="3423">
                  <c:v>137.91347588264543</c:v>
                </c:pt>
                <c:pt idx="3424">
                  <c:v>137.95375435106914</c:v>
                </c:pt>
                <c:pt idx="3425">
                  <c:v>137.99403281949279</c:v>
                </c:pt>
                <c:pt idx="3426">
                  <c:v>138.03431128791647</c:v>
                </c:pt>
                <c:pt idx="3427">
                  <c:v>138.07458975634012</c:v>
                </c:pt>
                <c:pt idx="3428">
                  <c:v>138.1148682247638</c:v>
                </c:pt>
                <c:pt idx="3429">
                  <c:v>138.15514669318748</c:v>
                </c:pt>
                <c:pt idx="3430">
                  <c:v>138.19542516161113</c:v>
                </c:pt>
                <c:pt idx="3431">
                  <c:v>138.23570363003481</c:v>
                </c:pt>
                <c:pt idx="3432">
                  <c:v>138.27598209845848</c:v>
                </c:pt>
                <c:pt idx="3433">
                  <c:v>138.31626056688216</c:v>
                </c:pt>
                <c:pt idx="3434">
                  <c:v>138.35653903530581</c:v>
                </c:pt>
                <c:pt idx="3435">
                  <c:v>138.39681750372949</c:v>
                </c:pt>
                <c:pt idx="3436">
                  <c:v>138.43709597215317</c:v>
                </c:pt>
                <c:pt idx="3437">
                  <c:v>138.47737444057682</c:v>
                </c:pt>
                <c:pt idx="3438">
                  <c:v>138.5176529090005</c:v>
                </c:pt>
                <c:pt idx="3439">
                  <c:v>138.55793137742415</c:v>
                </c:pt>
                <c:pt idx="3440">
                  <c:v>138.59820984584783</c:v>
                </c:pt>
                <c:pt idx="3441">
                  <c:v>138.63848831427151</c:v>
                </c:pt>
                <c:pt idx="3442">
                  <c:v>138.67876678269516</c:v>
                </c:pt>
                <c:pt idx="3443">
                  <c:v>138.71904525111884</c:v>
                </c:pt>
                <c:pt idx="3444">
                  <c:v>138.75932371954252</c:v>
                </c:pt>
                <c:pt idx="3445">
                  <c:v>138.7996021879662</c:v>
                </c:pt>
                <c:pt idx="3446">
                  <c:v>138.83988065638985</c:v>
                </c:pt>
                <c:pt idx="3447">
                  <c:v>138.88015912481353</c:v>
                </c:pt>
                <c:pt idx="3448">
                  <c:v>138.92043759323721</c:v>
                </c:pt>
                <c:pt idx="3449">
                  <c:v>138.96071606166086</c:v>
                </c:pt>
                <c:pt idx="3450">
                  <c:v>139.00099453008454</c:v>
                </c:pt>
                <c:pt idx="3451">
                  <c:v>139.04127299850819</c:v>
                </c:pt>
                <c:pt idx="3452">
                  <c:v>139.08155146693187</c:v>
                </c:pt>
                <c:pt idx="3453">
                  <c:v>139.12182993535555</c:v>
                </c:pt>
                <c:pt idx="3454">
                  <c:v>139.1621084037792</c:v>
                </c:pt>
                <c:pt idx="3455">
                  <c:v>139.20238687220288</c:v>
                </c:pt>
                <c:pt idx="3456">
                  <c:v>139.24266534062656</c:v>
                </c:pt>
                <c:pt idx="3457">
                  <c:v>139.28294380905024</c:v>
                </c:pt>
                <c:pt idx="3458">
                  <c:v>139.32322227747389</c:v>
                </c:pt>
                <c:pt idx="3459">
                  <c:v>139.36350074589757</c:v>
                </c:pt>
                <c:pt idx="3460">
                  <c:v>139.40377921432125</c:v>
                </c:pt>
                <c:pt idx="3461">
                  <c:v>139.4440576827449</c:v>
                </c:pt>
                <c:pt idx="3462">
                  <c:v>139.48433615116858</c:v>
                </c:pt>
                <c:pt idx="3463">
                  <c:v>139.52461461959223</c:v>
                </c:pt>
                <c:pt idx="3464">
                  <c:v>139.56489308801591</c:v>
                </c:pt>
                <c:pt idx="3465">
                  <c:v>139.60517155643959</c:v>
                </c:pt>
                <c:pt idx="3466">
                  <c:v>139.64545002486324</c:v>
                </c:pt>
                <c:pt idx="3467">
                  <c:v>139.68572849328692</c:v>
                </c:pt>
                <c:pt idx="3468">
                  <c:v>139.7260069617106</c:v>
                </c:pt>
                <c:pt idx="3469">
                  <c:v>139.76628543013427</c:v>
                </c:pt>
                <c:pt idx="3470">
                  <c:v>139.80656389855793</c:v>
                </c:pt>
                <c:pt idx="3471">
                  <c:v>139.8468423669816</c:v>
                </c:pt>
                <c:pt idx="3472">
                  <c:v>139.88712083540528</c:v>
                </c:pt>
                <c:pt idx="3473">
                  <c:v>139.92739930382893</c:v>
                </c:pt>
                <c:pt idx="3474">
                  <c:v>139.96767777225261</c:v>
                </c:pt>
                <c:pt idx="3475">
                  <c:v>140.00795624067629</c:v>
                </c:pt>
                <c:pt idx="3476">
                  <c:v>140.04823470909994</c:v>
                </c:pt>
                <c:pt idx="3477">
                  <c:v>140.08851317752362</c:v>
                </c:pt>
                <c:pt idx="3478">
                  <c:v>140.12879164594727</c:v>
                </c:pt>
                <c:pt idx="3479">
                  <c:v>140.16907011437095</c:v>
                </c:pt>
                <c:pt idx="3480">
                  <c:v>140.20934858279463</c:v>
                </c:pt>
                <c:pt idx="3481">
                  <c:v>140.24962705121831</c:v>
                </c:pt>
                <c:pt idx="3482">
                  <c:v>140.28990551964196</c:v>
                </c:pt>
                <c:pt idx="3483">
                  <c:v>140.33018398806564</c:v>
                </c:pt>
                <c:pt idx="3484">
                  <c:v>140.37046245648932</c:v>
                </c:pt>
                <c:pt idx="3485">
                  <c:v>140.41074092491297</c:v>
                </c:pt>
                <c:pt idx="3486">
                  <c:v>140.45101939333665</c:v>
                </c:pt>
                <c:pt idx="3487">
                  <c:v>140.49129786176033</c:v>
                </c:pt>
                <c:pt idx="3488">
                  <c:v>140.53157633018398</c:v>
                </c:pt>
                <c:pt idx="3489">
                  <c:v>140.57185479860766</c:v>
                </c:pt>
                <c:pt idx="3490">
                  <c:v>140.61213326703131</c:v>
                </c:pt>
                <c:pt idx="3491">
                  <c:v>140.65241173545499</c:v>
                </c:pt>
                <c:pt idx="3492">
                  <c:v>140.69269020387867</c:v>
                </c:pt>
                <c:pt idx="3493">
                  <c:v>140.73296867230235</c:v>
                </c:pt>
                <c:pt idx="3494">
                  <c:v>140.773247140726</c:v>
                </c:pt>
                <c:pt idx="3495">
                  <c:v>140.81352560914968</c:v>
                </c:pt>
                <c:pt idx="3496">
                  <c:v>140.85380407757336</c:v>
                </c:pt>
                <c:pt idx="3497">
                  <c:v>140.89408254599701</c:v>
                </c:pt>
                <c:pt idx="3498">
                  <c:v>140.93436101442069</c:v>
                </c:pt>
                <c:pt idx="3499">
                  <c:v>140.97463948284437</c:v>
                </c:pt>
                <c:pt idx="3500">
                  <c:v>141.01491795126802</c:v>
                </c:pt>
                <c:pt idx="3501">
                  <c:v>141.0551964196917</c:v>
                </c:pt>
                <c:pt idx="3502">
                  <c:v>141.09547488811535</c:v>
                </c:pt>
                <c:pt idx="3503">
                  <c:v>141.13575335653906</c:v>
                </c:pt>
                <c:pt idx="3504">
                  <c:v>141.17603182496271</c:v>
                </c:pt>
                <c:pt idx="3505">
                  <c:v>141.21631029338636</c:v>
                </c:pt>
                <c:pt idx="3506">
                  <c:v>141.25658876181004</c:v>
                </c:pt>
                <c:pt idx="3507">
                  <c:v>141.29686723023372</c:v>
                </c:pt>
                <c:pt idx="3508">
                  <c:v>141.33714569865739</c:v>
                </c:pt>
                <c:pt idx="3509">
                  <c:v>141.37742416708105</c:v>
                </c:pt>
                <c:pt idx="3510">
                  <c:v>141.41770263550472</c:v>
                </c:pt>
                <c:pt idx="3511">
                  <c:v>141.4579811039284</c:v>
                </c:pt>
                <c:pt idx="3512">
                  <c:v>141.49825957235205</c:v>
                </c:pt>
                <c:pt idx="3513">
                  <c:v>141.53853804077573</c:v>
                </c:pt>
                <c:pt idx="3514">
                  <c:v>141.57881650919941</c:v>
                </c:pt>
                <c:pt idx="3515">
                  <c:v>141.61909497762309</c:v>
                </c:pt>
                <c:pt idx="3516">
                  <c:v>141.65937344604674</c:v>
                </c:pt>
                <c:pt idx="3517">
                  <c:v>141.69965191447039</c:v>
                </c:pt>
                <c:pt idx="3518">
                  <c:v>141.73993038289407</c:v>
                </c:pt>
                <c:pt idx="3519">
                  <c:v>141.78020885131775</c:v>
                </c:pt>
                <c:pt idx="3520">
                  <c:v>141.82048731974143</c:v>
                </c:pt>
                <c:pt idx="3521">
                  <c:v>141.86076578816508</c:v>
                </c:pt>
                <c:pt idx="3522">
                  <c:v>141.90104425658876</c:v>
                </c:pt>
                <c:pt idx="3523">
                  <c:v>141.94132272501244</c:v>
                </c:pt>
                <c:pt idx="3524">
                  <c:v>141.98160119343609</c:v>
                </c:pt>
                <c:pt idx="3525">
                  <c:v>142.02187966185977</c:v>
                </c:pt>
                <c:pt idx="3526">
                  <c:v>142.06215813028345</c:v>
                </c:pt>
                <c:pt idx="3527">
                  <c:v>142.10243659870713</c:v>
                </c:pt>
                <c:pt idx="3528">
                  <c:v>142.14271506713078</c:v>
                </c:pt>
                <c:pt idx="3529">
                  <c:v>142.18299353555443</c:v>
                </c:pt>
                <c:pt idx="3530">
                  <c:v>142.22327200397811</c:v>
                </c:pt>
                <c:pt idx="3531">
                  <c:v>142.26355047240179</c:v>
                </c:pt>
                <c:pt idx="3532">
                  <c:v>142.30382894082547</c:v>
                </c:pt>
                <c:pt idx="3533">
                  <c:v>142.34410740924912</c:v>
                </c:pt>
                <c:pt idx="3534">
                  <c:v>142.3843858776728</c:v>
                </c:pt>
                <c:pt idx="3535">
                  <c:v>142.42466434609648</c:v>
                </c:pt>
                <c:pt idx="3536">
                  <c:v>142.46494281452013</c:v>
                </c:pt>
                <c:pt idx="3537">
                  <c:v>142.50522128294381</c:v>
                </c:pt>
                <c:pt idx="3538">
                  <c:v>142.54549975136749</c:v>
                </c:pt>
                <c:pt idx="3539">
                  <c:v>142.58577821979117</c:v>
                </c:pt>
                <c:pt idx="3540">
                  <c:v>142.62605668821482</c:v>
                </c:pt>
                <c:pt idx="3541">
                  <c:v>142.66633515663847</c:v>
                </c:pt>
                <c:pt idx="3542">
                  <c:v>142.70661362506215</c:v>
                </c:pt>
                <c:pt idx="3543">
                  <c:v>142.74689209348583</c:v>
                </c:pt>
                <c:pt idx="3544">
                  <c:v>142.78717056190951</c:v>
                </c:pt>
                <c:pt idx="3545">
                  <c:v>142.82744903033316</c:v>
                </c:pt>
                <c:pt idx="3546">
                  <c:v>142.86772749875684</c:v>
                </c:pt>
                <c:pt idx="3547">
                  <c:v>142.90800596718051</c:v>
                </c:pt>
                <c:pt idx="3548">
                  <c:v>142.94828443560417</c:v>
                </c:pt>
                <c:pt idx="3549">
                  <c:v>142.98856290402784</c:v>
                </c:pt>
                <c:pt idx="3550">
                  <c:v>143.02884137245152</c:v>
                </c:pt>
                <c:pt idx="3551">
                  <c:v>143.0691198408752</c:v>
                </c:pt>
                <c:pt idx="3552">
                  <c:v>143.10939830929885</c:v>
                </c:pt>
                <c:pt idx="3553">
                  <c:v>143.1496767777225</c:v>
                </c:pt>
                <c:pt idx="3554">
                  <c:v>143.18995524614621</c:v>
                </c:pt>
                <c:pt idx="3555">
                  <c:v>143.23023371456986</c:v>
                </c:pt>
                <c:pt idx="3556">
                  <c:v>143.27051218299354</c:v>
                </c:pt>
                <c:pt idx="3557">
                  <c:v>143.31079065141719</c:v>
                </c:pt>
                <c:pt idx="3558">
                  <c:v>143.35106911984087</c:v>
                </c:pt>
                <c:pt idx="3559">
                  <c:v>143.39134758826455</c:v>
                </c:pt>
                <c:pt idx="3560">
                  <c:v>143.4316260566882</c:v>
                </c:pt>
                <c:pt idx="3561">
                  <c:v>143.47190452511188</c:v>
                </c:pt>
                <c:pt idx="3562">
                  <c:v>143.51218299353556</c:v>
                </c:pt>
                <c:pt idx="3563">
                  <c:v>143.55246146195924</c:v>
                </c:pt>
                <c:pt idx="3564">
                  <c:v>143.59273993038289</c:v>
                </c:pt>
                <c:pt idx="3565">
                  <c:v>143.63301839880657</c:v>
                </c:pt>
                <c:pt idx="3566">
                  <c:v>143.67329686723025</c:v>
                </c:pt>
                <c:pt idx="3567">
                  <c:v>143.7135753356539</c:v>
                </c:pt>
                <c:pt idx="3568">
                  <c:v>143.75385380407758</c:v>
                </c:pt>
                <c:pt idx="3569">
                  <c:v>143.79413227250123</c:v>
                </c:pt>
                <c:pt idx="3570">
                  <c:v>143.83441074092491</c:v>
                </c:pt>
                <c:pt idx="3571">
                  <c:v>143.87468920934859</c:v>
                </c:pt>
                <c:pt idx="3572">
                  <c:v>143.91496767777224</c:v>
                </c:pt>
                <c:pt idx="3573">
                  <c:v>143.95524614619592</c:v>
                </c:pt>
                <c:pt idx="3574">
                  <c:v>143.9955246146196</c:v>
                </c:pt>
                <c:pt idx="3575">
                  <c:v>144.03580308304328</c:v>
                </c:pt>
                <c:pt idx="3576">
                  <c:v>144.07608155146693</c:v>
                </c:pt>
                <c:pt idx="3577">
                  <c:v>144.11636001989061</c:v>
                </c:pt>
                <c:pt idx="3578">
                  <c:v>144.15663848831429</c:v>
                </c:pt>
                <c:pt idx="3579">
                  <c:v>144.19691695673794</c:v>
                </c:pt>
                <c:pt idx="3580">
                  <c:v>144.23719542516162</c:v>
                </c:pt>
                <c:pt idx="3581">
                  <c:v>144.27747389358527</c:v>
                </c:pt>
                <c:pt idx="3582">
                  <c:v>144.31775236200895</c:v>
                </c:pt>
                <c:pt idx="3583">
                  <c:v>144.35803083043263</c:v>
                </c:pt>
                <c:pt idx="3584">
                  <c:v>144.39830929885628</c:v>
                </c:pt>
                <c:pt idx="3585">
                  <c:v>144.43858776727996</c:v>
                </c:pt>
                <c:pt idx="3586">
                  <c:v>144.47886623570363</c:v>
                </c:pt>
                <c:pt idx="3587">
                  <c:v>144.51914470412731</c:v>
                </c:pt>
                <c:pt idx="3588">
                  <c:v>144.55942317255096</c:v>
                </c:pt>
                <c:pt idx="3589">
                  <c:v>144.59970164097464</c:v>
                </c:pt>
                <c:pt idx="3590">
                  <c:v>144.63998010939832</c:v>
                </c:pt>
                <c:pt idx="3591">
                  <c:v>144.68025857782197</c:v>
                </c:pt>
                <c:pt idx="3592">
                  <c:v>144.72053704624565</c:v>
                </c:pt>
                <c:pt idx="3593">
                  <c:v>144.7608155146693</c:v>
                </c:pt>
                <c:pt idx="3594">
                  <c:v>144.80109398309298</c:v>
                </c:pt>
                <c:pt idx="3595">
                  <c:v>144.84137245151666</c:v>
                </c:pt>
                <c:pt idx="3596">
                  <c:v>144.88165091994031</c:v>
                </c:pt>
                <c:pt idx="3597">
                  <c:v>144.92192938836399</c:v>
                </c:pt>
                <c:pt idx="3598">
                  <c:v>144.96220785678767</c:v>
                </c:pt>
                <c:pt idx="3599">
                  <c:v>145.00248632521135</c:v>
                </c:pt>
                <c:pt idx="3600">
                  <c:v>145.042764793635</c:v>
                </c:pt>
                <c:pt idx="3601">
                  <c:v>145.08304326205868</c:v>
                </c:pt>
                <c:pt idx="3602">
                  <c:v>145.12332173048236</c:v>
                </c:pt>
                <c:pt idx="3603">
                  <c:v>145.16360019890601</c:v>
                </c:pt>
                <c:pt idx="3604">
                  <c:v>145.20387866732969</c:v>
                </c:pt>
                <c:pt idx="3605">
                  <c:v>145.24415713575337</c:v>
                </c:pt>
                <c:pt idx="3606">
                  <c:v>145.28443560417702</c:v>
                </c:pt>
                <c:pt idx="3607">
                  <c:v>145.3247140726007</c:v>
                </c:pt>
                <c:pt idx="3608">
                  <c:v>145.36499254102435</c:v>
                </c:pt>
                <c:pt idx="3609">
                  <c:v>145.40527100944803</c:v>
                </c:pt>
                <c:pt idx="3610">
                  <c:v>145.44554947787171</c:v>
                </c:pt>
                <c:pt idx="3611">
                  <c:v>145.48582794629539</c:v>
                </c:pt>
                <c:pt idx="3612">
                  <c:v>145.52610641471904</c:v>
                </c:pt>
                <c:pt idx="3613">
                  <c:v>145.56638488314272</c:v>
                </c:pt>
                <c:pt idx="3614">
                  <c:v>145.6066633515664</c:v>
                </c:pt>
                <c:pt idx="3615">
                  <c:v>145.64694181999005</c:v>
                </c:pt>
                <c:pt idx="3616">
                  <c:v>145.68722028841373</c:v>
                </c:pt>
                <c:pt idx="3617">
                  <c:v>145.72749875683741</c:v>
                </c:pt>
                <c:pt idx="3618">
                  <c:v>145.76777722526106</c:v>
                </c:pt>
                <c:pt idx="3619">
                  <c:v>145.80805569368474</c:v>
                </c:pt>
                <c:pt idx="3620">
                  <c:v>145.84833416210839</c:v>
                </c:pt>
                <c:pt idx="3621">
                  <c:v>145.88861263053207</c:v>
                </c:pt>
                <c:pt idx="3622">
                  <c:v>145.92889109895575</c:v>
                </c:pt>
                <c:pt idx="3623">
                  <c:v>145.96916956737942</c:v>
                </c:pt>
                <c:pt idx="3624">
                  <c:v>146.00944803580308</c:v>
                </c:pt>
                <c:pt idx="3625">
                  <c:v>146.04972650422675</c:v>
                </c:pt>
                <c:pt idx="3626">
                  <c:v>146.09000497265043</c:v>
                </c:pt>
                <c:pt idx="3627">
                  <c:v>146.13028344107408</c:v>
                </c:pt>
                <c:pt idx="3628">
                  <c:v>146.17056190949776</c:v>
                </c:pt>
                <c:pt idx="3629">
                  <c:v>146.21084037792144</c:v>
                </c:pt>
                <c:pt idx="3630">
                  <c:v>146.25111884634509</c:v>
                </c:pt>
                <c:pt idx="3631">
                  <c:v>146.29139731476877</c:v>
                </c:pt>
                <c:pt idx="3632">
                  <c:v>146.33167578319242</c:v>
                </c:pt>
                <c:pt idx="3633">
                  <c:v>146.3719542516161</c:v>
                </c:pt>
                <c:pt idx="3634">
                  <c:v>146.41223272003978</c:v>
                </c:pt>
                <c:pt idx="3635">
                  <c:v>146.45251118846346</c:v>
                </c:pt>
                <c:pt idx="3636">
                  <c:v>146.49278965688711</c:v>
                </c:pt>
                <c:pt idx="3637">
                  <c:v>146.53306812531079</c:v>
                </c:pt>
                <c:pt idx="3638">
                  <c:v>146.57334659373447</c:v>
                </c:pt>
                <c:pt idx="3639">
                  <c:v>146.61362506215812</c:v>
                </c:pt>
                <c:pt idx="3640">
                  <c:v>146.6539035305818</c:v>
                </c:pt>
                <c:pt idx="3641">
                  <c:v>146.69418199900548</c:v>
                </c:pt>
                <c:pt idx="3642">
                  <c:v>146.73446046742913</c:v>
                </c:pt>
                <c:pt idx="3643">
                  <c:v>146.77473893585281</c:v>
                </c:pt>
                <c:pt idx="3644">
                  <c:v>146.81501740427646</c:v>
                </c:pt>
                <c:pt idx="3645">
                  <c:v>146.85529587270017</c:v>
                </c:pt>
                <c:pt idx="3646">
                  <c:v>146.89557434112382</c:v>
                </c:pt>
                <c:pt idx="3647">
                  <c:v>146.9358528095475</c:v>
                </c:pt>
                <c:pt idx="3648">
                  <c:v>146.97613127797115</c:v>
                </c:pt>
                <c:pt idx="3649">
                  <c:v>147.01640974639483</c:v>
                </c:pt>
                <c:pt idx="3650">
                  <c:v>147.05668821481851</c:v>
                </c:pt>
                <c:pt idx="3651">
                  <c:v>147.09696668324216</c:v>
                </c:pt>
                <c:pt idx="3652">
                  <c:v>147.13724515166584</c:v>
                </c:pt>
                <c:pt idx="3653">
                  <c:v>147.17752362008952</c:v>
                </c:pt>
                <c:pt idx="3654">
                  <c:v>147.21780208851317</c:v>
                </c:pt>
                <c:pt idx="3655">
                  <c:v>147.25808055693685</c:v>
                </c:pt>
                <c:pt idx="3656">
                  <c:v>147.29835902536053</c:v>
                </c:pt>
                <c:pt idx="3657">
                  <c:v>147.3386374937842</c:v>
                </c:pt>
                <c:pt idx="3658">
                  <c:v>147.37891596220786</c:v>
                </c:pt>
                <c:pt idx="3659">
                  <c:v>147.41919443063153</c:v>
                </c:pt>
                <c:pt idx="3660">
                  <c:v>147.45947289905519</c:v>
                </c:pt>
                <c:pt idx="3661">
                  <c:v>147.49975136747886</c:v>
                </c:pt>
                <c:pt idx="3662">
                  <c:v>147.54002983590254</c:v>
                </c:pt>
                <c:pt idx="3663">
                  <c:v>147.58030830432619</c:v>
                </c:pt>
                <c:pt idx="3664">
                  <c:v>147.62058677274987</c:v>
                </c:pt>
                <c:pt idx="3665">
                  <c:v>147.66086524117355</c:v>
                </c:pt>
                <c:pt idx="3666">
                  <c:v>147.7011437095972</c:v>
                </c:pt>
                <c:pt idx="3667">
                  <c:v>147.74142217802088</c:v>
                </c:pt>
                <c:pt idx="3668">
                  <c:v>147.78170064644456</c:v>
                </c:pt>
                <c:pt idx="3669">
                  <c:v>147.82197911486824</c:v>
                </c:pt>
                <c:pt idx="3670">
                  <c:v>147.86225758329189</c:v>
                </c:pt>
                <c:pt idx="3671">
                  <c:v>147.90253605171557</c:v>
                </c:pt>
                <c:pt idx="3672">
                  <c:v>147.94281452013922</c:v>
                </c:pt>
                <c:pt idx="3673">
                  <c:v>147.9830929885629</c:v>
                </c:pt>
                <c:pt idx="3674">
                  <c:v>148.02337145698658</c:v>
                </c:pt>
                <c:pt idx="3675">
                  <c:v>148.06364992541023</c:v>
                </c:pt>
                <c:pt idx="3676">
                  <c:v>148.10392839383391</c:v>
                </c:pt>
                <c:pt idx="3677">
                  <c:v>148.14420686225759</c:v>
                </c:pt>
                <c:pt idx="3678">
                  <c:v>148.18448533068124</c:v>
                </c:pt>
                <c:pt idx="3679">
                  <c:v>148.22476379910492</c:v>
                </c:pt>
                <c:pt idx="3680">
                  <c:v>148.2650422675286</c:v>
                </c:pt>
                <c:pt idx="3681">
                  <c:v>148.30532073595228</c:v>
                </c:pt>
                <c:pt idx="3682">
                  <c:v>148.34559920437593</c:v>
                </c:pt>
                <c:pt idx="3683">
                  <c:v>148.38587767279958</c:v>
                </c:pt>
                <c:pt idx="3684">
                  <c:v>148.42615614122326</c:v>
                </c:pt>
                <c:pt idx="3685">
                  <c:v>148.46643460964694</c:v>
                </c:pt>
                <c:pt idx="3686">
                  <c:v>148.50671307807062</c:v>
                </c:pt>
                <c:pt idx="3687">
                  <c:v>148.54699154649427</c:v>
                </c:pt>
                <c:pt idx="3688">
                  <c:v>148.58727001491795</c:v>
                </c:pt>
                <c:pt idx="3689">
                  <c:v>148.62754848334163</c:v>
                </c:pt>
                <c:pt idx="3690">
                  <c:v>148.66782695176528</c:v>
                </c:pt>
                <c:pt idx="3691">
                  <c:v>148.70810542018896</c:v>
                </c:pt>
                <c:pt idx="3692">
                  <c:v>148.74838388861264</c:v>
                </c:pt>
                <c:pt idx="3693">
                  <c:v>148.78866235703632</c:v>
                </c:pt>
                <c:pt idx="3694">
                  <c:v>148.82894082545997</c:v>
                </c:pt>
                <c:pt idx="3695">
                  <c:v>148.86921929388365</c:v>
                </c:pt>
                <c:pt idx="3696">
                  <c:v>148.90949776230732</c:v>
                </c:pt>
                <c:pt idx="3697">
                  <c:v>148.94977623073098</c:v>
                </c:pt>
                <c:pt idx="3698">
                  <c:v>148.99005469915465</c:v>
                </c:pt>
                <c:pt idx="3699">
                  <c:v>149.03033316757831</c:v>
                </c:pt>
                <c:pt idx="3700">
                  <c:v>149.07061163600198</c:v>
                </c:pt>
                <c:pt idx="3701">
                  <c:v>149.11089010442566</c:v>
                </c:pt>
                <c:pt idx="3702">
                  <c:v>149.15116857284931</c:v>
                </c:pt>
                <c:pt idx="3703">
                  <c:v>149.19144704127299</c:v>
                </c:pt>
                <c:pt idx="3704">
                  <c:v>149.23172550969667</c:v>
                </c:pt>
                <c:pt idx="3705">
                  <c:v>149.27200397812035</c:v>
                </c:pt>
                <c:pt idx="3706">
                  <c:v>149.312282446544</c:v>
                </c:pt>
                <c:pt idx="3707">
                  <c:v>149.35256091496768</c:v>
                </c:pt>
                <c:pt idx="3708">
                  <c:v>149.39283938339136</c:v>
                </c:pt>
                <c:pt idx="3709">
                  <c:v>149.43311785181501</c:v>
                </c:pt>
                <c:pt idx="3710">
                  <c:v>149.47339632023869</c:v>
                </c:pt>
                <c:pt idx="3711">
                  <c:v>149.51367478866234</c:v>
                </c:pt>
                <c:pt idx="3712">
                  <c:v>149.55395325708602</c:v>
                </c:pt>
                <c:pt idx="3713">
                  <c:v>149.5942317255097</c:v>
                </c:pt>
                <c:pt idx="3714">
                  <c:v>149.63451019393335</c:v>
                </c:pt>
                <c:pt idx="3715">
                  <c:v>149.67478866235703</c:v>
                </c:pt>
                <c:pt idx="3716">
                  <c:v>149.71506713078071</c:v>
                </c:pt>
                <c:pt idx="3717">
                  <c:v>149.75534559920439</c:v>
                </c:pt>
                <c:pt idx="3718">
                  <c:v>149.79562406762804</c:v>
                </c:pt>
                <c:pt idx="3719">
                  <c:v>149.83590253605172</c:v>
                </c:pt>
                <c:pt idx="3720">
                  <c:v>149.8761810044754</c:v>
                </c:pt>
                <c:pt idx="3721">
                  <c:v>149.91645947289905</c:v>
                </c:pt>
                <c:pt idx="3722">
                  <c:v>149.95673794132273</c:v>
                </c:pt>
                <c:pt idx="3723">
                  <c:v>149.99701640974638</c:v>
                </c:pt>
                <c:pt idx="3724">
                  <c:v>150.03729487817009</c:v>
                </c:pt>
                <c:pt idx="3725">
                  <c:v>150.07757334659374</c:v>
                </c:pt>
                <c:pt idx="3726">
                  <c:v>150.11785181501739</c:v>
                </c:pt>
                <c:pt idx="3727">
                  <c:v>150.15813028344107</c:v>
                </c:pt>
                <c:pt idx="3728">
                  <c:v>150.19840875186475</c:v>
                </c:pt>
                <c:pt idx="3729">
                  <c:v>150.23868722028843</c:v>
                </c:pt>
                <c:pt idx="3730">
                  <c:v>150.27896568871208</c:v>
                </c:pt>
                <c:pt idx="3731">
                  <c:v>150.31924415713576</c:v>
                </c:pt>
                <c:pt idx="3732">
                  <c:v>150.35952262555944</c:v>
                </c:pt>
                <c:pt idx="3733">
                  <c:v>150.39980109398309</c:v>
                </c:pt>
                <c:pt idx="3734">
                  <c:v>150.44007956240677</c:v>
                </c:pt>
                <c:pt idx="3735">
                  <c:v>150.48035803083044</c:v>
                </c:pt>
                <c:pt idx="3736">
                  <c:v>150.52063649925412</c:v>
                </c:pt>
                <c:pt idx="3737">
                  <c:v>150.56091496767777</c:v>
                </c:pt>
                <c:pt idx="3738">
                  <c:v>150.60119343610143</c:v>
                </c:pt>
                <c:pt idx="3739">
                  <c:v>150.6414719045251</c:v>
                </c:pt>
                <c:pt idx="3740">
                  <c:v>150.68175037294878</c:v>
                </c:pt>
                <c:pt idx="3741">
                  <c:v>150.72202884137246</c:v>
                </c:pt>
                <c:pt idx="3742">
                  <c:v>150.76230730979611</c:v>
                </c:pt>
                <c:pt idx="3743">
                  <c:v>150.80258577821979</c:v>
                </c:pt>
                <c:pt idx="3744">
                  <c:v>150.84286424664347</c:v>
                </c:pt>
                <c:pt idx="3745">
                  <c:v>150.88314271506712</c:v>
                </c:pt>
                <c:pt idx="3746">
                  <c:v>150.9234211834908</c:v>
                </c:pt>
                <c:pt idx="3747">
                  <c:v>150.96369965191448</c:v>
                </c:pt>
                <c:pt idx="3748">
                  <c:v>151.00397812033816</c:v>
                </c:pt>
                <c:pt idx="3749">
                  <c:v>151.04425658876181</c:v>
                </c:pt>
                <c:pt idx="3750">
                  <c:v>151.08453505718546</c:v>
                </c:pt>
                <c:pt idx="3751">
                  <c:v>151.12481352560914</c:v>
                </c:pt>
                <c:pt idx="3752">
                  <c:v>151.16509199403282</c:v>
                </c:pt>
                <c:pt idx="3753">
                  <c:v>151.2053704624565</c:v>
                </c:pt>
                <c:pt idx="3754">
                  <c:v>151.24564893088015</c:v>
                </c:pt>
                <c:pt idx="3755">
                  <c:v>151.28592739930383</c:v>
                </c:pt>
                <c:pt idx="3756">
                  <c:v>151.32620586772751</c:v>
                </c:pt>
                <c:pt idx="3757">
                  <c:v>151.36648433615116</c:v>
                </c:pt>
                <c:pt idx="3758">
                  <c:v>151.40676280457484</c:v>
                </c:pt>
                <c:pt idx="3759">
                  <c:v>151.44704127299852</c:v>
                </c:pt>
                <c:pt idx="3760">
                  <c:v>151.48731974142217</c:v>
                </c:pt>
                <c:pt idx="3761">
                  <c:v>151.52759820984585</c:v>
                </c:pt>
                <c:pt idx="3762">
                  <c:v>151.5678766782695</c:v>
                </c:pt>
                <c:pt idx="3763">
                  <c:v>151.60815514669318</c:v>
                </c:pt>
                <c:pt idx="3764">
                  <c:v>151.64843361511686</c:v>
                </c:pt>
                <c:pt idx="3765">
                  <c:v>151.68871208354054</c:v>
                </c:pt>
                <c:pt idx="3766">
                  <c:v>151.72899055196419</c:v>
                </c:pt>
                <c:pt idx="3767">
                  <c:v>151.76926902038787</c:v>
                </c:pt>
                <c:pt idx="3768">
                  <c:v>151.80954748881155</c:v>
                </c:pt>
                <c:pt idx="3769">
                  <c:v>151.8498259572352</c:v>
                </c:pt>
                <c:pt idx="3770">
                  <c:v>151.89010442565888</c:v>
                </c:pt>
                <c:pt idx="3771">
                  <c:v>151.93038289408256</c:v>
                </c:pt>
                <c:pt idx="3772">
                  <c:v>151.97066136250621</c:v>
                </c:pt>
                <c:pt idx="3773">
                  <c:v>152.01093983092989</c:v>
                </c:pt>
                <c:pt idx="3774">
                  <c:v>152.05121829935354</c:v>
                </c:pt>
                <c:pt idx="3775">
                  <c:v>152.09149676777724</c:v>
                </c:pt>
                <c:pt idx="3776">
                  <c:v>152.13177523620089</c:v>
                </c:pt>
                <c:pt idx="3777">
                  <c:v>152.17205370462457</c:v>
                </c:pt>
                <c:pt idx="3778">
                  <c:v>152.21233217304822</c:v>
                </c:pt>
                <c:pt idx="3779">
                  <c:v>152.2526106414719</c:v>
                </c:pt>
                <c:pt idx="3780">
                  <c:v>152.29288910989558</c:v>
                </c:pt>
                <c:pt idx="3781">
                  <c:v>152.33316757831923</c:v>
                </c:pt>
                <c:pt idx="3782">
                  <c:v>152.37344604674291</c:v>
                </c:pt>
                <c:pt idx="3783">
                  <c:v>152.41372451516659</c:v>
                </c:pt>
                <c:pt idx="3784">
                  <c:v>152.45400298359024</c:v>
                </c:pt>
                <c:pt idx="3785">
                  <c:v>152.49428145201392</c:v>
                </c:pt>
                <c:pt idx="3786">
                  <c:v>152.5345599204376</c:v>
                </c:pt>
                <c:pt idx="3787">
                  <c:v>152.57483838886128</c:v>
                </c:pt>
                <c:pt idx="3788">
                  <c:v>152.61511685728493</c:v>
                </c:pt>
                <c:pt idx="3789">
                  <c:v>152.65539532570861</c:v>
                </c:pt>
                <c:pt idx="3790">
                  <c:v>152.69567379413226</c:v>
                </c:pt>
                <c:pt idx="3791">
                  <c:v>152.73595226255594</c:v>
                </c:pt>
                <c:pt idx="3792">
                  <c:v>152.77623073097962</c:v>
                </c:pt>
                <c:pt idx="3793">
                  <c:v>152.81650919940327</c:v>
                </c:pt>
                <c:pt idx="3794">
                  <c:v>152.85678766782695</c:v>
                </c:pt>
                <c:pt idx="3795">
                  <c:v>152.89706613625063</c:v>
                </c:pt>
                <c:pt idx="3796">
                  <c:v>152.93734460467428</c:v>
                </c:pt>
                <c:pt idx="3797">
                  <c:v>152.97762307309796</c:v>
                </c:pt>
                <c:pt idx="3798">
                  <c:v>153.01790154152164</c:v>
                </c:pt>
                <c:pt idx="3799">
                  <c:v>153.05818000994532</c:v>
                </c:pt>
                <c:pt idx="3800">
                  <c:v>153.09845847836897</c:v>
                </c:pt>
                <c:pt idx="3801">
                  <c:v>153.13873694679265</c:v>
                </c:pt>
                <c:pt idx="3802">
                  <c:v>153.1790154152163</c:v>
                </c:pt>
                <c:pt idx="3803">
                  <c:v>153.21929388363998</c:v>
                </c:pt>
                <c:pt idx="3804">
                  <c:v>153.25957235206366</c:v>
                </c:pt>
                <c:pt idx="3805">
                  <c:v>153.29985082048731</c:v>
                </c:pt>
                <c:pt idx="3806">
                  <c:v>153.34012928891099</c:v>
                </c:pt>
                <c:pt idx="3807">
                  <c:v>153.38040775733467</c:v>
                </c:pt>
                <c:pt idx="3808">
                  <c:v>153.42068622575832</c:v>
                </c:pt>
                <c:pt idx="3809">
                  <c:v>153.460964694182</c:v>
                </c:pt>
                <c:pt idx="3810">
                  <c:v>153.50124316260568</c:v>
                </c:pt>
                <c:pt idx="3811">
                  <c:v>153.54152163102935</c:v>
                </c:pt>
                <c:pt idx="3812">
                  <c:v>153.58180009945301</c:v>
                </c:pt>
                <c:pt idx="3813">
                  <c:v>153.62207856787668</c:v>
                </c:pt>
                <c:pt idx="3814">
                  <c:v>153.66235703630034</c:v>
                </c:pt>
                <c:pt idx="3815">
                  <c:v>153.70263550472401</c:v>
                </c:pt>
                <c:pt idx="3816">
                  <c:v>153.74291397314769</c:v>
                </c:pt>
                <c:pt idx="3817">
                  <c:v>153.78319244157134</c:v>
                </c:pt>
                <c:pt idx="3818">
                  <c:v>153.82347090999502</c:v>
                </c:pt>
                <c:pt idx="3819">
                  <c:v>153.8637493784187</c:v>
                </c:pt>
                <c:pt idx="3820">
                  <c:v>153.90402784684235</c:v>
                </c:pt>
                <c:pt idx="3821">
                  <c:v>153.94430631526603</c:v>
                </c:pt>
                <c:pt idx="3822">
                  <c:v>153.98458478368971</c:v>
                </c:pt>
                <c:pt idx="3823">
                  <c:v>154.02486325211339</c:v>
                </c:pt>
                <c:pt idx="3824">
                  <c:v>154.06514172053704</c:v>
                </c:pt>
                <c:pt idx="3825">
                  <c:v>154.10542018896072</c:v>
                </c:pt>
                <c:pt idx="3826">
                  <c:v>154.1456986573844</c:v>
                </c:pt>
                <c:pt idx="3827">
                  <c:v>154.18597712580805</c:v>
                </c:pt>
                <c:pt idx="3828">
                  <c:v>154.22625559423173</c:v>
                </c:pt>
                <c:pt idx="3829">
                  <c:v>154.26653406265538</c:v>
                </c:pt>
                <c:pt idx="3830">
                  <c:v>154.30681253107906</c:v>
                </c:pt>
                <c:pt idx="3831">
                  <c:v>154.34709099950274</c:v>
                </c:pt>
                <c:pt idx="3832">
                  <c:v>154.38736946792639</c:v>
                </c:pt>
                <c:pt idx="3833">
                  <c:v>154.42764793635007</c:v>
                </c:pt>
                <c:pt idx="3834">
                  <c:v>154.46792640477375</c:v>
                </c:pt>
                <c:pt idx="3835">
                  <c:v>154.50820487319743</c:v>
                </c:pt>
                <c:pt idx="3836">
                  <c:v>154.54848334162108</c:v>
                </c:pt>
                <c:pt idx="3837">
                  <c:v>154.58876181004476</c:v>
                </c:pt>
                <c:pt idx="3838">
                  <c:v>154.62904027846844</c:v>
                </c:pt>
                <c:pt idx="3839">
                  <c:v>154.66931874689209</c:v>
                </c:pt>
                <c:pt idx="3840">
                  <c:v>154.70959721531577</c:v>
                </c:pt>
                <c:pt idx="3841">
                  <c:v>154.74987568373942</c:v>
                </c:pt>
                <c:pt idx="3842">
                  <c:v>154.7901541521631</c:v>
                </c:pt>
                <c:pt idx="3843">
                  <c:v>154.83043262058678</c:v>
                </c:pt>
                <c:pt idx="3844">
                  <c:v>154.87071108901043</c:v>
                </c:pt>
                <c:pt idx="3845">
                  <c:v>154.91098955743411</c:v>
                </c:pt>
                <c:pt idx="3846">
                  <c:v>154.95126802585779</c:v>
                </c:pt>
                <c:pt idx="3847">
                  <c:v>154.99154649428147</c:v>
                </c:pt>
                <c:pt idx="3848">
                  <c:v>155.03182496270512</c:v>
                </c:pt>
                <c:pt idx="3849">
                  <c:v>155.0721034311288</c:v>
                </c:pt>
                <c:pt idx="3850">
                  <c:v>155.11238189955247</c:v>
                </c:pt>
                <c:pt idx="3851">
                  <c:v>155.15266036797613</c:v>
                </c:pt>
                <c:pt idx="3852">
                  <c:v>155.1929388363998</c:v>
                </c:pt>
                <c:pt idx="3853">
                  <c:v>155.23321730482346</c:v>
                </c:pt>
                <c:pt idx="3854">
                  <c:v>155.27349577324713</c:v>
                </c:pt>
                <c:pt idx="3855">
                  <c:v>155.31377424167081</c:v>
                </c:pt>
                <c:pt idx="3856">
                  <c:v>155.35405271009446</c:v>
                </c:pt>
                <c:pt idx="3857">
                  <c:v>155.39433117851814</c:v>
                </c:pt>
                <c:pt idx="3858">
                  <c:v>155.43460964694182</c:v>
                </c:pt>
                <c:pt idx="3859">
                  <c:v>155.4748881153655</c:v>
                </c:pt>
                <c:pt idx="3860">
                  <c:v>155.51516658378915</c:v>
                </c:pt>
                <c:pt idx="3861">
                  <c:v>155.55544505221283</c:v>
                </c:pt>
                <c:pt idx="3862">
                  <c:v>155.59572352063651</c:v>
                </c:pt>
                <c:pt idx="3863">
                  <c:v>155.63600198906016</c:v>
                </c:pt>
                <c:pt idx="3864">
                  <c:v>155.67628045748384</c:v>
                </c:pt>
                <c:pt idx="3865">
                  <c:v>155.71655892590749</c:v>
                </c:pt>
                <c:pt idx="3866">
                  <c:v>155.7568373943312</c:v>
                </c:pt>
                <c:pt idx="3867">
                  <c:v>155.79711586275485</c:v>
                </c:pt>
                <c:pt idx="3868">
                  <c:v>155.8373943311785</c:v>
                </c:pt>
                <c:pt idx="3869">
                  <c:v>155.87767279960218</c:v>
                </c:pt>
                <c:pt idx="3870">
                  <c:v>155.91795126802586</c:v>
                </c:pt>
                <c:pt idx="3871">
                  <c:v>155.95822973644954</c:v>
                </c:pt>
                <c:pt idx="3872">
                  <c:v>155.99850820487319</c:v>
                </c:pt>
                <c:pt idx="3873">
                  <c:v>156.03878667329687</c:v>
                </c:pt>
                <c:pt idx="3874">
                  <c:v>156.07906514172055</c:v>
                </c:pt>
                <c:pt idx="3875">
                  <c:v>156.1193436101442</c:v>
                </c:pt>
                <c:pt idx="3876">
                  <c:v>156.15962207856788</c:v>
                </c:pt>
                <c:pt idx="3877">
                  <c:v>156.19990054699156</c:v>
                </c:pt>
                <c:pt idx="3878">
                  <c:v>156.24017901541524</c:v>
                </c:pt>
                <c:pt idx="3879">
                  <c:v>156.28045748383889</c:v>
                </c:pt>
                <c:pt idx="3880">
                  <c:v>156.32073595226254</c:v>
                </c:pt>
                <c:pt idx="3881">
                  <c:v>156.36101442068622</c:v>
                </c:pt>
                <c:pt idx="3882">
                  <c:v>156.4012928891099</c:v>
                </c:pt>
                <c:pt idx="3883">
                  <c:v>156.44157135753358</c:v>
                </c:pt>
                <c:pt idx="3884">
                  <c:v>156.48184982595723</c:v>
                </c:pt>
                <c:pt idx="3885">
                  <c:v>156.52212829438091</c:v>
                </c:pt>
                <c:pt idx="3886">
                  <c:v>156.56240676280459</c:v>
                </c:pt>
                <c:pt idx="3887">
                  <c:v>156.60268523122824</c:v>
                </c:pt>
                <c:pt idx="3888">
                  <c:v>156.64296369965192</c:v>
                </c:pt>
                <c:pt idx="3889">
                  <c:v>156.68324216807559</c:v>
                </c:pt>
                <c:pt idx="3890">
                  <c:v>156.72352063649927</c:v>
                </c:pt>
                <c:pt idx="3891">
                  <c:v>156.76379910492292</c:v>
                </c:pt>
                <c:pt idx="3892">
                  <c:v>156.80407757334658</c:v>
                </c:pt>
                <c:pt idx="3893">
                  <c:v>156.84435604177025</c:v>
                </c:pt>
                <c:pt idx="3894">
                  <c:v>156.88463451019393</c:v>
                </c:pt>
                <c:pt idx="3895">
                  <c:v>156.92491297861761</c:v>
                </c:pt>
                <c:pt idx="3896">
                  <c:v>156.96519144704126</c:v>
                </c:pt>
                <c:pt idx="3897">
                  <c:v>157.00546991546494</c:v>
                </c:pt>
                <c:pt idx="3898">
                  <c:v>157.04574838388862</c:v>
                </c:pt>
                <c:pt idx="3899">
                  <c:v>157.08602685231227</c:v>
                </c:pt>
                <c:pt idx="3900">
                  <c:v>157.12630532073595</c:v>
                </c:pt>
                <c:pt idx="3901">
                  <c:v>157.16658378915963</c:v>
                </c:pt>
                <c:pt idx="3902">
                  <c:v>157.20686225758331</c:v>
                </c:pt>
                <c:pt idx="3903">
                  <c:v>157.24714072600696</c:v>
                </c:pt>
                <c:pt idx="3904">
                  <c:v>157.28741919443061</c:v>
                </c:pt>
                <c:pt idx="3905">
                  <c:v>157.32769766285429</c:v>
                </c:pt>
                <c:pt idx="3906">
                  <c:v>157.36797613127797</c:v>
                </c:pt>
                <c:pt idx="3907">
                  <c:v>157.40825459970165</c:v>
                </c:pt>
                <c:pt idx="3908">
                  <c:v>157.4485330681253</c:v>
                </c:pt>
                <c:pt idx="3909">
                  <c:v>157.48881153654898</c:v>
                </c:pt>
                <c:pt idx="3910">
                  <c:v>157.52909000497266</c:v>
                </c:pt>
                <c:pt idx="3911">
                  <c:v>157.56936847339631</c:v>
                </c:pt>
                <c:pt idx="3912">
                  <c:v>157.60964694181999</c:v>
                </c:pt>
                <c:pt idx="3913">
                  <c:v>157.64992541024367</c:v>
                </c:pt>
                <c:pt idx="3914">
                  <c:v>157.69020387866735</c:v>
                </c:pt>
                <c:pt idx="3915">
                  <c:v>157.730482347091</c:v>
                </c:pt>
                <c:pt idx="3916">
                  <c:v>157.77076081551468</c:v>
                </c:pt>
                <c:pt idx="3917">
                  <c:v>157.81103928393836</c:v>
                </c:pt>
                <c:pt idx="3918">
                  <c:v>157.85131775236201</c:v>
                </c:pt>
                <c:pt idx="3919">
                  <c:v>157.89159622078569</c:v>
                </c:pt>
                <c:pt idx="3920">
                  <c:v>157.93187468920934</c:v>
                </c:pt>
                <c:pt idx="3921">
                  <c:v>157.97215315763302</c:v>
                </c:pt>
                <c:pt idx="3922">
                  <c:v>158.0124316260567</c:v>
                </c:pt>
                <c:pt idx="3923">
                  <c:v>158.05271009448035</c:v>
                </c:pt>
                <c:pt idx="3924">
                  <c:v>158.09298856290403</c:v>
                </c:pt>
                <c:pt idx="3925">
                  <c:v>158.1332670313277</c:v>
                </c:pt>
                <c:pt idx="3926">
                  <c:v>158.17354549975138</c:v>
                </c:pt>
                <c:pt idx="3927">
                  <c:v>158.21382396817503</c:v>
                </c:pt>
                <c:pt idx="3928">
                  <c:v>158.25410243659871</c:v>
                </c:pt>
                <c:pt idx="3929">
                  <c:v>158.29438090502239</c:v>
                </c:pt>
                <c:pt idx="3930">
                  <c:v>158.33465937344604</c:v>
                </c:pt>
                <c:pt idx="3931">
                  <c:v>158.37493784186972</c:v>
                </c:pt>
                <c:pt idx="3932">
                  <c:v>158.41521631029337</c:v>
                </c:pt>
                <c:pt idx="3933">
                  <c:v>158.45549477871705</c:v>
                </c:pt>
                <c:pt idx="3934">
                  <c:v>158.49577324714073</c:v>
                </c:pt>
                <c:pt idx="3935">
                  <c:v>158.53605171556438</c:v>
                </c:pt>
                <c:pt idx="3936">
                  <c:v>158.57633018398806</c:v>
                </c:pt>
                <c:pt idx="3937">
                  <c:v>158.61660865241174</c:v>
                </c:pt>
                <c:pt idx="3938">
                  <c:v>158.65688712083539</c:v>
                </c:pt>
                <c:pt idx="3939">
                  <c:v>158.69716558925907</c:v>
                </c:pt>
                <c:pt idx="3940">
                  <c:v>158.73744405768275</c:v>
                </c:pt>
                <c:pt idx="3941">
                  <c:v>158.77772252610643</c:v>
                </c:pt>
                <c:pt idx="3942">
                  <c:v>158.81800099453008</c:v>
                </c:pt>
                <c:pt idx="3943">
                  <c:v>158.85827946295376</c:v>
                </c:pt>
                <c:pt idx="3944">
                  <c:v>158.89855793137741</c:v>
                </c:pt>
                <c:pt idx="3945">
                  <c:v>158.93883639980109</c:v>
                </c:pt>
                <c:pt idx="3946">
                  <c:v>158.97911486822477</c:v>
                </c:pt>
                <c:pt idx="3947">
                  <c:v>159.01939333664842</c:v>
                </c:pt>
                <c:pt idx="3948">
                  <c:v>159.0596718050721</c:v>
                </c:pt>
                <c:pt idx="3949">
                  <c:v>159.09995027349578</c:v>
                </c:pt>
                <c:pt idx="3950">
                  <c:v>159.14022874191943</c:v>
                </c:pt>
                <c:pt idx="3951">
                  <c:v>159.18050721034311</c:v>
                </c:pt>
                <c:pt idx="3952">
                  <c:v>159.22078567876679</c:v>
                </c:pt>
                <c:pt idx="3953">
                  <c:v>159.26106414719047</c:v>
                </c:pt>
                <c:pt idx="3954">
                  <c:v>159.30134261561412</c:v>
                </c:pt>
                <c:pt idx="3955">
                  <c:v>159.3416210840378</c:v>
                </c:pt>
                <c:pt idx="3956">
                  <c:v>159.38189955246148</c:v>
                </c:pt>
                <c:pt idx="3957">
                  <c:v>159.42217802088513</c:v>
                </c:pt>
                <c:pt idx="3958">
                  <c:v>159.46245648930881</c:v>
                </c:pt>
                <c:pt idx="3959">
                  <c:v>159.50273495773246</c:v>
                </c:pt>
                <c:pt idx="3960">
                  <c:v>159.54301342615614</c:v>
                </c:pt>
                <c:pt idx="3961">
                  <c:v>159.58329189457982</c:v>
                </c:pt>
                <c:pt idx="3962">
                  <c:v>159.62357036300347</c:v>
                </c:pt>
                <c:pt idx="3963">
                  <c:v>159.66384883142715</c:v>
                </c:pt>
                <c:pt idx="3964">
                  <c:v>159.70412729985082</c:v>
                </c:pt>
                <c:pt idx="3965">
                  <c:v>159.7444057682745</c:v>
                </c:pt>
                <c:pt idx="3966">
                  <c:v>159.78468423669815</c:v>
                </c:pt>
                <c:pt idx="3967">
                  <c:v>159.82496270512183</c:v>
                </c:pt>
                <c:pt idx="3968">
                  <c:v>159.86524117354551</c:v>
                </c:pt>
                <c:pt idx="3969">
                  <c:v>159.90551964196916</c:v>
                </c:pt>
                <c:pt idx="3970">
                  <c:v>159.94579811039284</c:v>
                </c:pt>
                <c:pt idx="3971">
                  <c:v>159.98607657881649</c:v>
                </c:pt>
                <c:pt idx="3972">
                  <c:v>160.02635504724017</c:v>
                </c:pt>
                <c:pt idx="3973">
                  <c:v>160.06663351566385</c:v>
                </c:pt>
                <c:pt idx="3974">
                  <c:v>160.1069119840875</c:v>
                </c:pt>
                <c:pt idx="3975">
                  <c:v>160.14719045251118</c:v>
                </c:pt>
                <c:pt idx="3976">
                  <c:v>160.18746892093486</c:v>
                </c:pt>
                <c:pt idx="3977">
                  <c:v>160.22774738935854</c:v>
                </c:pt>
                <c:pt idx="3978">
                  <c:v>160.26802585778219</c:v>
                </c:pt>
                <c:pt idx="3979">
                  <c:v>160.30830432620587</c:v>
                </c:pt>
                <c:pt idx="3980">
                  <c:v>160.34858279462955</c:v>
                </c:pt>
                <c:pt idx="3981">
                  <c:v>160.3888612630532</c:v>
                </c:pt>
                <c:pt idx="3982">
                  <c:v>160.42913973147688</c:v>
                </c:pt>
                <c:pt idx="3983">
                  <c:v>160.46941819990053</c:v>
                </c:pt>
                <c:pt idx="3984">
                  <c:v>160.50969666832421</c:v>
                </c:pt>
                <c:pt idx="3985">
                  <c:v>160.54997513674789</c:v>
                </c:pt>
                <c:pt idx="3986">
                  <c:v>160.59025360517154</c:v>
                </c:pt>
                <c:pt idx="3987">
                  <c:v>160.63053207359522</c:v>
                </c:pt>
                <c:pt idx="3988">
                  <c:v>160.6708105420189</c:v>
                </c:pt>
                <c:pt idx="3989">
                  <c:v>160.71108901044258</c:v>
                </c:pt>
                <c:pt idx="3990">
                  <c:v>160.75136747886623</c:v>
                </c:pt>
                <c:pt idx="3991">
                  <c:v>160.79164594728991</c:v>
                </c:pt>
                <c:pt idx="3992">
                  <c:v>160.83192441571359</c:v>
                </c:pt>
                <c:pt idx="3993">
                  <c:v>160.87220288413724</c:v>
                </c:pt>
                <c:pt idx="3994">
                  <c:v>160.91248135256092</c:v>
                </c:pt>
                <c:pt idx="3995">
                  <c:v>160.95275982098457</c:v>
                </c:pt>
                <c:pt idx="3996">
                  <c:v>160.99303828940828</c:v>
                </c:pt>
                <c:pt idx="3997">
                  <c:v>161.03331675783193</c:v>
                </c:pt>
                <c:pt idx="3998">
                  <c:v>161.07359522625558</c:v>
                </c:pt>
                <c:pt idx="3999">
                  <c:v>161.11387369467926</c:v>
                </c:pt>
                <c:pt idx="4000">
                  <c:v>161.15415216310294</c:v>
                </c:pt>
                <c:pt idx="4001">
                  <c:v>161.19443063152661</c:v>
                </c:pt>
                <c:pt idx="4002">
                  <c:v>161.23470909995027</c:v>
                </c:pt>
                <c:pt idx="4003">
                  <c:v>161.27498756837394</c:v>
                </c:pt>
                <c:pt idx="4004">
                  <c:v>161.31526603679762</c:v>
                </c:pt>
                <c:pt idx="4005">
                  <c:v>161.35554450522127</c:v>
                </c:pt>
                <c:pt idx="4006">
                  <c:v>161.39582297364495</c:v>
                </c:pt>
                <c:pt idx="4007">
                  <c:v>161.43610144206863</c:v>
                </c:pt>
                <c:pt idx="4008">
                  <c:v>161.47637991049231</c:v>
                </c:pt>
                <c:pt idx="4009">
                  <c:v>161.51665837891596</c:v>
                </c:pt>
                <c:pt idx="4010">
                  <c:v>161.55693684733961</c:v>
                </c:pt>
                <c:pt idx="4011">
                  <c:v>161.59721531576329</c:v>
                </c:pt>
                <c:pt idx="4012">
                  <c:v>161.63749378418697</c:v>
                </c:pt>
                <c:pt idx="4013">
                  <c:v>161.67777225261065</c:v>
                </c:pt>
                <c:pt idx="4014">
                  <c:v>161.7180507210343</c:v>
                </c:pt>
                <c:pt idx="4015">
                  <c:v>161.75832918945798</c:v>
                </c:pt>
                <c:pt idx="4016">
                  <c:v>161.79860765788166</c:v>
                </c:pt>
                <c:pt idx="4017">
                  <c:v>161.83888612630531</c:v>
                </c:pt>
                <c:pt idx="4018">
                  <c:v>161.87916459472899</c:v>
                </c:pt>
                <c:pt idx="4019">
                  <c:v>161.91944306315267</c:v>
                </c:pt>
                <c:pt idx="4020">
                  <c:v>161.95972153157635</c:v>
                </c:pt>
                <c:pt idx="4021">
                  <c:v>162</c:v>
                </c:pt>
              </c:numCache>
            </c:numRef>
          </c:xVal>
          <c:yVal>
            <c:numRef>
              <c:f>num_apa_5_of_cit!$C$1:$C$4022</c:f>
              <c:numCache>
                <c:formatCode>General</c:formatCode>
                <c:ptCount val="4022"/>
                <c:pt idx="0">
                  <c:v>0</c:v>
                </c:pt>
                <c:pt idx="1">
                  <c:v>0</c:v>
                </c:pt>
                <c:pt idx="2">
                  <c:v>0</c:v>
                </c:pt>
                <c:pt idx="3">
                  <c:v>0</c:v>
                </c:pt>
                <c:pt idx="4">
                  <c:v>0</c:v>
                </c:pt>
                <c:pt idx="5">
                  <c:v>0</c:v>
                </c:pt>
                <c:pt idx="6">
                  <c:v>11</c:v>
                </c:pt>
                <c:pt idx="7">
                  <c:v>13</c:v>
                </c:pt>
                <c:pt idx="8">
                  <c:v>32</c:v>
                </c:pt>
                <c:pt idx="9">
                  <c:v>13</c:v>
                </c:pt>
                <c:pt idx="10">
                  <c:v>38</c:v>
                </c:pt>
                <c:pt idx="11">
                  <c:v>48</c:v>
                </c:pt>
                <c:pt idx="12">
                  <c:v>13</c:v>
                </c:pt>
                <c:pt idx="13">
                  <c:v>15</c:v>
                </c:pt>
                <c:pt idx="14">
                  <c:v>33</c:v>
                </c:pt>
                <c:pt idx="15">
                  <c:v>13</c:v>
                </c:pt>
                <c:pt idx="16">
                  <c:v>19</c:v>
                </c:pt>
                <c:pt idx="17">
                  <c:v>36</c:v>
                </c:pt>
                <c:pt idx="18">
                  <c:v>33</c:v>
                </c:pt>
                <c:pt idx="19">
                  <c:v>25</c:v>
                </c:pt>
                <c:pt idx="20">
                  <c:v>28</c:v>
                </c:pt>
                <c:pt idx="21">
                  <c:v>30</c:v>
                </c:pt>
                <c:pt idx="22">
                  <c:v>36</c:v>
                </c:pt>
                <c:pt idx="23">
                  <c:v>43</c:v>
                </c:pt>
                <c:pt idx="24">
                  <c:v>67</c:v>
                </c:pt>
                <c:pt idx="25">
                  <c:v>59</c:v>
                </c:pt>
                <c:pt idx="26">
                  <c:v>41</c:v>
                </c:pt>
                <c:pt idx="27">
                  <c:v>38</c:v>
                </c:pt>
                <c:pt idx="28">
                  <c:v>70</c:v>
                </c:pt>
                <c:pt idx="29">
                  <c:v>49</c:v>
                </c:pt>
                <c:pt idx="30">
                  <c:v>79</c:v>
                </c:pt>
                <c:pt idx="31">
                  <c:v>75</c:v>
                </c:pt>
                <c:pt idx="32">
                  <c:v>87</c:v>
                </c:pt>
                <c:pt idx="33">
                  <c:v>77</c:v>
                </c:pt>
                <c:pt idx="34">
                  <c:v>80</c:v>
                </c:pt>
                <c:pt idx="35">
                  <c:v>90</c:v>
                </c:pt>
                <c:pt idx="36">
                  <c:v>67</c:v>
                </c:pt>
                <c:pt idx="37">
                  <c:v>96</c:v>
                </c:pt>
                <c:pt idx="38">
                  <c:v>65</c:v>
                </c:pt>
                <c:pt idx="39">
                  <c:v>64</c:v>
                </c:pt>
                <c:pt idx="40">
                  <c:v>86</c:v>
                </c:pt>
                <c:pt idx="41">
                  <c:v>71</c:v>
                </c:pt>
                <c:pt idx="42">
                  <c:v>58</c:v>
                </c:pt>
                <c:pt idx="43">
                  <c:v>84</c:v>
                </c:pt>
                <c:pt idx="44">
                  <c:v>93</c:v>
                </c:pt>
                <c:pt idx="45">
                  <c:v>84</c:v>
                </c:pt>
                <c:pt idx="46">
                  <c:v>93</c:v>
                </c:pt>
                <c:pt idx="47">
                  <c:v>84</c:v>
                </c:pt>
                <c:pt idx="48">
                  <c:v>97</c:v>
                </c:pt>
                <c:pt idx="49">
                  <c:v>76</c:v>
                </c:pt>
                <c:pt idx="50">
                  <c:v>94</c:v>
                </c:pt>
                <c:pt idx="51">
                  <c:v>83</c:v>
                </c:pt>
                <c:pt idx="52">
                  <c:v>88</c:v>
                </c:pt>
                <c:pt idx="53">
                  <c:v>80</c:v>
                </c:pt>
                <c:pt idx="54">
                  <c:v>76</c:v>
                </c:pt>
                <c:pt idx="55">
                  <c:v>67</c:v>
                </c:pt>
                <c:pt idx="56">
                  <c:v>100</c:v>
                </c:pt>
                <c:pt idx="57">
                  <c:v>81</c:v>
                </c:pt>
                <c:pt idx="58">
                  <c:v>85</c:v>
                </c:pt>
                <c:pt idx="59">
                  <c:v>97</c:v>
                </c:pt>
                <c:pt idx="60">
                  <c:v>108</c:v>
                </c:pt>
                <c:pt idx="61">
                  <c:v>92</c:v>
                </c:pt>
                <c:pt idx="62">
                  <c:v>101</c:v>
                </c:pt>
                <c:pt idx="63">
                  <c:v>99</c:v>
                </c:pt>
                <c:pt idx="64">
                  <c:v>121</c:v>
                </c:pt>
                <c:pt idx="65">
                  <c:v>139</c:v>
                </c:pt>
                <c:pt idx="66">
                  <c:v>135</c:v>
                </c:pt>
                <c:pt idx="67">
                  <c:v>151</c:v>
                </c:pt>
                <c:pt idx="68">
                  <c:v>135</c:v>
                </c:pt>
                <c:pt idx="69">
                  <c:v>152</c:v>
                </c:pt>
                <c:pt idx="70">
                  <c:v>148</c:v>
                </c:pt>
                <c:pt idx="71">
                  <c:v>147</c:v>
                </c:pt>
                <c:pt idx="72">
                  <c:v>148</c:v>
                </c:pt>
                <c:pt idx="73">
                  <c:v>151</c:v>
                </c:pt>
                <c:pt idx="74">
                  <c:v>156</c:v>
                </c:pt>
                <c:pt idx="75">
                  <c:v>136</c:v>
                </c:pt>
                <c:pt idx="76">
                  <c:v>124</c:v>
                </c:pt>
                <c:pt idx="77">
                  <c:v>118</c:v>
                </c:pt>
                <c:pt idx="78">
                  <c:v>123</c:v>
                </c:pt>
                <c:pt idx="79">
                  <c:v>131</c:v>
                </c:pt>
                <c:pt idx="80">
                  <c:v>136</c:v>
                </c:pt>
                <c:pt idx="81">
                  <c:v>146</c:v>
                </c:pt>
                <c:pt idx="82">
                  <c:v>164</c:v>
                </c:pt>
                <c:pt idx="83">
                  <c:v>137</c:v>
                </c:pt>
                <c:pt idx="84">
                  <c:v>125</c:v>
                </c:pt>
                <c:pt idx="85">
                  <c:v>101</c:v>
                </c:pt>
                <c:pt idx="86">
                  <c:v>142</c:v>
                </c:pt>
                <c:pt idx="87">
                  <c:v>128</c:v>
                </c:pt>
                <c:pt idx="88">
                  <c:v>132</c:v>
                </c:pt>
                <c:pt idx="89">
                  <c:v>148</c:v>
                </c:pt>
                <c:pt idx="90">
                  <c:v>153</c:v>
                </c:pt>
                <c:pt idx="91">
                  <c:v>145</c:v>
                </c:pt>
                <c:pt idx="92">
                  <c:v>139</c:v>
                </c:pt>
                <c:pt idx="93">
                  <c:v>131</c:v>
                </c:pt>
                <c:pt idx="94">
                  <c:v>115</c:v>
                </c:pt>
                <c:pt idx="95">
                  <c:v>174</c:v>
                </c:pt>
                <c:pt idx="96">
                  <c:v>139</c:v>
                </c:pt>
                <c:pt idx="97">
                  <c:v>149</c:v>
                </c:pt>
                <c:pt idx="98">
                  <c:v>126</c:v>
                </c:pt>
                <c:pt idx="99">
                  <c:v>171</c:v>
                </c:pt>
                <c:pt idx="100">
                  <c:v>158</c:v>
                </c:pt>
                <c:pt idx="101">
                  <c:v>160</c:v>
                </c:pt>
                <c:pt idx="102">
                  <c:v>184</c:v>
                </c:pt>
                <c:pt idx="103">
                  <c:v>212</c:v>
                </c:pt>
                <c:pt idx="104">
                  <c:v>203</c:v>
                </c:pt>
                <c:pt idx="105">
                  <c:v>242</c:v>
                </c:pt>
                <c:pt idx="106">
                  <c:v>154</c:v>
                </c:pt>
                <c:pt idx="107">
                  <c:v>162</c:v>
                </c:pt>
                <c:pt idx="108">
                  <c:v>150</c:v>
                </c:pt>
                <c:pt idx="109">
                  <c:v>165</c:v>
                </c:pt>
                <c:pt idx="110">
                  <c:v>155</c:v>
                </c:pt>
                <c:pt idx="111">
                  <c:v>219</c:v>
                </c:pt>
                <c:pt idx="112">
                  <c:v>253</c:v>
                </c:pt>
                <c:pt idx="113">
                  <c:v>235</c:v>
                </c:pt>
                <c:pt idx="114">
                  <c:v>237</c:v>
                </c:pt>
                <c:pt idx="115">
                  <c:v>232</c:v>
                </c:pt>
                <c:pt idx="116">
                  <c:v>237</c:v>
                </c:pt>
                <c:pt idx="117">
                  <c:v>222</c:v>
                </c:pt>
                <c:pt idx="118">
                  <c:v>209</c:v>
                </c:pt>
                <c:pt idx="119">
                  <c:v>227</c:v>
                </c:pt>
                <c:pt idx="120">
                  <c:v>209</c:v>
                </c:pt>
                <c:pt idx="121">
                  <c:v>187</c:v>
                </c:pt>
                <c:pt idx="122">
                  <c:v>217</c:v>
                </c:pt>
                <c:pt idx="123">
                  <c:v>209</c:v>
                </c:pt>
                <c:pt idx="124">
                  <c:v>219</c:v>
                </c:pt>
                <c:pt idx="125">
                  <c:v>227</c:v>
                </c:pt>
                <c:pt idx="126">
                  <c:v>225</c:v>
                </c:pt>
                <c:pt idx="127">
                  <c:v>242</c:v>
                </c:pt>
                <c:pt idx="128">
                  <c:v>259</c:v>
                </c:pt>
                <c:pt idx="129">
                  <c:v>264</c:v>
                </c:pt>
                <c:pt idx="130">
                  <c:v>231</c:v>
                </c:pt>
                <c:pt idx="131">
                  <c:v>255</c:v>
                </c:pt>
                <c:pt idx="132">
                  <c:v>243</c:v>
                </c:pt>
                <c:pt idx="133">
                  <c:v>254</c:v>
                </c:pt>
                <c:pt idx="134">
                  <c:v>267</c:v>
                </c:pt>
                <c:pt idx="135">
                  <c:v>280</c:v>
                </c:pt>
                <c:pt idx="136">
                  <c:v>296</c:v>
                </c:pt>
                <c:pt idx="137">
                  <c:v>283</c:v>
                </c:pt>
                <c:pt idx="138">
                  <c:v>275</c:v>
                </c:pt>
                <c:pt idx="139">
                  <c:v>290</c:v>
                </c:pt>
                <c:pt idx="140">
                  <c:v>272</c:v>
                </c:pt>
                <c:pt idx="141">
                  <c:v>279</c:v>
                </c:pt>
                <c:pt idx="142">
                  <c:v>289</c:v>
                </c:pt>
                <c:pt idx="143">
                  <c:v>276</c:v>
                </c:pt>
                <c:pt idx="144">
                  <c:v>285</c:v>
                </c:pt>
                <c:pt idx="145">
                  <c:v>323</c:v>
                </c:pt>
                <c:pt idx="146">
                  <c:v>253</c:v>
                </c:pt>
                <c:pt idx="147">
                  <c:v>308</c:v>
                </c:pt>
                <c:pt idx="148">
                  <c:v>263</c:v>
                </c:pt>
                <c:pt idx="149">
                  <c:v>296</c:v>
                </c:pt>
                <c:pt idx="150">
                  <c:v>308</c:v>
                </c:pt>
                <c:pt idx="151">
                  <c:v>300</c:v>
                </c:pt>
                <c:pt idx="152">
                  <c:v>319</c:v>
                </c:pt>
                <c:pt idx="153">
                  <c:v>317</c:v>
                </c:pt>
                <c:pt idx="154">
                  <c:v>319</c:v>
                </c:pt>
                <c:pt idx="155">
                  <c:v>312</c:v>
                </c:pt>
                <c:pt idx="156">
                  <c:v>308</c:v>
                </c:pt>
                <c:pt idx="157">
                  <c:v>304</c:v>
                </c:pt>
                <c:pt idx="158">
                  <c:v>307</c:v>
                </c:pt>
                <c:pt idx="159">
                  <c:v>294</c:v>
                </c:pt>
                <c:pt idx="160">
                  <c:v>297</c:v>
                </c:pt>
                <c:pt idx="161">
                  <c:v>289</c:v>
                </c:pt>
                <c:pt idx="162">
                  <c:v>317</c:v>
                </c:pt>
                <c:pt idx="163">
                  <c:v>328</c:v>
                </c:pt>
                <c:pt idx="164">
                  <c:v>297</c:v>
                </c:pt>
                <c:pt idx="165">
                  <c:v>270</c:v>
                </c:pt>
                <c:pt idx="166">
                  <c:v>298</c:v>
                </c:pt>
                <c:pt idx="167">
                  <c:v>298</c:v>
                </c:pt>
                <c:pt idx="168">
                  <c:v>328</c:v>
                </c:pt>
                <c:pt idx="169">
                  <c:v>324</c:v>
                </c:pt>
                <c:pt idx="170">
                  <c:v>319</c:v>
                </c:pt>
                <c:pt idx="171">
                  <c:v>320</c:v>
                </c:pt>
                <c:pt idx="172">
                  <c:v>293</c:v>
                </c:pt>
                <c:pt idx="173">
                  <c:v>314</c:v>
                </c:pt>
                <c:pt idx="174">
                  <c:v>323</c:v>
                </c:pt>
                <c:pt idx="175">
                  <c:v>336</c:v>
                </c:pt>
                <c:pt idx="176">
                  <c:v>317</c:v>
                </c:pt>
                <c:pt idx="177">
                  <c:v>355</c:v>
                </c:pt>
                <c:pt idx="178">
                  <c:v>333</c:v>
                </c:pt>
                <c:pt idx="179">
                  <c:v>327</c:v>
                </c:pt>
                <c:pt idx="180">
                  <c:v>336</c:v>
                </c:pt>
                <c:pt idx="181">
                  <c:v>314</c:v>
                </c:pt>
                <c:pt idx="182">
                  <c:v>295</c:v>
                </c:pt>
                <c:pt idx="183">
                  <c:v>317</c:v>
                </c:pt>
                <c:pt idx="184">
                  <c:v>308</c:v>
                </c:pt>
                <c:pt idx="185">
                  <c:v>296</c:v>
                </c:pt>
                <c:pt idx="186">
                  <c:v>287</c:v>
                </c:pt>
                <c:pt idx="187">
                  <c:v>279</c:v>
                </c:pt>
                <c:pt idx="188">
                  <c:v>303</c:v>
                </c:pt>
                <c:pt idx="189">
                  <c:v>291</c:v>
                </c:pt>
                <c:pt idx="190">
                  <c:v>310</c:v>
                </c:pt>
                <c:pt idx="191">
                  <c:v>327</c:v>
                </c:pt>
                <c:pt idx="192">
                  <c:v>303</c:v>
                </c:pt>
                <c:pt idx="193">
                  <c:v>333</c:v>
                </c:pt>
                <c:pt idx="194">
                  <c:v>347</c:v>
                </c:pt>
                <c:pt idx="195">
                  <c:v>335</c:v>
                </c:pt>
                <c:pt idx="196">
                  <c:v>306</c:v>
                </c:pt>
                <c:pt idx="197">
                  <c:v>354</c:v>
                </c:pt>
                <c:pt idx="198">
                  <c:v>366</c:v>
                </c:pt>
                <c:pt idx="199">
                  <c:v>373</c:v>
                </c:pt>
                <c:pt idx="200">
                  <c:v>369</c:v>
                </c:pt>
                <c:pt idx="201">
                  <c:v>361</c:v>
                </c:pt>
                <c:pt idx="202">
                  <c:v>366</c:v>
                </c:pt>
                <c:pt idx="203">
                  <c:v>382</c:v>
                </c:pt>
                <c:pt idx="204">
                  <c:v>365</c:v>
                </c:pt>
                <c:pt idx="205">
                  <c:v>347</c:v>
                </c:pt>
                <c:pt idx="206">
                  <c:v>406</c:v>
                </c:pt>
                <c:pt idx="207">
                  <c:v>355</c:v>
                </c:pt>
                <c:pt idx="208">
                  <c:v>352</c:v>
                </c:pt>
                <c:pt idx="209">
                  <c:v>361</c:v>
                </c:pt>
                <c:pt idx="210">
                  <c:v>415</c:v>
                </c:pt>
                <c:pt idx="211">
                  <c:v>437</c:v>
                </c:pt>
                <c:pt idx="212">
                  <c:v>426</c:v>
                </c:pt>
                <c:pt idx="213">
                  <c:v>414</c:v>
                </c:pt>
                <c:pt idx="214">
                  <c:v>432</c:v>
                </c:pt>
                <c:pt idx="215">
                  <c:v>445</c:v>
                </c:pt>
                <c:pt idx="216">
                  <c:v>411</c:v>
                </c:pt>
                <c:pt idx="217">
                  <c:v>430</c:v>
                </c:pt>
                <c:pt idx="218">
                  <c:v>449</c:v>
                </c:pt>
                <c:pt idx="219">
                  <c:v>459</c:v>
                </c:pt>
                <c:pt idx="220">
                  <c:v>473</c:v>
                </c:pt>
                <c:pt idx="221">
                  <c:v>431</c:v>
                </c:pt>
                <c:pt idx="222">
                  <c:v>398</c:v>
                </c:pt>
                <c:pt idx="223">
                  <c:v>398</c:v>
                </c:pt>
                <c:pt idx="224">
                  <c:v>404</c:v>
                </c:pt>
                <c:pt idx="225">
                  <c:v>419</c:v>
                </c:pt>
                <c:pt idx="226">
                  <c:v>406</c:v>
                </c:pt>
                <c:pt idx="227">
                  <c:v>413</c:v>
                </c:pt>
                <c:pt idx="228">
                  <c:v>439</c:v>
                </c:pt>
                <c:pt idx="229">
                  <c:v>447</c:v>
                </c:pt>
                <c:pt idx="230">
                  <c:v>443</c:v>
                </c:pt>
                <c:pt idx="231">
                  <c:v>422</c:v>
                </c:pt>
                <c:pt idx="232">
                  <c:v>449</c:v>
                </c:pt>
                <c:pt idx="233">
                  <c:v>471</c:v>
                </c:pt>
                <c:pt idx="234">
                  <c:v>488</c:v>
                </c:pt>
                <c:pt idx="235">
                  <c:v>462</c:v>
                </c:pt>
                <c:pt idx="236">
                  <c:v>448</c:v>
                </c:pt>
                <c:pt idx="237">
                  <c:v>450</c:v>
                </c:pt>
                <c:pt idx="238">
                  <c:v>480</c:v>
                </c:pt>
                <c:pt idx="239">
                  <c:v>437</c:v>
                </c:pt>
                <c:pt idx="240">
                  <c:v>447</c:v>
                </c:pt>
                <c:pt idx="241">
                  <c:v>443</c:v>
                </c:pt>
                <c:pt idx="242">
                  <c:v>450</c:v>
                </c:pt>
                <c:pt idx="243">
                  <c:v>439</c:v>
                </c:pt>
                <c:pt idx="244">
                  <c:v>407</c:v>
                </c:pt>
                <c:pt idx="245">
                  <c:v>451</c:v>
                </c:pt>
                <c:pt idx="246">
                  <c:v>468</c:v>
                </c:pt>
                <c:pt idx="247">
                  <c:v>436</c:v>
                </c:pt>
                <c:pt idx="248">
                  <c:v>446</c:v>
                </c:pt>
                <c:pt idx="249">
                  <c:v>434</c:v>
                </c:pt>
                <c:pt idx="250">
                  <c:v>455</c:v>
                </c:pt>
                <c:pt idx="251">
                  <c:v>445</c:v>
                </c:pt>
                <c:pt idx="252">
                  <c:v>498</c:v>
                </c:pt>
                <c:pt idx="253">
                  <c:v>473</c:v>
                </c:pt>
                <c:pt idx="254">
                  <c:v>482</c:v>
                </c:pt>
                <c:pt idx="255">
                  <c:v>509</c:v>
                </c:pt>
                <c:pt idx="256">
                  <c:v>497</c:v>
                </c:pt>
                <c:pt idx="257">
                  <c:v>497</c:v>
                </c:pt>
                <c:pt idx="258">
                  <c:v>463</c:v>
                </c:pt>
                <c:pt idx="259">
                  <c:v>501</c:v>
                </c:pt>
                <c:pt idx="260">
                  <c:v>462</c:v>
                </c:pt>
                <c:pt idx="261">
                  <c:v>504</c:v>
                </c:pt>
                <c:pt idx="262">
                  <c:v>463</c:v>
                </c:pt>
                <c:pt idx="263">
                  <c:v>525</c:v>
                </c:pt>
                <c:pt idx="264">
                  <c:v>506</c:v>
                </c:pt>
                <c:pt idx="265">
                  <c:v>478</c:v>
                </c:pt>
                <c:pt idx="266">
                  <c:v>463</c:v>
                </c:pt>
                <c:pt idx="267">
                  <c:v>494</c:v>
                </c:pt>
                <c:pt idx="268">
                  <c:v>483</c:v>
                </c:pt>
                <c:pt idx="269">
                  <c:v>502</c:v>
                </c:pt>
                <c:pt idx="270">
                  <c:v>522</c:v>
                </c:pt>
                <c:pt idx="271">
                  <c:v>532</c:v>
                </c:pt>
                <c:pt idx="272">
                  <c:v>437</c:v>
                </c:pt>
                <c:pt idx="273">
                  <c:v>492</c:v>
                </c:pt>
                <c:pt idx="274">
                  <c:v>469</c:v>
                </c:pt>
                <c:pt idx="275">
                  <c:v>491</c:v>
                </c:pt>
                <c:pt idx="276">
                  <c:v>481</c:v>
                </c:pt>
                <c:pt idx="277">
                  <c:v>467</c:v>
                </c:pt>
                <c:pt idx="278">
                  <c:v>487</c:v>
                </c:pt>
                <c:pt idx="279">
                  <c:v>468</c:v>
                </c:pt>
                <c:pt idx="280">
                  <c:v>452</c:v>
                </c:pt>
                <c:pt idx="281">
                  <c:v>466</c:v>
                </c:pt>
                <c:pt idx="282">
                  <c:v>485</c:v>
                </c:pt>
                <c:pt idx="283">
                  <c:v>491</c:v>
                </c:pt>
                <c:pt idx="284">
                  <c:v>502</c:v>
                </c:pt>
                <c:pt idx="285">
                  <c:v>498</c:v>
                </c:pt>
                <c:pt idx="286">
                  <c:v>475</c:v>
                </c:pt>
                <c:pt idx="287">
                  <c:v>492</c:v>
                </c:pt>
                <c:pt idx="288">
                  <c:v>491</c:v>
                </c:pt>
                <c:pt idx="289">
                  <c:v>495</c:v>
                </c:pt>
                <c:pt idx="290">
                  <c:v>489</c:v>
                </c:pt>
                <c:pt idx="291">
                  <c:v>517</c:v>
                </c:pt>
                <c:pt idx="292">
                  <c:v>473</c:v>
                </c:pt>
                <c:pt idx="293">
                  <c:v>503</c:v>
                </c:pt>
                <c:pt idx="294">
                  <c:v>498</c:v>
                </c:pt>
                <c:pt idx="295">
                  <c:v>492</c:v>
                </c:pt>
                <c:pt idx="296">
                  <c:v>495</c:v>
                </c:pt>
                <c:pt idx="297">
                  <c:v>482</c:v>
                </c:pt>
                <c:pt idx="298">
                  <c:v>479</c:v>
                </c:pt>
                <c:pt idx="299">
                  <c:v>501</c:v>
                </c:pt>
                <c:pt idx="300">
                  <c:v>486</c:v>
                </c:pt>
                <c:pt idx="301">
                  <c:v>502</c:v>
                </c:pt>
                <c:pt idx="302">
                  <c:v>497</c:v>
                </c:pt>
                <c:pt idx="303">
                  <c:v>506</c:v>
                </c:pt>
                <c:pt idx="304">
                  <c:v>494</c:v>
                </c:pt>
                <c:pt idx="305">
                  <c:v>476</c:v>
                </c:pt>
                <c:pt idx="306">
                  <c:v>504</c:v>
                </c:pt>
                <c:pt idx="307">
                  <c:v>490</c:v>
                </c:pt>
                <c:pt idx="308">
                  <c:v>483</c:v>
                </c:pt>
                <c:pt idx="309">
                  <c:v>486</c:v>
                </c:pt>
                <c:pt idx="310">
                  <c:v>486</c:v>
                </c:pt>
                <c:pt idx="311">
                  <c:v>481</c:v>
                </c:pt>
                <c:pt idx="312">
                  <c:v>491</c:v>
                </c:pt>
                <c:pt idx="313">
                  <c:v>515</c:v>
                </c:pt>
                <c:pt idx="314">
                  <c:v>533</c:v>
                </c:pt>
                <c:pt idx="315">
                  <c:v>505</c:v>
                </c:pt>
                <c:pt idx="316">
                  <c:v>501</c:v>
                </c:pt>
                <c:pt idx="317">
                  <c:v>503</c:v>
                </c:pt>
                <c:pt idx="318">
                  <c:v>502</c:v>
                </c:pt>
                <c:pt idx="319">
                  <c:v>500</c:v>
                </c:pt>
                <c:pt idx="320">
                  <c:v>499</c:v>
                </c:pt>
                <c:pt idx="321">
                  <c:v>500</c:v>
                </c:pt>
                <c:pt idx="322">
                  <c:v>509</c:v>
                </c:pt>
                <c:pt idx="323">
                  <c:v>487</c:v>
                </c:pt>
                <c:pt idx="324">
                  <c:v>492</c:v>
                </c:pt>
                <c:pt idx="325">
                  <c:v>490</c:v>
                </c:pt>
                <c:pt idx="326">
                  <c:v>484</c:v>
                </c:pt>
                <c:pt idx="327">
                  <c:v>480</c:v>
                </c:pt>
                <c:pt idx="328">
                  <c:v>494</c:v>
                </c:pt>
                <c:pt idx="329">
                  <c:v>503</c:v>
                </c:pt>
                <c:pt idx="330">
                  <c:v>499</c:v>
                </c:pt>
                <c:pt idx="331">
                  <c:v>512</c:v>
                </c:pt>
                <c:pt idx="332">
                  <c:v>506</c:v>
                </c:pt>
                <c:pt idx="333">
                  <c:v>514</c:v>
                </c:pt>
                <c:pt idx="334">
                  <c:v>511</c:v>
                </c:pt>
                <c:pt idx="335">
                  <c:v>524</c:v>
                </c:pt>
                <c:pt idx="336">
                  <c:v>518</c:v>
                </c:pt>
                <c:pt idx="337">
                  <c:v>515</c:v>
                </c:pt>
                <c:pt idx="338">
                  <c:v>516</c:v>
                </c:pt>
                <c:pt idx="339">
                  <c:v>489</c:v>
                </c:pt>
                <c:pt idx="340">
                  <c:v>492</c:v>
                </c:pt>
                <c:pt idx="341">
                  <c:v>527</c:v>
                </c:pt>
                <c:pt idx="342">
                  <c:v>547</c:v>
                </c:pt>
                <c:pt idx="343">
                  <c:v>516</c:v>
                </c:pt>
                <c:pt idx="344">
                  <c:v>481</c:v>
                </c:pt>
                <c:pt idx="345">
                  <c:v>530</c:v>
                </c:pt>
                <c:pt idx="346">
                  <c:v>503</c:v>
                </c:pt>
                <c:pt idx="347">
                  <c:v>495</c:v>
                </c:pt>
                <c:pt idx="348">
                  <c:v>499</c:v>
                </c:pt>
                <c:pt idx="349">
                  <c:v>513</c:v>
                </c:pt>
                <c:pt idx="350">
                  <c:v>503</c:v>
                </c:pt>
                <c:pt idx="351">
                  <c:v>503</c:v>
                </c:pt>
                <c:pt idx="352">
                  <c:v>446</c:v>
                </c:pt>
                <c:pt idx="353">
                  <c:v>444</c:v>
                </c:pt>
                <c:pt idx="354">
                  <c:v>462</c:v>
                </c:pt>
                <c:pt idx="355">
                  <c:v>451</c:v>
                </c:pt>
                <c:pt idx="356">
                  <c:v>465</c:v>
                </c:pt>
                <c:pt idx="357">
                  <c:v>479</c:v>
                </c:pt>
                <c:pt idx="358">
                  <c:v>490</c:v>
                </c:pt>
                <c:pt idx="359">
                  <c:v>521</c:v>
                </c:pt>
                <c:pt idx="360">
                  <c:v>491</c:v>
                </c:pt>
                <c:pt idx="361">
                  <c:v>478</c:v>
                </c:pt>
                <c:pt idx="362">
                  <c:v>488</c:v>
                </c:pt>
                <c:pt idx="363">
                  <c:v>493</c:v>
                </c:pt>
                <c:pt idx="364">
                  <c:v>490</c:v>
                </c:pt>
                <c:pt idx="365">
                  <c:v>491</c:v>
                </c:pt>
                <c:pt idx="366">
                  <c:v>458</c:v>
                </c:pt>
                <c:pt idx="367">
                  <c:v>458</c:v>
                </c:pt>
                <c:pt idx="368">
                  <c:v>478</c:v>
                </c:pt>
                <c:pt idx="369">
                  <c:v>461</c:v>
                </c:pt>
                <c:pt idx="370">
                  <c:v>482</c:v>
                </c:pt>
                <c:pt idx="371">
                  <c:v>500</c:v>
                </c:pt>
                <c:pt idx="372">
                  <c:v>498</c:v>
                </c:pt>
                <c:pt idx="373">
                  <c:v>469</c:v>
                </c:pt>
                <c:pt idx="374">
                  <c:v>472</c:v>
                </c:pt>
                <c:pt idx="375">
                  <c:v>475</c:v>
                </c:pt>
                <c:pt idx="376">
                  <c:v>540</c:v>
                </c:pt>
                <c:pt idx="377">
                  <c:v>555</c:v>
                </c:pt>
                <c:pt idx="378">
                  <c:v>539</c:v>
                </c:pt>
                <c:pt idx="379">
                  <c:v>516</c:v>
                </c:pt>
                <c:pt idx="380">
                  <c:v>527</c:v>
                </c:pt>
                <c:pt idx="381">
                  <c:v>475</c:v>
                </c:pt>
                <c:pt idx="382">
                  <c:v>494</c:v>
                </c:pt>
                <c:pt idx="383">
                  <c:v>490</c:v>
                </c:pt>
                <c:pt idx="384">
                  <c:v>496</c:v>
                </c:pt>
                <c:pt idx="385">
                  <c:v>468</c:v>
                </c:pt>
                <c:pt idx="386">
                  <c:v>491</c:v>
                </c:pt>
                <c:pt idx="387">
                  <c:v>499</c:v>
                </c:pt>
                <c:pt idx="388">
                  <c:v>486</c:v>
                </c:pt>
                <c:pt idx="389">
                  <c:v>494</c:v>
                </c:pt>
                <c:pt idx="390">
                  <c:v>488</c:v>
                </c:pt>
                <c:pt idx="391">
                  <c:v>486</c:v>
                </c:pt>
                <c:pt idx="392">
                  <c:v>465</c:v>
                </c:pt>
                <c:pt idx="393">
                  <c:v>473</c:v>
                </c:pt>
                <c:pt idx="394">
                  <c:v>520</c:v>
                </c:pt>
                <c:pt idx="395">
                  <c:v>531</c:v>
                </c:pt>
                <c:pt idx="396">
                  <c:v>500</c:v>
                </c:pt>
                <c:pt idx="397">
                  <c:v>504</c:v>
                </c:pt>
                <c:pt idx="398">
                  <c:v>510</c:v>
                </c:pt>
                <c:pt idx="399">
                  <c:v>510</c:v>
                </c:pt>
                <c:pt idx="400">
                  <c:v>531</c:v>
                </c:pt>
                <c:pt idx="401">
                  <c:v>511</c:v>
                </c:pt>
                <c:pt idx="402">
                  <c:v>507</c:v>
                </c:pt>
                <c:pt idx="403">
                  <c:v>515</c:v>
                </c:pt>
                <c:pt idx="404">
                  <c:v>515</c:v>
                </c:pt>
                <c:pt idx="405">
                  <c:v>507</c:v>
                </c:pt>
                <c:pt idx="406">
                  <c:v>500</c:v>
                </c:pt>
                <c:pt idx="407">
                  <c:v>494</c:v>
                </c:pt>
                <c:pt idx="408">
                  <c:v>507</c:v>
                </c:pt>
                <c:pt idx="409">
                  <c:v>503</c:v>
                </c:pt>
                <c:pt idx="410">
                  <c:v>520</c:v>
                </c:pt>
                <c:pt idx="411">
                  <c:v>531</c:v>
                </c:pt>
                <c:pt idx="412">
                  <c:v>532</c:v>
                </c:pt>
                <c:pt idx="413">
                  <c:v>520</c:v>
                </c:pt>
                <c:pt idx="414">
                  <c:v>543</c:v>
                </c:pt>
                <c:pt idx="415">
                  <c:v>542</c:v>
                </c:pt>
                <c:pt idx="416">
                  <c:v>528</c:v>
                </c:pt>
                <c:pt idx="417">
                  <c:v>549</c:v>
                </c:pt>
                <c:pt idx="418">
                  <c:v>541</c:v>
                </c:pt>
                <c:pt idx="419">
                  <c:v>543</c:v>
                </c:pt>
                <c:pt idx="420">
                  <c:v>545</c:v>
                </c:pt>
                <c:pt idx="421">
                  <c:v>555</c:v>
                </c:pt>
                <c:pt idx="422">
                  <c:v>548</c:v>
                </c:pt>
                <c:pt idx="423">
                  <c:v>518</c:v>
                </c:pt>
                <c:pt idx="424">
                  <c:v>527</c:v>
                </c:pt>
                <c:pt idx="425">
                  <c:v>508</c:v>
                </c:pt>
                <c:pt idx="426">
                  <c:v>491</c:v>
                </c:pt>
                <c:pt idx="427">
                  <c:v>498</c:v>
                </c:pt>
                <c:pt idx="428">
                  <c:v>499</c:v>
                </c:pt>
                <c:pt idx="429">
                  <c:v>522</c:v>
                </c:pt>
                <c:pt idx="430">
                  <c:v>500</c:v>
                </c:pt>
                <c:pt idx="431">
                  <c:v>512</c:v>
                </c:pt>
                <c:pt idx="432">
                  <c:v>501</c:v>
                </c:pt>
                <c:pt idx="433">
                  <c:v>515</c:v>
                </c:pt>
                <c:pt idx="434">
                  <c:v>508</c:v>
                </c:pt>
                <c:pt idx="435">
                  <c:v>501</c:v>
                </c:pt>
                <c:pt idx="436">
                  <c:v>530</c:v>
                </c:pt>
                <c:pt idx="437">
                  <c:v>532</c:v>
                </c:pt>
                <c:pt idx="438">
                  <c:v>537</c:v>
                </c:pt>
                <c:pt idx="439">
                  <c:v>541</c:v>
                </c:pt>
                <c:pt idx="440">
                  <c:v>504</c:v>
                </c:pt>
                <c:pt idx="441">
                  <c:v>508</c:v>
                </c:pt>
                <c:pt idx="442">
                  <c:v>521</c:v>
                </c:pt>
                <c:pt idx="443">
                  <c:v>512</c:v>
                </c:pt>
                <c:pt idx="444">
                  <c:v>501</c:v>
                </c:pt>
                <c:pt idx="445">
                  <c:v>524</c:v>
                </c:pt>
                <c:pt idx="446">
                  <c:v>540</c:v>
                </c:pt>
                <c:pt idx="447">
                  <c:v>516</c:v>
                </c:pt>
                <c:pt idx="448">
                  <c:v>523</c:v>
                </c:pt>
                <c:pt idx="449">
                  <c:v>536</c:v>
                </c:pt>
                <c:pt idx="450">
                  <c:v>548</c:v>
                </c:pt>
                <c:pt idx="451">
                  <c:v>520</c:v>
                </c:pt>
                <c:pt idx="452">
                  <c:v>530</c:v>
                </c:pt>
                <c:pt idx="453">
                  <c:v>521</c:v>
                </c:pt>
                <c:pt idx="454">
                  <c:v>519</c:v>
                </c:pt>
                <c:pt idx="455">
                  <c:v>523</c:v>
                </c:pt>
                <c:pt idx="456">
                  <c:v>535</c:v>
                </c:pt>
                <c:pt idx="457">
                  <c:v>541</c:v>
                </c:pt>
                <c:pt idx="458">
                  <c:v>542</c:v>
                </c:pt>
                <c:pt idx="459">
                  <c:v>540</c:v>
                </c:pt>
                <c:pt idx="460">
                  <c:v>538</c:v>
                </c:pt>
                <c:pt idx="461">
                  <c:v>502</c:v>
                </c:pt>
                <c:pt idx="462">
                  <c:v>544</c:v>
                </c:pt>
                <c:pt idx="463">
                  <c:v>535</c:v>
                </c:pt>
                <c:pt idx="464">
                  <c:v>559</c:v>
                </c:pt>
                <c:pt idx="465">
                  <c:v>574</c:v>
                </c:pt>
                <c:pt idx="466">
                  <c:v>558</c:v>
                </c:pt>
                <c:pt idx="467">
                  <c:v>584</c:v>
                </c:pt>
                <c:pt idx="468">
                  <c:v>567</c:v>
                </c:pt>
                <c:pt idx="469">
                  <c:v>555</c:v>
                </c:pt>
                <c:pt idx="470">
                  <c:v>574</c:v>
                </c:pt>
                <c:pt idx="471">
                  <c:v>521</c:v>
                </c:pt>
                <c:pt idx="472">
                  <c:v>560</c:v>
                </c:pt>
                <c:pt idx="473">
                  <c:v>547</c:v>
                </c:pt>
                <c:pt idx="474">
                  <c:v>563</c:v>
                </c:pt>
                <c:pt idx="475">
                  <c:v>540</c:v>
                </c:pt>
                <c:pt idx="476">
                  <c:v>577</c:v>
                </c:pt>
                <c:pt idx="477">
                  <c:v>547</c:v>
                </c:pt>
                <c:pt idx="478">
                  <c:v>548</c:v>
                </c:pt>
                <c:pt idx="479">
                  <c:v>568</c:v>
                </c:pt>
                <c:pt idx="480">
                  <c:v>580</c:v>
                </c:pt>
                <c:pt idx="481">
                  <c:v>572</c:v>
                </c:pt>
                <c:pt idx="482">
                  <c:v>579</c:v>
                </c:pt>
                <c:pt idx="483">
                  <c:v>584</c:v>
                </c:pt>
                <c:pt idx="484">
                  <c:v>568</c:v>
                </c:pt>
                <c:pt idx="485">
                  <c:v>580</c:v>
                </c:pt>
                <c:pt idx="486">
                  <c:v>566</c:v>
                </c:pt>
                <c:pt idx="487">
                  <c:v>552</c:v>
                </c:pt>
                <c:pt idx="488">
                  <c:v>515</c:v>
                </c:pt>
                <c:pt idx="489">
                  <c:v>537</c:v>
                </c:pt>
                <c:pt idx="490">
                  <c:v>538</c:v>
                </c:pt>
                <c:pt idx="491">
                  <c:v>548</c:v>
                </c:pt>
                <c:pt idx="492">
                  <c:v>555</c:v>
                </c:pt>
                <c:pt idx="493">
                  <c:v>540</c:v>
                </c:pt>
                <c:pt idx="494">
                  <c:v>528</c:v>
                </c:pt>
                <c:pt idx="495">
                  <c:v>532</c:v>
                </c:pt>
                <c:pt idx="496">
                  <c:v>539</c:v>
                </c:pt>
                <c:pt idx="497">
                  <c:v>537</c:v>
                </c:pt>
                <c:pt idx="498">
                  <c:v>562</c:v>
                </c:pt>
                <c:pt idx="499">
                  <c:v>542</c:v>
                </c:pt>
                <c:pt idx="500">
                  <c:v>563</c:v>
                </c:pt>
                <c:pt idx="501">
                  <c:v>565</c:v>
                </c:pt>
                <c:pt idx="502">
                  <c:v>558</c:v>
                </c:pt>
                <c:pt idx="503">
                  <c:v>569</c:v>
                </c:pt>
                <c:pt idx="504">
                  <c:v>582</c:v>
                </c:pt>
                <c:pt idx="505">
                  <c:v>564</c:v>
                </c:pt>
                <c:pt idx="506">
                  <c:v>558</c:v>
                </c:pt>
                <c:pt idx="507">
                  <c:v>541</c:v>
                </c:pt>
                <c:pt idx="508">
                  <c:v>533</c:v>
                </c:pt>
                <c:pt idx="509">
                  <c:v>535</c:v>
                </c:pt>
                <c:pt idx="510">
                  <c:v>531</c:v>
                </c:pt>
                <c:pt idx="511">
                  <c:v>537</c:v>
                </c:pt>
                <c:pt idx="512">
                  <c:v>547</c:v>
                </c:pt>
                <c:pt idx="513">
                  <c:v>538</c:v>
                </c:pt>
                <c:pt idx="514">
                  <c:v>528</c:v>
                </c:pt>
                <c:pt idx="515">
                  <c:v>524</c:v>
                </c:pt>
                <c:pt idx="516">
                  <c:v>476</c:v>
                </c:pt>
                <c:pt idx="517">
                  <c:v>523</c:v>
                </c:pt>
                <c:pt idx="518">
                  <c:v>520</c:v>
                </c:pt>
                <c:pt idx="519">
                  <c:v>516</c:v>
                </c:pt>
                <c:pt idx="520">
                  <c:v>564</c:v>
                </c:pt>
                <c:pt idx="521">
                  <c:v>586</c:v>
                </c:pt>
                <c:pt idx="522">
                  <c:v>564</c:v>
                </c:pt>
                <c:pt idx="523">
                  <c:v>554</c:v>
                </c:pt>
                <c:pt idx="524">
                  <c:v>527</c:v>
                </c:pt>
                <c:pt idx="525">
                  <c:v>514</c:v>
                </c:pt>
                <c:pt idx="526">
                  <c:v>525</c:v>
                </c:pt>
                <c:pt idx="527">
                  <c:v>511</c:v>
                </c:pt>
                <c:pt idx="528">
                  <c:v>501</c:v>
                </c:pt>
                <c:pt idx="529">
                  <c:v>502</c:v>
                </c:pt>
                <c:pt idx="530">
                  <c:v>494</c:v>
                </c:pt>
                <c:pt idx="531">
                  <c:v>494</c:v>
                </c:pt>
                <c:pt idx="532">
                  <c:v>488</c:v>
                </c:pt>
                <c:pt idx="533">
                  <c:v>545</c:v>
                </c:pt>
                <c:pt idx="534">
                  <c:v>503</c:v>
                </c:pt>
                <c:pt idx="535">
                  <c:v>484</c:v>
                </c:pt>
                <c:pt idx="536">
                  <c:v>496</c:v>
                </c:pt>
                <c:pt idx="537">
                  <c:v>571</c:v>
                </c:pt>
                <c:pt idx="538">
                  <c:v>546</c:v>
                </c:pt>
                <c:pt idx="539">
                  <c:v>529</c:v>
                </c:pt>
                <c:pt idx="540">
                  <c:v>551</c:v>
                </c:pt>
                <c:pt idx="541">
                  <c:v>520</c:v>
                </c:pt>
                <c:pt idx="542">
                  <c:v>588</c:v>
                </c:pt>
                <c:pt idx="543">
                  <c:v>504</c:v>
                </c:pt>
                <c:pt idx="544">
                  <c:v>542</c:v>
                </c:pt>
                <c:pt idx="545">
                  <c:v>562</c:v>
                </c:pt>
                <c:pt idx="546">
                  <c:v>574</c:v>
                </c:pt>
                <c:pt idx="547">
                  <c:v>562</c:v>
                </c:pt>
                <c:pt idx="548">
                  <c:v>575</c:v>
                </c:pt>
                <c:pt idx="549">
                  <c:v>550</c:v>
                </c:pt>
                <c:pt idx="550">
                  <c:v>550</c:v>
                </c:pt>
                <c:pt idx="551">
                  <c:v>554</c:v>
                </c:pt>
                <c:pt idx="552">
                  <c:v>547</c:v>
                </c:pt>
                <c:pt idx="553">
                  <c:v>569</c:v>
                </c:pt>
                <c:pt idx="554">
                  <c:v>555</c:v>
                </c:pt>
                <c:pt idx="555">
                  <c:v>542</c:v>
                </c:pt>
                <c:pt idx="556">
                  <c:v>520</c:v>
                </c:pt>
                <c:pt idx="557">
                  <c:v>563</c:v>
                </c:pt>
                <c:pt idx="558">
                  <c:v>554</c:v>
                </c:pt>
                <c:pt idx="559">
                  <c:v>531</c:v>
                </c:pt>
                <c:pt idx="560">
                  <c:v>536</c:v>
                </c:pt>
                <c:pt idx="561">
                  <c:v>542</c:v>
                </c:pt>
                <c:pt idx="562">
                  <c:v>539</c:v>
                </c:pt>
                <c:pt idx="563">
                  <c:v>548</c:v>
                </c:pt>
                <c:pt idx="564">
                  <c:v>577</c:v>
                </c:pt>
                <c:pt idx="565">
                  <c:v>571</c:v>
                </c:pt>
                <c:pt idx="566">
                  <c:v>564</c:v>
                </c:pt>
                <c:pt idx="567">
                  <c:v>525</c:v>
                </c:pt>
                <c:pt idx="568">
                  <c:v>534</c:v>
                </c:pt>
                <c:pt idx="569">
                  <c:v>534</c:v>
                </c:pt>
                <c:pt idx="570">
                  <c:v>497</c:v>
                </c:pt>
                <c:pt idx="571">
                  <c:v>522</c:v>
                </c:pt>
                <c:pt idx="572">
                  <c:v>533</c:v>
                </c:pt>
                <c:pt idx="573">
                  <c:v>523</c:v>
                </c:pt>
                <c:pt idx="574">
                  <c:v>571</c:v>
                </c:pt>
                <c:pt idx="575">
                  <c:v>558</c:v>
                </c:pt>
                <c:pt idx="576">
                  <c:v>553</c:v>
                </c:pt>
                <c:pt idx="577">
                  <c:v>538</c:v>
                </c:pt>
                <c:pt idx="578">
                  <c:v>527</c:v>
                </c:pt>
                <c:pt idx="579">
                  <c:v>528</c:v>
                </c:pt>
                <c:pt idx="580">
                  <c:v>524</c:v>
                </c:pt>
                <c:pt idx="581">
                  <c:v>564</c:v>
                </c:pt>
                <c:pt idx="582">
                  <c:v>564</c:v>
                </c:pt>
                <c:pt idx="583">
                  <c:v>566</c:v>
                </c:pt>
                <c:pt idx="584">
                  <c:v>566</c:v>
                </c:pt>
                <c:pt idx="585">
                  <c:v>584</c:v>
                </c:pt>
                <c:pt idx="586">
                  <c:v>562</c:v>
                </c:pt>
                <c:pt idx="587">
                  <c:v>558</c:v>
                </c:pt>
                <c:pt idx="588">
                  <c:v>559</c:v>
                </c:pt>
                <c:pt idx="589">
                  <c:v>557</c:v>
                </c:pt>
                <c:pt idx="590">
                  <c:v>556</c:v>
                </c:pt>
                <c:pt idx="591">
                  <c:v>578</c:v>
                </c:pt>
                <c:pt idx="592">
                  <c:v>588</c:v>
                </c:pt>
                <c:pt idx="593">
                  <c:v>586</c:v>
                </c:pt>
                <c:pt idx="594">
                  <c:v>565</c:v>
                </c:pt>
                <c:pt idx="595">
                  <c:v>558</c:v>
                </c:pt>
                <c:pt idx="596">
                  <c:v>591</c:v>
                </c:pt>
                <c:pt idx="597">
                  <c:v>588</c:v>
                </c:pt>
                <c:pt idx="598">
                  <c:v>572</c:v>
                </c:pt>
                <c:pt idx="599">
                  <c:v>635</c:v>
                </c:pt>
                <c:pt idx="600">
                  <c:v>584</c:v>
                </c:pt>
                <c:pt idx="601">
                  <c:v>565</c:v>
                </c:pt>
                <c:pt idx="602">
                  <c:v>597</c:v>
                </c:pt>
                <c:pt idx="603">
                  <c:v>587</c:v>
                </c:pt>
                <c:pt idx="604">
                  <c:v>592</c:v>
                </c:pt>
                <c:pt idx="605">
                  <c:v>583</c:v>
                </c:pt>
                <c:pt idx="606">
                  <c:v>574</c:v>
                </c:pt>
                <c:pt idx="607">
                  <c:v>585</c:v>
                </c:pt>
                <c:pt idx="608">
                  <c:v>584</c:v>
                </c:pt>
                <c:pt idx="609">
                  <c:v>588</c:v>
                </c:pt>
                <c:pt idx="610">
                  <c:v>586</c:v>
                </c:pt>
                <c:pt idx="611">
                  <c:v>570</c:v>
                </c:pt>
                <c:pt idx="612">
                  <c:v>570</c:v>
                </c:pt>
                <c:pt idx="613">
                  <c:v>587</c:v>
                </c:pt>
                <c:pt idx="614">
                  <c:v>585</c:v>
                </c:pt>
                <c:pt idx="615">
                  <c:v>586</c:v>
                </c:pt>
                <c:pt idx="616">
                  <c:v>586</c:v>
                </c:pt>
                <c:pt idx="617">
                  <c:v>582</c:v>
                </c:pt>
                <c:pt idx="618">
                  <c:v>622</c:v>
                </c:pt>
                <c:pt idx="619">
                  <c:v>595</c:v>
                </c:pt>
                <c:pt idx="620">
                  <c:v>597</c:v>
                </c:pt>
                <c:pt idx="621">
                  <c:v>600</c:v>
                </c:pt>
                <c:pt idx="622">
                  <c:v>567</c:v>
                </c:pt>
                <c:pt idx="623">
                  <c:v>581</c:v>
                </c:pt>
                <c:pt idx="624">
                  <c:v>600</c:v>
                </c:pt>
                <c:pt idx="625">
                  <c:v>586</c:v>
                </c:pt>
                <c:pt idx="626">
                  <c:v>589</c:v>
                </c:pt>
                <c:pt idx="627">
                  <c:v>591</c:v>
                </c:pt>
                <c:pt idx="628">
                  <c:v>576</c:v>
                </c:pt>
                <c:pt idx="629">
                  <c:v>572</c:v>
                </c:pt>
                <c:pt idx="630">
                  <c:v>578</c:v>
                </c:pt>
                <c:pt idx="631">
                  <c:v>590</c:v>
                </c:pt>
                <c:pt idx="632">
                  <c:v>587</c:v>
                </c:pt>
                <c:pt idx="633">
                  <c:v>596</c:v>
                </c:pt>
                <c:pt idx="634">
                  <c:v>597</c:v>
                </c:pt>
                <c:pt idx="635">
                  <c:v>605</c:v>
                </c:pt>
                <c:pt idx="636">
                  <c:v>601</c:v>
                </c:pt>
                <c:pt idx="637">
                  <c:v>605</c:v>
                </c:pt>
                <c:pt idx="638">
                  <c:v>602</c:v>
                </c:pt>
                <c:pt idx="639">
                  <c:v>591</c:v>
                </c:pt>
                <c:pt idx="640">
                  <c:v>601</c:v>
                </c:pt>
                <c:pt idx="641">
                  <c:v>604</c:v>
                </c:pt>
                <c:pt idx="642">
                  <c:v>581</c:v>
                </c:pt>
                <c:pt idx="643">
                  <c:v>614</c:v>
                </c:pt>
                <c:pt idx="644">
                  <c:v>594</c:v>
                </c:pt>
                <c:pt idx="645">
                  <c:v>604</c:v>
                </c:pt>
                <c:pt idx="646">
                  <c:v>609</c:v>
                </c:pt>
                <c:pt idx="647">
                  <c:v>603</c:v>
                </c:pt>
                <c:pt idx="648">
                  <c:v>557</c:v>
                </c:pt>
                <c:pt idx="649">
                  <c:v>558</c:v>
                </c:pt>
                <c:pt idx="650">
                  <c:v>563</c:v>
                </c:pt>
                <c:pt idx="651">
                  <c:v>553</c:v>
                </c:pt>
                <c:pt idx="652">
                  <c:v>538</c:v>
                </c:pt>
                <c:pt idx="653">
                  <c:v>543</c:v>
                </c:pt>
                <c:pt idx="654">
                  <c:v>550</c:v>
                </c:pt>
                <c:pt idx="655">
                  <c:v>574</c:v>
                </c:pt>
                <c:pt idx="656">
                  <c:v>585</c:v>
                </c:pt>
                <c:pt idx="657">
                  <c:v>577</c:v>
                </c:pt>
                <c:pt idx="658">
                  <c:v>528</c:v>
                </c:pt>
                <c:pt idx="659">
                  <c:v>551</c:v>
                </c:pt>
                <c:pt idx="660">
                  <c:v>578</c:v>
                </c:pt>
                <c:pt idx="661">
                  <c:v>593</c:v>
                </c:pt>
                <c:pt idx="662">
                  <c:v>567</c:v>
                </c:pt>
                <c:pt idx="663">
                  <c:v>570</c:v>
                </c:pt>
                <c:pt idx="664">
                  <c:v>586</c:v>
                </c:pt>
                <c:pt idx="665">
                  <c:v>595</c:v>
                </c:pt>
                <c:pt idx="666">
                  <c:v>575</c:v>
                </c:pt>
                <c:pt idx="667">
                  <c:v>589</c:v>
                </c:pt>
                <c:pt idx="668">
                  <c:v>602</c:v>
                </c:pt>
                <c:pt idx="669">
                  <c:v>567</c:v>
                </c:pt>
                <c:pt idx="670">
                  <c:v>559</c:v>
                </c:pt>
                <c:pt idx="671">
                  <c:v>578</c:v>
                </c:pt>
                <c:pt idx="672">
                  <c:v>566</c:v>
                </c:pt>
                <c:pt idx="673">
                  <c:v>585</c:v>
                </c:pt>
                <c:pt idx="674">
                  <c:v>575</c:v>
                </c:pt>
                <c:pt idx="675">
                  <c:v>545</c:v>
                </c:pt>
                <c:pt idx="676">
                  <c:v>568</c:v>
                </c:pt>
                <c:pt idx="677">
                  <c:v>578</c:v>
                </c:pt>
                <c:pt idx="678">
                  <c:v>604</c:v>
                </c:pt>
                <c:pt idx="679">
                  <c:v>620</c:v>
                </c:pt>
                <c:pt idx="680">
                  <c:v>560</c:v>
                </c:pt>
                <c:pt idx="681">
                  <c:v>566</c:v>
                </c:pt>
                <c:pt idx="682">
                  <c:v>544</c:v>
                </c:pt>
                <c:pt idx="683">
                  <c:v>559</c:v>
                </c:pt>
                <c:pt idx="684">
                  <c:v>557</c:v>
                </c:pt>
                <c:pt idx="685">
                  <c:v>564</c:v>
                </c:pt>
                <c:pt idx="686">
                  <c:v>535</c:v>
                </c:pt>
                <c:pt idx="687">
                  <c:v>536</c:v>
                </c:pt>
                <c:pt idx="688">
                  <c:v>576</c:v>
                </c:pt>
                <c:pt idx="689">
                  <c:v>606</c:v>
                </c:pt>
                <c:pt idx="690">
                  <c:v>579</c:v>
                </c:pt>
                <c:pt idx="691">
                  <c:v>566</c:v>
                </c:pt>
                <c:pt idx="692">
                  <c:v>542</c:v>
                </c:pt>
                <c:pt idx="693">
                  <c:v>538</c:v>
                </c:pt>
                <c:pt idx="694">
                  <c:v>541</c:v>
                </c:pt>
                <c:pt idx="695">
                  <c:v>540</c:v>
                </c:pt>
                <c:pt idx="696">
                  <c:v>526</c:v>
                </c:pt>
                <c:pt idx="697">
                  <c:v>521</c:v>
                </c:pt>
                <c:pt idx="698">
                  <c:v>522</c:v>
                </c:pt>
                <c:pt idx="699">
                  <c:v>527</c:v>
                </c:pt>
                <c:pt idx="700">
                  <c:v>526</c:v>
                </c:pt>
                <c:pt idx="701">
                  <c:v>531</c:v>
                </c:pt>
                <c:pt idx="702">
                  <c:v>518</c:v>
                </c:pt>
                <c:pt idx="703">
                  <c:v>504</c:v>
                </c:pt>
                <c:pt idx="704">
                  <c:v>546</c:v>
                </c:pt>
                <c:pt idx="705">
                  <c:v>551</c:v>
                </c:pt>
                <c:pt idx="706">
                  <c:v>560</c:v>
                </c:pt>
                <c:pt idx="707">
                  <c:v>558</c:v>
                </c:pt>
                <c:pt idx="708">
                  <c:v>569</c:v>
                </c:pt>
                <c:pt idx="709">
                  <c:v>559</c:v>
                </c:pt>
                <c:pt idx="710">
                  <c:v>566</c:v>
                </c:pt>
                <c:pt idx="711">
                  <c:v>539</c:v>
                </c:pt>
                <c:pt idx="712">
                  <c:v>589</c:v>
                </c:pt>
                <c:pt idx="713">
                  <c:v>595</c:v>
                </c:pt>
                <c:pt idx="714">
                  <c:v>576</c:v>
                </c:pt>
                <c:pt idx="715">
                  <c:v>563</c:v>
                </c:pt>
                <c:pt idx="716">
                  <c:v>585</c:v>
                </c:pt>
                <c:pt idx="717">
                  <c:v>548</c:v>
                </c:pt>
                <c:pt idx="718">
                  <c:v>565</c:v>
                </c:pt>
                <c:pt idx="719">
                  <c:v>582</c:v>
                </c:pt>
                <c:pt idx="720">
                  <c:v>565</c:v>
                </c:pt>
                <c:pt idx="721">
                  <c:v>582</c:v>
                </c:pt>
                <c:pt idx="722">
                  <c:v>562</c:v>
                </c:pt>
                <c:pt idx="723">
                  <c:v>572</c:v>
                </c:pt>
                <c:pt idx="724">
                  <c:v>572</c:v>
                </c:pt>
                <c:pt idx="725">
                  <c:v>589</c:v>
                </c:pt>
                <c:pt idx="726">
                  <c:v>576</c:v>
                </c:pt>
                <c:pt idx="727">
                  <c:v>560</c:v>
                </c:pt>
                <c:pt idx="728">
                  <c:v>570</c:v>
                </c:pt>
                <c:pt idx="729">
                  <c:v>575</c:v>
                </c:pt>
                <c:pt idx="730">
                  <c:v>585</c:v>
                </c:pt>
                <c:pt idx="731">
                  <c:v>579</c:v>
                </c:pt>
                <c:pt idx="732">
                  <c:v>564</c:v>
                </c:pt>
                <c:pt idx="733">
                  <c:v>563</c:v>
                </c:pt>
                <c:pt idx="734">
                  <c:v>555</c:v>
                </c:pt>
                <c:pt idx="735">
                  <c:v>566</c:v>
                </c:pt>
                <c:pt idx="736">
                  <c:v>571</c:v>
                </c:pt>
                <c:pt idx="737">
                  <c:v>572</c:v>
                </c:pt>
                <c:pt idx="738">
                  <c:v>559</c:v>
                </c:pt>
                <c:pt idx="739">
                  <c:v>561</c:v>
                </c:pt>
                <c:pt idx="740">
                  <c:v>573</c:v>
                </c:pt>
                <c:pt idx="741">
                  <c:v>556</c:v>
                </c:pt>
                <c:pt idx="742">
                  <c:v>573</c:v>
                </c:pt>
                <c:pt idx="743">
                  <c:v>567</c:v>
                </c:pt>
                <c:pt idx="744">
                  <c:v>554</c:v>
                </c:pt>
                <c:pt idx="745">
                  <c:v>562</c:v>
                </c:pt>
                <c:pt idx="746">
                  <c:v>555</c:v>
                </c:pt>
                <c:pt idx="747">
                  <c:v>568</c:v>
                </c:pt>
                <c:pt idx="748">
                  <c:v>565</c:v>
                </c:pt>
                <c:pt idx="749">
                  <c:v>580</c:v>
                </c:pt>
                <c:pt idx="750">
                  <c:v>565</c:v>
                </c:pt>
                <c:pt idx="751">
                  <c:v>570</c:v>
                </c:pt>
                <c:pt idx="752">
                  <c:v>578</c:v>
                </c:pt>
                <c:pt idx="753">
                  <c:v>569</c:v>
                </c:pt>
                <c:pt idx="754">
                  <c:v>560</c:v>
                </c:pt>
                <c:pt idx="755">
                  <c:v>565</c:v>
                </c:pt>
                <c:pt idx="756">
                  <c:v>518</c:v>
                </c:pt>
                <c:pt idx="757">
                  <c:v>534</c:v>
                </c:pt>
                <c:pt idx="758">
                  <c:v>550</c:v>
                </c:pt>
                <c:pt idx="759">
                  <c:v>567</c:v>
                </c:pt>
                <c:pt idx="760">
                  <c:v>551</c:v>
                </c:pt>
                <c:pt idx="761">
                  <c:v>537</c:v>
                </c:pt>
                <c:pt idx="762">
                  <c:v>561</c:v>
                </c:pt>
                <c:pt idx="763">
                  <c:v>563</c:v>
                </c:pt>
                <c:pt idx="764">
                  <c:v>551</c:v>
                </c:pt>
                <c:pt idx="765">
                  <c:v>541</c:v>
                </c:pt>
                <c:pt idx="766">
                  <c:v>574</c:v>
                </c:pt>
                <c:pt idx="767">
                  <c:v>554</c:v>
                </c:pt>
                <c:pt idx="768">
                  <c:v>561</c:v>
                </c:pt>
                <c:pt idx="769">
                  <c:v>561</c:v>
                </c:pt>
                <c:pt idx="770">
                  <c:v>539</c:v>
                </c:pt>
                <c:pt idx="771">
                  <c:v>531</c:v>
                </c:pt>
                <c:pt idx="772">
                  <c:v>545</c:v>
                </c:pt>
                <c:pt idx="773">
                  <c:v>554</c:v>
                </c:pt>
                <c:pt idx="774">
                  <c:v>543</c:v>
                </c:pt>
                <c:pt idx="775">
                  <c:v>561</c:v>
                </c:pt>
                <c:pt idx="776">
                  <c:v>528</c:v>
                </c:pt>
                <c:pt idx="777">
                  <c:v>541</c:v>
                </c:pt>
                <c:pt idx="778">
                  <c:v>553</c:v>
                </c:pt>
                <c:pt idx="779">
                  <c:v>552</c:v>
                </c:pt>
                <c:pt idx="780">
                  <c:v>531</c:v>
                </c:pt>
                <c:pt idx="781">
                  <c:v>534</c:v>
                </c:pt>
                <c:pt idx="782">
                  <c:v>543</c:v>
                </c:pt>
                <c:pt idx="783">
                  <c:v>542</c:v>
                </c:pt>
                <c:pt idx="784">
                  <c:v>543</c:v>
                </c:pt>
                <c:pt idx="785">
                  <c:v>545</c:v>
                </c:pt>
                <c:pt idx="786">
                  <c:v>547</c:v>
                </c:pt>
                <c:pt idx="787">
                  <c:v>544</c:v>
                </c:pt>
                <c:pt idx="788">
                  <c:v>529</c:v>
                </c:pt>
                <c:pt idx="789">
                  <c:v>526</c:v>
                </c:pt>
                <c:pt idx="790">
                  <c:v>533</c:v>
                </c:pt>
                <c:pt idx="791">
                  <c:v>534</c:v>
                </c:pt>
                <c:pt idx="792">
                  <c:v>550</c:v>
                </c:pt>
                <c:pt idx="793">
                  <c:v>551</c:v>
                </c:pt>
                <c:pt idx="794">
                  <c:v>551</c:v>
                </c:pt>
                <c:pt idx="795">
                  <c:v>537</c:v>
                </c:pt>
                <c:pt idx="796">
                  <c:v>563</c:v>
                </c:pt>
                <c:pt idx="797">
                  <c:v>568</c:v>
                </c:pt>
                <c:pt idx="798">
                  <c:v>554</c:v>
                </c:pt>
                <c:pt idx="799">
                  <c:v>552</c:v>
                </c:pt>
                <c:pt idx="800">
                  <c:v>540</c:v>
                </c:pt>
                <c:pt idx="801">
                  <c:v>572</c:v>
                </c:pt>
                <c:pt idx="802">
                  <c:v>522</c:v>
                </c:pt>
                <c:pt idx="803">
                  <c:v>575</c:v>
                </c:pt>
                <c:pt idx="804">
                  <c:v>573</c:v>
                </c:pt>
                <c:pt idx="805">
                  <c:v>572</c:v>
                </c:pt>
                <c:pt idx="806">
                  <c:v>572</c:v>
                </c:pt>
                <c:pt idx="807">
                  <c:v>590</c:v>
                </c:pt>
                <c:pt idx="808">
                  <c:v>562</c:v>
                </c:pt>
                <c:pt idx="809">
                  <c:v>581</c:v>
                </c:pt>
                <c:pt idx="810">
                  <c:v>580</c:v>
                </c:pt>
                <c:pt idx="811">
                  <c:v>572</c:v>
                </c:pt>
                <c:pt idx="812">
                  <c:v>580</c:v>
                </c:pt>
                <c:pt idx="813">
                  <c:v>548</c:v>
                </c:pt>
                <c:pt idx="814">
                  <c:v>533</c:v>
                </c:pt>
                <c:pt idx="815">
                  <c:v>562</c:v>
                </c:pt>
                <c:pt idx="816">
                  <c:v>565</c:v>
                </c:pt>
                <c:pt idx="817">
                  <c:v>533</c:v>
                </c:pt>
                <c:pt idx="818">
                  <c:v>545</c:v>
                </c:pt>
                <c:pt idx="819">
                  <c:v>533</c:v>
                </c:pt>
                <c:pt idx="820">
                  <c:v>533</c:v>
                </c:pt>
                <c:pt idx="821">
                  <c:v>512</c:v>
                </c:pt>
                <c:pt idx="822">
                  <c:v>554</c:v>
                </c:pt>
                <c:pt idx="823">
                  <c:v>546</c:v>
                </c:pt>
                <c:pt idx="824">
                  <c:v>548</c:v>
                </c:pt>
                <c:pt idx="825">
                  <c:v>574</c:v>
                </c:pt>
                <c:pt idx="826">
                  <c:v>558</c:v>
                </c:pt>
                <c:pt idx="827">
                  <c:v>552</c:v>
                </c:pt>
                <c:pt idx="828">
                  <c:v>529</c:v>
                </c:pt>
                <c:pt idx="829">
                  <c:v>528</c:v>
                </c:pt>
                <c:pt idx="830">
                  <c:v>519</c:v>
                </c:pt>
                <c:pt idx="831">
                  <c:v>541</c:v>
                </c:pt>
                <c:pt idx="832">
                  <c:v>529</c:v>
                </c:pt>
                <c:pt idx="833">
                  <c:v>522</c:v>
                </c:pt>
                <c:pt idx="834">
                  <c:v>530</c:v>
                </c:pt>
                <c:pt idx="835">
                  <c:v>533</c:v>
                </c:pt>
                <c:pt idx="836">
                  <c:v>525</c:v>
                </c:pt>
                <c:pt idx="837">
                  <c:v>546</c:v>
                </c:pt>
                <c:pt idx="838">
                  <c:v>562</c:v>
                </c:pt>
                <c:pt idx="839">
                  <c:v>566</c:v>
                </c:pt>
                <c:pt idx="840">
                  <c:v>538</c:v>
                </c:pt>
                <c:pt idx="841">
                  <c:v>516</c:v>
                </c:pt>
                <c:pt idx="842">
                  <c:v>544</c:v>
                </c:pt>
                <c:pt idx="843">
                  <c:v>542</c:v>
                </c:pt>
                <c:pt idx="844">
                  <c:v>525</c:v>
                </c:pt>
                <c:pt idx="845">
                  <c:v>563</c:v>
                </c:pt>
                <c:pt idx="846">
                  <c:v>565</c:v>
                </c:pt>
                <c:pt idx="847">
                  <c:v>540</c:v>
                </c:pt>
                <c:pt idx="848">
                  <c:v>559</c:v>
                </c:pt>
                <c:pt idx="849">
                  <c:v>546</c:v>
                </c:pt>
                <c:pt idx="850">
                  <c:v>526</c:v>
                </c:pt>
                <c:pt idx="851">
                  <c:v>534</c:v>
                </c:pt>
                <c:pt idx="852">
                  <c:v>552</c:v>
                </c:pt>
                <c:pt idx="853">
                  <c:v>547</c:v>
                </c:pt>
                <c:pt idx="854">
                  <c:v>536</c:v>
                </c:pt>
                <c:pt idx="855">
                  <c:v>539</c:v>
                </c:pt>
                <c:pt idx="856">
                  <c:v>528</c:v>
                </c:pt>
                <c:pt idx="857">
                  <c:v>527</c:v>
                </c:pt>
                <c:pt idx="858">
                  <c:v>512</c:v>
                </c:pt>
                <c:pt idx="859">
                  <c:v>533</c:v>
                </c:pt>
                <c:pt idx="860">
                  <c:v>549</c:v>
                </c:pt>
                <c:pt idx="861">
                  <c:v>508</c:v>
                </c:pt>
                <c:pt idx="862">
                  <c:v>518</c:v>
                </c:pt>
                <c:pt idx="863">
                  <c:v>526</c:v>
                </c:pt>
                <c:pt idx="864">
                  <c:v>512</c:v>
                </c:pt>
                <c:pt idx="865">
                  <c:v>529</c:v>
                </c:pt>
                <c:pt idx="866">
                  <c:v>533</c:v>
                </c:pt>
                <c:pt idx="867">
                  <c:v>511</c:v>
                </c:pt>
                <c:pt idx="868">
                  <c:v>550</c:v>
                </c:pt>
                <c:pt idx="869">
                  <c:v>536</c:v>
                </c:pt>
                <c:pt idx="870">
                  <c:v>556</c:v>
                </c:pt>
                <c:pt idx="871">
                  <c:v>528</c:v>
                </c:pt>
                <c:pt idx="872">
                  <c:v>527</c:v>
                </c:pt>
                <c:pt idx="873">
                  <c:v>535</c:v>
                </c:pt>
                <c:pt idx="874">
                  <c:v>522</c:v>
                </c:pt>
                <c:pt idx="875">
                  <c:v>541</c:v>
                </c:pt>
                <c:pt idx="876">
                  <c:v>541</c:v>
                </c:pt>
                <c:pt idx="877">
                  <c:v>545</c:v>
                </c:pt>
                <c:pt idx="878">
                  <c:v>531</c:v>
                </c:pt>
                <c:pt idx="879">
                  <c:v>513</c:v>
                </c:pt>
                <c:pt idx="880">
                  <c:v>522</c:v>
                </c:pt>
                <c:pt idx="881">
                  <c:v>533</c:v>
                </c:pt>
                <c:pt idx="882">
                  <c:v>526</c:v>
                </c:pt>
                <c:pt idx="883">
                  <c:v>543</c:v>
                </c:pt>
                <c:pt idx="884">
                  <c:v>530</c:v>
                </c:pt>
                <c:pt idx="885">
                  <c:v>527</c:v>
                </c:pt>
                <c:pt idx="886">
                  <c:v>520</c:v>
                </c:pt>
                <c:pt idx="887">
                  <c:v>538</c:v>
                </c:pt>
                <c:pt idx="888">
                  <c:v>535</c:v>
                </c:pt>
                <c:pt idx="889">
                  <c:v>543</c:v>
                </c:pt>
                <c:pt idx="890">
                  <c:v>520</c:v>
                </c:pt>
                <c:pt idx="891">
                  <c:v>506</c:v>
                </c:pt>
                <c:pt idx="892">
                  <c:v>529</c:v>
                </c:pt>
                <c:pt idx="893">
                  <c:v>532</c:v>
                </c:pt>
                <c:pt idx="894">
                  <c:v>524</c:v>
                </c:pt>
                <c:pt idx="895">
                  <c:v>536</c:v>
                </c:pt>
                <c:pt idx="896">
                  <c:v>520</c:v>
                </c:pt>
                <c:pt idx="897">
                  <c:v>533</c:v>
                </c:pt>
                <c:pt idx="898">
                  <c:v>504</c:v>
                </c:pt>
                <c:pt idx="899">
                  <c:v>491</c:v>
                </c:pt>
                <c:pt idx="900">
                  <c:v>528</c:v>
                </c:pt>
                <c:pt idx="901">
                  <c:v>529</c:v>
                </c:pt>
                <c:pt idx="902">
                  <c:v>508</c:v>
                </c:pt>
                <c:pt idx="903">
                  <c:v>550</c:v>
                </c:pt>
                <c:pt idx="904">
                  <c:v>482</c:v>
                </c:pt>
                <c:pt idx="905">
                  <c:v>474</c:v>
                </c:pt>
                <c:pt idx="906">
                  <c:v>476</c:v>
                </c:pt>
                <c:pt idx="907">
                  <c:v>480</c:v>
                </c:pt>
                <c:pt idx="908">
                  <c:v>490</c:v>
                </c:pt>
                <c:pt idx="909">
                  <c:v>450</c:v>
                </c:pt>
                <c:pt idx="910">
                  <c:v>469</c:v>
                </c:pt>
                <c:pt idx="911">
                  <c:v>491</c:v>
                </c:pt>
                <c:pt idx="912">
                  <c:v>481</c:v>
                </c:pt>
                <c:pt idx="913">
                  <c:v>493</c:v>
                </c:pt>
                <c:pt idx="914">
                  <c:v>491</c:v>
                </c:pt>
                <c:pt idx="915">
                  <c:v>499</c:v>
                </c:pt>
                <c:pt idx="916">
                  <c:v>480</c:v>
                </c:pt>
                <c:pt idx="917">
                  <c:v>517</c:v>
                </c:pt>
                <c:pt idx="918">
                  <c:v>511</c:v>
                </c:pt>
                <c:pt idx="919">
                  <c:v>518</c:v>
                </c:pt>
                <c:pt idx="920">
                  <c:v>519</c:v>
                </c:pt>
                <c:pt idx="921">
                  <c:v>509</c:v>
                </c:pt>
                <c:pt idx="922">
                  <c:v>506</c:v>
                </c:pt>
                <c:pt idx="923">
                  <c:v>515</c:v>
                </c:pt>
                <c:pt idx="924">
                  <c:v>538</c:v>
                </c:pt>
                <c:pt idx="925">
                  <c:v>531</c:v>
                </c:pt>
                <c:pt idx="926">
                  <c:v>523</c:v>
                </c:pt>
                <c:pt idx="927">
                  <c:v>537</c:v>
                </c:pt>
                <c:pt idx="928">
                  <c:v>516</c:v>
                </c:pt>
                <c:pt idx="929">
                  <c:v>503</c:v>
                </c:pt>
                <c:pt idx="930">
                  <c:v>536</c:v>
                </c:pt>
                <c:pt idx="931">
                  <c:v>564</c:v>
                </c:pt>
                <c:pt idx="932">
                  <c:v>531</c:v>
                </c:pt>
                <c:pt idx="933">
                  <c:v>545</c:v>
                </c:pt>
                <c:pt idx="934">
                  <c:v>548</c:v>
                </c:pt>
                <c:pt idx="935">
                  <c:v>520</c:v>
                </c:pt>
                <c:pt idx="936">
                  <c:v>514</c:v>
                </c:pt>
                <c:pt idx="937">
                  <c:v>501</c:v>
                </c:pt>
                <c:pt idx="938">
                  <c:v>518</c:v>
                </c:pt>
                <c:pt idx="939">
                  <c:v>555</c:v>
                </c:pt>
                <c:pt idx="940">
                  <c:v>570</c:v>
                </c:pt>
                <c:pt idx="941">
                  <c:v>544</c:v>
                </c:pt>
                <c:pt idx="942">
                  <c:v>543</c:v>
                </c:pt>
                <c:pt idx="943">
                  <c:v>559</c:v>
                </c:pt>
                <c:pt idx="944">
                  <c:v>565</c:v>
                </c:pt>
                <c:pt idx="945">
                  <c:v>555</c:v>
                </c:pt>
                <c:pt idx="946">
                  <c:v>559</c:v>
                </c:pt>
                <c:pt idx="947">
                  <c:v>552</c:v>
                </c:pt>
                <c:pt idx="948">
                  <c:v>559</c:v>
                </c:pt>
                <c:pt idx="949">
                  <c:v>538</c:v>
                </c:pt>
                <c:pt idx="950">
                  <c:v>549</c:v>
                </c:pt>
                <c:pt idx="951">
                  <c:v>560</c:v>
                </c:pt>
                <c:pt idx="952">
                  <c:v>555</c:v>
                </c:pt>
                <c:pt idx="953">
                  <c:v>537</c:v>
                </c:pt>
                <c:pt idx="954">
                  <c:v>543</c:v>
                </c:pt>
                <c:pt idx="955">
                  <c:v>558</c:v>
                </c:pt>
                <c:pt idx="956">
                  <c:v>531</c:v>
                </c:pt>
                <c:pt idx="957">
                  <c:v>579</c:v>
                </c:pt>
                <c:pt idx="958">
                  <c:v>574</c:v>
                </c:pt>
                <c:pt idx="959">
                  <c:v>560</c:v>
                </c:pt>
                <c:pt idx="960">
                  <c:v>586</c:v>
                </c:pt>
                <c:pt idx="961">
                  <c:v>553</c:v>
                </c:pt>
                <c:pt idx="962">
                  <c:v>567</c:v>
                </c:pt>
                <c:pt idx="963">
                  <c:v>551</c:v>
                </c:pt>
                <c:pt idx="964">
                  <c:v>553</c:v>
                </c:pt>
                <c:pt idx="965">
                  <c:v>538</c:v>
                </c:pt>
                <c:pt idx="966">
                  <c:v>563</c:v>
                </c:pt>
                <c:pt idx="967">
                  <c:v>549</c:v>
                </c:pt>
                <c:pt idx="968">
                  <c:v>504</c:v>
                </c:pt>
                <c:pt idx="969">
                  <c:v>538</c:v>
                </c:pt>
                <c:pt idx="970">
                  <c:v>536</c:v>
                </c:pt>
                <c:pt idx="971">
                  <c:v>531</c:v>
                </c:pt>
                <c:pt idx="972">
                  <c:v>557</c:v>
                </c:pt>
                <c:pt idx="973">
                  <c:v>524</c:v>
                </c:pt>
                <c:pt idx="974">
                  <c:v>519</c:v>
                </c:pt>
                <c:pt idx="975">
                  <c:v>493</c:v>
                </c:pt>
                <c:pt idx="976">
                  <c:v>507</c:v>
                </c:pt>
                <c:pt idx="977">
                  <c:v>505</c:v>
                </c:pt>
                <c:pt idx="978">
                  <c:v>515</c:v>
                </c:pt>
                <c:pt idx="979">
                  <c:v>518</c:v>
                </c:pt>
                <c:pt idx="980">
                  <c:v>525</c:v>
                </c:pt>
                <c:pt idx="981">
                  <c:v>536</c:v>
                </c:pt>
                <c:pt idx="982">
                  <c:v>507</c:v>
                </c:pt>
                <c:pt idx="983">
                  <c:v>488</c:v>
                </c:pt>
                <c:pt idx="984">
                  <c:v>514</c:v>
                </c:pt>
                <c:pt idx="985">
                  <c:v>477</c:v>
                </c:pt>
                <c:pt idx="986">
                  <c:v>475</c:v>
                </c:pt>
                <c:pt idx="987">
                  <c:v>484</c:v>
                </c:pt>
                <c:pt idx="988">
                  <c:v>514</c:v>
                </c:pt>
                <c:pt idx="989">
                  <c:v>494</c:v>
                </c:pt>
                <c:pt idx="990">
                  <c:v>500</c:v>
                </c:pt>
                <c:pt idx="991">
                  <c:v>478</c:v>
                </c:pt>
                <c:pt idx="992">
                  <c:v>463</c:v>
                </c:pt>
                <c:pt idx="993">
                  <c:v>486</c:v>
                </c:pt>
                <c:pt idx="994">
                  <c:v>480</c:v>
                </c:pt>
                <c:pt idx="995">
                  <c:v>443</c:v>
                </c:pt>
                <c:pt idx="996">
                  <c:v>523</c:v>
                </c:pt>
                <c:pt idx="997">
                  <c:v>524</c:v>
                </c:pt>
                <c:pt idx="998">
                  <c:v>545</c:v>
                </c:pt>
                <c:pt idx="999">
                  <c:v>490</c:v>
                </c:pt>
                <c:pt idx="1000">
                  <c:v>459</c:v>
                </c:pt>
                <c:pt idx="1001">
                  <c:v>495</c:v>
                </c:pt>
                <c:pt idx="1002">
                  <c:v>497</c:v>
                </c:pt>
                <c:pt idx="1003">
                  <c:v>482</c:v>
                </c:pt>
                <c:pt idx="1004">
                  <c:v>486</c:v>
                </c:pt>
                <c:pt idx="1005">
                  <c:v>473</c:v>
                </c:pt>
                <c:pt idx="1006">
                  <c:v>451</c:v>
                </c:pt>
                <c:pt idx="1007">
                  <c:v>456</c:v>
                </c:pt>
                <c:pt idx="1008">
                  <c:v>523</c:v>
                </c:pt>
                <c:pt idx="1009">
                  <c:v>458</c:v>
                </c:pt>
                <c:pt idx="1010">
                  <c:v>473</c:v>
                </c:pt>
                <c:pt idx="1011">
                  <c:v>448</c:v>
                </c:pt>
                <c:pt idx="1012">
                  <c:v>415</c:v>
                </c:pt>
                <c:pt idx="1013">
                  <c:v>446</c:v>
                </c:pt>
                <c:pt idx="1014">
                  <c:v>538</c:v>
                </c:pt>
                <c:pt idx="1015">
                  <c:v>532</c:v>
                </c:pt>
                <c:pt idx="1016">
                  <c:v>463</c:v>
                </c:pt>
                <c:pt idx="1017">
                  <c:v>482</c:v>
                </c:pt>
                <c:pt idx="1018">
                  <c:v>470</c:v>
                </c:pt>
                <c:pt idx="1019">
                  <c:v>459</c:v>
                </c:pt>
                <c:pt idx="1020">
                  <c:v>467</c:v>
                </c:pt>
                <c:pt idx="1021">
                  <c:v>496</c:v>
                </c:pt>
                <c:pt idx="1022">
                  <c:v>493</c:v>
                </c:pt>
                <c:pt idx="1023">
                  <c:v>485</c:v>
                </c:pt>
                <c:pt idx="1024">
                  <c:v>462</c:v>
                </c:pt>
                <c:pt idx="1025">
                  <c:v>436</c:v>
                </c:pt>
                <c:pt idx="1026">
                  <c:v>560</c:v>
                </c:pt>
                <c:pt idx="1027">
                  <c:v>494</c:v>
                </c:pt>
                <c:pt idx="1028">
                  <c:v>495</c:v>
                </c:pt>
                <c:pt idx="1029">
                  <c:v>550</c:v>
                </c:pt>
                <c:pt idx="1030">
                  <c:v>578</c:v>
                </c:pt>
                <c:pt idx="1031">
                  <c:v>572</c:v>
                </c:pt>
                <c:pt idx="1032">
                  <c:v>561</c:v>
                </c:pt>
                <c:pt idx="1033">
                  <c:v>568</c:v>
                </c:pt>
                <c:pt idx="1034">
                  <c:v>550</c:v>
                </c:pt>
                <c:pt idx="1035">
                  <c:v>556</c:v>
                </c:pt>
                <c:pt idx="1036">
                  <c:v>585</c:v>
                </c:pt>
                <c:pt idx="1037">
                  <c:v>608</c:v>
                </c:pt>
                <c:pt idx="1038">
                  <c:v>612</c:v>
                </c:pt>
                <c:pt idx="1039">
                  <c:v>593</c:v>
                </c:pt>
                <c:pt idx="1040">
                  <c:v>581</c:v>
                </c:pt>
                <c:pt idx="1041">
                  <c:v>548</c:v>
                </c:pt>
                <c:pt idx="1042">
                  <c:v>561</c:v>
                </c:pt>
                <c:pt idx="1043">
                  <c:v>592</c:v>
                </c:pt>
                <c:pt idx="1044">
                  <c:v>491</c:v>
                </c:pt>
                <c:pt idx="1045">
                  <c:v>598</c:v>
                </c:pt>
                <c:pt idx="1046">
                  <c:v>554</c:v>
                </c:pt>
                <c:pt idx="1047">
                  <c:v>586</c:v>
                </c:pt>
                <c:pt idx="1048">
                  <c:v>579</c:v>
                </c:pt>
                <c:pt idx="1049">
                  <c:v>504</c:v>
                </c:pt>
                <c:pt idx="1050">
                  <c:v>542</c:v>
                </c:pt>
                <c:pt idx="1051">
                  <c:v>567</c:v>
                </c:pt>
                <c:pt idx="1052">
                  <c:v>587</c:v>
                </c:pt>
                <c:pt idx="1053">
                  <c:v>572</c:v>
                </c:pt>
                <c:pt idx="1054">
                  <c:v>586</c:v>
                </c:pt>
                <c:pt idx="1055">
                  <c:v>577</c:v>
                </c:pt>
                <c:pt idx="1056">
                  <c:v>589</c:v>
                </c:pt>
                <c:pt idx="1057">
                  <c:v>565</c:v>
                </c:pt>
                <c:pt idx="1058">
                  <c:v>591</c:v>
                </c:pt>
                <c:pt idx="1059">
                  <c:v>527</c:v>
                </c:pt>
                <c:pt idx="1060">
                  <c:v>575</c:v>
                </c:pt>
                <c:pt idx="1061">
                  <c:v>511</c:v>
                </c:pt>
                <c:pt idx="1062">
                  <c:v>541</c:v>
                </c:pt>
                <c:pt idx="1063">
                  <c:v>537</c:v>
                </c:pt>
                <c:pt idx="1064">
                  <c:v>538</c:v>
                </c:pt>
                <c:pt idx="1065">
                  <c:v>508</c:v>
                </c:pt>
                <c:pt idx="1066">
                  <c:v>546</c:v>
                </c:pt>
                <c:pt idx="1067">
                  <c:v>548</c:v>
                </c:pt>
                <c:pt idx="1068">
                  <c:v>549</c:v>
                </c:pt>
                <c:pt idx="1069">
                  <c:v>544</c:v>
                </c:pt>
                <c:pt idx="1070">
                  <c:v>565</c:v>
                </c:pt>
                <c:pt idx="1071">
                  <c:v>553</c:v>
                </c:pt>
                <c:pt idx="1072">
                  <c:v>567</c:v>
                </c:pt>
                <c:pt idx="1073">
                  <c:v>563</c:v>
                </c:pt>
                <c:pt idx="1074">
                  <c:v>614</c:v>
                </c:pt>
                <c:pt idx="1075">
                  <c:v>517</c:v>
                </c:pt>
                <c:pt idx="1076">
                  <c:v>543</c:v>
                </c:pt>
                <c:pt idx="1077">
                  <c:v>534</c:v>
                </c:pt>
                <c:pt idx="1078">
                  <c:v>481</c:v>
                </c:pt>
                <c:pt idx="1079">
                  <c:v>487</c:v>
                </c:pt>
                <c:pt idx="1080">
                  <c:v>487</c:v>
                </c:pt>
                <c:pt idx="1081">
                  <c:v>523</c:v>
                </c:pt>
                <c:pt idx="1082">
                  <c:v>519</c:v>
                </c:pt>
                <c:pt idx="1083">
                  <c:v>499</c:v>
                </c:pt>
                <c:pt idx="1084">
                  <c:v>557</c:v>
                </c:pt>
                <c:pt idx="1085">
                  <c:v>523</c:v>
                </c:pt>
                <c:pt idx="1086">
                  <c:v>493</c:v>
                </c:pt>
                <c:pt idx="1087">
                  <c:v>573</c:v>
                </c:pt>
                <c:pt idx="1088">
                  <c:v>561</c:v>
                </c:pt>
                <c:pt idx="1089">
                  <c:v>575</c:v>
                </c:pt>
                <c:pt idx="1090">
                  <c:v>579</c:v>
                </c:pt>
                <c:pt idx="1091">
                  <c:v>570</c:v>
                </c:pt>
                <c:pt idx="1092">
                  <c:v>577</c:v>
                </c:pt>
                <c:pt idx="1093">
                  <c:v>546</c:v>
                </c:pt>
                <c:pt idx="1094">
                  <c:v>576</c:v>
                </c:pt>
                <c:pt idx="1095">
                  <c:v>569</c:v>
                </c:pt>
                <c:pt idx="1096">
                  <c:v>537</c:v>
                </c:pt>
                <c:pt idx="1097">
                  <c:v>620</c:v>
                </c:pt>
                <c:pt idx="1098">
                  <c:v>600</c:v>
                </c:pt>
                <c:pt idx="1099">
                  <c:v>576</c:v>
                </c:pt>
                <c:pt idx="1100">
                  <c:v>569</c:v>
                </c:pt>
                <c:pt idx="1101">
                  <c:v>567</c:v>
                </c:pt>
                <c:pt idx="1102">
                  <c:v>583</c:v>
                </c:pt>
                <c:pt idx="1103">
                  <c:v>549</c:v>
                </c:pt>
                <c:pt idx="1104">
                  <c:v>580</c:v>
                </c:pt>
                <c:pt idx="1105">
                  <c:v>603</c:v>
                </c:pt>
                <c:pt idx="1106">
                  <c:v>559</c:v>
                </c:pt>
                <c:pt idx="1107">
                  <c:v>562</c:v>
                </c:pt>
                <c:pt idx="1108">
                  <c:v>609</c:v>
                </c:pt>
                <c:pt idx="1109">
                  <c:v>612</c:v>
                </c:pt>
                <c:pt idx="1110">
                  <c:v>613</c:v>
                </c:pt>
                <c:pt idx="1111">
                  <c:v>600</c:v>
                </c:pt>
                <c:pt idx="1112">
                  <c:v>617</c:v>
                </c:pt>
                <c:pt idx="1113">
                  <c:v>580</c:v>
                </c:pt>
                <c:pt idx="1114">
                  <c:v>588</c:v>
                </c:pt>
                <c:pt idx="1115">
                  <c:v>584</c:v>
                </c:pt>
                <c:pt idx="1116">
                  <c:v>583</c:v>
                </c:pt>
                <c:pt idx="1117">
                  <c:v>618</c:v>
                </c:pt>
                <c:pt idx="1118">
                  <c:v>621</c:v>
                </c:pt>
                <c:pt idx="1119">
                  <c:v>620</c:v>
                </c:pt>
                <c:pt idx="1120">
                  <c:v>649</c:v>
                </c:pt>
                <c:pt idx="1121">
                  <c:v>597</c:v>
                </c:pt>
                <c:pt idx="1122">
                  <c:v>580</c:v>
                </c:pt>
                <c:pt idx="1123">
                  <c:v>608</c:v>
                </c:pt>
                <c:pt idx="1124">
                  <c:v>597</c:v>
                </c:pt>
                <c:pt idx="1125">
                  <c:v>600</c:v>
                </c:pt>
                <c:pt idx="1126">
                  <c:v>637</c:v>
                </c:pt>
                <c:pt idx="1127">
                  <c:v>631</c:v>
                </c:pt>
                <c:pt idx="1128">
                  <c:v>617</c:v>
                </c:pt>
                <c:pt idx="1129">
                  <c:v>635</c:v>
                </c:pt>
                <c:pt idx="1130">
                  <c:v>617</c:v>
                </c:pt>
                <c:pt idx="1131">
                  <c:v>603</c:v>
                </c:pt>
                <c:pt idx="1132">
                  <c:v>622</c:v>
                </c:pt>
                <c:pt idx="1133">
                  <c:v>600</c:v>
                </c:pt>
                <c:pt idx="1134">
                  <c:v>617</c:v>
                </c:pt>
                <c:pt idx="1135">
                  <c:v>635</c:v>
                </c:pt>
                <c:pt idx="1136">
                  <c:v>579</c:v>
                </c:pt>
                <c:pt idx="1137">
                  <c:v>613</c:v>
                </c:pt>
                <c:pt idx="1138">
                  <c:v>601</c:v>
                </c:pt>
                <c:pt idx="1139">
                  <c:v>611</c:v>
                </c:pt>
                <c:pt idx="1140">
                  <c:v>601</c:v>
                </c:pt>
                <c:pt idx="1141">
                  <c:v>637</c:v>
                </c:pt>
                <c:pt idx="1142">
                  <c:v>614</c:v>
                </c:pt>
                <c:pt idx="1143">
                  <c:v>624</c:v>
                </c:pt>
                <c:pt idx="1144">
                  <c:v>617</c:v>
                </c:pt>
                <c:pt idx="1145">
                  <c:v>594</c:v>
                </c:pt>
                <c:pt idx="1146">
                  <c:v>600</c:v>
                </c:pt>
                <c:pt idx="1147">
                  <c:v>618</c:v>
                </c:pt>
                <c:pt idx="1148">
                  <c:v>607</c:v>
                </c:pt>
                <c:pt idx="1149">
                  <c:v>614</c:v>
                </c:pt>
                <c:pt idx="1150">
                  <c:v>594</c:v>
                </c:pt>
                <c:pt idx="1151">
                  <c:v>610</c:v>
                </c:pt>
                <c:pt idx="1152">
                  <c:v>618</c:v>
                </c:pt>
                <c:pt idx="1153">
                  <c:v>579</c:v>
                </c:pt>
                <c:pt idx="1154">
                  <c:v>589</c:v>
                </c:pt>
                <c:pt idx="1155">
                  <c:v>536</c:v>
                </c:pt>
                <c:pt idx="1156">
                  <c:v>535</c:v>
                </c:pt>
                <c:pt idx="1157">
                  <c:v>560</c:v>
                </c:pt>
                <c:pt idx="1158">
                  <c:v>555</c:v>
                </c:pt>
                <c:pt idx="1159">
                  <c:v>571</c:v>
                </c:pt>
                <c:pt idx="1160">
                  <c:v>558</c:v>
                </c:pt>
                <c:pt idx="1161">
                  <c:v>551</c:v>
                </c:pt>
                <c:pt idx="1162">
                  <c:v>560</c:v>
                </c:pt>
                <c:pt idx="1163">
                  <c:v>548</c:v>
                </c:pt>
                <c:pt idx="1164">
                  <c:v>563</c:v>
                </c:pt>
                <c:pt idx="1165">
                  <c:v>565</c:v>
                </c:pt>
                <c:pt idx="1166">
                  <c:v>587</c:v>
                </c:pt>
                <c:pt idx="1167">
                  <c:v>578</c:v>
                </c:pt>
                <c:pt idx="1168">
                  <c:v>577</c:v>
                </c:pt>
                <c:pt idx="1169">
                  <c:v>546</c:v>
                </c:pt>
                <c:pt idx="1170">
                  <c:v>544</c:v>
                </c:pt>
                <c:pt idx="1171">
                  <c:v>543</c:v>
                </c:pt>
                <c:pt idx="1172">
                  <c:v>558</c:v>
                </c:pt>
                <c:pt idx="1173">
                  <c:v>544</c:v>
                </c:pt>
                <c:pt idx="1174">
                  <c:v>536</c:v>
                </c:pt>
                <c:pt idx="1175">
                  <c:v>562</c:v>
                </c:pt>
                <c:pt idx="1176">
                  <c:v>574</c:v>
                </c:pt>
                <c:pt idx="1177">
                  <c:v>560</c:v>
                </c:pt>
                <c:pt idx="1178">
                  <c:v>553</c:v>
                </c:pt>
                <c:pt idx="1179">
                  <c:v>551</c:v>
                </c:pt>
                <c:pt idx="1180">
                  <c:v>571</c:v>
                </c:pt>
                <c:pt idx="1181">
                  <c:v>562</c:v>
                </c:pt>
                <c:pt idx="1182">
                  <c:v>544</c:v>
                </c:pt>
                <c:pt idx="1183">
                  <c:v>548</c:v>
                </c:pt>
                <c:pt idx="1184">
                  <c:v>528</c:v>
                </c:pt>
                <c:pt idx="1185">
                  <c:v>523</c:v>
                </c:pt>
                <c:pt idx="1186">
                  <c:v>556</c:v>
                </c:pt>
                <c:pt idx="1187">
                  <c:v>554</c:v>
                </c:pt>
                <c:pt idx="1188">
                  <c:v>515</c:v>
                </c:pt>
                <c:pt idx="1189">
                  <c:v>525</c:v>
                </c:pt>
                <c:pt idx="1190">
                  <c:v>561</c:v>
                </c:pt>
                <c:pt idx="1191">
                  <c:v>548</c:v>
                </c:pt>
                <c:pt idx="1192">
                  <c:v>549</c:v>
                </c:pt>
                <c:pt idx="1193">
                  <c:v>537</c:v>
                </c:pt>
                <c:pt idx="1194">
                  <c:v>553</c:v>
                </c:pt>
                <c:pt idx="1195">
                  <c:v>545</c:v>
                </c:pt>
                <c:pt idx="1196">
                  <c:v>557</c:v>
                </c:pt>
                <c:pt idx="1197">
                  <c:v>533</c:v>
                </c:pt>
                <c:pt idx="1198">
                  <c:v>525</c:v>
                </c:pt>
                <c:pt idx="1199">
                  <c:v>572</c:v>
                </c:pt>
                <c:pt idx="1200">
                  <c:v>580</c:v>
                </c:pt>
                <c:pt idx="1201">
                  <c:v>574</c:v>
                </c:pt>
                <c:pt idx="1202">
                  <c:v>584</c:v>
                </c:pt>
                <c:pt idx="1203">
                  <c:v>585</c:v>
                </c:pt>
                <c:pt idx="1204">
                  <c:v>582</c:v>
                </c:pt>
                <c:pt idx="1205">
                  <c:v>577</c:v>
                </c:pt>
                <c:pt idx="1206">
                  <c:v>593</c:v>
                </c:pt>
                <c:pt idx="1207">
                  <c:v>557</c:v>
                </c:pt>
                <c:pt idx="1208">
                  <c:v>576</c:v>
                </c:pt>
                <c:pt idx="1209">
                  <c:v>575</c:v>
                </c:pt>
                <c:pt idx="1210">
                  <c:v>593</c:v>
                </c:pt>
                <c:pt idx="1211">
                  <c:v>580</c:v>
                </c:pt>
                <c:pt idx="1212">
                  <c:v>575</c:v>
                </c:pt>
                <c:pt idx="1213">
                  <c:v>569</c:v>
                </c:pt>
                <c:pt idx="1214">
                  <c:v>575</c:v>
                </c:pt>
                <c:pt idx="1215">
                  <c:v>533</c:v>
                </c:pt>
                <c:pt idx="1216">
                  <c:v>549</c:v>
                </c:pt>
                <c:pt idx="1217">
                  <c:v>540</c:v>
                </c:pt>
                <c:pt idx="1218">
                  <c:v>516</c:v>
                </c:pt>
                <c:pt idx="1219">
                  <c:v>528</c:v>
                </c:pt>
                <c:pt idx="1220">
                  <c:v>513</c:v>
                </c:pt>
                <c:pt idx="1221">
                  <c:v>490</c:v>
                </c:pt>
                <c:pt idx="1222">
                  <c:v>513</c:v>
                </c:pt>
                <c:pt idx="1223">
                  <c:v>547</c:v>
                </c:pt>
                <c:pt idx="1224">
                  <c:v>504</c:v>
                </c:pt>
                <c:pt idx="1225">
                  <c:v>532</c:v>
                </c:pt>
                <c:pt idx="1226">
                  <c:v>503</c:v>
                </c:pt>
                <c:pt idx="1227">
                  <c:v>538</c:v>
                </c:pt>
                <c:pt idx="1228">
                  <c:v>556</c:v>
                </c:pt>
                <c:pt idx="1229">
                  <c:v>577</c:v>
                </c:pt>
                <c:pt idx="1230">
                  <c:v>561</c:v>
                </c:pt>
                <c:pt idx="1231">
                  <c:v>573</c:v>
                </c:pt>
                <c:pt idx="1232">
                  <c:v>575</c:v>
                </c:pt>
                <c:pt idx="1233">
                  <c:v>560</c:v>
                </c:pt>
                <c:pt idx="1234">
                  <c:v>575</c:v>
                </c:pt>
                <c:pt idx="1235">
                  <c:v>585</c:v>
                </c:pt>
                <c:pt idx="1236">
                  <c:v>558</c:v>
                </c:pt>
                <c:pt idx="1237">
                  <c:v>544</c:v>
                </c:pt>
                <c:pt idx="1238">
                  <c:v>530</c:v>
                </c:pt>
                <c:pt idx="1239">
                  <c:v>583</c:v>
                </c:pt>
                <c:pt idx="1240">
                  <c:v>538</c:v>
                </c:pt>
                <c:pt idx="1241">
                  <c:v>512</c:v>
                </c:pt>
                <c:pt idx="1242">
                  <c:v>527</c:v>
                </c:pt>
                <c:pt idx="1243">
                  <c:v>536</c:v>
                </c:pt>
                <c:pt idx="1244">
                  <c:v>569</c:v>
                </c:pt>
                <c:pt idx="1245">
                  <c:v>573</c:v>
                </c:pt>
                <c:pt idx="1246">
                  <c:v>584</c:v>
                </c:pt>
                <c:pt idx="1247">
                  <c:v>556</c:v>
                </c:pt>
                <c:pt idx="1248">
                  <c:v>578</c:v>
                </c:pt>
                <c:pt idx="1249">
                  <c:v>562</c:v>
                </c:pt>
                <c:pt idx="1250">
                  <c:v>545</c:v>
                </c:pt>
                <c:pt idx="1251">
                  <c:v>559</c:v>
                </c:pt>
                <c:pt idx="1252">
                  <c:v>570</c:v>
                </c:pt>
                <c:pt idx="1253">
                  <c:v>558</c:v>
                </c:pt>
                <c:pt idx="1254">
                  <c:v>549</c:v>
                </c:pt>
                <c:pt idx="1255">
                  <c:v>546</c:v>
                </c:pt>
                <c:pt idx="1256">
                  <c:v>534</c:v>
                </c:pt>
                <c:pt idx="1257">
                  <c:v>555</c:v>
                </c:pt>
                <c:pt idx="1258">
                  <c:v>555</c:v>
                </c:pt>
                <c:pt idx="1259">
                  <c:v>526</c:v>
                </c:pt>
                <c:pt idx="1260">
                  <c:v>568</c:v>
                </c:pt>
                <c:pt idx="1261">
                  <c:v>556</c:v>
                </c:pt>
                <c:pt idx="1262">
                  <c:v>552</c:v>
                </c:pt>
                <c:pt idx="1263">
                  <c:v>533</c:v>
                </c:pt>
                <c:pt idx="1264">
                  <c:v>523</c:v>
                </c:pt>
                <c:pt idx="1265">
                  <c:v>525</c:v>
                </c:pt>
                <c:pt idx="1266">
                  <c:v>516</c:v>
                </c:pt>
                <c:pt idx="1267">
                  <c:v>535</c:v>
                </c:pt>
                <c:pt idx="1268">
                  <c:v>531</c:v>
                </c:pt>
                <c:pt idx="1269">
                  <c:v>533</c:v>
                </c:pt>
                <c:pt idx="1270">
                  <c:v>532</c:v>
                </c:pt>
                <c:pt idx="1271">
                  <c:v>550</c:v>
                </c:pt>
                <c:pt idx="1272">
                  <c:v>569</c:v>
                </c:pt>
                <c:pt idx="1273">
                  <c:v>563</c:v>
                </c:pt>
                <c:pt idx="1274">
                  <c:v>587</c:v>
                </c:pt>
                <c:pt idx="1275">
                  <c:v>577</c:v>
                </c:pt>
                <c:pt idx="1276">
                  <c:v>570</c:v>
                </c:pt>
                <c:pt idx="1277">
                  <c:v>581</c:v>
                </c:pt>
                <c:pt idx="1278">
                  <c:v>581</c:v>
                </c:pt>
                <c:pt idx="1279">
                  <c:v>581</c:v>
                </c:pt>
                <c:pt idx="1280">
                  <c:v>564</c:v>
                </c:pt>
                <c:pt idx="1281">
                  <c:v>606</c:v>
                </c:pt>
                <c:pt idx="1282">
                  <c:v>585</c:v>
                </c:pt>
                <c:pt idx="1283">
                  <c:v>564</c:v>
                </c:pt>
                <c:pt idx="1284">
                  <c:v>560</c:v>
                </c:pt>
                <c:pt idx="1285">
                  <c:v>549</c:v>
                </c:pt>
                <c:pt idx="1286">
                  <c:v>532</c:v>
                </c:pt>
                <c:pt idx="1287">
                  <c:v>589</c:v>
                </c:pt>
                <c:pt idx="1288">
                  <c:v>591</c:v>
                </c:pt>
                <c:pt idx="1289">
                  <c:v>579</c:v>
                </c:pt>
                <c:pt idx="1290">
                  <c:v>562</c:v>
                </c:pt>
                <c:pt idx="1291">
                  <c:v>559</c:v>
                </c:pt>
                <c:pt idx="1292">
                  <c:v>544</c:v>
                </c:pt>
                <c:pt idx="1293">
                  <c:v>553</c:v>
                </c:pt>
                <c:pt idx="1294">
                  <c:v>561</c:v>
                </c:pt>
                <c:pt idx="1295">
                  <c:v>542</c:v>
                </c:pt>
                <c:pt idx="1296">
                  <c:v>560</c:v>
                </c:pt>
                <c:pt idx="1297">
                  <c:v>544</c:v>
                </c:pt>
                <c:pt idx="1298">
                  <c:v>562</c:v>
                </c:pt>
                <c:pt idx="1299">
                  <c:v>583</c:v>
                </c:pt>
                <c:pt idx="1300">
                  <c:v>580</c:v>
                </c:pt>
                <c:pt idx="1301">
                  <c:v>565</c:v>
                </c:pt>
                <c:pt idx="1302">
                  <c:v>559</c:v>
                </c:pt>
                <c:pt idx="1303">
                  <c:v>562</c:v>
                </c:pt>
                <c:pt idx="1304">
                  <c:v>571</c:v>
                </c:pt>
                <c:pt idx="1305">
                  <c:v>558</c:v>
                </c:pt>
                <c:pt idx="1306">
                  <c:v>592</c:v>
                </c:pt>
                <c:pt idx="1307">
                  <c:v>594</c:v>
                </c:pt>
                <c:pt idx="1308">
                  <c:v>581</c:v>
                </c:pt>
                <c:pt idx="1309">
                  <c:v>555</c:v>
                </c:pt>
                <c:pt idx="1310">
                  <c:v>568</c:v>
                </c:pt>
                <c:pt idx="1311">
                  <c:v>563</c:v>
                </c:pt>
                <c:pt idx="1312">
                  <c:v>579</c:v>
                </c:pt>
                <c:pt idx="1313">
                  <c:v>603</c:v>
                </c:pt>
                <c:pt idx="1314">
                  <c:v>589</c:v>
                </c:pt>
                <c:pt idx="1315">
                  <c:v>563</c:v>
                </c:pt>
                <c:pt idx="1316">
                  <c:v>574</c:v>
                </c:pt>
                <c:pt idx="1317">
                  <c:v>554</c:v>
                </c:pt>
                <c:pt idx="1318">
                  <c:v>566</c:v>
                </c:pt>
                <c:pt idx="1319">
                  <c:v>574</c:v>
                </c:pt>
                <c:pt idx="1320">
                  <c:v>592</c:v>
                </c:pt>
                <c:pt idx="1321">
                  <c:v>584</c:v>
                </c:pt>
                <c:pt idx="1322">
                  <c:v>574</c:v>
                </c:pt>
                <c:pt idx="1323">
                  <c:v>584</c:v>
                </c:pt>
                <c:pt idx="1324">
                  <c:v>616</c:v>
                </c:pt>
                <c:pt idx="1325">
                  <c:v>611</c:v>
                </c:pt>
                <c:pt idx="1326">
                  <c:v>613</c:v>
                </c:pt>
                <c:pt idx="1327">
                  <c:v>588</c:v>
                </c:pt>
                <c:pt idx="1328">
                  <c:v>565</c:v>
                </c:pt>
                <c:pt idx="1329">
                  <c:v>580</c:v>
                </c:pt>
                <c:pt idx="1330">
                  <c:v>572</c:v>
                </c:pt>
                <c:pt idx="1331">
                  <c:v>556</c:v>
                </c:pt>
                <c:pt idx="1332">
                  <c:v>576</c:v>
                </c:pt>
                <c:pt idx="1333">
                  <c:v>598</c:v>
                </c:pt>
                <c:pt idx="1334">
                  <c:v>562</c:v>
                </c:pt>
                <c:pt idx="1335">
                  <c:v>586</c:v>
                </c:pt>
                <c:pt idx="1336">
                  <c:v>593</c:v>
                </c:pt>
                <c:pt idx="1337">
                  <c:v>554</c:v>
                </c:pt>
                <c:pt idx="1338">
                  <c:v>575</c:v>
                </c:pt>
                <c:pt idx="1339">
                  <c:v>571</c:v>
                </c:pt>
                <c:pt idx="1340">
                  <c:v>561</c:v>
                </c:pt>
                <c:pt idx="1341">
                  <c:v>548</c:v>
                </c:pt>
                <c:pt idx="1342">
                  <c:v>539</c:v>
                </c:pt>
                <c:pt idx="1343">
                  <c:v>533</c:v>
                </c:pt>
                <c:pt idx="1344">
                  <c:v>561</c:v>
                </c:pt>
                <c:pt idx="1345">
                  <c:v>581</c:v>
                </c:pt>
                <c:pt idx="1346">
                  <c:v>580</c:v>
                </c:pt>
                <c:pt idx="1347">
                  <c:v>591</c:v>
                </c:pt>
                <c:pt idx="1348">
                  <c:v>578</c:v>
                </c:pt>
                <c:pt idx="1349">
                  <c:v>579</c:v>
                </c:pt>
                <c:pt idx="1350">
                  <c:v>579</c:v>
                </c:pt>
                <c:pt idx="1351">
                  <c:v>597</c:v>
                </c:pt>
                <c:pt idx="1352">
                  <c:v>570</c:v>
                </c:pt>
                <c:pt idx="1353">
                  <c:v>581</c:v>
                </c:pt>
                <c:pt idx="1354">
                  <c:v>558</c:v>
                </c:pt>
                <c:pt idx="1355">
                  <c:v>559</c:v>
                </c:pt>
                <c:pt idx="1356">
                  <c:v>591</c:v>
                </c:pt>
                <c:pt idx="1357">
                  <c:v>572</c:v>
                </c:pt>
                <c:pt idx="1358">
                  <c:v>570</c:v>
                </c:pt>
                <c:pt idx="1359">
                  <c:v>582</c:v>
                </c:pt>
                <c:pt idx="1360">
                  <c:v>595</c:v>
                </c:pt>
                <c:pt idx="1361">
                  <c:v>587</c:v>
                </c:pt>
                <c:pt idx="1362">
                  <c:v>604</c:v>
                </c:pt>
                <c:pt idx="1363">
                  <c:v>608</c:v>
                </c:pt>
                <c:pt idx="1364">
                  <c:v>581</c:v>
                </c:pt>
                <c:pt idx="1365">
                  <c:v>602</c:v>
                </c:pt>
                <c:pt idx="1366">
                  <c:v>600</c:v>
                </c:pt>
                <c:pt idx="1367">
                  <c:v>589</c:v>
                </c:pt>
                <c:pt idx="1368">
                  <c:v>596</c:v>
                </c:pt>
                <c:pt idx="1369">
                  <c:v>583</c:v>
                </c:pt>
                <c:pt idx="1370">
                  <c:v>548</c:v>
                </c:pt>
                <c:pt idx="1371">
                  <c:v>561</c:v>
                </c:pt>
                <c:pt idx="1372">
                  <c:v>563</c:v>
                </c:pt>
                <c:pt idx="1373">
                  <c:v>564</c:v>
                </c:pt>
                <c:pt idx="1374">
                  <c:v>569</c:v>
                </c:pt>
                <c:pt idx="1375">
                  <c:v>572</c:v>
                </c:pt>
                <c:pt idx="1376">
                  <c:v>565</c:v>
                </c:pt>
                <c:pt idx="1377">
                  <c:v>581</c:v>
                </c:pt>
                <c:pt idx="1378">
                  <c:v>568</c:v>
                </c:pt>
                <c:pt idx="1379">
                  <c:v>548</c:v>
                </c:pt>
                <c:pt idx="1380">
                  <c:v>586</c:v>
                </c:pt>
                <c:pt idx="1381">
                  <c:v>588</c:v>
                </c:pt>
                <c:pt idx="1382">
                  <c:v>576</c:v>
                </c:pt>
                <c:pt idx="1383">
                  <c:v>595</c:v>
                </c:pt>
                <c:pt idx="1384">
                  <c:v>586</c:v>
                </c:pt>
                <c:pt idx="1385">
                  <c:v>595</c:v>
                </c:pt>
                <c:pt idx="1386">
                  <c:v>600</c:v>
                </c:pt>
                <c:pt idx="1387">
                  <c:v>611</c:v>
                </c:pt>
                <c:pt idx="1388">
                  <c:v>601</c:v>
                </c:pt>
                <c:pt idx="1389">
                  <c:v>622</c:v>
                </c:pt>
                <c:pt idx="1390">
                  <c:v>591</c:v>
                </c:pt>
                <c:pt idx="1391">
                  <c:v>607</c:v>
                </c:pt>
                <c:pt idx="1392">
                  <c:v>600</c:v>
                </c:pt>
                <c:pt idx="1393">
                  <c:v>619</c:v>
                </c:pt>
                <c:pt idx="1394">
                  <c:v>585</c:v>
                </c:pt>
                <c:pt idx="1395">
                  <c:v>556</c:v>
                </c:pt>
                <c:pt idx="1396">
                  <c:v>579</c:v>
                </c:pt>
                <c:pt idx="1397">
                  <c:v>583</c:v>
                </c:pt>
                <c:pt idx="1398">
                  <c:v>586</c:v>
                </c:pt>
                <c:pt idx="1399">
                  <c:v>580</c:v>
                </c:pt>
                <c:pt idx="1400">
                  <c:v>589</c:v>
                </c:pt>
                <c:pt idx="1401">
                  <c:v>599</c:v>
                </c:pt>
                <c:pt idx="1402">
                  <c:v>591</c:v>
                </c:pt>
                <c:pt idx="1403">
                  <c:v>552</c:v>
                </c:pt>
                <c:pt idx="1404">
                  <c:v>594</c:v>
                </c:pt>
                <c:pt idx="1405">
                  <c:v>595</c:v>
                </c:pt>
                <c:pt idx="1406">
                  <c:v>546</c:v>
                </c:pt>
                <c:pt idx="1407">
                  <c:v>578</c:v>
                </c:pt>
                <c:pt idx="1408">
                  <c:v>563</c:v>
                </c:pt>
                <c:pt idx="1409">
                  <c:v>586</c:v>
                </c:pt>
                <c:pt idx="1410">
                  <c:v>597</c:v>
                </c:pt>
                <c:pt idx="1411">
                  <c:v>601</c:v>
                </c:pt>
                <c:pt idx="1412">
                  <c:v>583</c:v>
                </c:pt>
                <c:pt idx="1413">
                  <c:v>575</c:v>
                </c:pt>
                <c:pt idx="1414">
                  <c:v>571</c:v>
                </c:pt>
                <c:pt idx="1415">
                  <c:v>567</c:v>
                </c:pt>
                <c:pt idx="1416">
                  <c:v>604</c:v>
                </c:pt>
                <c:pt idx="1417">
                  <c:v>607</c:v>
                </c:pt>
                <c:pt idx="1418">
                  <c:v>604</c:v>
                </c:pt>
                <c:pt idx="1419">
                  <c:v>590</c:v>
                </c:pt>
                <c:pt idx="1420">
                  <c:v>597</c:v>
                </c:pt>
                <c:pt idx="1421">
                  <c:v>551</c:v>
                </c:pt>
                <c:pt idx="1422">
                  <c:v>574</c:v>
                </c:pt>
                <c:pt idx="1423">
                  <c:v>580</c:v>
                </c:pt>
                <c:pt idx="1424">
                  <c:v>597</c:v>
                </c:pt>
                <c:pt idx="1425">
                  <c:v>565</c:v>
                </c:pt>
                <c:pt idx="1426">
                  <c:v>526</c:v>
                </c:pt>
                <c:pt idx="1427">
                  <c:v>588</c:v>
                </c:pt>
                <c:pt idx="1428">
                  <c:v>561</c:v>
                </c:pt>
                <c:pt idx="1429">
                  <c:v>570</c:v>
                </c:pt>
                <c:pt idx="1430">
                  <c:v>540</c:v>
                </c:pt>
                <c:pt idx="1431">
                  <c:v>598</c:v>
                </c:pt>
                <c:pt idx="1432">
                  <c:v>568</c:v>
                </c:pt>
                <c:pt idx="1433">
                  <c:v>576</c:v>
                </c:pt>
                <c:pt idx="1434">
                  <c:v>592</c:v>
                </c:pt>
                <c:pt idx="1435">
                  <c:v>600</c:v>
                </c:pt>
                <c:pt idx="1436">
                  <c:v>578</c:v>
                </c:pt>
                <c:pt idx="1437">
                  <c:v>591</c:v>
                </c:pt>
                <c:pt idx="1438">
                  <c:v>588</c:v>
                </c:pt>
                <c:pt idx="1439">
                  <c:v>582</c:v>
                </c:pt>
                <c:pt idx="1440">
                  <c:v>622</c:v>
                </c:pt>
                <c:pt idx="1441">
                  <c:v>626</c:v>
                </c:pt>
                <c:pt idx="1442">
                  <c:v>589</c:v>
                </c:pt>
                <c:pt idx="1443">
                  <c:v>617</c:v>
                </c:pt>
                <c:pt idx="1444">
                  <c:v>604</c:v>
                </c:pt>
                <c:pt idx="1445">
                  <c:v>643</c:v>
                </c:pt>
                <c:pt idx="1446">
                  <c:v>626</c:v>
                </c:pt>
                <c:pt idx="1447">
                  <c:v>641</c:v>
                </c:pt>
                <c:pt idx="1448">
                  <c:v>620</c:v>
                </c:pt>
                <c:pt idx="1449">
                  <c:v>610</c:v>
                </c:pt>
                <c:pt idx="1450">
                  <c:v>609</c:v>
                </c:pt>
                <c:pt idx="1451">
                  <c:v>626</c:v>
                </c:pt>
                <c:pt idx="1452">
                  <c:v>622</c:v>
                </c:pt>
                <c:pt idx="1453">
                  <c:v>587</c:v>
                </c:pt>
                <c:pt idx="1454">
                  <c:v>598</c:v>
                </c:pt>
                <c:pt idx="1455">
                  <c:v>590</c:v>
                </c:pt>
                <c:pt idx="1456">
                  <c:v>593</c:v>
                </c:pt>
                <c:pt idx="1457">
                  <c:v>602</c:v>
                </c:pt>
                <c:pt idx="1458">
                  <c:v>587</c:v>
                </c:pt>
                <c:pt idx="1459">
                  <c:v>621</c:v>
                </c:pt>
                <c:pt idx="1460">
                  <c:v>626</c:v>
                </c:pt>
                <c:pt idx="1461">
                  <c:v>589</c:v>
                </c:pt>
                <c:pt idx="1462">
                  <c:v>595</c:v>
                </c:pt>
                <c:pt idx="1463">
                  <c:v>624</c:v>
                </c:pt>
                <c:pt idx="1464">
                  <c:v>629</c:v>
                </c:pt>
                <c:pt idx="1465">
                  <c:v>606</c:v>
                </c:pt>
                <c:pt idx="1466">
                  <c:v>592</c:v>
                </c:pt>
                <c:pt idx="1467">
                  <c:v>570</c:v>
                </c:pt>
                <c:pt idx="1468">
                  <c:v>570</c:v>
                </c:pt>
                <c:pt idx="1469">
                  <c:v>562</c:v>
                </c:pt>
                <c:pt idx="1470">
                  <c:v>563</c:v>
                </c:pt>
                <c:pt idx="1471">
                  <c:v>580</c:v>
                </c:pt>
                <c:pt idx="1472">
                  <c:v>576</c:v>
                </c:pt>
                <c:pt idx="1473">
                  <c:v>540</c:v>
                </c:pt>
                <c:pt idx="1474">
                  <c:v>533</c:v>
                </c:pt>
                <c:pt idx="1475">
                  <c:v>554</c:v>
                </c:pt>
                <c:pt idx="1476">
                  <c:v>569</c:v>
                </c:pt>
                <c:pt idx="1477">
                  <c:v>527</c:v>
                </c:pt>
                <c:pt idx="1478">
                  <c:v>565</c:v>
                </c:pt>
                <c:pt idx="1479">
                  <c:v>561</c:v>
                </c:pt>
                <c:pt idx="1480">
                  <c:v>542</c:v>
                </c:pt>
                <c:pt idx="1481">
                  <c:v>532</c:v>
                </c:pt>
                <c:pt idx="1482">
                  <c:v>556</c:v>
                </c:pt>
                <c:pt idx="1483">
                  <c:v>558</c:v>
                </c:pt>
                <c:pt idx="1484">
                  <c:v>556</c:v>
                </c:pt>
                <c:pt idx="1485">
                  <c:v>558</c:v>
                </c:pt>
                <c:pt idx="1486">
                  <c:v>576</c:v>
                </c:pt>
                <c:pt idx="1487">
                  <c:v>577</c:v>
                </c:pt>
                <c:pt idx="1488">
                  <c:v>575</c:v>
                </c:pt>
                <c:pt idx="1489">
                  <c:v>572</c:v>
                </c:pt>
                <c:pt idx="1490">
                  <c:v>561</c:v>
                </c:pt>
                <c:pt idx="1491">
                  <c:v>558</c:v>
                </c:pt>
                <c:pt idx="1492">
                  <c:v>623</c:v>
                </c:pt>
                <c:pt idx="1493">
                  <c:v>614</c:v>
                </c:pt>
                <c:pt idx="1494">
                  <c:v>588</c:v>
                </c:pt>
                <c:pt idx="1495">
                  <c:v>602</c:v>
                </c:pt>
                <c:pt idx="1496">
                  <c:v>571</c:v>
                </c:pt>
                <c:pt idx="1497">
                  <c:v>580</c:v>
                </c:pt>
                <c:pt idx="1498">
                  <c:v>577</c:v>
                </c:pt>
                <c:pt idx="1499">
                  <c:v>572</c:v>
                </c:pt>
                <c:pt idx="1500">
                  <c:v>596</c:v>
                </c:pt>
                <c:pt idx="1501">
                  <c:v>601</c:v>
                </c:pt>
                <c:pt idx="1502">
                  <c:v>593</c:v>
                </c:pt>
                <c:pt idx="1503">
                  <c:v>597</c:v>
                </c:pt>
                <c:pt idx="1504">
                  <c:v>605</c:v>
                </c:pt>
                <c:pt idx="1505">
                  <c:v>640</c:v>
                </c:pt>
                <c:pt idx="1506">
                  <c:v>610</c:v>
                </c:pt>
                <c:pt idx="1507">
                  <c:v>584</c:v>
                </c:pt>
                <c:pt idx="1508">
                  <c:v>607</c:v>
                </c:pt>
                <c:pt idx="1509">
                  <c:v>589</c:v>
                </c:pt>
                <c:pt idx="1510">
                  <c:v>614</c:v>
                </c:pt>
                <c:pt idx="1511">
                  <c:v>617</c:v>
                </c:pt>
                <c:pt idx="1512">
                  <c:v>601</c:v>
                </c:pt>
                <c:pt idx="1513">
                  <c:v>588</c:v>
                </c:pt>
                <c:pt idx="1514">
                  <c:v>606</c:v>
                </c:pt>
                <c:pt idx="1515">
                  <c:v>593</c:v>
                </c:pt>
                <c:pt idx="1516">
                  <c:v>610</c:v>
                </c:pt>
                <c:pt idx="1517">
                  <c:v>604</c:v>
                </c:pt>
                <c:pt idx="1518">
                  <c:v>604</c:v>
                </c:pt>
                <c:pt idx="1519">
                  <c:v>535</c:v>
                </c:pt>
                <c:pt idx="1520">
                  <c:v>566</c:v>
                </c:pt>
                <c:pt idx="1521">
                  <c:v>534</c:v>
                </c:pt>
                <c:pt idx="1522">
                  <c:v>547</c:v>
                </c:pt>
                <c:pt idx="1523">
                  <c:v>558</c:v>
                </c:pt>
                <c:pt idx="1524">
                  <c:v>555</c:v>
                </c:pt>
                <c:pt idx="1525">
                  <c:v>547</c:v>
                </c:pt>
                <c:pt idx="1526">
                  <c:v>567</c:v>
                </c:pt>
                <c:pt idx="1527">
                  <c:v>565</c:v>
                </c:pt>
                <c:pt idx="1528">
                  <c:v>561</c:v>
                </c:pt>
                <c:pt idx="1529">
                  <c:v>543</c:v>
                </c:pt>
                <c:pt idx="1530">
                  <c:v>542</c:v>
                </c:pt>
                <c:pt idx="1531">
                  <c:v>531</c:v>
                </c:pt>
                <c:pt idx="1532">
                  <c:v>533</c:v>
                </c:pt>
                <c:pt idx="1533">
                  <c:v>572</c:v>
                </c:pt>
                <c:pt idx="1534">
                  <c:v>571</c:v>
                </c:pt>
                <c:pt idx="1535">
                  <c:v>577</c:v>
                </c:pt>
                <c:pt idx="1536">
                  <c:v>575</c:v>
                </c:pt>
                <c:pt idx="1537">
                  <c:v>550</c:v>
                </c:pt>
                <c:pt idx="1538">
                  <c:v>560</c:v>
                </c:pt>
                <c:pt idx="1539">
                  <c:v>567</c:v>
                </c:pt>
                <c:pt idx="1540">
                  <c:v>579</c:v>
                </c:pt>
                <c:pt idx="1541">
                  <c:v>584</c:v>
                </c:pt>
                <c:pt idx="1542">
                  <c:v>584</c:v>
                </c:pt>
                <c:pt idx="1543">
                  <c:v>609</c:v>
                </c:pt>
                <c:pt idx="1544">
                  <c:v>595</c:v>
                </c:pt>
                <c:pt idx="1545">
                  <c:v>594</c:v>
                </c:pt>
                <c:pt idx="1546">
                  <c:v>626</c:v>
                </c:pt>
                <c:pt idx="1547">
                  <c:v>620</c:v>
                </c:pt>
                <c:pt idx="1548">
                  <c:v>619</c:v>
                </c:pt>
                <c:pt idx="1549">
                  <c:v>604</c:v>
                </c:pt>
                <c:pt idx="1550">
                  <c:v>605</c:v>
                </c:pt>
                <c:pt idx="1551">
                  <c:v>591</c:v>
                </c:pt>
                <c:pt idx="1552">
                  <c:v>583</c:v>
                </c:pt>
                <c:pt idx="1553">
                  <c:v>604</c:v>
                </c:pt>
                <c:pt idx="1554">
                  <c:v>623</c:v>
                </c:pt>
                <c:pt idx="1555">
                  <c:v>613</c:v>
                </c:pt>
                <c:pt idx="1556">
                  <c:v>594</c:v>
                </c:pt>
                <c:pt idx="1557">
                  <c:v>598</c:v>
                </c:pt>
                <c:pt idx="1558">
                  <c:v>608</c:v>
                </c:pt>
                <c:pt idx="1559">
                  <c:v>667</c:v>
                </c:pt>
                <c:pt idx="1560">
                  <c:v>631</c:v>
                </c:pt>
                <c:pt idx="1561">
                  <c:v>617</c:v>
                </c:pt>
                <c:pt idx="1562">
                  <c:v>609</c:v>
                </c:pt>
                <c:pt idx="1563">
                  <c:v>625</c:v>
                </c:pt>
                <c:pt idx="1564">
                  <c:v>622</c:v>
                </c:pt>
                <c:pt idx="1565">
                  <c:v>614</c:v>
                </c:pt>
                <c:pt idx="1566">
                  <c:v>618</c:v>
                </c:pt>
                <c:pt idx="1567">
                  <c:v>604</c:v>
                </c:pt>
                <c:pt idx="1568">
                  <c:v>612</c:v>
                </c:pt>
                <c:pt idx="1569">
                  <c:v>610</c:v>
                </c:pt>
                <c:pt idx="1570">
                  <c:v>608</c:v>
                </c:pt>
                <c:pt idx="1571">
                  <c:v>613</c:v>
                </c:pt>
                <c:pt idx="1572">
                  <c:v>641</c:v>
                </c:pt>
                <c:pt idx="1573">
                  <c:v>658</c:v>
                </c:pt>
                <c:pt idx="1574">
                  <c:v>660</c:v>
                </c:pt>
                <c:pt idx="1575">
                  <c:v>629</c:v>
                </c:pt>
                <c:pt idx="1576">
                  <c:v>620</c:v>
                </c:pt>
                <c:pt idx="1577">
                  <c:v>607</c:v>
                </c:pt>
                <c:pt idx="1578">
                  <c:v>604</c:v>
                </c:pt>
                <c:pt idx="1579">
                  <c:v>594</c:v>
                </c:pt>
                <c:pt idx="1580">
                  <c:v>610</c:v>
                </c:pt>
                <c:pt idx="1581">
                  <c:v>594</c:v>
                </c:pt>
                <c:pt idx="1582">
                  <c:v>583</c:v>
                </c:pt>
                <c:pt idx="1583">
                  <c:v>587</c:v>
                </c:pt>
                <c:pt idx="1584">
                  <c:v>576</c:v>
                </c:pt>
                <c:pt idx="1585">
                  <c:v>581</c:v>
                </c:pt>
                <c:pt idx="1586">
                  <c:v>574</c:v>
                </c:pt>
                <c:pt idx="1587">
                  <c:v>605</c:v>
                </c:pt>
                <c:pt idx="1588">
                  <c:v>590</c:v>
                </c:pt>
                <c:pt idx="1589">
                  <c:v>595</c:v>
                </c:pt>
                <c:pt idx="1590">
                  <c:v>593</c:v>
                </c:pt>
                <c:pt idx="1591">
                  <c:v>619</c:v>
                </c:pt>
                <c:pt idx="1592">
                  <c:v>623</c:v>
                </c:pt>
                <c:pt idx="1593">
                  <c:v>620</c:v>
                </c:pt>
                <c:pt idx="1594">
                  <c:v>601</c:v>
                </c:pt>
                <c:pt idx="1595">
                  <c:v>632</c:v>
                </c:pt>
                <c:pt idx="1596">
                  <c:v>623</c:v>
                </c:pt>
                <c:pt idx="1597">
                  <c:v>611</c:v>
                </c:pt>
                <c:pt idx="1598">
                  <c:v>622</c:v>
                </c:pt>
                <c:pt idx="1599">
                  <c:v>614</c:v>
                </c:pt>
                <c:pt idx="1600">
                  <c:v>633</c:v>
                </c:pt>
                <c:pt idx="1601">
                  <c:v>627</c:v>
                </c:pt>
                <c:pt idx="1602">
                  <c:v>637</c:v>
                </c:pt>
                <c:pt idx="1603">
                  <c:v>636</c:v>
                </c:pt>
                <c:pt idx="1604">
                  <c:v>643</c:v>
                </c:pt>
                <c:pt idx="1605">
                  <c:v>599</c:v>
                </c:pt>
                <c:pt idx="1606">
                  <c:v>573</c:v>
                </c:pt>
                <c:pt idx="1607">
                  <c:v>606</c:v>
                </c:pt>
                <c:pt idx="1608">
                  <c:v>578</c:v>
                </c:pt>
                <c:pt idx="1609">
                  <c:v>583</c:v>
                </c:pt>
                <c:pt idx="1610">
                  <c:v>610</c:v>
                </c:pt>
                <c:pt idx="1611">
                  <c:v>596</c:v>
                </c:pt>
                <c:pt idx="1612">
                  <c:v>599</c:v>
                </c:pt>
                <c:pt idx="1613">
                  <c:v>604</c:v>
                </c:pt>
                <c:pt idx="1614">
                  <c:v>611</c:v>
                </c:pt>
                <c:pt idx="1615">
                  <c:v>625</c:v>
                </c:pt>
                <c:pt idx="1616">
                  <c:v>612</c:v>
                </c:pt>
                <c:pt idx="1617">
                  <c:v>614</c:v>
                </c:pt>
                <c:pt idx="1618">
                  <c:v>625</c:v>
                </c:pt>
                <c:pt idx="1619">
                  <c:v>601</c:v>
                </c:pt>
                <c:pt idx="1620">
                  <c:v>618</c:v>
                </c:pt>
                <c:pt idx="1621">
                  <c:v>613</c:v>
                </c:pt>
                <c:pt idx="1622">
                  <c:v>592</c:v>
                </c:pt>
                <c:pt idx="1623">
                  <c:v>608</c:v>
                </c:pt>
                <c:pt idx="1624">
                  <c:v>628</c:v>
                </c:pt>
                <c:pt idx="1625">
                  <c:v>625</c:v>
                </c:pt>
                <c:pt idx="1626">
                  <c:v>621</c:v>
                </c:pt>
                <c:pt idx="1627">
                  <c:v>635</c:v>
                </c:pt>
                <c:pt idx="1628">
                  <c:v>621</c:v>
                </c:pt>
                <c:pt idx="1629">
                  <c:v>611</c:v>
                </c:pt>
                <c:pt idx="1630">
                  <c:v>624</c:v>
                </c:pt>
                <c:pt idx="1631">
                  <c:v>633</c:v>
                </c:pt>
                <c:pt idx="1632">
                  <c:v>636</c:v>
                </c:pt>
                <c:pt idx="1633">
                  <c:v>620</c:v>
                </c:pt>
                <c:pt idx="1634">
                  <c:v>627</c:v>
                </c:pt>
                <c:pt idx="1635">
                  <c:v>608</c:v>
                </c:pt>
                <c:pt idx="1636">
                  <c:v>632</c:v>
                </c:pt>
                <c:pt idx="1637">
                  <c:v>646</c:v>
                </c:pt>
                <c:pt idx="1638">
                  <c:v>637</c:v>
                </c:pt>
                <c:pt idx="1639">
                  <c:v>633</c:v>
                </c:pt>
                <c:pt idx="1640">
                  <c:v>613</c:v>
                </c:pt>
                <c:pt idx="1641">
                  <c:v>625</c:v>
                </c:pt>
                <c:pt idx="1642">
                  <c:v>645</c:v>
                </c:pt>
                <c:pt idx="1643">
                  <c:v>631</c:v>
                </c:pt>
                <c:pt idx="1644">
                  <c:v>651</c:v>
                </c:pt>
                <c:pt idx="1645">
                  <c:v>649</c:v>
                </c:pt>
                <c:pt idx="1646">
                  <c:v>651</c:v>
                </c:pt>
                <c:pt idx="1647">
                  <c:v>640</c:v>
                </c:pt>
                <c:pt idx="1648">
                  <c:v>629</c:v>
                </c:pt>
                <c:pt idx="1649">
                  <c:v>628</c:v>
                </c:pt>
                <c:pt idx="1650">
                  <c:v>617</c:v>
                </c:pt>
                <c:pt idx="1651">
                  <c:v>622</c:v>
                </c:pt>
                <c:pt idx="1652">
                  <c:v>630</c:v>
                </c:pt>
                <c:pt idx="1653">
                  <c:v>611</c:v>
                </c:pt>
                <c:pt idx="1654">
                  <c:v>634</c:v>
                </c:pt>
                <c:pt idx="1655">
                  <c:v>632</c:v>
                </c:pt>
                <c:pt idx="1656">
                  <c:v>630</c:v>
                </c:pt>
                <c:pt idx="1657">
                  <c:v>634</c:v>
                </c:pt>
                <c:pt idx="1658">
                  <c:v>636</c:v>
                </c:pt>
                <c:pt idx="1659">
                  <c:v>646</c:v>
                </c:pt>
                <c:pt idx="1660">
                  <c:v>646</c:v>
                </c:pt>
                <c:pt idx="1661">
                  <c:v>633</c:v>
                </c:pt>
                <c:pt idx="1662">
                  <c:v>627</c:v>
                </c:pt>
                <c:pt idx="1663">
                  <c:v>605</c:v>
                </c:pt>
                <c:pt idx="1664">
                  <c:v>582</c:v>
                </c:pt>
                <c:pt idx="1665">
                  <c:v>605</c:v>
                </c:pt>
                <c:pt idx="1666">
                  <c:v>621</c:v>
                </c:pt>
                <c:pt idx="1667">
                  <c:v>607</c:v>
                </c:pt>
                <c:pt idx="1668">
                  <c:v>580</c:v>
                </c:pt>
                <c:pt idx="1669">
                  <c:v>607</c:v>
                </c:pt>
                <c:pt idx="1670">
                  <c:v>602</c:v>
                </c:pt>
                <c:pt idx="1671">
                  <c:v>616</c:v>
                </c:pt>
                <c:pt idx="1672">
                  <c:v>597</c:v>
                </c:pt>
                <c:pt idx="1673">
                  <c:v>589</c:v>
                </c:pt>
                <c:pt idx="1674">
                  <c:v>604</c:v>
                </c:pt>
                <c:pt idx="1675">
                  <c:v>596</c:v>
                </c:pt>
                <c:pt idx="1676">
                  <c:v>611</c:v>
                </c:pt>
                <c:pt idx="1677">
                  <c:v>615</c:v>
                </c:pt>
                <c:pt idx="1678">
                  <c:v>616</c:v>
                </c:pt>
                <c:pt idx="1679">
                  <c:v>650</c:v>
                </c:pt>
                <c:pt idx="1680">
                  <c:v>627</c:v>
                </c:pt>
                <c:pt idx="1681">
                  <c:v>616</c:v>
                </c:pt>
                <c:pt idx="1682">
                  <c:v>632</c:v>
                </c:pt>
                <c:pt idx="1683">
                  <c:v>632</c:v>
                </c:pt>
                <c:pt idx="1684">
                  <c:v>647</c:v>
                </c:pt>
                <c:pt idx="1685">
                  <c:v>652</c:v>
                </c:pt>
                <c:pt idx="1686">
                  <c:v>635</c:v>
                </c:pt>
                <c:pt idx="1687">
                  <c:v>652</c:v>
                </c:pt>
                <c:pt idx="1688">
                  <c:v>658</c:v>
                </c:pt>
                <c:pt idx="1689">
                  <c:v>638</c:v>
                </c:pt>
                <c:pt idx="1690">
                  <c:v>659</c:v>
                </c:pt>
                <c:pt idx="1691">
                  <c:v>613</c:v>
                </c:pt>
                <c:pt idx="1692">
                  <c:v>631</c:v>
                </c:pt>
                <c:pt idx="1693">
                  <c:v>636</c:v>
                </c:pt>
                <c:pt idx="1694">
                  <c:v>617</c:v>
                </c:pt>
                <c:pt idx="1695">
                  <c:v>617</c:v>
                </c:pt>
                <c:pt idx="1696">
                  <c:v>628</c:v>
                </c:pt>
                <c:pt idx="1697">
                  <c:v>598</c:v>
                </c:pt>
                <c:pt idx="1698">
                  <c:v>615</c:v>
                </c:pt>
                <c:pt idx="1699">
                  <c:v>603</c:v>
                </c:pt>
                <c:pt idx="1700">
                  <c:v>620</c:v>
                </c:pt>
                <c:pt idx="1701">
                  <c:v>632</c:v>
                </c:pt>
                <c:pt idx="1702">
                  <c:v>624</c:v>
                </c:pt>
                <c:pt idx="1703">
                  <c:v>639</c:v>
                </c:pt>
                <c:pt idx="1704">
                  <c:v>639</c:v>
                </c:pt>
                <c:pt idx="1705">
                  <c:v>635</c:v>
                </c:pt>
                <c:pt idx="1706">
                  <c:v>614</c:v>
                </c:pt>
                <c:pt idx="1707">
                  <c:v>623</c:v>
                </c:pt>
                <c:pt idx="1708">
                  <c:v>611</c:v>
                </c:pt>
                <c:pt idx="1709">
                  <c:v>615</c:v>
                </c:pt>
                <c:pt idx="1710">
                  <c:v>613</c:v>
                </c:pt>
                <c:pt idx="1711">
                  <c:v>616</c:v>
                </c:pt>
                <c:pt idx="1712">
                  <c:v>604</c:v>
                </c:pt>
                <c:pt idx="1713">
                  <c:v>595</c:v>
                </c:pt>
                <c:pt idx="1714">
                  <c:v>608</c:v>
                </c:pt>
                <c:pt idx="1715">
                  <c:v>606</c:v>
                </c:pt>
                <c:pt idx="1716">
                  <c:v>622</c:v>
                </c:pt>
                <c:pt idx="1717">
                  <c:v>599</c:v>
                </c:pt>
                <c:pt idx="1718">
                  <c:v>596</c:v>
                </c:pt>
                <c:pt idx="1719">
                  <c:v>554</c:v>
                </c:pt>
                <c:pt idx="1720">
                  <c:v>577</c:v>
                </c:pt>
                <c:pt idx="1721">
                  <c:v>574</c:v>
                </c:pt>
                <c:pt idx="1722">
                  <c:v>561</c:v>
                </c:pt>
                <c:pt idx="1723">
                  <c:v>597</c:v>
                </c:pt>
                <c:pt idx="1724">
                  <c:v>607</c:v>
                </c:pt>
                <c:pt idx="1725">
                  <c:v>593</c:v>
                </c:pt>
                <c:pt idx="1726">
                  <c:v>573</c:v>
                </c:pt>
                <c:pt idx="1727">
                  <c:v>589</c:v>
                </c:pt>
                <c:pt idx="1728">
                  <c:v>609</c:v>
                </c:pt>
                <c:pt idx="1729">
                  <c:v>597</c:v>
                </c:pt>
                <c:pt idx="1730">
                  <c:v>583</c:v>
                </c:pt>
                <c:pt idx="1731">
                  <c:v>575</c:v>
                </c:pt>
                <c:pt idx="1732">
                  <c:v>588</c:v>
                </c:pt>
                <c:pt idx="1733">
                  <c:v>587</c:v>
                </c:pt>
                <c:pt idx="1734">
                  <c:v>586</c:v>
                </c:pt>
                <c:pt idx="1735">
                  <c:v>579</c:v>
                </c:pt>
                <c:pt idx="1736">
                  <c:v>569</c:v>
                </c:pt>
                <c:pt idx="1737">
                  <c:v>583</c:v>
                </c:pt>
                <c:pt idx="1738">
                  <c:v>563</c:v>
                </c:pt>
                <c:pt idx="1739">
                  <c:v>573</c:v>
                </c:pt>
                <c:pt idx="1740">
                  <c:v>548</c:v>
                </c:pt>
                <c:pt idx="1741">
                  <c:v>540</c:v>
                </c:pt>
                <c:pt idx="1742">
                  <c:v>590</c:v>
                </c:pt>
                <c:pt idx="1743">
                  <c:v>563</c:v>
                </c:pt>
                <c:pt idx="1744">
                  <c:v>555</c:v>
                </c:pt>
                <c:pt idx="1745">
                  <c:v>565</c:v>
                </c:pt>
                <c:pt idx="1746">
                  <c:v>548</c:v>
                </c:pt>
                <c:pt idx="1747">
                  <c:v>596</c:v>
                </c:pt>
                <c:pt idx="1748">
                  <c:v>561</c:v>
                </c:pt>
                <c:pt idx="1749">
                  <c:v>574</c:v>
                </c:pt>
                <c:pt idx="1750">
                  <c:v>573</c:v>
                </c:pt>
                <c:pt idx="1751">
                  <c:v>571</c:v>
                </c:pt>
                <c:pt idx="1752">
                  <c:v>557</c:v>
                </c:pt>
                <c:pt idx="1753">
                  <c:v>567</c:v>
                </c:pt>
                <c:pt idx="1754">
                  <c:v>589</c:v>
                </c:pt>
                <c:pt idx="1755">
                  <c:v>551</c:v>
                </c:pt>
                <c:pt idx="1756">
                  <c:v>535</c:v>
                </c:pt>
                <c:pt idx="1757">
                  <c:v>582</c:v>
                </c:pt>
                <c:pt idx="1758">
                  <c:v>565</c:v>
                </c:pt>
                <c:pt idx="1759">
                  <c:v>554</c:v>
                </c:pt>
                <c:pt idx="1760">
                  <c:v>581</c:v>
                </c:pt>
                <c:pt idx="1761">
                  <c:v>589</c:v>
                </c:pt>
                <c:pt idx="1762">
                  <c:v>550</c:v>
                </c:pt>
                <c:pt idx="1763">
                  <c:v>533</c:v>
                </c:pt>
                <c:pt idx="1764">
                  <c:v>536</c:v>
                </c:pt>
                <c:pt idx="1765">
                  <c:v>556</c:v>
                </c:pt>
                <c:pt idx="1766">
                  <c:v>586</c:v>
                </c:pt>
                <c:pt idx="1767">
                  <c:v>579</c:v>
                </c:pt>
                <c:pt idx="1768">
                  <c:v>570</c:v>
                </c:pt>
                <c:pt idx="1769">
                  <c:v>532</c:v>
                </c:pt>
                <c:pt idx="1770">
                  <c:v>556</c:v>
                </c:pt>
                <c:pt idx="1771">
                  <c:v>564</c:v>
                </c:pt>
                <c:pt idx="1772">
                  <c:v>587</c:v>
                </c:pt>
                <c:pt idx="1773">
                  <c:v>561</c:v>
                </c:pt>
                <c:pt idx="1774">
                  <c:v>564</c:v>
                </c:pt>
                <c:pt idx="1775">
                  <c:v>574</c:v>
                </c:pt>
                <c:pt idx="1776">
                  <c:v>576</c:v>
                </c:pt>
                <c:pt idx="1777">
                  <c:v>567</c:v>
                </c:pt>
                <c:pt idx="1778">
                  <c:v>572</c:v>
                </c:pt>
                <c:pt idx="1779">
                  <c:v>577</c:v>
                </c:pt>
                <c:pt idx="1780">
                  <c:v>560</c:v>
                </c:pt>
                <c:pt idx="1781">
                  <c:v>570</c:v>
                </c:pt>
                <c:pt idx="1782">
                  <c:v>572</c:v>
                </c:pt>
                <c:pt idx="1783">
                  <c:v>555</c:v>
                </c:pt>
                <c:pt idx="1784">
                  <c:v>563</c:v>
                </c:pt>
                <c:pt idx="1785">
                  <c:v>578</c:v>
                </c:pt>
                <c:pt idx="1786">
                  <c:v>548</c:v>
                </c:pt>
                <c:pt idx="1787">
                  <c:v>573</c:v>
                </c:pt>
                <c:pt idx="1788">
                  <c:v>572</c:v>
                </c:pt>
                <c:pt idx="1789">
                  <c:v>557</c:v>
                </c:pt>
                <c:pt idx="1790">
                  <c:v>550</c:v>
                </c:pt>
                <c:pt idx="1791">
                  <c:v>545</c:v>
                </c:pt>
                <c:pt idx="1792">
                  <c:v>525</c:v>
                </c:pt>
                <c:pt idx="1793">
                  <c:v>595</c:v>
                </c:pt>
                <c:pt idx="1794">
                  <c:v>598</c:v>
                </c:pt>
                <c:pt idx="1795">
                  <c:v>592</c:v>
                </c:pt>
                <c:pt idx="1796">
                  <c:v>596</c:v>
                </c:pt>
                <c:pt idx="1797">
                  <c:v>598</c:v>
                </c:pt>
                <c:pt idx="1798">
                  <c:v>578</c:v>
                </c:pt>
                <c:pt idx="1799">
                  <c:v>589</c:v>
                </c:pt>
                <c:pt idx="1800">
                  <c:v>617</c:v>
                </c:pt>
                <c:pt idx="1801">
                  <c:v>626</c:v>
                </c:pt>
                <c:pt idx="1802">
                  <c:v>607</c:v>
                </c:pt>
                <c:pt idx="1803">
                  <c:v>616</c:v>
                </c:pt>
                <c:pt idx="1804">
                  <c:v>602</c:v>
                </c:pt>
                <c:pt idx="1805">
                  <c:v>602</c:v>
                </c:pt>
                <c:pt idx="1806">
                  <c:v>609</c:v>
                </c:pt>
                <c:pt idx="1807">
                  <c:v>599</c:v>
                </c:pt>
                <c:pt idx="1808">
                  <c:v>588</c:v>
                </c:pt>
                <c:pt idx="1809">
                  <c:v>579</c:v>
                </c:pt>
                <c:pt idx="1810">
                  <c:v>570</c:v>
                </c:pt>
                <c:pt idx="1811">
                  <c:v>599</c:v>
                </c:pt>
                <c:pt idx="1812">
                  <c:v>589</c:v>
                </c:pt>
                <c:pt idx="1813">
                  <c:v>607</c:v>
                </c:pt>
                <c:pt idx="1814">
                  <c:v>643</c:v>
                </c:pt>
                <c:pt idx="1815">
                  <c:v>624</c:v>
                </c:pt>
                <c:pt idx="1816">
                  <c:v>606</c:v>
                </c:pt>
                <c:pt idx="1817">
                  <c:v>614</c:v>
                </c:pt>
                <c:pt idx="1818">
                  <c:v>603</c:v>
                </c:pt>
                <c:pt idx="1819">
                  <c:v>607</c:v>
                </c:pt>
                <c:pt idx="1820">
                  <c:v>580</c:v>
                </c:pt>
                <c:pt idx="1821">
                  <c:v>616</c:v>
                </c:pt>
                <c:pt idx="1822">
                  <c:v>583</c:v>
                </c:pt>
                <c:pt idx="1823">
                  <c:v>585</c:v>
                </c:pt>
                <c:pt idx="1824">
                  <c:v>594</c:v>
                </c:pt>
                <c:pt idx="1825">
                  <c:v>581</c:v>
                </c:pt>
                <c:pt idx="1826">
                  <c:v>578</c:v>
                </c:pt>
                <c:pt idx="1827">
                  <c:v>565</c:v>
                </c:pt>
                <c:pt idx="1828">
                  <c:v>568</c:v>
                </c:pt>
                <c:pt idx="1829">
                  <c:v>559</c:v>
                </c:pt>
                <c:pt idx="1830">
                  <c:v>582</c:v>
                </c:pt>
                <c:pt idx="1831">
                  <c:v>560</c:v>
                </c:pt>
                <c:pt idx="1832">
                  <c:v>572</c:v>
                </c:pt>
                <c:pt idx="1833">
                  <c:v>574</c:v>
                </c:pt>
                <c:pt idx="1834">
                  <c:v>564</c:v>
                </c:pt>
                <c:pt idx="1835">
                  <c:v>555</c:v>
                </c:pt>
                <c:pt idx="1836">
                  <c:v>590</c:v>
                </c:pt>
                <c:pt idx="1837">
                  <c:v>586</c:v>
                </c:pt>
                <c:pt idx="1838">
                  <c:v>577</c:v>
                </c:pt>
                <c:pt idx="1839">
                  <c:v>572</c:v>
                </c:pt>
                <c:pt idx="1840">
                  <c:v>587</c:v>
                </c:pt>
                <c:pt idx="1841">
                  <c:v>565</c:v>
                </c:pt>
                <c:pt idx="1842">
                  <c:v>575</c:v>
                </c:pt>
                <c:pt idx="1843">
                  <c:v>585</c:v>
                </c:pt>
                <c:pt idx="1844">
                  <c:v>589</c:v>
                </c:pt>
                <c:pt idx="1845">
                  <c:v>563</c:v>
                </c:pt>
                <c:pt idx="1846">
                  <c:v>568</c:v>
                </c:pt>
                <c:pt idx="1847">
                  <c:v>580</c:v>
                </c:pt>
                <c:pt idx="1848">
                  <c:v>558</c:v>
                </c:pt>
                <c:pt idx="1849">
                  <c:v>579</c:v>
                </c:pt>
                <c:pt idx="1850">
                  <c:v>563</c:v>
                </c:pt>
                <c:pt idx="1851">
                  <c:v>558</c:v>
                </c:pt>
                <c:pt idx="1852">
                  <c:v>579</c:v>
                </c:pt>
                <c:pt idx="1853">
                  <c:v>586</c:v>
                </c:pt>
                <c:pt idx="1854">
                  <c:v>589</c:v>
                </c:pt>
                <c:pt idx="1855">
                  <c:v>566</c:v>
                </c:pt>
                <c:pt idx="1856">
                  <c:v>575</c:v>
                </c:pt>
                <c:pt idx="1857">
                  <c:v>564</c:v>
                </c:pt>
                <c:pt idx="1858">
                  <c:v>563</c:v>
                </c:pt>
                <c:pt idx="1859">
                  <c:v>557</c:v>
                </c:pt>
                <c:pt idx="1860">
                  <c:v>590</c:v>
                </c:pt>
                <c:pt idx="1861">
                  <c:v>582</c:v>
                </c:pt>
                <c:pt idx="1862">
                  <c:v>580</c:v>
                </c:pt>
                <c:pt idx="1863">
                  <c:v>572</c:v>
                </c:pt>
                <c:pt idx="1864">
                  <c:v>589</c:v>
                </c:pt>
                <c:pt idx="1865">
                  <c:v>593</c:v>
                </c:pt>
                <c:pt idx="1866">
                  <c:v>572</c:v>
                </c:pt>
                <c:pt idx="1867">
                  <c:v>581</c:v>
                </c:pt>
                <c:pt idx="1868">
                  <c:v>587</c:v>
                </c:pt>
                <c:pt idx="1869">
                  <c:v>575</c:v>
                </c:pt>
                <c:pt idx="1870">
                  <c:v>577</c:v>
                </c:pt>
                <c:pt idx="1871">
                  <c:v>585</c:v>
                </c:pt>
                <c:pt idx="1872">
                  <c:v>580</c:v>
                </c:pt>
                <c:pt idx="1873">
                  <c:v>589</c:v>
                </c:pt>
                <c:pt idx="1874">
                  <c:v>598</c:v>
                </c:pt>
                <c:pt idx="1875">
                  <c:v>591</c:v>
                </c:pt>
                <c:pt idx="1876">
                  <c:v>575</c:v>
                </c:pt>
                <c:pt idx="1877">
                  <c:v>592</c:v>
                </c:pt>
                <c:pt idx="1878">
                  <c:v>595</c:v>
                </c:pt>
                <c:pt idx="1879">
                  <c:v>577</c:v>
                </c:pt>
                <c:pt idx="1880">
                  <c:v>590</c:v>
                </c:pt>
                <c:pt idx="1881">
                  <c:v>581</c:v>
                </c:pt>
                <c:pt idx="1882">
                  <c:v>591</c:v>
                </c:pt>
                <c:pt idx="1883">
                  <c:v>596</c:v>
                </c:pt>
                <c:pt idx="1884">
                  <c:v>594</c:v>
                </c:pt>
                <c:pt idx="1885">
                  <c:v>586</c:v>
                </c:pt>
                <c:pt idx="1886">
                  <c:v>590</c:v>
                </c:pt>
                <c:pt idx="1887">
                  <c:v>587</c:v>
                </c:pt>
                <c:pt idx="1888">
                  <c:v>587</c:v>
                </c:pt>
                <c:pt idx="1889">
                  <c:v>580</c:v>
                </c:pt>
                <c:pt idx="1890">
                  <c:v>602</c:v>
                </c:pt>
                <c:pt idx="1891">
                  <c:v>577</c:v>
                </c:pt>
                <c:pt idx="1892">
                  <c:v>558</c:v>
                </c:pt>
                <c:pt idx="1893">
                  <c:v>594</c:v>
                </c:pt>
                <c:pt idx="1894">
                  <c:v>595</c:v>
                </c:pt>
                <c:pt idx="1895">
                  <c:v>588</c:v>
                </c:pt>
                <c:pt idx="1896">
                  <c:v>572</c:v>
                </c:pt>
                <c:pt idx="1897">
                  <c:v>509</c:v>
                </c:pt>
                <c:pt idx="1898">
                  <c:v>531</c:v>
                </c:pt>
                <c:pt idx="1899">
                  <c:v>583</c:v>
                </c:pt>
                <c:pt idx="1900">
                  <c:v>561</c:v>
                </c:pt>
                <c:pt idx="1901">
                  <c:v>596</c:v>
                </c:pt>
                <c:pt idx="1902">
                  <c:v>551</c:v>
                </c:pt>
                <c:pt idx="1903">
                  <c:v>555</c:v>
                </c:pt>
                <c:pt idx="1904">
                  <c:v>556</c:v>
                </c:pt>
                <c:pt idx="1905">
                  <c:v>531</c:v>
                </c:pt>
                <c:pt idx="1906">
                  <c:v>536</c:v>
                </c:pt>
                <c:pt idx="1907">
                  <c:v>544</c:v>
                </c:pt>
                <c:pt idx="1908">
                  <c:v>527</c:v>
                </c:pt>
                <c:pt idx="1909">
                  <c:v>540</c:v>
                </c:pt>
                <c:pt idx="1910">
                  <c:v>546</c:v>
                </c:pt>
                <c:pt idx="1911">
                  <c:v>511</c:v>
                </c:pt>
                <c:pt idx="1912">
                  <c:v>526</c:v>
                </c:pt>
                <c:pt idx="1913">
                  <c:v>526</c:v>
                </c:pt>
                <c:pt idx="1914">
                  <c:v>554</c:v>
                </c:pt>
                <c:pt idx="1915">
                  <c:v>540</c:v>
                </c:pt>
                <c:pt idx="1916">
                  <c:v>586</c:v>
                </c:pt>
                <c:pt idx="1917">
                  <c:v>532</c:v>
                </c:pt>
                <c:pt idx="1918">
                  <c:v>525</c:v>
                </c:pt>
                <c:pt idx="1919">
                  <c:v>512</c:v>
                </c:pt>
                <c:pt idx="1920">
                  <c:v>512</c:v>
                </c:pt>
                <c:pt idx="1921">
                  <c:v>573</c:v>
                </c:pt>
                <c:pt idx="1922">
                  <c:v>569</c:v>
                </c:pt>
                <c:pt idx="1923">
                  <c:v>565</c:v>
                </c:pt>
                <c:pt idx="1924">
                  <c:v>572</c:v>
                </c:pt>
                <c:pt idx="1925">
                  <c:v>572</c:v>
                </c:pt>
                <c:pt idx="1926">
                  <c:v>593</c:v>
                </c:pt>
                <c:pt idx="1927">
                  <c:v>577</c:v>
                </c:pt>
                <c:pt idx="1928">
                  <c:v>584</c:v>
                </c:pt>
                <c:pt idx="1929">
                  <c:v>579</c:v>
                </c:pt>
                <c:pt idx="1930">
                  <c:v>556</c:v>
                </c:pt>
                <c:pt idx="1931">
                  <c:v>567</c:v>
                </c:pt>
                <c:pt idx="1932">
                  <c:v>585</c:v>
                </c:pt>
                <c:pt idx="1933">
                  <c:v>563</c:v>
                </c:pt>
                <c:pt idx="1934">
                  <c:v>575</c:v>
                </c:pt>
                <c:pt idx="1935">
                  <c:v>546</c:v>
                </c:pt>
                <c:pt idx="1936">
                  <c:v>557</c:v>
                </c:pt>
                <c:pt idx="1937">
                  <c:v>576</c:v>
                </c:pt>
                <c:pt idx="1938">
                  <c:v>546</c:v>
                </c:pt>
                <c:pt idx="1939">
                  <c:v>551</c:v>
                </c:pt>
                <c:pt idx="1940">
                  <c:v>573</c:v>
                </c:pt>
                <c:pt idx="1941">
                  <c:v>553</c:v>
                </c:pt>
                <c:pt idx="1942">
                  <c:v>541</c:v>
                </c:pt>
                <c:pt idx="1943">
                  <c:v>540</c:v>
                </c:pt>
                <c:pt idx="1944">
                  <c:v>538</c:v>
                </c:pt>
                <c:pt idx="1945">
                  <c:v>543</c:v>
                </c:pt>
                <c:pt idx="1946">
                  <c:v>538</c:v>
                </c:pt>
                <c:pt idx="1947">
                  <c:v>574</c:v>
                </c:pt>
                <c:pt idx="1948">
                  <c:v>557</c:v>
                </c:pt>
                <c:pt idx="1949">
                  <c:v>571</c:v>
                </c:pt>
                <c:pt idx="1950">
                  <c:v>558</c:v>
                </c:pt>
                <c:pt idx="1951">
                  <c:v>568</c:v>
                </c:pt>
                <c:pt idx="1952">
                  <c:v>586</c:v>
                </c:pt>
                <c:pt idx="1953">
                  <c:v>587</c:v>
                </c:pt>
                <c:pt idx="1954">
                  <c:v>586</c:v>
                </c:pt>
                <c:pt idx="1955">
                  <c:v>572</c:v>
                </c:pt>
                <c:pt idx="1956">
                  <c:v>551</c:v>
                </c:pt>
                <c:pt idx="1957">
                  <c:v>541</c:v>
                </c:pt>
                <c:pt idx="1958">
                  <c:v>556</c:v>
                </c:pt>
                <c:pt idx="1959">
                  <c:v>550</c:v>
                </c:pt>
                <c:pt idx="1960">
                  <c:v>545</c:v>
                </c:pt>
                <c:pt idx="1961">
                  <c:v>557</c:v>
                </c:pt>
                <c:pt idx="1962">
                  <c:v>580</c:v>
                </c:pt>
                <c:pt idx="1963">
                  <c:v>560</c:v>
                </c:pt>
                <c:pt idx="1964">
                  <c:v>550</c:v>
                </c:pt>
                <c:pt idx="1965">
                  <c:v>536</c:v>
                </c:pt>
                <c:pt idx="1966">
                  <c:v>565</c:v>
                </c:pt>
                <c:pt idx="1967">
                  <c:v>570</c:v>
                </c:pt>
                <c:pt idx="1968">
                  <c:v>559</c:v>
                </c:pt>
                <c:pt idx="1969">
                  <c:v>524</c:v>
                </c:pt>
                <c:pt idx="1970">
                  <c:v>518</c:v>
                </c:pt>
                <c:pt idx="1971">
                  <c:v>495</c:v>
                </c:pt>
                <c:pt idx="1972">
                  <c:v>500</c:v>
                </c:pt>
                <c:pt idx="1973">
                  <c:v>552</c:v>
                </c:pt>
                <c:pt idx="1974">
                  <c:v>511</c:v>
                </c:pt>
                <c:pt idx="1975">
                  <c:v>571</c:v>
                </c:pt>
                <c:pt idx="1976">
                  <c:v>540</c:v>
                </c:pt>
                <c:pt idx="1977">
                  <c:v>583</c:v>
                </c:pt>
                <c:pt idx="1978">
                  <c:v>609</c:v>
                </c:pt>
                <c:pt idx="1979">
                  <c:v>548</c:v>
                </c:pt>
                <c:pt idx="1980">
                  <c:v>559</c:v>
                </c:pt>
                <c:pt idx="1981">
                  <c:v>567</c:v>
                </c:pt>
                <c:pt idx="1982">
                  <c:v>538</c:v>
                </c:pt>
                <c:pt idx="1983">
                  <c:v>544</c:v>
                </c:pt>
                <c:pt idx="1984">
                  <c:v>546</c:v>
                </c:pt>
                <c:pt idx="1985">
                  <c:v>572</c:v>
                </c:pt>
                <c:pt idx="1986">
                  <c:v>549</c:v>
                </c:pt>
                <c:pt idx="1987">
                  <c:v>543</c:v>
                </c:pt>
                <c:pt idx="1988">
                  <c:v>585</c:v>
                </c:pt>
                <c:pt idx="1989">
                  <c:v>563</c:v>
                </c:pt>
                <c:pt idx="1990">
                  <c:v>588</c:v>
                </c:pt>
                <c:pt idx="1991">
                  <c:v>623</c:v>
                </c:pt>
                <c:pt idx="1992">
                  <c:v>610</c:v>
                </c:pt>
                <c:pt idx="1993">
                  <c:v>621</c:v>
                </c:pt>
                <c:pt idx="1994">
                  <c:v>618</c:v>
                </c:pt>
                <c:pt idx="1995">
                  <c:v>609</c:v>
                </c:pt>
                <c:pt idx="1996">
                  <c:v>624</c:v>
                </c:pt>
                <c:pt idx="1997">
                  <c:v>616</c:v>
                </c:pt>
                <c:pt idx="1998">
                  <c:v>617</c:v>
                </c:pt>
                <c:pt idx="1999">
                  <c:v>626</c:v>
                </c:pt>
                <c:pt idx="2000">
                  <c:v>620</c:v>
                </c:pt>
                <c:pt idx="2001">
                  <c:v>613</c:v>
                </c:pt>
                <c:pt idx="2002">
                  <c:v>615</c:v>
                </c:pt>
                <c:pt idx="2003">
                  <c:v>592</c:v>
                </c:pt>
                <c:pt idx="2004">
                  <c:v>606</c:v>
                </c:pt>
                <c:pt idx="2005">
                  <c:v>598</c:v>
                </c:pt>
                <c:pt idx="2006">
                  <c:v>573</c:v>
                </c:pt>
                <c:pt idx="2007">
                  <c:v>539</c:v>
                </c:pt>
                <c:pt idx="2008">
                  <c:v>600</c:v>
                </c:pt>
                <c:pt idx="2009">
                  <c:v>570</c:v>
                </c:pt>
                <c:pt idx="2010">
                  <c:v>563</c:v>
                </c:pt>
                <c:pt idx="2011">
                  <c:v>564</c:v>
                </c:pt>
                <c:pt idx="2012">
                  <c:v>557</c:v>
                </c:pt>
                <c:pt idx="2013">
                  <c:v>632</c:v>
                </c:pt>
                <c:pt idx="2014">
                  <c:v>569</c:v>
                </c:pt>
                <c:pt idx="2015">
                  <c:v>604</c:v>
                </c:pt>
                <c:pt idx="2016">
                  <c:v>562</c:v>
                </c:pt>
                <c:pt idx="2017">
                  <c:v>551</c:v>
                </c:pt>
                <c:pt idx="2018">
                  <c:v>573</c:v>
                </c:pt>
                <c:pt idx="2019">
                  <c:v>571</c:v>
                </c:pt>
                <c:pt idx="2020">
                  <c:v>617</c:v>
                </c:pt>
                <c:pt idx="2021">
                  <c:v>553</c:v>
                </c:pt>
                <c:pt idx="2022">
                  <c:v>555</c:v>
                </c:pt>
                <c:pt idx="2023">
                  <c:v>556</c:v>
                </c:pt>
                <c:pt idx="2024">
                  <c:v>556</c:v>
                </c:pt>
                <c:pt idx="2025">
                  <c:v>603</c:v>
                </c:pt>
                <c:pt idx="2026">
                  <c:v>606</c:v>
                </c:pt>
                <c:pt idx="2027">
                  <c:v>602</c:v>
                </c:pt>
                <c:pt idx="2028">
                  <c:v>609</c:v>
                </c:pt>
                <c:pt idx="2029">
                  <c:v>602</c:v>
                </c:pt>
                <c:pt idx="2030">
                  <c:v>628</c:v>
                </c:pt>
                <c:pt idx="2031">
                  <c:v>612</c:v>
                </c:pt>
                <c:pt idx="2032">
                  <c:v>623</c:v>
                </c:pt>
                <c:pt idx="2033">
                  <c:v>601</c:v>
                </c:pt>
                <c:pt idx="2034">
                  <c:v>621</c:v>
                </c:pt>
                <c:pt idx="2035">
                  <c:v>621</c:v>
                </c:pt>
                <c:pt idx="2036">
                  <c:v>623</c:v>
                </c:pt>
                <c:pt idx="2037">
                  <c:v>582</c:v>
                </c:pt>
                <c:pt idx="2038">
                  <c:v>578</c:v>
                </c:pt>
                <c:pt idx="2039">
                  <c:v>556</c:v>
                </c:pt>
                <c:pt idx="2040">
                  <c:v>596</c:v>
                </c:pt>
                <c:pt idx="2041">
                  <c:v>581</c:v>
                </c:pt>
                <c:pt idx="2042">
                  <c:v>568</c:v>
                </c:pt>
                <c:pt idx="2043">
                  <c:v>575</c:v>
                </c:pt>
                <c:pt idx="2044">
                  <c:v>557</c:v>
                </c:pt>
                <c:pt idx="2045">
                  <c:v>606</c:v>
                </c:pt>
                <c:pt idx="2046">
                  <c:v>580</c:v>
                </c:pt>
                <c:pt idx="2047">
                  <c:v>581</c:v>
                </c:pt>
                <c:pt idx="2048">
                  <c:v>580</c:v>
                </c:pt>
                <c:pt idx="2049">
                  <c:v>573</c:v>
                </c:pt>
                <c:pt idx="2050">
                  <c:v>574</c:v>
                </c:pt>
                <c:pt idx="2051">
                  <c:v>569</c:v>
                </c:pt>
                <c:pt idx="2052">
                  <c:v>565</c:v>
                </c:pt>
                <c:pt idx="2053">
                  <c:v>572</c:v>
                </c:pt>
                <c:pt idx="2054">
                  <c:v>639</c:v>
                </c:pt>
                <c:pt idx="2055">
                  <c:v>567</c:v>
                </c:pt>
                <c:pt idx="2056">
                  <c:v>566</c:v>
                </c:pt>
                <c:pt idx="2057">
                  <c:v>573</c:v>
                </c:pt>
                <c:pt idx="2058">
                  <c:v>552</c:v>
                </c:pt>
                <c:pt idx="2059">
                  <c:v>556</c:v>
                </c:pt>
                <c:pt idx="2060">
                  <c:v>566</c:v>
                </c:pt>
                <c:pt idx="2061">
                  <c:v>550</c:v>
                </c:pt>
                <c:pt idx="2062">
                  <c:v>541</c:v>
                </c:pt>
                <c:pt idx="2063">
                  <c:v>566</c:v>
                </c:pt>
                <c:pt idx="2064">
                  <c:v>551</c:v>
                </c:pt>
                <c:pt idx="2065">
                  <c:v>570</c:v>
                </c:pt>
                <c:pt idx="2066">
                  <c:v>544</c:v>
                </c:pt>
                <c:pt idx="2067">
                  <c:v>615</c:v>
                </c:pt>
                <c:pt idx="2068">
                  <c:v>614</c:v>
                </c:pt>
                <c:pt idx="2069">
                  <c:v>598</c:v>
                </c:pt>
                <c:pt idx="2070">
                  <c:v>610</c:v>
                </c:pt>
                <c:pt idx="2071">
                  <c:v>620</c:v>
                </c:pt>
                <c:pt idx="2072">
                  <c:v>630</c:v>
                </c:pt>
                <c:pt idx="2073">
                  <c:v>638</c:v>
                </c:pt>
                <c:pt idx="2074">
                  <c:v>632</c:v>
                </c:pt>
                <c:pt idx="2075">
                  <c:v>636</c:v>
                </c:pt>
                <c:pt idx="2076">
                  <c:v>641</c:v>
                </c:pt>
                <c:pt idx="2077">
                  <c:v>646</c:v>
                </c:pt>
                <c:pt idx="2078">
                  <c:v>629</c:v>
                </c:pt>
                <c:pt idx="2079">
                  <c:v>640</c:v>
                </c:pt>
                <c:pt idx="2080">
                  <c:v>646</c:v>
                </c:pt>
                <c:pt idx="2081">
                  <c:v>629</c:v>
                </c:pt>
                <c:pt idx="2082">
                  <c:v>609</c:v>
                </c:pt>
                <c:pt idx="2083">
                  <c:v>614</c:v>
                </c:pt>
                <c:pt idx="2084">
                  <c:v>634</c:v>
                </c:pt>
                <c:pt idx="2085">
                  <c:v>631</c:v>
                </c:pt>
                <c:pt idx="2086">
                  <c:v>626</c:v>
                </c:pt>
                <c:pt idx="2087">
                  <c:v>615</c:v>
                </c:pt>
                <c:pt idx="2088">
                  <c:v>601</c:v>
                </c:pt>
                <c:pt idx="2089">
                  <c:v>612</c:v>
                </c:pt>
                <c:pt idx="2090">
                  <c:v>625</c:v>
                </c:pt>
                <c:pt idx="2091">
                  <c:v>626</c:v>
                </c:pt>
                <c:pt idx="2092">
                  <c:v>617</c:v>
                </c:pt>
                <c:pt idx="2093">
                  <c:v>631</c:v>
                </c:pt>
                <c:pt idx="2094">
                  <c:v>615</c:v>
                </c:pt>
                <c:pt idx="2095">
                  <c:v>624</c:v>
                </c:pt>
                <c:pt idx="2096">
                  <c:v>614</c:v>
                </c:pt>
                <c:pt idx="2097">
                  <c:v>641</c:v>
                </c:pt>
                <c:pt idx="2098">
                  <c:v>616</c:v>
                </c:pt>
                <c:pt idx="2099">
                  <c:v>638</c:v>
                </c:pt>
                <c:pt idx="2100">
                  <c:v>633</c:v>
                </c:pt>
                <c:pt idx="2101">
                  <c:v>635</c:v>
                </c:pt>
                <c:pt idx="2102">
                  <c:v>639</c:v>
                </c:pt>
                <c:pt idx="2103">
                  <c:v>632</c:v>
                </c:pt>
                <c:pt idx="2104">
                  <c:v>651</c:v>
                </c:pt>
                <c:pt idx="2105">
                  <c:v>657</c:v>
                </c:pt>
                <c:pt idx="2106">
                  <c:v>640</c:v>
                </c:pt>
                <c:pt idx="2107">
                  <c:v>630</c:v>
                </c:pt>
                <c:pt idx="2108">
                  <c:v>656</c:v>
                </c:pt>
                <c:pt idx="2109">
                  <c:v>648</c:v>
                </c:pt>
                <c:pt idx="2110">
                  <c:v>631</c:v>
                </c:pt>
                <c:pt idx="2111">
                  <c:v>651</c:v>
                </c:pt>
                <c:pt idx="2112">
                  <c:v>673</c:v>
                </c:pt>
                <c:pt idx="2113">
                  <c:v>660</c:v>
                </c:pt>
                <c:pt idx="2114">
                  <c:v>661</c:v>
                </c:pt>
                <c:pt idx="2115">
                  <c:v>660</c:v>
                </c:pt>
                <c:pt idx="2116">
                  <c:v>659</c:v>
                </c:pt>
                <c:pt idx="2117">
                  <c:v>661</c:v>
                </c:pt>
                <c:pt idx="2118">
                  <c:v>658</c:v>
                </c:pt>
                <c:pt idx="2119">
                  <c:v>647</c:v>
                </c:pt>
                <c:pt idx="2120">
                  <c:v>657</c:v>
                </c:pt>
                <c:pt idx="2121">
                  <c:v>659</c:v>
                </c:pt>
                <c:pt idx="2122">
                  <c:v>668</c:v>
                </c:pt>
                <c:pt idx="2123">
                  <c:v>660</c:v>
                </c:pt>
                <c:pt idx="2124">
                  <c:v>661</c:v>
                </c:pt>
                <c:pt idx="2125">
                  <c:v>644</c:v>
                </c:pt>
                <c:pt idx="2126">
                  <c:v>661</c:v>
                </c:pt>
                <c:pt idx="2127">
                  <c:v>637</c:v>
                </c:pt>
                <c:pt idx="2128">
                  <c:v>638</c:v>
                </c:pt>
                <c:pt idx="2129">
                  <c:v>634</c:v>
                </c:pt>
                <c:pt idx="2130">
                  <c:v>634</c:v>
                </c:pt>
                <c:pt idx="2131">
                  <c:v>637</c:v>
                </c:pt>
                <c:pt idx="2132">
                  <c:v>616</c:v>
                </c:pt>
                <c:pt idx="2133">
                  <c:v>623</c:v>
                </c:pt>
                <c:pt idx="2134">
                  <c:v>627</c:v>
                </c:pt>
                <c:pt idx="2135">
                  <c:v>646</c:v>
                </c:pt>
                <c:pt idx="2136">
                  <c:v>660</c:v>
                </c:pt>
                <c:pt idx="2137">
                  <c:v>637</c:v>
                </c:pt>
                <c:pt idx="2138">
                  <c:v>647</c:v>
                </c:pt>
                <c:pt idx="2139">
                  <c:v>637</c:v>
                </c:pt>
                <c:pt idx="2140">
                  <c:v>647</c:v>
                </c:pt>
                <c:pt idx="2141">
                  <c:v>627</c:v>
                </c:pt>
                <c:pt idx="2142">
                  <c:v>632</c:v>
                </c:pt>
                <c:pt idx="2143">
                  <c:v>632</c:v>
                </c:pt>
                <c:pt idx="2144">
                  <c:v>614</c:v>
                </c:pt>
                <c:pt idx="2145">
                  <c:v>594</c:v>
                </c:pt>
                <c:pt idx="2146">
                  <c:v>623</c:v>
                </c:pt>
                <c:pt idx="2147">
                  <c:v>621</c:v>
                </c:pt>
                <c:pt idx="2148">
                  <c:v>608</c:v>
                </c:pt>
                <c:pt idx="2149">
                  <c:v>613</c:v>
                </c:pt>
                <c:pt idx="2150">
                  <c:v>623</c:v>
                </c:pt>
                <c:pt idx="2151">
                  <c:v>602</c:v>
                </c:pt>
                <c:pt idx="2152">
                  <c:v>620</c:v>
                </c:pt>
                <c:pt idx="2153">
                  <c:v>632</c:v>
                </c:pt>
                <c:pt idx="2154">
                  <c:v>631</c:v>
                </c:pt>
                <c:pt idx="2155">
                  <c:v>625</c:v>
                </c:pt>
                <c:pt idx="2156">
                  <c:v>598</c:v>
                </c:pt>
                <c:pt idx="2157">
                  <c:v>601</c:v>
                </c:pt>
                <c:pt idx="2158">
                  <c:v>621</c:v>
                </c:pt>
                <c:pt idx="2159">
                  <c:v>603</c:v>
                </c:pt>
                <c:pt idx="2160">
                  <c:v>634</c:v>
                </c:pt>
                <c:pt idx="2161">
                  <c:v>614</c:v>
                </c:pt>
                <c:pt idx="2162">
                  <c:v>643</c:v>
                </c:pt>
                <c:pt idx="2163">
                  <c:v>622</c:v>
                </c:pt>
                <c:pt idx="2164">
                  <c:v>641</c:v>
                </c:pt>
                <c:pt idx="2165">
                  <c:v>618</c:v>
                </c:pt>
                <c:pt idx="2166">
                  <c:v>621</c:v>
                </c:pt>
                <c:pt idx="2167">
                  <c:v>624</c:v>
                </c:pt>
                <c:pt idx="2168">
                  <c:v>619</c:v>
                </c:pt>
                <c:pt idx="2169">
                  <c:v>657</c:v>
                </c:pt>
                <c:pt idx="2170">
                  <c:v>644</c:v>
                </c:pt>
                <c:pt idx="2171">
                  <c:v>629</c:v>
                </c:pt>
                <c:pt idx="2172">
                  <c:v>622</c:v>
                </c:pt>
                <c:pt idx="2173">
                  <c:v>606</c:v>
                </c:pt>
                <c:pt idx="2174">
                  <c:v>613</c:v>
                </c:pt>
                <c:pt idx="2175">
                  <c:v>614</c:v>
                </c:pt>
                <c:pt idx="2176">
                  <c:v>621</c:v>
                </c:pt>
                <c:pt idx="2177">
                  <c:v>617</c:v>
                </c:pt>
                <c:pt idx="2178">
                  <c:v>624</c:v>
                </c:pt>
                <c:pt idx="2179">
                  <c:v>636</c:v>
                </c:pt>
                <c:pt idx="2180">
                  <c:v>644</c:v>
                </c:pt>
                <c:pt idx="2181">
                  <c:v>644</c:v>
                </c:pt>
                <c:pt idx="2182">
                  <c:v>624</c:v>
                </c:pt>
                <c:pt idx="2183">
                  <c:v>634</c:v>
                </c:pt>
                <c:pt idx="2184">
                  <c:v>642</c:v>
                </c:pt>
                <c:pt idx="2185">
                  <c:v>618</c:v>
                </c:pt>
                <c:pt idx="2186">
                  <c:v>640</c:v>
                </c:pt>
                <c:pt idx="2187">
                  <c:v>645</c:v>
                </c:pt>
                <c:pt idx="2188">
                  <c:v>637</c:v>
                </c:pt>
                <c:pt idx="2189">
                  <c:v>638</c:v>
                </c:pt>
                <c:pt idx="2190">
                  <c:v>618</c:v>
                </c:pt>
                <c:pt idx="2191">
                  <c:v>622</c:v>
                </c:pt>
                <c:pt idx="2192">
                  <c:v>609</c:v>
                </c:pt>
                <c:pt idx="2193">
                  <c:v>641</c:v>
                </c:pt>
                <c:pt idx="2194">
                  <c:v>614</c:v>
                </c:pt>
                <c:pt idx="2195">
                  <c:v>633</c:v>
                </c:pt>
                <c:pt idx="2196">
                  <c:v>626</c:v>
                </c:pt>
                <c:pt idx="2197">
                  <c:v>613</c:v>
                </c:pt>
                <c:pt idx="2198">
                  <c:v>613</c:v>
                </c:pt>
                <c:pt idx="2199">
                  <c:v>593</c:v>
                </c:pt>
                <c:pt idx="2200">
                  <c:v>617</c:v>
                </c:pt>
                <c:pt idx="2201">
                  <c:v>600</c:v>
                </c:pt>
                <c:pt idx="2202">
                  <c:v>594</c:v>
                </c:pt>
                <c:pt idx="2203">
                  <c:v>601</c:v>
                </c:pt>
                <c:pt idx="2204">
                  <c:v>630</c:v>
                </c:pt>
                <c:pt idx="2205">
                  <c:v>597</c:v>
                </c:pt>
                <c:pt idx="2206">
                  <c:v>606</c:v>
                </c:pt>
                <c:pt idx="2207">
                  <c:v>608</c:v>
                </c:pt>
                <c:pt idx="2208">
                  <c:v>607</c:v>
                </c:pt>
                <c:pt idx="2209">
                  <c:v>599</c:v>
                </c:pt>
                <c:pt idx="2210">
                  <c:v>606</c:v>
                </c:pt>
                <c:pt idx="2211">
                  <c:v>620</c:v>
                </c:pt>
                <c:pt idx="2212">
                  <c:v>615</c:v>
                </c:pt>
                <c:pt idx="2213">
                  <c:v>602</c:v>
                </c:pt>
                <c:pt idx="2214">
                  <c:v>614</c:v>
                </c:pt>
                <c:pt idx="2215">
                  <c:v>604</c:v>
                </c:pt>
                <c:pt idx="2216">
                  <c:v>604</c:v>
                </c:pt>
                <c:pt idx="2217">
                  <c:v>595</c:v>
                </c:pt>
                <c:pt idx="2218">
                  <c:v>593</c:v>
                </c:pt>
                <c:pt idx="2219">
                  <c:v>586</c:v>
                </c:pt>
                <c:pt idx="2220">
                  <c:v>579</c:v>
                </c:pt>
                <c:pt idx="2221">
                  <c:v>582</c:v>
                </c:pt>
                <c:pt idx="2222">
                  <c:v>618</c:v>
                </c:pt>
                <c:pt idx="2223">
                  <c:v>607</c:v>
                </c:pt>
                <c:pt idx="2224">
                  <c:v>597</c:v>
                </c:pt>
                <c:pt idx="2225">
                  <c:v>604</c:v>
                </c:pt>
                <c:pt idx="2226">
                  <c:v>589</c:v>
                </c:pt>
                <c:pt idx="2227">
                  <c:v>604</c:v>
                </c:pt>
                <c:pt idx="2228">
                  <c:v>612</c:v>
                </c:pt>
                <c:pt idx="2229">
                  <c:v>615</c:v>
                </c:pt>
                <c:pt idx="2230">
                  <c:v>620</c:v>
                </c:pt>
                <c:pt idx="2231">
                  <c:v>593</c:v>
                </c:pt>
                <c:pt idx="2232">
                  <c:v>609</c:v>
                </c:pt>
                <c:pt idx="2233">
                  <c:v>575</c:v>
                </c:pt>
                <c:pt idx="2234">
                  <c:v>585</c:v>
                </c:pt>
                <c:pt idx="2235">
                  <c:v>572</c:v>
                </c:pt>
                <c:pt idx="2236">
                  <c:v>588</c:v>
                </c:pt>
                <c:pt idx="2237">
                  <c:v>579</c:v>
                </c:pt>
                <c:pt idx="2238">
                  <c:v>574</c:v>
                </c:pt>
                <c:pt idx="2239">
                  <c:v>602</c:v>
                </c:pt>
                <c:pt idx="2240">
                  <c:v>599</c:v>
                </c:pt>
                <c:pt idx="2241">
                  <c:v>598</c:v>
                </c:pt>
                <c:pt idx="2242">
                  <c:v>580</c:v>
                </c:pt>
                <c:pt idx="2243">
                  <c:v>592</c:v>
                </c:pt>
                <c:pt idx="2244">
                  <c:v>594</c:v>
                </c:pt>
                <c:pt idx="2245">
                  <c:v>595</c:v>
                </c:pt>
                <c:pt idx="2246">
                  <c:v>586</c:v>
                </c:pt>
                <c:pt idx="2247">
                  <c:v>581</c:v>
                </c:pt>
                <c:pt idx="2248">
                  <c:v>585</c:v>
                </c:pt>
                <c:pt idx="2249">
                  <c:v>599</c:v>
                </c:pt>
                <c:pt idx="2250">
                  <c:v>585</c:v>
                </c:pt>
                <c:pt idx="2251">
                  <c:v>596</c:v>
                </c:pt>
                <c:pt idx="2252">
                  <c:v>598</c:v>
                </c:pt>
                <c:pt idx="2253">
                  <c:v>602</c:v>
                </c:pt>
                <c:pt idx="2254">
                  <c:v>600</c:v>
                </c:pt>
                <c:pt idx="2255">
                  <c:v>590</c:v>
                </c:pt>
                <c:pt idx="2256">
                  <c:v>587</c:v>
                </c:pt>
                <c:pt idx="2257">
                  <c:v>601</c:v>
                </c:pt>
                <c:pt idx="2258">
                  <c:v>600</c:v>
                </c:pt>
                <c:pt idx="2259">
                  <c:v>588</c:v>
                </c:pt>
                <c:pt idx="2260">
                  <c:v>572</c:v>
                </c:pt>
                <c:pt idx="2261">
                  <c:v>585</c:v>
                </c:pt>
                <c:pt idx="2262">
                  <c:v>597</c:v>
                </c:pt>
                <c:pt idx="2263">
                  <c:v>629</c:v>
                </c:pt>
                <c:pt idx="2264">
                  <c:v>610</c:v>
                </c:pt>
                <c:pt idx="2265">
                  <c:v>607</c:v>
                </c:pt>
                <c:pt idx="2266">
                  <c:v>608</c:v>
                </c:pt>
                <c:pt idx="2267">
                  <c:v>599</c:v>
                </c:pt>
                <c:pt idx="2268">
                  <c:v>607</c:v>
                </c:pt>
                <c:pt idx="2269">
                  <c:v>614</c:v>
                </c:pt>
                <c:pt idx="2270">
                  <c:v>618</c:v>
                </c:pt>
                <c:pt idx="2271">
                  <c:v>621</c:v>
                </c:pt>
                <c:pt idx="2272">
                  <c:v>618</c:v>
                </c:pt>
                <c:pt idx="2273">
                  <c:v>622</c:v>
                </c:pt>
                <c:pt idx="2274">
                  <c:v>606</c:v>
                </c:pt>
                <c:pt idx="2275">
                  <c:v>601</c:v>
                </c:pt>
                <c:pt idx="2276">
                  <c:v>607</c:v>
                </c:pt>
                <c:pt idx="2277">
                  <c:v>618</c:v>
                </c:pt>
                <c:pt idx="2278">
                  <c:v>625</c:v>
                </c:pt>
                <c:pt idx="2279">
                  <c:v>631</c:v>
                </c:pt>
                <c:pt idx="2280">
                  <c:v>594</c:v>
                </c:pt>
                <c:pt idx="2281">
                  <c:v>592</c:v>
                </c:pt>
                <c:pt idx="2282">
                  <c:v>606</c:v>
                </c:pt>
                <c:pt idx="2283">
                  <c:v>619</c:v>
                </c:pt>
                <c:pt idx="2284">
                  <c:v>596</c:v>
                </c:pt>
                <c:pt idx="2285">
                  <c:v>590</c:v>
                </c:pt>
                <c:pt idx="2286">
                  <c:v>602</c:v>
                </c:pt>
                <c:pt idx="2287">
                  <c:v>596</c:v>
                </c:pt>
                <c:pt idx="2288">
                  <c:v>603</c:v>
                </c:pt>
                <c:pt idx="2289">
                  <c:v>582</c:v>
                </c:pt>
                <c:pt idx="2290">
                  <c:v>612</c:v>
                </c:pt>
                <c:pt idx="2291">
                  <c:v>578</c:v>
                </c:pt>
                <c:pt idx="2292">
                  <c:v>587</c:v>
                </c:pt>
                <c:pt idx="2293">
                  <c:v>575</c:v>
                </c:pt>
                <c:pt idx="2294">
                  <c:v>604</c:v>
                </c:pt>
                <c:pt idx="2295">
                  <c:v>610</c:v>
                </c:pt>
                <c:pt idx="2296">
                  <c:v>604</c:v>
                </c:pt>
                <c:pt idx="2297">
                  <c:v>588</c:v>
                </c:pt>
                <c:pt idx="2298">
                  <c:v>608</c:v>
                </c:pt>
                <c:pt idx="2299">
                  <c:v>614</c:v>
                </c:pt>
                <c:pt idx="2300">
                  <c:v>590</c:v>
                </c:pt>
                <c:pt idx="2301">
                  <c:v>557</c:v>
                </c:pt>
                <c:pt idx="2302">
                  <c:v>628</c:v>
                </c:pt>
                <c:pt idx="2303">
                  <c:v>547</c:v>
                </c:pt>
                <c:pt idx="2304">
                  <c:v>594</c:v>
                </c:pt>
                <c:pt idx="2305">
                  <c:v>593</c:v>
                </c:pt>
                <c:pt idx="2306">
                  <c:v>605</c:v>
                </c:pt>
                <c:pt idx="2307">
                  <c:v>618</c:v>
                </c:pt>
                <c:pt idx="2308">
                  <c:v>601</c:v>
                </c:pt>
                <c:pt idx="2309">
                  <c:v>637</c:v>
                </c:pt>
                <c:pt idx="2310">
                  <c:v>612</c:v>
                </c:pt>
                <c:pt idx="2311">
                  <c:v>639</c:v>
                </c:pt>
                <c:pt idx="2312">
                  <c:v>635</c:v>
                </c:pt>
                <c:pt idx="2313">
                  <c:v>622</c:v>
                </c:pt>
                <c:pt idx="2314">
                  <c:v>628</c:v>
                </c:pt>
                <c:pt idx="2315">
                  <c:v>629</c:v>
                </c:pt>
                <c:pt idx="2316">
                  <c:v>618</c:v>
                </c:pt>
                <c:pt idx="2317">
                  <c:v>642</c:v>
                </c:pt>
                <c:pt idx="2318">
                  <c:v>625</c:v>
                </c:pt>
                <c:pt idx="2319">
                  <c:v>603</c:v>
                </c:pt>
                <c:pt idx="2320">
                  <c:v>630</c:v>
                </c:pt>
                <c:pt idx="2321">
                  <c:v>610</c:v>
                </c:pt>
                <c:pt idx="2322">
                  <c:v>617</c:v>
                </c:pt>
                <c:pt idx="2323">
                  <c:v>610</c:v>
                </c:pt>
                <c:pt idx="2324">
                  <c:v>617</c:v>
                </c:pt>
                <c:pt idx="2325">
                  <c:v>632</c:v>
                </c:pt>
                <c:pt idx="2326">
                  <c:v>616</c:v>
                </c:pt>
                <c:pt idx="2327">
                  <c:v>628</c:v>
                </c:pt>
                <c:pt idx="2328">
                  <c:v>633</c:v>
                </c:pt>
                <c:pt idx="2329">
                  <c:v>630</c:v>
                </c:pt>
                <c:pt idx="2330">
                  <c:v>639</c:v>
                </c:pt>
                <c:pt idx="2331">
                  <c:v>633</c:v>
                </c:pt>
                <c:pt idx="2332">
                  <c:v>646</c:v>
                </c:pt>
                <c:pt idx="2333">
                  <c:v>626</c:v>
                </c:pt>
                <c:pt idx="2334">
                  <c:v>648</c:v>
                </c:pt>
                <c:pt idx="2335">
                  <c:v>625</c:v>
                </c:pt>
                <c:pt idx="2336">
                  <c:v>612</c:v>
                </c:pt>
                <c:pt idx="2337">
                  <c:v>637</c:v>
                </c:pt>
                <c:pt idx="2338">
                  <c:v>641</c:v>
                </c:pt>
                <c:pt idx="2339">
                  <c:v>633</c:v>
                </c:pt>
                <c:pt idx="2340">
                  <c:v>625</c:v>
                </c:pt>
                <c:pt idx="2341">
                  <c:v>622</c:v>
                </c:pt>
                <c:pt idx="2342">
                  <c:v>639</c:v>
                </c:pt>
                <c:pt idx="2343">
                  <c:v>664</c:v>
                </c:pt>
                <c:pt idx="2344">
                  <c:v>655</c:v>
                </c:pt>
                <c:pt idx="2345">
                  <c:v>614</c:v>
                </c:pt>
                <c:pt idx="2346">
                  <c:v>620</c:v>
                </c:pt>
                <c:pt idx="2347">
                  <c:v>610</c:v>
                </c:pt>
                <c:pt idx="2348">
                  <c:v>622</c:v>
                </c:pt>
                <c:pt idx="2349">
                  <c:v>629</c:v>
                </c:pt>
                <c:pt idx="2350">
                  <c:v>612</c:v>
                </c:pt>
                <c:pt idx="2351">
                  <c:v>601</c:v>
                </c:pt>
                <c:pt idx="2352">
                  <c:v>607</c:v>
                </c:pt>
                <c:pt idx="2353">
                  <c:v>610</c:v>
                </c:pt>
                <c:pt idx="2354">
                  <c:v>618</c:v>
                </c:pt>
                <c:pt idx="2355">
                  <c:v>608</c:v>
                </c:pt>
                <c:pt idx="2356">
                  <c:v>606</c:v>
                </c:pt>
                <c:pt idx="2357">
                  <c:v>602</c:v>
                </c:pt>
                <c:pt idx="2358">
                  <c:v>591</c:v>
                </c:pt>
                <c:pt idx="2359">
                  <c:v>606</c:v>
                </c:pt>
                <c:pt idx="2360">
                  <c:v>611</c:v>
                </c:pt>
                <c:pt idx="2361">
                  <c:v>617</c:v>
                </c:pt>
                <c:pt idx="2362">
                  <c:v>616</c:v>
                </c:pt>
                <c:pt idx="2363">
                  <c:v>624</c:v>
                </c:pt>
                <c:pt idx="2364">
                  <c:v>636</c:v>
                </c:pt>
                <c:pt idx="2365">
                  <c:v>625</c:v>
                </c:pt>
                <c:pt idx="2366">
                  <c:v>633</c:v>
                </c:pt>
                <c:pt idx="2367">
                  <c:v>638</c:v>
                </c:pt>
                <c:pt idx="2368">
                  <c:v>633</c:v>
                </c:pt>
                <c:pt idx="2369">
                  <c:v>628</c:v>
                </c:pt>
                <c:pt idx="2370">
                  <c:v>638</c:v>
                </c:pt>
                <c:pt idx="2371">
                  <c:v>627</c:v>
                </c:pt>
                <c:pt idx="2372">
                  <c:v>630</c:v>
                </c:pt>
                <c:pt idx="2373">
                  <c:v>607</c:v>
                </c:pt>
                <c:pt idx="2374">
                  <c:v>624</c:v>
                </c:pt>
                <c:pt idx="2375">
                  <c:v>641</c:v>
                </c:pt>
                <c:pt idx="2376">
                  <c:v>639</c:v>
                </c:pt>
                <c:pt idx="2377">
                  <c:v>638</c:v>
                </c:pt>
                <c:pt idx="2378">
                  <c:v>639</c:v>
                </c:pt>
                <c:pt idx="2379">
                  <c:v>633</c:v>
                </c:pt>
                <c:pt idx="2380">
                  <c:v>626</c:v>
                </c:pt>
                <c:pt idx="2381">
                  <c:v>642</c:v>
                </c:pt>
                <c:pt idx="2382">
                  <c:v>634</c:v>
                </c:pt>
                <c:pt idx="2383">
                  <c:v>619</c:v>
                </c:pt>
                <c:pt idx="2384">
                  <c:v>624</c:v>
                </c:pt>
                <c:pt idx="2385">
                  <c:v>610</c:v>
                </c:pt>
                <c:pt idx="2386">
                  <c:v>641</c:v>
                </c:pt>
                <c:pt idx="2387">
                  <c:v>615</c:v>
                </c:pt>
                <c:pt idx="2388">
                  <c:v>611</c:v>
                </c:pt>
                <c:pt idx="2389">
                  <c:v>595</c:v>
                </c:pt>
                <c:pt idx="2390">
                  <c:v>602</c:v>
                </c:pt>
                <c:pt idx="2391">
                  <c:v>602</c:v>
                </c:pt>
                <c:pt idx="2392">
                  <c:v>606</c:v>
                </c:pt>
                <c:pt idx="2393">
                  <c:v>586</c:v>
                </c:pt>
                <c:pt idx="2394">
                  <c:v>586</c:v>
                </c:pt>
                <c:pt idx="2395">
                  <c:v>623</c:v>
                </c:pt>
                <c:pt idx="2396">
                  <c:v>627</c:v>
                </c:pt>
                <c:pt idx="2397">
                  <c:v>584</c:v>
                </c:pt>
                <c:pt idx="2398">
                  <c:v>586</c:v>
                </c:pt>
                <c:pt idx="2399">
                  <c:v>549</c:v>
                </c:pt>
                <c:pt idx="2400">
                  <c:v>605</c:v>
                </c:pt>
                <c:pt idx="2401">
                  <c:v>595</c:v>
                </c:pt>
                <c:pt idx="2402">
                  <c:v>580</c:v>
                </c:pt>
                <c:pt idx="2403">
                  <c:v>586</c:v>
                </c:pt>
                <c:pt idx="2404">
                  <c:v>587</c:v>
                </c:pt>
                <c:pt idx="2405">
                  <c:v>596</c:v>
                </c:pt>
                <c:pt idx="2406">
                  <c:v>607</c:v>
                </c:pt>
                <c:pt idx="2407">
                  <c:v>595</c:v>
                </c:pt>
                <c:pt idx="2408">
                  <c:v>603</c:v>
                </c:pt>
                <c:pt idx="2409">
                  <c:v>618</c:v>
                </c:pt>
                <c:pt idx="2410">
                  <c:v>601</c:v>
                </c:pt>
                <c:pt idx="2411">
                  <c:v>601</c:v>
                </c:pt>
                <c:pt idx="2412">
                  <c:v>589</c:v>
                </c:pt>
                <c:pt idx="2413">
                  <c:v>586</c:v>
                </c:pt>
                <c:pt idx="2414">
                  <c:v>591</c:v>
                </c:pt>
                <c:pt idx="2415">
                  <c:v>614</c:v>
                </c:pt>
                <c:pt idx="2416">
                  <c:v>602</c:v>
                </c:pt>
                <c:pt idx="2417">
                  <c:v>586</c:v>
                </c:pt>
                <c:pt idx="2418">
                  <c:v>601</c:v>
                </c:pt>
                <c:pt idx="2419">
                  <c:v>588</c:v>
                </c:pt>
                <c:pt idx="2420">
                  <c:v>585</c:v>
                </c:pt>
                <c:pt idx="2421">
                  <c:v>581</c:v>
                </c:pt>
                <c:pt idx="2422">
                  <c:v>601</c:v>
                </c:pt>
                <c:pt idx="2423">
                  <c:v>594</c:v>
                </c:pt>
                <c:pt idx="2424">
                  <c:v>601</c:v>
                </c:pt>
                <c:pt idx="2425">
                  <c:v>591</c:v>
                </c:pt>
                <c:pt idx="2426">
                  <c:v>598</c:v>
                </c:pt>
                <c:pt idx="2427">
                  <c:v>552</c:v>
                </c:pt>
                <c:pt idx="2428">
                  <c:v>583</c:v>
                </c:pt>
                <c:pt idx="2429">
                  <c:v>593</c:v>
                </c:pt>
                <c:pt idx="2430">
                  <c:v>603</c:v>
                </c:pt>
                <c:pt idx="2431">
                  <c:v>583</c:v>
                </c:pt>
                <c:pt idx="2432">
                  <c:v>578</c:v>
                </c:pt>
                <c:pt idx="2433">
                  <c:v>575</c:v>
                </c:pt>
                <c:pt idx="2434">
                  <c:v>587</c:v>
                </c:pt>
                <c:pt idx="2435">
                  <c:v>569</c:v>
                </c:pt>
                <c:pt idx="2436">
                  <c:v>598</c:v>
                </c:pt>
                <c:pt idx="2437">
                  <c:v>580</c:v>
                </c:pt>
                <c:pt idx="2438">
                  <c:v>583</c:v>
                </c:pt>
                <c:pt idx="2439">
                  <c:v>568</c:v>
                </c:pt>
                <c:pt idx="2440">
                  <c:v>603</c:v>
                </c:pt>
                <c:pt idx="2441">
                  <c:v>607</c:v>
                </c:pt>
                <c:pt idx="2442">
                  <c:v>619</c:v>
                </c:pt>
                <c:pt idx="2443">
                  <c:v>578</c:v>
                </c:pt>
                <c:pt idx="2444">
                  <c:v>598</c:v>
                </c:pt>
                <c:pt idx="2445">
                  <c:v>617</c:v>
                </c:pt>
                <c:pt idx="2446">
                  <c:v>606</c:v>
                </c:pt>
                <c:pt idx="2447">
                  <c:v>603</c:v>
                </c:pt>
                <c:pt idx="2448">
                  <c:v>640</c:v>
                </c:pt>
                <c:pt idx="2449">
                  <c:v>631</c:v>
                </c:pt>
                <c:pt idx="2450">
                  <c:v>634</c:v>
                </c:pt>
                <c:pt idx="2451">
                  <c:v>638</c:v>
                </c:pt>
                <c:pt idx="2452">
                  <c:v>613</c:v>
                </c:pt>
                <c:pt idx="2453">
                  <c:v>591</c:v>
                </c:pt>
                <c:pt idx="2454">
                  <c:v>588</c:v>
                </c:pt>
                <c:pt idx="2455">
                  <c:v>595</c:v>
                </c:pt>
                <c:pt idx="2456">
                  <c:v>613</c:v>
                </c:pt>
                <c:pt idx="2457">
                  <c:v>564</c:v>
                </c:pt>
                <c:pt idx="2458">
                  <c:v>601</c:v>
                </c:pt>
                <c:pt idx="2459">
                  <c:v>608</c:v>
                </c:pt>
                <c:pt idx="2460">
                  <c:v>617</c:v>
                </c:pt>
                <c:pt idx="2461">
                  <c:v>611</c:v>
                </c:pt>
                <c:pt idx="2462">
                  <c:v>590</c:v>
                </c:pt>
                <c:pt idx="2463">
                  <c:v>626</c:v>
                </c:pt>
                <c:pt idx="2464">
                  <c:v>637</c:v>
                </c:pt>
                <c:pt idx="2465">
                  <c:v>633</c:v>
                </c:pt>
                <c:pt idx="2466">
                  <c:v>632</c:v>
                </c:pt>
                <c:pt idx="2467">
                  <c:v>631</c:v>
                </c:pt>
                <c:pt idx="2468">
                  <c:v>623</c:v>
                </c:pt>
                <c:pt idx="2469">
                  <c:v>632</c:v>
                </c:pt>
                <c:pt idx="2470">
                  <c:v>673</c:v>
                </c:pt>
                <c:pt idx="2471">
                  <c:v>659</c:v>
                </c:pt>
                <c:pt idx="2472">
                  <c:v>647</c:v>
                </c:pt>
                <c:pt idx="2473">
                  <c:v>636</c:v>
                </c:pt>
                <c:pt idx="2474">
                  <c:v>649</c:v>
                </c:pt>
                <c:pt idx="2475">
                  <c:v>651</c:v>
                </c:pt>
                <c:pt idx="2476">
                  <c:v>664</c:v>
                </c:pt>
                <c:pt idx="2477">
                  <c:v>667</c:v>
                </c:pt>
                <c:pt idx="2478">
                  <c:v>645</c:v>
                </c:pt>
                <c:pt idx="2479">
                  <c:v>659</c:v>
                </c:pt>
                <c:pt idx="2480">
                  <c:v>647</c:v>
                </c:pt>
                <c:pt idx="2481">
                  <c:v>651</c:v>
                </c:pt>
                <c:pt idx="2482">
                  <c:v>639</c:v>
                </c:pt>
                <c:pt idx="2483">
                  <c:v>642</c:v>
                </c:pt>
                <c:pt idx="2484">
                  <c:v>626</c:v>
                </c:pt>
                <c:pt idx="2485">
                  <c:v>661</c:v>
                </c:pt>
                <c:pt idx="2486">
                  <c:v>656</c:v>
                </c:pt>
                <c:pt idx="2487">
                  <c:v>639</c:v>
                </c:pt>
                <c:pt idx="2488">
                  <c:v>651</c:v>
                </c:pt>
                <c:pt idx="2489">
                  <c:v>665</c:v>
                </c:pt>
                <c:pt idx="2490">
                  <c:v>658</c:v>
                </c:pt>
                <c:pt idx="2491">
                  <c:v>653</c:v>
                </c:pt>
                <c:pt idx="2492">
                  <c:v>656</c:v>
                </c:pt>
                <c:pt idx="2493">
                  <c:v>649</c:v>
                </c:pt>
                <c:pt idx="2494">
                  <c:v>666</c:v>
                </c:pt>
                <c:pt idx="2495">
                  <c:v>684</c:v>
                </c:pt>
                <c:pt idx="2496">
                  <c:v>657</c:v>
                </c:pt>
                <c:pt idx="2497">
                  <c:v>647</c:v>
                </c:pt>
                <c:pt idx="2498">
                  <c:v>645</c:v>
                </c:pt>
                <c:pt idx="2499">
                  <c:v>664</c:v>
                </c:pt>
                <c:pt idx="2500">
                  <c:v>661</c:v>
                </c:pt>
                <c:pt idx="2501">
                  <c:v>642</c:v>
                </c:pt>
                <c:pt idx="2502">
                  <c:v>676</c:v>
                </c:pt>
                <c:pt idx="2503">
                  <c:v>676</c:v>
                </c:pt>
                <c:pt idx="2504">
                  <c:v>652</c:v>
                </c:pt>
                <c:pt idx="2505">
                  <c:v>667</c:v>
                </c:pt>
                <c:pt idx="2506">
                  <c:v>656</c:v>
                </c:pt>
                <c:pt idx="2507">
                  <c:v>670</c:v>
                </c:pt>
                <c:pt idx="2508">
                  <c:v>672</c:v>
                </c:pt>
                <c:pt idx="2509">
                  <c:v>681</c:v>
                </c:pt>
                <c:pt idx="2510">
                  <c:v>681</c:v>
                </c:pt>
                <c:pt idx="2511">
                  <c:v>670</c:v>
                </c:pt>
                <c:pt idx="2512">
                  <c:v>659</c:v>
                </c:pt>
                <c:pt idx="2513">
                  <c:v>648</c:v>
                </c:pt>
                <c:pt idx="2514">
                  <c:v>687</c:v>
                </c:pt>
                <c:pt idx="2515">
                  <c:v>702</c:v>
                </c:pt>
                <c:pt idx="2516">
                  <c:v>689</c:v>
                </c:pt>
                <c:pt idx="2517">
                  <c:v>669</c:v>
                </c:pt>
                <c:pt idx="2518">
                  <c:v>684</c:v>
                </c:pt>
                <c:pt idx="2519">
                  <c:v>662</c:v>
                </c:pt>
                <c:pt idx="2520">
                  <c:v>658</c:v>
                </c:pt>
                <c:pt idx="2521">
                  <c:v>648</c:v>
                </c:pt>
                <c:pt idx="2522">
                  <c:v>642</c:v>
                </c:pt>
                <c:pt idx="2523">
                  <c:v>657</c:v>
                </c:pt>
                <c:pt idx="2524">
                  <c:v>659</c:v>
                </c:pt>
                <c:pt idx="2525">
                  <c:v>657</c:v>
                </c:pt>
                <c:pt idx="2526">
                  <c:v>639</c:v>
                </c:pt>
                <c:pt idx="2527">
                  <c:v>653</c:v>
                </c:pt>
                <c:pt idx="2528">
                  <c:v>648</c:v>
                </c:pt>
                <c:pt idx="2529">
                  <c:v>632</c:v>
                </c:pt>
                <c:pt idx="2530">
                  <c:v>637</c:v>
                </c:pt>
                <c:pt idx="2531">
                  <c:v>631</c:v>
                </c:pt>
                <c:pt idx="2532">
                  <c:v>606</c:v>
                </c:pt>
                <c:pt idx="2533">
                  <c:v>646</c:v>
                </c:pt>
                <c:pt idx="2534">
                  <c:v>642</c:v>
                </c:pt>
                <c:pt idx="2535">
                  <c:v>647</c:v>
                </c:pt>
                <c:pt idx="2536">
                  <c:v>629</c:v>
                </c:pt>
                <c:pt idx="2537">
                  <c:v>637</c:v>
                </c:pt>
                <c:pt idx="2538">
                  <c:v>630</c:v>
                </c:pt>
                <c:pt idx="2539">
                  <c:v>610</c:v>
                </c:pt>
                <c:pt idx="2540">
                  <c:v>619</c:v>
                </c:pt>
                <c:pt idx="2541">
                  <c:v>631</c:v>
                </c:pt>
                <c:pt idx="2542">
                  <c:v>630</c:v>
                </c:pt>
                <c:pt idx="2543">
                  <c:v>617</c:v>
                </c:pt>
                <c:pt idx="2544">
                  <c:v>638</c:v>
                </c:pt>
                <c:pt idx="2545">
                  <c:v>658</c:v>
                </c:pt>
                <c:pt idx="2546">
                  <c:v>644</c:v>
                </c:pt>
                <c:pt idx="2547">
                  <c:v>637</c:v>
                </c:pt>
                <c:pt idx="2548">
                  <c:v>618</c:v>
                </c:pt>
                <c:pt idx="2549">
                  <c:v>615</c:v>
                </c:pt>
                <c:pt idx="2550">
                  <c:v>616</c:v>
                </c:pt>
                <c:pt idx="2551">
                  <c:v>610</c:v>
                </c:pt>
                <c:pt idx="2552">
                  <c:v>610</c:v>
                </c:pt>
                <c:pt idx="2553">
                  <c:v>643</c:v>
                </c:pt>
                <c:pt idx="2554">
                  <c:v>641</c:v>
                </c:pt>
                <c:pt idx="2555">
                  <c:v>661</c:v>
                </c:pt>
                <c:pt idx="2556">
                  <c:v>638</c:v>
                </c:pt>
                <c:pt idx="2557">
                  <c:v>633</c:v>
                </c:pt>
                <c:pt idx="2558">
                  <c:v>656</c:v>
                </c:pt>
                <c:pt idx="2559">
                  <c:v>649</c:v>
                </c:pt>
                <c:pt idx="2560">
                  <c:v>643</c:v>
                </c:pt>
                <c:pt idx="2561">
                  <c:v>642</c:v>
                </c:pt>
                <c:pt idx="2562">
                  <c:v>628</c:v>
                </c:pt>
                <c:pt idx="2563">
                  <c:v>627</c:v>
                </c:pt>
                <c:pt idx="2564">
                  <c:v>652</c:v>
                </c:pt>
                <c:pt idx="2565">
                  <c:v>623</c:v>
                </c:pt>
                <c:pt idx="2566">
                  <c:v>634</c:v>
                </c:pt>
                <c:pt idx="2567">
                  <c:v>636</c:v>
                </c:pt>
                <c:pt idx="2568">
                  <c:v>656</c:v>
                </c:pt>
                <c:pt idx="2569">
                  <c:v>648</c:v>
                </c:pt>
                <c:pt idx="2570">
                  <c:v>650</c:v>
                </c:pt>
                <c:pt idx="2571">
                  <c:v>639</c:v>
                </c:pt>
                <c:pt idx="2572">
                  <c:v>626</c:v>
                </c:pt>
                <c:pt idx="2573">
                  <c:v>635</c:v>
                </c:pt>
                <c:pt idx="2574">
                  <c:v>637</c:v>
                </c:pt>
                <c:pt idx="2575">
                  <c:v>655</c:v>
                </c:pt>
                <c:pt idx="2576">
                  <c:v>640</c:v>
                </c:pt>
                <c:pt idx="2577">
                  <c:v>626</c:v>
                </c:pt>
                <c:pt idx="2578">
                  <c:v>651</c:v>
                </c:pt>
                <c:pt idx="2579">
                  <c:v>639</c:v>
                </c:pt>
                <c:pt idx="2580">
                  <c:v>630</c:v>
                </c:pt>
                <c:pt idx="2581">
                  <c:v>653</c:v>
                </c:pt>
                <c:pt idx="2582">
                  <c:v>665</c:v>
                </c:pt>
                <c:pt idx="2583">
                  <c:v>643</c:v>
                </c:pt>
                <c:pt idx="2584">
                  <c:v>636</c:v>
                </c:pt>
                <c:pt idx="2585">
                  <c:v>671</c:v>
                </c:pt>
                <c:pt idx="2586">
                  <c:v>639</c:v>
                </c:pt>
                <c:pt idx="2587">
                  <c:v>622</c:v>
                </c:pt>
                <c:pt idx="2588">
                  <c:v>638</c:v>
                </c:pt>
                <c:pt idx="2589">
                  <c:v>633</c:v>
                </c:pt>
                <c:pt idx="2590">
                  <c:v>655</c:v>
                </c:pt>
                <c:pt idx="2591">
                  <c:v>660</c:v>
                </c:pt>
                <c:pt idx="2592">
                  <c:v>653</c:v>
                </c:pt>
                <c:pt idx="2593">
                  <c:v>652</c:v>
                </c:pt>
                <c:pt idx="2594">
                  <c:v>649</c:v>
                </c:pt>
                <c:pt idx="2595">
                  <c:v>646</c:v>
                </c:pt>
                <c:pt idx="2596">
                  <c:v>650</c:v>
                </c:pt>
                <c:pt idx="2597">
                  <c:v>635</c:v>
                </c:pt>
                <c:pt idx="2598">
                  <c:v>636</c:v>
                </c:pt>
                <c:pt idx="2599">
                  <c:v>623</c:v>
                </c:pt>
                <c:pt idx="2600">
                  <c:v>657</c:v>
                </c:pt>
                <c:pt idx="2601">
                  <c:v>609</c:v>
                </c:pt>
                <c:pt idx="2602">
                  <c:v>613</c:v>
                </c:pt>
                <c:pt idx="2603">
                  <c:v>632</c:v>
                </c:pt>
                <c:pt idx="2604">
                  <c:v>625</c:v>
                </c:pt>
                <c:pt idx="2605">
                  <c:v>607</c:v>
                </c:pt>
                <c:pt idx="2606">
                  <c:v>634</c:v>
                </c:pt>
                <c:pt idx="2607">
                  <c:v>614</c:v>
                </c:pt>
                <c:pt idx="2608">
                  <c:v>634</c:v>
                </c:pt>
                <c:pt idx="2609">
                  <c:v>626</c:v>
                </c:pt>
                <c:pt idx="2610">
                  <c:v>647</c:v>
                </c:pt>
                <c:pt idx="2611">
                  <c:v>642</c:v>
                </c:pt>
                <c:pt idx="2612">
                  <c:v>651</c:v>
                </c:pt>
                <c:pt idx="2613">
                  <c:v>636</c:v>
                </c:pt>
                <c:pt idx="2614">
                  <c:v>634</c:v>
                </c:pt>
                <c:pt idx="2615">
                  <c:v>614</c:v>
                </c:pt>
                <c:pt idx="2616">
                  <c:v>622</c:v>
                </c:pt>
                <c:pt idx="2617">
                  <c:v>656</c:v>
                </c:pt>
                <c:pt idx="2618">
                  <c:v>655</c:v>
                </c:pt>
                <c:pt idx="2619">
                  <c:v>646</c:v>
                </c:pt>
                <c:pt idx="2620">
                  <c:v>680</c:v>
                </c:pt>
                <c:pt idx="2621">
                  <c:v>629</c:v>
                </c:pt>
                <c:pt idx="2622">
                  <c:v>645</c:v>
                </c:pt>
                <c:pt idx="2623">
                  <c:v>631</c:v>
                </c:pt>
                <c:pt idx="2624">
                  <c:v>632</c:v>
                </c:pt>
                <c:pt idx="2625">
                  <c:v>639</c:v>
                </c:pt>
                <c:pt idx="2626">
                  <c:v>645</c:v>
                </c:pt>
                <c:pt idx="2627">
                  <c:v>629</c:v>
                </c:pt>
                <c:pt idx="2628">
                  <c:v>618</c:v>
                </c:pt>
                <c:pt idx="2629">
                  <c:v>648</c:v>
                </c:pt>
                <c:pt idx="2630">
                  <c:v>655</c:v>
                </c:pt>
                <c:pt idx="2631">
                  <c:v>643</c:v>
                </c:pt>
                <c:pt idx="2632">
                  <c:v>641</c:v>
                </c:pt>
                <c:pt idx="2633">
                  <c:v>643</c:v>
                </c:pt>
                <c:pt idx="2634">
                  <c:v>652</c:v>
                </c:pt>
                <c:pt idx="2635">
                  <c:v>640</c:v>
                </c:pt>
                <c:pt idx="2636">
                  <c:v>650</c:v>
                </c:pt>
                <c:pt idx="2637">
                  <c:v>638</c:v>
                </c:pt>
                <c:pt idx="2638">
                  <c:v>638</c:v>
                </c:pt>
                <c:pt idx="2639">
                  <c:v>639</c:v>
                </c:pt>
                <c:pt idx="2640">
                  <c:v>655</c:v>
                </c:pt>
                <c:pt idx="2641">
                  <c:v>650</c:v>
                </c:pt>
                <c:pt idx="2642">
                  <c:v>644</c:v>
                </c:pt>
                <c:pt idx="2643">
                  <c:v>636</c:v>
                </c:pt>
                <c:pt idx="2644">
                  <c:v>654</c:v>
                </c:pt>
                <c:pt idx="2645">
                  <c:v>655</c:v>
                </c:pt>
                <c:pt idx="2646">
                  <c:v>637</c:v>
                </c:pt>
                <c:pt idx="2647">
                  <c:v>661</c:v>
                </c:pt>
                <c:pt idx="2648">
                  <c:v>631</c:v>
                </c:pt>
                <c:pt idx="2649">
                  <c:v>656</c:v>
                </c:pt>
                <c:pt idx="2650">
                  <c:v>639</c:v>
                </c:pt>
                <c:pt idx="2651">
                  <c:v>646</c:v>
                </c:pt>
                <c:pt idx="2652">
                  <c:v>650</c:v>
                </c:pt>
                <c:pt idx="2653">
                  <c:v>657</c:v>
                </c:pt>
                <c:pt idx="2654">
                  <c:v>645</c:v>
                </c:pt>
                <c:pt idx="2655">
                  <c:v>654</c:v>
                </c:pt>
                <c:pt idx="2656">
                  <c:v>642</c:v>
                </c:pt>
                <c:pt idx="2657">
                  <c:v>652</c:v>
                </c:pt>
                <c:pt idx="2658">
                  <c:v>637</c:v>
                </c:pt>
                <c:pt idx="2659">
                  <c:v>658</c:v>
                </c:pt>
                <c:pt idx="2660">
                  <c:v>666</c:v>
                </c:pt>
                <c:pt idx="2661">
                  <c:v>656</c:v>
                </c:pt>
                <c:pt idx="2662">
                  <c:v>634</c:v>
                </c:pt>
                <c:pt idx="2663">
                  <c:v>637</c:v>
                </c:pt>
                <c:pt idx="2664">
                  <c:v>643</c:v>
                </c:pt>
                <c:pt idx="2665">
                  <c:v>640</c:v>
                </c:pt>
                <c:pt idx="2666">
                  <c:v>621</c:v>
                </c:pt>
                <c:pt idx="2667">
                  <c:v>648</c:v>
                </c:pt>
                <c:pt idx="2668">
                  <c:v>627</c:v>
                </c:pt>
                <c:pt idx="2669">
                  <c:v>649</c:v>
                </c:pt>
                <c:pt idx="2670">
                  <c:v>622</c:v>
                </c:pt>
                <c:pt idx="2671">
                  <c:v>634</c:v>
                </c:pt>
                <c:pt idx="2672">
                  <c:v>631</c:v>
                </c:pt>
                <c:pt idx="2673">
                  <c:v>636</c:v>
                </c:pt>
                <c:pt idx="2674">
                  <c:v>621</c:v>
                </c:pt>
                <c:pt idx="2675">
                  <c:v>625</c:v>
                </c:pt>
                <c:pt idx="2676">
                  <c:v>629</c:v>
                </c:pt>
                <c:pt idx="2677">
                  <c:v>621</c:v>
                </c:pt>
                <c:pt idx="2678">
                  <c:v>611</c:v>
                </c:pt>
                <c:pt idx="2679">
                  <c:v>627</c:v>
                </c:pt>
                <c:pt idx="2680">
                  <c:v>621</c:v>
                </c:pt>
                <c:pt idx="2681">
                  <c:v>642</c:v>
                </c:pt>
                <c:pt idx="2682">
                  <c:v>636</c:v>
                </c:pt>
                <c:pt idx="2683">
                  <c:v>623</c:v>
                </c:pt>
                <c:pt idx="2684">
                  <c:v>643</c:v>
                </c:pt>
                <c:pt idx="2685">
                  <c:v>636</c:v>
                </c:pt>
                <c:pt idx="2686">
                  <c:v>605</c:v>
                </c:pt>
                <c:pt idx="2687">
                  <c:v>620</c:v>
                </c:pt>
                <c:pt idx="2688">
                  <c:v>653</c:v>
                </c:pt>
                <c:pt idx="2689">
                  <c:v>640</c:v>
                </c:pt>
                <c:pt idx="2690">
                  <c:v>648</c:v>
                </c:pt>
                <c:pt idx="2691">
                  <c:v>630</c:v>
                </c:pt>
                <c:pt idx="2692">
                  <c:v>612</c:v>
                </c:pt>
                <c:pt idx="2693">
                  <c:v>625</c:v>
                </c:pt>
                <c:pt idx="2694">
                  <c:v>627</c:v>
                </c:pt>
                <c:pt idx="2695">
                  <c:v>639</c:v>
                </c:pt>
                <c:pt idx="2696">
                  <c:v>630</c:v>
                </c:pt>
                <c:pt idx="2697">
                  <c:v>632</c:v>
                </c:pt>
                <c:pt idx="2698">
                  <c:v>626</c:v>
                </c:pt>
                <c:pt idx="2699">
                  <c:v>629</c:v>
                </c:pt>
                <c:pt idx="2700">
                  <c:v>628</c:v>
                </c:pt>
                <c:pt idx="2701">
                  <c:v>631</c:v>
                </c:pt>
                <c:pt idx="2702">
                  <c:v>640</c:v>
                </c:pt>
                <c:pt idx="2703">
                  <c:v>624</c:v>
                </c:pt>
                <c:pt idx="2704">
                  <c:v>649</c:v>
                </c:pt>
                <c:pt idx="2705">
                  <c:v>638</c:v>
                </c:pt>
                <c:pt idx="2706">
                  <c:v>650</c:v>
                </c:pt>
                <c:pt idx="2707">
                  <c:v>648</c:v>
                </c:pt>
                <c:pt idx="2708">
                  <c:v>637</c:v>
                </c:pt>
                <c:pt idx="2709">
                  <c:v>626</c:v>
                </c:pt>
                <c:pt idx="2710">
                  <c:v>642</c:v>
                </c:pt>
                <c:pt idx="2711">
                  <c:v>650</c:v>
                </c:pt>
                <c:pt idx="2712">
                  <c:v>641</c:v>
                </c:pt>
                <c:pt idx="2713">
                  <c:v>648</c:v>
                </c:pt>
                <c:pt idx="2714">
                  <c:v>661</c:v>
                </c:pt>
                <c:pt idx="2715">
                  <c:v>652</c:v>
                </c:pt>
                <c:pt idx="2716">
                  <c:v>663</c:v>
                </c:pt>
                <c:pt idx="2717">
                  <c:v>644</c:v>
                </c:pt>
                <c:pt idx="2718">
                  <c:v>642</c:v>
                </c:pt>
                <c:pt idx="2719">
                  <c:v>659</c:v>
                </c:pt>
                <c:pt idx="2720">
                  <c:v>656</c:v>
                </c:pt>
                <c:pt idx="2721">
                  <c:v>627</c:v>
                </c:pt>
                <c:pt idx="2722">
                  <c:v>629</c:v>
                </c:pt>
                <c:pt idx="2723">
                  <c:v>639</c:v>
                </c:pt>
                <c:pt idx="2724">
                  <c:v>618</c:v>
                </c:pt>
                <c:pt idx="2725">
                  <c:v>615</c:v>
                </c:pt>
                <c:pt idx="2726">
                  <c:v>629</c:v>
                </c:pt>
                <c:pt idx="2727">
                  <c:v>641</c:v>
                </c:pt>
                <c:pt idx="2728">
                  <c:v>655</c:v>
                </c:pt>
                <c:pt idx="2729">
                  <c:v>637</c:v>
                </c:pt>
                <c:pt idx="2730">
                  <c:v>638</c:v>
                </c:pt>
                <c:pt idx="2731">
                  <c:v>649</c:v>
                </c:pt>
                <c:pt idx="2732">
                  <c:v>639</c:v>
                </c:pt>
                <c:pt idx="2733">
                  <c:v>641</c:v>
                </c:pt>
                <c:pt idx="2734">
                  <c:v>626</c:v>
                </c:pt>
                <c:pt idx="2735">
                  <c:v>630</c:v>
                </c:pt>
                <c:pt idx="2736">
                  <c:v>608</c:v>
                </c:pt>
                <c:pt idx="2737">
                  <c:v>600</c:v>
                </c:pt>
                <c:pt idx="2738">
                  <c:v>609</c:v>
                </c:pt>
                <c:pt idx="2739">
                  <c:v>635</c:v>
                </c:pt>
                <c:pt idx="2740">
                  <c:v>619</c:v>
                </c:pt>
                <c:pt idx="2741">
                  <c:v>623</c:v>
                </c:pt>
                <c:pt idx="2742">
                  <c:v>616</c:v>
                </c:pt>
                <c:pt idx="2743">
                  <c:v>621</c:v>
                </c:pt>
                <c:pt idx="2744">
                  <c:v>622</c:v>
                </c:pt>
                <c:pt idx="2745">
                  <c:v>636</c:v>
                </c:pt>
                <c:pt idx="2746">
                  <c:v>649</c:v>
                </c:pt>
                <c:pt idx="2747">
                  <c:v>650</c:v>
                </c:pt>
                <c:pt idx="2748">
                  <c:v>627</c:v>
                </c:pt>
                <c:pt idx="2749">
                  <c:v>629</c:v>
                </c:pt>
                <c:pt idx="2750">
                  <c:v>658</c:v>
                </c:pt>
                <c:pt idx="2751">
                  <c:v>625</c:v>
                </c:pt>
                <c:pt idx="2752">
                  <c:v>636</c:v>
                </c:pt>
                <c:pt idx="2753">
                  <c:v>623</c:v>
                </c:pt>
                <c:pt idx="2754">
                  <c:v>650</c:v>
                </c:pt>
                <c:pt idx="2755">
                  <c:v>627</c:v>
                </c:pt>
                <c:pt idx="2756">
                  <c:v>623</c:v>
                </c:pt>
                <c:pt idx="2757">
                  <c:v>631</c:v>
                </c:pt>
                <c:pt idx="2758">
                  <c:v>643</c:v>
                </c:pt>
                <c:pt idx="2759">
                  <c:v>643</c:v>
                </c:pt>
                <c:pt idx="2760">
                  <c:v>659</c:v>
                </c:pt>
                <c:pt idx="2761">
                  <c:v>619</c:v>
                </c:pt>
                <c:pt idx="2762">
                  <c:v>654</c:v>
                </c:pt>
                <c:pt idx="2763">
                  <c:v>632</c:v>
                </c:pt>
                <c:pt idx="2764">
                  <c:v>628</c:v>
                </c:pt>
                <c:pt idx="2765">
                  <c:v>626</c:v>
                </c:pt>
                <c:pt idx="2766">
                  <c:v>647</c:v>
                </c:pt>
                <c:pt idx="2767">
                  <c:v>627</c:v>
                </c:pt>
                <c:pt idx="2768">
                  <c:v>627</c:v>
                </c:pt>
                <c:pt idx="2769">
                  <c:v>661</c:v>
                </c:pt>
                <c:pt idx="2770">
                  <c:v>632</c:v>
                </c:pt>
                <c:pt idx="2771">
                  <c:v>638</c:v>
                </c:pt>
                <c:pt idx="2772">
                  <c:v>633</c:v>
                </c:pt>
                <c:pt idx="2773">
                  <c:v>610</c:v>
                </c:pt>
                <c:pt idx="2774">
                  <c:v>606</c:v>
                </c:pt>
                <c:pt idx="2775">
                  <c:v>627</c:v>
                </c:pt>
                <c:pt idx="2776">
                  <c:v>632</c:v>
                </c:pt>
                <c:pt idx="2777">
                  <c:v>648</c:v>
                </c:pt>
                <c:pt idx="2778">
                  <c:v>636</c:v>
                </c:pt>
                <c:pt idx="2779">
                  <c:v>618</c:v>
                </c:pt>
                <c:pt idx="2780">
                  <c:v>645</c:v>
                </c:pt>
                <c:pt idx="2781">
                  <c:v>648</c:v>
                </c:pt>
                <c:pt idx="2782">
                  <c:v>640</c:v>
                </c:pt>
                <c:pt idx="2783">
                  <c:v>639</c:v>
                </c:pt>
                <c:pt idx="2784">
                  <c:v>631</c:v>
                </c:pt>
                <c:pt idx="2785">
                  <c:v>642</c:v>
                </c:pt>
                <c:pt idx="2786">
                  <c:v>628</c:v>
                </c:pt>
                <c:pt idx="2787">
                  <c:v>602</c:v>
                </c:pt>
                <c:pt idx="2788">
                  <c:v>596</c:v>
                </c:pt>
                <c:pt idx="2789">
                  <c:v>624</c:v>
                </c:pt>
                <c:pt idx="2790">
                  <c:v>619</c:v>
                </c:pt>
                <c:pt idx="2791">
                  <c:v>621</c:v>
                </c:pt>
                <c:pt idx="2792">
                  <c:v>617</c:v>
                </c:pt>
                <c:pt idx="2793">
                  <c:v>612</c:v>
                </c:pt>
                <c:pt idx="2794">
                  <c:v>597</c:v>
                </c:pt>
                <c:pt idx="2795">
                  <c:v>592</c:v>
                </c:pt>
                <c:pt idx="2796">
                  <c:v>635</c:v>
                </c:pt>
                <c:pt idx="2797">
                  <c:v>612</c:v>
                </c:pt>
                <c:pt idx="2798">
                  <c:v>610</c:v>
                </c:pt>
                <c:pt idx="2799">
                  <c:v>592</c:v>
                </c:pt>
                <c:pt idx="2800">
                  <c:v>607</c:v>
                </c:pt>
                <c:pt idx="2801">
                  <c:v>607</c:v>
                </c:pt>
                <c:pt idx="2802">
                  <c:v>618</c:v>
                </c:pt>
                <c:pt idx="2803">
                  <c:v>606</c:v>
                </c:pt>
                <c:pt idx="2804">
                  <c:v>597</c:v>
                </c:pt>
                <c:pt idx="2805">
                  <c:v>609</c:v>
                </c:pt>
                <c:pt idx="2806">
                  <c:v>608</c:v>
                </c:pt>
                <c:pt idx="2807">
                  <c:v>600</c:v>
                </c:pt>
                <c:pt idx="2808">
                  <c:v>612</c:v>
                </c:pt>
                <c:pt idx="2809">
                  <c:v>612</c:v>
                </c:pt>
                <c:pt idx="2810">
                  <c:v>583</c:v>
                </c:pt>
                <c:pt idx="2811">
                  <c:v>614</c:v>
                </c:pt>
                <c:pt idx="2812">
                  <c:v>602</c:v>
                </c:pt>
                <c:pt idx="2813">
                  <c:v>618</c:v>
                </c:pt>
                <c:pt idx="2814">
                  <c:v>617</c:v>
                </c:pt>
                <c:pt idx="2815">
                  <c:v>623</c:v>
                </c:pt>
                <c:pt idx="2816">
                  <c:v>611</c:v>
                </c:pt>
                <c:pt idx="2817">
                  <c:v>626</c:v>
                </c:pt>
                <c:pt idx="2818">
                  <c:v>637</c:v>
                </c:pt>
                <c:pt idx="2819">
                  <c:v>605</c:v>
                </c:pt>
                <c:pt idx="2820">
                  <c:v>608</c:v>
                </c:pt>
                <c:pt idx="2821">
                  <c:v>588</c:v>
                </c:pt>
                <c:pt idx="2822">
                  <c:v>603</c:v>
                </c:pt>
                <c:pt idx="2823">
                  <c:v>595</c:v>
                </c:pt>
                <c:pt idx="2824">
                  <c:v>592</c:v>
                </c:pt>
                <c:pt idx="2825">
                  <c:v>607</c:v>
                </c:pt>
                <c:pt idx="2826">
                  <c:v>612</c:v>
                </c:pt>
                <c:pt idx="2827">
                  <c:v>603</c:v>
                </c:pt>
                <c:pt idx="2828">
                  <c:v>600</c:v>
                </c:pt>
                <c:pt idx="2829">
                  <c:v>602</c:v>
                </c:pt>
                <c:pt idx="2830">
                  <c:v>601</c:v>
                </c:pt>
                <c:pt idx="2831">
                  <c:v>606</c:v>
                </c:pt>
                <c:pt idx="2832">
                  <c:v>609</c:v>
                </c:pt>
                <c:pt idx="2833">
                  <c:v>584</c:v>
                </c:pt>
                <c:pt idx="2834">
                  <c:v>620</c:v>
                </c:pt>
                <c:pt idx="2835">
                  <c:v>614</c:v>
                </c:pt>
                <c:pt idx="2836">
                  <c:v>615</c:v>
                </c:pt>
                <c:pt idx="2837">
                  <c:v>644</c:v>
                </c:pt>
                <c:pt idx="2838">
                  <c:v>637</c:v>
                </c:pt>
                <c:pt idx="2839">
                  <c:v>620</c:v>
                </c:pt>
                <c:pt idx="2840">
                  <c:v>617</c:v>
                </c:pt>
                <c:pt idx="2841">
                  <c:v>610</c:v>
                </c:pt>
                <c:pt idx="2842">
                  <c:v>628</c:v>
                </c:pt>
                <c:pt idx="2843">
                  <c:v>625</c:v>
                </c:pt>
                <c:pt idx="2844">
                  <c:v>644</c:v>
                </c:pt>
                <c:pt idx="2845">
                  <c:v>606</c:v>
                </c:pt>
                <c:pt idx="2846">
                  <c:v>624</c:v>
                </c:pt>
                <c:pt idx="2847">
                  <c:v>622</c:v>
                </c:pt>
                <c:pt idx="2848">
                  <c:v>630</c:v>
                </c:pt>
                <c:pt idx="2849">
                  <c:v>623</c:v>
                </c:pt>
                <c:pt idx="2850">
                  <c:v>612</c:v>
                </c:pt>
                <c:pt idx="2851">
                  <c:v>615</c:v>
                </c:pt>
                <c:pt idx="2852">
                  <c:v>585</c:v>
                </c:pt>
                <c:pt idx="2853">
                  <c:v>593</c:v>
                </c:pt>
                <c:pt idx="2854">
                  <c:v>606</c:v>
                </c:pt>
                <c:pt idx="2855">
                  <c:v>629</c:v>
                </c:pt>
                <c:pt idx="2856">
                  <c:v>618</c:v>
                </c:pt>
                <c:pt idx="2857">
                  <c:v>635</c:v>
                </c:pt>
                <c:pt idx="2858">
                  <c:v>630</c:v>
                </c:pt>
                <c:pt idx="2859">
                  <c:v>631</c:v>
                </c:pt>
                <c:pt idx="2860">
                  <c:v>625</c:v>
                </c:pt>
                <c:pt idx="2861">
                  <c:v>614</c:v>
                </c:pt>
                <c:pt idx="2862">
                  <c:v>625</c:v>
                </c:pt>
                <c:pt idx="2863">
                  <c:v>618</c:v>
                </c:pt>
                <c:pt idx="2864">
                  <c:v>645</c:v>
                </c:pt>
                <c:pt idx="2865">
                  <c:v>656</c:v>
                </c:pt>
                <c:pt idx="2866">
                  <c:v>626</c:v>
                </c:pt>
                <c:pt idx="2867">
                  <c:v>609</c:v>
                </c:pt>
                <c:pt idx="2868">
                  <c:v>634</c:v>
                </c:pt>
                <c:pt idx="2869">
                  <c:v>610</c:v>
                </c:pt>
                <c:pt idx="2870">
                  <c:v>634</c:v>
                </c:pt>
                <c:pt idx="2871">
                  <c:v>648</c:v>
                </c:pt>
                <c:pt idx="2872">
                  <c:v>616</c:v>
                </c:pt>
                <c:pt idx="2873">
                  <c:v>631</c:v>
                </c:pt>
                <c:pt idx="2874">
                  <c:v>625</c:v>
                </c:pt>
                <c:pt idx="2875">
                  <c:v>629</c:v>
                </c:pt>
                <c:pt idx="2876">
                  <c:v>602</c:v>
                </c:pt>
                <c:pt idx="2877">
                  <c:v>595</c:v>
                </c:pt>
                <c:pt idx="2878">
                  <c:v>624</c:v>
                </c:pt>
                <c:pt idx="2879">
                  <c:v>590</c:v>
                </c:pt>
                <c:pt idx="2880">
                  <c:v>594</c:v>
                </c:pt>
                <c:pt idx="2881">
                  <c:v>615</c:v>
                </c:pt>
                <c:pt idx="2882">
                  <c:v>619</c:v>
                </c:pt>
                <c:pt idx="2883">
                  <c:v>615</c:v>
                </c:pt>
                <c:pt idx="2884">
                  <c:v>585</c:v>
                </c:pt>
                <c:pt idx="2885">
                  <c:v>610</c:v>
                </c:pt>
                <c:pt idx="2886">
                  <c:v>587</c:v>
                </c:pt>
                <c:pt idx="2887">
                  <c:v>592</c:v>
                </c:pt>
                <c:pt idx="2888">
                  <c:v>581</c:v>
                </c:pt>
                <c:pt idx="2889">
                  <c:v>584</c:v>
                </c:pt>
                <c:pt idx="2890">
                  <c:v>581</c:v>
                </c:pt>
                <c:pt idx="2891">
                  <c:v>580</c:v>
                </c:pt>
                <c:pt idx="2892">
                  <c:v>560</c:v>
                </c:pt>
                <c:pt idx="2893">
                  <c:v>622</c:v>
                </c:pt>
                <c:pt idx="2894">
                  <c:v>636</c:v>
                </c:pt>
                <c:pt idx="2895">
                  <c:v>621</c:v>
                </c:pt>
                <c:pt idx="2896">
                  <c:v>613</c:v>
                </c:pt>
                <c:pt idx="2897">
                  <c:v>613</c:v>
                </c:pt>
                <c:pt idx="2898">
                  <c:v>623</c:v>
                </c:pt>
                <c:pt idx="2899">
                  <c:v>583</c:v>
                </c:pt>
                <c:pt idx="2900">
                  <c:v>595</c:v>
                </c:pt>
                <c:pt idx="2901">
                  <c:v>604</c:v>
                </c:pt>
                <c:pt idx="2902">
                  <c:v>620</c:v>
                </c:pt>
                <c:pt idx="2903">
                  <c:v>585</c:v>
                </c:pt>
                <c:pt idx="2904">
                  <c:v>604</c:v>
                </c:pt>
                <c:pt idx="2905">
                  <c:v>640</c:v>
                </c:pt>
                <c:pt idx="2906">
                  <c:v>633</c:v>
                </c:pt>
                <c:pt idx="2907">
                  <c:v>645</c:v>
                </c:pt>
                <c:pt idx="2908">
                  <c:v>595</c:v>
                </c:pt>
                <c:pt idx="2909">
                  <c:v>635</c:v>
                </c:pt>
                <c:pt idx="2910">
                  <c:v>611</c:v>
                </c:pt>
                <c:pt idx="2911">
                  <c:v>625</c:v>
                </c:pt>
                <c:pt idx="2912">
                  <c:v>632</c:v>
                </c:pt>
                <c:pt idx="2913">
                  <c:v>605</c:v>
                </c:pt>
                <c:pt idx="2914">
                  <c:v>635</c:v>
                </c:pt>
                <c:pt idx="2915">
                  <c:v>650</c:v>
                </c:pt>
                <c:pt idx="2916">
                  <c:v>638</c:v>
                </c:pt>
                <c:pt idx="2917">
                  <c:v>645</c:v>
                </c:pt>
                <c:pt idx="2918">
                  <c:v>651</c:v>
                </c:pt>
                <c:pt idx="2919">
                  <c:v>650</c:v>
                </c:pt>
                <c:pt idx="2920">
                  <c:v>643</c:v>
                </c:pt>
                <c:pt idx="2921">
                  <c:v>607</c:v>
                </c:pt>
                <c:pt idx="2922">
                  <c:v>626</c:v>
                </c:pt>
                <c:pt idx="2923">
                  <c:v>615</c:v>
                </c:pt>
                <c:pt idx="2924">
                  <c:v>622</c:v>
                </c:pt>
                <c:pt idx="2925">
                  <c:v>604</c:v>
                </c:pt>
                <c:pt idx="2926">
                  <c:v>635</c:v>
                </c:pt>
                <c:pt idx="2927">
                  <c:v>620</c:v>
                </c:pt>
                <c:pt idx="2928">
                  <c:v>606</c:v>
                </c:pt>
                <c:pt idx="2929">
                  <c:v>630</c:v>
                </c:pt>
                <c:pt idx="2930">
                  <c:v>617</c:v>
                </c:pt>
                <c:pt idx="2931">
                  <c:v>621</c:v>
                </c:pt>
                <c:pt idx="2932">
                  <c:v>618</c:v>
                </c:pt>
                <c:pt idx="2933">
                  <c:v>613</c:v>
                </c:pt>
                <c:pt idx="2934">
                  <c:v>575</c:v>
                </c:pt>
                <c:pt idx="2935">
                  <c:v>580</c:v>
                </c:pt>
                <c:pt idx="2936">
                  <c:v>548</c:v>
                </c:pt>
                <c:pt idx="2937">
                  <c:v>599</c:v>
                </c:pt>
                <c:pt idx="2938">
                  <c:v>598</c:v>
                </c:pt>
                <c:pt idx="2939">
                  <c:v>599</c:v>
                </c:pt>
                <c:pt idx="2940">
                  <c:v>569</c:v>
                </c:pt>
                <c:pt idx="2941">
                  <c:v>613</c:v>
                </c:pt>
                <c:pt idx="2942">
                  <c:v>632</c:v>
                </c:pt>
                <c:pt idx="2943">
                  <c:v>633</c:v>
                </c:pt>
                <c:pt idx="2944">
                  <c:v>626</c:v>
                </c:pt>
                <c:pt idx="2945">
                  <c:v>613</c:v>
                </c:pt>
                <c:pt idx="2946">
                  <c:v>597</c:v>
                </c:pt>
                <c:pt idx="2947">
                  <c:v>608</c:v>
                </c:pt>
                <c:pt idx="2948">
                  <c:v>613</c:v>
                </c:pt>
                <c:pt idx="2949">
                  <c:v>629</c:v>
                </c:pt>
                <c:pt idx="2950">
                  <c:v>620</c:v>
                </c:pt>
                <c:pt idx="2951">
                  <c:v>622</c:v>
                </c:pt>
                <c:pt idx="2952">
                  <c:v>573</c:v>
                </c:pt>
                <c:pt idx="2953">
                  <c:v>629</c:v>
                </c:pt>
                <c:pt idx="2954">
                  <c:v>614</c:v>
                </c:pt>
                <c:pt idx="2955">
                  <c:v>613</c:v>
                </c:pt>
                <c:pt idx="2956">
                  <c:v>622</c:v>
                </c:pt>
                <c:pt idx="2957">
                  <c:v>605</c:v>
                </c:pt>
                <c:pt idx="2958">
                  <c:v>589</c:v>
                </c:pt>
                <c:pt idx="2959">
                  <c:v>581</c:v>
                </c:pt>
                <c:pt idx="2960">
                  <c:v>605</c:v>
                </c:pt>
                <c:pt idx="2961">
                  <c:v>579</c:v>
                </c:pt>
                <c:pt idx="2962">
                  <c:v>544</c:v>
                </c:pt>
                <c:pt idx="2963">
                  <c:v>549</c:v>
                </c:pt>
                <c:pt idx="2964">
                  <c:v>559</c:v>
                </c:pt>
                <c:pt idx="2965">
                  <c:v>573</c:v>
                </c:pt>
                <c:pt idx="2966">
                  <c:v>549</c:v>
                </c:pt>
                <c:pt idx="2967">
                  <c:v>563</c:v>
                </c:pt>
                <c:pt idx="2968">
                  <c:v>534</c:v>
                </c:pt>
                <c:pt idx="2969">
                  <c:v>543</c:v>
                </c:pt>
                <c:pt idx="2970">
                  <c:v>552</c:v>
                </c:pt>
                <c:pt idx="2971">
                  <c:v>575</c:v>
                </c:pt>
                <c:pt idx="2972">
                  <c:v>565</c:v>
                </c:pt>
                <c:pt idx="2973">
                  <c:v>570</c:v>
                </c:pt>
                <c:pt idx="2974">
                  <c:v>569</c:v>
                </c:pt>
                <c:pt idx="2975">
                  <c:v>547</c:v>
                </c:pt>
                <c:pt idx="2976">
                  <c:v>555</c:v>
                </c:pt>
                <c:pt idx="2977">
                  <c:v>551</c:v>
                </c:pt>
                <c:pt idx="2978">
                  <c:v>549</c:v>
                </c:pt>
                <c:pt idx="2979">
                  <c:v>544</c:v>
                </c:pt>
                <c:pt idx="2980">
                  <c:v>576</c:v>
                </c:pt>
                <c:pt idx="2981">
                  <c:v>585</c:v>
                </c:pt>
                <c:pt idx="2982">
                  <c:v>581</c:v>
                </c:pt>
                <c:pt idx="2983">
                  <c:v>591</c:v>
                </c:pt>
                <c:pt idx="2984">
                  <c:v>588</c:v>
                </c:pt>
                <c:pt idx="2985">
                  <c:v>607</c:v>
                </c:pt>
                <c:pt idx="2986">
                  <c:v>593</c:v>
                </c:pt>
                <c:pt idx="2987">
                  <c:v>601</c:v>
                </c:pt>
                <c:pt idx="2988">
                  <c:v>576</c:v>
                </c:pt>
                <c:pt idx="2989">
                  <c:v>578</c:v>
                </c:pt>
                <c:pt idx="2990">
                  <c:v>552</c:v>
                </c:pt>
                <c:pt idx="2991">
                  <c:v>567</c:v>
                </c:pt>
                <c:pt idx="2992">
                  <c:v>569</c:v>
                </c:pt>
                <c:pt idx="2993">
                  <c:v>611</c:v>
                </c:pt>
                <c:pt idx="2994">
                  <c:v>590</c:v>
                </c:pt>
                <c:pt idx="2995">
                  <c:v>617</c:v>
                </c:pt>
                <c:pt idx="2996">
                  <c:v>568</c:v>
                </c:pt>
                <c:pt idx="2997">
                  <c:v>561</c:v>
                </c:pt>
                <c:pt idx="2998">
                  <c:v>607</c:v>
                </c:pt>
                <c:pt idx="2999">
                  <c:v>613</c:v>
                </c:pt>
                <c:pt idx="3000">
                  <c:v>580</c:v>
                </c:pt>
                <c:pt idx="3001">
                  <c:v>604</c:v>
                </c:pt>
                <c:pt idx="3002">
                  <c:v>573</c:v>
                </c:pt>
                <c:pt idx="3003">
                  <c:v>544</c:v>
                </c:pt>
                <c:pt idx="3004">
                  <c:v>544</c:v>
                </c:pt>
                <c:pt idx="3005">
                  <c:v>555</c:v>
                </c:pt>
                <c:pt idx="3006">
                  <c:v>571</c:v>
                </c:pt>
                <c:pt idx="3007">
                  <c:v>587</c:v>
                </c:pt>
                <c:pt idx="3008">
                  <c:v>600</c:v>
                </c:pt>
                <c:pt idx="3009">
                  <c:v>571</c:v>
                </c:pt>
                <c:pt idx="3010">
                  <c:v>585</c:v>
                </c:pt>
                <c:pt idx="3011">
                  <c:v>593</c:v>
                </c:pt>
                <c:pt idx="3012">
                  <c:v>576</c:v>
                </c:pt>
                <c:pt idx="3013">
                  <c:v>583</c:v>
                </c:pt>
                <c:pt idx="3014">
                  <c:v>600</c:v>
                </c:pt>
                <c:pt idx="3015">
                  <c:v>566</c:v>
                </c:pt>
                <c:pt idx="3016">
                  <c:v>567</c:v>
                </c:pt>
                <c:pt idx="3017">
                  <c:v>585</c:v>
                </c:pt>
                <c:pt idx="3018">
                  <c:v>582</c:v>
                </c:pt>
                <c:pt idx="3019">
                  <c:v>579</c:v>
                </c:pt>
                <c:pt idx="3020">
                  <c:v>561</c:v>
                </c:pt>
                <c:pt idx="3021">
                  <c:v>572</c:v>
                </c:pt>
                <c:pt idx="3022">
                  <c:v>560</c:v>
                </c:pt>
                <c:pt idx="3023">
                  <c:v>560</c:v>
                </c:pt>
                <c:pt idx="3024">
                  <c:v>566</c:v>
                </c:pt>
                <c:pt idx="3025">
                  <c:v>562</c:v>
                </c:pt>
                <c:pt idx="3026">
                  <c:v>580</c:v>
                </c:pt>
                <c:pt idx="3027">
                  <c:v>575</c:v>
                </c:pt>
                <c:pt idx="3028">
                  <c:v>584</c:v>
                </c:pt>
                <c:pt idx="3029">
                  <c:v>586</c:v>
                </c:pt>
                <c:pt idx="3030">
                  <c:v>580</c:v>
                </c:pt>
                <c:pt idx="3031">
                  <c:v>580</c:v>
                </c:pt>
                <c:pt idx="3032">
                  <c:v>570</c:v>
                </c:pt>
                <c:pt idx="3033">
                  <c:v>574</c:v>
                </c:pt>
                <c:pt idx="3034">
                  <c:v>557</c:v>
                </c:pt>
                <c:pt idx="3035">
                  <c:v>568</c:v>
                </c:pt>
                <c:pt idx="3036">
                  <c:v>555</c:v>
                </c:pt>
                <c:pt idx="3037">
                  <c:v>556</c:v>
                </c:pt>
                <c:pt idx="3038">
                  <c:v>559</c:v>
                </c:pt>
                <c:pt idx="3039">
                  <c:v>575</c:v>
                </c:pt>
                <c:pt idx="3040">
                  <c:v>562</c:v>
                </c:pt>
                <c:pt idx="3041">
                  <c:v>580</c:v>
                </c:pt>
                <c:pt idx="3042">
                  <c:v>587</c:v>
                </c:pt>
                <c:pt idx="3043">
                  <c:v>589</c:v>
                </c:pt>
                <c:pt idx="3044">
                  <c:v>562</c:v>
                </c:pt>
                <c:pt idx="3045">
                  <c:v>606</c:v>
                </c:pt>
                <c:pt idx="3046">
                  <c:v>619</c:v>
                </c:pt>
                <c:pt idx="3047">
                  <c:v>602</c:v>
                </c:pt>
                <c:pt idx="3048">
                  <c:v>599</c:v>
                </c:pt>
                <c:pt idx="3049">
                  <c:v>584</c:v>
                </c:pt>
                <c:pt idx="3050">
                  <c:v>587</c:v>
                </c:pt>
                <c:pt idx="3051">
                  <c:v>599</c:v>
                </c:pt>
                <c:pt idx="3052">
                  <c:v>576</c:v>
                </c:pt>
                <c:pt idx="3053">
                  <c:v>583</c:v>
                </c:pt>
                <c:pt idx="3054">
                  <c:v>582</c:v>
                </c:pt>
                <c:pt idx="3055">
                  <c:v>598</c:v>
                </c:pt>
                <c:pt idx="3056">
                  <c:v>625</c:v>
                </c:pt>
                <c:pt idx="3057">
                  <c:v>583</c:v>
                </c:pt>
                <c:pt idx="3058">
                  <c:v>592</c:v>
                </c:pt>
                <c:pt idx="3059">
                  <c:v>613</c:v>
                </c:pt>
                <c:pt idx="3060">
                  <c:v>597</c:v>
                </c:pt>
                <c:pt idx="3061">
                  <c:v>575</c:v>
                </c:pt>
                <c:pt idx="3062">
                  <c:v>581</c:v>
                </c:pt>
                <c:pt idx="3063">
                  <c:v>581</c:v>
                </c:pt>
                <c:pt idx="3064">
                  <c:v>593</c:v>
                </c:pt>
                <c:pt idx="3065">
                  <c:v>594</c:v>
                </c:pt>
                <c:pt idx="3066">
                  <c:v>617</c:v>
                </c:pt>
                <c:pt idx="3067">
                  <c:v>624</c:v>
                </c:pt>
                <c:pt idx="3068">
                  <c:v>623</c:v>
                </c:pt>
                <c:pt idx="3069">
                  <c:v>615</c:v>
                </c:pt>
                <c:pt idx="3070">
                  <c:v>623</c:v>
                </c:pt>
                <c:pt idx="3071">
                  <c:v>613</c:v>
                </c:pt>
                <c:pt idx="3072">
                  <c:v>609</c:v>
                </c:pt>
                <c:pt idx="3073">
                  <c:v>601</c:v>
                </c:pt>
                <c:pt idx="3074">
                  <c:v>620</c:v>
                </c:pt>
                <c:pt idx="3075">
                  <c:v>602</c:v>
                </c:pt>
                <c:pt idx="3076">
                  <c:v>609</c:v>
                </c:pt>
                <c:pt idx="3077">
                  <c:v>612</c:v>
                </c:pt>
                <c:pt idx="3078">
                  <c:v>587</c:v>
                </c:pt>
                <c:pt idx="3079">
                  <c:v>601</c:v>
                </c:pt>
                <c:pt idx="3080">
                  <c:v>602</c:v>
                </c:pt>
                <c:pt idx="3081">
                  <c:v>619</c:v>
                </c:pt>
                <c:pt idx="3082">
                  <c:v>627</c:v>
                </c:pt>
                <c:pt idx="3083">
                  <c:v>614</c:v>
                </c:pt>
                <c:pt idx="3084">
                  <c:v>616</c:v>
                </c:pt>
                <c:pt idx="3085">
                  <c:v>612</c:v>
                </c:pt>
                <c:pt idx="3086">
                  <c:v>618</c:v>
                </c:pt>
                <c:pt idx="3087">
                  <c:v>618</c:v>
                </c:pt>
                <c:pt idx="3088">
                  <c:v>597</c:v>
                </c:pt>
                <c:pt idx="3089">
                  <c:v>609</c:v>
                </c:pt>
                <c:pt idx="3090">
                  <c:v>596</c:v>
                </c:pt>
                <c:pt idx="3091">
                  <c:v>625</c:v>
                </c:pt>
                <c:pt idx="3092">
                  <c:v>614</c:v>
                </c:pt>
                <c:pt idx="3093">
                  <c:v>627</c:v>
                </c:pt>
                <c:pt idx="3094">
                  <c:v>629</c:v>
                </c:pt>
                <c:pt idx="3095">
                  <c:v>656</c:v>
                </c:pt>
                <c:pt idx="3096">
                  <c:v>658</c:v>
                </c:pt>
                <c:pt idx="3097">
                  <c:v>688</c:v>
                </c:pt>
                <c:pt idx="3098">
                  <c:v>657</c:v>
                </c:pt>
                <c:pt idx="3099">
                  <c:v>665</c:v>
                </c:pt>
                <c:pt idx="3100">
                  <c:v>673</c:v>
                </c:pt>
                <c:pt idx="3101">
                  <c:v>681</c:v>
                </c:pt>
                <c:pt idx="3102">
                  <c:v>692</c:v>
                </c:pt>
                <c:pt idx="3103">
                  <c:v>671</c:v>
                </c:pt>
                <c:pt idx="3104">
                  <c:v>689</c:v>
                </c:pt>
                <c:pt idx="3105">
                  <c:v>677</c:v>
                </c:pt>
                <c:pt idx="3106">
                  <c:v>691</c:v>
                </c:pt>
                <c:pt idx="3107">
                  <c:v>700</c:v>
                </c:pt>
                <c:pt idx="3108">
                  <c:v>684</c:v>
                </c:pt>
                <c:pt idx="3109">
                  <c:v>708</c:v>
                </c:pt>
                <c:pt idx="3110">
                  <c:v>679</c:v>
                </c:pt>
                <c:pt idx="3111">
                  <c:v>665</c:v>
                </c:pt>
                <c:pt idx="3112">
                  <c:v>683</c:v>
                </c:pt>
                <c:pt idx="3113">
                  <c:v>653</c:v>
                </c:pt>
                <c:pt idx="3114">
                  <c:v>659</c:v>
                </c:pt>
                <c:pt idx="3115">
                  <c:v>673</c:v>
                </c:pt>
                <c:pt idx="3116">
                  <c:v>680</c:v>
                </c:pt>
                <c:pt idx="3117">
                  <c:v>671</c:v>
                </c:pt>
                <c:pt idx="3118">
                  <c:v>679</c:v>
                </c:pt>
                <c:pt idx="3119">
                  <c:v>690</c:v>
                </c:pt>
                <c:pt idx="3120">
                  <c:v>681</c:v>
                </c:pt>
                <c:pt idx="3121">
                  <c:v>666</c:v>
                </c:pt>
                <c:pt idx="3122">
                  <c:v>687</c:v>
                </c:pt>
                <c:pt idx="3123">
                  <c:v>695</c:v>
                </c:pt>
                <c:pt idx="3124">
                  <c:v>704</c:v>
                </c:pt>
                <c:pt idx="3125">
                  <c:v>690</c:v>
                </c:pt>
                <c:pt idx="3126">
                  <c:v>691</c:v>
                </c:pt>
                <c:pt idx="3127">
                  <c:v>679</c:v>
                </c:pt>
                <c:pt idx="3128">
                  <c:v>685</c:v>
                </c:pt>
                <c:pt idx="3129">
                  <c:v>691</c:v>
                </c:pt>
                <c:pt idx="3130">
                  <c:v>681</c:v>
                </c:pt>
                <c:pt idx="3131">
                  <c:v>686</c:v>
                </c:pt>
                <c:pt idx="3132">
                  <c:v>688</c:v>
                </c:pt>
                <c:pt idx="3133">
                  <c:v>681</c:v>
                </c:pt>
                <c:pt idx="3134">
                  <c:v>696</c:v>
                </c:pt>
                <c:pt idx="3135">
                  <c:v>699</c:v>
                </c:pt>
                <c:pt idx="3136">
                  <c:v>685</c:v>
                </c:pt>
                <c:pt idx="3137">
                  <c:v>691</c:v>
                </c:pt>
                <c:pt idx="3138">
                  <c:v>693</c:v>
                </c:pt>
                <c:pt idx="3139">
                  <c:v>690</c:v>
                </c:pt>
                <c:pt idx="3140">
                  <c:v>717</c:v>
                </c:pt>
                <c:pt idx="3141">
                  <c:v>704</c:v>
                </c:pt>
                <c:pt idx="3142">
                  <c:v>681</c:v>
                </c:pt>
                <c:pt idx="3143">
                  <c:v>690</c:v>
                </c:pt>
                <c:pt idx="3144">
                  <c:v>713</c:v>
                </c:pt>
                <c:pt idx="3145">
                  <c:v>689</c:v>
                </c:pt>
                <c:pt idx="3146">
                  <c:v>674</c:v>
                </c:pt>
                <c:pt idx="3147">
                  <c:v>671</c:v>
                </c:pt>
                <c:pt idx="3148">
                  <c:v>700</c:v>
                </c:pt>
                <c:pt idx="3149">
                  <c:v>710</c:v>
                </c:pt>
                <c:pt idx="3150">
                  <c:v>670</c:v>
                </c:pt>
                <c:pt idx="3151">
                  <c:v>672</c:v>
                </c:pt>
                <c:pt idx="3152">
                  <c:v>685</c:v>
                </c:pt>
                <c:pt idx="3153">
                  <c:v>662</c:v>
                </c:pt>
                <c:pt idx="3154">
                  <c:v>658</c:v>
                </c:pt>
                <c:pt idx="3155">
                  <c:v>651</c:v>
                </c:pt>
                <c:pt idx="3156">
                  <c:v>684</c:v>
                </c:pt>
                <c:pt idx="3157">
                  <c:v>656</c:v>
                </c:pt>
                <c:pt idx="3158">
                  <c:v>653</c:v>
                </c:pt>
                <c:pt idx="3159">
                  <c:v>655</c:v>
                </c:pt>
                <c:pt idx="3160">
                  <c:v>669</c:v>
                </c:pt>
                <c:pt idx="3161">
                  <c:v>654</c:v>
                </c:pt>
                <c:pt idx="3162">
                  <c:v>675</c:v>
                </c:pt>
                <c:pt idx="3163">
                  <c:v>691</c:v>
                </c:pt>
                <c:pt idx="3164">
                  <c:v>684</c:v>
                </c:pt>
                <c:pt idx="3165">
                  <c:v>674</c:v>
                </c:pt>
                <c:pt idx="3166">
                  <c:v>702</c:v>
                </c:pt>
                <c:pt idx="3167">
                  <c:v>709</c:v>
                </c:pt>
                <c:pt idx="3168">
                  <c:v>673</c:v>
                </c:pt>
                <c:pt idx="3169">
                  <c:v>675</c:v>
                </c:pt>
                <c:pt idx="3170">
                  <c:v>695</c:v>
                </c:pt>
                <c:pt idx="3171">
                  <c:v>676</c:v>
                </c:pt>
                <c:pt idx="3172">
                  <c:v>686</c:v>
                </c:pt>
                <c:pt idx="3173">
                  <c:v>708</c:v>
                </c:pt>
                <c:pt idx="3174">
                  <c:v>689</c:v>
                </c:pt>
                <c:pt idx="3175">
                  <c:v>668</c:v>
                </c:pt>
                <c:pt idx="3176">
                  <c:v>678</c:v>
                </c:pt>
                <c:pt idx="3177">
                  <c:v>680</c:v>
                </c:pt>
                <c:pt idx="3178">
                  <c:v>691</c:v>
                </c:pt>
                <c:pt idx="3179">
                  <c:v>672</c:v>
                </c:pt>
                <c:pt idx="3180">
                  <c:v>693</c:v>
                </c:pt>
                <c:pt idx="3181">
                  <c:v>677</c:v>
                </c:pt>
                <c:pt idx="3182">
                  <c:v>697</c:v>
                </c:pt>
                <c:pt idx="3183">
                  <c:v>699</c:v>
                </c:pt>
                <c:pt idx="3184">
                  <c:v>688</c:v>
                </c:pt>
                <c:pt idx="3185">
                  <c:v>688</c:v>
                </c:pt>
                <c:pt idx="3186">
                  <c:v>682</c:v>
                </c:pt>
                <c:pt idx="3187">
                  <c:v>686</c:v>
                </c:pt>
                <c:pt idx="3188">
                  <c:v>693</c:v>
                </c:pt>
                <c:pt idx="3189">
                  <c:v>696</c:v>
                </c:pt>
                <c:pt idx="3190">
                  <c:v>719</c:v>
                </c:pt>
                <c:pt idx="3191">
                  <c:v>697</c:v>
                </c:pt>
                <c:pt idx="3192">
                  <c:v>679</c:v>
                </c:pt>
                <c:pt idx="3193">
                  <c:v>697</c:v>
                </c:pt>
                <c:pt idx="3194">
                  <c:v>704</c:v>
                </c:pt>
                <c:pt idx="3195">
                  <c:v>694</c:v>
                </c:pt>
                <c:pt idx="3196">
                  <c:v>675</c:v>
                </c:pt>
                <c:pt idx="3197">
                  <c:v>713</c:v>
                </c:pt>
                <c:pt idx="3198">
                  <c:v>718</c:v>
                </c:pt>
                <c:pt idx="3199">
                  <c:v>705</c:v>
                </c:pt>
                <c:pt idx="3200">
                  <c:v>715</c:v>
                </c:pt>
                <c:pt idx="3201">
                  <c:v>715</c:v>
                </c:pt>
                <c:pt idx="3202">
                  <c:v>711</c:v>
                </c:pt>
                <c:pt idx="3203">
                  <c:v>718</c:v>
                </c:pt>
                <c:pt idx="3204">
                  <c:v>723</c:v>
                </c:pt>
                <c:pt idx="3205">
                  <c:v>701</c:v>
                </c:pt>
                <c:pt idx="3206">
                  <c:v>697</c:v>
                </c:pt>
                <c:pt idx="3207">
                  <c:v>694</c:v>
                </c:pt>
                <c:pt idx="3208">
                  <c:v>694</c:v>
                </c:pt>
                <c:pt idx="3209">
                  <c:v>680</c:v>
                </c:pt>
                <c:pt idx="3210">
                  <c:v>643</c:v>
                </c:pt>
                <c:pt idx="3211">
                  <c:v>677</c:v>
                </c:pt>
                <c:pt idx="3212">
                  <c:v>681</c:v>
                </c:pt>
                <c:pt idx="3213">
                  <c:v>682</c:v>
                </c:pt>
                <c:pt idx="3214">
                  <c:v>687</c:v>
                </c:pt>
                <c:pt idx="3215">
                  <c:v>681</c:v>
                </c:pt>
                <c:pt idx="3216">
                  <c:v>678</c:v>
                </c:pt>
                <c:pt idx="3217">
                  <c:v>662</c:v>
                </c:pt>
                <c:pt idx="3218">
                  <c:v>646</c:v>
                </c:pt>
                <c:pt idx="3219">
                  <c:v>632</c:v>
                </c:pt>
                <c:pt idx="3220">
                  <c:v>659</c:v>
                </c:pt>
                <c:pt idx="3221">
                  <c:v>651</c:v>
                </c:pt>
                <c:pt idx="3222">
                  <c:v>666</c:v>
                </c:pt>
                <c:pt idx="3223">
                  <c:v>647</c:v>
                </c:pt>
                <c:pt idx="3224">
                  <c:v>662</c:v>
                </c:pt>
                <c:pt idx="3225">
                  <c:v>670</c:v>
                </c:pt>
                <c:pt idx="3226">
                  <c:v>672</c:v>
                </c:pt>
                <c:pt idx="3227">
                  <c:v>652</c:v>
                </c:pt>
                <c:pt idx="3228">
                  <c:v>698</c:v>
                </c:pt>
                <c:pt idx="3229">
                  <c:v>657</c:v>
                </c:pt>
                <c:pt idx="3230">
                  <c:v>683</c:v>
                </c:pt>
                <c:pt idx="3231">
                  <c:v>727</c:v>
                </c:pt>
                <c:pt idx="3232">
                  <c:v>675</c:v>
                </c:pt>
                <c:pt idx="3233">
                  <c:v>648</c:v>
                </c:pt>
                <c:pt idx="3234">
                  <c:v>681</c:v>
                </c:pt>
                <c:pt idx="3235">
                  <c:v>665</c:v>
                </c:pt>
                <c:pt idx="3236">
                  <c:v>682</c:v>
                </c:pt>
                <c:pt idx="3237">
                  <c:v>666</c:v>
                </c:pt>
                <c:pt idx="3238">
                  <c:v>669</c:v>
                </c:pt>
                <c:pt idx="3239">
                  <c:v>674</c:v>
                </c:pt>
                <c:pt idx="3240">
                  <c:v>672</c:v>
                </c:pt>
                <c:pt idx="3241">
                  <c:v>647</c:v>
                </c:pt>
                <c:pt idx="3242">
                  <c:v>643</c:v>
                </c:pt>
                <c:pt idx="3243">
                  <c:v>670</c:v>
                </c:pt>
                <c:pt idx="3244">
                  <c:v>680</c:v>
                </c:pt>
                <c:pt idx="3245">
                  <c:v>663</c:v>
                </c:pt>
                <c:pt idx="3246">
                  <c:v>631</c:v>
                </c:pt>
                <c:pt idx="3247">
                  <c:v>645</c:v>
                </c:pt>
                <c:pt idx="3248">
                  <c:v>628</c:v>
                </c:pt>
                <c:pt idx="3249">
                  <c:v>632</c:v>
                </c:pt>
                <c:pt idx="3250">
                  <c:v>599</c:v>
                </c:pt>
                <c:pt idx="3251">
                  <c:v>628</c:v>
                </c:pt>
                <c:pt idx="3252">
                  <c:v>585</c:v>
                </c:pt>
                <c:pt idx="3253">
                  <c:v>625</c:v>
                </c:pt>
                <c:pt idx="3254">
                  <c:v>602</c:v>
                </c:pt>
                <c:pt idx="3255">
                  <c:v>591</c:v>
                </c:pt>
                <c:pt idx="3256">
                  <c:v>586</c:v>
                </c:pt>
                <c:pt idx="3257">
                  <c:v>604</c:v>
                </c:pt>
                <c:pt idx="3258">
                  <c:v>578</c:v>
                </c:pt>
                <c:pt idx="3259">
                  <c:v>576</c:v>
                </c:pt>
                <c:pt idx="3260">
                  <c:v>591</c:v>
                </c:pt>
                <c:pt idx="3261">
                  <c:v>598</c:v>
                </c:pt>
                <c:pt idx="3262">
                  <c:v>583</c:v>
                </c:pt>
                <c:pt idx="3263">
                  <c:v>656</c:v>
                </c:pt>
                <c:pt idx="3264">
                  <c:v>614</c:v>
                </c:pt>
                <c:pt idx="3265">
                  <c:v>638</c:v>
                </c:pt>
                <c:pt idx="3266">
                  <c:v>670</c:v>
                </c:pt>
                <c:pt idx="3267">
                  <c:v>651</c:v>
                </c:pt>
                <c:pt idx="3268">
                  <c:v>661</c:v>
                </c:pt>
                <c:pt idx="3269">
                  <c:v>637</c:v>
                </c:pt>
                <c:pt idx="3270">
                  <c:v>649</c:v>
                </c:pt>
                <c:pt idx="3271">
                  <c:v>641</c:v>
                </c:pt>
                <c:pt idx="3272">
                  <c:v>660</c:v>
                </c:pt>
                <c:pt idx="3273">
                  <c:v>662</c:v>
                </c:pt>
                <c:pt idx="3274">
                  <c:v>683</c:v>
                </c:pt>
                <c:pt idx="3275">
                  <c:v>685</c:v>
                </c:pt>
                <c:pt idx="3276">
                  <c:v>666</c:v>
                </c:pt>
                <c:pt idx="3277">
                  <c:v>654</c:v>
                </c:pt>
                <c:pt idx="3278">
                  <c:v>650</c:v>
                </c:pt>
                <c:pt idx="3279">
                  <c:v>668</c:v>
                </c:pt>
                <c:pt idx="3280">
                  <c:v>629</c:v>
                </c:pt>
                <c:pt idx="3281">
                  <c:v>629</c:v>
                </c:pt>
                <c:pt idx="3282">
                  <c:v>640</c:v>
                </c:pt>
                <c:pt idx="3283">
                  <c:v>641</c:v>
                </c:pt>
                <c:pt idx="3284">
                  <c:v>659</c:v>
                </c:pt>
                <c:pt idx="3285">
                  <c:v>655</c:v>
                </c:pt>
                <c:pt idx="3286">
                  <c:v>656</c:v>
                </c:pt>
                <c:pt idx="3287">
                  <c:v>654</c:v>
                </c:pt>
                <c:pt idx="3288">
                  <c:v>618</c:v>
                </c:pt>
                <c:pt idx="3289">
                  <c:v>641</c:v>
                </c:pt>
                <c:pt idx="3290">
                  <c:v>684</c:v>
                </c:pt>
                <c:pt idx="3291">
                  <c:v>673</c:v>
                </c:pt>
                <c:pt idx="3292">
                  <c:v>633</c:v>
                </c:pt>
                <c:pt idx="3293">
                  <c:v>604</c:v>
                </c:pt>
                <c:pt idx="3294">
                  <c:v>639</c:v>
                </c:pt>
                <c:pt idx="3295">
                  <c:v>616</c:v>
                </c:pt>
                <c:pt idx="3296">
                  <c:v>628</c:v>
                </c:pt>
                <c:pt idx="3297">
                  <c:v>643</c:v>
                </c:pt>
                <c:pt idx="3298">
                  <c:v>659</c:v>
                </c:pt>
                <c:pt idx="3299">
                  <c:v>639</c:v>
                </c:pt>
                <c:pt idx="3300">
                  <c:v>659</c:v>
                </c:pt>
                <c:pt idx="3301">
                  <c:v>628</c:v>
                </c:pt>
                <c:pt idx="3302">
                  <c:v>653</c:v>
                </c:pt>
                <c:pt idx="3303">
                  <c:v>604</c:v>
                </c:pt>
                <c:pt idx="3304">
                  <c:v>649</c:v>
                </c:pt>
                <c:pt idx="3305">
                  <c:v>644</c:v>
                </c:pt>
                <c:pt idx="3306">
                  <c:v>612</c:v>
                </c:pt>
                <c:pt idx="3307">
                  <c:v>656</c:v>
                </c:pt>
                <c:pt idx="3308">
                  <c:v>614</c:v>
                </c:pt>
                <c:pt idx="3309">
                  <c:v>615</c:v>
                </c:pt>
                <c:pt idx="3310">
                  <c:v>637</c:v>
                </c:pt>
                <c:pt idx="3311">
                  <c:v>625</c:v>
                </c:pt>
                <c:pt idx="3312">
                  <c:v>652</c:v>
                </c:pt>
                <c:pt idx="3313">
                  <c:v>642</c:v>
                </c:pt>
                <c:pt idx="3314">
                  <c:v>632</c:v>
                </c:pt>
                <c:pt idx="3315">
                  <c:v>634</c:v>
                </c:pt>
                <c:pt idx="3316">
                  <c:v>655</c:v>
                </c:pt>
                <c:pt idx="3317">
                  <c:v>679</c:v>
                </c:pt>
                <c:pt idx="3318">
                  <c:v>643</c:v>
                </c:pt>
                <c:pt idx="3319">
                  <c:v>599</c:v>
                </c:pt>
                <c:pt idx="3320">
                  <c:v>659</c:v>
                </c:pt>
                <c:pt idx="3321">
                  <c:v>676</c:v>
                </c:pt>
                <c:pt idx="3322">
                  <c:v>614</c:v>
                </c:pt>
                <c:pt idx="3323">
                  <c:v>634</c:v>
                </c:pt>
                <c:pt idx="3324">
                  <c:v>660</c:v>
                </c:pt>
                <c:pt idx="3325">
                  <c:v>637</c:v>
                </c:pt>
                <c:pt idx="3326">
                  <c:v>654</c:v>
                </c:pt>
                <c:pt idx="3327">
                  <c:v>704</c:v>
                </c:pt>
                <c:pt idx="3328">
                  <c:v>703</c:v>
                </c:pt>
                <c:pt idx="3329">
                  <c:v>671</c:v>
                </c:pt>
                <c:pt idx="3330">
                  <c:v>702</c:v>
                </c:pt>
                <c:pt idx="3331">
                  <c:v>688</c:v>
                </c:pt>
                <c:pt idx="3332">
                  <c:v>667</c:v>
                </c:pt>
                <c:pt idx="3333">
                  <c:v>699</c:v>
                </c:pt>
                <c:pt idx="3334">
                  <c:v>702</c:v>
                </c:pt>
                <c:pt idx="3335">
                  <c:v>661</c:v>
                </c:pt>
                <c:pt idx="3336">
                  <c:v>680</c:v>
                </c:pt>
                <c:pt idx="3337">
                  <c:v>678</c:v>
                </c:pt>
                <c:pt idx="3338">
                  <c:v>694</c:v>
                </c:pt>
                <c:pt idx="3339">
                  <c:v>698</c:v>
                </c:pt>
                <c:pt idx="3340">
                  <c:v>688</c:v>
                </c:pt>
                <c:pt idx="3341">
                  <c:v>708</c:v>
                </c:pt>
                <c:pt idx="3342">
                  <c:v>679</c:v>
                </c:pt>
                <c:pt idx="3343">
                  <c:v>690</c:v>
                </c:pt>
                <c:pt idx="3344">
                  <c:v>687</c:v>
                </c:pt>
                <c:pt idx="3345">
                  <c:v>679</c:v>
                </c:pt>
                <c:pt idx="3346">
                  <c:v>662</c:v>
                </c:pt>
                <c:pt idx="3347">
                  <c:v>672</c:v>
                </c:pt>
                <c:pt idx="3348">
                  <c:v>674</c:v>
                </c:pt>
                <c:pt idx="3349">
                  <c:v>664</c:v>
                </c:pt>
                <c:pt idx="3350">
                  <c:v>675</c:v>
                </c:pt>
                <c:pt idx="3351">
                  <c:v>698</c:v>
                </c:pt>
                <c:pt idx="3352">
                  <c:v>717</c:v>
                </c:pt>
                <c:pt idx="3353">
                  <c:v>701</c:v>
                </c:pt>
                <c:pt idx="3354">
                  <c:v>684</c:v>
                </c:pt>
                <c:pt idx="3355">
                  <c:v>678</c:v>
                </c:pt>
                <c:pt idx="3356">
                  <c:v>683</c:v>
                </c:pt>
                <c:pt idx="3357">
                  <c:v>680</c:v>
                </c:pt>
                <c:pt idx="3358">
                  <c:v>677</c:v>
                </c:pt>
                <c:pt idx="3359">
                  <c:v>690</c:v>
                </c:pt>
                <c:pt idx="3360">
                  <c:v>664</c:v>
                </c:pt>
                <c:pt idx="3361">
                  <c:v>661</c:v>
                </c:pt>
                <c:pt idx="3362">
                  <c:v>696</c:v>
                </c:pt>
                <c:pt idx="3363">
                  <c:v>691</c:v>
                </c:pt>
                <c:pt idx="3364">
                  <c:v>658</c:v>
                </c:pt>
                <c:pt idx="3365">
                  <c:v>666</c:v>
                </c:pt>
                <c:pt idx="3366">
                  <c:v>699</c:v>
                </c:pt>
                <c:pt idx="3367">
                  <c:v>686</c:v>
                </c:pt>
                <c:pt idx="3368">
                  <c:v>716</c:v>
                </c:pt>
                <c:pt idx="3369">
                  <c:v>677</c:v>
                </c:pt>
                <c:pt idx="3370">
                  <c:v>708</c:v>
                </c:pt>
                <c:pt idx="3371">
                  <c:v>693</c:v>
                </c:pt>
                <c:pt idx="3372">
                  <c:v>672</c:v>
                </c:pt>
                <c:pt idx="3373">
                  <c:v>698</c:v>
                </c:pt>
                <c:pt idx="3374">
                  <c:v>673</c:v>
                </c:pt>
                <c:pt idx="3375">
                  <c:v>674</c:v>
                </c:pt>
                <c:pt idx="3376">
                  <c:v>701</c:v>
                </c:pt>
                <c:pt idx="3377">
                  <c:v>712</c:v>
                </c:pt>
                <c:pt idx="3378">
                  <c:v>719</c:v>
                </c:pt>
                <c:pt idx="3379">
                  <c:v>711</c:v>
                </c:pt>
                <c:pt idx="3380">
                  <c:v>714</c:v>
                </c:pt>
                <c:pt idx="3381">
                  <c:v>711</c:v>
                </c:pt>
                <c:pt idx="3382">
                  <c:v>695</c:v>
                </c:pt>
                <c:pt idx="3383">
                  <c:v>687</c:v>
                </c:pt>
                <c:pt idx="3384">
                  <c:v>682</c:v>
                </c:pt>
                <c:pt idx="3385">
                  <c:v>706</c:v>
                </c:pt>
                <c:pt idx="3386">
                  <c:v>713</c:v>
                </c:pt>
                <c:pt idx="3387">
                  <c:v>714</c:v>
                </c:pt>
                <c:pt idx="3388">
                  <c:v>718</c:v>
                </c:pt>
                <c:pt idx="3389">
                  <c:v>674</c:v>
                </c:pt>
                <c:pt idx="3390">
                  <c:v>685</c:v>
                </c:pt>
                <c:pt idx="3391">
                  <c:v>674</c:v>
                </c:pt>
                <c:pt idx="3392">
                  <c:v>683</c:v>
                </c:pt>
                <c:pt idx="3393">
                  <c:v>706</c:v>
                </c:pt>
                <c:pt idx="3394">
                  <c:v>709</c:v>
                </c:pt>
                <c:pt idx="3395">
                  <c:v>699</c:v>
                </c:pt>
                <c:pt idx="3396">
                  <c:v>716</c:v>
                </c:pt>
                <c:pt idx="3397">
                  <c:v>703</c:v>
                </c:pt>
                <c:pt idx="3398">
                  <c:v>701</c:v>
                </c:pt>
                <c:pt idx="3399">
                  <c:v>709</c:v>
                </c:pt>
                <c:pt idx="3400">
                  <c:v>713</c:v>
                </c:pt>
                <c:pt idx="3401">
                  <c:v>710</c:v>
                </c:pt>
                <c:pt idx="3402">
                  <c:v>718</c:v>
                </c:pt>
                <c:pt idx="3403">
                  <c:v>710</c:v>
                </c:pt>
                <c:pt idx="3404">
                  <c:v>698</c:v>
                </c:pt>
                <c:pt idx="3405">
                  <c:v>668</c:v>
                </c:pt>
                <c:pt idx="3406">
                  <c:v>678</c:v>
                </c:pt>
                <c:pt idx="3407">
                  <c:v>684</c:v>
                </c:pt>
                <c:pt idx="3408">
                  <c:v>698</c:v>
                </c:pt>
                <c:pt idx="3409">
                  <c:v>674</c:v>
                </c:pt>
                <c:pt idx="3410">
                  <c:v>704</c:v>
                </c:pt>
                <c:pt idx="3411">
                  <c:v>693</c:v>
                </c:pt>
                <c:pt idx="3412">
                  <c:v>702</c:v>
                </c:pt>
                <c:pt idx="3413">
                  <c:v>673</c:v>
                </c:pt>
                <c:pt idx="3414">
                  <c:v>684</c:v>
                </c:pt>
                <c:pt idx="3415">
                  <c:v>681</c:v>
                </c:pt>
                <c:pt idx="3416">
                  <c:v>659</c:v>
                </c:pt>
                <c:pt idx="3417">
                  <c:v>678</c:v>
                </c:pt>
                <c:pt idx="3418">
                  <c:v>692</c:v>
                </c:pt>
                <c:pt idx="3419">
                  <c:v>699</c:v>
                </c:pt>
                <c:pt idx="3420">
                  <c:v>713</c:v>
                </c:pt>
                <c:pt idx="3421">
                  <c:v>695</c:v>
                </c:pt>
                <c:pt idx="3422">
                  <c:v>711</c:v>
                </c:pt>
                <c:pt idx="3423">
                  <c:v>693</c:v>
                </c:pt>
                <c:pt idx="3424">
                  <c:v>697</c:v>
                </c:pt>
                <c:pt idx="3425">
                  <c:v>703</c:v>
                </c:pt>
                <c:pt idx="3426">
                  <c:v>720</c:v>
                </c:pt>
                <c:pt idx="3427">
                  <c:v>729</c:v>
                </c:pt>
                <c:pt idx="3428">
                  <c:v>726</c:v>
                </c:pt>
                <c:pt idx="3429">
                  <c:v>713</c:v>
                </c:pt>
                <c:pt idx="3430">
                  <c:v>677</c:v>
                </c:pt>
                <c:pt idx="3431">
                  <c:v>701</c:v>
                </c:pt>
                <c:pt idx="3432">
                  <c:v>680</c:v>
                </c:pt>
                <c:pt idx="3433">
                  <c:v>680</c:v>
                </c:pt>
                <c:pt idx="3434">
                  <c:v>708</c:v>
                </c:pt>
                <c:pt idx="3435">
                  <c:v>711</c:v>
                </c:pt>
                <c:pt idx="3436">
                  <c:v>692</c:v>
                </c:pt>
                <c:pt idx="3437">
                  <c:v>686</c:v>
                </c:pt>
                <c:pt idx="3438">
                  <c:v>656</c:v>
                </c:pt>
                <c:pt idx="3439">
                  <c:v>664</c:v>
                </c:pt>
                <c:pt idx="3440">
                  <c:v>672</c:v>
                </c:pt>
                <c:pt idx="3441">
                  <c:v>669</c:v>
                </c:pt>
                <c:pt idx="3442">
                  <c:v>631</c:v>
                </c:pt>
                <c:pt idx="3443">
                  <c:v>658</c:v>
                </c:pt>
                <c:pt idx="3444">
                  <c:v>648</c:v>
                </c:pt>
                <c:pt idx="3445">
                  <c:v>664</c:v>
                </c:pt>
                <c:pt idx="3446">
                  <c:v>660</c:v>
                </c:pt>
                <c:pt idx="3447">
                  <c:v>704</c:v>
                </c:pt>
                <c:pt idx="3448">
                  <c:v>680</c:v>
                </c:pt>
                <c:pt idx="3449">
                  <c:v>690</c:v>
                </c:pt>
                <c:pt idx="3450">
                  <c:v>687</c:v>
                </c:pt>
                <c:pt idx="3451">
                  <c:v>696</c:v>
                </c:pt>
                <c:pt idx="3452">
                  <c:v>683</c:v>
                </c:pt>
                <c:pt idx="3453">
                  <c:v>676</c:v>
                </c:pt>
                <c:pt idx="3454">
                  <c:v>689</c:v>
                </c:pt>
                <c:pt idx="3455">
                  <c:v>683</c:v>
                </c:pt>
                <c:pt idx="3456">
                  <c:v>676</c:v>
                </c:pt>
                <c:pt idx="3457">
                  <c:v>679</c:v>
                </c:pt>
                <c:pt idx="3458">
                  <c:v>675</c:v>
                </c:pt>
                <c:pt idx="3459">
                  <c:v>659</c:v>
                </c:pt>
                <c:pt idx="3460">
                  <c:v>677</c:v>
                </c:pt>
                <c:pt idx="3461">
                  <c:v>672</c:v>
                </c:pt>
                <c:pt idx="3462">
                  <c:v>682</c:v>
                </c:pt>
                <c:pt idx="3463">
                  <c:v>676</c:v>
                </c:pt>
                <c:pt idx="3464">
                  <c:v>694</c:v>
                </c:pt>
                <c:pt idx="3465">
                  <c:v>679</c:v>
                </c:pt>
                <c:pt idx="3466">
                  <c:v>673</c:v>
                </c:pt>
                <c:pt idx="3467">
                  <c:v>658</c:v>
                </c:pt>
                <c:pt idx="3468">
                  <c:v>641</c:v>
                </c:pt>
                <c:pt idx="3469">
                  <c:v>656</c:v>
                </c:pt>
                <c:pt idx="3470">
                  <c:v>650</c:v>
                </c:pt>
                <c:pt idx="3471">
                  <c:v>665</c:v>
                </c:pt>
                <c:pt idx="3472">
                  <c:v>679</c:v>
                </c:pt>
                <c:pt idx="3473">
                  <c:v>661</c:v>
                </c:pt>
                <c:pt idx="3474">
                  <c:v>683</c:v>
                </c:pt>
                <c:pt idx="3475">
                  <c:v>641</c:v>
                </c:pt>
                <c:pt idx="3476">
                  <c:v>674</c:v>
                </c:pt>
                <c:pt idx="3477">
                  <c:v>687</c:v>
                </c:pt>
                <c:pt idx="3478">
                  <c:v>684</c:v>
                </c:pt>
                <c:pt idx="3479">
                  <c:v>688</c:v>
                </c:pt>
                <c:pt idx="3480">
                  <c:v>710</c:v>
                </c:pt>
                <c:pt idx="3481">
                  <c:v>688</c:v>
                </c:pt>
                <c:pt idx="3482">
                  <c:v>674</c:v>
                </c:pt>
                <c:pt idx="3483">
                  <c:v>661</c:v>
                </c:pt>
                <c:pt idx="3484">
                  <c:v>656</c:v>
                </c:pt>
                <c:pt idx="3485">
                  <c:v>659</c:v>
                </c:pt>
                <c:pt idx="3486">
                  <c:v>677</c:v>
                </c:pt>
                <c:pt idx="3487">
                  <c:v>674</c:v>
                </c:pt>
                <c:pt idx="3488">
                  <c:v>670</c:v>
                </c:pt>
                <c:pt idx="3489">
                  <c:v>688</c:v>
                </c:pt>
                <c:pt idx="3490">
                  <c:v>680</c:v>
                </c:pt>
                <c:pt idx="3491">
                  <c:v>677</c:v>
                </c:pt>
                <c:pt idx="3492">
                  <c:v>629</c:v>
                </c:pt>
                <c:pt idx="3493">
                  <c:v>631</c:v>
                </c:pt>
                <c:pt idx="3494">
                  <c:v>655</c:v>
                </c:pt>
                <c:pt idx="3495">
                  <c:v>659</c:v>
                </c:pt>
                <c:pt idx="3496">
                  <c:v>623</c:v>
                </c:pt>
                <c:pt idx="3497">
                  <c:v>614</c:v>
                </c:pt>
                <c:pt idx="3498">
                  <c:v>610</c:v>
                </c:pt>
                <c:pt idx="3499">
                  <c:v>652</c:v>
                </c:pt>
                <c:pt idx="3500">
                  <c:v>637</c:v>
                </c:pt>
                <c:pt idx="3501">
                  <c:v>652</c:v>
                </c:pt>
                <c:pt idx="3502">
                  <c:v>662</c:v>
                </c:pt>
                <c:pt idx="3503">
                  <c:v>616</c:v>
                </c:pt>
                <c:pt idx="3504">
                  <c:v>636</c:v>
                </c:pt>
                <c:pt idx="3505">
                  <c:v>612</c:v>
                </c:pt>
                <c:pt idx="3506">
                  <c:v>630</c:v>
                </c:pt>
                <c:pt idx="3507">
                  <c:v>628</c:v>
                </c:pt>
                <c:pt idx="3508">
                  <c:v>653</c:v>
                </c:pt>
                <c:pt idx="3509">
                  <c:v>658</c:v>
                </c:pt>
                <c:pt idx="3510">
                  <c:v>633</c:v>
                </c:pt>
                <c:pt idx="3511">
                  <c:v>671</c:v>
                </c:pt>
                <c:pt idx="3512">
                  <c:v>625</c:v>
                </c:pt>
                <c:pt idx="3513">
                  <c:v>635</c:v>
                </c:pt>
                <c:pt idx="3514">
                  <c:v>650</c:v>
                </c:pt>
                <c:pt idx="3515">
                  <c:v>641</c:v>
                </c:pt>
                <c:pt idx="3516">
                  <c:v>633</c:v>
                </c:pt>
                <c:pt idx="3517">
                  <c:v>657</c:v>
                </c:pt>
                <c:pt idx="3518">
                  <c:v>698</c:v>
                </c:pt>
                <c:pt idx="3519">
                  <c:v>681</c:v>
                </c:pt>
                <c:pt idx="3520">
                  <c:v>642</c:v>
                </c:pt>
                <c:pt idx="3521">
                  <c:v>655</c:v>
                </c:pt>
                <c:pt idx="3522">
                  <c:v>652</c:v>
                </c:pt>
                <c:pt idx="3523">
                  <c:v>674</c:v>
                </c:pt>
                <c:pt idx="3524">
                  <c:v>655</c:v>
                </c:pt>
                <c:pt idx="3525">
                  <c:v>656</c:v>
                </c:pt>
                <c:pt idx="3526">
                  <c:v>651</c:v>
                </c:pt>
                <c:pt idx="3527">
                  <c:v>653</c:v>
                </c:pt>
                <c:pt idx="3528">
                  <c:v>626</c:v>
                </c:pt>
                <c:pt idx="3529">
                  <c:v>647</c:v>
                </c:pt>
                <c:pt idx="3530">
                  <c:v>658</c:v>
                </c:pt>
                <c:pt idx="3531">
                  <c:v>670</c:v>
                </c:pt>
                <c:pt idx="3532">
                  <c:v>677</c:v>
                </c:pt>
                <c:pt idx="3533">
                  <c:v>649</c:v>
                </c:pt>
                <c:pt idx="3534">
                  <c:v>631</c:v>
                </c:pt>
                <c:pt idx="3535">
                  <c:v>654</c:v>
                </c:pt>
                <c:pt idx="3536">
                  <c:v>659</c:v>
                </c:pt>
                <c:pt idx="3537">
                  <c:v>661</c:v>
                </c:pt>
                <c:pt idx="3538">
                  <c:v>630</c:v>
                </c:pt>
                <c:pt idx="3539">
                  <c:v>655</c:v>
                </c:pt>
                <c:pt idx="3540">
                  <c:v>656</c:v>
                </c:pt>
                <c:pt idx="3541">
                  <c:v>647</c:v>
                </c:pt>
                <c:pt idx="3542">
                  <c:v>667</c:v>
                </c:pt>
                <c:pt idx="3543">
                  <c:v>648</c:v>
                </c:pt>
                <c:pt idx="3544">
                  <c:v>648</c:v>
                </c:pt>
                <c:pt idx="3545">
                  <c:v>691</c:v>
                </c:pt>
                <c:pt idx="3546">
                  <c:v>660</c:v>
                </c:pt>
                <c:pt idx="3547">
                  <c:v>669</c:v>
                </c:pt>
                <c:pt idx="3548">
                  <c:v>681</c:v>
                </c:pt>
                <c:pt idx="3549">
                  <c:v>686</c:v>
                </c:pt>
                <c:pt idx="3550">
                  <c:v>669</c:v>
                </c:pt>
                <c:pt idx="3551">
                  <c:v>673</c:v>
                </c:pt>
                <c:pt idx="3552">
                  <c:v>678</c:v>
                </c:pt>
                <c:pt idx="3553">
                  <c:v>683</c:v>
                </c:pt>
                <c:pt idx="3554">
                  <c:v>687</c:v>
                </c:pt>
                <c:pt idx="3555">
                  <c:v>664</c:v>
                </c:pt>
                <c:pt idx="3556">
                  <c:v>668</c:v>
                </c:pt>
                <c:pt idx="3557">
                  <c:v>688</c:v>
                </c:pt>
                <c:pt idx="3558">
                  <c:v>684</c:v>
                </c:pt>
                <c:pt idx="3559">
                  <c:v>678</c:v>
                </c:pt>
                <c:pt idx="3560">
                  <c:v>662</c:v>
                </c:pt>
                <c:pt idx="3561">
                  <c:v>686</c:v>
                </c:pt>
                <c:pt idx="3562">
                  <c:v>688</c:v>
                </c:pt>
                <c:pt idx="3563">
                  <c:v>685</c:v>
                </c:pt>
                <c:pt idx="3564">
                  <c:v>676</c:v>
                </c:pt>
                <c:pt idx="3565">
                  <c:v>679</c:v>
                </c:pt>
                <c:pt idx="3566">
                  <c:v>679</c:v>
                </c:pt>
                <c:pt idx="3567">
                  <c:v>675</c:v>
                </c:pt>
                <c:pt idx="3568">
                  <c:v>641</c:v>
                </c:pt>
                <c:pt idx="3569">
                  <c:v>659</c:v>
                </c:pt>
                <c:pt idx="3570">
                  <c:v>653</c:v>
                </c:pt>
                <c:pt idx="3571">
                  <c:v>660</c:v>
                </c:pt>
                <c:pt idx="3572">
                  <c:v>633</c:v>
                </c:pt>
                <c:pt idx="3573">
                  <c:v>652</c:v>
                </c:pt>
                <c:pt idx="3574">
                  <c:v>633</c:v>
                </c:pt>
                <c:pt idx="3575">
                  <c:v>651</c:v>
                </c:pt>
                <c:pt idx="3576">
                  <c:v>667</c:v>
                </c:pt>
                <c:pt idx="3577">
                  <c:v>677</c:v>
                </c:pt>
                <c:pt idx="3578">
                  <c:v>643</c:v>
                </c:pt>
                <c:pt idx="3579">
                  <c:v>651</c:v>
                </c:pt>
                <c:pt idx="3580">
                  <c:v>657</c:v>
                </c:pt>
                <c:pt idx="3581">
                  <c:v>630</c:v>
                </c:pt>
                <c:pt idx="3582">
                  <c:v>631</c:v>
                </c:pt>
                <c:pt idx="3583">
                  <c:v>635</c:v>
                </c:pt>
                <c:pt idx="3584">
                  <c:v>652</c:v>
                </c:pt>
                <c:pt idx="3585">
                  <c:v>719</c:v>
                </c:pt>
                <c:pt idx="3586">
                  <c:v>706</c:v>
                </c:pt>
                <c:pt idx="3587">
                  <c:v>724</c:v>
                </c:pt>
                <c:pt idx="3588">
                  <c:v>699</c:v>
                </c:pt>
                <c:pt idx="3589">
                  <c:v>706</c:v>
                </c:pt>
                <c:pt idx="3590">
                  <c:v>707</c:v>
                </c:pt>
                <c:pt idx="3591">
                  <c:v>696</c:v>
                </c:pt>
                <c:pt idx="3592">
                  <c:v>700</c:v>
                </c:pt>
                <c:pt idx="3593">
                  <c:v>702</c:v>
                </c:pt>
                <c:pt idx="3594">
                  <c:v>689</c:v>
                </c:pt>
                <c:pt idx="3595">
                  <c:v>704</c:v>
                </c:pt>
                <c:pt idx="3596">
                  <c:v>686</c:v>
                </c:pt>
                <c:pt idx="3597">
                  <c:v>693</c:v>
                </c:pt>
                <c:pt idx="3598">
                  <c:v>689</c:v>
                </c:pt>
                <c:pt idx="3599">
                  <c:v>709</c:v>
                </c:pt>
                <c:pt idx="3600">
                  <c:v>696</c:v>
                </c:pt>
                <c:pt idx="3601">
                  <c:v>681</c:v>
                </c:pt>
                <c:pt idx="3602">
                  <c:v>680</c:v>
                </c:pt>
                <c:pt idx="3603">
                  <c:v>676</c:v>
                </c:pt>
                <c:pt idx="3604">
                  <c:v>685</c:v>
                </c:pt>
                <c:pt idx="3605">
                  <c:v>695</c:v>
                </c:pt>
                <c:pt idx="3606">
                  <c:v>671</c:v>
                </c:pt>
                <c:pt idx="3607">
                  <c:v>688</c:v>
                </c:pt>
                <c:pt idx="3608">
                  <c:v>708</c:v>
                </c:pt>
                <c:pt idx="3609">
                  <c:v>684</c:v>
                </c:pt>
                <c:pt idx="3610">
                  <c:v>695</c:v>
                </c:pt>
                <c:pt idx="3611">
                  <c:v>667</c:v>
                </c:pt>
                <c:pt idx="3612">
                  <c:v>665</c:v>
                </c:pt>
                <c:pt idx="3613">
                  <c:v>660</c:v>
                </c:pt>
                <c:pt idx="3614">
                  <c:v>642</c:v>
                </c:pt>
                <c:pt idx="3615">
                  <c:v>697</c:v>
                </c:pt>
                <c:pt idx="3616">
                  <c:v>653</c:v>
                </c:pt>
                <c:pt idx="3617">
                  <c:v>660</c:v>
                </c:pt>
                <c:pt idx="3618">
                  <c:v>679</c:v>
                </c:pt>
                <c:pt idx="3619">
                  <c:v>693</c:v>
                </c:pt>
                <c:pt idx="3620">
                  <c:v>667</c:v>
                </c:pt>
                <c:pt idx="3621">
                  <c:v>688</c:v>
                </c:pt>
                <c:pt idx="3622">
                  <c:v>686</c:v>
                </c:pt>
                <c:pt idx="3623">
                  <c:v>688</c:v>
                </c:pt>
                <c:pt idx="3624">
                  <c:v>670</c:v>
                </c:pt>
                <c:pt idx="3625">
                  <c:v>685</c:v>
                </c:pt>
                <c:pt idx="3626">
                  <c:v>657</c:v>
                </c:pt>
                <c:pt idx="3627">
                  <c:v>690</c:v>
                </c:pt>
                <c:pt idx="3628">
                  <c:v>662</c:v>
                </c:pt>
                <c:pt idx="3629">
                  <c:v>669</c:v>
                </c:pt>
                <c:pt idx="3630">
                  <c:v>665</c:v>
                </c:pt>
                <c:pt idx="3631">
                  <c:v>677</c:v>
                </c:pt>
                <c:pt idx="3632">
                  <c:v>692</c:v>
                </c:pt>
                <c:pt idx="3633">
                  <c:v>701</c:v>
                </c:pt>
                <c:pt idx="3634">
                  <c:v>691</c:v>
                </c:pt>
                <c:pt idx="3635">
                  <c:v>707</c:v>
                </c:pt>
                <c:pt idx="3636">
                  <c:v>710</c:v>
                </c:pt>
                <c:pt idx="3637">
                  <c:v>691</c:v>
                </c:pt>
                <c:pt idx="3638">
                  <c:v>693</c:v>
                </c:pt>
                <c:pt idx="3639">
                  <c:v>708</c:v>
                </c:pt>
                <c:pt idx="3640">
                  <c:v>657</c:v>
                </c:pt>
                <c:pt idx="3641">
                  <c:v>699</c:v>
                </c:pt>
                <c:pt idx="3642">
                  <c:v>703</c:v>
                </c:pt>
                <c:pt idx="3643">
                  <c:v>721</c:v>
                </c:pt>
                <c:pt idx="3644">
                  <c:v>711</c:v>
                </c:pt>
                <c:pt idx="3645">
                  <c:v>697</c:v>
                </c:pt>
                <c:pt idx="3646">
                  <c:v>713</c:v>
                </c:pt>
                <c:pt idx="3647">
                  <c:v>731</c:v>
                </c:pt>
                <c:pt idx="3648">
                  <c:v>737</c:v>
                </c:pt>
                <c:pt idx="3649">
                  <c:v>737</c:v>
                </c:pt>
                <c:pt idx="3650">
                  <c:v>706</c:v>
                </c:pt>
                <c:pt idx="3651">
                  <c:v>728</c:v>
                </c:pt>
                <c:pt idx="3652">
                  <c:v>726</c:v>
                </c:pt>
                <c:pt idx="3653">
                  <c:v>722</c:v>
                </c:pt>
                <c:pt idx="3654">
                  <c:v>708</c:v>
                </c:pt>
                <c:pt idx="3655">
                  <c:v>724</c:v>
                </c:pt>
                <c:pt idx="3656">
                  <c:v>718</c:v>
                </c:pt>
                <c:pt idx="3657">
                  <c:v>717</c:v>
                </c:pt>
                <c:pt idx="3658">
                  <c:v>726</c:v>
                </c:pt>
                <c:pt idx="3659">
                  <c:v>725</c:v>
                </c:pt>
                <c:pt idx="3660">
                  <c:v>726</c:v>
                </c:pt>
                <c:pt idx="3661">
                  <c:v>733</c:v>
                </c:pt>
                <c:pt idx="3662">
                  <c:v>731</c:v>
                </c:pt>
                <c:pt idx="3663">
                  <c:v>706</c:v>
                </c:pt>
                <c:pt idx="3664">
                  <c:v>726</c:v>
                </c:pt>
                <c:pt idx="3665">
                  <c:v>697</c:v>
                </c:pt>
                <c:pt idx="3666">
                  <c:v>728</c:v>
                </c:pt>
                <c:pt idx="3667">
                  <c:v>716</c:v>
                </c:pt>
                <c:pt idx="3668">
                  <c:v>715</c:v>
                </c:pt>
                <c:pt idx="3669">
                  <c:v>734</c:v>
                </c:pt>
                <c:pt idx="3670">
                  <c:v>716</c:v>
                </c:pt>
                <c:pt idx="3671">
                  <c:v>709</c:v>
                </c:pt>
                <c:pt idx="3672">
                  <c:v>711</c:v>
                </c:pt>
                <c:pt idx="3673">
                  <c:v>722</c:v>
                </c:pt>
                <c:pt idx="3674">
                  <c:v>696</c:v>
                </c:pt>
                <c:pt idx="3675">
                  <c:v>713</c:v>
                </c:pt>
                <c:pt idx="3676">
                  <c:v>714</c:v>
                </c:pt>
                <c:pt idx="3677">
                  <c:v>717</c:v>
                </c:pt>
                <c:pt idx="3678">
                  <c:v>720</c:v>
                </c:pt>
                <c:pt idx="3679">
                  <c:v>692</c:v>
                </c:pt>
                <c:pt idx="3680">
                  <c:v>717</c:v>
                </c:pt>
                <c:pt idx="3681">
                  <c:v>702</c:v>
                </c:pt>
                <c:pt idx="3682">
                  <c:v>704</c:v>
                </c:pt>
                <c:pt idx="3683">
                  <c:v>698</c:v>
                </c:pt>
                <c:pt idx="3684">
                  <c:v>702</c:v>
                </c:pt>
                <c:pt idx="3685">
                  <c:v>714</c:v>
                </c:pt>
                <c:pt idx="3686">
                  <c:v>695</c:v>
                </c:pt>
                <c:pt idx="3687">
                  <c:v>706</c:v>
                </c:pt>
                <c:pt idx="3688">
                  <c:v>678</c:v>
                </c:pt>
                <c:pt idx="3689">
                  <c:v>703</c:v>
                </c:pt>
                <c:pt idx="3690">
                  <c:v>701</c:v>
                </c:pt>
                <c:pt idx="3691">
                  <c:v>719</c:v>
                </c:pt>
                <c:pt idx="3692">
                  <c:v>707</c:v>
                </c:pt>
                <c:pt idx="3693">
                  <c:v>692</c:v>
                </c:pt>
                <c:pt idx="3694">
                  <c:v>719</c:v>
                </c:pt>
                <c:pt idx="3695">
                  <c:v>709</c:v>
                </c:pt>
                <c:pt idx="3696">
                  <c:v>698</c:v>
                </c:pt>
                <c:pt idx="3697">
                  <c:v>712</c:v>
                </c:pt>
                <c:pt idx="3698">
                  <c:v>730</c:v>
                </c:pt>
                <c:pt idx="3699">
                  <c:v>716</c:v>
                </c:pt>
                <c:pt idx="3700">
                  <c:v>684</c:v>
                </c:pt>
                <c:pt idx="3701">
                  <c:v>719</c:v>
                </c:pt>
                <c:pt idx="3702">
                  <c:v>714</c:v>
                </c:pt>
                <c:pt idx="3703">
                  <c:v>711</c:v>
                </c:pt>
                <c:pt idx="3704">
                  <c:v>702</c:v>
                </c:pt>
                <c:pt idx="3705">
                  <c:v>721</c:v>
                </c:pt>
                <c:pt idx="3706">
                  <c:v>717</c:v>
                </c:pt>
                <c:pt idx="3707">
                  <c:v>738</c:v>
                </c:pt>
                <c:pt idx="3708">
                  <c:v>723</c:v>
                </c:pt>
                <c:pt idx="3709">
                  <c:v>729</c:v>
                </c:pt>
                <c:pt idx="3710">
                  <c:v>715</c:v>
                </c:pt>
                <c:pt idx="3711">
                  <c:v>733</c:v>
                </c:pt>
                <c:pt idx="3712">
                  <c:v>725</c:v>
                </c:pt>
                <c:pt idx="3713">
                  <c:v>693</c:v>
                </c:pt>
                <c:pt idx="3714">
                  <c:v>730</c:v>
                </c:pt>
                <c:pt idx="3715">
                  <c:v>717</c:v>
                </c:pt>
                <c:pt idx="3716">
                  <c:v>717</c:v>
                </c:pt>
                <c:pt idx="3717">
                  <c:v>714</c:v>
                </c:pt>
                <c:pt idx="3718">
                  <c:v>733</c:v>
                </c:pt>
                <c:pt idx="3719">
                  <c:v>705</c:v>
                </c:pt>
                <c:pt idx="3720">
                  <c:v>712</c:v>
                </c:pt>
                <c:pt idx="3721">
                  <c:v>701</c:v>
                </c:pt>
                <c:pt idx="3722">
                  <c:v>718</c:v>
                </c:pt>
                <c:pt idx="3723">
                  <c:v>739</c:v>
                </c:pt>
                <c:pt idx="3724">
                  <c:v>722</c:v>
                </c:pt>
                <c:pt idx="3725">
                  <c:v>723</c:v>
                </c:pt>
                <c:pt idx="3726">
                  <c:v>702</c:v>
                </c:pt>
                <c:pt idx="3727">
                  <c:v>702</c:v>
                </c:pt>
                <c:pt idx="3728">
                  <c:v>694</c:v>
                </c:pt>
                <c:pt idx="3729">
                  <c:v>691</c:v>
                </c:pt>
                <c:pt idx="3730">
                  <c:v>690</c:v>
                </c:pt>
                <c:pt idx="3731">
                  <c:v>655</c:v>
                </c:pt>
                <c:pt idx="3732">
                  <c:v>670</c:v>
                </c:pt>
                <c:pt idx="3733">
                  <c:v>671</c:v>
                </c:pt>
                <c:pt idx="3734">
                  <c:v>655</c:v>
                </c:pt>
                <c:pt idx="3735">
                  <c:v>663</c:v>
                </c:pt>
                <c:pt idx="3736">
                  <c:v>671</c:v>
                </c:pt>
                <c:pt idx="3737">
                  <c:v>713</c:v>
                </c:pt>
                <c:pt idx="3738">
                  <c:v>710</c:v>
                </c:pt>
                <c:pt idx="3739">
                  <c:v>661</c:v>
                </c:pt>
                <c:pt idx="3740">
                  <c:v>721</c:v>
                </c:pt>
                <c:pt idx="3741">
                  <c:v>711</c:v>
                </c:pt>
                <c:pt idx="3742">
                  <c:v>669</c:v>
                </c:pt>
                <c:pt idx="3743">
                  <c:v>712</c:v>
                </c:pt>
                <c:pt idx="3744">
                  <c:v>715</c:v>
                </c:pt>
                <c:pt idx="3745">
                  <c:v>732</c:v>
                </c:pt>
                <c:pt idx="3746">
                  <c:v>696</c:v>
                </c:pt>
                <c:pt idx="3747">
                  <c:v>684</c:v>
                </c:pt>
                <c:pt idx="3748">
                  <c:v>686</c:v>
                </c:pt>
                <c:pt idx="3749">
                  <c:v>687</c:v>
                </c:pt>
                <c:pt idx="3750">
                  <c:v>739</c:v>
                </c:pt>
                <c:pt idx="3751">
                  <c:v>720</c:v>
                </c:pt>
                <c:pt idx="3752">
                  <c:v>718</c:v>
                </c:pt>
                <c:pt idx="3753">
                  <c:v>760</c:v>
                </c:pt>
                <c:pt idx="3754">
                  <c:v>723</c:v>
                </c:pt>
                <c:pt idx="3755">
                  <c:v>725</c:v>
                </c:pt>
                <c:pt idx="3756">
                  <c:v>741</c:v>
                </c:pt>
                <c:pt idx="3757">
                  <c:v>727</c:v>
                </c:pt>
                <c:pt idx="3758">
                  <c:v>723</c:v>
                </c:pt>
                <c:pt idx="3759">
                  <c:v>686</c:v>
                </c:pt>
                <c:pt idx="3760">
                  <c:v>709</c:v>
                </c:pt>
                <c:pt idx="3761">
                  <c:v>696</c:v>
                </c:pt>
                <c:pt idx="3762">
                  <c:v>710</c:v>
                </c:pt>
                <c:pt idx="3763">
                  <c:v>699</c:v>
                </c:pt>
                <c:pt idx="3764">
                  <c:v>680</c:v>
                </c:pt>
                <c:pt idx="3765">
                  <c:v>692</c:v>
                </c:pt>
                <c:pt idx="3766">
                  <c:v>698</c:v>
                </c:pt>
                <c:pt idx="3767">
                  <c:v>713</c:v>
                </c:pt>
                <c:pt idx="3768">
                  <c:v>705</c:v>
                </c:pt>
                <c:pt idx="3769">
                  <c:v>738</c:v>
                </c:pt>
                <c:pt idx="3770">
                  <c:v>697</c:v>
                </c:pt>
                <c:pt idx="3771">
                  <c:v>695</c:v>
                </c:pt>
                <c:pt idx="3772">
                  <c:v>716</c:v>
                </c:pt>
                <c:pt idx="3773">
                  <c:v>733</c:v>
                </c:pt>
                <c:pt idx="3774">
                  <c:v>724</c:v>
                </c:pt>
                <c:pt idx="3775">
                  <c:v>741</c:v>
                </c:pt>
                <c:pt idx="3776">
                  <c:v>700</c:v>
                </c:pt>
                <c:pt idx="3777">
                  <c:v>706</c:v>
                </c:pt>
                <c:pt idx="3778">
                  <c:v>713</c:v>
                </c:pt>
                <c:pt idx="3779">
                  <c:v>707</c:v>
                </c:pt>
                <c:pt idx="3780">
                  <c:v>718</c:v>
                </c:pt>
                <c:pt idx="3781">
                  <c:v>743</c:v>
                </c:pt>
                <c:pt idx="3782">
                  <c:v>735</c:v>
                </c:pt>
                <c:pt idx="3783">
                  <c:v>734</c:v>
                </c:pt>
                <c:pt idx="3784">
                  <c:v>681</c:v>
                </c:pt>
                <c:pt idx="3785">
                  <c:v>723</c:v>
                </c:pt>
                <c:pt idx="3786">
                  <c:v>720</c:v>
                </c:pt>
                <c:pt idx="3787">
                  <c:v>723</c:v>
                </c:pt>
                <c:pt idx="3788">
                  <c:v>718</c:v>
                </c:pt>
                <c:pt idx="3789">
                  <c:v>733</c:v>
                </c:pt>
                <c:pt idx="3790">
                  <c:v>724</c:v>
                </c:pt>
                <c:pt idx="3791">
                  <c:v>736</c:v>
                </c:pt>
                <c:pt idx="3792">
                  <c:v>723</c:v>
                </c:pt>
                <c:pt idx="3793">
                  <c:v>733</c:v>
                </c:pt>
                <c:pt idx="3794">
                  <c:v>723</c:v>
                </c:pt>
                <c:pt idx="3795">
                  <c:v>720</c:v>
                </c:pt>
                <c:pt idx="3796">
                  <c:v>704</c:v>
                </c:pt>
                <c:pt idx="3797">
                  <c:v>716</c:v>
                </c:pt>
                <c:pt idx="3798">
                  <c:v>728</c:v>
                </c:pt>
                <c:pt idx="3799">
                  <c:v>708</c:v>
                </c:pt>
                <c:pt idx="3800">
                  <c:v>699</c:v>
                </c:pt>
                <c:pt idx="3801">
                  <c:v>715</c:v>
                </c:pt>
                <c:pt idx="3802">
                  <c:v>735</c:v>
                </c:pt>
                <c:pt idx="3803">
                  <c:v>721</c:v>
                </c:pt>
                <c:pt idx="3804">
                  <c:v>716</c:v>
                </c:pt>
                <c:pt idx="3805">
                  <c:v>732</c:v>
                </c:pt>
                <c:pt idx="3806">
                  <c:v>754</c:v>
                </c:pt>
                <c:pt idx="3807">
                  <c:v>727</c:v>
                </c:pt>
                <c:pt idx="3808">
                  <c:v>725</c:v>
                </c:pt>
                <c:pt idx="3809">
                  <c:v>732</c:v>
                </c:pt>
                <c:pt idx="3810">
                  <c:v>721</c:v>
                </c:pt>
                <c:pt idx="3811">
                  <c:v>745</c:v>
                </c:pt>
                <c:pt idx="3812">
                  <c:v>742</c:v>
                </c:pt>
                <c:pt idx="3813">
                  <c:v>731</c:v>
                </c:pt>
                <c:pt idx="3814">
                  <c:v>730</c:v>
                </c:pt>
                <c:pt idx="3815">
                  <c:v>714</c:v>
                </c:pt>
                <c:pt idx="3816">
                  <c:v>714</c:v>
                </c:pt>
                <c:pt idx="3817">
                  <c:v>699</c:v>
                </c:pt>
                <c:pt idx="3818">
                  <c:v>725</c:v>
                </c:pt>
                <c:pt idx="3819">
                  <c:v>752</c:v>
                </c:pt>
                <c:pt idx="3820">
                  <c:v>728</c:v>
                </c:pt>
                <c:pt idx="3821">
                  <c:v>738</c:v>
                </c:pt>
                <c:pt idx="3822">
                  <c:v>720</c:v>
                </c:pt>
                <c:pt idx="3823">
                  <c:v>719</c:v>
                </c:pt>
                <c:pt idx="3824">
                  <c:v>724</c:v>
                </c:pt>
                <c:pt idx="3825">
                  <c:v>705</c:v>
                </c:pt>
                <c:pt idx="3826">
                  <c:v>765</c:v>
                </c:pt>
                <c:pt idx="3827">
                  <c:v>748</c:v>
                </c:pt>
                <c:pt idx="3828">
                  <c:v>749</c:v>
                </c:pt>
                <c:pt idx="3829">
                  <c:v>775</c:v>
                </c:pt>
                <c:pt idx="3830">
                  <c:v>749</c:v>
                </c:pt>
                <c:pt idx="3831">
                  <c:v>747</c:v>
                </c:pt>
                <c:pt idx="3832">
                  <c:v>732</c:v>
                </c:pt>
                <c:pt idx="3833">
                  <c:v>739</c:v>
                </c:pt>
                <c:pt idx="3834">
                  <c:v>723</c:v>
                </c:pt>
                <c:pt idx="3835">
                  <c:v>720</c:v>
                </c:pt>
                <c:pt idx="3836">
                  <c:v>696</c:v>
                </c:pt>
                <c:pt idx="3837">
                  <c:v>699</c:v>
                </c:pt>
                <c:pt idx="3838">
                  <c:v>700</c:v>
                </c:pt>
                <c:pt idx="3839">
                  <c:v>705</c:v>
                </c:pt>
                <c:pt idx="3840">
                  <c:v>698</c:v>
                </c:pt>
                <c:pt idx="3841">
                  <c:v>709</c:v>
                </c:pt>
                <c:pt idx="3842">
                  <c:v>712</c:v>
                </c:pt>
                <c:pt idx="3843">
                  <c:v>706</c:v>
                </c:pt>
                <c:pt idx="3844">
                  <c:v>725</c:v>
                </c:pt>
                <c:pt idx="3845">
                  <c:v>704</c:v>
                </c:pt>
                <c:pt idx="3846">
                  <c:v>681</c:v>
                </c:pt>
                <c:pt idx="3847">
                  <c:v>673</c:v>
                </c:pt>
                <c:pt idx="3848">
                  <c:v>681</c:v>
                </c:pt>
                <c:pt idx="3849">
                  <c:v>685</c:v>
                </c:pt>
                <c:pt idx="3850">
                  <c:v>710</c:v>
                </c:pt>
                <c:pt idx="3851">
                  <c:v>685</c:v>
                </c:pt>
                <c:pt idx="3852">
                  <c:v>718</c:v>
                </c:pt>
                <c:pt idx="3853">
                  <c:v>707</c:v>
                </c:pt>
                <c:pt idx="3854">
                  <c:v>714</c:v>
                </c:pt>
                <c:pt idx="3855">
                  <c:v>738</c:v>
                </c:pt>
                <c:pt idx="3856">
                  <c:v>708</c:v>
                </c:pt>
                <c:pt idx="3857">
                  <c:v>735</c:v>
                </c:pt>
                <c:pt idx="3858">
                  <c:v>697</c:v>
                </c:pt>
                <c:pt idx="3859">
                  <c:v>678</c:v>
                </c:pt>
                <c:pt idx="3860">
                  <c:v>694</c:v>
                </c:pt>
                <c:pt idx="3861">
                  <c:v>686</c:v>
                </c:pt>
                <c:pt idx="3862">
                  <c:v>710</c:v>
                </c:pt>
                <c:pt idx="3863">
                  <c:v>709</c:v>
                </c:pt>
                <c:pt idx="3864">
                  <c:v>739</c:v>
                </c:pt>
                <c:pt idx="3865">
                  <c:v>707</c:v>
                </c:pt>
                <c:pt idx="3866">
                  <c:v>699</c:v>
                </c:pt>
                <c:pt idx="3867">
                  <c:v>709</c:v>
                </c:pt>
                <c:pt idx="3868">
                  <c:v>727</c:v>
                </c:pt>
                <c:pt idx="3869">
                  <c:v>702</c:v>
                </c:pt>
                <c:pt idx="3870">
                  <c:v>685</c:v>
                </c:pt>
                <c:pt idx="3871">
                  <c:v>706</c:v>
                </c:pt>
                <c:pt idx="3872">
                  <c:v>703</c:v>
                </c:pt>
                <c:pt idx="3873">
                  <c:v>698</c:v>
                </c:pt>
                <c:pt idx="3874">
                  <c:v>690</c:v>
                </c:pt>
                <c:pt idx="3875">
                  <c:v>693</c:v>
                </c:pt>
                <c:pt idx="3876">
                  <c:v>697</c:v>
                </c:pt>
                <c:pt idx="3877">
                  <c:v>692</c:v>
                </c:pt>
                <c:pt idx="3878">
                  <c:v>702</c:v>
                </c:pt>
                <c:pt idx="3879">
                  <c:v>696</c:v>
                </c:pt>
                <c:pt idx="3880">
                  <c:v>706</c:v>
                </c:pt>
                <c:pt idx="3881">
                  <c:v>685</c:v>
                </c:pt>
                <c:pt idx="3882">
                  <c:v>703</c:v>
                </c:pt>
                <c:pt idx="3883">
                  <c:v>690</c:v>
                </c:pt>
                <c:pt idx="3884">
                  <c:v>705</c:v>
                </c:pt>
                <c:pt idx="3885">
                  <c:v>717</c:v>
                </c:pt>
                <c:pt idx="3886">
                  <c:v>726</c:v>
                </c:pt>
                <c:pt idx="3887">
                  <c:v>698</c:v>
                </c:pt>
                <c:pt idx="3888">
                  <c:v>710</c:v>
                </c:pt>
                <c:pt idx="3889">
                  <c:v>697</c:v>
                </c:pt>
                <c:pt idx="3890">
                  <c:v>673</c:v>
                </c:pt>
                <c:pt idx="3891">
                  <c:v>689</c:v>
                </c:pt>
                <c:pt idx="3892">
                  <c:v>719</c:v>
                </c:pt>
                <c:pt idx="3893">
                  <c:v>701</c:v>
                </c:pt>
                <c:pt idx="3894">
                  <c:v>690</c:v>
                </c:pt>
                <c:pt idx="3895">
                  <c:v>689</c:v>
                </c:pt>
                <c:pt idx="3896">
                  <c:v>716</c:v>
                </c:pt>
                <c:pt idx="3897">
                  <c:v>699</c:v>
                </c:pt>
                <c:pt idx="3898">
                  <c:v>693</c:v>
                </c:pt>
                <c:pt idx="3899">
                  <c:v>703</c:v>
                </c:pt>
                <c:pt idx="3900">
                  <c:v>689</c:v>
                </c:pt>
                <c:pt idx="3901">
                  <c:v>706</c:v>
                </c:pt>
                <c:pt idx="3902">
                  <c:v>727</c:v>
                </c:pt>
                <c:pt idx="3903">
                  <c:v>716</c:v>
                </c:pt>
                <c:pt idx="3904">
                  <c:v>721</c:v>
                </c:pt>
                <c:pt idx="3905">
                  <c:v>736</c:v>
                </c:pt>
                <c:pt idx="3906">
                  <c:v>716</c:v>
                </c:pt>
                <c:pt idx="3907">
                  <c:v>723</c:v>
                </c:pt>
                <c:pt idx="3908">
                  <c:v>709</c:v>
                </c:pt>
                <c:pt idx="3909">
                  <c:v>706</c:v>
                </c:pt>
                <c:pt idx="3910">
                  <c:v>706</c:v>
                </c:pt>
                <c:pt idx="3911">
                  <c:v>718</c:v>
                </c:pt>
                <c:pt idx="3912">
                  <c:v>715</c:v>
                </c:pt>
                <c:pt idx="3913">
                  <c:v>695</c:v>
                </c:pt>
                <c:pt idx="3914">
                  <c:v>675</c:v>
                </c:pt>
                <c:pt idx="3915">
                  <c:v>711</c:v>
                </c:pt>
                <c:pt idx="3916">
                  <c:v>715</c:v>
                </c:pt>
                <c:pt idx="3917">
                  <c:v>715</c:v>
                </c:pt>
                <c:pt idx="3918">
                  <c:v>714</c:v>
                </c:pt>
                <c:pt idx="3919">
                  <c:v>710</c:v>
                </c:pt>
                <c:pt idx="3920">
                  <c:v>734</c:v>
                </c:pt>
                <c:pt idx="3921">
                  <c:v>708</c:v>
                </c:pt>
                <c:pt idx="3922">
                  <c:v>711</c:v>
                </c:pt>
                <c:pt idx="3923">
                  <c:v>723</c:v>
                </c:pt>
                <c:pt idx="3924">
                  <c:v>700</c:v>
                </c:pt>
                <c:pt idx="3925">
                  <c:v>736</c:v>
                </c:pt>
                <c:pt idx="3926">
                  <c:v>718</c:v>
                </c:pt>
                <c:pt idx="3927">
                  <c:v>678</c:v>
                </c:pt>
                <c:pt idx="3928">
                  <c:v>664</c:v>
                </c:pt>
                <c:pt idx="3929">
                  <c:v>703</c:v>
                </c:pt>
                <c:pt idx="3930">
                  <c:v>666</c:v>
                </c:pt>
                <c:pt idx="3931">
                  <c:v>668</c:v>
                </c:pt>
                <c:pt idx="3932">
                  <c:v>671</c:v>
                </c:pt>
                <c:pt idx="3933">
                  <c:v>709</c:v>
                </c:pt>
                <c:pt idx="3934">
                  <c:v>700</c:v>
                </c:pt>
                <c:pt idx="3935">
                  <c:v>725</c:v>
                </c:pt>
                <c:pt idx="3936">
                  <c:v>724</c:v>
                </c:pt>
                <c:pt idx="3937">
                  <c:v>732</c:v>
                </c:pt>
                <c:pt idx="3938">
                  <c:v>715</c:v>
                </c:pt>
                <c:pt idx="3939">
                  <c:v>716</c:v>
                </c:pt>
                <c:pt idx="3940">
                  <c:v>705</c:v>
                </c:pt>
                <c:pt idx="3941">
                  <c:v>694</c:v>
                </c:pt>
                <c:pt idx="3942">
                  <c:v>703</c:v>
                </c:pt>
                <c:pt idx="3943">
                  <c:v>724</c:v>
                </c:pt>
                <c:pt idx="3944">
                  <c:v>713</c:v>
                </c:pt>
                <c:pt idx="3945">
                  <c:v>697</c:v>
                </c:pt>
                <c:pt idx="3946">
                  <c:v>722</c:v>
                </c:pt>
                <c:pt idx="3947">
                  <c:v>708</c:v>
                </c:pt>
                <c:pt idx="3948">
                  <c:v>687</c:v>
                </c:pt>
                <c:pt idx="3949">
                  <c:v>680</c:v>
                </c:pt>
                <c:pt idx="3950">
                  <c:v>710</c:v>
                </c:pt>
                <c:pt idx="3951">
                  <c:v>724</c:v>
                </c:pt>
                <c:pt idx="3952">
                  <c:v>708</c:v>
                </c:pt>
                <c:pt idx="3953">
                  <c:v>695</c:v>
                </c:pt>
                <c:pt idx="3954">
                  <c:v>709</c:v>
                </c:pt>
                <c:pt idx="3955">
                  <c:v>699</c:v>
                </c:pt>
                <c:pt idx="3956">
                  <c:v>709</c:v>
                </c:pt>
                <c:pt idx="3957">
                  <c:v>709</c:v>
                </c:pt>
                <c:pt idx="3958">
                  <c:v>704</c:v>
                </c:pt>
                <c:pt idx="3959">
                  <c:v>711</c:v>
                </c:pt>
                <c:pt idx="3960">
                  <c:v>694</c:v>
                </c:pt>
                <c:pt idx="3961">
                  <c:v>684</c:v>
                </c:pt>
                <c:pt idx="3962">
                  <c:v>704</c:v>
                </c:pt>
                <c:pt idx="3963">
                  <c:v>700</c:v>
                </c:pt>
                <c:pt idx="3964">
                  <c:v>679</c:v>
                </c:pt>
                <c:pt idx="3965">
                  <c:v>693</c:v>
                </c:pt>
                <c:pt idx="3966">
                  <c:v>677</c:v>
                </c:pt>
                <c:pt idx="3967">
                  <c:v>706</c:v>
                </c:pt>
                <c:pt idx="3968">
                  <c:v>718</c:v>
                </c:pt>
                <c:pt idx="3969">
                  <c:v>714</c:v>
                </c:pt>
                <c:pt idx="3970">
                  <c:v>700</c:v>
                </c:pt>
                <c:pt idx="3971">
                  <c:v>712</c:v>
                </c:pt>
                <c:pt idx="3972">
                  <c:v>710</c:v>
                </c:pt>
                <c:pt idx="3973">
                  <c:v>701</c:v>
                </c:pt>
                <c:pt idx="3974">
                  <c:v>700</c:v>
                </c:pt>
                <c:pt idx="3975">
                  <c:v>689</c:v>
                </c:pt>
                <c:pt idx="3976">
                  <c:v>700</c:v>
                </c:pt>
                <c:pt idx="3977">
                  <c:v>711</c:v>
                </c:pt>
                <c:pt idx="3978">
                  <c:v>677</c:v>
                </c:pt>
                <c:pt idx="3979">
                  <c:v>686</c:v>
                </c:pt>
                <c:pt idx="3980">
                  <c:v>696</c:v>
                </c:pt>
                <c:pt idx="3981">
                  <c:v>723</c:v>
                </c:pt>
                <c:pt idx="3982">
                  <c:v>754</c:v>
                </c:pt>
                <c:pt idx="3983">
                  <c:v>717</c:v>
                </c:pt>
                <c:pt idx="3984">
                  <c:v>710</c:v>
                </c:pt>
                <c:pt idx="3985">
                  <c:v>684</c:v>
                </c:pt>
                <c:pt idx="3986">
                  <c:v>715</c:v>
                </c:pt>
                <c:pt idx="3987">
                  <c:v>722</c:v>
                </c:pt>
                <c:pt idx="3988">
                  <c:v>684</c:v>
                </c:pt>
                <c:pt idx="3989">
                  <c:v>692</c:v>
                </c:pt>
                <c:pt idx="3990">
                  <c:v>697</c:v>
                </c:pt>
                <c:pt idx="3991">
                  <c:v>674</c:v>
                </c:pt>
                <c:pt idx="3992">
                  <c:v>690</c:v>
                </c:pt>
                <c:pt idx="3993">
                  <c:v>683</c:v>
                </c:pt>
                <c:pt idx="3994">
                  <c:v>712</c:v>
                </c:pt>
                <c:pt idx="3995">
                  <c:v>699</c:v>
                </c:pt>
                <c:pt idx="3996">
                  <c:v>711</c:v>
                </c:pt>
                <c:pt idx="3997">
                  <c:v>687</c:v>
                </c:pt>
                <c:pt idx="3998">
                  <c:v>674</c:v>
                </c:pt>
                <c:pt idx="3999">
                  <c:v>668</c:v>
                </c:pt>
                <c:pt idx="4000">
                  <c:v>699</c:v>
                </c:pt>
                <c:pt idx="4001">
                  <c:v>683</c:v>
                </c:pt>
                <c:pt idx="4002">
                  <c:v>689</c:v>
                </c:pt>
                <c:pt idx="4003">
                  <c:v>651</c:v>
                </c:pt>
                <c:pt idx="4004">
                  <c:v>680</c:v>
                </c:pt>
                <c:pt idx="4005">
                  <c:v>697</c:v>
                </c:pt>
                <c:pt idx="4006">
                  <c:v>690</c:v>
                </c:pt>
                <c:pt idx="4007">
                  <c:v>699</c:v>
                </c:pt>
                <c:pt idx="4008">
                  <c:v>704</c:v>
                </c:pt>
                <c:pt idx="4009">
                  <c:v>695</c:v>
                </c:pt>
                <c:pt idx="4010">
                  <c:v>671</c:v>
                </c:pt>
                <c:pt idx="4011">
                  <c:v>684</c:v>
                </c:pt>
                <c:pt idx="4012">
                  <c:v>676</c:v>
                </c:pt>
                <c:pt idx="4013">
                  <c:v>660</c:v>
                </c:pt>
                <c:pt idx="4014">
                  <c:v>668</c:v>
                </c:pt>
                <c:pt idx="4015">
                  <c:v>649</c:v>
                </c:pt>
                <c:pt idx="4016">
                  <c:v>665</c:v>
                </c:pt>
                <c:pt idx="4017">
                  <c:v>651</c:v>
                </c:pt>
                <c:pt idx="4018">
                  <c:v>667</c:v>
                </c:pt>
                <c:pt idx="4019">
                  <c:v>661</c:v>
                </c:pt>
                <c:pt idx="4020">
                  <c:v>668</c:v>
                </c:pt>
                <c:pt idx="4021">
                  <c:v>659</c:v>
                </c:pt>
              </c:numCache>
            </c:numRef>
          </c:yVal>
          <c:smooth val="1"/>
          <c:extLst>
            <c:ext xmlns:c16="http://schemas.microsoft.com/office/drawing/2014/chart" uri="{C3380CC4-5D6E-409C-BE32-E72D297353CC}">
              <c16:uniqueId val="{00000000-1DFD-EA42-98E0-AB072FE8A9A2}"/>
            </c:ext>
          </c:extLst>
        </c:ser>
        <c:ser>
          <c:idx val="1"/>
          <c:order val="1"/>
          <c:tx>
            <c:v>OXA</c:v>
          </c:tx>
          <c:spPr>
            <a:ln w="19050" cap="rnd">
              <a:solidFill>
                <a:srgbClr val="DF860C"/>
              </a:solidFill>
              <a:round/>
            </a:ln>
            <a:effectLst/>
          </c:spPr>
          <c:marker>
            <c:symbol val="none"/>
          </c:marker>
          <c:xVal>
            <c:numRef>
              <c:f>num_apa_5_of_cit!$B$1:$B$4022</c:f>
              <c:numCache>
                <c:formatCode>General</c:formatCode>
                <c:ptCount val="4022"/>
                <c:pt idx="0">
                  <c:v>4.0278468423669812E-2</c:v>
                </c:pt>
                <c:pt idx="1">
                  <c:v>8.0556936847339625E-2</c:v>
                </c:pt>
                <c:pt idx="2">
                  <c:v>0.12083540527100944</c:v>
                </c:pt>
                <c:pt idx="3">
                  <c:v>0.16111387369467925</c:v>
                </c:pt>
                <c:pt idx="4">
                  <c:v>0.20139234211834908</c:v>
                </c:pt>
                <c:pt idx="5">
                  <c:v>0.24167081054201889</c:v>
                </c:pt>
                <c:pt idx="6">
                  <c:v>0.28194927896568872</c:v>
                </c:pt>
                <c:pt idx="7">
                  <c:v>0.3222277473893585</c:v>
                </c:pt>
                <c:pt idx="8">
                  <c:v>0.36250621581302833</c:v>
                </c:pt>
                <c:pt idx="9">
                  <c:v>0.40278468423669817</c:v>
                </c:pt>
                <c:pt idx="10">
                  <c:v>0.443063152660368</c:v>
                </c:pt>
                <c:pt idx="11">
                  <c:v>0.48334162108403778</c:v>
                </c:pt>
                <c:pt idx="12">
                  <c:v>0.52362008950770755</c:v>
                </c:pt>
                <c:pt idx="13">
                  <c:v>0.56389855793137744</c:v>
                </c:pt>
                <c:pt idx="14">
                  <c:v>0.60417702635504722</c:v>
                </c:pt>
                <c:pt idx="15">
                  <c:v>0.644455494778717</c:v>
                </c:pt>
                <c:pt idx="16">
                  <c:v>0.68473396320238689</c:v>
                </c:pt>
                <c:pt idx="17">
                  <c:v>0.72501243162605666</c:v>
                </c:pt>
                <c:pt idx="18">
                  <c:v>0.76529090004972655</c:v>
                </c:pt>
                <c:pt idx="19">
                  <c:v>0.80556936847339633</c:v>
                </c:pt>
                <c:pt idx="20">
                  <c:v>0.84584783689706611</c:v>
                </c:pt>
                <c:pt idx="21">
                  <c:v>0.886126305320736</c:v>
                </c:pt>
                <c:pt idx="22">
                  <c:v>0.92640477374440577</c:v>
                </c:pt>
                <c:pt idx="23">
                  <c:v>0.96668324216807555</c:v>
                </c:pt>
                <c:pt idx="24">
                  <c:v>1.0069617105917454</c:v>
                </c:pt>
                <c:pt idx="25">
                  <c:v>1.0472401790154151</c:v>
                </c:pt>
                <c:pt idx="26">
                  <c:v>1.087518647439085</c:v>
                </c:pt>
                <c:pt idx="27">
                  <c:v>1.1277971158627549</c:v>
                </c:pt>
                <c:pt idx="28">
                  <c:v>1.1680755842864246</c:v>
                </c:pt>
                <c:pt idx="29">
                  <c:v>1.2083540527100944</c:v>
                </c:pt>
                <c:pt idx="30">
                  <c:v>1.2486325211337643</c:v>
                </c:pt>
                <c:pt idx="31">
                  <c:v>1.288910989557434</c:v>
                </c:pt>
                <c:pt idx="32">
                  <c:v>1.3291894579811039</c:v>
                </c:pt>
                <c:pt idx="33">
                  <c:v>1.3694679264047738</c:v>
                </c:pt>
                <c:pt idx="34">
                  <c:v>1.4097463948284434</c:v>
                </c:pt>
                <c:pt idx="35">
                  <c:v>1.4500248632521133</c:v>
                </c:pt>
                <c:pt idx="36">
                  <c:v>1.490303331675783</c:v>
                </c:pt>
                <c:pt idx="37">
                  <c:v>1.5305818000994531</c:v>
                </c:pt>
                <c:pt idx="38">
                  <c:v>1.570860268523123</c:v>
                </c:pt>
                <c:pt idx="39">
                  <c:v>1.6111387369467927</c:v>
                </c:pt>
                <c:pt idx="40">
                  <c:v>1.6514172053704625</c:v>
                </c:pt>
                <c:pt idx="41">
                  <c:v>1.6916956737941322</c:v>
                </c:pt>
                <c:pt idx="42">
                  <c:v>1.7319741422178021</c:v>
                </c:pt>
                <c:pt idx="43">
                  <c:v>1.772252610641472</c:v>
                </c:pt>
                <c:pt idx="44">
                  <c:v>1.8125310790651417</c:v>
                </c:pt>
                <c:pt idx="45">
                  <c:v>1.8528095474888115</c:v>
                </c:pt>
                <c:pt idx="46">
                  <c:v>1.8930880159124812</c:v>
                </c:pt>
                <c:pt idx="47">
                  <c:v>1.9333664843361511</c:v>
                </c:pt>
                <c:pt idx="48">
                  <c:v>1.973644952759821</c:v>
                </c:pt>
                <c:pt idx="49">
                  <c:v>2.0139234211834909</c:v>
                </c:pt>
                <c:pt idx="50">
                  <c:v>2.0542018896071608</c:v>
                </c:pt>
                <c:pt idx="51">
                  <c:v>2.0944803580308302</c:v>
                </c:pt>
                <c:pt idx="52">
                  <c:v>2.1347588264545001</c:v>
                </c:pt>
                <c:pt idx="53">
                  <c:v>2.17503729487817</c:v>
                </c:pt>
                <c:pt idx="54">
                  <c:v>2.2153157633018399</c:v>
                </c:pt>
                <c:pt idx="55">
                  <c:v>2.2555942317255098</c:v>
                </c:pt>
                <c:pt idx="56">
                  <c:v>2.2958727001491797</c:v>
                </c:pt>
                <c:pt idx="57">
                  <c:v>2.3361511685728491</c:v>
                </c:pt>
                <c:pt idx="58">
                  <c:v>2.3764296369965194</c:v>
                </c:pt>
                <c:pt idx="59">
                  <c:v>2.4167081054201889</c:v>
                </c:pt>
                <c:pt idx="60">
                  <c:v>2.4569865738438588</c:v>
                </c:pt>
                <c:pt idx="61">
                  <c:v>2.4972650422675287</c:v>
                </c:pt>
                <c:pt idx="62">
                  <c:v>2.5375435106911985</c:v>
                </c:pt>
                <c:pt idx="63">
                  <c:v>2.577821979114868</c:v>
                </c:pt>
                <c:pt idx="64">
                  <c:v>2.6181004475385383</c:v>
                </c:pt>
                <c:pt idx="65">
                  <c:v>2.6583789159622078</c:v>
                </c:pt>
                <c:pt idx="66">
                  <c:v>2.6986573843858777</c:v>
                </c:pt>
                <c:pt idx="67">
                  <c:v>2.7389358528095475</c:v>
                </c:pt>
                <c:pt idx="68">
                  <c:v>2.7792143212332174</c:v>
                </c:pt>
                <c:pt idx="69">
                  <c:v>2.8194927896568869</c:v>
                </c:pt>
                <c:pt idx="70">
                  <c:v>2.8597712580805572</c:v>
                </c:pt>
                <c:pt idx="71">
                  <c:v>2.9000497265042267</c:v>
                </c:pt>
                <c:pt idx="72">
                  <c:v>2.9403281949278965</c:v>
                </c:pt>
                <c:pt idx="73">
                  <c:v>2.980606663351566</c:v>
                </c:pt>
                <c:pt idx="74">
                  <c:v>3.0208851317752363</c:v>
                </c:pt>
                <c:pt idx="75">
                  <c:v>3.0611636001989062</c:v>
                </c:pt>
                <c:pt idx="76">
                  <c:v>3.1014420686225757</c:v>
                </c:pt>
                <c:pt idx="77">
                  <c:v>3.141720537046246</c:v>
                </c:pt>
                <c:pt idx="78">
                  <c:v>3.1819990054699154</c:v>
                </c:pt>
                <c:pt idx="79">
                  <c:v>3.2222774738935853</c:v>
                </c:pt>
                <c:pt idx="80">
                  <c:v>3.2625559423172552</c:v>
                </c:pt>
                <c:pt idx="81">
                  <c:v>3.3028344107409251</c:v>
                </c:pt>
                <c:pt idx="82">
                  <c:v>3.3431128791645945</c:v>
                </c:pt>
                <c:pt idx="83">
                  <c:v>3.3833913475882644</c:v>
                </c:pt>
                <c:pt idx="84">
                  <c:v>3.4236698160119343</c:v>
                </c:pt>
                <c:pt idx="85">
                  <c:v>3.4639482844356042</c:v>
                </c:pt>
                <c:pt idx="86">
                  <c:v>3.5042267528592737</c:v>
                </c:pt>
                <c:pt idx="87">
                  <c:v>3.544505221282944</c:v>
                </c:pt>
                <c:pt idx="88">
                  <c:v>3.5847836897066134</c:v>
                </c:pt>
                <c:pt idx="89">
                  <c:v>3.6250621581302833</c:v>
                </c:pt>
                <c:pt idx="90">
                  <c:v>3.6653406265539537</c:v>
                </c:pt>
                <c:pt idx="91">
                  <c:v>3.7056190949776231</c:v>
                </c:pt>
                <c:pt idx="92">
                  <c:v>3.745897563401293</c:v>
                </c:pt>
                <c:pt idx="93">
                  <c:v>3.7861760318249624</c:v>
                </c:pt>
                <c:pt idx="94">
                  <c:v>3.8264545002486328</c:v>
                </c:pt>
                <c:pt idx="95">
                  <c:v>3.8667329686723022</c:v>
                </c:pt>
                <c:pt idx="96">
                  <c:v>3.9070114370959721</c:v>
                </c:pt>
                <c:pt idx="97">
                  <c:v>3.947289905519642</c:v>
                </c:pt>
                <c:pt idx="98">
                  <c:v>3.9875683739433119</c:v>
                </c:pt>
                <c:pt idx="99">
                  <c:v>4.0278468423669818</c:v>
                </c:pt>
                <c:pt idx="100">
                  <c:v>4.0681253107906521</c:v>
                </c:pt>
                <c:pt idx="101">
                  <c:v>4.1084037792143215</c:v>
                </c:pt>
                <c:pt idx="102">
                  <c:v>4.148682247637991</c:v>
                </c:pt>
                <c:pt idx="103">
                  <c:v>4.1889607160616604</c:v>
                </c:pt>
                <c:pt idx="104">
                  <c:v>4.2292391844853308</c:v>
                </c:pt>
                <c:pt idx="105">
                  <c:v>4.2695176529090002</c:v>
                </c:pt>
                <c:pt idx="106">
                  <c:v>4.3097961213326696</c:v>
                </c:pt>
                <c:pt idx="107">
                  <c:v>4.35007458975634</c:v>
                </c:pt>
                <c:pt idx="108">
                  <c:v>4.3903530581800103</c:v>
                </c:pt>
                <c:pt idx="109">
                  <c:v>4.4306315266036798</c:v>
                </c:pt>
                <c:pt idx="110">
                  <c:v>4.4709099950273501</c:v>
                </c:pt>
                <c:pt idx="111">
                  <c:v>4.5111884634510195</c:v>
                </c:pt>
                <c:pt idx="112">
                  <c:v>4.551466931874689</c:v>
                </c:pt>
                <c:pt idx="113">
                  <c:v>4.5917454002983593</c:v>
                </c:pt>
                <c:pt idx="114">
                  <c:v>4.6320238687220288</c:v>
                </c:pt>
                <c:pt idx="115">
                  <c:v>4.6723023371456982</c:v>
                </c:pt>
                <c:pt idx="116">
                  <c:v>4.7125808055693685</c:v>
                </c:pt>
                <c:pt idx="117">
                  <c:v>4.7528592739930389</c:v>
                </c:pt>
                <c:pt idx="118">
                  <c:v>4.7931377424167083</c:v>
                </c:pt>
                <c:pt idx="119">
                  <c:v>4.8334162108403778</c:v>
                </c:pt>
                <c:pt idx="120">
                  <c:v>4.8736946792640481</c:v>
                </c:pt>
                <c:pt idx="121">
                  <c:v>4.9139731476877175</c:v>
                </c:pt>
                <c:pt idx="122">
                  <c:v>4.954251616111387</c:v>
                </c:pt>
                <c:pt idx="123">
                  <c:v>4.9945300845350573</c:v>
                </c:pt>
                <c:pt idx="124">
                  <c:v>5.0348085529587268</c:v>
                </c:pt>
                <c:pt idx="125">
                  <c:v>5.0750870213823971</c:v>
                </c:pt>
                <c:pt idx="126">
                  <c:v>5.1153654898060665</c:v>
                </c:pt>
                <c:pt idx="127">
                  <c:v>5.155643958229736</c:v>
                </c:pt>
                <c:pt idx="128">
                  <c:v>5.1959224266534063</c:v>
                </c:pt>
                <c:pt idx="129">
                  <c:v>5.2362008950770766</c:v>
                </c:pt>
                <c:pt idx="130">
                  <c:v>5.2764793635007452</c:v>
                </c:pt>
                <c:pt idx="131">
                  <c:v>5.3167578319244155</c:v>
                </c:pt>
                <c:pt idx="132">
                  <c:v>5.3570363003480859</c:v>
                </c:pt>
                <c:pt idx="133">
                  <c:v>5.3973147687717553</c:v>
                </c:pt>
                <c:pt idx="134">
                  <c:v>5.4375932371954256</c:v>
                </c:pt>
                <c:pt idx="135">
                  <c:v>5.4778717056190951</c:v>
                </c:pt>
                <c:pt idx="136">
                  <c:v>5.5181501740427645</c:v>
                </c:pt>
                <c:pt idx="137">
                  <c:v>5.5584286424664349</c:v>
                </c:pt>
                <c:pt idx="138">
                  <c:v>5.5987071108901052</c:v>
                </c:pt>
                <c:pt idx="139">
                  <c:v>5.6389855793137738</c:v>
                </c:pt>
                <c:pt idx="140">
                  <c:v>5.6792640477374441</c:v>
                </c:pt>
                <c:pt idx="141">
                  <c:v>5.7195425161611144</c:v>
                </c:pt>
                <c:pt idx="142">
                  <c:v>5.7598209845847839</c:v>
                </c:pt>
                <c:pt idx="143">
                  <c:v>5.8000994530084533</c:v>
                </c:pt>
                <c:pt idx="144">
                  <c:v>5.8403779214321228</c:v>
                </c:pt>
                <c:pt idx="145">
                  <c:v>5.8806563898557931</c:v>
                </c:pt>
                <c:pt idx="146">
                  <c:v>5.9209348582794634</c:v>
                </c:pt>
                <c:pt idx="147">
                  <c:v>5.961213326703132</c:v>
                </c:pt>
                <c:pt idx="148">
                  <c:v>6.0014917951268023</c:v>
                </c:pt>
                <c:pt idx="149">
                  <c:v>6.0417702635504726</c:v>
                </c:pt>
                <c:pt idx="150">
                  <c:v>6.0820487319741421</c:v>
                </c:pt>
                <c:pt idx="151">
                  <c:v>6.1223272003978124</c:v>
                </c:pt>
                <c:pt idx="152">
                  <c:v>6.1626056688214819</c:v>
                </c:pt>
                <c:pt idx="153">
                  <c:v>6.2028841372451513</c:v>
                </c:pt>
                <c:pt idx="154">
                  <c:v>6.2431626056688216</c:v>
                </c:pt>
                <c:pt idx="155">
                  <c:v>6.283441074092492</c:v>
                </c:pt>
                <c:pt idx="156">
                  <c:v>6.3237195425161605</c:v>
                </c:pt>
                <c:pt idx="157">
                  <c:v>6.3639980109398309</c:v>
                </c:pt>
                <c:pt idx="158">
                  <c:v>6.4042764793635012</c:v>
                </c:pt>
                <c:pt idx="159">
                  <c:v>6.4445549477871706</c:v>
                </c:pt>
                <c:pt idx="160">
                  <c:v>6.4848334162108401</c:v>
                </c:pt>
                <c:pt idx="161">
                  <c:v>6.5251118846345104</c:v>
                </c:pt>
                <c:pt idx="162">
                  <c:v>6.5653903530581799</c:v>
                </c:pt>
                <c:pt idx="163">
                  <c:v>6.6056688214818502</c:v>
                </c:pt>
                <c:pt idx="164">
                  <c:v>6.6459472899055188</c:v>
                </c:pt>
                <c:pt idx="165">
                  <c:v>6.6862257583291891</c:v>
                </c:pt>
                <c:pt idx="166">
                  <c:v>6.7265042267528594</c:v>
                </c:pt>
                <c:pt idx="167">
                  <c:v>6.7667826951765289</c:v>
                </c:pt>
                <c:pt idx="168">
                  <c:v>6.8070611636001992</c:v>
                </c:pt>
                <c:pt idx="169">
                  <c:v>6.8473396320238686</c:v>
                </c:pt>
                <c:pt idx="170">
                  <c:v>6.8876181004475381</c:v>
                </c:pt>
                <c:pt idx="171">
                  <c:v>6.9278965688712084</c:v>
                </c:pt>
                <c:pt idx="172">
                  <c:v>6.9681750372948787</c:v>
                </c:pt>
                <c:pt idx="173">
                  <c:v>7.0084535057185473</c:v>
                </c:pt>
                <c:pt idx="174">
                  <c:v>7.0487319741422176</c:v>
                </c:pt>
                <c:pt idx="175">
                  <c:v>7.089010442565888</c:v>
                </c:pt>
                <c:pt idx="176">
                  <c:v>7.1292889109895574</c:v>
                </c:pt>
                <c:pt idx="177">
                  <c:v>7.1695673794132269</c:v>
                </c:pt>
                <c:pt idx="178">
                  <c:v>7.2098458478368972</c:v>
                </c:pt>
                <c:pt idx="179">
                  <c:v>7.2501243162605666</c:v>
                </c:pt>
                <c:pt idx="180">
                  <c:v>7.290402784684237</c:v>
                </c:pt>
                <c:pt idx="181">
                  <c:v>7.3306812531079073</c:v>
                </c:pt>
                <c:pt idx="182">
                  <c:v>7.3709597215315759</c:v>
                </c:pt>
                <c:pt idx="183">
                  <c:v>7.4112381899552462</c:v>
                </c:pt>
                <c:pt idx="184">
                  <c:v>7.4515166583789165</c:v>
                </c:pt>
                <c:pt idx="185">
                  <c:v>7.491795126802586</c:v>
                </c:pt>
                <c:pt idx="186">
                  <c:v>7.5320735952262554</c:v>
                </c:pt>
                <c:pt idx="187">
                  <c:v>7.5723520636499249</c:v>
                </c:pt>
                <c:pt idx="188">
                  <c:v>7.6126305320735952</c:v>
                </c:pt>
                <c:pt idx="189">
                  <c:v>7.6529090004972655</c:v>
                </c:pt>
                <c:pt idx="190">
                  <c:v>7.6931874689209341</c:v>
                </c:pt>
                <c:pt idx="191">
                  <c:v>7.7334659373446044</c:v>
                </c:pt>
                <c:pt idx="192">
                  <c:v>7.7737444057682747</c:v>
                </c:pt>
                <c:pt idx="193">
                  <c:v>7.8140228741919442</c:v>
                </c:pt>
                <c:pt idx="194">
                  <c:v>7.8543013426156145</c:v>
                </c:pt>
                <c:pt idx="195">
                  <c:v>7.894579811039284</c:v>
                </c:pt>
                <c:pt idx="196">
                  <c:v>7.9348582794629534</c:v>
                </c:pt>
                <c:pt idx="197">
                  <c:v>7.9751367478866237</c:v>
                </c:pt>
                <c:pt idx="198">
                  <c:v>8.0154152163102932</c:v>
                </c:pt>
                <c:pt idx="199">
                  <c:v>8.0556936847339635</c:v>
                </c:pt>
                <c:pt idx="200">
                  <c:v>8.0959721531576339</c:v>
                </c:pt>
                <c:pt idx="201">
                  <c:v>8.1362506215813042</c:v>
                </c:pt>
                <c:pt idx="202">
                  <c:v>8.1765290900049727</c:v>
                </c:pt>
                <c:pt idx="203">
                  <c:v>8.2168075584286431</c:v>
                </c:pt>
                <c:pt idx="204">
                  <c:v>8.2570860268523134</c:v>
                </c:pt>
                <c:pt idx="205">
                  <c:v>8.297364495275982</c:v>
                </c:pt>
                <c:pt idx="206">
                  <c:v>8.3376429636996523</c:v>
                </c:pt>
                <c:pt idx="207">
                  <c:v>8.3779214321233209</c:v>
                </c:pt>
                <c:pt idx="208">
                  <c:v>8.4181999005469912</c:v>
                </c:pt>
                <c:pt idx="209">
                  <c:v>8.4584783689706615</c:v>
                </c:pt>
                <c:pt idx="210">
                  <c:v>8.4987568373943301</c:v>
                </c:pt>
                <c:pt idx="211">
                  <c:v>8.5390353058180004</c:v>
                </c:pt>
                <c:pt idx="212">
                  <c:v>8.5793137742416707</c:v>
                </c:pt>
                <c:pt idx="213">
                  <c:v>8.6195922426653393</c:v>
                </c:pt>
                <c:pt idx="214">
                  <c:v>8.6598707110890096</c:v>
                </c:pt>
                <c:pt idx="215">
                  <c:v>8.70014917951268</c:v>
                </c:pt>
                <c:pt idx="216">
                  <c:v>8.7404276479363503</c:v>
                </c:pt>
                <c:pt idx="217">
                  <c:v>8.7807061163600206</c:v>
                </c:pt>
                <c:pt idx="218">
                  <c:v>8.820984584783691</c:v>
                </c:pt>
                <c:pt idx="219">
                  <c:v>8.8612630532073595</c:v>
                </c:pt>
                <c:pt idx="220">
                  <c:v>8.9015415216310299</c:v>
                </c:pt>
                <c:pt idx="221">
                  <c:v>8.9418199900547002</c:v>
                </c:pt>
                <c:pt idx="222">
                  <c:v>8.9820984584783687</c:v>
                </c:pt>
                <c:pt idx="223">
                  <c:v>9.0223769269020391</c:v>
                </c:pt>
                <c:pt idx="224">
                  <c:v>9.0626553953257094</c:v>
                </c:pt>
                <c:pt idx="225">
                  <c:v>9.102933863749378</c:v>
                </c:pt>
                <c:pt idx="226">
                  <c:v>9.1432123321730483</c:v>
                </c:pt>
                <c:pt idx="227">
                  <c:v>9.1834908005967186</c:v>
                </c:pt>
                <c:pt idx="228">
                  <c:v>9.2237692690203872</c:v>
                </c:pt>
                <c:pt idx="229">
                  <c:v>9.2640477374440575</c:v>
                </c:pt>
                <c:pt idx="230">
                  <c:v>9.3043262058677279</c:v>
                </c:pt>
                <c:pt idx="231">
                  <c:v>9.3446046742913964</c:v>
                </c:pt>
                <c:pt idx="232">
                  <c:v>9.3848831427150667</c:v>
                </c:pt>
                <c:pt idx="233">
                  <c:v>9.4251616111387371</c:v>
                </c:pt>
                <c:pt idx="234">
                  <c:v>9.4654400795624074</c:v>
                </c:pt>
                <c:pt idx="235">
                  <c:v>9.5057185479860777</c:v>
                </c:pt>
                <c:pt idx="236">
                  <c:v>9.5459970164097463</c:v>
                </c:pt>
                <c:pt idx="237">
                  <c:v>9.5862754848334166</c:v>
                </c:pt>
                <c:pt idx="238">
                  <c:v>9.626553953257087</c:v>
                </c:pt>
                <c:pt idx="239">
                  <c:v>9.6668324216807555</c:v>
                </c:pt>
                <c:pt idx="240">
                  <c:v>9.7071108901044258</c:v>
                </c:pt>
                <c:pt idx="241">
                  <c:v>9.7473893585280962</c:v>
                </c:pt>
                <c:pt idx="242">
                  <c:v>9.7876678269517647</c:v>
                </c:pt>
                <c:pt idx="243">
                  <c:v>9.8279462953754351</c:v>
                </c:pt>
                <c:pt idx="244">
                  <c:v>9.8682247637991054</c:v>
                </c:pt>
                <c:pt idx="245">
                  <c:v>9.908503232222774</c:v>
                </c:pt>
                <c:pt idx="246">
                  <c:v>9.9487817006464443</c:v>
                </c:pt>
                <c:pt idx="247">
                  <c:v>9.9890601690701146</c:v>
                </c:pt>
                <c:pt idx="248">
                  <c:v>10.029338637493783</c:v>
                </c:pt>
                <c:pt idx="249">
                  <c:v>10.069617105917454</c:v>
                </c:pt>
                <c:pt idx="250">
                  <c:v>10.109895574341124</c:v>
                </c:pt>
                <c:pt idx="251">
                  <c:v>10.150174042764794</c:v>
                </c:pt>
                <c:pt idx="252">
                  <c:v>10.190452511188463</c:v>
                </c:pt>
                <c:pt idx="253">
                  <c:v>10.230730979612133</c:v>
                </c:pt>
                <c:pt idx="254">
                  <c:v>10.271009448035803</c:v>
                </c:pt>
                <c:pt idx="255">
                  <c:v>10.311287916459472</c:v>
                </c:pt>
                <c:pt idx="256">
                  <c:v>10.351566384883144</c:v>
                </c:pt>
                <c:pt idx="257">
                  <c:v>10.391844853306813</c:v>
                </c:pt>
                <c:pt idx="258">
                  <c:v>10.432123321730481</c:v>
                </c:pt>
                <c:pt idx="259">
                  <c:v>10.472401790154153</c:v>
                </c:pt>
                <c:pt idx="260">
                  <c:v>10.512680258577822</c:v>
                </c:pt>
                <c:pt idx="261">
                  <c:v>10.55295872700149</c:v>
                </c:pt>
                <c:pt idx="262">
                  <c:v>10.593237195425163</c:v>
                </c:pt>
                <c:pt idx="263">
                  <c:v>10.633515663848831</c:v>
                </c:pt>
                <c:pt idx="264">
                  <c:v>10.673794132272501</c:v>
                </c:pt>
                <c:pt idx="265">
                  <c:v>10.714072600696172</c:v>
                </c:pt>
                <c:pt idx="266">
                  <c:v>10.75435106911984</c:v>
                </c:pt>
                <c:pt idx="267">
                  <c:v>10.794629537543511</c:v>
                </c:pt>
                <c:pt idx="268">
                  <c:v>10.834908005967181</c:v>
                </c:pt>
                <c:pt idx="269">
                  <c:v>10.875186474390851</c:v>
                </c:pt>
                <c:pt idx="270">
                  <c:v>10.91546494281452</c:v>
                </c:pt>
                <c:pt idx="271">
                  <c:v>10.95574341123819</c:v>
                </c:pt>
                <c:pt idx="272">
                  <c:v>10.996021879661861</c:v>
                </c:pt>
                <c:pt idx="273">
                  <c:v>11.036300348085529</c:v>
                </c:pt>
                <c:pt idx="274">
                  <c:v>11.076578816509201</c:v>
                </c:pt>
                <c:pt idx="275">
                  <c:v>11.11685728493287</c:v>
                </c:pt>
                <c:pt idx="276">
                  <c:v>11.157135753356538</c:v>
                </c:pt>
                <c:pt idx="277">
                  <c:v>11.19741422178021</c:v>
                </c:pt>
                <c:pt idx="278">
                  <c:v>11.237692690203879</c:v>
                </c:pt>
                <c:pt idx="279">
                  <c:v>11.277971158627548</c:v>
                </c:pt>
                <c:pt idx="280">
                  <c:v>11.31824962705122</c:v>
                </c:pt>
                <c:pt idx="281">
                  <c:v>11.358528095474888</c:v>
                </c:pt>
                <c:pt idx="282">
                  <c:v>11.398806563898557</c:v>
                </c:pt>
                <c:pt idx="283">
                  <c:v>11.439085032322229</c:v>
                </c:pt>
                <c:pt idx="284">
                  <c:v>11.479363500745897</c:v>
                </c:pt>
                <c:pt idx="285">
                  <c:v>11.519641969169568</c:v>
                </c:pt>
                <c:pt idx="286">
                  <c:v>11.559920437593236</c:v>
                </c:pt>
                <c:pt idx="287">
                  <c:v>11.600198906016907</c:v>
                </c:pt>
                <c:pt idx="288">
                  <c:v>11.640477374440577</c:v>
                </c:pt>
                <c:pt idx="289">
                  <c:v>11.680755842864246</c:v>
                </c:pt>
                <c:pt idx="290">
                  <c:v>11.721034311287918</c:v>
                </c:pt>
                <c:pt idx="291">
                  <c:v>11.761312779711586</c:v>
                </c:pt>
                <c:pt idx="292">
                  <c:v>11.801591248135255</c:v>
                </c:pt>
                <c:pt idx="293">
                  <c:v>11.841869716558927</c:v>
                </c:pt>
                <c:pt idx="294">
                  <c:v>11.882148184982595</c:v>
                </c:pt>
                <c:pt idx="295">
                  <c:v>11.922426653406264</c:v>
                </c:pt>
                <c:pt idx="296">
                  <c:v>11.962705121829936</c:v>
                </c:pt>
                <c:pt idx="297">
                  <c:v>12.002983590253605</c:v>
                </c:pt>
                <c:pt idx="298">
                  <c:v>12.043262058677275</c:v>
                </c:pt>
                <c:pt idx="299">
                  <c:v>12.083540527100945</c:v>
                </c:pt>
                <c:pt idx="300">
                  <c:v>12.123818995524614</c:v>
                </c:pt>
                <c:pt idx="301">
                  <c:v>12.164097463948284</c:v>
                </c:pt>
                <c:pt idx="302">
                  <c:v>12.204375932371955</c:v>
                </c:pt>
                <c:pt idx="303">
                  <c:v>12.244654400795625</c:v>
                </c:pt>
                <c:pt idx="304">
                  <c:v>12.284932869219293</c:v>
                </c:pt>
                <c:pt idx="305">
                  <c:v>12.325211337642964</c:v>
                </c:pt>
                <c:pt idx="306">
                  <c:v>12.365489806066634</c:v>
                </c:pt>
                <c:pt idx="307">
                  <c:v>12.405768274490303</c:v>
                </c:pt>
                <c:pt idx="308">
                  <c:v>12.446046742913975</c:v>
                </c:pt>
                <c:pt idx="309">
                  <c:v>12.486325211337643</c:v>
                </c:pt>
                <c:pt idx="310">
                  <c:v>12.526603679761312</c:v>
                </c:pt>
                <c:pt idx="311">
                  <c:v>12.566882148184984</c:v>
                </c:pt>
                <c:pt idx="312">
                  <c:v>12.607160616608653</c:v>
                </c:pt>
                <c:pt idx="313">
                  <c:v>12.647439085032321</c:v>
                </c:pt>
                <c:pt idx="314">
                  <c:v>12.687717553455993</c:v>
                </c:pt>
                <c:pt idx="315">
                  <c:v>12.727996021879662</c:v>
                </c:pt>
                <c:pt idx="316">
                  <c:v>12.76827449030333</c:v>
                </c:pt>
                <c:pt idx="317">
                  <c:v>12.808552958727002</c:v>
                </c:pt>
                <c:pt idx="318">
                  <c:v>12.848831427150671</c:v>
                </c:pt>
                <c:pt idx="319">
                  <c:v>12.889109895574341</c:v>
                </c:pt>
                <c:pt idx="320">
                  <c:v>12.929388363998012</c:v>
                </c:pt>
                <c:pt idx="321">
                  <c:v>12.96966683242168</c:v>
                </c:pt>
                <c:pt idx="322">
                  <c:v>13.009945300845351</c:v>
                </c:pt>
                <c:pt idx="323">
                  <c:v>13.050223769269021</c:v>
                </c:pt>
                <c:pt idx="324">
                  <c:v>13.090502237692691</c:v>
                </c:pt>
                <c:pt idx="325">
                  <c:v>13.13078070611636</c:v>
                </c:pt>
                <c:pt idx="326">
                  <c:v>13.17105917454003</c:v>
                </c:pt>
                <c:pt idx="327">
                  <c:v>13.2113376429637</c:v>
                </c:pt>
                <c:pt idx="328">
                  <c:v>13.251616111387369</c:v>
                </c:pt>
                <c:pt idx="329">
                  <c:v>13.291894579811038</c:v>
                </c:pt>
                <c:pt idx="330">
                  <c:v>13.33217304823471</c:v>
                </c:pt>
                <c:pt idx="331">
                  <c:v>13.372451516658378</c:v>
                </c:pt>
                <c:pt idx="332">
                  <c:v>13.412729985082049</c:v>
                </c:pt>
                <c:pt idx="333">
                  <c:v>13.453008453505719</c:v>
                </c:pt>
                <c:pt idx="334">
                  <c:v>13.493286921929387</c:v>
                </c:pt>
                <c:pt idx="335">
                  <c:v>13.533565390353058</c:v>
                </c:pt>
                <c:pt idx="336">
                  <c:v>13.573843858776728</c:v>
                </c:pt>
                <c:pt idx="337">
                  <c:v>13.614122327200398</c:v>
                </c:pt>
                <c:pt idx="338">
                  <c:v>13.654400795624067</c:v>
                </c:pt>
                <c:pt idx="339">
                  <c:v>13.694679264047737</c:v>
                </c:pt>
                <c:pt idx="340">
                  <c:v>13.734957732471408</c:v>
                </c:pt>
                <c:pt idx="341">
                  <c:v>13.775236200895076</c:v>
                </c:pt>
                <c:pt idx="342">
                  <c:v>13.815514669318748</c:v>
                </c:pt>
                <c:pt idx="343">
                  <c:v>13.855793137742417</c:v>
                </c:pt>
                <c:pt idx="344">
                  <c:v>13.896071606166085</c:v>
                </c:pt>
                <c:pt idx="345">
                  <c:v>13.936350074589757</c:v>
                </c:pt>
                <c:pt idx="346">
                  <c:v>13.976628543013426</c:v>
                </c:pt>
                <c:pt idx="347">
                  <c:v>14.016907011437095</c:v>
                </c:pt>
                <c:pt idx="348">
                  <c:v>14.057185479860767</c:v>
                </c:pt>
                <c:pt idx="349">
                  <c:v>14.097463948284435</c:v>
                </c:pt>
                <c:pt idx="350">
                  <c:v>14.137742416708104</c:v>
                </c:pt>
                <c:pt idx="351">
                  <c:v>14.178020885131776</c:v>
                </c:pt>
                <c:pt idx="352">
                  <c:v>14.218299353555444</c:v>
                </c:pt>
                <c:pt idx="353">
                  <c:v>14.258577821979115</c:v>
                </c:pt>
                <c:pt idx="354">
                  <c:v>14.298856290402785</c:v>
                </c:pt>
                <c:pt idx="355">
                  <c:v>14.339134758826454</c:v>
                </c:pt>
                <c:pt idx="356">
                  <c:v>14.379413227250124</c:v>
                </c:pt>
                <c:pt idx="357">
                  <c:v>14.419691695673794</c:v>
                </c:pt>
                <c:pt idx="358">
                  <c:v>14.459970164097465</c:v>
                </c:pt>
                <c:pt idx="359">
                  <c:v>14.500248632521133</c:v>
                </c:pt>
                <c:pt idx="360">
                  <c:v>14.540527100944805</c:v>
                </c:pt>
                <c:pt idx="361">
                  <c:v>14.580805569368474</c:v>
                </c:pt>
                <c:pt idx="362">
                  <c:v>14.621084037792142</c:v>
                </c:pt>
                <c:pt idx="363">
                  <c:v>14.661362506215815</c:v>
                </c:pt>
                <c:pt idx="364">
                  <c:v>14.701640974639483</c:v>
                </c:pt>
                <c:pt idx="365">
                  <c:v>14.741919443063152</c:v>
                </c:pt>
                <c:pt idx="366">
                  <c:v>14.782197911486824</c:v>
                </c:pt>
                <c:pt idx="367">
                  <c:v>14.822476379910492</c:v>
                </c:pt>
                <c:pt idx="368">
                  <c:v>14.862754848334161</c:v>
                </c:pt>
                <c:pt idx="369">
                  <c:v>14.903033316757833</c:v>
                </c:pt>
                <c:pt idx="370">
                  <c:v>14.943311785181502</c:v>
                </c:pt>
                <c:pt idx="371">
                  <c:v>14.983590253605172</c:v>
                </c:pt>
                <c:pt idx="372">
                  <c:v>15.02386872202884</c:v>
                </c:pt>
                <c:pt idx="373">
                  <c:v>15.064147190452511</c:v>
                </c:pt>
                <c:pt idx="374">
                  <c:v>15.104425658876181</c:v>
                </c:pt>
                <c:pt idx="375">
                  <c:v>15.14470412729985</c:v>
                </c:pt>
                <c:pt idx="376">
                  <c:v>15.184982595723522</c:v>
                </c:pt>
                <c:pt idx="377">
                  <c:v>15.22526106414719</c:v>
                </c:pt>
                <c:pt idx="378">
                  <c:v>15.265539532570859</c:v>
                </c:pt>
                <c:pt idx="379">
                  <c:v>15.305818000994531</c:v>
                </c:pt>
                <c:pt idx="380">
                  <c:v>15.3460964694182</c:v>
                </c:pt>
                <c:pt idx="381">
                  <c:v>15.386374937841868</c:v>
                </c:pt>
                <c:pt idx="382">
                  <c:v>15.42665340626554</c:v>
                </c:pt>
                <c:pt idx="383">
                  <c:v>15.466931874689209</c:v>
                </c:pt>
                <c:pt idx="384">
                  <c:v>15.507210343112877</c:v>
                </c:pt>
                <c:pt idx="385">
                  <c:v>15.547488811536549</c:v>
                </c:pt>
                <c:pt idx="386">
                  <c:v>15.587767279960218</c:v>
                </c:pt>
                <c:pt idx="387">
                  <c:v>15.628045748383888</c:v>
                </c:pt>
                <c:pt idx="388">
                  <c:v>15.668324216807559</c:v>
                </c:pt>
                <c:pt idx="389">
                  <c:v>15.708602685231229</c:v>
                </c:pt>
                <c:pt idx="390">
                  <c:v>15.748881153654898</c:v>
                </c:pt>
                <c:pt idx="391">
                  <c:v>15.789159622078568</c:v>
                </c:pt>
                <c:pt idx="392">
                  <c:v>15.829438090502238</c:v>
                </c:pt>
                <c:pt idx="393">
                  <c:v>15.869716558925907</c:v>
                </c:pt>
                <c:pt idx="394">
                  <c:v>15.909995027349579</c:v>
                </c:pt>
                <c:pt idx="395">
                  <c:v>15.950273495773247</c:v>
                </c:pt>
                <c:pt idx="396">
                  <c:v>15.990551964196916</c:v>
                </c:pt>
                <c:pt idx="397">
                  <c:v>16.030830432620586</c:v>
                </c:pt>
                <c:pt idx="398">
                  <c:v>16.071108901044255</c:v>
                </c:pt>
                <c:pt idx="399">
                  <c:v>16.111387369467927</c:v>
                </c:pt>
                <c:pt idx="400">
                  <c:v>16.151665837891596</c:v>
                </c:pt>
                <c:pt idx="401">
                  <c:v>16.191944306315268</c:v>
                </c:pt>
                <c:pt idx="402">
                  <c:v>16.232222774738936</c:v>
                </c:pt>
                <c:pt idx="403">
                  <c:v>16.272501243162608</c:v>
                </c:pt>
                <c:pt idx="404">
                  <c:v>16.312779711586277</c:v>
                </c:pt>
                <c:pt idx="405">
                  <c:v>16.353058180009945</c:v>
                </c:pt>
                <c:pt idx="406">
                  <c:v>16.393336648433618</c:v>
                </c:pt>
                <c:pt idx="407">
                  <c:v>16.433615116857286</c:v>
                </c:pt>
                <c:pt idx="408">
                  <c:v>16.473893585280955</c:v>
                </c:pt>
                <c:pt idx="409">
                  <c:v>16.514172053704627</c:v>
                </c:pt>
                <c:pt idx="410">
                  <c:v>16.554450522128295</c:v>
                </c:pt>
                <c:pt idx="411">
                  <c:v>16.594728990551964</c:v>
                </c:pt>
                <c:pt idx="412">
                  <c:v>16.635007458975636</c:v>
                </c:pt>
                <c:pt idx="413">
                  <c:v>16.675285927399305</c:v>
                </c:pt>
                <c:pt idx="414">
                  <c:v>16.715564395822973</c:v>
                </c:pt>
                <c:pt idx="415">
                  <c:v>16.755842864246642</c:v>
                </c:pt>
                <c:pt idx="416">
                  <c:v>16.796121332670314</c:v>
                </c:pt>
                <c:pt idx="417">
                  <c:v>16.836399801093982</c:v>
                </c:pt>
                <c:pt idx="418">
                  <c:v>16.876678269517651</c:v>
                </c:pt>
                <c:pt idx="419">
                  <c:v>16.916956737941323</c:v>
                </c:pt>
                <c:pt idx="420">
                  <c:v>16.957235206364992</c:v>
                </c:pt>
                <c:pt idx="421">
                  <c:v>16.99751367478866</c:v>
                </c:pt>
                <c:pt idx="422">
                  <c:v>17.037792143212332</c:v>
                </c:pt>
                <c:pt idx="423">
                  <c:v>17.078070611636001</c:v>
                </c:pt>
                <c:pt idx="424">
                  <c:v>17.118349080059669</c:v>
                </c:pt>
                <c:pt idx="425">
                  <c:v>17.158627548483341</c:v>
                </c:pt>
                <c:pt idx="426">
                  <c:v>17.19890601690701</c:v>
                </c:pt>
                <c:pt idx="427">
                  <c:v>17.239184485330679</c:v>
                </c:pt>
                <c:pt idx="428">
                  <c:v>17.279462953754351</c:v>
                </c:pt>
                <c:pt idx="429">
                  <c:v>17.319741422178019</c:v>
                </c:pt>
                <c:pt idx="430">
                  <c:v>17.360019890601691</c:v>
                </c:pt>
                <c:pt idx="431">
                  <c:v>17.40029835902536</c:v>
                </c:pt>
                <c:pt idx="432">
                  <c:v>17.440576827449028</c:v>
                </c:pt>
                <c:pt idx="433">
                  <c:v>17.480855295872701</c:v>
                </c:pt>
                <c:pt idx="434">
                  <c:v>17.521133764296369</c:v>
                </c:pt>
                <c:pt idx="435">
                  <c:v>17.561412232720041</c:v>
                </c:pt>
                <c:pt idx="436">
                  <c:v>17.60169070114371</c:v>
                </c:pt>
                <c:pt idx="437">
                  <c:v>17.641969169567382</c:v>
                </c:pt>
                <c:pt idx="438">
                  <c:v>17.68224763799105</c:v>
                </c:pt>
                <c:pt idx="439">
                  <c:v>17.722526106414719</c:v>
                </c:pt>
                <c:pt idx="440">
                  <c:v>17.762804574838391</c:v>
                </c:pt>
                <c:pt idx="441">
                  <c:v>17.80308304326206</c:v>
                </c:pt>
                <c:pt idx="442">
                  <c:v>17.843361511685728</c:v>
                </c:pt>
                <c:pt idx="443">
                  <c:v>17.8836399801094</c:v>
                </c:pt>
                <c:pt idx="444">
                  <c:v>17.923918448533069</c:v>
                </c:pt>
                <c:pt idx="445">
                  <c:v>17.964196916956737</c:v>
                </c:pt>
                <c:pt idx="446">
                  <c:v>18.00447538538041</c:v>
                </c:pt>
                <c:pt idx="447">
                  <c:v>18.044753853804078</c:v>
                </c:pt>
                <c:pt idx="448">
                  <c:v>18.085032322227747</c:v>
                </c:pt>
                <c:pt idx="449">
                  <c:v>18.125310790651419</c:v>
                </c:pt>
                <c:pt idx="450">
                  <c:v>18.165589259075087</c:v>
                </c:pt>
                <c:pt idx="451">
                  <c:v>18.205867727498756</c:v>
                </c:pt>
                <c:pt idx="452">
                  <c:v>18.246146195922428</c:v>
                </c:pt>
                <c:pt idx="453">
                  <c:v>18.286424664346097</c:v>
                </c:pt>
                <c:pt idx="454">
                  <c:v>18.326703132769765</c:v>
                </c:pt>
                <c:pt idx="455">
                  <c:v>18.366981601193437</c:v>
                </c:pt>
                <c:pt idx="456">
                  <c:v>18.407260069617106</c:v>
                </c:pt>
                <c:pt idx="457">
                  <c:v>18.447538538040774</c:v>
                </c:pt>
                <c:pt idx="458">
                  <c:v>18.487817006464446</c:v>
                </c:pt>
                <c:pt idx="459">
                  <c:v>18.528095474888115</c:v>
                </c:pt>
                <c:pt idx="460">
                  <c:v>18.568373943311784</c:v>
                </c:pt>
                <c:pt idx="461">
                  <c:v>18.608652411735456</c:v>
                </c:pt>
                <c:pt idx="462">
                  <c:v>18.648930880159124</c:v>
                </c:pt>
                <c:pt idx="463">
                  <c:v>18.689209348582793</c:v>
                </c:pt>
                <c:pt idx="464">
                  <c:v>18.729487817006465</c:v>
                </c:pt>
                <c:pt idx="465">
                  <c:v>18.769766285430133</c:v>
                </c:pt>
                <c:pt idx="466">
                  <c:v>18.810044753853806</c:v>
                </c:pt>
                <c:pt idx="467">
                  <c:v>18.850323222277474</c:v>
                </c:pt>
                <c:pt idx="468">
                  <c:v>18.890601690701143</c:v>
                </c:pt>
                <c:pt idx="469">
                  <c:v>18.930880159124815</c:v>
                </c:pt>
                <c:pt idx="470">
                  <c:v>18.971158627548483</c:v>
                </c:pt>
                <c:pt idx="471">
                  <c:v>19.011437095972155</c:v>
                </c:pt>
                <c:pt idx="472">
                  <c:v>19.051715564395824</c:v>
                </c:pt>
                <c:pt idx="473">
                  <c:v>19.091994032819493</c:v>
                </c:pt>
                <c:pt idx="474">
                  <c:v>19.132272501243165</c:v>
                </c:pt>
                <c:pt idx="475">
                  <c:v>19.172550969666833</c:v>
                </c:pt>
                <c:pt idx="476">
                  <c:v>19.212829438090502</c:v>
                </c:pt>
                <c:pt idx="477">
                  <c:v>19.253107906514174</c:v>
                </c:pt>
                <c:pt idx="478">
                  <c:v>19.293386374937842</c:v>
                </c:pt>
                <c:pt idx="479">
                  <c:v>19.333664843361511</c:v>
                </c:pt>
                <c:pt idx="480">
                  <c:v>19.373943311785183</c:v>
                </c:pt>
                <c:pt idx="481">
                  <c:v>19.414221780208852</c:v>
                </c:pt>
                <c:pt idx="482">
                  <c:v>19.45450024863252</c:v>
                </c:pt>
                <c:pt idx="483">
                  <c:v>19.494778717056192</c:v>
                </c:pt>
                <c:pt idx="484">
                  <c:v>19.535057185479861</c:v>
                </c:pt>
                <c:pt idx="485">
                  <c:v>19.575335653903529</c:v>
                </c:pt>
                <c:pt idx="486">
                  <c:v>19.615614122327202</c:v>
                </c:pt>
                <c:pt idx="487">
                  <c:v>19.65589259075087</c:v>
                </c:pt>
                <c:pt idx="488">
                  <c:v>19.696171059174539</c:v>
                </c:pt>
                <c:pt idx="489">
                  <c:v>19.736449527598211</c:v>
                </c:pt>
                <c:pt idx="490">
                  <c:v>19.776727996021879</c:v>
                </c:pt>
                <c:pt idx="491">
                  <c:v>19.817006464445548</c:v>
                </c:pt>
                <c:pt idx="492">
                  <c:v>19.85728493286922</c:v>
                </c:pt>
                <c:pt idx="493">
                  <c:v>19.897563401292889</c:v>
                </c:pt>
                <c:pt idx="494">
                  <c:v>19.937841869716557</c:v>
                </c:pt>
                <c:pt idx="495">
                  <c:v>19.978120338140229</c:v>
                </c:pt>
                <c:pt idx="496">
                  <c:v>20.018398806563898</c:v>
                </c:pt>
                <c:pt idx="497">
                  <c:v>20.058677274987566</c:v>
                </c:pt>
                <c:pt idx="498">
                  <c:v>20.098955743411238</c:v>
                </c:pt>
                <c:pt idx="499">
                  <c:v>20.139234211834907</c:v>
                </c:pt>
                <c:pt idx="500">
                  <c:v>20.179512680258579</c:v>
                </c:pt>
                <c:pt idx="501">
                  <c:v>20.219791148682248</c:v>
                </c:pt>
                <c:pt idx="502">
                  <c:v>20.260069617105916</c:v>
                </c:pt>
                <c:pt idx="503">
                  <c:v>20.300348085529588</c:v>
                </c:pt>
                <c:pt idx="504">
                  <c:v>20.340626553953257</c:v>
                </c:pt>
                <c:pt idx="505">
                  <c:v>20.380905022376925</c:v>
                </c:pt>
                <c:pt idx="506">
                  <c:v>20.421183490800598</c:v>
                </c:pt>
                <c:pt idx="507">
                  <c:v>20.461461959224266</c:v>
                </c:pt>
                <c:pt idx="508">
                  <c:v>20.501740427647935</c:v>
                </c:pt>
                <c:pt idx="509">
                  <c:v>20.542018896071607</c:v>
                </c:pt>
                <c:pt idx="510">
                  <c:v>20.582297364495279</c:v>
                </c:pt>
                <c:pt idx="511">
                  <c:v>20.622575832918944</c:v>
                </c:pt>
                <c:pt idx="512">
                  <c:v>20.662854301342616</c:v>
                </c:pt>
                <c:pt idx="513">
                  <c:v>20.703132769766288</c:v>
                </c:pt>
                <c:pt idx="514">
                  <c:v>20.743411238189953</c:v>
                </c:pt>
                <c:pt idx="515">
                  <c:v>20.783689706613625</c:v>
                </c:pt>
                <c:pt idx="516">
                  <c:v>20.823968175037297</c:v>
                </c:pt>
                <c:pt idx="517">
                  <c:v>20.864246643460962</c:v>
                </c:pt>
                <c:pt idx="518">
                  <c:v>20.904525111884634</c:v>
                </c:pt>
                <c:pt idx="519">
                  <c:v>20.944803580308307</c:v>
                </c:pt>
                <c:pt idx="520">
                  <c:v>20.985082048731972</c:v>
                </c:pt>
                <c:pt idx="521">
                  <c:v>21.025360517155644</c:v>
                </c:pt>
                <c:pt idx="522">
                  <c:v>21.065638985579316</c:v>
                </c:pt>
                <c:pt idx="523">
                  <c:v>21.105917454002981</c:v>
                </c:pt>
                <c:pt idx="524">
                  <c:v>21.146195922426653</c:v>
                </c:pt>
                <c:pt idx="525">
                  <c:v>21.186474390850325</c:v>
                </c:pt>
                <c:pt idx="526">
                  <c:v>21.22675285927399</c:v>
                </c:pt>
                <c:pt idx="527">
                  <c:v>21.267031327697662</c:v>
                </c:pt>
                <c:pt idx="528">
                  <c:v>21.307309796121334</c:v>
                </c:pt>
                <c:pt idx="529">
                  <c:v>21.347588264545003</c:v>
                </c:pt>
                <c:pt idx="530">
                  <c:v>21.387866732968671</c:v>
                </c:pt>
                <c:pt idx="531">
                  <c:v>21.428145201392343</c:v>
                </c:pt>
                <c:pt idx="532">
                  <c:v>21.468423669816012</c:v>
                </c:pt>
                <c:pt idx="533">
                  <c:v>21.508702138239681</c:v>
                </c:pt>
                <c:pt idx="534">
                  <c:v>21.548980606663353</c:v>
                </c:pt>
                <c:pt idx="535">
                  <c:v>21.589259075087021</c:v>
                </c:pt>
                <c:pt idx="536">
                  <c:v>21.62953754351069</c:v>
                </c:pt>
                <c:pt idx="537">
                  <c:v>21.669816011934362</c:v>
                </c:pt>
                <c:pt idx="538">
                  <c:v>21.71009448035803</c:v>
                </c:pt>
                <c:pt idx="539">
                  <c:v>21.750372948781703</c:v>
                </c:pt>
                <c:pt idx="540">
                  <c:v>21.790651417205371</c:v>
                </c:pt>
                <c:pt idx="541">
                  <c:v>21.83092988562904</c:v>
                </c:pt>
                <c:pt idx="542">
                  <c:v>21.871208354052712</c:v>
                </c:pt>
                <c:pt idx="543">
                  <c:v>21.91148682247638</c:v>
                </c:pt>
                <c:pt idx="544">
                  <c:v>21.951765290900049</c:v>
                </c:pt>
                <c:pt idx="545">
                  <c:v>21.992043759323721</c:v>
                </c:pt>
                <c:pt idx="546">
                  <c:v>22.03232222774739</c:v>
                </c:pt>
                <c:pt idx="547">
                  <c:v>22.072600696171058</c:v>
                </c:pt>
                <c:pt idx="548">
                  <c:v>22.11287916459473</c:v>
                </c:pt>
                <c:pt idx="549">
                  <c:v>22.153157633018402</c:v>
                </c:pt>
                <c:pt idx="550">
                  <c:v>22.193436101442067</c:v>
                </c:pt>
                <c:pt idx="551">
                  <c:v>22.233714569865739</c:v>
                </c:pt>
                <c:pt idx="552">
                  <c:v>22.273993038289412</c:v>
                </c:pt>
                <c:pt idx="553">
                  <c:v>22.314271506713077</c:v>
                </c:pt>
                <c:pt idx="554">
                  <c:v>22.354549975136749</c:v>
                </c:pt>
                <c:pt idx="555">
                  <c:v>22.394828443560421</c:v>
                </c:pt>
                <c:pt idx="556">
                  <c:v>22.435106911984086</c:v>
                </c:pt>
                <c:pt idx="557">
                  <c:v>22.475385380407758</c:v>
                </c:pt>
                <c:pt idx="558">
                  <c:v>22.51566384883143</c:v>
                </c:pt>
                <c:pt idx="559">
                  <c:v>22.555942317255095</c:v>
                </c:pt>
                <c:pt idx="560">
                  <c:v>22.596220785678767</c:v>
                </c:pt>
                <c:pt idx="561">
                  <c:v>22.636499254102439</c:v>
                </c:pt>
                <c:pt idx="562">
                  <c:v>22.676777722526104</c:v>
                </c:pt>
                <c:pt idx="563">
                  <c:v>22.717056190949776</c:v>
                </c:pt>
                <c:pt idx="564">
                  <c:v>22.757334659373448</c:v>
                </c:pt>
                <c:pt idx="565">
                  <c:v>22.797613127797113</c:v>
                </c:pt>
                <c:pt idx="566">
                  <c:v>22.837891596220786</c:v>
                </c:pt>
                <c:pt idx="567">
                  <c:v>22.878170064644458</c:v>
                </c:pt>
                <c:pt idx="568">
                  <c:v>22.918448533068126</c:v>
                </c:pt>
                <c:pt idx="569">
                  <c:v>22.958727001491795</c:v>
                </c:pt>
                <c:pt idx="570">
                  <c:v>22.999005469915463</c:v>
                </c:pt>
                <c:pt idx="571">
                  <c:v>23.039283938339135</c:v>
                </c:pt>
                <c:pt idx="572">
                  <c:v>23.079562406762804</c:v>
                </c:pt>
                <c:pt idx="573">
                  <c:v>23.119840875186473</c:v>
                </c:pt>
                <c:pt idx="574">
                  <c:v>23.160119343610145</c:v>
                </c:pt>
                <c:pt idx="575">
                  <c:v>23.200397812033813</c:v>
                </c:pt>
                <c:pt idx="576">
                  <c:v>23.240676280457482</c:v>
                </c:pt>
                <c:pt idx="577">
                  <c:v>23.280954748881154</c:v>
                </c:pt>
                <c:pt idx="578">
                  <c:v>23.321233217304826</c:v>
                </c:pt>
                <c:pt idx="579">
                  <c:v>23.361511685728491</c:v>
                </c:pt>
                <c:pt idx="580">
                  <c:v>23.401790154152163</c:v>
                </c:pt>
                <c:pt idx="581">
                  <c:v>23.442068622575835</c:v>
                </c:pt>
                <c:pt idx="582">
                  <c:v>23.4823470909995</c:v>
                </c:pt>
                <c:pt idx="583">
                  <c:v>23.522625559423172</c:v>
                </c:pt>
                <c:pt idx="584">
                  <c:v>23.562904027846844</c:v>
                </c:pt>
                <c:pt idx="585">
                  <c:v>23.603182496270509</c:v>
                </c:pt>
                <c:pt idx="586">
                  <c:v>23.643460964694182</c:v>
                </c:pt>
                <c:pt idx="587">
                  <c:v>23.683739433117854</c:v>
                </c:pt>
                <c:pt idx="588">
                  <c:v>23.724017901541519</c:v>
                </c:pt>
                <c:pt idx="589">
                  <c:v>23.764296369965191</c:v>
                </c:pt>
                <c:pt idx="590">
                  <c:v>23.804574838388863</c:v>
                </c:pt>
                <c:pt idx="591">
                  <c:v>23.844853306812528</c:v>
                </c:pt>
                <c:pt idx="592">
                  <c:v>23.8851317752362</c:v>
                </c:pt>
                <c:pt idx="593">
                  <c:v>23.925410243659872</c:v>
                </c:pt>
                <c:pt idx="594">
                  <c:v>23.965688712083537</c:v>
                </c:pt>
                <c:pt idx="595">
                  <c:v>24.005967180507209</c:v>
                </c:pt>
                <c:pt idx="596">
                  <c:v>24.046245648930881</c:v>
                </c:pt>
                <c:pt idx="597">
                  <c:v>24.08652411735455</c:v>
                </c:pt>
                <c:pt idx="598">
                  <c:v>24.126802585778218</c:v>
                </c:pt>
                <c:pt idx="599">
                  <c:v>24.167081054201891</c:v>
                </c:pt>
                <c:pt idx="600">
                  <c:v>24.207359522625559</c:v>
                </c:pt>
                <c:pt idx="601">
                  <c:v>24.247637991049228</c:v>
                </c:pt>
                <c:pt idx="602">
                  <c:v>24.2879164594729</c:v>
                </c:pt>
                <c:pt idx="603">
                  <c:v>24.328194927896568</c:v>
                </c:pt>
                <c:pt idx="604">
                  <c:v>24.368473396320237</c:v>
                </c:pt>
                <c:pt idx="605">
                  <c:v>24.408751864743909</c:v>
                </c:pt>
                <c:pt idx="606">
                  <c:v>24.449030333167578</c:v>
                </c:pt>
                <c:pt idx="607">
                  <c:v>24.48930880159125</c:v>
                </c:pt>
                <c:pt idx="608">
                  <c:v>24.529587270014918</c:v>
                </c:pt>
                <c:pt idx="609">
                  <c:v>24.569865738438587</c:v>
                </c:pt>
                <c:pt idx="610">
                  <c:v>24.610144206862259</c:v>
                </c:pt>
                <c:pt idx="611">
                  <c:v>24.650422675285927</c:v>
                </c:pt>
                <c:pt idx="612">
                  <c:v>24.690701143709596</c:v>
                </c:pt>
                <c:pt idx="613">
                  <c:v>24.730979612133268</c:v>
                </c:pt>
                <c:pt idx="614">
                  <c:v>24.771258080556937</c:v>
                </c:pt>
                <c:pt idx="615">
                  <c:v>24.811536548980605</c:v>
                </c:pt>
                <c:pt idx="616">
                  <c:v>24.851815017404277</c:v>
                </c:pt>
                <c:pt idx="617">
                  <c:v>24.892093485827949</c:v>
                </c:pt>
                <c:pt idx="618">
                  <c:v>24.932371954251614</c:v>
                </c:pt>
                <c:pt idx="619">
                  <c:v>24.972650422675287</c:v>
                </c:pt>
                <c:pt idx="620">
                  <c:v>25.012928891098959</c:v>
                </c:pt>
                <c:pt idx="621">
                  <c:v>25.053207359522624</c:v>
                </c:pt>
                <c:pt idx="622">
                  <c:v>25.093485827946296</c:v>
                </c:pt>
                <c:pt idx="623">
                  <c:v>25.133764296369968</c:v>
                </c:pt>
                <c:pt idx="624">
                  <c:v>25.174042764793633</c:v>
                </c:pt>
                <c:pt idx="625">
                  <c:v>25.214321233217305</c:v>
                </c:pt>
                <c:pt idx="626">
                  <c:v>25.254599701640977</c:v>
                </c:pt>
                <c:pt idx="627">
                  <c:v>25.294878170064642</c:v>
                </c:pt>
                <c:pt idx="628">
                  <c:v>25.335156638488314</c:v>
                </c:pt>
                <c:pt idx="629">
                  <c:v>25.375435106911986</c:v>
                </c:pt>
                <c:pt idx="630">
                  <c:v>25.415713575335651</c:v>
                </c:pt>
                <c:pt idx="631">
                  <c:v>25.455992043759323</c:v>
                </c:pt>
                <c:pt idx="632">
                  <c:v>25.496270512182996</c:v>
                </c:pt>
                <c:pt idx="633">
                  <c:v>25.536548980606661</c:v>
                </c:pt>
                <c:pt idx="634">
                  <c:v>25.576827449030333</c:v>
                </c:pt>
                <c:pt idx="635">
                  <c:v>25.617105917454005</c:v>
                </c:pt>
                <c:pt idx="636">
                  <c:v>25.657384385877673</c:v>
                </c:pt>
                <c:pt idx="637">
                  <c:v>25.697662854301342</c:v>
                </c:pt>
                <c:pt idx="638">
                  <c:v>25.737941322725014</c:v>
                </c:pt>
                <c:pt idx="639">
                  <c:v>25.778219791148683</c:v>
                </c:pt>
                <c:pt idx="640">
                  <c:v>25.818498259572351</c:v>
                </c:pt>
                <c:pt idx="641">
                  <c:v>25.858776727996023</c:v>
                </c:pt>
                <c:pt idx="642">
                  <c:v>25.899055196419692</c:v>
                </c:pt>
                <c:pt idx="643">
                  <c:v>25.93933366484336</c:v>
                </c:pt>
                <c:pt idx="644">
                  <c:v>25.979612133267032</c:v>
                </c:pt>
                <c:pt idx="645">
                  <c:v>26.019890601690701</c:v>
                </c:pt>
                <c:pt idx="646">
                  <c:v>26.060169070114373</c:v>
                </c:pt>
                <c:pt idx="647">
                  <c:v>26.100447538538042</c:v>
                </c:pt>
                <c:pt idx="648">
                  <c:v>26.14072600696171</c:v>
                </c:pt>
                <c:pt idx="649">
                  <c:v>26.181004475385382</c:v>
                </c:pt>
                <c:pt idx="650">
                  <c:v>26.221282943809051</c:v>
                </c:pt>
                <c:pt idx="651">
                  <c:v>26.261561412232719</c:v>
                </c:pt>
                <c:pt idx="652">
                  <c:v>26.301839880656392</c:v>
                </c:pt>
                <c:pt idx="653">
                  <c:v>26.34211834908006</c:v>
                </c:pt>
                <c:pt idx="654">
                  <c:v>26.382396817503729</c:v>
                </c:pt>
                <c:pt idx="655">
                  <c:v>26.422675285927401</c:v>
                </c:pt>
                <c:pt idx="656">
                  <c:v>26.462953754351066</c:v>
                </c:pt>
                <c:pt idx="657">
                  <c:v>26.503232222774738</c:v>
                </c:pt>
                <c:pt idx="658">
                  <c:v>26.54351069119841</c:v>
                </c:pt>
                <c:pt idx="659">
                  <c:v>26.583789159622075</c:v>
                </c:pt>
                <c:pt idx="660">
                  <c:v>26.624067628045747</c:v>
                </c:pt>
                <c:pt idx="661">
                  <c:v>26.664346096469419</c:v>
                </c:pt>
                <c:pt idx="662">
                  <c:v>26.704624564893084</c:v>
                </c:pt>
                <c:pt idx="663">
                  <c:v>26.744903033316756</c:v>
                </c:pt>
                <c:pt idx="664">
                  <c:v>26.785181501740428</c:v>
                </c:pt>
                <c:pt idx="665">
                  <c:v>26.825459970164097</c:v>
                </c:pt>
                <c:pt idx="666">
                  <c:v>26.865738438587766</c:v>
                </c:pt>
                <c:pt idx="667">
                  <c:v>26.906016907011438</c:v>
                </c:pt>
                <c:pt idx="668">
                  <c:v>26.946295375435106</c:v>
                </c:pt>
                <c:pt idx="669">
                  <c:v>26.986573843858775</c:v>
                </c:pt>
                <c:pt idx="670">
                  <c:v>27.026852312282447</c:v>
                </c:pt>
                <c:pt idx="671">
                  <c:v>27.067130780706115</c:v>
                </c:pt>
                <c:pt idx="672">
                  <c:v>27.107409249129784</c:v>
                </c:pt>
                <c:pt idx="673">
                  <c:v>27.147687717553456</c:v>
                </c:pt>
                <c:pt idx="674">
                  <c:v>27.187966185977125</c:v>
                </c:pt>
                <c:pt idx="675">
                  <c:v>27.228244654400797</c:v>
                </c:pt>
                <c:pt idx="676">
                  <c:v>27.268523122824465</c:v>
                </c:pt>
                <c:pt idx="677">
                  <c:v>27.308801591248134</c:v>
                </c:pt>
                <c:pt idx="678">
                  <c:v>27.349080059671806</c:v>
                </c:pt>
                <c:pt idx="679">
                  <c:v>27.389358528095475</c:v>
                </c:pt>
                <c:pt idx="680">
                  <c:v>27.429636996519143</c:v>
                </c:pt>
                <c:pt idx="681">
                  <c:v>27.469915464942815</c:v>
                </c:pt>
                <c:pt idx="682">
                  <c:v>27.510193933366487</c:v>
                </c:pt>
                <c:pt idx="683">
                  <c:v>27.550472401790152</c:v>
                </c:pt>
                <c:pt idx="684">
                  <c:v>27.590750870213824</c:v>
                </c:pt>
                <c:pt idx="685">
                  <c:v>27.631029338637497</c:v>
                </c:pt>
                <c:pt idx="686">
                  <c:v>27.671307807061162</c:v>
                </c:pt>
                <c:pt idx="687">
                  <c:v>27.711586275484834</c:v>
                </c:pt>
                <c:pt idx="688">
                  <c:v>27.751864743908506</c:v>
                </c:pt>
                <c:pt idx="689">
                  <c:v>27.792143212332171</c:v>
                </c:pt>
                <c:pt idx="690">
                  <c:v>27.832421680755843</c:v>
                </c:pt>
                <c:pt idx="691">
                  <c:v>27.872700149179515</c:v>
                </c:pt>
                <c:pt idx="692">
                  <c:v>27.91297861760318</c:v>
                </c:pt>
                <c:pt idx="693">
                  <c:v>27.953257086026852</c:v>
                </c:pt>
                <c:pt idx="694">
                  <c:v>27.993535554450524</c:v>
                </c:pt>
                <c:pt idx="695">
                  <c:v>28.033814022874189</c:v>
                </c:pt>
                <c:pt idx="696">
                  <c:v>28.074092491297861</c:v>
                </c:pt>
                <c:pt idx="697">
                  <c:v>28.114370959721533</c:v>
                </c:pt>
                <c:pt idx="698">
                  <c:v>28.154649428145198</c:v>
                </c:pt>
                <c:pt idx="699">
                  <c:v>28.194927896568871</c:v>
                </c:pt>
                <c:pt idx="700">
                  <c:v>28.235206364992543</c:v>
                </c:pt>
                <c:pt idx="701">
                  <c:v>28.275484833416208</c:v>
                </c:pt>
                <c:pt idx="702">
                  <c:v>28.31576330183988</c:v>
                </c:pt>
                <c:pt idx="703">
                  <c:v>28.356041770263552</c:v>
                </c:pt>
                <c:pt idx="704">
                  <c:v>28.39632023868722</c:v>
                </c:pt>
                <c:pt idx="705">
                  <c:v>28.436598707110889</c:v>
                </c:pt>
                <c:pt idx="706">
                  <c:v>28.476877175534561</c:v>
                </c:pt>
                <c:pt idx="707">
                  <c:v>28.51715564395823</c:v>
                </c:pt>
                <c:pt idx="708">
                  <c:v>28.557434112381898</c:v>
                </c:pt>
                <c:pt idx="709">
                  <c:v>28.59771258080557</c:v>
                </c:pt>
                <c:pt idx="710">
                  <c:v>28.637991049229239</c:v>
                </c:pt>
                <c:pt idx="711">
                  <c:v>28.678269517652907</c:v>
                </c:pt>
                <c:pt idx="712">
                  <c:v>28.71854798607658</c:v>
                </c:pt>
                <c:pt idx="713">
                  <c:v>28.758826454500248</c:v>
                </c:pt>
                <c:pt idx="714">
                  <c:v>28.79910492292392</c:v>
                </c:pt>
                <c:pt idx="715">
                  <c:v>28.839383391347589</c:v>
                </c:pt>
                <c:pt idx="716">
                  <c:v>28.879661859771257</c:v>
                </c:pt>
                <c:pt idx="717">
                  <c:v>28.919940328194929</c:v>
                </c:pt>
                <c:pt idx="718">
                  <c:v>28.960218796618598</c:v>
                </c:pt>
                <c:pt idx="719">
                  <c:v>29.000497265042267</c:v>
                </c:pt>
                <c:pt idx="720">
                  <c:v>29.040775733465939</c:v>
                </c:pt>
                <c:pt idx="721">
                  <c:v>29.081054201889611</c:v>
                </c:pt>
                <c:pt idx="722">
                  <c:v>29.121332670313276</c:v>
                </c:pt>
                <c:pt idx="723">
                  <c:v>29.161611138736948</c:v>
                </c:pt>
                <c:pt idx="724">
                  <c:v>29.20188960716062</c:v>
                </c:pt>
                <c:pt idx="725">
                  <c:v>29.242168075584285</c:v>
                </c:pt>
                <c:pt idx="726">
                  <c:v>29.282446544007957</c:v>
                </c:pt>
                <c:pt idx="727">
                  <c:v>29.322725012431629</c:v>
                </c:pt>
                <c:pt idx="728">
                  <c:v>29.363003480855294</c:v>
                </c:pt>
                <c:pt idx="729">
                  <c:v>29.403281949278966</c:v>
                </c:pt>
                <c:pt idx="730">
                  <c:v>29.443560417702638</c:v>
                </c:pt>
                <c:pt idx="731">
                  <c:v>29.483838886126303</c:v>
                </c:pt>
                <c:pt idx="732">
                  <c:v>29.524117354549976</c:v>
                </c:pt>
                <c:pt idx="733">
                  <c:v>29.564395822973648</c:v>
                </c:pt>
                <c:pt idx="734">
                  <c:v>29.604674291397313</c:v>
                </c:pt>
                <c:pt idx="735">
                  <c:v>29.644952759820985</c:v>
                </c:pt>
                <c:pt idx="736">
                  <c:v>29.685231228244657</c:v>
                </c:pt>
                <c:pt idx="737">
                  <c:v>29.725509696668322</c:v>
                </c:pt>
                <c:pt idx="738">
                  <c:v>29.765788165091994</c:v>
                </c:pt>
                <c:pt idx="739">
                  <c:v>29.806066633515666</c:v>
                </c:pt>
                <c:pt idx="740">
                  <c:v>29.846345101939335</c:v>
                </c:pt>
                <c:pt idx="741">
                  <c:v>29.886623570363003</c:v>
                </c:pt>
                <c:pt idx="742">
                  <c:v>29.926902038786675</c:v>
                </c:pt>
                <c:pt idx="743">
                  <c:v>29.967180507210344</c:v>
                </c:pt>
                <c:pt idx="744">
                  <c:v>30.007458975634012</c:v>
                </c:pt>
                <c:pt idx="745">
                  <c:v>30.047737444057681</c:v>
                </c:pt>
                <c:pt idx="746">
                  <c:v>30.088015912481353</c:v>
                </c:pt>
                <c:pt idx="747">
                  <c:v>30.128294380905022</c:v>
                </c:pt>
                <c:pt idx="748">
                  <c:v>30.16857284932869</c:v>
                </c:pt>
                <c:pt idx="749">
                  <c:v>30.208851317752362</c:v>
                </c:pt>
                <c:pt idx="750">
                  <c:v>30.249129786176034</c:v>
                </c:pt>
                <c:pt idx="751">
                  <c:v>30.289408254599699</c:v>
                </c:pt>
                <c:pt idx="752">
                  <c:v>30.329686723023372</c:v>
                </c:pt>
                <c:pt idx="753">
                  <c:v>30.369965191447044</c:v>
                </c:pt>
                <c:pt idx="754">
                  <c:v>30.410243659870709</c:v>
                </c:pt>
                <c:pt idx="755">
                  <c:v>30.450522128294381</c:v>
                </c:pt>
                <c:pt idx="756">
                  <c:v>30.490800596718053</c:v>
                </c:pt>
                <c:pt idx="757">
                  <c:v>30.531079065141718</c:v>
                </c:pt>
                <c:pt idx="758">
                  <c:v>30.57135753356539</c:v>
                </c:pt>
                <c:pt idx="759">
                  <c:v>30.611636001989062</c:v>
                </c:pt>
                <c:pt idx="760">
                  <c:v>30.651914470412727</c:v>
                </c:pt>
                <c:pt idx="761">
                  <c:v>30.692192938836399</c:v>
                </c:pt>
                <c:pt idx="762">
                  <c:v>30.732471407260071</c:v>
                </c:pt>
                <c:pt idx="763">
                  <c:v>30.772749875683736</c:v>
                </c:pt>
                <c:pt idx="764">
                  <c:v>30.813028344107408</c:v>
                </c:pt>
                <c:pt idx="765">
                  <c:v>30.853306812531081</c:v>
                </c:pt>
                <c:pt idx="766">
                  <c:v>30.893585280954746</c:v>
                </c:pt>
                <c:pt idx="767">
                  <c:v>30.933863749378418</c:v>
                </c:pt>
                <c:pt idx="768">
                  <c:v>30.97414221780209</c:v>
                </c:pt>
                <c:pt idx="769">
                  <c:v>31.014420686225755</c:v>
                </c:pt>
                <c:pt idx="770">
                  <c:v>31.054699154649427</c:v>
                </c:pt>
                <c:pt idx="771">
                  <c:v>31.094977623073099</c:v>
                </c:pt>
                <c:pt idx="772">
                  <c:v>31.135256091496768</c:v>
                </c:pt>
                <c:pt idx="773">
                  <c:v>31.175534559920436</c:v>
                </c:pt>
                <c:pt idx="774">
                  <c:v>31.215813028344108</c:v>
                </c:pt>
                <c:pt idx="775">
                  <c:v>31.256091496767777</c:v>
                </c:pt>
                <c:pt idx="776">
                  <c:v>31.296369965191445</c:v>
                </c:pt>
                <c:pt idx="777">
                  <c:v>31.336648433615117</c:v>
                </c:pt>
                <c:pt idx="778">
                  <c:v>31.376926902038786</c:v>
                </c:pt>
                <c:pt idx="779">
                  <c:v>31.417205370462458</c:v>
                </c:pt>
                <c:pt idx="780">
                  <c:v>31.457483838886127</c:v>
                </c:pt>
                <c:pt idx="781">
                  <c:v>31.497762307309795</c:v>
                </c:pt>
                <c:pt idx="782">
                  <c:v>31.538040775733467</c:v>
                </c:pt>
                <c:pt idx="783">
                  <c:v>31.578319244157136</c:v>
                </c:pt>
                <c:pt idx="784">
                  <c:v>31.618597712580804</c:v>
                </c:pt>
                <c:pt idx="785">
                  <c:v>31.658876181004477</c:v>
                </c:pt>
                <c:pt idx="786">
                  <c:v>31.699154649428145</c:v>
                </c:pt>
                <c:pt idx="787">
                  <c:v>31.739433117851814</c:v>
                </c:pt>
                <c:pt idx="788">
                  <c:v>31.779711586275486</c:v>
                </c:pt>
                <c:pt idx="789">
                  <c:v>31.819990054699158</c:v>
                </c:pt>
                <c:pt idx="790">
                  <c:v>31.860268523122823</c:v>
                </c:pt>
                <c:pt idx="791">
                  <c:v>31.900546991546495</c:v>
                </c:pt>
                <c:pt idx="792">
                  <c:v>31.940825459970167</c:v>
                </c:pt>
                <c:pt idx="793">
                  <c:v>31.981103928393832</c:v>
                </c:pt>
                <c:pt idx="794">
                  <c:v>32.021382396817501</c:v>
                </c:pt>
                <c:pt idx="795">
                  <c:v>32.061660865241173</c:v>
                </c:pt>
                <c:pt idx="796">
                  <c:v>32.101939333664845</c:v>
                </c:pt>
                <c:pt idx="797">
                  <c:v>32.14221780208851</c:v>
                </c:pt>
                <c:pt idx="798">
                  <c:v>32.182496270512182</c:v>
                </c:pt>
                <c:pt idx="799">
                  <c:v>32.222774738935854</c:v>
                </c:pt>
                <c:pt idx="800">
                  <c:v>32.263053207359526</c:v>
                </c:pt>
                <c:pt idx="801">
                  <c:v>32.303331675783191</c:v>
                </c:pt>
                <c:pt idx="802">
                  <c:v>32.343610144206863</c:v>
                </c:pt>
                <c:pt idx="803">
                  <c:v>32.383888612630535</c:v>
                </c:pt>
                <c:pt idx="804">
                  <c:v>32.4241670810542</c:v>
                </c:pt>
                <c:pt idx="805">
                  <c:v>32.464445549477873</c:v>
                </c:pt>
                <c:pt idx="806">
                  <c:v>32.504724017901545</c:v>
                </c:pt>
                <c:pt idx="807">
                  <c:v>32.545002486325217</c:v>
                </c:pt>
                <c:pt idx="808">
                  <c:v>32.585280954748882</c:v>
                </c:pt>
                <c:pt idx="809">
                  <c:v>32.625559423172554</c:v>
                </c:pt>
                <c:pt idx="810">
                  <c:v>32.665837891596226</c:v>
                </c:pt>
                <c:pt idx="811">
                  <c:v>32.706116360019891</c:v>
                </c:pt>
                <c:pt idx="812">
                  <c:v>32.746394828443563</c:v>
                </c:pt>
                <c:pt idx="813">
                  <c:v>32.786673296867235</c:v>
                </c:pt>
                <c:pt idx="814">
                  <c:v>32.8269517652909</c:v>
                </c:pt>
                <c:pt idx="815">
                  <c:v>32.867230233714572</c:v>
                </c:pt>
                <c:pt idx="816">
                  <c:v>32.907508702138244</c:v>
                </c:pt>
                <c:pt idx="817">
                  <c:v>32.947787170561909</c:v>
                </c:pt>
                <c:pt idx="818">
                  <c:v>32.988065638985582</c:v>
                </c:pt>
                <c:pt idx="819">
                  <c:v>33.028344107409254</c:v>
                </c:pt>
                <c:pt idx="820">
                  <c:v>33.068622575832919</c:v>
                </c:pt>
                <c:pt idx="821">
                  <c:v>33.108901044256591</c:v>
                </c:pt>
                <c:pt idx="822">
                  <c:v>33.149179512680263</c:v>
                </c:pt>
                <c:pt idx="823">
                  <c:v>33.189457981103928</c:v>
                </c:pt>
                <c:pt idx="824">
                  <c:v>33.2297364495276</c:v>
                </c:pt>
                <c:pt idx="825">
                  <c:v>33.270014917951272</c:v>
                </c:pt>
                <c:pt idx="826">
                  <c:v>33.310293386374937</c:v>
                </c:pt>
                <c:pt idx="827">
                  <c:v>33.350571854798609</c:v>
                </c:pt>
                <c:pt idx="828">
                  <c:v>33.390850323222281</c:v>
                </c:pt>
                <c:pt idx="829">
                  <c:v>33.431128791645946</c:v>
                </c:pt>
                <c:pt idx="830">
                  <c:v>33.471407260069618</c:v>
                </c:pt>
                <c:pt idx="831">
                  <c:v>33.511685728493283</c:v>
                </c:pt>
                <c:pt idx="832">
                  <c:v>33.551964196916956</c:v>
                </c:pt>
                <c:pt idx="833">
                  <c:v>33.592242665340628</c:v>
                </c:pt>
                <c:pt idx="834">
                  <c:v>33.632521133764293</c:v>
                </c:pt>
                <c:pt idx="835">
                  <c:v>33.672799602187965</c:v>
                </c:pt>
                <c:pt idx="836">
                  <c:v>33.713078070611637</c:v>
                </c:pt>
                <c:pt idx="837">
                  <c:v>33.753356539035302</c:v>
                </c:pt>
                <c:pt idx="838">
                  <c:v>33.793635007458974</c:v>
                </c:pt>
                <c:pt idx="839">
                  <c:v>33.833913475882646</c:v>
                </c:pt>
                <c:pt idx="840">
                  <c:v>33.874191944306311</c:v>
                </c:pt>
                <c:pt idx="841">
                  <c:v>33.914470412729983</c:v>
                </c:pt>
                <c:pt idx="842">
                  <c:v>33.954748881153655</c:v>
                </c:pt>
                <c:pt idx="843">
                  <c:v>33.99502734957732</c:v>
                </c:pt>
                <c:pt idx="844">
                  <c:v>34.035305818000992</c:v>
                </c:pt>
                <c:pt idx="845">
                  <c:v>34.075584286424665</c:v>
                </c:pt>
                <c:pt idx="846">
                  <c:v>34.11586275484833</c:v>
                </c:pt>
                <c:pt idx="847">
                  <c:v>34.156141223272002</c:v>
                </c:pt>
                <c:pt idx="848">
                  <c:v>34.196419691695674</c:v>
                </c:pt>
                <c:pt idx="849">
                  <c:v>34.236698160119339</c:v>
                </c:pt>
                <c:pt idx="850">
                  <c:v>34.276976628543011</c:v>
                </c:pt>
                <c:pt idx="851">
                  <c:v>34.317255096966683</c:v>
                </c:pt>
                <c:pt idx="852">
                  <c:v>34.357533565390348</c:v>
                </c:pt>
                <c:pt idx="853">
                  <c:v>34.39781203381402</c:v>
                </c:pt>
                <c:pt idx="854">
                  <c:v>34.438090502237692</c:v>
                </c:pt>
                <c:pt idx="855">
                  <c:v>34.478368970661357</c:v>
                </c:pt>
                <c:pt idx="856">
                  <c:v>34.518647439085029</c:v>
                </c:pt>
                <c:pt idx="857">
                  <c:v>34.558925907508701</c:v>
                </c:pt>
                <c:pt idx="858">
                  <c:v>34.599204375932374</c:v>
                </c:pt>
                <c:pt idx="859">
                  <c:v>34.639482844356039</c:v>
                </c:pt>
                <c:pt idx="860">
                  <c:v>34.679761312779711</c:v>
                </c:pt>
                <c:pt idx="861">
                  <c:v>34.720039781203383</c:v>
                </c:pt>
                <c:pt idx="862">
                  <c:v>34.760318249627048</c:v>
                </c:pt>
                <c:pt idx="863">
                  <c:v>34.80059671805072</c:v>
                </c:pt>
                <c:pt idx="864">
                  <c:v>34.840875186474392</c:v>
                </c:pt>
                <c:pt idx="865">
                  <c:v>34.881153654898057</c:v>
                </c:pt>
                <c:pt idx="866">
                  <c:v>34.921432123321729</c:v>
                </c:pt>
                <c:pt idx="867">
                  <c:v>34.961710591745401</c:v>
                </c:pt>
                <c:pt idx="868">
                  <c:v>35.001989060169073</c:v>
                </c:pt>
                <c:pt idx="869">
                  <c:v>35.042267528592738</c:v>
                </c:pt>
                <c:pt idx="870">
                  <c:v>35.08254599701641</c:v>
                </c:pt>
                <c:pt idx="871">
                  <c:v>35.122824465440083</c:v>
                </c:pt>
                <c:pt idx="872">
                  <c:v>35.163102933863748</c:v>
                </c:pt>
                <c:pt idx="873">
                  <c:v>35.20338140228742</c:v>
                </c:pt>
                <c:pt idx="874">
                  <c:v>35.243659870711092</c:v>
                </c:pt>
                <c:pt idx="875">
                  <c:v>35.283938339134764</c:v>
                </c:pt>
                <c:pt idx="876">
                  <c:v>35.324216807558429</c:v>
                </c:pt>
                <c:pt idx="877">
                  <c:v>35.364495275982101</c:v>
                </c:pt>
                <c:pt idx="878">
                  <c:v>35.404773744405773</c:v>
                </c:pt>
                <c:pt idx="879">
                  <c:v>35.445052212829438</c:v>
                </c:pt>
                <c:pt idx="880">
                  <c:v>35.48533068125311</c:v>
                </c:pt>
                <c:pt idx="881">
                  <c:v>35.525609149676782</c:v>
                </c:pt>
                <c:pt idx="882">
                  <c:v>35.565887618100447</c:v>
                </c:pt>
                <c:pt idx="883">
                  <c:v>35.606166086524119</c:v>
                </c:pt>
                <c:pt idx="884">
                  <c:v>35.646444554947792</c:v>
                </c:pt>
                <c:pt idx="885">
                  <c:v>35.686723023371457</c:v>
                </c:pt>
                <c:pt idx="886">
                  <c:v>35.727001491795129</c:v>
                </c:pt>
                <c:pt idx="887">
                  <c:v>35.767279960218801</c:v>
                </c:pt>
                <c:pt idx="888">
                  <c:v>35.807558428642466</c:v>
                </c:pt>
                <c:pt idx="889">
                  <c:v>35.847836897066138</c:v>
                </c:pt>
                <c:pt idx="890">
                  <c:v>35.88811536548981</c:v>
                </c:pt>
                <c:pt idx="891">
                  <c:v>35.928393833913475</c:v>
                </c:pt>
                <c:pt idx="892">
                  <c:v>35.968672302337147</c:v>
                </c:pt>
                <c:pt idx="893">
                  <c:v>36.008950770760819</c:v>
                </c:pt>
                <c:pt idx="894">
                  <c:v>36.049229239184484</c:v>
                </c:pt>
                <c:pt idx="895">
                  <c:v>36.089507707608156</c:v>
                </c:pt>
                <c:pt idx="896">
                  <c:v>36.129786176031828</c:v>
                </c:pt>
                <c:pt idx="897">
                  <c:v>36.170064644455493</c:v>
                </c:pt>
                <c:pt idx="898">
                  <c:v>36.210343112879166</c:v>
                </c:pt>
                <c:pt idx="899">
                  <c:v>36.250621581302838</c:v>
                </c:pt>
                <c:pt idx="900">
                  <c:v>36.290900049726503</c:v>
                </c:pt>
                <c:pt idx="901">
                  <c:v>36.331178518150175</c:v>
                </c:pt>
                <c:pt idx="902">
                  <c:v>36.371456986573847</c:v>
                </c:pt>
                <c:pt idx="903">
                  <c:v>36.411735454997512</c:v>
                </c:pt>
                <c:pt idx="904">
                  <c:v>36.452013923421184</c:v>
                </c:pt>
                <c:pt idx="905">
                  <c:v>36.492292391844856</c:v>
                </c:pt>
                <c:pt idx="906">
                  <c:v>36.532570860268521</c:v>
                </c:pt>
                <c:pt idx="907">
                  <c:v>36.572849328692193</c:v>
                </c:pt>
                <c:pt idx="908">
                  <c:v>36.613127797115865</c:v>
                </c:pt>
                <c:pt idx="909">
                  <c:v>36.65340626553953</c:v>
                </c:pt>
                <c:pt idx="910">
                  <c:v>36.693684733963202</c:v>
                </c:pt>
                <c:pt idx="911">
                  <c:v>36.733963202386875</c:v>
                </c:pt>
                <c:pt idx="912">
                  <c:v>36.77424167081054</c:v>
                </c:pt>
                <c:pt idx="913">
                  <c:v>36.814520139234212</c:v>
                </c:pt>
                <c:pt idx="914">
                  <c:v>36.854798607657884</c:v>
                </c:pt>
                <c:pt idx="915">
                  <c:v>36.895077076081549</c:v>
                </c:pt>
                <c:pt idx="916">
                  <c:v>36.935355544505221</c:v>
                </c:pt>
                <c:pt idx="917">
                  <c:v>36.975634012928893</c:v>
                </c:pt>
                <c:pt idx="918">
                  <c:v>37.015912481352558</c:v>
                </c:pt>
                <c:pt idx="919">
                  <c:v>37.05619094977623</c:v>
                </c:pt>
                <c:pt idx="920">
                  <c:v>37.096469418199895</c:v>
                </c:pt>
                <c:pt idx="921">
                  <c:v>37.136747886623567</c:v>
                </c:pt>
                <c:pt idx="922">
                  <c:v>37.177026355047239</c:v>
                </c:pt>
                <c:pt idx="923">
                  <c:v>37.217304823470911</c:v>
                </c:pt>
                <c:pt idx="924">
                  <c:v>37.257583291894576</c:v>
                </c:pt>
                <c:pt idx="925">
                  <c:v>37.297861760318249</c:v>
                </c:pt>
                <c:pt idx="926">
                  <c:v>37.338140228741921</c:v>
                </c:pt>
                <c:pt idx="927">
                  <c:v>37.378418697165586</c:v>
                </c:pt>
                <c:pt idx="928">
                  <c:v>37.418697165589258</c:v>
                </c:pt>
                <c:pt idx="929">
                  <c:v>37.45897563401293</c:v>
                </c:pt>
                <c:pt idx="930">
                  <c:v>37.499254102436595</c:v>
                </c:pt>
                <c:pt idx="931">
                  <c:v>37.539532570860267</c:v>
                </c:pt>
                <c:pt idx="932">
                  <c:v>37.579811039283939</c:v>
                </c:pt>
                <c:pt idx="933">
                  <c:v>37.620089507707611</c:v>
                </c:pt>
                <c:pt idx="934">
                  <c:v>37.660367976131276</c:v>
                </c:pt>
                <c:pt idx="935">
                  <c:v>37.700646444554948</c:v>
                </c:pt>
                <c:pt idx="936">
                  <c:v>37.74092491297862</c:v>
                </c:pt>
                <c:pt idx="937">
                  <c:v>37.781203381402285</c:v>
                </c:pt>
                <c:pt idx="938">
                  <c:v>37.821481849825958</c:v>
                </c:pt>
                <c:pt idx="939">
                  <c:v>37.86176031824963</c:v>
                </c:pt>
                <c:pt idx="940">
                  <c:v>37.902038786673295</c:v>
                </c:pt>
                <c:pt idx="941">
                  <c:v>37.942317255096967</c:v>
                </c:pt>
                <c:pt idx="942">
                  <c:v>37.982595723520639</c:v>
                </c:pt>
                <c:pt idx="943">
                  <c:v>38.022874191944311</c:v>
                </c:pt>
                <c:pt idx="944">
                  <c:v>38.063152660367976</c:v>
                </c:pt>
                <c:pt idx="945">
                  <c:v>38.103431128791648</c:v>
                </c:pt>
                <c:pt idx="946">
                  <c:v>38.14370959721532</c:v>
                </c:pt>
                <c:pt idx="947">
                  <c:v>38.183988065638985</c:v>
                </c:pt>
                <c:pt idx="948">
                  <c:v>38.224266534062657</c:v>
                </c:pt>
                <c:pt idx="949">
                  <c:v>38.264545002486329</c:v>
                </c:pt>
                <c:pt idx="950">
                  <c:v>38.304823470909994</c:v>
                </c:pt>
                <c:pt idx="951">
                  <c:v>38.345101939333667</c:v>
                </c:pt>
                <c:pt idx="952">
                  <c:v>38.385380407757339</c:v>
                </c:pt>
                <c:pt idx="953">
                  <c:v>38.425658876181004</c:v>
                </c:pt>
                <c:pt idx="954">
                  <c:v>38.465937344604676</c:v>
                </c:pt>
                <c:pt idx="955">
                  <c:v>38.506215813028348</c:v>
                </c:pt>
                <c:pt idx="956">
                  <c:v>38.546494281452013</c:v>
                </c:pt>
                <c:pt idx="957">
                  <c:v>38.586772749875685</c:v>
                </c:pt>
                <c:pt idx="958">
                  <c:v>38.627051218299357</c:v>
                </c:pt>
                <c:pt idx="959">
                  <c:v>38.667329686723022</c:v>
                </c:pt>
                <c:pt idx="960">
                  <c:v>38.707608155146694</c:v>
                </c:pt>
                <c:pt idx="961">
                  <c:v>38.747886623570366</c:v>
                </c:pt>
                <c:pt idx="962">
                  <c:v>38.788165091994031</c:v>
                </c:pt>
                <c:pt idx="963">
                  <c:v>38.828443560417703</c:v>
                </c:pt>
                <c:pt idx="964">
                  <c:v>38.868722028841376</c:v>
                </c:pt>
                <c:pt idx="965">
                  <c:v>38.909000497265041</c:v>
                </c:pt>
                <c:pt idx="966">
                  <c:v>38.949278965688713</c:v>
                </c:pt>
                <c:pt idx="967">
                  <c:v>38.989557434112385</c:v>
                </c:pt>
                <c:pt idx="968">
                  <c:v>39.02983590253605</c:v>
                </c:pt>
                <c:pt idx="969">
                  <c:v>39.070114370959722</c:v>
                </c:pt>
                <c:pt idx="970">
                  <c:v>39.110392839383394</c:v>
                </c:pt>
                <c:pt idx="971">
                  <c:v>39.150671307807059</c:v>
                </c:pt>
                <c:pt idx="972">
                  <c:v>39.190949776230731</c:v>
                </c:pt>
                <c:pt idx="973">
                  <c:v>39.231228244654403</c:v>
                </c:pt>
                <c:pt idx="974">
                  <c:v>39.271506713078068</c:v>
                </c:pt>
                <c:pt idx="975">
                  <c:v>39.31178518150174</c:v>
                </c:pt>
                <c:pt idx="976">
                  <c:v>39.352063649925412</c:v>
                </c:pt>
                <c:pt idx="977">
                  <c:v>39.392342118349077</c:v>
                </c:pt>
                <c:pt idx="978">
                  <c:v>39.43262058677275</c:v>
                </c:pt>
                <c:pt idx="979">
                  <c:v>39.472899055196422</c:v>
                </c:pt>
                <c:pt idx="980">
                  <c:v>39.513177523620087</c:v>
                </c:pt>
                <c:pt idx="981">
                  <c:v>39.553455992043759</c:v>
                </c:pt>
                <c:pt idx="982">
                  <c:v>39.593734460467431</c:v>
                </c:pt>
                <c:pt idx="983">
                  <c:v>39.634012928891096</c:v>
                </c:pt>
                <c:pt idx="984">
                  <c:v>39.674291397314768</c:v>
                </c:pt>
                <c:pt idx="985">
                  <c:v>39.71456986573844</c:v>
                </c:pt>
                <c:pt idx="986">
                  <c:v>39.754848334162105</c:v>
                </c:pt>
                <c:pt idx="987">
                  <c:v>39.795126802585777</c:v>
                </c:pt>
                <c:pt idx="988">
                  <c:v>39.835405271009449</c:v>
                </c:pt>
                <c:pt idx="989">
                  <c:v>39.875683739433114</c:v>
                </c:pt>
                <c:pt idx="990">
                  <c:v>39.915962207856786</c:v>
                </c:pt>
                <c:pt idx="991">
                  <c:v>39.956240676280459</c:v>
                </c:pt>
                <c:pt idx="992">
                  <c:v>39.996519144704124</c:v>
                </c:pt>
                <c:pt idx="993">
                  <c:v>40.036797613127796</c:v>
                </c:pt>
                <c:pt idx="994">
                  <c:v>40.077076081551468</c:v>
                </c:pt>
                <c:pt idx="995">
                  <c:v>40.117354549975133</c:v>
                </c:pt>
                <c:pt idx="996">
                  <c:v>40.157633018398805</c:v>
                </c:pt>
                <c:pt idx="997">
                  <c:v>40.197911486822477</c:v>
                </c:pt>
                <c:pt idx="998">
                  <c:v>40.238189955246142</c:v>
                </c:pt>
                <c:pt idx="999">
                  <c:v>40.278468423669814</c:v>
                </c:pt>
                <c:pt idx="1000">
                  <c:v>40.318746892093486</c:v>
                </c:pt>
                <c:pt idx="1001">
                  <c:v>40.359025360517158</c:v>
                </c:pt>
                <c:pt idx="1002">
                  <c:v>40.399303828940823</c:v>
                </c:pt>
                <c:pt idx="1003">
                  <c:v>40.439582297364495</c:v>
                </c:pt>
                <c:pt idx="1004">
                  <c:v>40.479860765788167</c:v>
                </c:pt>
                <c:pt idx="1005">
                  <c:v>40.520139234211833</c:v>
                </c:pt>
                <c:pt idx="1006">
                  <c:v>40.560417702635505</c:v>
                </c:pt>
                <c:pt idx="1007">
                  <c:v>40.600696171059177</c:v>
                </c:pt>
                <c:pt idx="1008">
                  <c:v>40.640974639482842</c:v>
                </c:pt>
                <c:pt idx="1009">
                  <c:v>40.681253107906514</c:v>
                </c:pt>
                <c:pt idx="1010">
                  <c:v>40.721531576330186</c:v>
                </c:pt>
                <c:pt idx="1011">
                  <c:v>40.761810044753851</c:v>
                </c:pt>
                <c:pt idx="1012">
                  <c:v>40.802088513177523</c:v>
                </c:pt>
                <c:pt idx="1013">
                  <c:v>40.842366981601195</c:v>
                </c:pt>
                <c:pt idx="1014">
                  <c:v>40.882645450024867</c:v>
                </c:pt>
                <c:pt idx="1015">
                  <c:v>40.922923918448532</c:v>
                </c:pt>
                <c:pt idx="1016">
                  <c:v>40.963202386872204</c:v>
                </c:pt>
                <c:pt idx="1017">
                  <c:v>41.003480855295869</c:v>
                </c:pt>
                <c:pt idx="1018">
                  <c:v>41.043759323719541</c:v>
                </c:pt>
                <c:pt idx="1019">
                  <c:v>41.084037792143214</c:v>
                </c:pt>
                <c:pt idx="1020">
                  <c:v>41.124316260566886</c:v>
                </c:pt>
                <c:pt idx="1021">
                  <c:v>41.164594728990558</c:v>
                </c:pt>
                <c:pt idx="1022">
                  <c:v>41.204873197414223</c:v>
                </c:pt>
                <c:pt idx="1023">
                  <c:v>41.245151665837888</c:v>
                </c:pt>
                <c:pt idx="1024">
                  <c:v>41.28543013426156</c:v>
                </c:pt>
                <c:pt idx="1025">
                  <c:v>41.325708602685232</c:v>
                </c:pt>
                <c:pt idx="1026">
                  <c:v>41.365987071108904</c:v>
                </c:pt>
                <c:pt idx="1027">
                  <c:v>41.406265539532576</c:v>
                </c:pt>
                <c:pt idx="1028">
                  <c:v>41.446544007956248</c:v>
                </c:pt>
                <c:pt idx="1029">
                  <c:v>41.486822476379906</c:v>
                </c:pt>
                <c:pt idx="1030">
                  <c:v>41.527100944803578</c:v>
                </c:pt>
                <c:pt idx="1031">
                  <c:v>41.56737941322725</c:v>
                </c:pt>
                <c:pt idx="1032">
                  <c:v>41.607657881650923</c:v>
                </c:pt>
                <c:pt idx="1033">
                  <c:v>41.647936350074595</c:v>
                </c:pt>
                <c:pt idx="1034">
                  <c:v>41.688214818498267</c:v>
                </c:pt>
                <c:pt idx="1035">
                  <c:v>41.728493286921925</c:v>
                </c:pt>
                <c:pt idx="1036">
                  <c:v>41.768771755345597</c:v>
                </c:pt>
                <c:pt idx="1037">
                  <c:v>41.809050223769269</c:v>
                </c:pt>
                <c:pt idx="1038">
                  <c:v>41.849328692192941</c:v>
                </c:pt>
                <c:pt idx="1039">
                  <c:v>41.889607160616613</c:v>
                </c:pt>
                <c:pt idx="1040">
                  <c:v>41.929885629040285</c:v>
                </c:pt>
                <c:pt idx="1041">
                  <c:v>41.970164097463943</c:v>
                </c:pt>
                <c:pt idx="1042">
                  <c:v>42.010442565887615</c:v>
                </c:pt>
                <c:pt idx="1043">
                  <c:v>42.050721034311287</c:v>
                </c:pt>
                <c:pt idx="1044">
                  <c:v>42.090999502734959</c:v>
                </c:pt>
                <c:pt idx="1045">
                  <c:v>42.131277971158632</c:v>
                </c:pt>
                <c:pt idx="1046">
                  <c:v>42.171556439582304</c:v>
                </c:pt>
                <c:pt idx="1047">
                  <c:v>42.211834908005962</c:v>
                </c:pt>
                <c:pt idx="1048">
                  <c:v>42.252113376429634</c:v>
                </c:pt>
                <c:pt idx="1049">
                  <c:v>42.292391844853306</c:v>
                </c:pt>
                <c:pt idx="1050">
                  <c:v>42.332670313276978</c:v>
                </c:pt>
                <c:pt idx="1051">
                  <c:v>42.37294878170065</c:v>
                </c:pt>
                <c:pt idx="1052">
                  <c:v>42.413227250124315</c:v>
                </c:pt>
                <c:pt idx="1053">
                  <c:v>42.45350571854798</c:v>
                </c:pt>
                <c:pt idx="1054">
                  <c:v>42.493784186971652</c:v>
                </c:pt>
                <c:pt idx="1055">
                  <c:v>42.534062655395324</c:v>
                </c:pt>
                <c:pt idx="1056">
                  <c:v>42.574341123818996</c:v>
                </c:pt>
                <c:pt idx="1057">
                  <c:v>42.614619592242668</c:v>
                </c:pt>
                <c:pt idx="1058">
                  <c:v>42.654898060666333</c:v>
                </c:pt>
                <c:pt idx="1059">
                  <c:v>42.695176529090006</c:v>
                </c:pt>
                <c:pt idx="1060">
                  <c:v>42.735454997513671</c:v>
                </c:pt>
                <c:pt idx="1061">
                  <c:v>42.775733465937343</c:v>
                </c:pt>
                <c:pt idx="1062">
                  <c:v>42.816011934361015</c:v>
                </c:pt>
                <c:pt idx="1063">
                  <c:v>42.856290402784687</c:v>
                </c:pt>
                <c:pt idx="1064">
                  <c:v>42.896568871208352</c:v>
                </c:pt>
                <c:pt idx="1065">
                  <c:v>42.936847339632024</c:v>
                </c:pt>
                <c:pt idx="1066">
                  <c:v>42.977125808055689</c:v>
                </c:pt>
                <c:pt idx="1067">
                  <c:v>43.017404276479361</c:v>
                </c:pt>
                <c:pt idx="1068">
                  <c:v>43.057682744903033</c:v>
                </c:pt>
                <c:pt idx="1069">
                  <c:v>43.097961213326705</c:v>
                </c:pt>
                <c:pt idx="1070">
                  <c:v>43.13823968175037</c:v>
                </c:pt>
                <c:pt idx="1071">
                  <c:v>43.178518150174042</c:v>
                </c:pt>
                <c:pt idx="1072">
                  <c:v>43.218796618597715</c:v>
                </c:pt>
                <c:pt idx="1073">
                  <c:v>43.25907508702138</c:v>
                </c:pt>
                <c:pt idx="1074">
                  <c:v>43.299353555445052</c:v>
                </c:pt>
                <c:pt idx="1075">
                  <c:v>43.339632023868724</c:v>
                </c:pt>
                <c:pt idx="1076">
                  <c:v>43.379910492292389</c:v>
                </c:pt>
                <c:pt idx="1077">
                  <c:v>43.420188960716061</c:v>
                </c:pt>
                <c:pt idx="1078">
                  <c:v>43.460467429139733</c:v>
                </c:pt>
                <c:pt idx="1079">
                  <c:v>43.500745897563405</c:v>
                </c:pt>
                <c:pt idx="1080">
                  <c:v>43.54102436598707</c:v>
                </c:pt>
                <c:pt idx="1081">
                  <c:v>43.581302834410742</c:v>
                </c:pt>
                <c:pt idx="1082">
                  <c:v>43.621581302834407</c:v>
                </c:pt>
                <c:pt idx="1083">
                  <c:v>43.661859771258079</c:v>
                </c:pt>
                <c:pt idx="1084">
                  <c:v>43.702138239681751</c:v>
                </c:pt>
                <c:pt idx="1085">
                  <c:v>43.742416708105424</c:v>
                </c:pt>
                <c:pt idx="1086">
                  <c:v>43.782695176529089</c:v>
                </c:pt>
                <c:pt idx="1087">
                  <c:v>43.822973644952761</c:v>
                </c:pt>
                <c:pt idx="1088">
                  <c:v>43.863252113376426</c:v>
                </c:pt>
                <c:pt idx="1089">
                  <c:v>43.903530581800098</c:v>
                </c:pt>
                <c:pt idx="1090">
                  <c:v>43.94380905022377</c:v>
                </c:pt>
                <c:pt idx="1091">
                  <c:v>43.984087518647442</c:v>
                </c:pt>
                <c:pt idx="1092">
                  <c:v>44.024365987071114</c:v>
                </c:pt>
                <c:pt idx="1093">
                  <c:v>44.064644455494779</c:v>
                </c:pt>
                <c:pt idx="1094">
                  <c:v>44.104922923918444</c:v>
                </c:pt>
                <c:pt idx="1095">
                  <c:v>44.145201392342116</c:v>
                </c:pt>
                <c:pt idx="1096">
                  <c:v>44.185479860765788</c:v>
                </c:pt>
                <c:pt idx="1097">
                  <c:v>44.22575832918946</c:v>
                </c:pt>
                <c:pt idx="1098">
                  <c:v>44.266036797613133</c:v>
                </c:pt>
                <c:pt idx="1099">
                  <c:v>44.306315266036805</c:v>
                </c:pt>
                <c:pt idx="1100">
                  <c:v>44.346593734460463</c:v>
                </c:pt>
                <c:pt idx="1101">
                  <c:v>44.386872202884135</c:v>
                </c:pt>
                <c:pt idx="1102">
                  <c:v>44.427150671307807</c:v>
                </c:pt>
                <c:pt idx="1103">
                  <c:v>44.467429139731479</c:v>
                </c:pt>
                <c:pt idx="1104">
                  <c:v>44.507707608155151</c:v>
                </c:pt>
                <c:pt idx="1105">
                  <c:v>44.547986076578823</c:v>
                </c:pt>
                <c:pt idx="1106">
                  <c:v>44.588264545002481</c:v>
                </c:pt>
                <c:pt idx="1107">
                  <c:v>44.628543013426153</c:v>
                </c:pt>
                <c:pt idx="1108">
                  <c:v>44.668821481849825</c:v>
                </c:pt>
                <c:pt idx="1109">
                  <c:v>44.709099950273497</c:v>
                </c:pt>
                <c:pt idx="1110">
                  <c:v>44.749378418697169</c:v>
                </c:pt>
                <c:pt idx="1111">
                  <c:v>44.789656887120842</c:v>
                </c:pt>
                <c:pt idx="1112">
                  <c:v>44.829935355544499</c:v>
                </c:pt>
                <c:pt idx="1113">
                  <c:v>44.870213823968172</c:v>
                </c:pt>
                <c:pt idx="1114">
                  <c:v>44.910492292391844</c:v>
                </c:pt>
                <c:pt idx="1115">
                  <c:v>44.950770760815516</c:v>
                </c:pt>
                <c:pt idx="1116">
                  <c:v>44.991049229239188</c:v>
                </c:pt>
                <c:pt idx="1117">
                  <c:v>45.03132769766286</c:v>
                </c:pt>
                <c:pt idx="1118">
                  <c:v>45.071606166086518</c:v>
                </c:pt>
                <c:pt idx="1119">
                  <c:v>45.11188463451019</c:v>
                </c:pt>
                <c:pt idx="1120">
                  <c:v>45.152163102933862</c:v>
                </c:pt>
                <c:pt idx="1121">
                  <c:v>45.192441571357534</c:v>
                </c:pt>
                <c:pt idx="1122">
                  <c:v>45.232720039781206</c:v>
                </c:pt>
                <c:pt idx="1123">
                  <c:v>45.272998508204878</c:v>
                </c:pt>
                <c:pt idx="1124">
                  <c:v>45.313276976628536</c:v>
                </c:pt>
                <c:pt idx="1125">
                  <c:v>45.353555445052208</c:v>
                </c:pt>
                <c:pt idx="1126">
                  <c:v>45.393833913475881</c:v>
                </c:pt>
                <c:pt idx="1127">
                  <c:v>45.434112381899553</c:v>
                </c:pt>
                <c:pt idx="1128">
                  <c:v>45.474390850323225</c:v>
                </c:pt>
                <c:pt idx="1129">
                  <c:v>45.514669318746897</c:v>
                </c:pt>
                <c:pt idx="1130">
                  <c:v>45.554947787170562</c:v>
                </c:pt>
                <c:pt idx="1131">
                  <c:v>45.595226255594227</c:v>
                </c:pt>
                <c:pt idx="1132">
                  <c:v>45.635504724017899</c:v>
                </c:pt>
                <c:pt idx="1133">
                  <c:v>45.675783192441571</c:v>
                </c:pt>
                <c:pt idx="1134">
                  <c:v>45.716061660865243</c:v>
                </c:pt>
                <c:pt idx="1135">
                  <c:v>45.756340129288915</c:v>
                </c:pt>
                <c:pt idx="1136">
                  <c:v>45.79661859771258</c:v>
                </c:pt>
                <c:pt idx="1137">
                  <c:v>45.836897066136252</c:v>
                </c:pt>
                <c:pt idx="1138">
                  <c:v>45.877175534559917</c:v>
                </c:pt>
                <c:pt idx="1139">
                  <c:v>45.91745400298359</c:v>
                </c:pt>
                <c:pt idx="1140">
                  <c:v>45.957732471407262</c:v>
                </c:pt>
                <c:pt idx="1141">
                  <c:v>45.998010939830927</c:v>
                </c:pt>
                <c:pt idx="1142">
                  <c:v>46.038289408254599</c:v>
                </c:pt>
                <c:pt idx="1143">
                  <c:v>46.078567876678271</c:v>
                </c:pt>
                <c:pt idx="1144">
                  <c:v>46.118846345101943</c:v>
                </c:pt>
                <c:pt idx="1145">
                  <c:v>46.159124813525608</c:v>
                </c:pt>
                <c:pt idx="1146">
                  <c:v>46.19940328194928</c:v>
                </c:pt>
                <c:pt idx="1147">
                  <c:v>46.239681750372945</c:v>
                </c:pt>
                <c:pt idx="1148">
                  <c:v>46.279960218796617</c:v>
                </c:pt>
                <c:pt idx="1149">
                  <c:v>46.320238687220289</c:v>
                </c:pt>
                <c:pt idx="1150">
                  <c:v>46.360517155643961</c:v>
                </c:pt>
                <c:pt idx="1151">
                  <c:v>46.400795624067626</c:v>
                </c:pt>
                <c:pt idx="1152">
                  <c:v>46.441074092491299</c:v>
                </c:pt>
                <c:pt idx="1153">
                  <c:v>46.481352560914964</c:v>
                </c:pt>
                <c:pt idx="1154">
                  <c:v>46.521631029338636</c:v>
                </c:pt>
                <c:pt idx="1155">
                  <c:v>46.561909497762308</c:v>
                </c:pt>
                <c:pt idx="1156">
                  <c:v>46.60218796618598</c:v>
                </c:pt>
                <c:pt idx="1157">
                  <c:v>46.642466434609652</c:v>
                </c:pt>
                <c:pt idx="1158">
                  <c:v>46.682744903033317</c:v>
                </c:pt>
                <c:pt idx="1159">
                  <c:v>46.723023371456982</c:v>
                </c:pt>
                <c:pt idx="1160">
                  <c:v>46.763301839880654</c:v>
                </c:pt>
                <c:pt idx="1161">
                  <c:v>46.803580308304326</c:v>
                </c:pt>
                <c:pt idx="1162">
                  <c:v>46.843858776727998</c:v>
                </c:pt>
                <c:pt idx="1163">
                  <c:v>46.88413724515167</c:v>
                </c:pt>
                <c:pt idx="1164">
                  <c:v>46.924415713575343</c:v>
                </c:pt>
                <c:pt idx="1165">
                  <c:v>46.964694181999</c:v>
                </c:pt>
                <c:pt idx="1166">
                  <c:v>47.004972650422673</c:v>
                </c:pt>
                <c:pt idx="1167">
                  <c:v>47.045251118846345</c:v>
                </c:pt>
                <c:pt idx="1168">
                  <c:v>47.085529587270017</c:v>
                </c:pt>
                <c:pt idx="1169">
                  <c:v>47.125808055693689</c:v>
                </c:pt>
                <c:pt idx="1170">
                  <c:v>47.166086524117361</c:v>
                </c:pt>
                <c:pt idx="1171">
                  <c:v>47.206364992541019</c:v>
                </c:pt>
                <c:pt idx="1172">
                  <c:v>47.246643460964691</c:v>
                </c:pt>
                <c:pt idx="1173">
                  <c:v>47.286921929388363</c:v>
                </c:pt>
                <c:pt idx="1174">
                  <c:v>47.327200397812035</c:v>
                </c:pt>
                <c:pt idx="1175">
                  <c:v>47.367478866235707</c:v>
                </c:pt>
                <c:pt idx="1176">
                  <c:v>47.407757334659379</c:v>
                </c:pt>
                <c:pt idx="1177">
                  <c:v>47.448035803083037</c:v>
                </c:pt>
                <c:pt idx="1178">
                  <c:v>47.488314271506709</c:v>
                </c:pt>
                <c:pt idx="1179">
                  <c:v>47.528592739930382</c:v>
                </c:pt>
                <c:pt idx="1180">
                  <c:v>47.568871208354054</c:v>
                </c:pt>
                <c:pt idx="1181">
                  <c:v>47.609149676777726</c:v>
                </c:pt>
                <c:pt idx="1182">
                  <c:v>47.649428145201398</c:v>
                </c:pt>
                <c:pt idx="1183">
                  <c:v>47.689706613625056</c:v>
                </c:pt>
                <c:pt idx="1184">
                  <c:v>47.729985082048728</c:v>
                </c:pt>
                <c:pt idx="1185">
                  <c:v>47.7702635504724</c:v>
                </c:pt>
                <c:pt idx="1186">
                  <c:v>47.810542018896072</c:v>
                </c:pt>
                <c:pt idx="1187">
                  <c:v>47.850820487319744</c:v>
                </c:pt>
                <c:pt idx="1188">
                  <c:v>47.891098955743416</c:v>
                </c:pt>
                <c:pt idx="1189">
                  <c:v>47.931377424167074</c:v>
                </c:pt>
                <c:pt idx="1190">
                  <c:v>47.971655892590746</c:v>
                </c:pt>
                <c:pt idx="1191">
                  <c:v>48.011934361014418</c:v>
                </c:pt>
                <c:pt idx="1192">
                  <c:v>48.052212829438091</c:v>
                </c:pt>
                <c:pt idx="1193">
                  <c:v>48.092491297861763</c:v>
                </c:pt>
                <c:pt idx="1194">
                  <c:v>48.132769766285435</c:v>
                </c:pt>
                <c:pt idx="1195">
                  <c:v>48.1730482347091</c:v>
                </c:pt>
                <c:pt idx="1196">
                  <c:v>48.213326703132765</c:v>
                </c:pt>
                <c:pt idx="1197">
                  <c:v>48.253605171556437</c:v>
                </c:pt>
                <c:pt idx="1198">
                  <c:v>48.293883639980109</c:v>
                </c:pt>
                <c:pt idx="1199">
                  <c:v>48.334162108403781</c:v>
                </c:pt>
                <c:pt idx="1200">
                  <c:v>48.374440576827453</c:v>
                </c:pt>
                <c:pt idx="1201">
                  <c:v>48.414719045251118</c:v>
                </c:pt>
                <c:pt idx="1202">
                  <c:v>48.454997513674783</c:v>
                </c:pt>
                <c:pt idx="1203">
                  <c:v>48.495275982098455</c:v>
                </c:pt>
                <c:pt idx="1204">
                  <c:v>48.535554450522127</c:v>
                </c:pt>
                <c:pt idx="1205">
                  <c:v>48.5758329189458</c:v>
                </c:pt>
                <c:pt idx="1206">
                  <c:v>48.616111387369472</c:v>
                </c:pt>
                <c:pt idx="1207">
                  <c:v>48.656389855793137</c:v>
                </c:pt>
                <c:pt idx="1208">
                  <c:v>48.696668324216809</c:v>
                </c:pt>
                <c:pt idx="1209">
                  <c:v>48.736946792640474</c:v>
                </c:pt>
                <c:pt idx="1210">
                  <c:v>48.777225261064146</c:v>
                </c:pt>
                <c:pt idx="1211">
                  <c:v>48.817503729487818</c:v>
                </c:pt>
                <c:pt idx="1212">
                  <c:v>48.85778219791149</c:v>
                </c:pt>
                <c:pt idx="1213">
                  <c:v>48.898060666335155</c:v>
                </c:pt>
                <c:pt idx="1214">
                  <c:v>48.938339134758827</c:v>
                </c:pt>
                <c:pt idx="1215">
                  <c:v>48.978617603182499</c:v>
                </c:pt>
                <c:pt idx="1216">
                  <c:v>49.018896071606164</c:v>
                </c:pt>
                <c:pt idx="1217">
                  <c:v>49.059174540029836</c:v>
                </c:pt>
                <c:pt idx="1218">
                  <c:v>49.099453008453509</c:v>
                </c:pt>
                <c:pt idx="1219">
                  <c:v>49.139731476877174</c:v>
                </c:pt>
                <c:pt idx="1220">
                  <c:v>49.180009945300846</c:v>
                </c:pt>
                <c:pt idx="1221">
                  <c:v>49.220288413724518</c:v>
                </c:pt>
                <c:pt idx="1222">
                  <c:v>49.26056688214819</c:v>
                </c:pt>
                <c:pt idx="1223">
                  <c:v>49.300845350571855</c:v>
                </c:pt>
                <c:pt idx="1224">
                  <c:v>49.34112381899552</c:v>
                </c:pt>
                <c:pt idx="1225">
                  <c:v>49.381402287419192</c:v>
                </c:pt>
                <c:pt idx="1226">
                  <c:v>49.421680755842864</c:v>
                </c:pt>
                <c:pt idx="1227">
                  <c:v>49.461959224266536</c:v>
                </c:pt>
                <c:pt idx="1228">
                  <c:v>49.502237692690208</c:v>
                </c:pt>
                <c:pt idx="1229">
                  <c:v>49.542516161113873</c:v>
                </c:pt>
                <c:pt idx="1230">
                  <c:v>49.582794629537538</c:v>
                </c:pt>
                <c:pt idx="1231">
                  <c:v>49.62307309796121</c:v>
                </c:pt>
                <c:pt idx="1232">
                  <c:v>49.663351566384883</c:v>
                </c:pt>
                <c:pt idx="1233">
                  <c:v>49.703630034808555</c:v>
                </c:pt>
                <c:pt idx="1234">
                  <c:v>49.743908503232227</c:v>
                </c:pt>
                <c:pt idx="1235">
                  <c:v>49.784186971655899</c:v>
                </c:pt>
                <c:pt idx="1236">
                  <c:v>49.824465440079557</c:v>
                </c:pt>
                <c:pt idx="1237">
                  <c:v>49.864743908503229</c:v>
                </c:pt>
                <c:pt idx="1238">
                  <c:v>49.905022376926901</c:v>
                </c:pt>
                <c:pt idx="1239">
                  <c:v>49.945300845350573</c:v>
                </c:pt>
                <c:pt idx="1240">
                  <c:v>49.985579313774245</c:v>
                </c:pt>
                <c:pt idx="1241">
                  <c:v>50.025857782197917</c:v>
                </c:pt>
                <c:pt idx="1242">
                  <c:v>50.066136250621575</c:v>
                </c:pt>
                <c:pt idx="1243">
                  <c:v>50.106414719045247</c:v>
                </c:pt>
                <c:pt idx="1244">
                  <c:v>50.146693187468919</c:v>
                </c:pt>
                <c:pt idx="1245">
                  <c:v>50.186971655892592</c:v>
                </c:pt>
                <c:pt idx="1246">
                  <c:v>50.227250124316264</c:v>
                </c:pt>
                <c:pt idx="1247">
                  <c:v>50.267528592739936</c:v>
                </c:pt>
                <c:pt idx="1248">
                  <c:v>50.307807061163594</c:v>
                </c:pt>
                <c:pt idx="1249">
                  <c:v>50.348085529587266</c:v>
                </c:pt>
                <c:pt idx="1250">
                  <c:v>50.388363998010938</c:v>
                </c:pt>
                <c:pt idx="1251">
                  <c:v>50.42864246643461</c:v>
                </c:pt>
                <c:pt idx="1252">
                  <c:v>50.468920934858282</c:v>
                </c:pt>
                <c:pt idx="1253">
                  <c:v>50.509199403281954</c:v>
                </c:pt>
                <c:pt idx="1254">
                  <c:v>50.549477871705612</c:v>
                </c:pt>
                <c:pt idx="1255">
                  <c:v>50.589756340129284</c:v>
                </c:pt>
                <c:pt idx="1256">
                  <c:v>50.630034808552956</c:v>
                </c:pt>
                <c:pt idx="1257">
                  <c:v>50.670313276976628</c:v>
                </c:pt>
                <c:pt idx="1258">
                  <c:v>50.710591745400301</c:v>
                </c:pt>
                <c:pt idx="1259">
                  <c:v>50.750870213823973</c:v>
                </c:pt>
                <c:pt idx="1260">
                  <c:v>50.791148682247638</c:v>
                </c:pt>
                <c:pt idx="1261">
                  <c:v>50.831427150671303</c:v>
                </c:pt>
                <c:pt idx="1262">
                  <c:v>50.871705619094975</c:v>
                </c:pt>
                <c:pt idx="1263">
                  <c:v>50.911984087518647</c:v>
                </c:pt>
                <c:pt idx="1264">
                  <c:v>50.952262555942319</c:v>
                </c:pt>
                <c:pt idx="1265">
                  <c:v>50.992541024365991</c:v>
                </c:pt>
                <c:pt idx="1266">
                  <c:v>51.032819492789656</c:v>
                </c:pt>
                <c:pt idx="1267">
                  <c:v>51.073097961213321</c:v>
                </c:pt>
                <c:pt idx="1268">
                  <c:v>51.113376429636993</c:v>
                </c:pt>
                <c:pt idx="1269">
                  <c:v>51.153654898060665</c:v>
                </c:pt>
                <c:pt idx="1270">
                  <c:v>51.193933366484337</c:v>
                </c:pt>
                <c:pt idx="1271">
                  <c:v>51.23421183490801</c:v>
                </c:pt>
                <c:pt idx="1272">
                  <c:v>51.274490303331675</c:v>
                </c:pt>
                <c:pt idx="1273">
                  <c:v>51.314768771755347</c:v>
                </c:pt>
                <c:pt idx="1274">
                  <c:v>51.355047240179012</c:v>
                </c:pt>
                <c:pt idx="1275">
                  <c:v>51.395325708602684</c:v>
                </c:pt>
                <c:pt idx="1276">
                  <c:v>51.435604177026356</c:v>
                </c:pt>
                <c:pt idx="1277">
                  <c:v>51.475882645450028</c:v>
                </c:pt>
                <c:pt idx="1278">
                  <c:v>51.516161113873693</c:v>
                </c:pt>
                <c:pt idx="1279">
                  <c:v>51.556439582297365</c:v>
                </c:pt>
                <c:pt idx="1280">
                  <c:v>51.596718050721037</c:v>
                </c:pt>
                <c:pt idx="1281">
                  <c:v>51.636996519144702</c:v>
                </c:pt>
                <c:pt idx="1282">
                  <c:v>51.677274987568374</c:v>
                </c:pt>
                <c:pt idx="1283">
                  <c:v>51.717553455992046</c:v>
                </c:pt>
                <c:pt idx="1284">
                  <c:v>51.757831924415711</c:v>
                </c:pt>
                <c:pt idx="1285">
                  <c:v>51.798110392839384</c:v>
                </c:pt>
                <c:pt idx="1286">
                  <c:v>51.838388861263056</c:v>
                </c:pt>
                <c:pt idx="1287">
                  <c:v>51.878667329686721</c:v>
                </c:pt>
                <c:pt idx="1288">
                  <c:v>51.918945798110393</c:v>
                </c:pt>
                <c:pt idx="1289">
                  <c:v>51.959224266534065</c:v>
                </c:pt>
                <c:pt idx="1290">
                  <c:v>51.99950273495773</c:v>
                </c:pt>
                <c:pt idx="1291">
                  <c:v>52.039781203381402</c:v>
                </c:pt>
                <c:pt idx="1292">
                  <c:v>52.080059671805074</c:v>
                </c:pt>
                <c:pt idx="1293">
                  <c:v>52.120338140228746</c:v>
                </c:pt>
                <c:pt idx="1294">
                  <c:v>52.160616608652411</c:v>
                </c:pt>
                <c:pt idx="1295">
                  <c:v>52.200895077076083</c:v>
                </c:pt>
                <c:pt idx="1296">
                  <c:v>52.241173545499748</c:v>
                </c:pt>
                <c:pt idx="1297">
                  <c:v>52.28145201392342</c:v>
                </c:pt>
                <c:pt idx="1298">
                  <c:v>52.321730482347093</c:v>
                </c:pt>
                <c:pt idx="1299">
                  <c:v>52.362008950770765</c:v>
                </c:pt>
                <c:pt idx="1300">
                  <c:v>52.402287419194437</c:v>
                </c:pt>
                <c:pt idx="1301">
                  <c:v>52.442565887618102</c:v>
                </c:pt>
                <c:pt idx="1302">
                  <c:v>52.482844356041767</c:v>
                </c:pt>
                <c:pt idx="1303">
                  <c:v>52.523122824465439</c:v>
                </c:pt>
                <c:pt idx="1304">
                  <c:v>52.563401292889111</c:v>
                </c:pt>
                <c:pt idx="1305">
                  <c:v>52.603679761312783</c:v>
                </c:pt>
                <c:pt idx="1306">
                  <c:v>52.643958229736455</c:v>
                </c:pt>
                <c:pt idx="1307">
                  <c:v>52.68423669816012</c:v>
                </c:pt>
                <c:pt idx="1308">
                  <c:v>52.724515166583785</c:v>
                </c:pt>
                <c:pt idx="1309">
                  <c:v>52.764793635007457</c:v>
                </c:pt>
                <c:pt idx="1310">
                  <c:v>52.805072103431129</c:v>
                </c:pt>
                <c:pt idx="1311">
                  <c:v>52.845350571854802</c:v>
                </c:pt>
                <c:pt idx="1312">
                  <c:v>52.885629040278474</c:v>
                </c:pt>
                <c:pt idx="1313">
                  <c:v>52.925907508702132</c:v>
                </c:pt>
                <c:pt idx="1314">
                  <c:v>52.966185977125804</c:v>
                </c:pt>
                <c:pt idx="1315">
                  <c:v>53.006464445549476</c:v>
                </c:pt>
                <c:pt idx="1316">
                  <c:v>53.046742913973148</c:v>
                </c:pt>
                <c:pt idx="1317">
                  <c:v>53.08702138239682</c:v>
                </c:pt>
                <c:pt idx="1318">
                  <c:v>53.127299850820492</c:v>
                </c:pt>
                <c:pt idx="1319">
                  <c:v>53.16757831924415</c:v>
                </c:pt>
                <c:pt idx="1320">
                  <c:v>53.207856787667822</c:v>
                </c:pt>
                <c:pt idx="1321">
                  <c:v>53.248135256091494</c:v>
                </c:pt>
                <c:pt idx="1322">
                  <c:v>53.288413724515166</c:v>
                </c:pt>
                <c:pt idx="1323">
                  <c:v>53.328692192938838</c:v>
                </c:pt>
                <c:pt idx="1324">
                  <c:v>53.368970661362511</c:v>
                </c:pt>
                <c:pt idx="1325">
                  <c:v>53.409249129786168</c:v>
                </c:pt>
                <c:pt idx="1326">
                  <c:v>53.449527598209841</c:v>
                </c:pt>
                <c:pt idx="1327">
                  <c:v>53.489806066633513</c:v>
                </c:pt>
                <c:pt idx="1328">
                  <c:v>53.530084535057185</c:v>
                </c:pt>
                <c:pt idx="1329">
                  <c:v>53.570363003480857</c:v>
                </c:pt>
                <c:pt idx="1330">
                  <c:v>53.610641471904529</c:v>
                </c:pt>
                <c:pt idx="1331">
                  <c:v>53.650919940328194</c:v>
                </c:pt>
                <c:pt idx="1332">
                  <c:v>53.691198408751859</c:v>
                </c:pt>
                <c:pt idx="1333">
                  <c:v>53.731476877175531</c:v>
                </c:pt>
                <c:pt idx="1334">
                  <c:v>53.771755345599203</c:v>
                </c:pt>
                <c:pt idx="1335">
                  <c:v>53.812033814022875</c:v>
                </c:pt>
                <c:pt idx="1336">
                  <c:v>53.852312282446547</c:v>
                </c:pt>
                <c:pt idx="1337">
                  <c:v>53.892590750870212</c:v>
                </c:pt>
                <c:pt idx="1338">
                  <c:v>53.932869219293885</c:v>
                </c:pt>
                <c:pt idx="1339">
                  <c:v>53.97314768771755</c:v>
                </c:pt>
                <c:pt idx="1340">
                  <c:v>54.013426156141222</c:v>
                </c:pt>
                <c:pt idx="1341">
                  <c:v>54.053704624564894</c:v>
                </c:pt>
                <c:pt idx="1342">
                  <c:v>54.093983092988566</c:v>
                </c:pt>
                <c:pt idx="1343">
                  <c:v>54.134261561412231</c:v>
                </c:pt>
                <c:pt idx="1344">
                  <c:v>54.174540029835903</c:v>
                </c:pt>
                <c:pt idx="1345">
                  <c:v>54.214818498259568</c:v>
                </c:pt>
                <c:pt idx="1346">
                  <c:v>54.25509696668324</c:v>
                </c:pt>
                <c:pt idx="1347">
                  <c:v>54.295375435106912</c:v>
                </c:pt>
                <c:pt idx="1348">
                  <c:v>54.335653903530584</c:v>
                </c:pt>
                <c:pt idx="1349">
                  <c:v>54.375932371954249</c:v>
                </c:pt>
                <c:pt idx="1350">
                  <c:v>54.416210840377921</c:v>
                </c:pt>
                <c:pt idx="1351">
                  <c:v>54.456489308801594</c:v>
                </c:pt>
                <c:pt idx="1352">
                  <c:v>54.496767777225259</c:v>
                </c:pt>
                <c:pt idx="1353">
                  <c:v>54.537046245648931</c:v>
                </c:pt>
                <c:pt idx="1354">
                  <c:v>54.577324714072603</c:v>
                </c:pt>
                <c:pt idx="1355">
                  <c:v>54.617603182496268</c:v>
                </c:pt>
                <c:pt idx="1356">
                  <c:v>54.65788165091994</c:v>
                </c:pt>
                <c:pt idx="1357">
                  <c:v>54.698160119343612</c:v>
                </c:pt>
                <c:pt idx="1358">
                  <c:v>54.738438587767284</c:v>
                </c:pt>
                <c:pt idx="1359">
                  <c:v>54.778717056190949</c:v>
                </c:pt>
                <c:pt idx="1360">
                  <c:v>54.818995524614621</c:v>
                </c:pt>
                <c:pt idx="1361">
                  <c:v>54.859273993038286</c:v>
                </c:pt>
                <c:pt idx="1362">
                  <c:v>54.899552461461958</c:v>
                </c:pt>
                <c:pt idx="1363">
                  <c:v>54.93983092988563</c:v>
                </c:pt>
                <c:pt idx="1364">
                  <c:v>54.980109398309303</c:v>
                </c:pt>
                <c:pt idx="1365">
                  <c:v>55.020387866732975</c:v>
                </c:pt>
                <c:pt idx="1366">
                  <c:v>55.06066633515664</c:v>
                </c:pt>
                <c:pt idx="1367">
                  <c:v>55.100944803580305</c:v>
                </c:pt>
                <c:pt idx="1368">
                  <c:v>55.141223272003977</c:v>
                </c:pt>
                <c:pt idx="1369">
                  <c:v>55.181501740427649</c:v>
                </c:pt>
                <c:pt idx="1370">
                  <c:v>55.221780208851321</c:v>
                </c:pt>
                <c:pt idx="1371">
                  <c:v>55.262058677274993</c:v>
                </c:pt>
                <c:pt idx="1372">
                  <c:v>55.302337145698658</c:v>
                </c:pt>
                <c:pt idx="1373">
                  <c:v>55.342615614122323</c:v>
                </c:pt>
                <c:pt idx="1374">
                  <c:v>55.382894082545995</c:v>
                </c:pt>
                <c:pt idx="1375">
                  <c:v>55.423172550969667</c:v>
                </c:pt>
                <c:pt idx="1376">
                  <c:v>55.463451019393339</c:v>
                </c:pt>
                <c:pt idx="1377">
                  <c:v>55.503729487817012</c:v>
                </c:pt>
                <c:pt idx="1378">
                  <c:v>55.544007956240684</c:v>
                </c:pt>
                <c:pt idx="1379">
                  <c:v>55.584286424664342</c:v>
                </c:pt>
                <c:pt idx="1380">
                  <c:v>55.624564893088014</c:v>
                </c:pt>
                <c:pt idx="1381">
                  <c:v>55.664843361511686</c:v>
                </c:pt>
                <c:pt idx="1382">
                  <c:v>55.705121829935358</c:v>
                </c:pt>
                <c:pt idx="1383">
                  <c:v>55.74540029835903</c:v>
                </c:pt>
                <c:pt idx="1384">
                  <c:v>55.785678766782702</c:v>
                </c:pt>
                <c:pt idx="1385">
                  <c:v>55.82595723520636</c:v>
                </c:pt>
                <c:pt idx="1386">
                  <c:v>55.866235703630032</c:v>
                </c:pt>
                <c:pt idx="1387">
                  <c:v>55.906514172053704</c:v>
                </c:pt>
                <c:pt idx="1388">
                  <c:v>55.946792640477376</c:v>
                </c:pt>
                <c:pt idx="1389">
                  <c:v>55.987071108901048</c:v>
                </c:pt>
                <c:pt idx="1390">
                  <c:v>56.027349577324721</c:v>
                </c:pt>
                <c:pt idx="1391">
                  <c:v>56.067628045748378</c:v>
                </c:pt>
                <c:pt idx="1392">
                  <c:v>56.107906514172051</c:v>
                </c:pt>
                <c:pt idx="1393">
                  <c:v>56.148184982595723</c:v>
                </c:pt>
                <c:pt idx="1394">
                  <c:v>56.188463451019395</c:v>
                </c:pt>
                <c:pt idx="1395">
                  <c:v>56.228741919443067</c:v>
                </c:pt>
                <c:pt idx="1396">
                  <c:v>56.269020387866739</c:v>
                </c:pt>
                <c:pt idx="1397">
                  <c:v>56.309298856290397</c:v>
                </c:pt>
                <c:pt idx="1398">
                  <c:v>56.349577324714069</c:v>
                </c:pt>
                <c:pt idx="1399">
                  <c:v>56.389855793137741</c:v>
                </c:pt>
                <c:pt idx="1400">
                  <c:v>56.430134261561413</c:v>
                </c:pt>
                <c:pt idx="1401">
                  <c:v>56.470412729985085</c:v>
                </c:pt>
                <c:pt idx="1402">
                  <c:v>56.51069119840875</c:v>
                </c:pt>
                <c:pt idx="1403">
                  <c:v>56.550969666832415</c:v>
                </c:pt>
                <c:pt idx="1404">
                  <c:v>56.591248135256087</c:v>
                </c:pt>
                <c:pt idx="1405">
                  <c:v>56.63152660367976</c:v>
                </c:pt>
                <c:pt idx="1406">
                  <c:v>56.671805072103432</c:v>
                </c:pt>
                <c:pt idx="1407">
                  <c:v>56.712083540527104</c:v>
                </c:pt>
                <c:pt idx="1408">
                  <c:v>56.752362008950769</c:v>
                </c:pt>
                <c:pt idx="1409">
                  <c:v>56.792640477374441</c:v>
                </c:pt>
                <c:pt idx="1410">
                  <c:v>56.832918945798106</c:v>
                </c:pt>
                <c:pt idx="1411">
                  <c:v>56.873197414221778</c:v>
                </c:pt>
                <c:pt idx="1412">
                  <c:v>56.91347588264545</c:v>
                </c:pt>
                <c:pt idx="1413">
                  <c:v>56.953754351069122</c:v>
                </c:pt>
                <c:pt idx="1414">
                  <c:v>56.994032819492787</c:v>
                </c:pt>
                <c:pt idx="1415">
                  <c:v>57.034311287916459</c:v>
                </c:pt>
                <c:pt idx="1416">
                  <c:v>57.074589756340131</c:v>
                </c:pt>
                <c:pt idx="1417">
                  <c:v>57.114868224763796</c:v>
                </c:pt>
                <c:pt idx="1418">
                  <c:v>57.155146693187469</c:v>
                </c:pt>
                <c:pt idx="1419">
                  <c:v>57.195425161611141</c:v>
                </c:pt>
                <c:pt idx="1420">
                  <c:v>57.235703630034806</c:v>
                </c:pt>
                <c:pt idx="1421">
                  <c:v>57.275982098458478</c:v>
                </c:pt>
                <c:pt idx="1422">
                  <c:v>57.31626056688215</c:v>
                </c:pt>
                <c:pt idx="1423">
                  <c:v>57.356539035305815</c:v>
                </c:pt>
                <c:pt idx="1424">
                  <c:v>57.396817503729487</c:v>
                </c:pt>
                <c:pt idx="1425">
                  <c:v>57.437095972153159</c:v>
                </c:pt>
                <c:pt idx="1426">
                  <c:v>57.477374440576824</c:v>
                </c:pt>
                <c:pt idx="1427">
                  <c:v>57.517652909000496</c:v>
                </c:pt>
                <c:pt idx="1428">
                  <c:v>57.557931377424168</c:v>
                </c:pt>
                <c:pt idx="1429">
                  <c:v>57.59820984584784</c:v>
                </c:pt>
                <c:pt idx="1430">
                  <c:v>57.638488314271505</c:v>
                </c:pt>
                <c:pt idx="1431">
                  <c:v>57.678766782695178</c:v>
                </c:pt>
                <c:pt idx="1432">
                  <c:v>57.719045251118843</c:v>
                </c:pt>
                <c:pt idx="1433">
                  <c:v>57.759323719542515</c:v>
                </c:pt>
                <c:pt idx="1434">
                  <c:v>57.799602187966187</c:v>
                </c:pt>
                <c:pt idx="1435">
                  <c:v>57.839880656389859</c:v>
                </c:pt>
                <c:pt idx="1436">
                  <c:v>57.880159124813531</c:v>
                </c:pt>
                <c:pt idx="1437">
                  <c:v>57.920437593237196</c:v>
                </c:pt>
                <c:pt idx="1438">
                  <c:v>57.960716061660861</c:v>
                </c:pt>
                <c:pt idx="1439">
                  <c:v>58.000994530084533</c:v>
                </c:pt>
                <c:pt idx="1440">
                  <c:v>58.041272998508205</c:v>
                </c:pt>
                <c:pt idx="1441">
                  <c:v>58.081551466931877</c:v>
                </c:pt>
                <c:pt idx="1442">
                  <c:v>58.121829935355549</c:v>
                </c:pt>
                <c:pt idx="1443">
                  <c:v>58.162108403779222</c:v>
                </c:pt>
                <c:pt idx="1444">
                  <c:v>58.202386872202879</c:v>
                </c:pt>
                <c:pt idx="1445">
                  <c:v>58.242665340626552</c:v>
                </c:pt>
                <c:pt idx="1446">
                  <c:v>58.282943809050224</c:v>
                </c:pt>
                <c:pt idx="1447">
                  <c:v>58.323222277473896</c:v>
                </c:pt>
                <c:pt idx="1448">
                  <c:v>58.363500745897568</c:v>
                </c:pt>
                <c:pt idx="1449">
                  <c:v>58.40377921432124</c:v>
                </c:pt>
                <c:pt idx="1450">
                  <c:v>58.444057682744898</c:v>
                </c:pt>
                <c:pt idx="1451">
                  <c:v>58.48433615116857</c:v>
                </c:pt>
                <c:pt idx="1452">
                  <c:v>58.524614619592242</c:v>
                </c:pt>
                <c:pt idx="1453">
                  <c:v>58.564893088015914</c:v>
                </c:pt>
                <c:pt idx="1454">
                  <c:v>58.605171556439586</c:v>
                </c:pt>
                <c:pt idx="1455">
                  <c:v>58.645450024863258</c:v>
                </c:pt>
                <c:pt idx="1456">
                  <c:v>58.685728493286916</c:v>
                </c:pt>
                <c:pt idx="1457">
                  <c:v>58.726006961710588</c:v>
                </c:pt>
                <c:pt idx="1458">
                  <c:v>58.766285430134261</c:v>
                </c:pt>
                <c:pt idx="1459">
                  <c:v>58.806563898557933</c:v>
                </c:pt>
                <c:pt idx="1460">
                  <c:v>58.846842366981605</c:v>
                </c:pt>
                <c:pt idx="1461">
                  <c:v>58.887120835405277</c:v>
                </c:pt>
                <c:pt idx="1462">
                  <c:v>58.927399303828935</c:v>
                </c:pt>
                <c:pt idx="1463">
                  <c:v>58.967677772252607</c:v>
                </c:pt>
                <c:pt idx="1464">
                  <c:v>59.007956240676279</c:v>
                </c:pt>
                <c:pt idx="1465">
                  <c:v>59.048234709099951</c:v>
                </c:pt>
                <c:pt idx="1466">
                  <c:v>59.088513177523623</c:v>
                </c:pt>
                <c:pt idx="1467">
                  <c:v>59.128791645947295</c:v>
                </c:pt>
                <c:pt idx="1468">
                  <c:v>59.169070114370953</c:v>
                </c:pt>
                <c:pt idx="1469">
                  <c:v>59.209348582794625</c:v>
                </c:pt>
                <c:pt idx="1470">
                  <c:v>59.249627051218297</c:v>
                </c:pt>
                <c:pt idx="1471">
                  <c:v>59.28990551964197</c:v>
                </c:pt>
                <c:pt idx="1472">
                  <c:v>59.330183988065642</c:v>
                </c:pt>
                <c:pt idx="1473">
                  <c:v>59.370462456489314</c:v>
                </c:pt>
                <c:pt idx="1474">
                  <c:v>59.410740924912979</c:v>
                </c:pt>
                <c:pt idx="1475">
                  <c:v>59.451019393336644</c:v>
                </c:pt>
                <c:pt idx="1476">
                  <c:v>59.491297861760316</c:v>
                </c:pt>
                <c:pt idx="1477">
                  <c:v>59.531576330183988</c:v>
                </c:pt>
                <c:pt idx="1478">
                  <c:v>59.57185479860766</c:v>
                </c:pt>
                <c:pt idx="1479">
                  <c:v>59.612133267031332</c:v>
                </c:pt>
                <c:pt idx="1480">
                  <c:v>59.652411735454997</c:v>
                </c:pt>
                <c:pt idx="1481">
                  <c:v>59.692690203878669</c:v>
                </c:pt>
                <c:pt idx="1482">
                  <c:v>59.732968672302334</c:v>
                </c:pt>
                <c:pt idx="1483">
                  <c:v>59.773247140726006</c:v>
                </c:pt>
                <c:pt idx="1484">
                  <c:v>59.813525609149679</c:v>
                </c:pt>
                <c:pt idx="1485">
                  <c:v>59.853804077573351</c:v>
                </c:pt>
                <c:pt idx="1486">
                  <c:v>59.894082545997016</c:v>
                </c:pt>
                <c:pt idx="1487">
                  <c:v>59.934361014420688</c:v>
                </c:pt>
                <c:pt idx="1488">
                  <c:v>59.974639482844353</c:v>
                </c:pt>
                <c:pt idx="1489">
                  <c:v>60.014917951268025</c:v>
                </c:pt>
                <c:pt idx="1490">
                  <c:v>60.055196419691697</c:v>
                </c:pt>
                <c:pt idx="1491">
                  <c:v>60.095474888115362</c:v>
                </c:pt>
                <c:pt idx="1492">
                  <c:v>60.135753356539034</c:v>
                </c:pt>
                <c:pt idx="1493">
                  <c:v>60.176031824962706</c:v>
                </c:pt>
                <c:pt idx="1494">
                  <c:v>60.216310293386378</c:v>
                </c:pt>
                <c:pt idx="1495">
                  <c:v>60.256588761810043</c:v>
                </c:pt>
                <c:pt idx="1496">
                  <c:v>60.296867230233715</c:v>
                </c:pt>
                <c:pt idx="1497">
                  <c:v>60.33714569865738</c:v>
                </c:pt>
                <c:pt idx="1498">
                  <c:v>60.377424167081053</c:v>
                </c:pt>
                <c:pt idx="1499">
                  <c:v>60.417702635504725</c:v>
                </c:pt>
                <c:pt idx="1500">
                  <c:v>60.457981103928397</c:v>
                </c:pt>
                <c:pt idx="1501">
                  <c:v>60.498259572352069</c:v>
                </c:pt>
                <c:pt idx="1502">
                  <c:v>60.538538040775734</c:v>
                </c:pt>
                <c:pt idx="1503">
                  <c:v>60.578816509199399</c:v>
                </c:pt>
                <c:pt idx="1504">
                  <c:v>60.619094977623071</c:v>
                </c:pt>
                <c:pt idx="1505">
                  <c:v>60.659373446046743</c:v>
                </c:pt>
                <c:pt idx="1506">
                  <c:v>60.699651914470415</c:v>
                </c:pt>
                <c:pt idx="1507">
                  <c:v>60.739930382894087</c:v>
                </c:pt>
                <c:pt idx="1508">
                  <c:v>60.780208851317752</c:v>
                </c:pt>
                <c:pt idx="1509">
                  <c:v>60.820487319741417</c:v>
                </c:pt>
                <c:pt idx="1510">
                  <c:v>60.860765788165089</c:v>
                </c:pt>
                <c:pt idx="1511">
                  <c:v>60.901044256588762</c:v>
                </c:pt>
                <c:pt idx="1512">
                  <c:v>60.941322725012434</c:v>
                </c:pt>
                <c:pt idx="1513">
                  <c:v>60.981601193436106</c:v>
                </c:pt>
                <c:pt idx="1514">
                  <c:v>61.021879661859778</c:v>
                </c:pt>
                <c:pt idx="1515">
                  <c:v>61.062158130283436</c:v>
                </c:pt>
                <c:pt idx="1516">
                  <c:v>61.102436598707108</c:v>
                </c:pt>
                <c:pt idx="1517">
                  <c:v>61.14271506713078</c:v>
                </c:pt>
                <c:pt idx="1518">
                  <c:v>61.182993535554452</c:v>
                </c:pt>
                <c:pt idx="1519">
                  <c:v>61.223272003978124</c:v>
                </c:pt>
                <c:pt idx="1520">
                  <c:v>61.263550472401796</c:v>
                </c:pt>
                <c:pt idx="1521">
                  <c:v>61.303828940825454</c:v>
                </c:pt>
                <c:pt idx="1522">
                  <c:v>61.344107409249126</c:v>
                </c:pt>
                <c:pt idx="1523">
                  <c:v>61.384385877672798</c:v>
                </c:pt>
                <c:pt idx="1524">
                  <c:v>61.424664346096471</c:v>
                </c:pt>
                <c:pt idx="1525">
                  <c:v>61.464942814520143</c:v>
                </c:pt>
                <c:pt idx="1526">
                  <c:v>61.505221282943815</c:v>
                </c:pt>
                <c:pt idx="1527">
                  <c:v>61.545499751367473</c:v>
                </c:pt>
                <c:pt idx="1528">
                  <c:v>61.585778219791145</c:v>
                </c:pt>
                <c:pt idx="1529">
                  <c:v>61.626056688214817</c:v>
                </c:pt>
                <c:pt idx="1530">
                  <c:v>61.666335156638489</c:v>
                </c:pt>
                <c:pt idx="1531">
                  <c:v>61.706613625062161</c:v>
                </c:pt>
                <c:pt idx="1532">
                  <c:v>61.746892093485833</c:v>
                </c:pt>
                <c:pt idx="1533">
                  <c:v>61.787170561909491</c:v>
                </c:pt>
                <c:pt idx="1534">
                  <c:v>61.827449030333163</c:v>
                </c:pt>
                <c:pt idx="1535">
                  <c:v>61.867727498756835</c:v>
                </c:pt>
                <c:pt idx="1536">
                  <c:v>61.908005967180507</c:v>
                </c:pt>
                <c:pt idx="1537">
                  <c:v>61.94828443560418</c:v>
                </c:pt>
                <c:pt idx="1538">
                  <c:v>61.988562904027852</c:v>
                </c:pt>
                <c:pt idx="1539">
                  <c:v>62.02884137245151</c:v>
                </c:pt>
                <c:pt idx="1540">
                  <c:v>62.069119840875182</c:v>
                </c:pt>
                <c:pt idx="1541">
                  <c:v>62.109398309298854</c:v>
                </c:pt>
                <c:pt idx="1542">
                  <c:v>62.149676777722526</c:v>
                </c:pt>
                <c:pt idx="1543">
                  <c:v>62.189955246146198</c:v>
                </c:pt>
                <c:pt idx="1544">
                  <c:v>62.23023371456987</c:v>
                </c:pt>
                <c:pt idx="1545">
                  <c:v>62.270512182993535</c:v>
                </c:pt>
                <c:pt idx="1546">
                  <c:v>62.3107906514172</c:v>
                </c:pt>
                <c:pt idx="1547">
                  <c:v>62.351069119840872</c:v>
                </c:pt>
                <c:pt idx="1548">
                  <c:v>62.391347588264544</c:v>
                </c:pt>
                <c:pt idx="1549">
                  <c:v>62.431626056688216</c:v>
                </c:pt>
                <c:pt idx="1550">
                  <c:v>62.471904525111889</c:v>
                </c:pt>
                <c:pt idx="1551">
                  <c:v>62.512182993535554</c:v>
                </c:pt>
                <c:pt idx="1552">
                  <c:v>62.552461461959226</c:v>
                </c:pt>
                <c:pt idx="1553">
                  <c:v>62.592739930382891</c:v>
                </c:pt>
                <c:pt idx="1554">
                  <c:v>62.633018398806563</c:v>
                </c:pt>
                <c:pt idx="1555">
                  <c:v>62.673296867230235</c:v>
                </c:pt>
                <c:pt idx="1556">
                  <c:v>62.713575335653907</c:v>
                </c:pt>
                <c:pt idx="1557">
                  <c:v>62.753853804077572</c:v>
                </c:pt>
                <c:pt idx="1558">
                  <c:v>62.794132272501244</c:v>
                </c:pt>
                <c:pt idx="1559">
                  <c:v>62.834410740924916</c:v>
                </c:pt>
                <c:pt idx="1560">
                  <c:v>62.874689209348581</c:v>
                </c:pt>
                <c:pt idx="1561">
                  <c:v>62.914967677772253</c:v>
                </c:pt>
                <c:pt idx="1562">
                  <c:v>62.955246146195925</c:v>
                </c:pt>
                <c:pt idx="1563">
                  <c:v>62.99552461461959</c:v>
                </c:pt>
                <c:pt idx="1564">
                  <c:v>63.035803083043263</c:v>
                </c:pt>
                <c:pt idx="1565">
                  <c:v>63.076081551466935</c:v>
                </c:pt>
                <c:pt idx="1566">
                  <c:v>63.1163600198906</c:v>
                </c:pt>
                <c:pt idx="1567">
                  <c:v>63.156638488314272</c:v>
                </c:pt>
                <c:pt idx="1568">
                  <c:v>63.196916956737944</c:v>
                </c:pt>
                <c:pt idx="1569">
                  <c:v>63.237195425161609</c:v>
                </c:pt>
                <c:pt idx="1570">
                  <c:v>63.277473893585281</c:v>
                </c:pt>
                <c:pt idx="1571">
                  <c:v>63.317752362008953</c:v>
                </c:pt>
                <c:pt idx="1572">
                  <c:v>63.358030830432625</c:v>
                </c:pt>
                <c:pt idx="1573">
                  <c:v>63.39830929885629</c:v>
                </c:pt>
                <c:pt idx="1574">
                  <c:v>63.438587767279955</c:v>
                </c:pt>
                <c:pt idx="1575">
                  <c:v>63.478866235703627</c:v>
                </c:pt>
                <c:pt idx="1576">
                  <c:v>63.519144704127299</c:v>
                </c:pt>
                <c:pt idx="1577">
                  <c:v>63.559423172550972</c:v>
                </c:pt>
                <c:pt idx="1578">
                  <c:v>63.599701640974644</c:v>
                </c:pt>
                <c:pt idx="1579">
                  <c:v>63.639980109398316</c:v>
                </c:pt>
                <c:pt idx="1580">
                  <c:v>63.680258577821974</c:v>
                </c:pt>
                <c:pt idx="1581">
                  <c:v>63.720537046245646</c:v>
                </c:pt>
                <c:pt idx="1582">
                  <c:v>63.760815514669318</c:v>
                </c:pt>
                <c:pt idx="1583">
                  <c:v>63.80109398309299</c:v>
                </c:pt>
                <c:pt idx="1584">
                  <c:v>63.841372451516662</c:v>
                </c:pt>
                <c:pt idx="1585">
                  <c:v>63.881650919940334</c:v>
                </c:pt>
                <c:pt idx="1586">
                  <c:v>63.921929388363992</c:v>
                </c:pt>
                <c:pt idx="1587">
                  <c:v>63.962207856787664</c:v>
                </c:pt>
                <c:pt idx="1588">
                  <c:v>64.002486325211336</c:v>
                </c:pt>
                <c:pt idx="1589">
                  <c:v>64.042764793635001</c:v>
                </c:pt>
                <c:pt idx="1590">
                  <c:v>64.083043262058681</c:v>
                </c:pt>
                <c:pt idx="1591">
                  <c:v>64.123321730482346</c:v>
                </c:pt>
                <c:pt idx="1592">
                  <c:v>64.163600198906011</c:v>
                </c:pt>
                <c:pt idx="1593">
                  <c:v>64.20387866732969</c:v>
                </c:pt>
                <c:pt idx="1594">
                  <c:v>64.244157135753355</c:v>
                </c:pt>
                <c:pt idx="1595">
                  <c:v>64.28443560417702</c:v>
                </c:pt>
                <c:pt idx="1596">
                  <c:v>64.324714072600699</c:v>
                </c:pt>
                <c:pt idx="1597">
                  <c:v>64.364992541024364</c:v>
                </c:pt>
                <c:pt idx="1598">
                  <c:v>64.405271009448029</c:v>
                </c:pt>
                <c:pt idx="1599">
                  <c:v>64.445549477871708</c:v>
                </c:pt>
                <c:pt idx="1600">
                  <c:v>64.485827946295373</c:v>
                </c:pt>
                <c:pt idx="1601">
                  <c:v>64.526106414719052</c:v>
                </c:pt>
                <c:pt idx="1602">
                  <c:v>64.566384883142717</c:v>
                </c:pt>
                <c:pt idx="1603">
                  <c:v>64.606663351566382</c:v>
                </c:pt>
                <c:pt idx="1604">
                  <c:v>64.646941819990047</c:v>
                </c:pt>
                <c:pt idx="1605">
                  <c:v>64.687220288413727</c:v>
                </c:pt>
                <c:pt idx="1606">
                  <c:v>64.727498756837392</c:v>
                </c:pt>
                <c:pt idx="1607">
                  <c:v>64.767777225261071</c:v>
                </c:pt>
                <c:pt idx="1608">
                  <c:v>64.808055693684736</c:v>
                </c:pt>
                <c:pt idx="1609">
                  <c:v>64.848334162108401</c:v>
                </c:pt>
                <c:pt idx="1610">
                  <c:v>64.888612630532066</c:v>
                </c:pt>
                <c:pt idx="1611">
                  <c:v>64.928891098955745</c:v>
                </c:pt>
                <c:pt idx="1612">
                  <c:v>64.96916956737941</c:v>
                </c:pt>
                <c:pt idx="1613">
                  <c:v>65.009448035803089</c:v>
                </c:pt>
                <c:pt idx="1614">
                  <c:v>65.049726504226754</c:v>
                </c:pt>
                <c:pt idx="1615">
                  <c:v>65.090004972650434</c:v>
                </c:pt>
                <c:pt idx="1616">
                  <c:v>65.130283441074084</c:v>
                </c:pt>
                <c:pt idx="1617">
                  <c:v>65.170561909497764</c:v>
                </c:pt>
                <c:pt idx="1618">
                  <c:v>65.210840377921429</c:v>
                </c:pt>
                <c:pt idx="1619">
                  <c:v>65.251118846345108</c:v>
                </c:pt>
                <c:pt idx="1620">
                  <c:v>65.291397314768773</c:v>
                </c:pt>
                <c:pt idx="1621">
                  <c:v>65.331675783192452</c:v>
                </c:pt>
                <c:pt idx="1622">
                  <c:v>65.371954251616103</c:v>
                </c:pt>
                <c:pt idx="1623">
                  <c:v>65.412232720039782</c:v>
                </c:pt>
                <c:pt idx="1624">
                  <c:v>65.452511188463447</c:v>
                </c:pt>
                <c:pt idx="1625">
                  <c:v>65.492789656887126</c:v>
                </c:pt>
                <c:pt idx="1626">
                  <c:v>65.533068125310791</c:v>
                </c:pt>
                <c:pt idx="1627">
                  <c:v>65.57334659373447</c:v>
                </c:pt>
                <c:pt idx="1628">
                  <c:v>65.613625062158121</c:v>
                </c:pt>
                <c:pt idx="1629">
                  <c:v>65.6539035305818</c:v>
                </c:pt>
                <c:pt idx="1630">
                  <c:v>65.694181999005465</c:v>
                </c:pt>
                <c:pt idx="1631">
                  <c:v>65.734460467429145</c:v>
                </c:pt>
                <c:pt idx="1632">
                  <c:v>65.77473893585281</c:v>
                </c:pt>
                <c:pt idx="1633">
                  <c:v>65.815017404276489</c:v>
                </c:pt>
                <c:pt idx="1634">
                  <c:v>65.85529587270014</c:v>
                </c:pt>
                <c:pt idx="1635">
                  <c:v>65.895574341123819</c:v>
                </c:pt>
                <c:pt idx="1636">
                  <c:v>65.935852809547484</c:v>
                </c:pt>
                <c:pt idx="1637">
                  <c:v>65.976131277971163</c:v>
                </c:pt>
                <c:pt idx="1638">
                  <c:v>66.016409746394828</c:v>
                </c:pt>
                <c:pt idx="1639">
                  <c:v>66.056688214818507</c:v>
                </c:pt>
                <c:pt idx="1640">
                  <c:v>66.096966683242158</c:v>
                </c:pt>
                <c:pt idx="1641">
                  <c:v>66.137245151665837</c:v>
                </c:pt>
                <c:pt idx="1642">
                  <c:v>66.177523620089502</c:v>
                </c:pt>
                <c:pt idx="1643">
                  <c:v>66.217802088513182</c:v>
                </c:pt>
                <c:pt idx="1644">
                  <c:v>66.258080556936847</c:v>
                </c:pt>
                <c:pt idx="1645">
                  <c:v>66.298359025360526</c:v>
                </c:pt>
                <c:pt idx="1646">
                  <c:v>66.338637493784191</c:v>
                </c:pt>
                <c:pt idx="1647">
                  <c:v>66.378915962207856</c:v>
                </c:pt>
                <c:pt idx="1648">
                  <c:v>66.419194430631521</c:v>
                </c:pt>
                <c:pt idx="1649">
                  <c:v>66.4594728990552</c:v>
                </c:pt>
                <c:pt idx="1650">
                  <c:v>66.499751367478865</c:v>
                </c:pt>
                <c:pt idx="1651">
                  <c:v>66.540029835902544</c:v>
                </c:pt>
                <c:pt idx="1652">
                  <c:v>66.580308304326209</c:v>
                </c:pt>
                <c:pt idx="1653">
                  <c:v>66.620586772749874</c:v>
                </c:pt>
                <c:pt idx="1654">
                  <c:v>66.660865241173539</c:v>
                </c:pt>
                <c:pt idx="1655">
                  <c:v>66.701143709597218</c:v>
                </c:pt>
                <c:pt idx="1656">
                  <c:v>66.741422178020883</c:v>
                </c:pt>
                <c:pt idx="1657">
                  <c:v>66.781700646444563</c:v>
                </c:pt>
                <c:pt idx="1658">
                  <c:v>66.821979114868228</c:v>
                </c:pt>
                <c:pt idx="1659">
                  <c:v>66.862257583291893</c:v>
                </c:pt>
                <c:pt idx="1660">
                  <c:v>66.902536051715558</c:v>
                </c:pt>
                <c:pt idx="1661">
                  <c:v>66.942814520139237</c:v>
                </c:pt>
                <c:pt idx="1662">
                  <c:v>66.983092988562902</c:v>
                </c:pt>
                <c:pt idx="1663">
                  <c:v>67.023371456986567</c:v>
                </c:pt>
                <c:pt idx="1664">
                  <c:v>67.063649925410246</c:v>
                </c:pt>
                <c:pt idx="1665">
                  <c:v>67.103928393833911</c:v>
                </c:pt>
                <c:pt idx="1666">
                  <c:v>67.14420686225759</c:v>
                </c:pt>
                <c:pt idx="1667">
                  <c:v>67.184485330681255</c:v>
                </c:pt>
                <c:pt idx="1668">
                  <c:v>67.22476379910492</c:v>
                </c:pt>
                <c:pt idx="1669">
                  <c:v>67.265042267528585</c:v>
                </c:pt>
                <c:pt idx="1670">
                  <c:v>67.305320735952264</c:v>
                </c:pt>
                <c:pt idx="1671">
                  <c:v>67.34559920437593</c:v>
                </c:pt>
                <c:pt idx="1672">
                  <c:v>67.385877672799609</c:v>
                </c:pt>
                <c:pt idx="1673">
                  <c:v>67.426156141223274</c:v>
                </c:pt>
                <c:pt idx="1674">
                  <c:v>67.466434609646939</c:v>
                </c:pt>
                <c:pt idx="1675">
                  <c:v>67.506713078070604</c:v>
                </c:pt>
                <c:pt idx="1676">
                  <c:v>67.546991546494283</c:v>
                </c:pt>
                <c:pt idx="1677">
                  <c:v>67.587270014917948</c:v>
                </c:pt>
                <c:pt idx="1678">
                  <c:v>67.627548483341627</c:v>
                </c:pt>
                <c:pt idx="1679">
                  <c:v>67.667826951765292</c:v>
                </c:pt>
                <c:pt idx="1680">
                  <c:v>67.708105420188957</c:v>
                </c:pt>
                <c:pt idx="1681">
                  <c:v>67.748383888612622</c:v>
                </c:pt>
                <c:pt idx="1682">
                  <c:v>67.788662357036301</c:v>
                </c:pt>
                <c:pt idx="1683">
                  <c:v>67.828940825459966</c:v>
                </c:pt>
                <c:pt idx="1684">
                  <c:v>67.869219293883646</c:v>
                </c:pt>
                <c:pt idx="1685">
                  <c:v>67.909497762307311</c:v>
                </c:pt>
                <c:pt idx="1686">
                  <c:v>67.94977623073099</c:v>
                </c:pt>
                <c:pt idx="1687">
                  <c:v>67.990054699154641</c:v>
                </c:pt>
                <c:pt idx="1688">
                  <c:v>68.03033316757832</c:v>
                </c:pt>
                <c:pt idx="1689">
                  <c:v>68.070611636001985</c:v>
                </c:pt>
                <c:pt idx="1690">
                  <c:v>68.110890104425664</c:v>
                </c:pt>
                <c:pt idx="1691">
                  <c:v>68.151168572849329</c:v>
                </c:pt>
                <c:pt idx="1692">
                  <c:v>68.191447041273008</c:v>
                </c:pt>
                <c:pt idx="1693">
                  <c:v>68.231725509696659</c:v>
                </c:pt>
                <c:pt idx="1694">
                  <c:v>68.272003978120338</c:v>
                </c:pt>
                <c:pt idx="1695">
                  <c:v>68.312282446544003</c:v>
                </c:pt>
                <c:pt idx="1696">
                  <c:v>68.352560914967682</c:v>
                </c:pt>
                <c:pt idx="1697">
                  <c:v>68.392839383391347</c:v>
                </c:pt>
                <c:pt idx="1698">
                  <c:v>68.433117851815027</c:v>
                </c:pt>
                <c:pt idx="1699">
                  <c:v>68.473396320238678</c:v>
                </c:pt>
                <c:pt idx="1700">
                  <c:v>68.513674788662357</c:v>
                </c:pt>
                <c:pt idx="1701">
                  <c:v>68.553953257086022</c:v>
                </c:pt>
                <c:pt idx="1702">
                  <c:v>68.594231725509701</c:v>
                </c:pt>
                <c:pt idx="1703">
                  <c:v>68.634510193933366</c:v>
                </c:pt>
                <c:pt idx="1704">
                  <c:v>68.674788662357045</c:v>
                </c:pt>
                <c:pt idx="1705">
                  <c:v>68.715067130780696</c:v>
                </c:pt>
                <c:pt idx="1706">
                  <c:v>68.755345599204375</c:v>
                </c:pt>
                <c:pt idx="1707">
                  <c:v>68.79562406762804</c:v>
                </c:pt>
                <c:pt idx="1708">
                  <c:v>68.835902536051719</c:v>
                </c:pt>
                <c:pt idx="1709">
                  <c:v>68.876181004475384</c:v>
                </c:pt>
                <c:pt idx="1710">
                  <c:v>68.916459472899064</c:v>
                </c:pt>
                <c:pt idx="1711">
                  <c:v>68.956737941322714</c:v>
                </c:pt>
                <c:pt idx="1712">
                  <c:v>68.997016409746394</c:v>
                </c:pt>
                <c:pt idx="1713">
                  <c:v>69.037294878170059</c:v>
                </c:pt>
                <c:pt idx="1714">
                  <c:v>69.077573346593738</c:v>
                </c:pt>
                <c:pt idx="1715">
                  <c:v>69.117851815017403</c:v>
                </c:pt>
                <c:pt idx="1716">
                  <c:v>69.158130283441082</c:v>
                </c:pt>
                <c:pt idx="1717">
                  <c:v>69.198408751864747</c:v>
                </c:pt>
                <c:pt idx="1718">
                  <c:v>69.238687220288412</c:v>
                </c:pt>
                <c:pt idx="1719">
                  <c:v>69.278965688712077</c:v>
                </c:pt>
                <c:pt idx="1720">
                  <c:v>69.319244157135756</c:v>
                </c:pt>
                <c:pt idx="1721">
                  <c:v>69.359522625559421</c:v>
                </c:pt>
                <c:pt idx="1722">
                  <c:v>69.3998010939831</c:v>
                </c:pt>
                <c:pt idx="1723">
                  <c:v>69.440079562406765</c:v>
                </c:pt>
                <c:pt idx="1724">
                  <c:v>69.48035803083043</c:v>
                </c:pt>
                <c:pt idx="1725">
                  <c:v>69.520636499254095</c:v>
                </c:pt>
                <c:pt idx="1726">
                  <c:v>69.560914967677775</c:v>
                </c:pt>
                <c:pt idx="1727">
                  <c:v>69.60119343610144</c:v>
                </c:pt>
                <c:pt idx="1728">
                  <c:v>69.641471904525119</c:v>
                </c:pt>
                <c:pt idx="1729">
                  <c:v>69.681750372948784</c:v>
                </c:pt>
                <c:pt idx="1730">
                  <c:v>69.722028841372449</c:v>
                </c:pt>
                <c:pt idx="1731">
                  <c:v>69.762307309796114</c:v>
                </c:pt>
                <c:pt idx="1732">
                  <c:v>69.802585778219793</c:v>
                </c:pt>
                <c:pt idx="1733">
                  <c:v>69.842864246643458</c:v>
                </c:pt>
                <c:pt idx="1734">
                  <c:v>69.883142715067137</c:v>
                </c:pt>
                <c:pt idx="1735">
                  <c:v>69.923421183490802</c:v>
                </c:pt>
                <c:pt idx="1736">
                  <c:v>69.963699651914467</c:v>
                </c:pt>
                <c:pt idx="1737">
                  <c:v>70.003978120338147</c:v>
                </c:pt>
                <c:pt idx="1738">
                  <c:v>70.044256588761812</c:v>
                </c:pt>
                <c:pt idx="1739">
                  <c:v>70.084535057185477</c:v>
                </c:pt>
                <c:pt idx="1740">
                  <c:v>70.124813525609156</c:v>
                </c:pt>
                <c:pt idx="1741">
                  <c:v>70.165091994032821</c:v>
                </c:pt>
                <c:pt idx="1742">
                  <c:v>70.205370462456486</c:v>
                </c:pt>
                <c:pt idx="1743">
                  <c:v>70.245648930880165</c:v>
                </c:pt>
                <c:pt idx="1744">
                  <c:v>70.28592739930383</c:v>
                </c:pt>
                <c:pt idx="1745">
                  <c:v>70.326205867727495</c:v>
                </c:pt>
                <c:pt idx="1746">
                  <c:v>70.366484336151174</c:v>
                </c:pt>
                <c:pt idx="1747">
                  <c:v>70.406762804574839</c:v>
                </c:pt>
                <c:pt idx="1748">
                  <c:v>70.447041272998504</c:v>
                </c:pt>
                <c:pt idx="1749">
                  <c:v>70.487319741422183</c:v>
                </c:pt>
                <c:pt idx="1750">
                  <c:v>70.527598209845848</c:v>
                </c:pt>
                <c:pt idx="1751">
                  <c:v>70.567876678269528</c:v>
                </c:pt>
                <c:pt idx="1752">
                  <c:v>70.608155146693178</c:v>
                </c:pt>
                <c:pt idx="1753">
                  <c:v>70.648433615116858</c:v>
                </c:pt>
                <c:pt idx="1754">
                  <c:v>70.688712083540523</c:v>
                </c:pt>
                <c:pt idx="1755">
                  <c:v>70.728990551964202</c:v>
                </c:pt>
                <c:pt idx="1756">
                  <c:v>70.769269020387867</c:v>
                </c:pt>
                <c:pt idx="1757">
                  <c:v>70.809547488811546</c:v>
                </c:pt>
                <c:pt idx="1758">
                  <c:v>70.849825957235197</c:v>
                </c:pt>
                <c:pt idx="1759">
                  <c:v>70.890104425658876</c:v>
                </c:pt>
                <c:pt idx="1760">
                  <c:v>70.930382894082541</c:v>
                </c:pt>
                <c:pt idx="1761">
                  <c:v>70.97066136250622</c:v>
                </c:pt>
                <c:pt idx="1762">
                  <c:v>71.010939830929885</c:v>
                </c:pt>
                <c:pt idx="1763">
                  <c:v>71.051218299353565</c:v>
                </c:pt>
                <c:pt idx="1764">
                  <c:v>71.091496767777215</c:v>
                </c:pt>
                <c:pt idx="1765">
                  <c:v>71.131775236200895</c:v>
                </c:pt>
                <c:pt idx="1766">
                  <c:v>71.17205370462456</c:v>
                </c:pt>
                <c:pt idx="1767">
                  <c:v>71.212332173048239</c:v>
                </c:pt>
                <c:pt idx="1768">
                  <c:v>71.252610641471904</c:v>
                </c:pt>
                <c:pt idx="1769">
                  <c:v>71.292889109895583</c:v>
                </c:pt>
                <c:pt idx="1770">
                  <c:v>71.333167578319234</c:v>
                </c:pt>
                <c:pt idx="1771">
                  <c:v>71.373446046742913</c:v>
                </c:pt>
                <c:pt idx="1772">
                  <c:v>71.413724515166578</c:v>
                </c:pt>
                <c:pt idx="1773">
                  <c:v>71.454002983590257</c:v>
                </c:pt>
                <c:pt idx="1774">
                  <c:v>71.494281452013922</c:v>
                </c:pt>
                <c:pt idx="1775">
                  <c:v>71.534559920437601</c:v>
                </c:pt>
                <c:pt idx="1776">
                  <c:v>71.574838388861252</c:v>
                </c:pt>
                <c:pt idx="1777">
                  <c:v>71.615116857284931</c:v>
                </c:pt>
                <c:pt idx="1778">
                  <c:v>71.655395325708596</c:v>
                </c:pt>
                <c:pt idx="1779">
                  <c:v>71.695673794132276</c:v>
                </c:pt>
                <c:pt idx="1780">
                  <c:v>71.735952262555941</c:v>
                </c:pt>
                <c:pt idx="1781">
                  <c:v>71.77623073097962</c:v>
                </c:pt>
                <c:pt idx="1782">
                  <c:v>71.816509199403285</c:v>
                </c:pt>
                <c:pt idx="1783">
                  <c:v>71.85678766782695</c:v>
                </c:pt>
                <c:pt idx="1784">
                  <c:v>71.897066136250615</c:v>
                </c:pt>
                <c:pt idx="1785">
                  <c:v>71.937344604674294</c:v>
                </c:pt>
                <c:pt idx="1786">
                  <c:v>71.977623073097959</c:v>
                </c:pt>
                <c:pt idx="1787">
                  <c:v>72.017901541521638</c:v>
                </c:pt>
                <c:pt idx="1788">
                  <c:v>72.058180009945303</c:v>
                </c:pt>
                <c:pt idx="1789">
                  <c:v>72.098458478368968</c:v>
                </c:pt>
                <c:pt idx="1790">
                  <c:v>72.138736946792633</c:v>
                </c:pt>
                <c:pt idx="1791">
                  <c:v>72.179015415216313</c:v>
                </c:pt>
                <c:pt idx="1792">
                  <c:v>72.219293883639978</c:v>
                </c:pt>
                <c:pt idx="1793">
                  <c:v>72.259572352063657</c:v>
                </c:pt>
                <c:pt idx="1794">
                  <c:v>72.299850820487322</c:v>
                </c:pt>
                <c:pt idx="1795">
                  <c:v>72.340129288910987</c:v>
                </c:pt>
                <c:pt idx="1796">
                  <c:v>72.380407757334652</c:v>
                </c:pt>
                <c:pt idx="1797">
                  <c:v>72.420686225758331</c:v>
                </c:pt>
                <c:pt idx="1798">
                  <c:v>72.460964694181996</c:v>
                </c:pt>
                <c:pt idx="1799">
                  <c:v>72.501243162605675</c:v>
                </c:pt>
                <c:pt idx="1800">
                  <c:v>72.54152163102934</c:v>
                </c:pt>
                <c:pt idx="1801">
                  <c:v>72.581800099453005</c:v>
                </c:pt>
                <c:pt idx="1802">
                  <c:v>72.622078567876684</c:v>
                </c:pt>
                <c:pt idx="1803">
                  <c:v>72.662357036300349</c:v>
                </c:pt>
                <c:pt idx="1804">
                  <c:v>72.702635504724014</c:v>
                </c:pt>
                <c:pt idx="1805">
                  <c:v>72.742913973147694</c:v>
                </c:pt>
                <c:pt idx="1806">
                  <c:v>72.783192441571359</c:v>
                </c:pt>
                <c:pt idx="1807">
                  <c:v>72.823470909995024</c:v>
                </c:pt>
                <c:pt idx="1808">
                  <c:v>72.863749378418703</c:v>
                </c:pt>
                <c:pt idx="1809">
                  <c:v>72.904027846842368</c:v>
                </c:pt>
                <c:pt idx="1810">
                  <c:v>72.944306315266033</c:v>
                </c:pt>
                <c:pt idx="1811">
                  <c:v>72.984584783689712</c:v>
                </c:pt>
                <c:pt idx="1812">
                  <c:v>73.024863252113377</c:v>
                </c:pt>
                <c:pt idx="1813">
                  <c:v>73.065141720537042</c:v>
                </c:pt>
                <c:pt idx="1814">
                  <c:v>73.105420188960721</c:v>
                </c:pt>
                <c:pt idx="1815">
                  <c:v>73.145698657384386</c:v>
                </c:pt>
                <c:pt idx="1816">
                  <c:v>73.185977125808051</c:v>
                </c:pt>
                <c:pt idx="1817">
                  <c:v>73.226255594231731</c:v>
                </c:pt>
                <c:pt idx="1818">
                  <c:v>73.266534062655396</c:v>
                </c:pt>
                <c:pt idx="1819">
                  <c:v>73.306812531079061</c:v>
                </c:pt>
                <c:pt idx="1820">
                  <c:v>73.34709099950274</c:v>
                </c:pt>
                <c:pt idx="1821">
                  <c:v>73.387369467926405</c:v>
                </c:pt>
                <c:pt idx="1822">
                  <c:v>73.427647936350084</c:v>
                </c:pt>
                <c:pt idx="1823">
                  <c:v>73.467926404773749</c:v>
                </c:pt>
                <c:pt idx="1824">
                  <c:v>73.508204873197414</c:v>
                </c:pt>
                <c:pt idx="1825">
                  <c:v>73.548483341621079</c:v>
                </c:pt>
                <c:pt idx="1826">
                  <c:v>73.588761810044758</c:v>
                </c:pt>
                <c:pt idx="1827">
                  <c:v>73.629040278468423</c:v>
                </c:pt>
                <c:pt idx="1828">
                  <c:v>73.669318746892102</c:v>
                </c:pt>
                <c:pt idx="1829">
                  <c:v>73.709597215315767</c:v>
                </c:pt>
                <c:pt idx="1830">
                  <c:v>73.749875683739432</c:v>
                </c:pt>
                <c:pt idx="1831">
                  <c:v>73.790154152163097</c:v>
                </c:pt>
                <c:pt idx="1832">
                  <c:v>73.830432620586777</c:v>
                </c:pt>
                <c:pt idx="1833">
                  <c:v>73.870711089010442</c:v>
                </c:pt>
                <c:pt idx="1834">
                  <c:v>73.910989557434121</c:v>
                </c:pt>
                <c:pt idx="1835">
                  <c:v>73.951268025857786</c:v>
                </c:pt>
                <c:pt idx="1836">
                  <c:v>73.991546494281451</c:v>
                </c:pt>
                <c:pt idx="1837">
                  <c:v>74.031824962705116</c:v>
                </c:pt>
                <c:pt idx="1838">
                  <c:v>74.072103431128795</c:v>
                </c:pt>
                <c:pt idx="1839">
                  <c:v>74.11238189955246</c:v>
                </c:pt>
                <c:pt idx="1840">
                  <c:v>74.152660367976139</c:v>
                </c:pt>
                <c:pt idx="1841">
                  <c:v>74.19293883639979</c:v>
                </c:pt>
                <c:pt idx="1842">
                  <c:v>74.233217304823469</c:v>
                </c:pt>
                <c:pt idx="1843">
                  <c:v>74.273495773247134</c:v>
                </c:pt>
                <c:pt idx="1844">
                  <c:v>74.313774241670814</c:v>
                </c:pt>
                <c:pt idx="1845">
                  <c:v>74.354052710094479</c:v>
                </c:pt>
                <c:pt idx="1846">
                  <c:v>74.394331178518158</c:v>
                </c:pt>
                <c:pt idx="1847">
                  <c:v>74.434609646941823</c:v>
                </c:pt>
                <c:pt idx="1848">
                  <c:v>74.474888115365488</c:v>
                </c:pt>
                <c:pt idx="1849">
                  <c:v>74.515166583789153</c:v>
                </c:pt>
                <c:pt idx="1850">
                  <c:v>74.555445052212832</c:v>
                </c:pt>
                <c:pt idx="1851">
                  <c:v>74.595723520636497</c:v>
                </c:pt>
                <c:pt idx="1852">
                  <c:v>74.636001989060176</c:v>
                </c:pt>
                <c:pt idx="1853">
                  <c:v>74.676280457483841</c:v>
                </c:pt>
                <c:pt idx="1854">
                  <c:v>74.716558925907506</c:v>
                </c:pt>
                <c:pt idx="1855">
                  <c:v>74.756837394331171</c:v>
                </c:pt>
                <c:pt idx="1856">
                  <c:v>74.79711586275485</c:v>
                </c:pt>
                <c:pt idx="1857">
                  <c:v>74.837394331178515</c:v>
                </c:pt>
                <c:pt idx="1858">
                  <c:v>74.877672799602195</c:v>
                </c:pt>
                <c:pt idx="1859">
                  <c:v>74.91795126802586</c:v>
                </c:pt>
                <c:pt idx="1860">
                  <c:v>74.958229736449525</c:v>
                </c:pt>
                <c:pt idx="1861">
                  <c:v>74.99850820487319</c:v>
                </c:pt>
                <c:pt idx="1862">
                  <c:v>75.038786673296869</c:v>
                </c:pt>
                <c:pt idx="1863">
                  <c:v>75.079065141720534</c:v>
                </c:pt>
                <c:pt idx="1864">
                  <c:v>75.119343610144213</c:v>
                </c:pt>
                <c:pt idx="1865">
                  <c:v>75.159622078567878</c:v>
                </c:pt>
                <c:pt idx="1866">
                  <c:v>75.199900546991543</c:v>
                </c:pt>
                <c:pt idx="1867">
                  <c:v>75.240179015415222</c:v>
                </c:pt>
                <c:pt idx="1868">
                  <c:v>75.280457483838887</c:v>
                </c:pt>
                <c:pt idx="1869">
                  <c:v>75.320735952262552</c:v>
                </c:pt>
                <c:pt idx="1870">
                  <c:v>75.361014420686232</c:v>
                </c:pt>
                <c:pt idx="1871">
                  <c:v>75.401292889109897</c:v>
                </c:pt>
                <c:pt idx="1872">
                  <c:v>75.441571357533562</c:v>
                </c:pt>
                <c:pt idx="1873">
                  <c:v>75.481849825957241</c:v>
                </c:pt>
                <c:pt idx="1874">
                  <c:v>75.522128294380906</c:v>
                </c:pt>
                <c:pt idx="1875">
                  <c:v>75.562406762804571</c:v>
                </c:pt>
                <c:pt idx="1876">
                  <c:v>75.60268523122825</c:v>
                </c:pt>
                <c:pt idx="1877">
                  <c:v>75.642963699651915</c:v>
                </c:pt>
                <c:pt idx="1878">
                  <c:v>75.68324216807558</c:v>
                </c:pt>
                <c:pt idx="1879">
                  <c:v>75.723520636499259</c:v>
                </c:pt>
                <c:pt idx="1880">
                  <c:v>75.763799104922924</c:v>
                </c:pt>
                <c:pt idx="1881">
                  <c:v>75.804077573346589</c:v>
                </c:pt>
                <c:pt idx="1882">
                  <c:v>75.844356041770268</c:v>
                </c:pt>
                <c:pt idx="1883">
                  <c:v>75.884634510193933</c:v>
                </c:pt>
                <c:pt idx="1884">
                  <c:v>75.924912978617598</c:v>
                </c:pt>
                <c:pt idx="1885">
                  <c:v>75.965191447041278</c:v>
                </c:pt>
                <c:pt idx="1886">
                  <c:v>76.005469915464943</c:v>
                </c:pt>
                <c:pt idx="1887">
                  <c:v>76.045748383888622</c:v>
                </c:pt>
                <c:pt idx="1888">
                  <c:v>76.086026852312287</c:v>
                </c:pt>
                <c:pt idx="1889">
                  <c:v>76.126305320735952</c:v>
                </c:pt>
                <c:pt idx="1890">
                  <c:v>76.166583789159617</c:v>
                </c:pt>
                <c:pt idx="1891">
                  <c:v>76.206862257583296</c:v>
                </c:pt>
                <c:pt idx="1892">
                  <c:v>76.247140726006961</c:v>
                </c:pt>
                <c:pt idx="1893">
                  <c:v>76.28741919443064</c:v>
                </c:pt>
                <c:pt idx="1894">
                  <c:v>76.327697662854305</c:v>
                </c:pt>
                <c:pt idx="1895">
                  <c:v>76.36797613127797</c:v>
                </c:pt>
                <c:pt idx="1896">
                  <c:v>76.408254599701635</c:v>
                </c:pt>
                <c:pt idx="1897">
                  <c:v>76.448533068125315</c:v>
                </c:pt>
                <c:pt idx="1898">
                  <c:v>76.48881153654898</c:v>
                </c:pt>
                <c:pt idx="1899">
                  <c:v>76.529090004972659</c:v>
                </c:pt>
                <c:pt idx="1900">
                  <c:v>76.569368473396324</c:v>
                </c:pt>
                <c:pt idx="1901">
                  <c:v>76.609646941819989</c:v>
                </c:pt>
                <c:pt idx="1902">
                  <c:v>76.649925410243654</c:v>
                </c:pt>
                <c:pt idx="1903">
                  <c:v>76.690203878667333</c:v>
                </c:pt>
                <c:pt idx="1904">
                  <c:v>76.730482347090998</c:v>
                </c:pt>
                <c:pt idx="1905">
                  <c:v>76.770760815514677</c:v>
                </c:pt>
                <c:pt idx="1906">
                  <c:v>76.811039283938342</c:v>
                </c:pt>
                <c:pt idx="1907">
                  <c:v>76.851317752362007</c:v>
                </c:pt>
                <c:pt idx="1908">
                  <c:v>76.891596220785672</c:v>
                </c:pt>
                <c:pt idx="1909">
                  <c:v>76.931874689209351</c:v>
                </c:pt>
                <c:pt idx="1910">
                  <c:v>76.972153157633016</c:v>
                </c:pt>
                <c:pt idx="1911">
                  <c:v>77.012431626056696</c:v>
                </c:pt>
                <c:pt idx="1912">
                  <c:v>77.052710094480361</c:v>
                </c:pt>
                <c:pt idx="1913">
                  <c:v>77.092988562904026</c:v>
                </c:pt>
                <c:pt idx="1914">
                  <c:v>77.133267031327691</c:v>
                </c:pt>
                <c:pt idx="1915">
                  <c:v>77.17354549975137</c:v>
                </c:pt>
                <c:pt idx="1916">
                  <c:v>77.213823968175035</c:v>
                </c:pt>
                <c:pt idx="1917">
                  <c:v>77.254102436598714</c:v>
                </c:pt>
                <c:pt idx="1918">
                  <c:v>77.294380905022379</c:v>
                </c:pt>
                <c:pt idx="1919">
                  <c:v>77.334659373446044</c:v>
                </c:pt>
                <c:pt idx="1920">
                  <c:v>77.374937841869709</c:v>
                </c:pt>
                <c:pt idx="1921">
                  <c:v>77.415216310293388</c:v>
                </c:pt>
                <c:pt idx="1922">
                  <c:v>77.455494778717053</c:v>
                </c:pt>
                <c:pt idx="1923">
                  <c:v>77.495773247140733</c:v>
                </c:pt>
                <c:pt idx="1924">
                  <c:v>77.536051715564398</c:v>
                </c:pt>
                <c:pt idx="1925">
                  <c:v>77.576330183988063</c:v>
                </c:pt>
                <c:pt idx="1926">
                  <c:v>77.616608652411728</c:v>
                </c:pt>
                <c:pt idx="1927">
                  <c:v>77.656887120835407</c:v>
                </c:pt>
                <c:pt idx="1928">
                  <c:v>77.697165589259072</c:v>
                </c:pt>
                <c:pt idx="1929">
                  <c:v>77.737444057682751</c:v>
                </c:pt>
                <c:pt idx="1930">
                  <c:v>77.777722526106416</c:v>
                </c:pt>
                <c:pt idx="1931">
                  <c:v>77.818000994530081</c:v>
                </c:pt>
                <c:pt idx="1932">
                  <c:v>77.858279462953746</c:v>
                </c:pt>
                <c:pt idx="1933">
                  <c:v>77.898557931377425</c:v>
                </c:pt>
                <c:pt idx="1934">
                  <c:v>77.93883639980109</c:v>
                </c:pt>
                <c:pt idx="1935">
                  <c:v>77.979114868224769</c:v>
                </c:pt>
                <c:pt idx="1936">
                  <c:v>78.019393336648434</c:v>
                </c:pt>
                <c:pt idx="1937">
                  <c:v>78.059671805072099</c:v>
                </c:pt>
                <c:pt idx="1938">
                  <c:v>78.099950273495779</c:v>
                </c:pt>
                <c:pt idx="1939">
                  <c:v>78.140228741919444</c:v>
                </c:pt>
                <c:pt idx="1940">
                  <c:v>78.180507210343109</c:v>
                </c:pt>
                <c:pt idx="1941">
                  <c:v>78.220785678766788</c:v>
                </c:pt>
                <c:pt idx="1942">
                  <c:v>78.261064147190453</c:v>
                </c:pt>
                <c:pt idx="1943">
                  <c:v>78.301342615614118</c:v>
                </c:pt>
                <c:pt idx="1944">
                  <c:v>78.341621084037797</c:v>
                </c:pt>
                <c:pt idx="1945">
                  <c:v>78.381899552461462</c:v>
                </c:pt>
                <c:pt idx="1946">
                  <c:v>78.422178020885127</c:v>
                </c:pt>
                <c:pt idx="1947">
                  <c:v>78.462456489308806</c:v>
                </c:pt>
                <c:pt idx="1948">
                  <c:v>78.502734957732471</c:v>
                </c:pt>
                <c:pt idx="1949">
                  <c:v>78.543013426156136</c:v>
                </c:pt>
                <c:pt idx="1950">
                  <c:v>78.583291894579816</c:v>
                </c:pt>
                <c:pt idx="1951">
                  <c:v>78.623570363003481</c:v>
                </c:pt>
                <c:pt idx="1952">
                  <c:v>78.663848831427146</c:v>
                </c:pt>
                <c:pt idx="1953">
                  <c:v>78.704127299850825</c:v>
                </c:pt>
                <c:pt idx="1954">
                  <c:v>78.74440576827449</c:v>
                </c:pt>
                <c:pt idx="1955">
                  <c:v>78.784684236698155</c:v>
                </c:pt>
                <c:pt idx="1956">
                  <c:v>78.824962705121834</c:v>
                </c:pt>
                <c:pt idx="1957">
                  <c:v>78.865241173545499</c:v>
                </c:pt>
                <c:pt idx="1958">
                  <c:v>78.905519641969178</c:v>
                </c:pt>
                <c:pt idx="1959">
                  <c:v>78.945798110392843</c:v>
                </c:pt>
                <c:pt idx="1960">
                  <c:v>78.986076578816508</c:v>
                </c:pt>
                <c:pt idx="1961">
                  <c:v>79.026355047240173</c:v>
                </c:pt>
                <c:pt idx="1962">
                  <c:v>79.066633515663852</c:v>
                </c:pt>
                <c:pt idx="1963">
                  <c:v>79.106911984087517</c:v>
                </c:pt>
                <c:pt idx="1964">
                  <c:v>79.147190452511197</c:v>
                </c:pt>
                <c:pt idx="1965">
                  <c:v>79.187468920934862</c:v>
                </c:pt>
                <c:pt idx="1966">
                  <c:v>79.227747389358527</c:v>
                </c:pt>
                <c:pt idx="1967">
                  <c:v>79.268025857782192</c:v>
                </c:pt>
                <c:pt idx="1968">
                  <c:v>79.308304326205871</c:v>
                </c:pt>
                <c:pt idx="1969">
                  <c:v>79.348582794629536</c:v>
                </c:pt>
                <c:pt idx="1970">
                  <c:v>79.388861263053215</c:v>
                </c:pt>
                <c:pt idx="1971">
                  <c:v>79.42913973147688</c:v>
                </c:pt>
                <c:pt idx="1972">
                  <c:v>79.469418199900545</c:v>
                </c:pt>
                <c:pt idx="1973">
                  <c:v>79.50969666832421</c:v>
                </c:pt>
                <c:pt idx="1974">
                  <c:v>79.549975136747889</c:v>
                </c:pt>
                <c:pt idx="1975">
                  <c:v>79.590253605171554</c:v>
                </c:pt>
                <c:pt idx="1976">
                  <c:v>79.630532073595234</c:v>
                </c:pt>
                <c:pt idx="1977">
                  <c:v>79.670810542018899</c:v>
                </c:pt>
                <c:pt idx="1978">
                  <c:v>79.711089010442564</c:v>
                </c:pt>
                <c:pt idx="1979">
                  <c:v>79.751367478866229</c:v>
                </c:pt>
                <c:pt idx="1980">
                  <c:v>79.791645947289908</c:v>
                </c:pt>
                <c:pt idx="1981">
                  <c:v>79.831924415713573</c:v>
                </c:pt>
                <c:pt idx="1982">
                  <c:v>79.872202884137252</c:v>
                </c:pt>
                <c:pt idx="1983">
                  <c:v>79.912481352560917</c:v>
                </c:pt>
                <c:pt idx="1984">
                  <c:v>79.952759820984582</c:v>
                </c:pt>
                <c:pt idx="1985">
                  <c:v>79.993038289408247</c:v>
                </c:pt>
                <c:pt idx="1986">
                  <c:v>80.033316757831926</c:v>
                </c:pt>
                <c:pt idx="1987">
                  <c:v>80.073595226255591</c:v>
                </c:pt>
                <c:pt idx="1988">
                  <c:v>80.11387369467927</c:v>
                </c:pt>
                <c:pt idx="1989">
                  <c:v>80.154152163102935</c:v>
                </c:pt>
                <c:pt idx="1990">
                  <c:v>80.1944306315266</c:v>
                </c:pt>
                <c:pt idx="1991">
                  <c:v>80.234709099950265</c:v>
                </c:pt>
                <c:pt idx="1992">
                  <c:v>80.274987568373945</c:v>
                </c:pt>
                <c:pt idx="1993">
                  <c:v>80.31526603679761</c:v>
                </c:pt>
                <c:pt idx="1994">
                  <c:v>80.355544505221289</c:v>
                </c:pt>
                <c:pt idx="1995">
                  <c:v>80.395822973644954</c:v>
                </c:pt>
                <c:pt idx="1996">
                  <c:v>80.436101442068619</c:v>
                </c:pt>
                <c:pt idx="1997">
                  <c:v>80.476379910492284</c:v>
                </c:pt>
                <c:pt idx="1998">
                  <c:v>80.516658378915963</c:v>
                </c:pt>
                <c:pt idx="1999">
                  <c:v>80.556936847339628</c:v>
                </c:pt>
                <c:pt idx="2000">
                  <c:v>80.597215315763307</c:v>
                </c:pt>
                <c:pt idx="2001">
                  <c:v>80.637493784186972</c:v>
                </c:pt>
                <c:pt idx="2002">
                  <c:v>80.677772252610637</c:v>
                </c:pt>
                <c:pt idx="2003">
                  <c:v>80.718050721034317</c:v>
                </c:pt>
                <c:pt idx="2004">
                  <c:v>80.758329189457982</c:v>
                </c:pt>
                <c:pt idx="2005">
                  <c:v>80.798607657881647</c:v>
                </c:pt>
                <c:pt idx="2006">
                  <c:v>80.838886126305326</c:v>
                </c:pt>
                <c:pt idx="2007">
                  <c:v>80.879164594728991</c:v>
                </c:pt>
                <c:pt idx="2008">
                  <c:v>80.919443063152656</c:v>
                </c:pt>
                <c:pt idx="2009">
                  <c:v>80.959721531576335</c:v>
                </c:pt>
                <c:pt idx="2010">
                  <c:v>81</c:v>
                </c:pt>
                <c:pt idx="2011">
                  <c:v>81.040278468423665</c:v>
                </c:pt>
                <c:pt idx="2012">
                  <c:v>81.080556936847344</c:v>
                </c:pt>
                <c:pt idx="2013">
                  <c:v>81.120835405271009</c:v>
                </c:pt>
                <c:pt idx="2014">
                  <c:v>81.161113873694688</c:v>
                </c:pt>
                <c:pt idx="2015">
                  <c:v>81.201392342118353</c:v>
                </c:pt>
                <c:pt idx="2016">
                  <c:v>81.241670810542004</c:v>
                </c:pt>
                <c:pt idx="2017">
                  <c:v>81.281949278965683</c:v>
                </c:pt>
                <c:pt idx="2018">
                  <c:v>81.322227747389348</c:v>
                </c:pt>
                <c:pt idx="2019">
                  <c:v>81.362506215813028</c:v>
                </c:pt>
                <c:pt idx="2020">
                  <c:v>81.402784684236693</c:v>
                </c:pt>
                <c:pt idx="2021">
                  <c:v>81.443063152660372</c:v>
                </c:pt>
                <c:pt idx="2022">
                  <c:v>81.483341621084037</c:v>
                </c:pt>
                <c:pt idx="2023">
                  <c:v>81.523620089507702</c:v>
                </c:pt>
                <c:pt idx="2024">
                  <c:v>81.563898557931381</c:v>
                </c:pt>
                <c:pt idx="2025">
                  <c:v>81.604177026355046</c:v>
                </c:pt>
                <c:pt idx="2026">
                  <c:v>81.644455494778725</c:v>
                </c:pt>
                <c:pt idx="2027">
                  <c:v>81.68473396320239</c:v>
                </c:pt>
                <c:pt idx="2028">
                  <c:v>81.725012431626041</c:v>
                </c:pt>
                <c:pt idx="2029">
                  <c:v>81.765290900049735</c:v>
                </c:pt>
                <c:pt idx="2030">
                  <c:v>81.805569368473385</c:v>
                </c:pt>
                <c:pt idx="2031">
                  <c:v>81.845847836897065</c:v>
                </c:pt>
                <c:pt idx="2032">
                  <c:v>81.88612630532073</c:v>
                </c:pt>
                <c:pt idx="2033">
                  <c:v>81.926404773744409</c:v>
                </c:pt>
                <c:pt idx="2034">
                  <c:v>81.966683242168074</c:v>
                </c:pt>
                <c:pt idx="2035">
                  <c:v>82.006961710591739</c:v>
                </c:pt>
                <c:pt idx="2036">
                  <c:v>82.047240179015418</c:v>
                </c:pt>
                <c:pt idx="2037">
                  <c:v>82.087518647439083</c:v>
                </c:pt>
                <c:pt idx="2038">
                  <c:v>82.127797115862762</c:v>
                </c:pt>
                <c:pt idx="2039">
                  <c:v>82.168075584286427</c:v>
                </c:pt>
                <c:pt idx="2040">
                  <c:v>82.208354052710092</c:v>
                </c:pt>
                <c:pt idx="2041">
                  <c:v>82.248632521133771</c:v>
                </c:pt>
                <c:pt idx="2042">
                  <c:v>82.288910989557422</c:v>
                </c:pt>
                <c:pt idx="2043">
                  <c:v>82.329189457981116</c:v>
                </c:pt>
                <c:pt idx="2044">
                  <c:v>82.369467926404766</c:v>
                </c:pt>
                <c:pt idx="2045">
                  <c:v>82.409746394828446</c:v>
                </c:pt>
                <c:pt idx="2046">
                  <c:v>82.450024863252111</c:v>
                </c:pt>
                <c:pt idx="2047">
                  <c:v>82.490303331675776</c:v>
                </c:pt>
                <c:pt idx="2048">
                  <c:v>82.530581800099455</c:v>
                </c:pt>
                <c:pt idx="2049">
                  <c:v>82.57086026852312</c:v>
                </c:pt>
                <c:pt idx="2050">
                  <c:v>82.611138736946799</c:v>
                </c:pt>
                <c:pt idx="2051">
                  <c:v>82.651417205370464</c:v>
                </c:pt>
                <c:pt idx="2052">
                  <c:v>82.691695673794129</c:v>
                </c:pt>
                <c:pt idx="2053">
                  <c:v>82.731974142217808</c:v>
                </c:pt>
                <c:pt idx="2054">
                  <c:v>82.772252610641473</c:v>
                </c:pt>
                <c:pt idx="2055">
                  <c:v>82.812531079065153</c:v>
                </c:pt>
                <c:pt idx="2056">
                  <c:v>82.852809547488803</c:v>
                </c:pt>
                <c:pt idx="2057">
                  <c:v>82.893088015912497</c:v>
                </c:pt>
                <c:pt idx="2058">
                  <c:v>82.933366484336148</c:v>
                </c:pt>
                <c:pt idx="2059">
                  <c:v>82.973644952759813</c:v>
                </c:pt>
                <c:pt idx="2060">
                  <c:v>83.013923421183492</c:v>
                </c:pt>
                <c:pt idx="2061">
                  <c:v>83.054201889607157</c:v>
                </c:pt>
                <c:pt idx="2062">
                  <c:v>83.094480358030836</c:v>
                </c:pt>
                <c:pt idx="2063">
                  <c:v>83.134758826454501</c:v>
                </c:pt>
                <c:pt idx="2064">
                  <c:v>83.175037294878166</c:v>
                </c:pt>
                <c:pt idx="2065">
                  <c:v>83.215315763301845</c:v>
                </c:pt>
                <c:pt idx="2066">
                  <c:v>83.25559423172551</c:v>
                </c:pt>
                <c:pt idx="2067">
                  <c:v>83.295872700149189</c:v>
                </c:pt>
                <c:pt idx="2068">
                  <c:v>83.336151168572854</c:v>
                </c:pt>
                <c:pt idx="2069">
                  <c:v>83.376429636996534</c:v>
                </c:pt>
                <c:pt idx="2070">
                  <c:v>83.416708105420184</c:v>
                </c:pt>
                <c:pt idx="2071">
                  <c:v>83.456986573843849</c:v>
                </c:pt>
                <c:pt idx="2072">
                  <c:v>83.497265042267529</c:v>
                </c:pt>
                <c:pt idx="2073">
                  <c:v>83.537543510691194</c:v>
                </c:pt>
                <c:pt idx="2074">
                  <c:v>83.577821979114873</c:v>
                </c:pt>
                <c:pt idx="2075">
                  <c:v>83.618100447538538</c:v>
                </c:pt>
                <c:pt idx="2076">
                  <c:v>83.658378915962203</c:v>
                </c:pt>
                <c:pt idx="2077">
                  <c:v>83.698657384385882</c:v>
                </c:pt>
                <c:pt idx="2078">
                  <c:v>83.738935852809547</c:v>
                </c:pt>
                <c:pt idx="2079">
                  <c:v>83.779214321233226</c:v>
                </c:pt>
                <c:pt idx="2080">
                  <c:v>83.819492789656891</c:v>
                </c:pt>
                <c:pt idx="2081">
                  <c:v>83.859771258080571</c:v>
                </c:pt>
                <c:pt idx="2082">
                  <c:v>83.900049726504221</c:v>
                </c:pt>
                <c:pt idx="2083">
                  <c:v>83.940328194927886</c:v>
                </c:pt>
                <c:pt idx="2084">
                  <c:v>83.980606663351566</c:v>
                </c:pt>
                <c:pt idx="2085">
                  <c:v>84.020885131775231</c:v>
                </c:pt>
                <c:pt idx="2086">
                  <c:v>84.06116360019891</c:v>
                </c:pt>
                <c:pt idx="2087">
                  <c:v>84.101442068622575</c:v>
                </c:pt>
                <c:pt idx="2088">
                  <c:v>84.14172053704624</c:v>
                </c:pt>
                <c:pt idx="2089">
                  <c:v>84.181999005469919</c:v>
                </c:pt>
                <c:pt idx="2090">
                  <c:v>84.222277473893584</c:v>
                </c:pt>
                <c:pt idx="2091">
                  <c:v>84.262555942317263</c:v>
                </c:pt>
                <c:pt idx="2092">
                  <c:v>84.302834410740928</c:v>
                </c:pt>
                <c:pt idx="2093">
                  <c:v>84.343112879164607</c:v>
                </c:pt>
                <c:pt idx="2094">
                  <c:v>84.383391347588272</c:v>
                </c:pt>
                <c:pt idx="2095">
                  <c:v>84.423669816011923</c:v>
                </c:pt>
                <c:pt idx="2096">
                  <c:v>84.463948284435602</c:v>
                </c:pt>
                <c:pt idx="2097">
                  <c:v>84.504226752859267</c:v>
                </c:pt>
                <c:pt idx="2098">
                  <c:v>84.544505221282947</c:v>
                </c:pt>
                <c:pt idx="2099">
                  <c:v>84.584783689706612</c:v>
                </c:pt>
                <c:pt idx="2100">
                  <c:v>84.625062158130277</c:v>
                </c:pt>
                <c:pt idx="2101">
                  <c:v>84.665340626553956</c:v>
                </c:pt>
                <c:pt idx="2102">
                  <c:v>84.705619094977621</c:v>
                </c:pt>
                <c:pt idx="2103">
                  <c:v>84.7458975634013</c:v>
                </c:pt>
                <c:pt idx="2104">
                  <c:v>84.786176031824965</c:v>
                </c:pt>
                <c:pt idx="2105">
                  <c:v>84.82645450024863</c:v>
                </c:pt>
                <c:pt idx="2106">
                  <c:v>84.866732968672309</c:v>
                </c:pt>
                <c:pt idx="2107">
                  <c:v>84.90701143709596</c:v>
                </c:pt>
                <c:pt idx="2108">
                  <c:v>84.947289905519654</c:v>
                </c:pt>
                <c:pt idx="2109">
                  <c:v>84.987568373943304</c:v>
                </c:pt>
                <c:pt idx="2110">
                  <c:v>85.027846842366984</c:v>
                </c:pt>
                <c:pt idx="2111">
                  <c:v>85.068125310790649</c:v>
                </c:pt>
                <c:pt idx="2112">
                  <c:v>85.108403779214314</c:v>
                </c:pt>
                <c:pt idx="2113">
                  <c:v>85.148682247637993</c:v>
                </c:pt>
                <c:pt idx="2114">
                  <c:v>85.188960716061658</c:v>
                </c:pt>
                <c:pt idx="2115">
                  <c:v>85.229239184485337</c:v>
                </c:pt>
                <c:pt idx="2116">
                  <c:v>85.269517652909002</c:v>
                </c:pt>
                <c:pt idx="2117">
                  <c:v>85.309796121332667</c:v>
                </c:pt>
                <c:pt idx="2118">
                  <c:v>85.350074589756346</c:v>
                </c:pt>
                <c:pt idx="2119">
                  <c:v>85.390353058180011</c:v>
                </c:pt>
                <c:pt idx="2120">
                  <c:v>85.43063152660369</c:v>
                </c:pt>
                <c:pt idx="2121">
                  <c:v>85.470909995027341</c:v>
                </c:pt>
                <c:pt idx="2122">
                  <c:v>85.51118846345102</c:v>
                </c:pt>
                <c:pt idx="2123">
                  <c:v>85.551466931874685</c:v>
                </c:pt>
                <c:pt idx="2124">
                  <c:v>85.59174540029835</c:v>
                </c:pt>
                <c:pt idx="2125">
                  <c:v>85.63202386872203</c:v>
                </c:pt>
                <c:pt idx="2126">
                  <c:v>85.672302337145695</c:v>
                </c:pt>
                <c:pt idx="2127">
                  <c:v>85.712580805569374</c:v>
                </c:pt>
                <c:pt idx="2128">
                  <c:v>85.752859273993039</c:v>
                </c:pt>
                <c:pt idx="2129">
                  <c:v>85.793137742416704</c:v>
                </c:pt>
                <c:pt idx="2130">
                  <c:v>85.833416210840383</c:v>
                </c:pt>
                <c:pt idx="2131">
                  <c:v>85.873694679264048</c:v>
                </c:pt>
                <c:pt idx="2132">
                  <c:v>85.913973147687727</c:v>
                </c:pt>
                <c:pt idx="2133">
                  <c:v>85.954251616111378</c:v>
                </c:pt>
                <c:pt idx="2134">
                  <c:v>85.994530084535072</c:v>
                </c:pt>
                <c:pt idx="2135">
                  <c:v>86.034808552958722</c:v>
                </c:pt>
                <c:pt idx="2136">
                  <c:v>86.075087021382387</c:v>
                </c:pt>
                <c:pt idx="2137">
                  <c:v>86.115365489806067</c:v>
                </c:pt>
                <c:pt idx="2138">
                  <c:v>86.155643958229732</c:v>
                </c:pt>
                <c:pt idx="2139">
                  <c:v>86.195922426653411</c:v>
                </c:pt>
                <c:pt idx="2140">
                  <c:v>86.236200895077076</c:v>
                </c:pt>
                <c:pt idx="2141">
                  <c:v>86.276479363500741</c:v>
                </c:pt>
                <c:pt idx="2142">
                  <c:v>86.31675783192442</c:v>
                </c:pt>
                <c:pt idx="2143">
                  <c:v>86.357036300348085</c:v>
                </c:pt>
                <c:pt idx="2144">
                  <c:v>86.397314768771764</c:v>
                </c:pt>
                <c:pt idx="2145">
                  <c:v>86.437593237195429</c:v>
                </c:pt>
                <c:pt idx="2146">
                  <c:v>86.477871705619108</c:v>
                </c:pt>
                <c:pt idx="2147">
                  <c:v>86.518150174042759</c:v>
                </c:pt>
                <c:pt idx="2148">
                  <c:v>86.558428642466424</c:v>
                </c:pt>
                <c:pt idx="2149">
                  <c:v>86.598707110890103</c:v>
                </c:pt>
                <c:pt idx="2150">
                  <c:v>86.638985579313768</c:v>
                </c:pt>
                <c:pt idx="2151">
                  <c:v>86.679264047737448</c:v>
                </c:pt>
                <c:pt idx="2152">
                  <c:v>86.719542516161113</c:v>
                </c:pt>
                <c:pt idx="2153">
                  <c:v>86.759820984584778</c:v>
                </c:pt>
                <c:pt idx="2154">
                  <c:v>86.800099453008457</c:v>
                </c:pt>
                <c:pt idx="2155">
                  <c:v>86.840377921432122</c:v>
                </c:pt>
                <c:pt idx="2156">
                  <c:v>86.880656389855801</c:v>
                </c:pt>
                <c:pt idx="2157">
                  <c:v>86.920934858279466</c:v>
                </c:pt>
                <c:pt idx="2158">
                  <c:v>86.961213326703145</c:v>
                </c:pt>
                <c:pt idx="2159">
                  <c:v>87.00149179512681</c:v>
                </c:pt>
                <c:pt idx="2160">
                  <c:v>87.041770263550461</c:v>
                </c:pt>
                <c:pt idx="2161">
                  <c:v>87.08204873197414</c:v>
                </c:pt>
                <c:pt idx="2162">
                  <c:v>87.122327200397805</c:v>
                </c:pt>
                <c:pt idx="2163">
                  <c:v>87.162605668821485</c:v>
                </c:pt>
                <c:pt idx="2164">
                  <c:v>87.20288413724515</c:v>
                </c:pt>
                <c:pt idx="2165">
                  <c:v>87.243162605668815</c:v>
                </c:pt>
                <c:pt idx="2166">
                  <c:v>87.283441074092494</c:v>
                </c:pt>
                <c:pt idx="2167">
                  <c:v>87.323719542516159</c:v>
                </c:pt>
                <c:pt idx="2168">
                  <c:v>87.363998010939838</c:v>
                </c:pt>
                <c:pt idx="2169">
                  <c:v>87.404276479363503</c:v>
                </c:pt>
                <c:pt idx="2170">
                  <c:v>87.444554947787182</c:v>
                </c:pt>
                <c:pt idx="2171">
                  <c:v>87.484833416210847</c:v>
                </c:pt>
                <c:pt idx="2172">
                  <c:v>87.525111884634498</c:v>
                </c:pt>
                <c:pt idx="2173">
                  <c:v>87.565390353058177</c:v>
                </c:pt>
                <c:pt idx="2174">
                  <c:v>87.605668821481842</c:v>
                </c:pt>
                <c:pt idx="2175">
                  <c:v>87.645947289905521</c:v>
                </c:pt>
                <c:pt idx="2176">
                  <c:v>87.686225758329186</c:v>
                </c:pt>
                <c:pt idx="2177">
                  <c:v>87.726504226752851</c:v>
                </c:pt>
                <c:pt idx="2178">
                  <c:v>87.766782695176531</c:v>
                </c:pt>
                <c:pt idx="2179">
                  <c:v>87.807061163600196</c:v>
                </c:pt>
                <c:pt idx="2180">
                  <c:v>87.847339632023875</c:v>
                </c:pt>
                <c:pt idx="2181">
                  <c:v>87.88761810044754</c:v>
                </c:pt>
                <c:pt idx="2182">
                  <c:v>87.927896568871219</c:v>
                </c:pt>
                <c:pt idx="2183">
                  <c:v>87.968175037294884</c:v>
                </c:pt>
                <c:pt idx="2184">
                  <c:v>88.008453505718535</c:v>
                </c:pt>
                <c:pt idx="2185">
                  <c:v>88.048731974142228</c:v>
                </c:pt>
                <c:pt idx="2186">
                  <c:v>88.089010442565879</c:v>
                </c:pt>
                <c:pt idx="2187">
                  <c:v>88.129288910989558</c:v>
                </c:pt>
                <c:pt idx="2188">
                  <c:v>88.169567379413223</c:v>
                </c:pt>
                <c:pt idx="2189">
                  <c:v>88.209845847836888</c:v>
                </c:pt>
                <c:pt idx="2190">
                  <c:v>88.250124316260568</c:v>
                </c:pt>
                <c:pt idx="2191">
                  <c:v>88.290402784684233</c:v>
                </c:pt>
                <c:pt idx="2192">
                  <c:v>88.330681253107912</c:v>
                </c:pt>
                <c:pt idx="2193">
                  <c:v>88.370959721531577</c:v>
                </c:pt>
                <c:pt idx="2194">
                  <c:v>88.411238189955242</c:v>
                </c:pt>
                <c:pt idx="2195">
                  <c:v>88.451516658378921</c:v>
                </c:pt>
                <c:pt idx="2196">
                  <c:v>88.491795126802586</c:v>
                </c:pt>
                <c:pt idx="2197">
                  <c:v>88.532073595226265</c:v>
                </c:pt>
                <c:pt idx="2198">
                  <c:v>88.572352063649916</c:v>
                </c:pt>
                <c:pt idx="2199">
                  <c:v>88.612630532073609</c:v>
                </c:pt>
                <c:pt idx="2200">
                  <c:v>88.65290900049726</c:v>
                </c:pt>
                <c:pt idx="2201">
                  <c:v>88.693187468920925</c:v>
                </c:pt>
                <c:pt idx="2202">
                  <c:v>88.733465937344604</c:v>
                </c:pt>
                <c:pt idx="2203">
                  <c:v>88.773744405768269</c:v>
                </c:pt>
                <c:pt idx="2204">
                  <c:v>88.814022874191949</c:v>
                </c:pt>
                <c:pt idx="2205">
                  <c:v>88.854301342615614</c:v>
                </c:pt>
                <c:pt idx="2206">
                  <c:v>88.894579811039279</c:v>
                </c:pt>
                <c:pt idx="2207">
                  <c:v>88.934858279462958</c:v>
                </c:pt>
                <c:pt idx="2208">
                  <c:v>88.975136747886623</c:v>
                </c:pt>
                <c:pt idx="2209">
                  <c:v>89.015415216310302</c:v>
                </c:pt>
                <c:pt idx="2210">
                  <c:v>89.055693684733967</c:v>
                </c:pt>
                <c:pt idx="2211">
                  <c:v>89.095972153157646</c:v>
                </c:pt>
                <c:pt idx="2212">
                  <c:v>89.136250621581297</c:v>
                </c:pt>
                <c:pt idx="2213">
                  <c:v>89.176529090004962</c:v>
                </c:pt>
                <c:pt idx="2214">
                  <c:v>89.216807558428641</c:v>
                </c:pt>
                <c:pt idx="2215">
                  <c:v>89.257086026852306</c:v>
                </c:pt>
                <c:pt idx="2216">
                  <c:v>89.297364495275986</c:v>
                </c:pt>
                <c:pt idx="2217">
                  <c:v>89.337642963699651</c:v>
                </c:pt>
                <c:pt idx="2218">
                  <c:v>89.377921432123316</c:v>
                </c:pt>
                <c:pt idx="2219">
                  <c:v>89.418199900546995</c:v>
                </c:pt>
                <c:pt idx="2220">
                  <c:v>89.45847836897066</c:v>
                </c:pt>
                <c:pt idx="2221">
                  <c:v>89.498756837394339</c:v>
                </c:pt>
                <c:pt idx="2222">
                  <c:v>89.539035305818004</c:v>
                </c:pt>
                <c:pt idx="2223">
                  <c:v>89.579313774241683</c:v>
                </c:pt>
                <c:pt idx="2224">
                  <c:v>89.619592242665348</c:v>
                </c:pt>
                <c:pt idx="2225">
                  <c:v>89.659870711088999</c:v>
                </c:pt>
                <c:pt idx="2226">
                  <c:v>89.700149179512678</c:v>
                </c:pt>
                <c:pt idx="2227">
                  <c:v>89.740427647936343</c:v>
                </c:pt>
                <c:pt idx="2228">
                  <c:v>89.780706116360022</c:v>
                </c:pt>
                <c:pt idx="2229">
                  <c:v>89.820984584783687</c:v>
                </c:pt>
                <c:pt idx="2230">
                  <c:v>89.861263053207352</c:v>
                </c:pt>
                <c:pt idx="2231">
                  <c:v>89.901541521631032</c:v>
                </c:pt>
                <c:pt idx="2232">
                  <c:v>89.941819990054697</c:v>
                </c:pt>
                <c:pt idx="2233">
                  <c:v>89.982098458478376</c:v>
                </c:pt>
                <c:pt idx="2234">
                  <c:v>90.022376926902041</c:v>
                </c:pt>
                <c:pt idx="2235">
                  <c:v>90.06265539532572</c:v>
                </c:pt>
                <c:pt idx="2236">
                  <c:v>90.102933863749385</c:v>
                </c:pt>
                <c:pt idx="2237">
                  <c:v>90.143212332173036</c:v>
                </c:pt>
                <c:pt idx="2238">
                  <c:v>90.183490800596715</c:v>
                </c:pt>
                <c:pt idx="2239">
                  <c:v>90.22376926902038</c:v>
                </c:pt>
                <c:pt idx="2240">
                  <c:v>90.264047737444059</c:v>
                </c:pt>
                <c:pt idx="2241">
                  <c:v>90.304326205867724</c:v>
                </c:pt>
                <c:pt idx="2242">
                  <c:v>90.344604674291389</c:v>
                </c:pt>
                <c:pt idx="2243">
                  <c:v>90.384883142715069</c:v>
                </c:pt>
                <c:pt idx="2244">
                  <c:v>90.425161611138734</c:v>
                </c:pt>
                <c:pt idx="2245">
                  <c:v>90.465440079562413</c:v>
                </c:pt>
                <c:pt idx="2246">
                  <c:v>90.505718547986078</c:v>
                </c:pt>
                <c:pt idx="2247">
                  <c:v>90.545997016409757</c:v>
                </c:pt>
                <c:pt idx="2248">
                  <c:v>90.586275484833422</c:v>
                </c:pt>
                <c:pt idx="2249">
                  <c:v>90.626553953257073</c:v>
                </c:pt>
                <c:pt idx="2250">
                  <c:v>90.666832421680766</c:v>
                </c:pt>
                <c:pt idx="2251">
                  <c:v>90.707110890104417</c:v>
                </c:pt>
                <c:pt idx="2252">
                  <c:v>90.747389358528096</c:v>
                </c:pt>
                <c:pt idx="2253">
                  <c:v>90.787667826951761</c:v>
                </c:pt>
                <c:pt idx="2254">
                  <c:v>90.827946295375426</c:v>
                </c:pt>
                <c:pt idx="2255">
                  <c:v>90.868224763799105</c:v>
                </c:pt>
                <c:pt idx="2256">
                  <c:v>90.90850323222277</c:v>
                </c:pt>
                <c:pt idx="2257">
                  <c:v>90.94878170064645</c:v>
                </c:pt>
                <c:pt idx="2258">
                  <c:v>90.989060169070115</c:v>
                </c:pt>
                <c:pt idx="2259">
                  <c:v>91.029338637493794</c:v>
                </c:pt>
                <c:pt idx="2260">
                  <c:v>91.069617105917459</c:v>
                </c:pt>
                <c:pt idx="2261">
                  <c:v>91.109895574341124</c:v>
                </c:pt>
                <c:pt idx="2262">
                  <c:v>91.150174042764803</c:v>
                </c:pt>
                <c:pt idx="2263">
                  <c:v>91.190452511188454</c:v>
                </c:pt>
                <c:pt idx="2264">
                  <c:v>91.230730979612147</c:v>
                </c:pt>
                <c:pt idx="2265">
                  <c:v>91.271009448035798</c:v>
                </c:pt>
                <c:pt idx="2266">
                  <c:v>91.311287916459463</c:v>
                </c:pt>
                <c:pt idx="2267">
                  <c:v>91.351566384883142</c:v>
                </c:pt>
                <c:pt idx="2268">
                  <c:v>91.391844853306807</c:v>
                </c:pt>
                <c:pt idx="2269">
                  <c:v>91.432123321730487</c:v>
                </c:pt>
                <c:pt idx="2270">
                  <c:v>91.472401790154152</c:v>
                </c:pt>
                <c:pt idx="2271">
                  <c:v>91.512680258577831</c:v>
                </c:pt>
                <c:pt idx="2272">
                  <c:v>91.552958727001496</c:v>
                </c:pt>
                <c:pt idx="2273">
                  <c:v>91.593237195425161</c:v>
                </c:pt>
                <c:pt idx="2274">
                  <c:v>91.63351566384884</c:v>
                </c:pt>
                <c:pt idx="2275">
                  <c:v>91.673794132272505</c:v>
                </c:pt>
                <c:pt idx="2276">
                  <c:v>91.714072600696184</c:v>
                </c:pt>
                <c:pt idx="2277">
                  <c:v>91.754351069119835</c:v>
                </c:pt>
                <c:pt idx="2278">
                  <c:v>91.7946295375435</c:v>
                </c:pt>
                <c:pt idx="2279">
                  <c:v>91.834908005967179</c:v>
                </c:pt>
                <c:pt idx="2280">
                  <c:v>91.875186474390844</c:v>
                </c:pt>
                <c:pt idx="2281">
                  <c:v>91.915464942814523</c:v>
                </c:pt>
                <c:pt idx="2282">
                  <c:v>91.955743411238188</c:v>
                </c:pt>
                <c:pt idx="2283">
                  <c:v>91.996021879661853</c:v>
                </c:pt>
                <c:pt idx="2284">
                  <c:v>92.036300348085533</c:v>
                </c:pt>
                <c:pt idx="2285">
                  <c:v>92.076578816509198</c:v>
                </c:pt>
                <c:pt idx="2286">
                  <c:v>92.116857284932877</c:v>
                </c:pt>
                <c:pt idx="2287">
                  <c:v>92.157135753356542</c:v>
                </c:pt>
                <c:pt idx="2288">
                  <c:v>92.197414221780221</c:v>
                </c:pt>
                <c:pt idx="2289">
                  <c:v>92.237692690203886</c:v>
                </c:pt>
                <c:pt idx="2290">
                  <c:v>92.277971158627537</c:v>
                </c:pt>
                <c:pt idx="2291">
                  <c:v>92.318249627051216</c:v>
                </c:pt>
                <c:pt idx="2292">
                  <c:v>92.358528095474881</c:v>
                </c:pt>
                <c:pt idx="2293">
                  <c:v>92.39880656389856</c:v>
                </c:pt>
                <c:pt idx="2294">
                  <c:v>92.439085032322225</c:v>
                </c:pt>
                <c:pt idx="2295">
                  <c:v>92.47936350074589</c:v>
                </c:pt>
                <c:pt idx="2296">
                  <c:v>92.51964196916957</c:v>
                </c:pt>
                <c:pt idx="2297">
                  <c:v>92.559920437593235</c:v>
                </c:pt>
                <c:pt idx="2298">
                  <c:v>92.600198906016914</c:v>
                </c:pt>
                <c:pt idx="2299">
                  <c:v>92.640477374440579</c:v>
                </c:pt>
                <c:pt idx="2300">
                  <c:v>92.680755842864258</c:v>
                </c:pt>
                <c:pt idx="2301">
                  <c:v>92.721034311287923</c:v>
                </c:pt>
                <c:pt idx="2302">
                  <c:v>92.761312779711574</c:v>
                </c:pt>
                <c:pt idx="2303">
                  <c:v>92.801591248135253</c:v>
                </c:pt>
                <c:pt idx="2304">
                  <c:v>92.841869716558918</c:v>
                </c:pt>
                <c:pt idx="2305">
                  <c:v>92.882148184982597</c:v>
                </c:pt>
                <c:pt idx="2306">
                  <c:v>92.922426653406262</c:v>
                </c:pt>
                <c:pt idx="2307">
                  <c:v>92.962705121829927</c:v>
                </c:pt>
                <c:pt idx="2308">
                  <c:v>93.002983590253606</c:v>
                </c:pt>
                <c:pt idx="2309">
                  <c:v>93.043262058677271</c:v>
                </c:pt>
                <c:pt idx="2310">
                  <c:v>93.083540527100951</c:v>
                </c:pt>
                <c:pt idx="2311">
                  <c:v>93.123818995524616</c:v>
                </c:pt>
                <c:pt idx="2312">
                  <c:v>93.164097463948295</c:v>
                </c:pt>
                <c:pt idx="2313">
                  <c:v>93.20437593237196</c:v>
                </c:pt>
                <c:pt idx="2314">
                  <c:v>93.244654400795611</c:v>
                </c:pt>
                <c:pt idx="2315">
                  <c:v>93.284932869219304</c:v>
                </c:pt>
                <c:pt idx="2316">
                  <c:v>93.325211337642955</c:v>
                </c:pt>
                <c:pt idx="2317">
                  <c:v>93.365489806066634</c:v>
                </c:pt>
                <c:pt idx="2318">
                  <c:v>93.405768274490299</c:v>
                </c:pt>
                <c:pt idx="2319">
                  <c:v>93.446046742913964</c:v>
                </c:pt>
                <c:pt idx="2320">
                  <c:v>93.486325211337643</c:v>
                </c:pt>
                <c:pt idx="2321">
                  <c:v>93.526603679761308</c:v>
                </c:pt>
                <c:pt idx="2322">
                  <c:v>93.566882148184987</c:v>
                </c:pt>
                <c:pt idx="2323">
                  <c:v>93.607160616608653</c:v>
                </c:pt>
                <c:pt idx="2324">
                  <c:v>93.647439085032332</c:v>
                </c:pt>
                <c:pt idx="2325">
                  <c:v>93.687717553455997</c:v>
                </c:pt>
                <c:pt idx="2326">
                  <c:v>93.727996021879662</c:v>
                </c:pt>
                <c:pt idx="2327">
                  <c:v>93.768274490303341</c:v>
                </c:pt>
                <c:pt idx="2328">
                  <c:v>93.808552958726992</c:v>
                </c:pt>
                <c:pt idx="2329">
                  <c:v>93.848831427150685</c:v>
                </c:pt>
                <c:pt idx="2330">
                  <c:v>93.889109895574336</c:v>
                </c:pt>
                <c:pt idx="2331">
                  <c:v>93.929388363998001</c:v>
                </c:pt>
                <c:pt idx="2332">
                  <c:v>93.96966683242168</c:v>
                </c:pt>
                <c:pt idx="2333">
                  <c:v>94.009945300845345</c:v>
                </c:pt>
                <c:pt idx="2334">
                  <c:v>94.050223769269024</c:v>
                </c:pt>
                <c:pt idx="2335">
                  <c:v>94.090502237692689</c:v>
                </c:pt>
                <c:pt idx="2336">
                  <c:v>94.130780706116369</c:v>
                </c:pt>
                <c:pt idx="2337">
                  <c:v>94.171059174540034</c:v>
                </c:pt>
                <c:pt idx="2338">
                  <c:v>94.211337642963699</c:v>
                </c:pt>
                <c:pt idx="2339">
                  <c:v>94.251616111387378</c:v>
                </c:pt>
                <c:pt idx="2340">
                  <c:v>94.291894579811043</c:v>
                </c:pt>
                <c:pt idx="2341">
                  <c:v>94.332173048234722</c:v>
                </c:pt>
                <c:pt idx="2342">
                  <c:v>94.372451516658373</c:v>
                </c:pt>
                <c:pt idx="2343">
                  <c:v>94.412729985082038</c:v>
                </c:pt>
                <c:pt idx="2344">
                  <c:v>94.453008453505717</c:v>
                </c:pt>
                <c:pt idx="2345">
                  <c:v>94.493286921929382</c:v>
                </c:pt>
                <c:pt idx="2346">
                  <c:v>94.533565390353061</c:v>
                </c:pt>
                <c:pt idx="2347">
                  <c:v>94.573843858776726</c:v>
                </c:pt>
                <c:pt idx="2348">
                  <c:v>94.614122327200405</c:v>
                </c:pt>
                <c:pt idx="2349">
                  <c:v>94.65440079562407</c:v>
                </c:pt>
                <c:pt idx="2350">
                  <c:v>94.694679264047736</c:v>
                </c:pt>
                <c:pt idx="2351">
                  <c:v>94.734957732471415</c:v>
                </c:pt>
                <c:pt idx="2352">
                  <c:v>94.77523620089508</c:v>
                </c:pt>
                <c:pt idx="2353">
                  <c:v>94.815514669318759</c:v>
                </c:pt>
                <c:pt idx="2354">
                  <c:v>94.85579313774241</c:v>
                </c:pt>
                <c:pt idx="2355">
                  <c:v>94.896071606166075</c:v>
                </c:pt>
                <c:pt idx="2356">
                  <c:v>94.936350074589754</c:v>
                </c:pt>
                <c:pt idx="2357">
                  <c:v>94.976628543013419</c:v>
                </c:pt>
                <c:pt idx="2358">
                  <c:v>95.016907011437098</c:v>
                </c:pt>
                <c:pt idx="2359">
                  <c:v>95.057185479860763</c:v>
                </c:pt>
                <c:pt idx="2360">
                  <c:v>95.097463948284428</c:v>
                </c:pt>
                <c:pt idx="2361">
                  <c:v>95.137742416708107</c:v>
                </c:pt>
                <c:pt idx="2362">
                  <c:v>95.178020885131772</c:v>
                </c:pt>
                <c:pt idx="2363">
                  <c:v>95.218299353555452</c:v>
                </c:pt>
                <c:pt idx="2364">
                  <c:v>95.258577821979117</c:v>
                </c:pt>
                <c:pt idx="2365">
                  <c:v>95.298856290402796</c:v>
                </c:pt>
                <c:pt idx="2366">
                  <c:v>95.339134758826461</c:v>
                </c:pt>
                <c:pt idx="2367">
                  <c:v>95.379413227250112</c:v>
                </c:pt>
                <c:pt idx="2368">
                  <c:v>95.419691695673791</c:v>
                </c:pt>
                <c:pt idx="2369">
                  <c:v>95.459970164097456</c:v>
                </c:pt>
                <c:pt idx="2370">
                  <c:v>95.500248632521135</c:v>
                </c:pt>
                <c:pt idx="2371">
                  <c:v>95.5405271009448</c:v>
                </c:pt>
                <c:pt idx="2372">
                  <c:v>95.580805569368465</c:v>
                </c:pt>
                <c:pt idx="2373">
                  <c:v>95.621084037792144</c:v>
                </c:pt>
                <c:pt idx="2374">
                  <c:v>95.661362506215809</c:v>
                </c:pt>
                <c:pt idx="2375">
                  <c:v>95.701640974639488</c:v>
                </c:pt>
                <c:pt idx="2376">
                  <c:v>95.741919443063153</c:v>
                </c:pt>
                <c:pt idx="2377">
                  <c:v>95.782197911486833</c:v>
                </c:pt>
                <c:pt idx="2378">
                  <c:v>95.822476379910498</c:v>
                </c:pt>
                <c:pt idx="2379">
                  <c:v>95.862754848334149</c:v>
                </c:pt>
                <c:pt idx="2380">
                  <c:v>95.903033316757842</c:v>
                </c:pt>
                <c:pt idx="2381">
                  <c:v>95.943311785181493</c:v>
                </c:pt>
                <c:pt idx="2382">
                  <c:v>95.983590253605172</c:v>
                </c:pt>
                <c:pt idx="2383">
                  <c:v>96.023868722028837</c:v>
                </c:pt>
                <c:pt idx="2384">
                  <c:v>96.064147190452502</c:v>
                </c:pt>
                <c:pt idx="2385">
                  <c:v>96.104425658876181</c:v>
                </c:pt>
                <c:pt idx="2386">
                  <c:v>96.144704127299846</c:v>
                </c:pt>
                <c:pt idx="2387">
                  <c:v>96.184982595723525</c:v>
                </c:pt>
                <c:pt idx="2388">
                  <c:v>96.22526106414719</c:v>
                </c:pt>
                <c:pt idx="2389">
                  <c:v>96.26553953257087</c:v>
                </c:pt>
                <c:pt idx="2390">
                  <c:v>96.305818000994535</c:v>
                </c:pt>
                <c:pt idx="2391">
                  <c:v>96.3460964694182</c:v>
                </c:pt>
                <c:pt idx="2392">
                  <c:v>96.386374937841879</c:v>
                </c:pt>
                <c:pt idx="2393">
                  <c:v>96.42665340626553</c:v>
                </c:pt>
                <c:pt idx="2394">
                  <c:v>96.466931874689209</c:v>
                </c:pt>
                <c:pt idx="2395">
                  <c:v>96.507210343112874</c:v>
                </c:pt>
                <c:pt idx="2396">
                  <c:v>96.547488811536539</c:v>
                </c:pt>
                <c:pt idx="2397">
                  <c:v>96.587767279960218</c:v>
                </c:pt>
                <c:pt idx="2398">
                  <c:v>96.628045748383883</c:v>
                </c:pt>
                <c:pt idx="2399">
                  <c:v>96.668324216807562</c:v>
                </c:pt>
                <c:pt idx="2400">
                  <c:v>96.708602685231227</c:v>
                </c:pt>
                <c:pt idx="2401">
                  <c:v>96.748881153654906</c:v>
                </c:pt>
                <c:pt idx="2402">
                  <c:v>96.789159622078571</c:v>
                </c:pt>
                <c:pt idx="2403">
                  <c:v>96.829438090502236</c:v>
                </c:pt>
                <c:pt idx="2404">
                  <c:v>96.869716558925916</c:v>
                </c:pt>
                <c:pt idx="2405">
                  <c:v>96.909995027349566</c:v>
                </c:pt>
                <c:pt idx="2406">
                  <c:v>96.95027349577326</c:v>
                </c:pt>
                <c:pt idx="2407">
                  <c:v>96.990551964196911</c:v>
                </c:pt>
                <c:pt idx="2408">
                  <c:v>97.030830432620576</c:v>
                </c:pt>
                <c:pt idx="2409">
                  <c:v>97.071108901044255</c:v>
                </c:pt>
                <c:pt idx="2410">
                  <c:v>97.11138736946792</c:v>
                </c:pt>
                <c:pt idx="2411">
                  <c:v>97.151665837891599</c:v>
                </c:pt>
                <c:pt idx="2412">
                  <c:v>97.191944306315264</c:v>
                </c:pt>
                <c:pt idx="2413">
                  <c:v>97.232222774738943</c:v>
                </c:pt>
                <c:pt idx="2414">
                  <c:v>97.272501243162608</c:v>
                </c:pt>
                <c:pt idx="2415">
                  <c:v>97.312779711586273</c:v>
                </c:pt>
                <c:pt idx="2416">
                  <c:v>97.353058180009953</c:v>
                </c:pt>
                <c:pt idx="2417">
                  <c:v>97.393336648433618</c:v>
                </c:pt>
                <c:pt idx="2418">
                  <c:v>97.433615116857297</c:v>
                </c:pt>
                <c:pt idx="2419">
                  <c:v>97.473893585280948</c:v>
                </c:pt>
                <c:pt idx="2420">
                  <c:v>97.514172053704613</c:v>
                </c:pt>
                <c:pt idx="2421">
                  <c:v>97.554450522128292</c:v>
                </c:pt>
                <c:pt idx="2422">
                  <c:v>97.594728990551957</c:v>
                </c:pt>
                <c:pt idx="2423">
                  <c:v>97.635007458975636</c:v>
                </c:pt>
                <c:pt idx="2424">
                  <c:v>97.675285927399301</c:v>
                </c:pt>
                <c:pt idx="2425">
                  <c:v>97.71556439582298</c:v>
                </c:pt>
                <c:pt idx="2426">
                  <c:v>97.755842864246645</c:v>
                </c:pt>
                <c:pt idx="2427">
                  <c:v>97.79612133267031</c:v>
                </c:pt>
                <c:pt idx="2428">
                  <c:v>97.836399801093989</c:v>
                </c:pt>
                <c:pt idx="2429">
                  <c:v>97.876678269517654</c:v>
                </c:pt>
                <c:pt idx="2430">
                  <c:v>97.916956737941334</c:v>
                </c:pt>
                <c:pt idx="2431">
                  <c:v>97.957235206364999</c:v>
                </c:pt>
                <c:pt idx="2432">
                  <c:v>97.997513674788649</c:v>
                </c:pt>
                <c:pt idx="2433">
                  <c:v>98.037792143212329</c:v>
                </c:pt>
                <c:pt idx="2434">
                  <c:v>98.078070611635994</c:v>
                </c:pt>
                <c:pt idx="2435">
                  <c:v>98.118349080059673</c:v>
                </c:pt>
                <c:pt idx="2436">
                  <c:v>98.158627548483338</c:v>
                </c:pt>
                <c:pt idx="2437">
                  <c:v>98.198906016907017</c:v>
                </c:pt>
                <c:pt idx="2438">
                  <c:v>98.239184485330682</c:v>
                </c:pt>
                <c:pt idx="2439">
                  <c:v>98.279462953754347</c:v>
                </c:pt>
                <c:pt idx="2440">
                  <c:v>98.319741422178026</c:v>
                </c:pt>
                <c:pt idx="2441">
                  <c:v>98.360019890601691</c:v>
                </c:pt>
                <c:pt idx="2442">
                  <c:v>98.400298359025371</c:v>
                </c:pt>
                <c:pt idx="2443">
                  <c:v>98.440576827449036</c:v>
                </c:pt>
                <c:pt idx="2444">
                  <c:v>98.480855295872686</c:v>
                </c:pt>
                <c:pt idx="2445">
                  <c:v>98.52113376429638</c:v>
                </c:pt>
                <c:pt idx="2446">
                  <c:v>98.561412232720031</c:v>
                </c:pt>
                <c:pt idx="2447">
                  <c:v>98.60169070114371</c:v>
                </c:pt>
                <c:pt idx="2448">
                  <c:v>98.641969169567375</c:v>
                </c:pt>
                <c:pt idx="2449">
                  <c:v>98.68224763799104</c:v>
                </c:pt>
                <c:pt idx="2450">
                  <c:v>98.722526106414719</c:v>
                </c:pt>
                <c:pt idx="2451">
                  <c:v>98.762804574838384</c:v>
                </c:pt>
                <c:pt idx="2452">
                  <c:v>98.803083043262063</c:v>
                </c:pt>
                <c:pt idx="2453">
                  <c:v>98.843361511685728</c:v>
                </c:pt>
                <c:pt idx="2454">
                  <c:v>98.883639980109407</c:v>
                </c:pt>
                <c:pt idx="2455">
                  <c:v>98.923918448533072</c:v>
                </c:pt>
                <c:pt idx="2456">
                  <c:v>98.964196916956737</c:v>
                </c:pt>
                <c:pt idx="2457">
                  <c:v>99.004475385380417</c:v>
                </c:pt>
                <c:pt idx="2458">
                  <c:v>99.044753853804067</c:v>
                </c:pt>
                <c:pt idx="2459">
                  <c:v>99.085032322227747</c:v>
                </c:pt>
                <c:pt idx="2460">
                  <c:v>99.125310790651412</c:v>
                </c:pt>
                <c:pt idx="2461">
                  <c:v>99.165589259075077</c:v>
                </c:pt>
                <c:pt idx="2462">
                  <c:v>99.205867727498756</c:v>
                </c:pt>
                <c:pt idx="2463">
                  <c:v>99.246146195922421</c:v>
                </c:pt>
                <c:pt idx="2464">
                  <c:v>99.2864246643461</c:v>
                </c:pt>
                <c:pt idx="2465">
                  <c:v>99.326703132769765</c:v>
                </c:pt>
                <c:pt idx="2466">
                  <c:v>99.366981601193444</c:v>
                </c:pt>
                <c:pt idx="2467">
                  <c:v>99.407260069617109</c:v>
                </c:pt>
                <c:pt idx="2468">
                  <c:v>99.447538538040774</c:v>
                </c:pt>
                <c:pt idx="2469">
                  <c:v>99.487817006464454</c:v>
                </c:pt>
                <c:pt idx="2470">
                  <c:v>99.528095474888104</c:v>
                </c:pt>
                <c:pt idx="2471">
                  <c:v>99.568373943311798</c:v>
                </c:pt>
                <c:pt idx="2472">
                  <c:v>99.608652411735449</c:v>
                </c:pt>
                <c:pt idx="2473">
                  <c:v>99.648930880159114</c:v>
                </c:pt>
                <c:pt idx="2474">
                  <c:v>99.689209348582793</c:v>
                </c:pt>
                <c:pt idx="2475">
                  <c:v>99.729487817006458</c:v>
                </c:pt>
                <c:pt idx="2476">
                  <c:v>99.769766285430137</c:v>
                </c:pt>
                <c:pt idx="2477">
                  <c:v>99.810044753853802</c:v>
                </c:pt>
                <c:pt idx="2478">
                  <c:v>99.850323222277481</c:v>
                </c:pt>
                <c:pt idx="2479">
                  <c:v>99.890601690701146</c:v>
                </c:pt>
                <c:pt idx="2480">
                  <c:v>99.930880159124811</c:v>
                </c:pt>
                <c:pt idx="2481">
                  <c:v>99.97115862754849</c:v>
                </c:pt>
                <c:pt idx="2482">
                  <c:v>100.01143709597216</c:v>
                </c:pt>
                <c:pt idx="2483">
                  <c:v>100.05171556439583</c:v>
                </c:pt>
                <c:pt idx="2484">
                  <c:v>100.09199403281949</c:v>
                </c:pt>
                <c:pt idx="2485">
                  <c:v>100.13227250124315</c:v>
                </c:pt>
                <c:pt idx="2486">
                  <c:v>100.17255096966683</c:v>
                </c:pt>
                <c:pt idx="2487">
                  <c:v>100.21282943809049</c:v>
                </c:pt>
                <c:pt idx="2488">
                  <c:v>100.25310790651417</c:v>
                </c:pt>
                <c:pt idx="2489">
                  <c:v>100.29338637493784</c:v>
                </c:pt>
                <c:pt idx="2490">
                  <c:v>100.33366484336152</c:v>
                </c:pt>
                <c:pt idx="2491">
                  <c:v>100.37394331178518</c:v>
                </c:pt>
                <c:pt idx="2492">
                  <c:v>100.41422178020885</c:v>
                </c:pt>
                <c:pt idx="2493">
                  <c:v>100.45450024863253</c:v>
                </c:pt>
                <c:pt idx="2494">
                  <c:v>100.49477871705619</c:v>
                </c:pt>
                <c:pt idx="2495">
                  <c:v>100.53505718547987</c:v>
                </c:pt>
                <c:pt idx="2496">
                  <c:v>100.57533565390354</c:v>
                </c:pt>
                <c:pt idx="2497">
                  <c:v>100.61561412232719</c:v>
                </c:pt>
                <c:pt idx="2498">
                  <c:v>100.65589259075087</c:v>
                </c:pt>
                <c:pt idx="2499">
                  <c:v>100.69617105917453</c:v>
                </c:pt>
                <c:pt idx="2500">
                  <c:v>100.73644952759821</c:v>
                </c:pt>
                <c:pt idx="2501">
                  <c:v>100.77672799602188</c:v>
                </c:pt>
                <c:pt idx="2502">
                  <c:v>100.81700646444556</c:v>
                </c:pt>
                <c:pt idx="2503">
                  <c:v>100.85728493286922</c:v>
                </c:pt>
                <c:pt idx="2504">
                  <c:v>100.89756340129289</c:v>
                </c:pt>
                <c:pt idx="2505">
                  <c:v>100.93784186971656</c:v>
                </c:pt>
                <c:pt idx="2506">
                  <c:v>100.97812033814023</c:v>
                </c:pt>
                <c:pt idx="2507">
                  <c:v>101.01839880656391</c:v>
                </c:pt>
                <c:pt idx="2508">
                  <c:v>101.05867727498757</c:v>
                </c:pt>
                <c:pt idx="2509">
                  <c:v>101.09895574341122</c:v>
                </c:pt>
                <c:pt idx="2510">
                  <c:v>101.13923421183492</c:v>
                </c:pt>
                <c:pt idx="2511">
                  <c:v>101.17951268025857</c:v>
                </c:pt>
                <c:pt idx="2512">
                  <c:v>101.21979114868225</c:v>
                </c:pt>
                <c:pt idx="2513">
                  <c:v>101.26006961710591</c:v>
                </c:pt>
                <c:pt idx="2514">
                  <c:v>101.30034808552959</c:v>
                </c:pt>
                <c:pt idx="2515">
                  <c:v>101.34062655395326</c:v>
                </c:pt>
                <c:pt idx="2516">
                  <c:v>101.38090502237692</c:v>
                </c:pt>
                <c:pt idx="2517">
                  <c:v>101.4211834908006</c:v>
                </c:pt>
                <c:pt idx="2518">
                  <c:v>101.46146195922427</c:v>
                </c:pt>
                <c:pt idx="2519">
                  <c:v>101.50174042764795</c:v>
                </c:pt>
                <c:pt idx="2520">
                  <c:v>101.54201889607161</c:v>
                </c:pt>
                <c:pt idx="2521">
                  <c:v>101.58229736449528</c:v>
                </c:pt>
                <c:pt idx="2522">
                  <c:v>101.62257583291895</c:v>
                </c:pt>
                <c:pt idx="2523">
                  <c:v>101.66285430134261</c:v>
                </c:pt>
                <c:pt idx="2524">
                  <c:v>101.70313276976628</c:v>
                </c:pt>
                <c:pt idx="2525">
                  <c:v>101.74341123818995</c:v>
                </c:pt>
                <c:pt idx="2526">
                  <c:v>101.78368970661363</c:v>
                </c:pt>
                <c:pt idx="2527">
                  <c:v>101.82396817503729</c:v>
                </c:pt>
                <c:pt idx="2528">
                  <c:v>101.86424664346096</c:v>
                </c:pt>
                <c:pt idx="2529">
                  <c:v>101.90452511188464</c:v>
                </c:pt>
                <c:pt idx="2530">
                  <c:v>101.9448035803083</c:v>
                </c:pt>
                <c:pt idx="2531">
                  <c:v>101.98508204873198</c:v>
                </c:pt>
                <c:pt idx="2532">
                  <c:v>102.02536051715565</c:v>
                </c:pt>
                <c:pt idx="2533">
                  <c:v>102.06563898557931</c:v>
                </c:pt>
                <c:pt idx="2534">
                  <c:v>102.10591745400299</c:v>
                </c:pt>
                <c:pt idx="2535">
                  <c:v>102.14619592242664</c:v>
                </c:pt>
                <c:pt idx="2536">
                  <c:v>102.18647439085034</c:v>
                </c:pt>
                <c:pt idx="2537">
                  <c:v>102.22675285927399</c:v>
                </c:pt>
                <c:pt idx="2538">
                  <c:v>102.26703132769765</c:v>
                </c:pt>
                <c:pt idx="2539">
                  <c:v>102.30730979612133</c:v>
                </c:pt>
                <c:pt idx="2540">
                  <c:v>102.347588264545</c:v>
                </c:pt>
                <c:pt idx="2541">
                  <c:v>102.38786673296867</c:v>
                </c:pt>
                <c:pt idx="2542">
                  <c:v>102.42814520139234</c:v>
                </c:pt>
                <c:pt idx="2543">
                  <c:v>102.46842366981602</c:v>
                </c:pt>
                <c:pt idx="2544">
                  <c:v>102.50870213823968</c:v>
                </c:pt>
                <c:pt idx="2545">
                  <c:v>102.54898060666335</c:v>
                </c:pt>
                <c:pt idx="2546">
                  <c:v>102.58925907508703</c:v>
                </c:pt>
                <c:pt idx="2547">
                  <c:v>102.62953754351069</c:v>
                </c:pt>
                <c:pt idx="2548">
                  <c:v>102.66981601193437</c:v>
                </c:pt>
                <c:pt idx="2549">
                  <c:v>102.71009448035802</c:v>
                </c:pt>
                <c:pt idx="2550">
                  <c:v>102.75037294878169</c:v>
                </c:pt>
                <c:pt idx="2551">
                  <c:v>102.79065141720537</c:v>
                </c:pt>
                <c:pt idx="2552">
                  <c:v>102.83092988562903</c:v>
                </c:pt>
                <c:pt idx="2553">
                  <c:v>102.87120835405271</c:v>
                </c:pt>
                <c:pt idx="2554">
                  <c:v>102.91148682247638</c:v>
                </c:pt>
                <c:pt idx="2555">
                  <c:v>102.95176529090006</c:v>
                </c:pt>
                <c:pt idx="2556">
                  <c:v>102.99204375932372</c:v>
                </c:pt>
                <c:pt idx="2557">
                  <c:v>103.03232222774739</c:v>
                </c:pt>
                <c:pt idx="2558">
                  <c:v>103.07260069617107</c:v>
                </c:pt>
                <c:pt idx="2559">
                  <c:v>103.11287916459473</c:v>
                </c:pt>
                <c:pt idx="2560">
                  <c:v>103.15315763301841</c:v>
                </c:pt>
                <c:pt idx="2561">
                  <c:v>103.19343610144207</c:v>
                </c:pt>
                <c:pt idx="2562">
                  <c:v>103.23371456986573</c:v>
                </c:pt>
                <c:pt idx="2563">
                  <c:v>103.2739930382894</c:v>
                </c:pt>
                <c:pt idx="2564">
                  <c:v>103.31427150671307</c:v>
                </c:pt>
                <c:pt idx="2565">
                  <c:v>103.35454997513675</c:v>
                </c:pt>
                <c:pt idx="2566">
                  <c:v>103.39482844356041</c:v>
                </c:pt>
                <c:pt idx="2567">
                  <c:v>103.43510691198409</c:v>
                </c:pt>
                <c:pt idx="2568">
                  <c:v>103.47538538040776</c:v>
                </c:pt>
                <c:pt idx="2569">
                  <c:v>103.51566384883142</c:v>
                </c:pt>
                <c:pt idx="2570">
                  <c:v>103.5559423172551</c:v>
                </c:pt>
                <c:pt idx="2571">
                  <c:v>103.59622078567877</c:v>
                </c:pt>
                <c:pt idx="2572">
                  <c:v>103.63649925410245</c:v>
                </c:pt>
                <c:pt idx="2573">
                  <c:v>103.67677772252611</c:v>
                </c:pt>
                <c:pt idx="2574">
                  <c:v>103.71705619094976</c:v>
                </c:pt>
                <c:pt idx="2575">
                  <c:v>103.75733465937344</c:v>
                </c:pt>
                <c:pt idx="2576">
                  <c:v>103.79761312779711</c:v>
                </c:pt>
                <c:pt idx="2577">
                  <c:v>103.83789159622079</c:v>
                </c:pt>
                <c:pt idx="2578">
                  <c:v>103.87817006464445</c:v>
                </c:pt>
                <c:pt idx="2579">
                  <c:v>103.91844853306813</c:v>
                </c:pt>
                <c:pt idx="2580">
                  <c:v>103.95872700149179</c:v>
                </c:pt>
                <c:pt idx="2581">
                  <c:v>103.99900546991546</c:v>
                </c:pt>
                <c:pt idx="2582">
                  <c:v>104.03928393833914</c:v>
                </c:pt>
                <c:pt idx="2583">
                  <c:v>104.0795624067628</c:v>
                </c:pt>
                <c:pt idx="2584">
                  <c:v>104.11984087518648</c:v>
                </c:pt>
                <c:pt idx="2585">
                  <c:v>104.16011934361015</c:v>
                </c:pt>
                <c:pt idx="2586">
                  <c:v>104.2003978120338</c:v>
                </c:pt>
                <c:pt idx="2587">
                  <c:v>104.24067628045749</c:v>
                </c:pt>
                <c:pt idx="2588">
                  <c:v>104.28095474888114</c:v>
                </c:pt>
                <c:pt idx="2589">
                  <c:v>104.32123321730482</c:v>
                </c:pt>
                <c:pt idx="2590">
                  <c:v>104.36151168572849</c:v>
                </c:pt>
                <c:pt idx="2591">
                  <c:v>104.40179015415217</c:v>
                </c:pt>
                <c:pt idx="2592">
                  <c:v>104.44206862257583</c:v>
                </c:pt>
                <c:pt idx="2593">
                  <c:v>104.4823470909995</c:v>
                </c:pt>
                <c:pt idx="2594">
                  <c:v>104.52262555942318</c:v>
                </c:pt>
                <c:pt idx="2595">
                  <c:v>104.56290402784684</c:v>
                </c:pt>
                <c:pt idx="2596">
                  <c:v>104.60318249627052</c:v>
                </c:pt>
                <c:pt idx="2597">
                  <c:v>104.64346096469419</c:v>
                </c:pt>
                <c:pt idx="2598">
                  <c:v>104.68373943311785</c:v>
                </c:pt>
                <c:pt idx="2599">
                  <c:v>104.72401790154153</c:v>
                </c:pt>
                <c:pt idx="2600">
                  <c:v>104.76429636996518</c:v>
                </c:pt>
                <c:pt idx="2601">
                  <c:v>104.80457483838887</c:v>
                </c:pt>
                <c:pt idx="2602">
                  <c:v>104.84485330681252</c:v>
                </c:pt>
                <c:pt idx="2603">
                  <c:v>104.8851317752362</c:v>
                </c:pt>
                <c:pt idx="2604">
                  <c:v>104.92541024365987</c:v>
                </c:pt>
                <c:pt idx="2605">
                  <c:v>104.96568871208353</c:v>
                </c:pt>
                <c:pt idx="2606">
                  <c:v>105.00596718050721</c:v>
                </c:pt>
                <c:pt idx="2607">
                  <c:v>105.04624564893088</c:v>
                </c:pt>
                <c:pt idx="2608">
                  <c:v>105.08652411735456</c:v>
                </c:pt>
                <c:pt idx="2609">
                  <c:v>105.12680258577822</c:v>
                </c:pt>
                <c:pt idx="2610">
                  <c:v>105.16708105420189</c:v>
                </c:pt>
                <c:pt idx="2611">
                  <c:v>105.20735952262557</c:v>
                </c:pt>
                <c:pt idx="2612">
                  <c:v>105.24763799104923</c:v>
                </c:pt>
                <c:pt idx="2613">
                  <c:v>105.28791645947291</c:v>
                </c:pt>
                <c:pt idx="2614">
                  <c:v>105.32819492789656</c:v>
                </c:pt>
                <c:pt idx="2615">
                  <c:v>105.36847339632024</c:v>
                </c:pt>
                <c:pt idx="2616">
                  <c:v>105.40875186474391</c:v>
                </c:pt>
                <c:pt idx="2617">
                  <c:v>105.44903033316757</c:v>
                </c:pt>
                <c:pt idx="2618">
                  <c:v>105.48930880159125</c:v>
                </c:pt>
                <c:pt idx="2619">
                  <c:v>105.52958727001491</c:v>
                </c:pt>
                <c:pt idx="2620">
                  <c:v>105.56986573843859</c:v>
                </c:pt>
                <c:pt idx="2621">
                  <c:v>105.61014420686226</c:v>
                </c:pt>
                <c:pt idx="2622">
                  <c:v>105.65042267528592</c:v>
                </c:pt>
                <c:pt idx="2623">
                  <c:v>105.6907011437096</c:v>
                </c:pt>
                <c:pt idx="2624">
                  <c:v>105.73097961213327</c:v>
                </c:pt>
                <c:pt idx="2625">
                  <c:v>105.77125808055695</c:v>
                </c:pt>
                <c:pt idx="2626">
                  <c:v>105.8115365489806</c:v>
                </c:pt>
                <c:pt idx="2627">
                  <c:v>105.85181501740426</c:v>
                </c:pt>
                <c:pt idx="2628">
                  <c:v>105.89209348582794</c:v>
                </c:pt>
                <c:pt idx="2629">
                  <c:v>105.93237195425161</c:v>
                </c:pt>
                <c:pt idx="2630">
                  <c:v>105.97265042267529</c:v>
                </c:pt>
                <c:pt idx="2631">
                  <c:v>106.01292889109895</c:v>
                </c:pt>
                <c:pt idx="2632">
                  <c:v>106.05320735952263</c:v>
                </c:pt>
                <c:pt idx="2633">
                  <c:v>106.0934858279463</c:v>
                </c:pt>
                <c:pt idx="2634">
                  <c:v>106.13376429636996</c:v>
                </c:pt>
                <c:pt idx="2635">
                  <c:v>106.17404276479364</c:v>
                </c:pt>
                <c:pt idx="2636">
                  <c:v>106.21432123321731</c:v>
                </c:pt>
                <c:pt idx="2637">
                  <c:v>106.25459970164098</c:v>
                </c:pt>
                <c:pt idx="2638">
                  <c:v>106.29487817006465</c:v>
                </c:pt>
                <c:pt idx="2639">
                  <c:v>106.3351566384883</c:v>
                </c:pt>
                <c:pt idx="2640">
                  <c:v>106.37543510691198</c:v>
                </c:pt>
                <c:pt idx="2641">
                  <c:v>106.41571357533564</c:v>
                </c:pt>
                <c:pt idx="2642">
                  <c:v>106.45599204375932</c:v>
                </c:pt>
                <c:pt idx="2643">
                  <c:v>106.49627051218299</c:v>
                </c:pt>
                <c:pt idx="2644">
                  <c:v>106.53654898060667</c:v>
                </c:pt>
                <c:pt idx="2645">
                  <c:v>106.57682744903033</c:v>
                </c:pt>
                <c:pt idx="2646">
                  <c:v>106.617105917454</c:v>
                </c:pt>
                <c:pt idx="2647">
                  <c:v>106.65738438587768</c:v>
                </c:pt>
                <c:pt idx="2648">
                  <c:v>106.69766285430134</c:v>
                </c:pt>
                <c:pt idx="2649">
                  <c:v>106.73794132272502</c:v>
                </c:pt>
                <c:pt idx="2650">
                  <c:v>106.77821979114869</c:v>
                </c:pt>
                <c:pt idx="2651">
                  <c:v>106.81849825957234</c:v>
                </c:pt>
                <c:pt idx="2652">
                  <c:v>106.85877672799603</c:v>
                </c:pt>
                <c:pt idx="2653">
                  <c:v>106.89905519641968</c:v>
                </c:pt>
                <c:pt idx="2654">
                  <c:v>106.93933366484336</c:v>
                </c:pt>
                <c:pt idx="2655">
                  <c:v>106.97961213326703</c:v>
                </c:pt>
                <c:pt idx="2656">
                  <c:v>107.0198906016907</c:v>
                </c:pt>
                <c:pt idx="2657">
                  <c:v>107.06016907011437</c:v>
                </c:pt>
                <c:pt idx="2658">
                  <c:v>107.10044753853803</c:v>
                </c:pt>
                <c:pt idx="2659">
                  <c:v>107.14072600696171</c:v>
                </c:pt>
                <c:pt idx="2660">
                  <c:v>107.18100447538538</c:v>
                </c:pt>
                <c:pt idx="2661">
                  <c:v>107.22128294380906</c:v>
                </c:pt>
                <c:pt idx="2662">
                  <c:v>107.26156141223272</c:v>
                </c:pt>
                <c:pt idx="2663">
                  <c:v>107.30183988065639</c:v>
                </c:pt>
                <c:pt idx="2664">
                  <c:v>107.34211834908007</c:v>
                </c:pt>
                <c:pt idx="2665">
                  <c:v>107.38239681750372</c:v>
                </c:pt>
                <c:pt idx="2666">
                  <c:v>107.42267528592741</c:v>
                </c:pt>
                <c:pt idx="2667">
                  <c:v>107.46295375435106</c:v>
                </c:pt>
                <c:pt idx="2668">
                  <c:v>107.50323222277474</c:v>
                </c:pt>
                <c:pt idx="2669">
                  <c:v>107.54351069119841</c:v>
                </c:pt>
                <c:pt idx="2670">
                  <c:v>107.58378915962207</c:v>
                </c:pt>
                <c:pt idx="2671">
                  <c:v>107.62406762804575</c:v>
                </c:pt>
                <c:pt idx="2672">
                  <c:v>107.66434609646942</c:v>
                </c:pt>
                <c:pt idx="2673">
                  <c:v>107.70462456489309</c:v>
                </c:pt>
                <c:pt idx="2674">
                  <c:v>107.74490303331676</c:v>
                </c:pt>
                <c:pt idx="2675">
                  <c:v>107.78518150174042</c:v>
                </c:pt>
                <c:pt idx="2676">
                  <c:v>107.8254599701641</c:v>
                </c:pt>
                <c:pt idx="2677">
                  <c:v>107.86573843858777</c:v>
                </c:pt>
                <c:pt idx="2678">
                  <c:v>107.90601690701145</c:v>
                </c:pt>
                <c:pt idx="2679">
                  <c:v>107.9462953754351</c:v>
                </c:pt>
                <c:pt idx="2680">
                  <c:v>107.98657384385878</c:v>
                </c:pt>
                <c:pt idx="2681">
                  <c:v>108.02685231228244</c:v>
                </c:pt>
                <c:pt idx="2682">
                  <c:v>108.06713078070611</c:v>
                </c:pt>
                <c:pt idx="2683">
                  <c:v>108.10740924912979</c:v>
                </c:pt>
                <c:pt idx="2684">
                  <c:v>108.14768771755345</c:v>
                </c:pt>
                <c:pt idx="2685">
                  <c:v>108.18796618597713</c:v>
                </c:pt>
                <c:pt idx="2686">
                  <c:v>108.2282446544008</c:v>
                </c:pt>
                <c:pt idx="2687">
                  <c:v>108.26852312282446</c:v>
                </c:pt>
                <c:pt idx="2688">
                  <c:v>108.30880159124814</c:v>
                </c:pt>
                <c:pt idx="2689">
                  <c:v>108.34908005967181</c:v>
                </c:pt>
                <c:pt idx="2690">
                  <c:v>108.38935852809549</c:v>
                </c:pt>
                <c:pt idx="2691">
                  <c:v>108.42963699651914</c:v>
                </c:pt>
                <c:pt idx="2692">
                  <c:v>108.46991546494283</c:v>
                </c:pt>
                <c:pt idx="2693">
                  <c:v>108.51019393336648</c:v>
                </c:pt>
                <c:pt idx="2694">
                  <c:v>108.55047240179015</c:v>
                </c:pt>
                <c:pt idx="2695">
                  <c:v>108.59075087021382</c:v>
                </c:pt>
                <c:pt idx="2696">
                  <c:v>108.63102933863749</c:v>
                </c:pt>
                <c:pt idx="2697">
                  <c:v>108.67130780706117</c:v>
                </c:pt>
                <c:pt idx="2698">
                  <c:v>108.71158627548483</c:v>
                </c:pt>
                <c:pt idx="2699">
                  <c:v>108.7518647439085</c:v>
                </c:pt>
                <c:pt idx="2700">
                  <c:v>108.79214321233218</c:v>
                </c:pt>
                <c:pt idx="2701">
                  <c:v>108.83242168075584</c:v>
                </c:pt>
                <c:pt idx="2702">
                  <c:v>108.87270014917952</c:v>
                </c:pt>
                <c:pt idx="2703">
                  <c:v>108.91297861760319</c:v>
                </c:pt>
                <c:pt idx="2704">
                  <c:v>108.95325708602687</c:v>
                </c:pt>
                <c:pt idx="2705">
                  <c:v>108.99353555445052</c:v>
                </c:pt>
                <c:pt idx="2706">
                  <c:v>109.03381402287418</c:v>
                </c:pt>
                <c:pt idx="2707">
                  <c:v>109.07409249129786</c:v>
                </c:pt>
                <c:pt idx="2708">
                  <c:v>109.11437095972153</c:v>
                </c:pt>
                <c:pt idx="2709">
                  <c:v>109.15464942814521</c:v>
                </c:pt>
                <c:pt idx="2710">
                  <c:v>109.19492789656887</c:v>
                </c:pt>
                <c:pt idx="2711">
                  <c:v>109.23520636499254</c:v>
                </c:pt>
                <c:pt idx="2712">
                  <c:v>109.27548483341621</c:v>
                </c:pt>
                <c:pt idx="2713">
                  <c:v>109.31576330183988</c:v>
                </c:pt>
                <c:pt idx="2714">
                  <c:v>109.35604177026356</c:v>
                </c:pt>
                <c:pt idx="2715">
                  <c:v>109.39632023868722</c:v>
                </c:pt>
                <c:pt idx="2716">
                  <c:v>109.43659870711087</c:v>
                </c:pt>
                <c:pt idx="2717">
                  <c:v>109.47687717553457</c:v>
                </c:pt>
                <c:pt idx="2718">
                  <c:v>109.51715564395822</c:v>
                </c:pt>
                <c:pt idx="2719">
                  <c:v>109.5574341123819</c:v>
                </c:pt>
                <c:pt idx="2720">
                  <c:v>109.59771258080556</c:v>
                </c:pt>
                <c:pt idx="2721">
                  <c:v>109.63799104922924</c:v>
                </c:pt>
                <c:pt idx="2722">
                  <c:v>109.67826951765291</c:v>
                </c:pt>
                <c:pt idx="2723">
                  <c:v>109.71854798607657</c:v>
                </c:pt>
                <c:pt idx="2724">
                  <c:v>109.75882645450025</c:v>
                </c:pt>
                <c:pt idx="2725">
                  <c:v>109.79910492292392</c:v>
                </c:pt>
                <c:pt idx="2726">
                  <c:v>109.8393833913476</c:v>
                </c:pt>
                <c:pt idx="2727">
                  <c:v>109.87966185977126</c:v>
                </c:pt>
                <c:pt idx="2728">
                  <c:v>109.91994032819493</c:v>
                </c:pt>
                <c:pt idx="2729">
                  <c:v>109.96021879661861</c:v>
                </c:pt>
                <c:pt idx="2730">
                  <c:v>110.00049726504226</c:v>
                </c:pt>
                <c:pt idx="2731">
                  <c:v>110.04077573346595</c:v>
                </c:pt>
                <c:pt idx="2732">
                  <c:v>110.0810542018896</c:v>
                </c:pt>
                <c:pt idx="2733">
                  <c:v>110.12133267031328</c:v>
                </c:pt>
                <c:pt idx="2734">
                  <c:v>110.16161113873694</c:v>
                </c:pt>
                <c:pt idx="2735">
                  <c:v>110.20188960716061</c:v>
                </c:pt>
                <c:pt idx="2736">
                  <c:v>110.24216807558429</c:v>
                </c:pt>
                <c:pt idx="2737">
                  <c:v>110.28244654400795</c:v>
                </c:pt>
                <c:pt idx="2738">
                  <c:v>110.32272501243163</c:v>
                </c:pt>
                <c:pt idx="2739">
                  <c:v>110.3630034808553</c:v>
                </c:pt>
                <c:pt idx="2740">
                  <c:v>110.40328194927896</c:v>
                </c:pt>
                <c:pt idx="2741">
                  <c:v>110.44356041770264</c:v>
                </c:pt>
                <c:pt idx="2742">
                  <c:v>110.48383888612631</c:v>
                </c:pt>
                <c:pt idx="2743">
                  <c:v>110.52411735454999</c:v>
                </c:pt>
                <c:pt idx="2744">
                  <c:v>110.56439582297364</c:v>
                </c:pt>
                <c:pt idx="2745">
                  <c:v>110.60467429139732</c:v>
                </c:pt>
                <c:pt idx="2746">
                  <c:v>110.64495275982098</c:v>
                </c:pt>
                <c:pt idx="2747">
                  <c:v>110.68523122824465</c:v>
                </c:pt>
                <c:pt idx="2748">
                  <c:v>110.72550969666833</c:v>
                </c:pt>
                <c:pt idx="2749">
                  <c:v>110.76578816509199</c:v>
                </c:pt>
                <c:pt idx="2750">
                  <c:v>110.80606663351567</c:v>
                </c:pt>
                <c:pt idx="2751">
                  <c:v>110.84634510193933</c:v>
                </c:pt>
                <c:pt idx="2752">
                  <c:v>110.886623570363</c:v>
                </c:pt>
                <c:pt idx="2753">
                  <c:v>110.92690203878668</c:v>
                </c:pt>
                <c:pt idx="2754">
                  <c:v>110.96718050721034</c:v>
                </c:pt>
                <c:pt idx="2755">
                  <c:v>111.00745897563402</c:v>
                </c:pt>
                <c:pt idx="2756">
                  <c:v>111.04773744405767</c:v>
                </c:pt>
                <c:pt idx="2757">
                  <c:v>111.08801591248137</c:v>
                </c:pt>
                <c:pt idx="2758">
                  <c:v>111.12829438090502</c:v>
                </c:pt>
                <c:pt idx="2759">
                  <c:v>111.16857284932868</c:v>
                </c:pt>
                <c:pt idx="2760">
                  <c:v>111.20885131775236</c:v>
                </c:pt>
                <c:pt idx="2761">
                  <c:v>111.24912978617603</c:v>
                </c:pt>
                <c:pt idx="2762">
                  <c:v>111.28940825459971</c:v>
                </c:pt>
                <c:pt idx="2763">
                  <c:v>111.32968672302337</c:v>
                </c:pt>
                <c:pt idx="2764">
                  <c:v>111.36996519144704</c:v>
                </c:pt>
                <c:pt idx="2765">
                  <c:v>111.41024365987072</c:v>
                </c:pt>
                <c:pt idx="2766">
                  <c:v>111.45052212829438</c:v>
                </c:pt>
                <c:pt idx="2767">
                  <c:v>111.49080059671806</c:v>
                </c:pt>
                <c:pt idx="2768">
                  <c:v>111.53107906514172</c:v>
                </c:pt>
                <c:pt idx="2769">
                  <c:v>111.5713575335654</c:v>
                </c:pt>
                <c:pt idx="2770">
                  <c:v>111.61163600198905</c:v>
                </c:pt>
                <c:pt idx="2771">
                  <c:v>111.65191447041272</c:v>
                </c:pt>
                <c:pt idx="2772">
                  <c:v>111.6921929388364</c:v>
                </c:pt>
                <c:pt idx="2773">
                  <c:v>111.73247140726006</c:v>
                </c:pt>
                <c:pt idx="2774">
                  <c:v>111.77274987568374</c:v>
                </c:pt>
                <c:pt idx="2775">
                  <c:v>111.81302834410741</c:v>
                </c:pt>
                <c:pt idx="2776">
                  <c:v>111.85330681253107</c:v>
                </c:pt>
                <c:pt idx="2777">
                  <c:v>111.89358528095475</c:v>
                </c:pt>
                <c:pt idx="2778">
                  <c:v>111.93386374937842</c:v>
                </c:pt>
                <c:pt idx="2779">
                  <c:v>111.9741422178021</c:v>
                </c:pt>
                <c:pt idx="2780">
                  <c:v>112.01442068622576</c:v>
                </c:pt>
                <c:pt idx="2781">
                  <c:v>112.05469915464944</c:v>
                </c:pt>
                <c:pt idx="2782">
                  <c:v>112.09497762307311</c:v>
                </c:pt>
                <c:pt idx="2783">
                  <c:v>112.13525609149676</c:v>
                </c:pt>
                <c:pt idx="2784">
                  <c:v>112.17553455992044</c:v>
                </c:pt>
                <c:pt idx="2785">
                  <c:v>112.2158130283441</c:v>
                </c:pt>
                <c:pt idx="2786">
                  <c:v>112.25609149676778</c:v>
                </c:pt>
                <c:pt idx="2787">
                  <c:v>112.29636996519145</c:v>
                </c:pt>
                <c:pt idx="2788">
                  <c:v>112.33664843361511</c:v>
                </c:pt>
                <c:pt idx="2789">
                  <c:v>112.37692690203879</c:v>
                </c:pt>
                <c:pt idx="2790">
                  <c:v>112.41720537046245</c:v>
                </c:pt>
                <c:pt idx="2791">
                  <c:v>112.45748383888613</c:v>
                </c:pt>
                <c:pt idx="2792">
                  <c:v>112.4977623073098</c:v>
                </c:pt>
                <c:pt idx="2793">
                  <c:v>112.53804077573348</c:v>
                </c:pt>
                <c:pt idx="2794">
                  <c:v>112.57831924415714</c:v>
                </c:pt>
                <c:pt idx="2795">
                  <c:v>112.61859771258079</c:v>
                </c:pt>
                <c:pt idx="2796">
                  <c:v>112.65887618100447</c:v>
                </c:pt>
                <c:pt idx="2797">
                  <c:v>112.69915464942814</c:v>
                </c:pt>
                <c:pt idx="2798">
                  <c:v>112.73943311785182</c:v>
                </c:pt>
                <c:pt idx="2799">
                  <c:v>112.77971158627548</c:v>
                </c:pt>
                <c:pt idx="2800">
                  <c:v>112.81999005469915</c:v>
                </c:pt>
                <c:pt idx="2801">
                  <c:v>112.86026852312283</c:v>
                </c:pt>
                <c:pt idx="2802">
                  <c:v>112.90054699154649</c:v>
                </c:pt>
                <c:pt idx="2803">
                  <c:v>112.94082545997017</c:v>
                </c:pt>
                <c:pt idx="2804">
                  <c:v>112.98110392839384</c:v>
                </c:pt>
                <c:pt idx="2805">
                  <c:v>113.0213823968175</c:v>
                </c:pt>
                <c:pt idx="2806">
                  <c:v>113.06166086524118</c:v>
                </c:pt>
                <c:pt idx="2807">
                  <c:v>113.10193933366483</c:v>
                </c:pt>
                <c:pt idx="2808">
                  <c:v>113.14221780208852</c:v>
                </c:pt>
                <c:pt idx="2809">
                  <c:v>113.18249627051217</c:v>
                </c:pt>
                <c:pt idx="2810">
                  <c:v>113.22277473893585</c:v>
                </c:pt>
                <c:pt idx="2811">
                  <c:v>113.26305320735952</c:v>
                </c:pt>
                <c:pt idx="2812">
                  <c:v>113.30333167578318</c:v>
                </c:pt>
                <c:pt idx="2813">
                  <c:v>113.34361014420686</c:v>
                </c:pt>
                <c:pt idx="2814">
                  <c:v>113.38388861263053</c:v>
                </c:pt>
                <c:pt idx="2815">
                  <c:v>113.42416708105421</c:v>
                </c:pt>
                <c:pt idx="2816">
                  <c:v>113.46444554947787</c:v>
                </c:pt>
                <c:pt idx="2817">
                  <c:v>113.50472401790154</c:v>
                </c:pt>
                <c:pt idx="2818">
                  <c:v>113.54500248632522</c:v>
                </c:pt>
                <c:pt idx="2819">
                  <c:v>113.58528095474888</c:v>
                </c:pt>
                <c:pt idx="2820">
                  <c:v>113.62555942317256</c:v>
                </c:pt>
                <c:pt idx="2821">
                  <c:v>113.66583789159621</c:v>
                </c:pt>
                <c:pt idx="2822">
                  <c:v>113.70611636001991</c:v>
                </c:pt>
                <c:pt idx="2823">
                  <c:v>113.74639482844356</c:v>
                </c:pt>
                <c:pt idx="2824">
                  <c:v>113.78667329686722</c:v>
                </c:pt>
                <c:pt idx="2825">
                  <c:v>113.8269517652909</c:v>
                </c:pt>
                <c:pt idx="2826">
                  <c:v>113.86723023371457</c:v>
                </c:pt>
                <c:pt idx="2827">
                  <c:v>113.90750870213824</c:v>
                </c:pt>
                <c:pt idx="2828">
                  <c:v>113.94778717056191</c:v>
                </c:pt>
                <c:pt idx="2829">
                  <c:v>113.98806563898557</c:v>
                </c:pt>
                <c:pt idx="2830">
                  <c:v>114.02834410740925</c:v>
                </c:pt>
                <c:pt idx="2831">
                  <c:v>114.06862257583292</c:v>
                </c:pt>
                <c:pt idx="2832">
                  <c:v>114.1089010442566</c:v>
                </c:pt>
                <c:pt idx="2833">
                  <c:v>114.14917951268026</c:v>
                </c:pt>
                <c:pt idx="2834">
                  <c:v>114.18945798110394</c:v>
                </c:pt>
                <c:pt idx="2835">
                  <c:v>114.22973644952759</c:v>
                </c:pt>
                <c:pt idx="2836">
                  <c:v>114.27001491795126</c:v>
                </c:pt>
                <c:pt idx="2837">
                  <c:v>114.31029338637494</c:v>
                </c:pt>
                <c:pt idx="2838">
                  <c:v>114.3505718547986</c:v>
                </c:pt>
                <c:pt idx="2839">
                  <c:v>114.39085032322228</c:v>
                </c:pt>
                <c:pt idx="2840">
                  <c:v>114.43112879164595</c:v>
                </c:pt>
                <c:pt idx="2841">
                  <c:v>114.47140726006961</c:v>
                </c:pt>
                <c:pt idx="2842">
                  <c:v>114.51168572849329</c:v>
                </c:pt>
                <c:pt idx="2843">
                  <c:v>114.55196419691696</c:v>
                </c:pt>
                <c:pt idx="2844">
                  <c:v>114.59224266534063</c:v>
                </c:pt>
                <c:pt idx="2845">
                  <c:v>114.6325211337643</c:v>
                </c:pt>
                <c:pt idx="2846">
                  <c:v>114.67279960218798</c:v>
                </c:pt>
                <c:pt idx="2847">
                  <c:v>114.71307807061163</c:v>
                </c:pt>
                <c:pt idx="2848">
                  <c:v>114.75335653903529</c:v>
                </c:pt>
                <c:pt idx="2849">
                  <c:v>114.79363500745897</c:v>
                </c:pt>
                <c:pt idx="2850">
                  <c:v>114.83391347588264</c:v>
                </c:pt>
                <c:pt idx="2851">
                  <c:v>114.87419194430632</c:v>
                </c:pt>
                <c:pt idx="2852">
                  <c:v>114.91447041272998</c:v>
                </c:pt>
                <c:pt idx="2853">
                  <c:v>114.95474888115365</c:v>
                </c:pt>
                <c:pt idx="2854">
                  <c:v>114.99502734957733</c:v>
                </c:pt>
                <c:pt idx="2855">
                  <c:v>115.03530581800099</c:v>
                </c:pt>
                <c:pt idx="2856">
                  <c:v>115.07558428642467</c:v>
                </c:pt>
                <c:pt idx="2857">
                  <c:v>115.11586275484834</c:v>
                </c:pt>
                <c:pt idx="2858">
                  <c:v>115.15614122327202</c:v>
                </c:pt>
                <c:pt idx="2859">
                  <c:v>115.19641969169568</c:v>
                </c:pt>
                <c:pt idx="2860">
                  <c:v>115.23669816011933</c:v>
                </c:pt>
                <c:pt idx="2861">
                  <c:v>115.27697662854301</c:v>
                </c:pt>
                <c:pt idx="2862">
                  <c:v>115.31725509696668</c:v>
                </c:pt>
                <c:pt idx="2863">
                  <c:v>115.35753356539036</c:v>
                </c:pt>
                <c:pt idx="2864">
                  <c:v>115.39781203381402</c:v>
                </c:pt>
                <c:pt idx="2865">
                  <c:v>115.43809050223769</c:v>
                </c:pt>
                <c:pt idx="2866">
                  <c:v>115.47836897066136</c:v>
                </c:pt>
                <c:pt idx="2867">
                  <c:v>115.51864743908503</c:v>
                </c:pt>
                <c:pt idx="2868">
                  <c:v>115.55892590750871</c:v>
                </c:pt>
                <c:pt idx="2869">
                  <c:v>115.59920437593237</c:v>
                </c:pt>
                <c:pt idx="2870">
                  <c:v>115.63948284435605</c:v>
                </c:pt>
                <c:pt idx="2871">
                  <c:v>115.67976131277972</c:v>
                </c:pt>
                <c:pt idx="2872">
                  <c:v>115.72003978120337</c:v>
                </c:pt>
                <c:pt idx="2873">
                  <c:v>115.76031824962706</c:v>
                </c:pt>
                <c:pt idx="2874">
                  <c:v>115.80059671805071</c:v>
                </c:pt>
                <c:pt idx="2875">
                  <c:v>115.84087518647439</c:v>
                </c:pt>
                <c:pt idx="2876">
                  <c:v>115.88115365489806</c:v>
                </c:pt>
                <c:pt idx="2877">
                  <c:v>115.92143212332172</c:v>
                </c:pt>
                <c:pt idx="2878">
                  <c:v>115.9617105917454</c:v>
                </c:pt>
                <c:pt idx="2879">
                  <c:v>116.00198906016907</c:v>
                </c:pt>
                <c:pt idx="2880">
                  <c:v>116.04226752859275</c:v>
                </c:pt>
                <c:pt idx="2881">
                  <c:v>116.08254599701641</c:v>
                </c:pt>
                <c:pt idx="2882">
                  <c:v>116.12282446544009</c:v>
                </c:pt>
                <c:pt idx="2883">
                  <c:v>116.16310293386375</c:v>
                </c:pt>
                <c:pt idx="2884">
                  <c:v>116.20338140228742</c:v>
                </c:pt>
                <c:pt idx="2885">
                  <c:v>116.2436598707111</c:v>
                </c:pt>
                <c:pt idx="2886">
                  <c:v>116.28393833913475</c:v>
                </c:pt>
                <c:pt idx="2887">
                  <c:v>116.32421680755844</c:v>
                </c:pt>
                <c:pt idx="2888">
                  <c:v>116.36449527598209</c:v>
                </c:pt>
                <c:pt idx="2889">
                  <c:v>116.40477374440576</c:v>
                </c:pt>
                <c:pt idx="2890">
                  <c:v>116.44505221282944</c:v>
                </c:pt>
                <c:pt idx="2891">
                  <c:v>116.4853306812531</c:v>
                </c:pt>
                <c:pt idx="2892">
                  <c:v>116.52560914967678</c:v>
                </c:pt>
                <c:pt idx="2893">
                  <c:v>116.56588761810045</c:v>
                </c:pt>
                <c:pt idx="2894">
                  <c:v>116.60616608652411</c:v>
                </c:pt>
                <c:pt idx="2895">
                  <c:v>116.64644455494779</c:v>
                </c:pt>
                <c:pt idx="2896">
                  <c:v>116.68672302337146</c:v>
                </c:pt>
                <c:pt idx="2897">
                  <c:v>116.72700149179514</c:v>
                </c:pt>
                <c:pt idx="2898">
                  <c:v>116.7672799602188</c:v>
                </c:pt>
                <c:pt idx="2899">
                  <c:v>116.80755842864248</c:v>
                </c:pt>
                <c:pt idx="2900">
                  <c:v>116.84783689706613</c:v>
                </c:pt>
                <c:pt idx="2901">
                  <c:v>116.8881153654898</c:v>
                </c:pt>
                <c:pt idx="2902">
                  <c:v>116.92839383391347</c:v>
                </c:pt>
                <c:pt idx="2903">
                  <c:v>116.96867230233714</c:v>
                </c:pt>
                <c:pt idx="2904">
                  <c:v>117.00895077076082</c:v>
                </c:pt>
                <c:pt idx="2905">
                  <c:v>117.04922923918448</c:v>
                </c:pt>
                <c:pt idx="2906">
                  <c:v>117.08950770760815</c:v>
                </c:pt>
                <c:pt idx="2907">
                  <c:v>117.12978617603183</c:v>
                </c:pt>
                <c:pt idx="2908">
                  <c:v>117.17006464445549</c:v>
                </c:pt>
                <c:pt idx="2909">
                  <c:v>117.21034311287917</c:v>
                </c:pt>
                <c:pt idx="2910">
                  <c:v>117.25062158130284</c:v>
                </c:pt>
                <c:pt idx="2911">
                  <c:v>117.29090004972652</c:v>
                </c:pt>
                <c:pt idx="2912">
                  <c:v>117.33117851815017</c:v>
                </c:pt>
                <c:pt idx="2913">
                  <c:v>117.37145698657383</c:v>
                </c:pt>
                <c:pt idx="2914">
                  <c:v>117.41173545499751</c:v>
                </c:pt>
                <c:pt idx="2915">
                  <c:v>117.45201392342118</c:v>
                </c:pt>
                <c:pt idx="2916">
                  <c:v>117.49229239184486</c:v>
                </c:pt>
                <c:pt idx="2917">
                  <c:v>117.53257086026852</c:v>
                </c:pt>
                <c:pt idx="2918">
                  <c:v>117.57284932869219</c:v>
                </c:pt>
                <c:pt idx="2919">
                  <c:v>117.61312779711587</c:v>
                </c:pt>
                <c:pt idx="2920">
                  <c:v>117.65340626553953</c:v>
                </c:pt>
                <c:pt idx="2921">
                  <c:v>117.69368473396321</c:v>
                </c:pt>
                <c:pt idx="2922">
                  <c:v>117.73396320238687</c:v>
                </c:pt>
                <c:pt idx="2923">
                  <c:v>117.77424167081055</c:v>
                </c:pt>
                <c:pt idx="2924">
                  <c:v>117.81452013923422</c:v>
                </c:pt>
                <c:pt idx="2925">
                  <c:v>117.85479860765787</c:v>
                </c:pt>
                <c:pt idx="2926">
                  <c:v>117.89507707608155</c:v>
                </c:pt>
                <c:pt idx="2927">
                  <c:v>117.93535554450521</c:v>
                </c:pt>
                <c:pt idx="2928">
                  <c:v>117.97563401292889</c:v>
                </c:pt>
                <c:pt idx="2929">
                  <c:v>118.01591248135256</c:v>
                </c:pt>
                <c:pt idx="2930">
                  <c:v>118.05619094977622</c:v>
                </c:pt>
                <c:pt idx="2931">
                  <c:v>118.0964694181999</c:v>
                </c:pt>
                <c:pt idx="2932">
                  <c:v>118.13674788662357</c:v>
                </c:pt>
                <c:pt idx="2933">
                  <c:v>118.17702635504725</c:v>
                </c:pt>
                <c:pt idx="2934">
                  <c:v>118.21730482347091</c:v>
                </c:pt>
                <c:pt idx="2935">
                  <c:v>118.25758329189459</c:v>
                </c:pt>
                <c:pt idx="2936">
                  <c:v>118.29786176031826</c:v>
                </c:pt>
                <c:pt idx="2937">
                  <c:v>118.33814022874191</c:v>
                </c:pt>
                <c:pt idx="2938">
                  <c:v>118.3784186971656</c:v>
                </c:pt>
                <c:pt idx="2939">
                  <c:v>118.41869716558925</c:v>
                </c:pt>
                <c:pt idx="2940">
                  <c:v>118.45897563401293</c:v>
                </c:pt>
                <c:pt idx="2941">
                  <c:v>118.49925410243659</c:v>
                </c:pt>
                <c:pt idx="2942">
                  <c:v>118.53953257086026</c:v>
                </c:pt>
                <c:pt idx="2943">
                  <c:v>118.57981103928394</c:v>
                </c:pt>
                <c:pt idx="2944">
                  <c:v>118.6200895077076</c:v>
                </c:pt>
                <c:pt idx="2945">
                  <c:v>118.66036797613128</c:v>
                </c:pt>
                <c:pt idx="2946">
                  <c:v>118.70064644455495</c:v>
                </c:pt>
                <c:pt idx="2947">
                  <c:v>118.74092491297863</c:v>
                </c:pt>
                <c:pt idx="2948">
                  <c:v>118.78120338140229</c:v>
                </c:pt>
                <c:pt idx="2949">
                  <c:v>118.82148184982596</c:v>
                </c:pt>
                <c:pt idx="2950">
                  <c:v>118.86176031824964</c:v>
                </c:pt>
                <c:pt idx="2951">
                  <c:v>118.90203878667329</c:v>
                </c:pt>
                <c:pt idx="2952">
                  <c:v>118.94231725509698</c:v>
                </c:pt>
                <c:pt idx="2953">
                  <c:v>118.98259572352063</c:v>
                </c:pt>
                <c:pt idx="2954">
                  <c:v>119.0228741919443</c:v>
                </c:pt>
                <c:pt idx="2955">
                  <c:v>119.06315266036798</c:v>
                </c:pt>
                <c:pt idx="2956">
                  <c:v>119.10343112879164</c:v>
                </c:pt>
                <c:pt idx="2957">
                  <c:v>119.14370959721532</c:v>
                </c:pt>
                <c:pt idx="2958">
                  <c:v>119.18398806563899</c:v>
                </c:pt>
                <c:pt idx="2959">
                  <c:v>119.22426653406266</c:v>
                </c:pt>
                <c:pt idx="2960">
                  <c:v>119.26454500248633</c:v>
                </c:pt>
                <c:pt idx="2961">
                  <c:v>119.30482347090999</c:v>
                </c:pt>
                <c:pt idx="2962">
                  <c:v>119.34510193933367</c:v>
                </c:pt>
                <c:pt idx="2963">
                  <c:v>119.38538040775734</c:v>
                </c:pt>
                <c:pt idx="2964">
                  <c:v>119.42565887618102</c:v>
                </c:pt>
                <c:pt idx="2965">
                  <c:v>119.46593734460467</c:v>
                </c:pt>
                <c:pt idx="2966">
                  <c:v>119.50621581302833</c:v>
                </c:pt>
                <c:pt idx="2967">
                  <c:v>119.54649428145201</c:v>
                </c:pt>
                <c:pt idx="2968">
                  <c:v>119.58677274987568</c:v>
                </c:pt>
                <c:pt idx="2969">
                  <c:v>119.62705121829936</c:v>
                </c:pt>
                <c:pt idx="2970">
                  <c:v>119.66732968672302</c:v>
                </c:pt>
                <c:pt idx="2971">
                  <c:v>119.7076081551467</c:v>
                </c:pt>
                <c:pt idx="2972">
                  <c:v>119.74788662357037</c:v>
                </c:pt>
                <c:pt idx="2973">
                  <c:v>119.78816509199403</c:v>
                </c:pt>
                <c:pt idx="2974">
                  <c:v>119.82844356041771</c:v>
                </c:pt>
                <c:pt idx="2975">
                  <c:v>119.86872202884138</c:v>
                </c:pt>
                <c:pt idx="2976">
                  <c:v>119.90900049726505</c:v>
                </c:pt>
                <c:pt idx="2977">
                  <c:v>119.94927896568871</c:v>
                </c:pt>
                <c:pt idx="2978">
                  <c:v>119.98955743411237</c:v>
                </c:pt>
                <c:pt idx="2979">
                  <c:v>120.02983590253605</c:v>
                </c:pt>
                <c:pt idx="2980">
                  <c:v>120.07011437095971</c:v>
                </c:pt>
                <c:pt idx="2981">
                  <c:v>120.11039283938339</c:v>
                </c:pt>
                <c:pt idx="2982">
                  <c:v>120.15067130780706</c:v>
                </c:pt>
                <c:pt idx="2983">
                  <c:v>120.19094977623072</c:v>
                </c:pt>
                <c:pt idx="2984">
                  <c:v>120.2312282446544</c:v>
                </c:pt>
                <c:pt idx="2985">
                  <c:v>120.27150671307807</c:v>
                </c:pt>
                <c:pt idx="2986">
                  <c:v>120.31178518150175</c:v>
                </c:pt>
                <c:pt idx="2987">
                  <c:v>120.35206364992541</c:v>
                </c:pt>
                <c:pt idx="2988">
                  <c:v>120.39234211834909</c:v>
                </c:pt>
                <c:pt idx="2989">
                  <c:v>120.43262058677276</c:v>
                </c:pt>
                <c:pt idx="2990">
                  <c:v>120.47289905519641</c:v>
                </c:pt>
                <c:pt idx="2991">
                  <c:v>120.51317752362009</c:v>
                </c:pt>
                <c:pt idx="2992">
                  <c:v>120.55345599204375</c:v>
                </c:pt>
                <c:pt idx="2993">
                  <c:v>120.59373446046743</c:v>
                </c:pt>
                <c:pt idx="2994">
                  <c:v>120.6340129288911</c:v>
                </c:pt>
                <c:pt idx="2995">
                  <c:v>120.67429139731476</c:v>
                </c:pt>
                <c:pt idx="2996">
                  <c:v>120.71456986573844</c:v>
                </c:pt>
                <c:pt idx="2997">
                  <c:v>120.75484833416211</c:v>
                </c:pt>
                <c:pt idx="2998">
                  <c:v>120.79512680258578</c:v>
                </c:pt>
                <c:pt idx="2999">
                  <c:v>120.83540527100945</c:v>
                </c:pt>
                <c:pt idx="3000">
                  <c:v>120.87568373943313</c:v>
                </c:pt>
                <c:pt idx="3001">
                  <c:v>120.91596220785679</c:v>
                </c:pt>
                <c:pt idx="3002">
                  <c:v>120.95624067628044</c:v>
                </c:pt>
                <c:pt idx="3003">
                  <c:v>120.99651914470414</c:v>
                </c:pt>
                <c:pt idx="3004">
                  <c:v>121.03679761312779</c:v>
                </c:pt>
                <c:pt idx="3005">
                  <c:v>121.07707608155147</c:v>
                </c:pt>
                <c:pt idx="3006">
                  <c:v>121.11735454997513</c:v>
                </c:pt>
                <c:pt idx="3007">
                  <c:v>121.1576330183988</c:v>
                </c:pt>
                <c:pt idx="3008">
                  <c:v>121.19791148682248</c:v>
                </c:pt>
                <c:pt idx="3009">
                  <c:v>121.23818995524614</c:v>
                </c:pt>
                <c:pt idx="3010">
                  <c:v>121.27846842366982</c:v>
                </c:pt>
                <c:pt idx="3011">
                  <c:v>121.31874689209349</c:v>
                </c:pt>
                <c:pt idx="3012">
                  <c:v>121.35902536051717</c:v>
                </c:pt>
                <c:pt idx="3013">
                  <c:v>121.39930382894083</c:v>
                </c:pt>
                <c:pt idx="3014">
                  <c:v>121.4395822973645</c:v>
                </c:pt>
                <c:pt idx="3015">
                  <c:v>121.47986076578817</c:v>
                </c:pt>
                <c:pt idx="3016">
                  <c:v>121.52013923421183</c:v>
                </c:pt>
                <c:pt idx="3017">
                  <c:v>121.5604177026355</c:v>
                </c:pt>
                <c:pt idx="3018">
                  <c:v>121.60069617105917</c:v>
                </c:pt>
                <c:pt idx="3019">
                  <c:v>121.64097463948283</c:v>
                </c:pt>
                <c:pt idx="3020">
                  <c:v>121.68125310790651</c:v>
                </c:pt>
                <c:pt idx="3021">
                  <c:v>121.72153157633018</c:v>
                </c:pt>
                <c:pt idx="3022">
                  <c:v>121.76181004475386</c:v>
                </c:pt>
                <c:pt idx="3023">
                  <c:v>121.80208851317752</c:v>
                </c:pt>
                <c:pt idx="3024">
                  <c:v>121.8423669816012</c:v>
                </c:pt>
                <c:pt idx="3025">
                  <c:v>121.88264545002487</c:v>
                </c:pt>
                <c:pt idx="3026">
                  <c:v>121.92292391844853</c:v>
                </c:pt>
                <c:pt idx="3027">
                  <c:v>121.96320238687221</c:v>
                </c:pt>
                <c:pt idx="3028">
                  <c:v>122.00348085529586</c:v>
                </c:pt>
                <c:pt idx="3029">
                  <c:v>122.04375932371956</c:v>
                </c:pt>
                <c:pt idx="3030">
                  <c:v>122.08403779214321</c:v>
                </c:pt>
                <c:pt idx="3031">
                  <c:v>122.12431626056687</c:v>
                </c:pt>
                <c:pt idx="3032">
                  <c:v>122.16459472899055</c:v>
                </c:pt>
                <c:pt idx="3033">
                  <c:v>122.20487319741422</c:v>
                </c:pt>
                <c:pt idx="3034">
                  <c:v>122.24515166583789</c:v>
                </c:pt>
                <c:pt idx="3035">
                  <c:v>122.28543013426156</c:v>
                </c:pt>
                <c:pt idx="3036">
                  <c:v>122.32570860268524</c:v>
                </c:pt>
                <c:pt idx="3037">
                  <c:v>122.3659870711089</c:v>
                </c:pt>
                <c:pt idx="3038">
                  <c:v>122.40626553953257</c:v>
                </c:pt>
                <c:pt idx="3039">
                  <c:v>122.44654400795625</c:v>
                </c:pt>
                <c:pt idx="3040">
                  <c:v>122.48682247637991</c:v>
                </c:pt>
                <c:pt idx="3041">
                  <c:v>122.52710094480359</c:v>
                </c:pt>
                <c:pt idx="3042">
                  <c:v>122.56737941322724</c:v>
                </c:pt>
                <c:pt idx="3043">
                  <c:v>122.60765788165091</c:v>
                </c:pt>
                <c:pt idx="3044">
                  <c:v>122.64793635007459</c:v>
                </c:pt>
                <c:pt idx="3045">
                  <c:v>122.68821481849825</c:v>
                </c:pt>
                <c:pt idx="3046">
                  <c:v>122.72849328692193</c:v>
                </c:pt>
                <c:pt idx="3047">
                  <c:v>122.7687717553456</c:v>
                </c:pt>
                <c:pt idx="3048">
                  <c:v>122.80905022376928</c:v>
                </c:pt>
                <c:pt idx="3049">
                  <c:v>122.84932869219294</c:v>
                </c:pt>
                <c:pt idx="3050">
                  <c:v>122.88960716061661</c:v>
                </c:pt>
                <c:pt idx="3051">
                  <c:v>122.92988562904029</c:v>
                </c:pt>
                <c:pt idx="3052">
                  <c:v>122.97016409746395</c:v>
                </c:pt>
                <c:pt idx="3053">
                  <c:v>123.01044256588763</c:v>
                </c:pt>
                <c:pt idx="3054">
                  <c:v>123.05072103431129</c:v>
                </c:pt>
                <c:pt idx="3055">
                  <c:v>123.09099950273495</c:v>
                </c:pt>
                <c:pt idx="3056">
                  <c:v>123.13127797115862</c:v>
                </c:pt>
                <c:pt idx="3057">
                  <c:v>123.17155643958229</c:v>
                </c:pt>
                <c:pt idx="3058">
                  <c:v>123.21183490800597</c:v>
                </c:pt>
                <c:pt idx="3059">
                  <c:v>123.25211337642963</c:v>
                </c:pt>
                <c:pt idx="3060">
                  <c:v>123.2923918448533</c:v>
                </c:pt>
                <c:pt idx="3061">
                  <c:v>123.33267031327698</c:v>
                </c:pt>
                <c:pt idx="3062">
                  <c:v>123.37294878170064</c:v>
                </c:pt>
                <c:pt idx="3063">
                  <c:v>123.41322725012432</c:v>
                </c:pt>
                <c:pt idx="3064">
                  <c:v>123.45350571854799</c:v>
                </c:pt>
                <c:pt idx="3065">
                  <c:v>123.49378418697167</c:v>
                </c:pt>
                <c:pt idx="3066">
                  <c:v>123.53406265539533</c:v>
                </c:pt>
                <c:pt idx="3067">
                  <c:v>123.57434112381898</c:v>
                </c:pt>
                <c:pt idx="3068">
                  <c:v>123.61461959224266</c:v>
                </c:pt>
                <c:pt idx="3069">
                  <c:v>123.65489806066633</c:v>
                </c:pt>
                <c:pt idx="3070">
                  <c:v>123.69517652909001</c:v>
                </c:pt>
                <c:pt idx="3071">
                  <c:v>123.73545499751367</c:v>
                </c:pt>
                <c:pt idx="3072">
                  <c:v>123.77573346593734</c:v>
                </c:pt>
                <c:pt idx="3073">
                  <c:v>123.81601193436101</c:v>
                </c:pt>
                <c:pt idx="3074">
                  <c:v>123.85629040278468</c:v>
                </c:pt>
                <c:pt idx="3075">
                  <c:v>123.89656887120836</c:v>
                </c:pt>
                <c:pt idx="3076">
                  <c:v>123.93684733963202</c:v>
                </c:pt>
                <c:pt idx="3077">
                  <c:v>123.9771258080557</c:v>
                </c:pt>
                <c:pt idx="3078">
                  <c:v>124.01740427647937</c:v>
                </c:pt>
                <c:pt idx="3079">
                  <c:v>124.05768274490302</c:v>
                </c:pt>
                <c:pt idx="3080">
                  <c:v>124.09796121332671</c:v>
                </c:pt>
                <c:pt idx="3081">
                  <c:v>124.13823968175036</c:v>
                </c:pt>
                <c:pt idx="3082">
                  <c:v>124.17851815017404</c:v>
                </c:pt>
                <c:pt idx="3083">
                  <c:v>124.21879661859771</c:v>
                </c:pt>
                <c:pt idx="3084">
                  <c:v>124.25907508702137</c:v>
                </c:pt>
                <c:pt idx="3085">
                  <c:v>124.29935355544505</c:v>
                </c:pt>
                <c:pt idx="3086">
                  <c:v>124.33963202386872</c:v>
                </c:pt>
                <c:pt idx="3087">
                  <c:v>124.3799104922924</c:v>
                </c:pt>
                <c:pt idx="3088">
                  <c:v>124.42018896071606</c:v>
                </c:pt>
                <c:pt idx="3089">
                  <c:v>124.46046742913974</c:v>
                </c:pt>
                <c:pt idx="3090">
                  <c:v>124.50074589756341</c:v>
                </c:pt>
                <c:pt idx="3091">
                  <c:v>124.54102436598707</c:v>
                </c:pt>
                <c:pt idx="3092">
                  <c:v>124.58130283441075</c:v>
                </c:pt>
                <c:pt idx="3093">
                  <c:v>124.6215813028344</c:v>
                </c:pt>
                <c:pt idx="3094">
                  <c:v>124.66185977125809</c:v>
                </c:pt>
                <c:pt idx="3095">
                  <c:v>124.70213823968174</c:v>
                </c:pt>
                <c:pt idx="3096">
                  <c:v>124.74241670810541</c:v>
                </c:pt>
                <c:pt idx="3097">
                  <c:v>124.78269517652909</c:v>
                </c:pt>
                <c:pt idx="3098">
                  <c:v>124.82297364495275</c:v>
                </c:pt>
                <c:pt idx="3099">
                  <c:v>124.86325211337643</c:v>
                </c:pt>
                <c:pt idx="3100">
                  <c:v>124.9035305818001</c:v>
                </c:pt>
                <c:pt idx="3101">
                  <c:v>124.94380905022378</c:v>
                </c:pt>
                <c:pt idx="3102">
                  <c:v>124.98408751864744</c:v>
                </c:pt>
                <c:pt idx="3103">
                  <c:v>125.02436598707111</c:v>
                </c:pt>
                <c:pt idx="3104">
                  <c:v>125.06464445549479</c:v>
                </c:pt>
                <c:pt idx="3105">
                  <c:v>125.10492292391845</c:v>
                </c:pt>
                <c:pt idx="3106">
                  <c:v>125.14520139234213</c:v>
                </c:pt>
                <c:pt idx="3107">
                  <c:v>125.18547986076578</c:v>
                </c:pt>
                <c:pt idx="3108">
                  <c:v>125.22575832918945</c:v>
                </c:pt>
                <c:pt idx="3109">
                  <c:v>125.26603679761313</c:v>
                </c:pt>
                <c:pt idx="3110">
                  <c:v>125.30631526603679</c:v>
                </c:pt>
                <c:pt idx="3111">
                  <c:v>125.34659373446047</c:v>
                </c:pt>
                <c:pt idx="3112">
                  <c:v>125.38687220288413</c:v>
                </c:pt>
                <c:pt idx="3113">
                  <c:v>125.42715067130781</c:v>
                </c:pt>
                <c:pt idx="3114">
                  <c:v>125.46742913973148</c:v>
                </c:pt>
                <c:pt idx="3115">
                  <c:v>125.50770760815514</c:v>
                </c:pt>
                <c:pt idx="3116">
                  <c:v>125.54798607657882</c:v>
                </c:pt>
                <c:pt idx="3117">
                  <c:v>125.58826454500249</c:v>
                </c:pt>
                <c:pt idx="3118">
                  <c:v>125.62854301342617</c:v>
                </c:pt>
                <c:pt idx="3119">
                  <c:v>125.66882148184983</c:v>
                </c:pt>
                <c:pt idx="3120">
                  <c:v>125.70909995027348</c:v>
                </c:pt>
                <c:pt idx="3121">
                  <c:v>125.74937841869716</c:v>
                </c:pt>
                <c:pt idx="3122">
                  <c:v>125.78965688712083</c:v>
                </c:pt>
                <c:pt idx="3123">
                  <c:v>125.82993535554451</c:v>
                </c:pt>
                <c:pt idx="3124">
                  <c:v>125.87021382396817</c:v>
                </c:pt>
                <c:pt idx="3125">
                  <c:v>125.91049229239185</c:v>
                </c:pt>
                <c:pt idx="3126">
                  <c:v>125.95077076081552</c:v>
                </c:pt>
                <c:pt idx="3127">
                  <c:v>125.99104922923918</c:v>
                </c:pt>
                <c:pt idx="3128">
                  <c:v>126.03132769766286</c:v>
                </c:pt>
                <c:pt idx="3129">
                  <c:v>126.07160616608653</c:v>
                </c:pt>
                <c:pt idx="3130">
                  <c:v>126.1118846345102</c:v>
                </c:pt>
                <c:pt idx="3131">
                  <c:v>126.15216310293387</c:v>
                </c:pt>
                <c:pt idx="3132">
                  <c:v>126.19244157135752</c:v>
                </c:pt>
                <c:pt idx="3133">
                  <c:v>126.2327200397812</c:v>
                </c:pt>
                <c:pt idx="3134">
                  <c:v>126.27299850820486</c:v>
                </c:pt>
                <c:pt idx="3135">
                  <c:v>126.31327697662854</c:v>
                </c:pt>
                <c:pt idx="3136">
                  <c:v>126.35355544505221</c:v>
                </c:pt>
                <c:pt idx="3137">
                  <c:v>126.39383391347589</c:v>
                </c:pt>
                <c:pt idx="3138">
                  <c:v>126.43411238189955</c:v>
                </c:pt>
                <c:pt idx="3139">
                  <c:v>126.47439085032322</c:v>
                </c:pt>
                <c:pt idx="3140">
                  <c:v>126.5146693187469</c:v>
                </c:pt>
                <c:pt idx="3141">
                  <c:v>126.55494778717056</c:v>
                </c:pt>
                <c:pt idx="3142">
                  <c:v>126.59522625559424</c:v>
                </c:pt>
                <c:pt idx="3143">
                  <c:v>126.63550472401791</c:v>
                </c:pt>
                <c:pt idx="3144">
                  <c:v>126.67578319244156</c:v>
                </c:pt>
                <c:pt idx="3145">
                  <c:v>126.71606166086525</c:v>
                </c:pt>
                <c:pt idx="3146">
                  <c:v>126.7563401292889</c:v>
                </c:pt>
                <c:pt idx="3147">
                  <c:v>126.79661859771258</c:v>
                </c:pt>
                <c:pt idx="3148">
                  <c:v>126.83689706613625</c:v>
                </c:pt>
                <c:pt idx="3149">
                  <c:v>126.87717553455991</c:v>
                </c:pt>
                <c:pt idx="3150">
                  <c:v>126.91745400298359</c:v>
                </c:pt>
                <c:pt idx="3151">
                  <c:v>126.95773247140725</c:v>
                </c:pt>
                <c:pt idx="3152">
                  <c:v>126.99801093983093</c:v>
                </c:pt>
                <c:pt idx="3153">
                  <c:v>127.0382894082546</c:v>
                </c:pt>
                <c:pt idx="3154">
                  <c:v>127.07856787667828</c:v>
                </c:pt>
                <c:pt idx="3155">
                  <c:v>127.11884634510194</c:v>
                </c:pt>
                <c:pt idx="3156">
                  <c:v>127.15912481352561</c:v>
                </c:pt>
                <c:pt idx="3157">
                  <c:v>127.19940328194929</c:v>
                </c:pt>
                <c:pt idx="3158">
                  <c:v>127.23968175037294</c:v>
                </c:pt>
                <c:pt idx="3159">
                  <c:v>127.27996021879663</c:v>
                </c:pt>
                <c:pt idx="3160">
                  <c:v>127.32023868722028</c:v>
                </c:pt>
                <c:pt idx="3161">
                  <c:v>127.36051715564395</c:v>
                </c:pt>
                <c:pt idx="3162">
                  <c:v>127.40079562406763</c:v>
                </c:pt>
                <c:pt idx="3163">
                  <c:v>127.44107409249129</c:v>
                </c:pt>
                <c:pt idx="3164">
                  <c:v>127.48135256091497</c:v>
                </c:pt>
                <c:pt idx="3165">
                  <c:v>127.52163102933864</c:v>
                </c:pt>
                <c:pt idx="3166">
                  <c:v>127.56190949776231</c:v>
                </c:pt>
                <c:pt idx="3167">
                  <c:v>127.60218796618598</c:v>
                </c:pt>
                <c:pt idx="3168">
                  <c:v>127.64246643460964</c:v>
                </c:pt>
                <c:pt idx="3169">
                  <c:v>127.68274490303332</c:v>
                </c:pt>
                <c:pt idx="3170">
                  <c:v>127.72302337145699</c:v>
                </c:pt>
                <c:pt idx="3171">
                  <c:v>127.76330183988067</c:v>
                </c:pt>
                <c:pt idx="3172">
                  <c:v>127.80358030830432</c:v>
                </c:pt>
                <c:pt idx="3173">
                  <c:v>127.84385877672798</c:v>
                </c:pt>
                <c:pt idx="3174">
                  <c:v>127.88413724515166</c:v>
                </c:pt>
                <c:pt idx="3175">
                  <c:v>127.92441571357533</c:v>
                </c:pt>
                <c:pt idx="3176">
                  <c:v>127.96469418199901</c:v>
                </c:pt>
                <c:pt idx="3177">
                  <c:v>128.00497265042267</c:v>
                </c:pt>
                <c:pt idx="3178">
                  <c:v>128.04525111884635</c:v>
                </c:pt>
                <c:pt idx="3179">
                  <c:v>128.08552958727</c:v>
                </c:pt>
                <c:pt idx="3180">
                  <c:v>128.12580805569368</c:v>
                </c:pt>
                <c:pt idx="3181">
                  <c:v>128.16608652411736</c:v>
                </c:pt>
                <c:pt idx="3182">
                  <c:v>128.20636499254101</c:v>
                </c:pt>
                <c:pt idx="3183">
                  <c:v>128.24664346096469</c:v>
                </c:pt>
                <c:pt idx="3184">
                  <c:v>128.28692192938837</c:v>
                </c:pt>
                <c:pt idx="3185">
                  <c:v>128.32720039781202</c:v>
                </c:pt>
                <c:pt idx="3186">
                  <c:v>128.3674788662357</c:v>
                </c:pt>
                <c:pt idx="3187">
                  <c:v>128.40775733465938</c:v>
                </c:pt>
                <c:pt idx="3188">
                  <c:v>128.44803580308306</c:v>
                </c:pt>
                <c:pt idx="3189">
                  <c:v>128.48831427150671</c:v>
                </c:pt>
                <c:pt idx="3190">
                  <c:v>128.52859273993039</c:v>
                </c:pt>
                <c:pt idx="3191">
                  <c:v>128.56887120835404</c:v>
                </c:pt>
                <c:pt idx="3192">
                  <c:v>128.60914967677772</c:v>
                </c:pt>
                <c:pt idx="3193">
                  <c:v>128.6494281452014</c:v>
                </c:pt>
                <c:pt idx="3194">
                  <c:v>128.68970661362505</c:v>
                </c:pt>
                <c:pt idx="3195">
                  <c:v>128.72998508204873</c:v>
                </c:pt>
                <c:pt idx="3196">
                  <c:v>128.77026355047241</c:v>
                </c:pt>
                <c:pt idx="3197">
                  <c:v>128.81054201889606</c:v>
                </c:pt>
                <c:pt idx="3198">
                  <c:v>128.85082048731974</c:v>
                </c:pt>
                <c:pt idx="3199">
                  <c:v>128.89109895574342</c:v>
                </c:pt>
                <c:pt idx="3200">
                  <c:v>128.9313774241671</c:v>
                </c:pt>
                <c:pt idx="3201">
                  <c:v>128.97165589259075</c:v>
                </c:pt>
                <c:pt idx="3202">
                  <c:v>129.01193436101443</c:v>
                </c:pt>
                <c:pt idx="3203">
                  <c:v>129.0522128294381</c:v>
                </c:pt>
                <c:pt idx="3204">
                  <c:v>129.09249129786176</c:v>
                </c:pt>
                <c:pt idx="3205">
                  <c:v>129.13276976628543</c:v>
                </c:pt>
                <c:pt idx="3206">
                  <c:v>129.17304823470909</c:v>
                </c:pt>
                <c:pt idx="3207">
                  <c:v>129.21332670313276</c:v>
                </c:pt>
                <c:pt idx="3208">
                  <c:v>129.25360517155644</c:v>
                </c:pt>
                <c:pt idx="3209">
                  <c:v>129.29388363998009</c:v>
                </c:pt>
                <c:pt idx="3210">
                  <c:v>129.33416210840377</c:v>
                </c:pt>
                <c:pt idx="3211">
                  <c:v>129.37444057682745</c:v>
                </c:pt>
                <c:pt idx="3212">
                  <c:v>129.41471904525113</c:v>
                </c:pt>
                <c:pt idx="3213">
                  <c:v>129.45499751367478</c:v>
                </c:pt>
                <c:pt idx="3214">
                  <c:v>129.49527598209846</c:v>
                </c:pt>
                <c:pt idx="3215">
                  <c:v>129.53555445052214</c:v>
                </c:pt>
                <c:pt idx="3216">
                  <c:v>129.57583291894579</c:v>
                </c:pt>
                <c:pt idx="3217">
                  <c:v>129.61611138736947</c:v>
                </c:pt>
                <c:pt idx="3218">
                  <c:v>129.65638985579312</c:v>
                </c:pt>
                <c:pt idx="3219">
                  <c:v>129.6966683242168</c:v>
                </c:pt>
                <c:pt idx="3220">
                  <c:v>129.73694679264048</c:v>
                </c:pt>
                <c:pt idx="3221">
                  <c:v>129.77722526106413</c:v>
                </c:pt>
                <c:pt idx="3222">
                  <c:v>129.81750372948781</c:v>
                </c:pt>
                <c:pt idx="3223">
                  <c:v>129.85778219791149</c:v>
                </c:pt>
                <c:pt idx="3224">
                  <c:v>129.89806066633517</c:v>
                </c:pt>
                <c:pt idx="3225">
                  <c:v>129.93833913475882</c:v>
                </c:pt>
                <c:pt idx="3226">
                  <c:v>129.9786176031825</c:v>
                </c:pt>
                <c:pt idx="3227">
                  <c:v>130.01889607160618</c:v>
                </c:pt>
                <c:pt idx="3228">
                  <c:v>130.05917454002983</c:v>
                </c:pt>
                <c:pt idx="3229">
                  <c:v>130.09945300845351</c:v>
                </c:pt>
                <c:pt idx="3230">
                  <c:v>130.13973147687716</c:v>
                </c:pt>
                <c:pt idx="3231">
                  <c:v>130.18000994530087</c:v>
                </c:pt>
                <c:pt idx="3232">
                  <c:v>130.22028841372452</c:v>
                </c:pt>
                <c:pt idx="3233">
                  <c:v>130.26056688214817</c:v>
                </c:pt>
                <c:pt idx="3234">
                  <c:v>130.30084535057185</c:v>
                </c:pt>
                <c:pt idx="3235">
                  <c:v>130.34112381899553</c:v>
                </c:pt>
                <c:pt idx="3236">
                  <c:v>130.38140228741921</c:v>
                </c:pt>
                <c:pt idx="3237">
                  <c:v>130.42168075584286</c:v>
                </c:pt>
                <c:pt idx="3238">
                  <c:v>130.46195922426654</c:v>
                </c:pt>
                <c:pt idx="3239">
                  <c:v>130.50223769269022</c:v>
                </c:pt>
                <c:pt idx="3240">
                  <c:v>130.54251616111387</c:v>
                </c:pt>
                <c:pt idx="3241">
                  <c:v>130.58279462953755</c:v>
                </c:pt>
                <c:pt idx="3242">
                  <c:v>130.6230730979612</c:v>
                </c:pt>
                <c:pt idx="3243">
                  <c:v>130.6633515663849</c:v>
                </c:pt>
                <c:pt idx="3244">
                  <c:v>130.70363003480855</c:v>
                </c:pt>
                <c:pt idx="3245">
                  <c:v>130.74390850323221</c:v>
                </c:pt>
                <c:pt idx="3246">
                  <c:v>130.78418697165588</c:v>
                </c:pt>
                <c:pt idx="3247">
                  <c:v>130.82446544007956</c:v>
                </c:pt>
                <c:pt idx="3248">
                  <c:v>130.86474390850324</c:v>
                </c:pt>
                <c:pt idx="3249">
                  <c:v>130.90502237692689</c:v>
                </c:pt>
                <c:pt idx="3250">
                  <c:v>130.94530084535057</c:v>
                </c:pt>
                <c:pt idx="3251">
                  <c:v>130.98557931377425</c:v>
                </c:pt>
                <c:pt idx="3252">
                  <c:v>131.0258577821979</c:v>
                </c:pt>
                <c:pt idx="3253">
                  <c:v>131.06613625062158</c:v>
                </c:pt>
                <c:pt idx="3254">
                  <c:v>131.10641471904526</c:v>
                </c:pt>
                <c:pt idx="3255">
                  <c:v>131.14669318746894</c:v>
                </c:pt>
                <c:pt idx="3256">
                  <c:v>131.18697165589259</c:v>
                </c:pt>
                <c:pt idx="3257">
                  <c:v>131.22725012431624</c:v>
                </c:pt>
                <c:pt idx="3258">
                  <c:v>131.26752859273992</c:v>
                </c:pt>
                <c:pt idx="3259">
                  <c:v>131.3078070611636</c:v>
                </c:pt>
                <c:pt idx="3260">
                  <c:v>131.34808552958728</c:v>
                </c:pt>
                <c:pt idx="3261">
                  <c:v>131.38836399801093</c:v>
                </c:pt>
                <c:pt idx="3262">
                  <c:v>131.42864246643461</c:v>
                </c:pt>
                <c:pt idx="3263">
                  <c:v>131.46892093485829</c:v>
                </c:pt>
                <c:pt idx="3264">
                  <c:v>131.50919940328194</c:v>
                </c:pt>
                <c:pt idx="3265">
                  <c:v>131.54947787170562</c:v>
                </c:pt>
                <c:pt idx="3266">
                  <c:v>131.5897563401293</c:v>
                </c:pt>
                <c:pt idx="3267">
                  <c:v>131.63003480855298</c:v>
                </c:pt>
                <c:pt idx="3268">
                  <c:v>131.67031327697663</c:v>
                </c:pt>
                <c:pt idx="3269">
                  <c:v>131.71059174540028</c:v>
                </c:pt>
                <c:pt idx="3270">
                  <c:v>131.75087021382396</c:v>
                </c:pt>
                <c:pt idx="3271">
                  <c:v>131.79114868224764</c:v>
                </c:pt>
                <c:pt idx="3272">
                  <c:v>131.83142715067132</c:v>
                </c:pt>
                <c:pt idx="3273">
                  <c:v>131.87170561909497</c:v>
                </c:pt>
                <c:pt idx="3274">
                  <c:v>131.91198408751865</c:v>
                </c:pt>
                <c:pt idx="3275">
                  <c:v>131.95226255594233</c:v>
                </c:pt>
                <c:pt idx="3276">
                  <c:v>131.99254102436598</c:v>
                </c:pt>
                <c:pt idx="3277">
                  <c:v>132.03281949278966</c:v>
                </c:pt>
                <c:pt idx="3278">
                  <c:v>132.07309796121334</c:v>
                </c:pt>
                <c:pt idx="3279">
                  <c:v>132.11337642963701</c:v>
                </c:pt>
                <c:pt idx="3280">
                  <c:v>132.15365489806067</c:v>
                </c:pt>
                <c:pt idx="3281">
                  <c:v>132.19393336648432</c:v>
                </c:pt>
                <c:pt idx="3282">
                  <c:v>132.23421183490802</c:v>
                </c:pt>
                <c:pt idx="3283">
                  <c:v>132.27449030333167</c:v>
                </c:pt>
                <c:pt idx="3284">
                  <c:v>132.31476877175535</c:v>
                </c:pt>
                <c:pt idx="3285">
                  <c:v>132.355047240179</c:v>
                </c:pt>
                <c:pt idx="3286">
                  <c:v>132.39532570860268</c:v>
                </c:pt>
                <c:pt idx="3287">
                  <c:v>132.43560417702636</c:v>
                </c:pt>
                <c:pt idx="3288">
                  <c:v>132.47588264545001</c:v>
                </c:pt>
                <c:pt idx="3289">
                  <c:v>132.51616111387369</c:v>
                </c:pt>
                <c:pt idx="3290">
                  <c:v>132.55643958229737</c:v>
                </c:pt>
                <c:pt idx="3291">
                  <c:v>132.59671805072105</c:v>
                </c:pt>
                <c:pt idx="3292">
                  <c:v>132.6369965191447</c:v>
                </c:pt>
                <c:pt idx="3293">
                  <c:v>132.67727498756838</c:v>
                </c:pt>
                <c:pt idx="3294">
                  <c:v>132.71755345599206</c:v>
                </c:pt>
                <c:pt idx="3295">
                  <c:v>132.75783192441571</c:v>
                </c:pt>
                <c:pt idx="3296">
                  <c:v>132.79811039283939</c:v>
                </c:pt>
                <c:pt idx="3297">
                  <c:v>132.83838886126304</c:v>
                </c:pt>
                <c:pt idx="3298">
                  <c:v>132.87866732968672</c:v>
                </c:pt>
                <c:pt idx="3299">
                  <c:v>132.9189457981104</c:v>
                </c:pt>
                <c:pt idx="3300">
                  <c:v>132.95922426653405</c:v>
                </c:pt>
                <c:pt idx="3301">
                  <c:v>132.99950273495773</c:v>
                </c:pt>
                <c:pt idx="3302">
                  <c:v>133.03978120338141</c:v>
                </c:pt>
                <c:pt idx="3303">
                  <c:v>133.08005967180509</c:v>
                </c:pt>
                <c:pt idx="3304">
                  <c:v>133.12033814022874</c:v>
                </c:pt>
                <c:pt idx="3305">
                  <c:v>133.16061660865242</c:v>
                </c:pt>
                <c:pt idx="3306">
                  <c:v>133.2008950770761</c:v>
                </c:pt>
                <c:pt idx="3307">
                  <c:v>133.24117354549975</c:v>
                </c:pt>
                <c:pt idx="3308">
                  <c:v>133.28145201392343</c:v>
                </c:pt>
                <c:pt idx="3309">
                  <c:v>133.32173048234708</c:v>
                </c:pt>
                <c:pt idx="3310">
                  <c:v>133.36200895077076</c:v>
                </c:pt>
                <c:pt idx="3311">
                  <c:v>133.40228741919444</c:v>
                </c:pt>
                <c:pt idx="3312">
                  <c:v>133.44256588761809</c:v>
                </c:pt>
                <c:pt idx="3313">
                  <c:v>133.48284435604177</c:v>
                </c:pt>
                <c:pt idx="3314">
                  <c:v>133.52312282446545</c:v>
                </c:pt>
                <c:pt idx="3315">
                  <c:v>133.56340129288913</c:v>
                </c:pt>
                <c:pt idx="3316">
                  <c:v>133.60367976131278</c:v>
                </c:pt>
                <c:pt idx="3317">
                  <c:v>133.64395822973646</c:v>
                </c:pt>
                <c:pt idx="3318">
                  <c:v>133.68423669816013</c:v>
                </c:pt>
                <c:pt idx="3319">
                  <c:v>133.72451516658379</c:v>
                </c:pt>
                <c:pt idx="3320">
                  <c:v>133.76479363500746</c:v>
                </c:pt>
                <c:pt idx="3321">
                  <c:v>133.80507210343112</c:v>
                </c:pt>
                <c:pt idx="3322">
                  <c:v>133.84535057185479</c:v>
                </c:pt>
                <c:pt idx="3323">
                  <c:v>133.88562904027847</c:v>
                </c:pt>
                <c:pt idx="3324">
                  <c:v>133.92590750870212</c:v>
                </c:pt>
                <c:pt idx="3325">
                  <c:v>133.9661859771258</c:v>
                </c:pt>
                <c:pt idx="3326">
                  <c:v>134.00646444554948</c:v>
                </c:pt>
                <c:pt idx="3327">
                  <c:v>134.04674291397313</c:v>
                </c:pt>
                <c:pt idx="3328">
                  <c:v>134.08702138239681</c:v>
                </c:pt>
                <c:pt idx="3329">
                  <c:v>134.12729985082049</c:v>
                </c:pt>
                <c:pt idx="3330">
                  <c:v>134.16757831924417</c:v>
                </c:pt>
                <c:pt idx="3331">
                  <c:v>134.20785678766782</c:v>
                </c:pt>
                <c:pt idx="3332">
                  <c:v>134.2481352560915</c:v>
                </c:pt>
                <c:pt idx="3333">
                  <c:v>134.28841372451518</c:v>
                </c:pt>
                <c:pt idx="3334">
                  <c:v>134.32869219293883</c:v>
                </c:pt>
                <c:pt idx="3335">
                  <c:v>134.36897066136251</c:v>
                </c:pt>
                <c:pt idx="3336">
                  <c:v>134.40924912978616</c:v>
                </c:pt>
                <c:pt idx="3337">
                  <c:v>134.44952759820984</c:v>
                </c:pt>
                <c:pt idx="3338">
                  <c:v>134.48980606663352</c:v>
                </c:pt>
                <c:pt idx="3339">
                  <c:v>134.53008453505717</c:v>
                </c:pt>
                <c:pt idx="3340">
                  <c:v>134.57036300348085</c:v>
                </c:pt>
                <c:pt idx="3341">
                  <c:v>134.61064147190453</c:v>
                </c:pt>
                <c:pt idx="3342">
                  <c:v>134.65091994032821</c:v>
                </c:pt>
                <c:pt idx="3343">
                  <c:v>134.69119840875186</c:v>
                </c:pt>
                <c:pt idx="3344">
                  <c:v>134.73147687717554</c:v>
                </c:pt>
                <c:pt idx="3345">
                  <c:v>134.77175534559922</c:v>
                </c:pt>
                <c:pt idx="3346">
                  <c:v>134.81203381402287</c:v>
                </c:pt>
                <c:pt idx="3347">
                  <c:v>134.85231228244655</c:v>
                </c:pt>
                <c:pt idx="3348">
                  <c:v>134.8925907508702</c:v>
                </c:pt>
                <c:pt idx="3349">
                  <c:v>134.93286921929388</c:v>
                </c:pt>
                <c:pt idx="3350">
                  <c:v>134.97314768771756</c:v>
                </c:pt>
                <c:pt idx="3351">
                  <c:v>135.01342615614121</c:v>
                </c:pt>
                <c:pt idx="3352">
                  <c:v>135.05370462456489</c:v>
                </c:pt>
                <c:pt idx="3353">
                  <c:v>135.09398309298857</c:v>
                </c:pt>
                <c:pt idx="3354">
                  <c:v>135.13426156141225</c:v>
                </c:pt>
                <c:pt idx="3355">
                  <c:v>135.1745400298359</c:v>
                </c:pt>
                <c:pt idx="3356">
                  <c:v>135.21481849825958</c:v>
                </c:pt>
                <c:pt idx="3357">
                  <c:v>135.25509696668325</c:v>
                </c:pt>
                <c:pt idx="3358">
                  <c:v>135.29537543510691</c:v>
                </c:pt>
                <c:pt idx="3359">
                  <c:v>135.33565390353058</c:v>
                </c:pt>
                <c:pt idx="3360">
                  <c:v>135.37593237195424</c:v>
                </c:pt>
                <c:pt idx="3361">
                  <c:v>135.41621084037791</c:v>
                </c:pt>
                <c:pt idx="3362">
                  <c:v>135.45648930880159</c:v>
                </c:pt>
                <c:pt idx="3363">
                  <c:v>135.49676777722524</c:v>
                </c:pt>
                <c:pt idx="3364">
                  <c:v>135.53704624564892</c:v>
                </c:pt>
                <c:pt idx="3365">
                  <c:v>135.5773247140726</c:v>
                </c:pt>
                <c:pt idx="3366">
                  <c:v>135.61760318249628</c:v>
                </c:pt>
                <c:pt idx="3367">
                  <c:v>135.65788165091993</c:v>
                </c:pt>
                <c:pt idx="3368">
                  <c:v>135.69816011934361</c:v>
                </c:pt>
                <c:pt idx="3369">
                  <c:v>135.73843858776729</c:v>
                </c:pt>
                <c:pt idx="3370">
                  <c:v>135.77871705619094</c:v>
                </c:pt>
                <c:pt idx="3371">
                  <c:v>135.81899552461462</c:v>
                </c:pt>
                <c:pt idx="3372">
                  <c:v>135.85927399303827</c:v>
                </c:pt>
                <c:pt idx="3373">
                  <c:v>135.89955246146198</c:v>
                </c:pt>
                <c:pt idx="3374">
                  <c:v>135.93983092988563</c:v>
                </c:pt>
                <c:pt idx="3375">
                  <c:v>135.98010939830928</c:v>
                </c:pt>
                <c:pt idx="3376">
                  <c:v>136.02038786673296</c:v>
                </c:pt>
                <c:pt idx="3377">
                  <c:v>136.06066633515664</c:v>
                </c:pt>
                <c:pt idx="3378">
                  <c:v>136.10094480358032</c:v>
                </c:pt>
                <c:pt idx="3379">
                  <c:v>136.14122327200397</c:v>
                </c:pt>
                <c:pt idx="3380">
                  <c:v>136.18150174042765</c:v>
                </c:pt>
                <c:pt idx="3381">
                  <c:v>136.22178020885133</c:v>
                </c:pt>
                <c:pt idx="3382">
                  <c:v>136.26205867727498</c:v>
                </c:pt>
                <c:pt idx="3383">
                  <c:v>136.30233714569866</c:v>
                </c:pt>
                <c:pt idx="3384">
                  <c:v>136.34261561412234</c:v>
                </c:pt>
                <c:pt idx="3385">
                  <c:v>136.38289408254602</c:v>
                </c:pt>
                <c:pt idx="3386">
                  <c:v>136.42317255096967</c:v>
                </c:pt>
                <c:pt idx="3387">
                  <c:v>136.46345101939332</c:v>
                </c:pt>
                <c:pt idx="3388">
                  <c:v>136.503729487817</c:v>
                </c:pt>
                <c:pt idx="3389">
                  <c:v>136.54400795624068</c:v>
                </c:pt>
                <c:pt idx="3390">
                  <c:v>136.58428642466436</c:v>
                </c:pt>
                <c:pt idx="3391">
                  <c:v>136.62456489308801</c:v>
                </c:pt>
                <c:pt idx="3392">
                  <c:v>136.66484336151169</c:v>
                </c:pt>
                <c:pt idx="3393">
                  <c:v>136.70512182993536</c:v>
                </c:pt>
                <c:pt idx="3394">
                  <c:v>136.74540029835902</c:v>
                </c:pt>
                <c:pt idx="3395">
                  <c:v>136.78567876678269</c:v>
                </c:pt>
                <c:pt idx="3396">
                  <c:v>136.82595723520637</c:v>
                </c:pt>
                <c:pt idx="3397">
                  <c:v>136.86623570363005</c:v>
                </c:pt>
                <c:pt idx="3398">
                  <c:v>136.9065141720537</c:v>
                </c:pt>
                <c:pt idx="3399">
                  <c:v>136.94679264047736</c:v>
                </c:pt>
                <c:pt idx="3400">
                  <c:v>136.98707110890103</c:v>
                </c:pt>
                <c:pt idx="3401">
                  <c:v>137.02734957732471</c:v>
                </c:pt>
                <c:pt idx="3402">
                  <c:v>137.06762804574839</c:v>
                </c:pt>
                <c:pt idx="3403">
                  <c:v>137.10790651417204</c:v>
                </c:pt>
                <c:pt idx="3404">
                  <c:v>137.14818498259572</c:v>
                </c:pt>
                <c:pt idx="3405">
                  <c:v>137.1884634510194</c:v>
                </c:pt>
                <c:pt idx="3406">
                  <c:v>137.22874191944305</c:v>
                </c:pt>
                <c:pt idx="3407">
                  <c:v>137.26902038786673</c:v>
                </c:pt>
                <c:pt idx="3408">
                  <c:v>137.30929885629041</c:v>
                </c:pt>
                <c:pt idx="3409">
                  <c:v>137.34957732471409</c:v>
                </c:pt>
                <c:pt idx="3410">
                  <c:v>137.38985579313774</c:v>
                </c:pt>
                <c:pt idx="3411">
                  <c:v>137.43013426156139</c:v>
                </c:pt>
                <c:pt idx="3412">
                  <c:v>137.47041272998507</c:v>
                </c:pt>
                <c:pt idx="3413">
                  <c:v>137.51069119840875</c:v>
                </c:pt>
                <c:pt idx="3414">
                  <c:v>137.55096966683243</c:v>
                </c:pt>
                <c:pt idx="3415">
                  <c:v>137.59124813525608</c:v>
                </c:pt>
                <c:pt idx="3416">
                  <c:v>137.63152660367976</c:v>
                </c:pt>
                <c:pt idx="3417">
                  <c:v>137.67180507210344</c:v>
                </c:pt>
                <c:pt idx="3418">
                  <c:v>137.71208354052709</c:v>
                </c:pt>
                <c:pt idx="3419">
                  <c:v>137.75236200895077</c:v>
                </c:pt>
                <c:pt idx="3420">
                  <c:v>137.79264047737445</c:v>
                </c:pt>
                <c:pt idx="3421">
                  <c:v>137.83291894579813</c:v>
                </c:pt>
                <c:pt idx="3422">
                  <c:v>137.87319741422178</c:v>
                </c:pt>
                <c:pt idx="3423">
                  <c:v>137.91347588264543</c:v>
                </c:pt>
                <c:pt idx="3424">
                  <c:v>137.95375435106914</c:v>
                </c:pt>
                <c:pt idx="3425">
                  <c:v>137.99403281949279</c:v>
                </c:pt>
                <c:pt idx="3426">
                  <c:v>138.03431128791647</c:v>
                </c:pt>
                <c:pt idx="3427">
                  <c:v>138.07458975634012</c:v>
                </c:pt>
                <c:pt idx="3428">
                  <c:v>138.1148682247638</c:v>
                </c:pt>
                <c:pt idx="3429">
                  <c:v>138.15514669318748</c:v>
                </c:pt>
                <c:pt idx="3430">
                  <c:v>138.19542516161113</c:v>
                </c:pt>
                <c:pt idx="3431">
                  <c:v>138.23570363003481</c:v>
                </c:pt>
                <c:pt idx="3432">
                  <c:v>138.27598209845848</c:v>
                </c:pt>
                <c:pt idx="3433">
                  <c:v>138.31626056688216</c:v>
                </c:pt>
                <c:pt idx="3434">
                  <c:v>138.35653903530581</c:v>
                </c:pt>
                <c:pt idx="3435">
                  <c:v>138.39681750372949</c:v>
                </c:pt>
                <c:pt idx="3436">
                  <c:v>138.43709597215317</c:v>
                </c:pt>
                <c:pt idx="3437">
                  <c:v>138.47737444057682</c:v>
                </c:pt>
                <c:pt idx="3438">
                  <c:v>138.5176529090005</c:v>
                </c:pt>
                <c:pt idx="3439">
                  <c:v>138.55793137742415</c:v>
                </c:pt>
                <c:pt idx="3440">
                  <c:v>138.59820984584783</c:v>
                </c:pt>
                <c:pt idx="3441">
                  <c:v>138.63848831427151</c:v>
                </c:pt>
                <c:pt idx="3442">
                  <c:v>138.67876678269516</c:v>
                </c:pt>
                <c:pt idx="3443">
                  <c:v>138.71904525111884</c:v>
                </c:pt>
                <c:pt idx="3444">
                  <c:v>138.75932371954252</c:v>
                </c:pt>
                <c:pt idx="3445">
                  <c:v>138.7996021879662</c:v>
                </c:pt>
                <c:pt idx="3446">
                  <c:v>138.83988065638985</c:v>
                </c:pt>
                <c:pt idx="3447">
                  <c:v>138.88015912481353</c:v>
                </c:pt>
                <c:pt idx="3448">
                  <c:v>138.92043759323721</c:v>
                </c:pt>
                <c:pt idx="3449">
                  <c:v>138.96071606166086</c:v>
                </c:pt>
                <c:pt idx="3450">
                  <c:v>139.00099453008454</c:v>
                </c:pt>
                <c:pt idx="3451">
                  <c:v>139.04127299850819</c:v>
                </c:pt>
                <c:pt idx="3452">
                  <c:v>139.08155146693187</c:v>
                </c:pt>
                <c:pt idx="3453">
                  <c:v>139.12182993535555</c:v>
                </c:pt>
                <c:pt idx="3454">
                  <c:v>139.1621084037792</c:v>
                </c:pt>
                <c:pt idx="3455">
                  <c:v>139.20238687220288</c:v>
                </c:pt>
                <c:pt idx="3456">
                  <c:v>139.24266534062656</c:v>
                </c:pt>
                <c:pt idx="3457">
                  <c:v>139.28294380905024</c:v>
                </c:pt>
                <c:pt idx="3458">
                  <c:v>139.32322227747389</c:v>
                </c:pt>
                <c:pt idx="3459">
                  <c:v>139.36350074589757</c:v>
                </c:pt>
                <c:pt idx="3460">
                  <c:v>139.40377921432125</c:v>
                </c:pt>
                <c:pt idx="3461">
                  <c:v>139.4440576827449</c:v>
                </c:pt>
                <c:pt idx="3462">
                  <c:v>139.48433615116858</c:v>
                </c:pt>
                <c:pt idx="3463">
                  <c:v>139.52461461959223</c:v>
                </c:pt>
                <c:pt idx="3464">
                  <c:v>139.56489308801591</c:v>
                </c:pt>
                <c:pt idx="3465">
                  <c:v>139.60517155643959</c:v>
                </c:pt>
                <c:pt idx="3466">
                  <c:v>139.64545002486324</c:v>
                </c:pt>
                <c:pt idx="3467">
                  <c:v>139.68572849328692</c:v>
                </c:pt>
                <c:pt idx="3468">
                  <c:v>139.7260069617106</c:v>
                </c:pt>
                <c:pt idx="3469">
                  <c:v>139.76628543013427</c:v>
                </c:pt>
                <c:pt idx="3470">
                  <c:v>139.80656389855793</c:v>
                </c:pt>
                <c:pt idx="3471">
                  <c:v>139.8468423669816</c:v>
                </c:pt>
                <c:pt idx="3472">
                  <c:v>139.88712083540528</c:v>
                </c:pt>
                <c:pt idx="3473">
                  <c:v>139.92739930382893</c:v>
                </c:pt>
                <c:pt idx="3474">
                  <c:v>139.96767777225261</c:v>
                </c:pt>
                <c:pt idx="3475">
                  <c:v>140.00795624067629</c:v>
                </c:pt>
                <c:pt idx="3476">
                  <c:v>140.04823470909994</c:v>
                </c:pt>
                <c:pt idx="3477">
                  <c:v>140.08851317752362</c:v>
                </c:pt>
                <c:pt idx="3478">
                  <c:v>140.12879164594727</c:v>
                </c:pt>
                <c:pt idx="3479">
                  <c:v>140.16907011437095</c:v>
                </c:pt>
                <c:pt idx="3480">
                  <c:v>140.20934858279463</c:v>
                </c:pt>
                <c:pt idx="3481">
                  <c:v>140.24962705121831</c:v>
                </c:pt>
                <c:pt idx="3482">
                  <c:v>140.28990551964196</c:v>
                </c:pt>
                <c:pt idx="3483">
                  <c:v>140.33018398806564</c:v>
                </c:pt>
                <c:pt idx="3484">
                  <c:v>140.37046245648932</c:v>
                </c:pt>
                <c:pt idx="3485">
                  <c:v>140.41074092491297</c:v>
                </c:pt>
                <c:pt idx="3486">
                  <c:v>140.45101939333665</c:v>
                </c:pt>
                <c:pt idx="3487">
                  <c:v>140.49129786176033</c:v>
                </c:pt>
                <c:pt idx="3488">
                  <c:v>140.53157633018398</c:v>
                </c:pt>
                <c:pt idx="3489">
                  <c:v>140.57185479860766</c:v>
                </c:pt>
                <c:pt idx="3490">
                  <c:v>140.61213326703131</c:v>
                </c:pt>
                <c:pt idx="3491">
                  <c:v>140.65241173545499</c:v>
                </c:pt>
                <c:pt idx="3492">
                  <c:v>140.69269020387867</c:v>
                </c:pt>
                <c:pt idx="3493">
                  <c:v>140.73296867230235</c:v>
                </c:pt>
                <c:pt idx="3494">
                  <c:v>140.773247140726</c:v>
                </c:pt>
                <c:pt idx="3495">
                  <c:v>140.81352560914968</c:v>
                </c:pt>
                <c:pt idx="3496">
                  <c:v>140.85380407757336</c:v>
                </c:pt>
                <c:pt idx="3497">
                  <c:v>140.89408254599701</c:v>
                </c:pt>
                <c:pt idx="3498">
                  <c:v>140.93436101442069</c:v>
                </c:pt>
                <c:pt idx="3499">
                  <c:v>140.97463948284437</c:v>
                </c:pt>
                <c:pt idx="3500">
                  <c:v>141.01491795126802</c:v>
                </c:pt>
                <c:pt idx="3501">
                  <c:v>141.0551964196917</c:v>
                </c:pt>
                <c:pt idx="3502">
                  <c:v>141.09547488811535</c:v>
                </c:pt>
                <c:pt idx="3503">
                  <c:v>141.13575335653906</c:v>
                </c:pt>
                <c:pt idx="3504">
                  <c:v>141.17603182496271</c:v>
                </c:pt>
                <c:pt idx="3505">
                  <c:v>141.21631029338636</c:v>
                </c:pt>
                <c:pt idx="3506">
                  <c:v>141.25658876181004</c:v>
                </c:pt>
                <c:pt idx="3507">
                  <c:v>141.29686723023372</c:v>
                </c:pt>
                <c:pt idx="3508">
                  <c:v>141.33714569865739</c:v>
                </c:pt>
                <c:pt idx="3509">
                  <c:v>141.37742416708105</c:v>
                </c:pt>
                <c:pt idx="3510">
                  <c:v>141.41770263550472</c:v>
                </c:pt>
                <c:pt idx="3511">
                  <c:v>141.4579811039284</c:v>
                </c:pt>
                <c:pt idx="3512">
                  <c:v>141.49825957235205</c:v>
                </c:pt>
                <c:pt idx="3513">
                  <c:v>141.53853804077573</c:v>
                </c:pt>
                <c:pt idx="3514">
                  <c:v>141.57881650919941</c:v>
                </c:pt>
                <c:pt idx="3515">
                  <c:v>141.61909497762309</c:v>
                </c:pt>
                <c:pt idx="3516">
                  <c:v>141.65937344604674</c:v>
                </c:pt>
                <c:pt idx="3517">
                  <c:v>141.69965191447039</c:v>
                </c:pt>
                <c:pt idx="3518">
                  <c:v>141.73993038289407</c:v>
                </c:pt>
                <c:pt idx="3519">
                  <c:v>141.78020885131775</c:v>
                </c:pt>
                <c:pt idx="3520">
                  <c:v>141.82048731974143</c:v>
                </c:pt>
                <c:pt idx="3521">
                  <c:v>141.86076578816508</c:v>
                </c:pt>
                <c:pt idx="3522">
                  <c:v>141.90104425658876</c:v>
                </c:pt>
                <c:pt idx="3523">
                  <c:v>141.94132272501244</c:v>
                </c:pt>
                <c:pt idx="3524">
                  <c:v>141.98160119343609</c:v>
                </c:pt>
                <c:pt idx="3525">
                  <c:v>142.02187966185977</c:v>
                </c:pt>
                <c:pt idx="3526">
                  <c:v>142.06215813028345</c:v>
                </c:pt>
                <c:pt idx="3527">
                  <c:v>142.10243659870713</c:v>
                </c:pt>
                <c:pt idx="3528">
                  <c:v>142.14271506713078</c:v>
                </c:pt>
                <c:pt idx="3529">
                  <c:v>142.18299353555443</c:v>
                </c:pt>
                <c:pt idx="3530">
                  <c:v>142.22327200397811</c:v>
                </c:pt>
                <c:pt idx="3531">
                  <c:v>142.26355047240179</c:v>
                </c:pt>
                <c:pt idx="3532">
                  <c:v>142.30382894082547</c:v>
                </c:pt>
                <c:pt idx="3533">
                  <c:v>142.34410740924912</c:v>
                </c:pt>
                <c:pt idx="3534">
                  <c:v>142.3843858776728</c:v>
                </c:pt>
                <c:pt idx="3535">
                  <c:v>142.42466434609648</c:v>
                </c:pt>
                <c:pt idx="3536">
                  <c:v>142.46494281452013</c:v>
                </c:pt>
                <c:pt idx="3537">
                  <c:v>142.50522128294381</c:v>
                </c:pt>
                <c:pt idx="3538">
                  <c:v>142.54549975136749</c:v>
                </c:pt>
                <c:pt idx="3539">
                  <c:v>142.58577821979117</c:v>
                </c:pt>
                <c:pt idx="3540">
                  <c:v>142.62605668821482</c:v>
                </c:pt>
                <c:pt idx="3541">
                  <c:v>142.66633515663847</c:v>
                </c:pt>
                <c:pt idx="3542">
                  <c:v>142.70661362506215</c:v>
                </c:pt>
                <c:pt idx="3543">
                  <c:v>142.74689209348583</c:v>
                </c:pt>
                <c:pt idx="3544">
                  <c:v>142.78717056190951</c:v>
                </c:pt>
                <c:pt idx="3545">
                  <c:v>142.82744903033316</c:v>
                </c:pt>
                <c:pt idx="3546">
                  <c:v>142.86772749875684</c:v>
                </c:pt>
                <c:pt idx="3547">
                  <c:v>142.90800596718051</c:v>
                </c:pt>
                <c:pt idx="3548">
                  <c:v>142.94828443560417</c:v>
                </c:pt>
                <c:pt idx="3549">
                  <c:v>142.98856290402784</c:v>
                </c:pt>
                <c:pt idx="3550">
                  <c:v>143.02884137245152</c:v>
                </c:pt>
                <c:pt idx="3551">
                  <c:v>143.0691198408752</c:v>
                </c:pt>
                <c:pt idx="3552">
                  <c:v>143.10939830929885</c:v>
                </c:pt>
                <c:pt idx="3553">
                  <c:v>143.1496767777225</c:v>
                </c:pt>
                <c:pt idx="3554">
                  <c:v>143.18995524614621</c:v>
                </c:pt>
                <c:pt idx="3555">
                  <c:v>143.23023371456986</c:v>
                </c:pt>
                <c:pt idx="3556">
                  <c:v>143.27051218299354</c:v>
                </c:pt>
                <c:pt idx="3557">
                  <c:v>143.31079065141719</c:v>
                </c:pt>
                <c:pt idx="3558">
                  <c:v>143.35106911984087</c:v>
                </c:pt>
                <c:pt idx="3559">
                  <c:v>143.39134758826455</c:v>
                </c:pt>
                <c:pt idx="3560">
                  <c:v>143.4316260566882</c:v>
                </c:pt>
                <c:pt idx="3561">
                  <c:v>143.47190452511188</c:v>
                </c:pt>
                <c:pt idx="3562">
                  <c:v>143.51218299353556</c:v>
                </c:pt>
                <c:pt idx="3563">
                  <c:v>143.55246146195924</c:v>
                </c:pt>
                <c:pt idx="3564">
                  <c:v>143.59273993038289</c:v>
                </c:pt>
                <c:pt idx="3565">
                  <c:v>143.63301839880657</c:v>
                </c:pt>
                <c:pt idx="3566">
                  <c:v>143.67329686723025</c:v>
                </c:pt>
                <c:pt idx="3567">
                  <c:v>143.7135753356539</c:v>
                </c:pt>
                <c:pt idx="3568">
                  <c:v>143.75385380407758</c:v>
                </c:pt>
                <c:pt idx="3569">
                  <c:v>143.79413227250123</c:v>
                </c:pt>
                <c:pt idx="3570">
                  <c:v>143.83441074092491</c:v>
                </c:pt>
                <c:pt idx="3571">
                  <c:v>143.87468920934859</c:v>
                </c:pt>
                <c:pt idx="3572">
                  <c:v>143.91496767777224</c:v>
                </c:pt>
                <c:pt idx="3573">
                  <c:v>143.95524614619592</c:v>
                </c:pt>
                <c:pt idx="3574">
                  <c:v>143.9955246146196</c:v>
                </c:pt>
                <c:pt idx="3575">
                  <c:v>144.03580308304328</c:v>
                </c:pt>
                <c:pt idx="3576">
                  <c:v>144.07608155146693</c:v>
                </c:pt>
                <c:pt idx="3577">
                  <c:v>144.11636001989061</c:v>
                </c:pt>
                <c:pt idx="3578">
                  <c:v>144.15663848831429</c:v>
                </c:pt>
                <c:pt idx="3579">
                  <c:v>144.19691695673794</c:v>
                </c:pt>
                <c:pt idx="3580">
                  <c:v>144.23719542516162</c:v>
                </c:pt>
                <c:pt idx="3581">
                  <c:v>144.27747389358527</c:v>
                </c:pt>
                <c:pt idx="3582">
                  <c:v>144.31775236200895</c:v>
                </c:pt>
                <c:pt idx="3583">
                  <c:v>144.35803083043263</c:v>
                </c:pt>
                <c:pt idx="3584">
                  <c:v>144.39830929885628</c:v>
                </c:pt>
                <c:pt idx="3585">
                  <c:v>144.43858776727996</c:v>
                </c:pt>
                <c:pt idx="3586">
                  <c:v>144.47886623570363</c:v>
                </c:pt>
                <c:pt idx="3587">
                  <c:v>144.51914470412731</c:v>
                </c:pt>
                <c:pt idx="3588">
                  <c:v>144.55942317255096</c:v>
                </c:pt>
                <c:pt idx="3589">
                  <c:v>144.59970164097464</c:v>
                </c:pt>
                <c:pt idx="3590">
                  <c:v>144.63998010939832</c:v>
                </c:pt>
                <c:pt idx="3591">
                  <c:v>144.68025857782197</c:v>
                </c:pt>
                <c:pt idx="3592">
                  <c:v>144.72053704624565</c:v>
                </c:pt>
                <c:pt idx="3593">
                  <c:v>144.7608155146693</c:v>
                </c:pt>
                <c:pt idx="3594">
                  <c:v>144.80109398309298</c:v>
                </c:pt>
                <c:pt idx="3595">
                  <c:v>144.84137245151666</c:v>
                </c:pt>
                <c:pt idx="3596">
                  <c:v>144.88165091994031</c:v>
                </c:pt>
                <c:pt idx="3597">
                  <c:v>144.92192938836399</c:v>
                </c:pt>
                <c:pt idx="3598">
                  <c:v>144.96220785678767</c:v>
                </c:pt>
                <c:pt idx="3599">
                  <c:v>145.00248632521135</c:v>
                </c:pt>
                <c:pt idx="3600">
                  <c:v>145.042764793635</c:v>
                </c:pt>
                <c:pt idx="3601">
                  <c:v>145.08304326205868</c:v>
                </c:pt>
                <c:pt idx="3602">
                  <c:v>145.12332173048236</c:v>
                </c:pt>
                <c:pt idx="3603">
                  <c:v>145.16360019890601</c:v>
                </c:pt>
                <c:pt idx="3604">
                  <c:v>145.20387866732969</c:v>
                </c:pt>
                <c:pt idx="3605">
                  <c:v>145.24415713575337</c:v>
                </c:pt>
                <c:pt idx="3606">
                  <c:v>145.28443560417702</c:v>
                </c:pt>
                <c:pt idx="3607">
                  <c:v>145.3247140726007</c:v>
                </c:pt>
                <c:pt idx="3608">
                  <c:v>145.36499254102435</c:v>
                </c:pt>
                <c:pt idx="3609">
                  <c:v>145.40527100944803</c:v>
                </c:pt>
                <c:pt idx="3610">
                  <c:v>145.44554947787171</c:v>
                </c:pt>
                <c:pt idx="3611">
                  <c:v>145.48582794629539</c:v>
                </c:pt>
                <c:pt idx="3612">
                  <c:v>145.52610641471904</c:v>
                </c:pt>
                <c:pt idx="3613">
                  <c:v>145.56638488314272</c:v>
                </c:pt>
                <c:pt idx="3614">
                  <c:v>145.6066633515664</c:v>
                </c:pt>
                <c:pt idx="3615">
                  <c:v>145.64694181999005</c:v>
                </c:pt>
                <c:pt idx="3616">
                  <c:v>145.68722028841373</c:v>
                </c:pt>
                <c:pt idx="3617">
                  <c:v>145.72749875683741</c:v>
                </c:pt>
                <c:pt idx="3618">
                  <c:v>145.76777722526106</c:v>
                </c:pt>
                <c:pt idx="3619">
                  <c:v>145.80805569368474</c:v>
                </c:pt>
                <c:pt idx="3620">
                  <c:v>145.84833416210839</c:v>
                </c:pt>
                <c:pt idx="3621">
                  <c:v>145.88861263053207</c:v>
                </c:pt>
                <c:pt idx="3622">
                  <c:v>145.92889109895575</c:v>
                </c:pt>
                <c:pt idx="3623">
                  <c:v>145.96916956737942</c:v>
                </c:pt>
                <c:pt idx="3624">
                  <c:v>146.00944803580308</c:v>
                </c:pt>
                <c:pt idx="3625">
                  <c:v>146.04972650422675</c:v>
                </c:pt>
                <c:pt idx="3626">
                  <c:v>146.09000497265043</c:v>
                </c:pt>
                <c:pt idx="3627">
                  <c:v>146.13028344107408</c:v>
                </c:pt>
                <c:pt idx="3628">
                  <c:v>146.17056190949776</c:v>
                </c:pt>
                <c:pt idx="3629">
                  <c:v>146.21084037792144</c:v>
                </c:pt>
                <c:pt idx="3630">
                  <c:v>146.25111884634509</c:v>
                </c:pt>
                <c:pt idx="3631">
                  <c:v>146.29139731476877</c:v>
                </c:pt>
                <c:pt idx="3632">
                  <c:v>146.33167578319242</c:v>
                </c:pt>
                <c:pt idx="3633">
                  <c:v>146.3719542516161</c:v>
                </c:pt>
                <c:pt idx="3634">
                  <c:v>146.41223272003978</c:v>
                </c:pt>
                <c:pt idx="3635">
                  <c:v>146.45251118846346</c:v>
                </c:pt>
                <c:pt idx="3636">
                  <c:v>146.49278965688711</c:v>
                </c:pt>
                <c:pt idx="3637">
                  <c:v>146.53306812531079</c:v>
                </c:pt>
                <c:pt idx="3638">
                  <c:v>146.57334659373447</c:v>
                </c:pt>
                <c:pt idx="3639">
                  <c:v>146.61362506215812</c:v>
                </c:pt>
                <c:pt idx="3640">
                  <c:v>146.6539035305818</c:v>
                </c:pt>
                <c:pt idx="3641">
                  <c:v>146.69418199900548</c:v>
                </c:pt>
                <c:pt idx="3642">
                  <c:v>146.73446046742913</c:v>
                </c:pt>
                <c:pt idx="3643">
                  <c:v>146.77473893585281</c:v>
                </c:pt>
                <c:pt idx="3644">
                  <c:v>146.81501740427646</c:v>
                </c:pt>
                <c:pt idx="3645">
                  <c:v>146.85529587270017</c:v>
                </c:pt>
                <c:pt idx="3646">
                  <c:v>146.89557434112382</c:v>
                </c:pt>
                <c:pt idx="3647">
                  <c:v>146.9358528095475</c:v>
                </c:pt>
                <c:pt idx="3648">
                  <c:v>146.97613127797115</c:v>
                </c:pt>
                <c:pt idx="3649">
                  <c:v>147.01640974639483</c:v>
                </c:pt>
                <c:pt idx="3650">
                  <c:v>147.05668821481851</c:v>
                </c:pt>
                <c:pt idx="3651">
                  <c:v>147.09696668324216</c:v>
                </c:pt>
                <c:pt idx="3652">
                  <c:v>147.13724515166584</c:v>
                </c:pt>
                <c:pt idx="3653">
                  <c:v>147.17752362008952</c:v>
                </c:pt>
                <c:pt idx="3654">
                  <c:v>147.21780208851317</c:v>
                </c:pt>
                <c:pt idx="3655">
                  <c:v>147.25808055693685</c:v>
                </c:pt>
                <c:pt idx="3656">
                  <c:v>147.29835902536053</c:v>
                </c:pt>
                <c:pt idx="3657">
                  <c:v>147.3386374937842</c:v>
                </c:pt>
                <c:pt idx="3658">
                  <c:v>147.37891596220786</c:v>
                </c:pt>
                <c:pt idx="3659">
                  <c:v>147.41919443063153</c:v>
                </c:pt>
                <c:pt idx="3660">
                  <c:v>147.45947289905519</c:v>
                </c:pt>
                <c:pt idx="3661">
                  <c:v>147.49975136747886</c:v>
                </c:pt>
                <c:pt idx="3662">
                  <c:v>147.54002983590254</c:v>
                </c:pt>
                <c:pt idx="3663">
                  <c:v>147.58030830432619</c:v>
                </c:pt>
                <c:pt idx="3664">
                  <c:v>147.62058677274987</c:v>
                </c:pt>
                <c:pt idx="3665">
                  <c:v>147.66086524117355</c:v>
                </c:pt>
                <c:pt idx="3666">
                  <c:v>147.7011437095972</c:v>
                </c:pt>
                <c:pt idx="3667">
                  <c:v>147.74142217802088</c:v>
                </c:pt>
                <c:pt idx="3668">
                  <c:v>147.78170064644456</c:v>
                </c:pt>
                <c:pt idx="3669">
                  <c:v>147.82197911486824</c:v>
                </c:pt>
                <c:pt idx="3670">
                  <c:v>147.86225758329189</c:v>
                </c:pt>
                <c:pt idx="3671">
                  <c:v>147.90253605171557</c:v>
                </c:pt>
                <c:pt idx="3672">
                  <c:v>147.94281452013922</c:v>
                </c:pt>
                <c:pt idx="3673">
                  <c:v>147.9830929885629</c:v>
                </c:pt>
                <c:pt idx="3674">
                  <c:v>148.02337145698658</c:v>
                </c:pt>
                <c:pt idx="3675">
                  <c:v>148.06364992541023</c:v>
                </c:pt>
                <c:pt idx="3676">
                  <c:v>148.10392839383391</c:v>
                </c:pt>
                <c:pt idx="3677">
                  <c:v>148.14420686225759</c:v>
                </c:pt>
                <c:pt idx="3678">
                  <c:v>148.18448533068124</c:v>
                </c:pt>
                <c:pt idx="3679">
                  <c:v>148.22476379910492</c:v>
                </c:pt>
                <c:pt idx="3680">
                  <c:v>148.2650422675286</c:v>
                </c:pt>
                <c:pt idx="3681">
                  <c:v>148.30532073595228</c:v>
                </c:pt>
                <c:pt idx="3682">
                  <c:v>148.34559920437593</c:v>
                </c:pt>
                <c:pt idx="3683">
                  <c:v>148.38587767279958</c:v>
                </c:pt>
                <c:pt idx="3684">
                  <c:v>148.42615614122326</c:v>
                </c:pt>
                <c:pt idx="3685">
                  <c:v>148.46643460964694</c:v>
                </c:pt>
                <c:pt idx="3686">
                  <c:v>148.50671307807062</c:v>
                </c:pt>
                <c:pt idx="3687">
                  <c:v>148.54699154649427</c:v>
                </c:pt>
                <c:pt idx="3688">
                  <c:v>148.58727001491795</c:v>
                </c:pt>
                <c:pt idx="3689">
                  <c:v>148.62754848334163</c:v>
                </c:pt>
                <c:pt idx="3690">
                  <c:v>148.66782695176528</c:v>
                </c:pt>
                <c:pt idx="3691">
                  <c:v>148.70810542018896</c:v>
                </c:pt>
                <c:pt idx="3692">
                  <c:v>148.74838388861264</c:v>
                </c:pt>
                <c:pt idx="3693">
                  <c:v>148.78866235703632</c:v>
                </c:pt>
                <c:pt idx="3694">
                  <c:v>148.82894082545997</c:v>
                </c:pt>
                <c:pt idx="3695">
                  <c:v>148.86921929388365</c:v>
                </c:pt>
                <c:pt idx="3696">
                  <c:v>148.90949776230732</c:v>
                </c:pt>
                <c:pt idx="3697">
                  <c:v>148.94977623073098</c:v>
                </c:pt>
                <c:pt idx="3698">
                  <c:v>148.99005469915465</c:v>
                </c:pt>
                <c:pt idx="3699">
                  <c:v>149.03033316757831</c:v>
                </c:pt>
                <c:pt idx="3700">
                  <c:v>149.07061163600198</c:v>
                </c:pt>
                <c:pt idx="3701">
                  <c:v>149.11089010442566</c:v>
                </c:pt>
                <c:pt idx="3702">
                  <c:v>149.15116857284931</c:v>
                </c:pt>
                <c:pt idx="3703">
                  <c:v>149.19144704127299</c:v>
                </c:pt>
                <c:pt idx="3704">
                  <c:v>149.23172550969667</c:v>
                </c:pt>
                <c:pt idx="3705">
                  <c:v>149.27200397812035</c:v>
                </c:pt>
                <c:pt idx="3706">
                  <c:v>149.312282446544</c:v>
                </c:pt>
                <c:pt idx="3707">
                  <c:v>149.35256091496768</c:v>
                </c:pt>
                <c:pt idx="3708">
                  <c:v>149.39283938339136</c:v>
                </c:pt>
                <c:pt idx="3709">
                  <c:v>149.43311785181501</c:v>
                </c:pt>
                <c:pt idx="3710">
                  <c:v>149.47339632023869</c:v>
                </c:pt>
                <c:pt idx="3711">
                  <c:v>149.51367478866234</c:v>
                </c:pt>
                <c:pt idx="3712">
                  <c:v>149.55395325708602</c:v>
                </c:pt>
                <c:pt idx="3713">
                  <c:v>149.5942317255097</c:v>
                </c:pt>
                <c:pt idx="3714">
                  <c:v>149.63451019393335</c:v>
                </c:pt>
                <c:pt idx="3715">
                  <c:v>149.67478866235703</c:v>
                </c:pt>
                <c:pt idx="3716">
                  <c:v>149.71506713078071</c:v>
                </c:pt>
                <c:pt idx="3717">
                  <c:v>149.75534559920439</c:v>
                </c:pt>
                <c:pt idx="3718">
                  <c:v>149.79562406762804</c:v>
                </c:pt>
                <c:pt idx="3719">
                  <c:v>149.83590253605172</c:v>
                </c:pt>
                <c:pt idx="3720">
                  <c:v>149.8761810044754</c:v>
                </c:pt>
                <c:pt idx="3721">
                  <c:v>149.91645947289905</c:v>
                </c:pt>
                <c:pt idx="3722">
                  <c:v>149.95673794132273</c:v>
                </c:pt>
                <c:pt idx="3723">
                  <c:v>149.99701640974638</c:v>
                </c:pt>
                <c:pt idx="3724">
                  <c:v>150.03729487817009</c:v>
                </c:pt>
                <c:pt idx="3725">
                  <c:v>150.07757334659374</c:v>
                </c:pt>
                <c:pt idx="3726">
                  <c:v>150.11785181501739</c:v>
                </c:pt>
                <c:pt idx="3727">
                  <c:v>150.15813028344107</c:v>
                </c:pt>
                <c:pt idx="3728">
                  <c:v>150.19840875186475</c:v>
                </c:pt>
                <c:pt idx="3729">
                  <c:v>150.23868722028843</c:v>
                </c:pt>
                <c:pt idx="3730">
                  <c:v>150.27896568871208</c:v>
                </c:pt>
                <c:pt idx="3731">
                  <c:v>150.31924415713576</c:v>
                </c:pt>
                <c:pt idx="3732">
                  <c:v>150.35952262555944</c:v>
                </c:pt>
                <c:pt idx="3733">
                  <c:v>150.39980109398309</c:v>
                </c:pt>
                <c:pt idx="3734">
                  <c:v>150.44007956240677</c:v>
                </c:pt>
                <c:pt idx="3735">
                  <c:v>150.48035803083044</c:v>
                </c:pt>
                <c:pt idx="3736">
                  <c:v>150.52063649925412</c:v>
                </c:pt>
                <c:pt idx="3737">
                  <c:v>150.56091496767777</c:v>
                </c:pt>
                <c:pt idx="3738">
                  <c:v>150.60119343610143</c:v>
                </c:pt>
                <c:pt idx="3739">
                  <c:v>150.6414719045251</c:v>
                </c:pt>
                <c:pt idx="3740">
                  <c:v>150.68175037294878</c:v>
                </c:pt>
                <c:pt idx="3741">
                  <c:v>150.72202884137246</c:v>
                </c:pt>
                <c:pt idx="3742">
                  <c:v>150.76230730979611</c:v>
                </c:pt>
                <c:pt idx="3743">
                  <c:v>150.80258577821979</c:v>
                </c:pt>
                <c:pt idx="3744">
                  <c:v>150.84286424664347</c:v>
                </c:pt>
                <c:pt idx="3745">
                  <c:v>150.88314271506712</c:v>
                </c:pt>
                <c:pt idx="3746">
                  <c:v>150.9234211834908</c:v>
                </c:pt>
                <c:pt idx="3747">
                  <c:v>150.96369965191448</c:v>
                </c:pt>
                <c:pt idx="3748">
                  <c:v>151.00397812033816</c:v>
                </c:pt>
                <c:pt idx="3749">
                  <c:v>151.04425658876181</c:v>
                </c:pt>
                <c:pt idx="3750">
                  <c:v>151.08453505718546</c:v>
                </c:pt>
                <c:pt idx="3751">
                  <c:v>151.12481352560914</c:v>
                </c:pt>
                <c:pt idx="3752">
                  <c:v>151.16509199403282</c:v>
                </c:pt>
                <c:pt idx="3753">
                  <c:v>151.2053704624565</c:v>
                </c:pt>
                <c:pt idx="3754">
                  <c:v>151.24564893088015</c:v>
                </c:pt>
                <c:pt idx="3755">
                  <c:v>151.28592739930383</c:v>
                </c:pt>
                <c:pt idx="3756">
                  <c:v>151.32620586772751</c:v>
                </c:pt>
                <c:pt idx="3757">
                  <c:v>151.36648433615116</c:v>
                </c:pt>
                <c:pt idx="3758">
                  <c:v>151.40676280457484</c:v>
                </c:pt>
                <c:pt idx="3759">
                  <c:v>151.44704127299852</c:v>
                </c:pt>
                <c:pt idx="3760">
                  <c:v>151.48731974142217</c:v>
                </c:pt>
                <c:pt idx="3761">
                  <c:v>151.52759820984585</c:v>
                </c:pt>
                <c:pt idx="3762">
                  <c:v>151.5678766782695</c:v>
                </c:pt>
                <c:pt idx="3763">
                  <c:v>151.60815514669318</c:v>
                </c:pt>
                <c:pt idx="3764">
                  <c:v>151.64843361511686</c:v>
                </c:pt>
                <c:pt idx="3765">
                  <c:v>151.68871208354054</c:v>
                </c:pt>
                <c:pt idx="3766">
                  <c:v>151.72899055196419</c:v>
                </c:pt>
                <c:pt idx="3767">
                  <c:v>151.76926902038787</c:v>
                </c:pt>
                <c:pt idx="3768">
                  <c:v>151.80954748881155</c:v>
                </c:pt>
                <c:pt idx="3769">
                  <c:v>151.8498259572352</c:v>
                </c:pt>
                <c:pt idx="3770">
                  <c:v>151.89010442565888</c:v>
                </c:pt>
                <c:pt idx="3771">
                  <c:v>151.93038289408256</c:v>
                </c:pt>
                <c:pt idx="3772">
                  <c:v>151.97066136250621</c:v>
                </c:pt>
                <c:pt idx="3773">
                  <c:v>152.01093983092989</c:v>
                </c:pt>
                <c:pt idx="3774">
                  <c:v>152.05121829935354</c:v>
                </c:pt>
                <c:pt idx="3775">
                  <c:v>152.09149676777724</c:v>
                </c:pt>
                <c:pt idx="3776">
                  <c:v>152.13177523620089</c:v>
                </c:pt>
                <c:pt idx="3777">
                  <c:v>152.17205370462457</c:v>
                </c:pt>
                <c:pt idx="3778">
                  <c:v>152.21233217304822</c:v>
                </c:pt>
                <c:pt idx="3779">
                  <c:v>152.2526106414719</c:v>
                </c:pt>
                <c:pt idx="3780">
                  <c:v>152.29288910989558</c:v>
                </c:pt>
                <c:pt idx="3781">
                  <c:v>152.33316757831923</c:v>
                </c:pt>
                <c:pt idx="3782">
                  <c:v>152.37344604674291</c:v>
                </c:pt>
                <c:pt idx="3783">
                  <c:v>152.41372451516659</c:v>
                </c:pt>
                <c:pt idx="3784">
                  <c:v>152.45400298359024</c:v>
                </c:pt>
                <c:pt idx="3785">
                  <c:v>152.49428145201392</c:v>
                </c:pt>
                <c:pt idx="3786">
                  <c:v>152.5345599204376</c:v>
                </c:pt>
                <c:pt idx="3787">
                  <c:v>152.57483838886128</c:v>
                </c:pt>
                <c:pt idx="3788">
                  <c:v>152.61511685728493</c:v>
                </c:pt>
                <c:pt idx="3789">
                  <c:v>152.65539532570861</c:v>
                </c:pt>
                <c:pt idx="3790">
                  <c:v>152.69567379413226</c:v>
                </c:pt>
                <c:pt idx="3791">
                  <c:v>152.73595226255594</c:v>
                </c:pt>
                <c:pt idx="3792">
                  <c:v>152.77623073097962</c:v>
                </c:pt>
                <c:pt idx="3793">
                  <c:v>152.81650919940327</c:v>
                </c:pt>
                <c:pt idx="3794">
                  <c:v>152.85678766782695</c:v>
                </c:pt>
                <c:pt idx="3795">
                  <c:v>152.89706613625063</c:v>
                </c:pt>
                <c:pt idx="3796">
                  <c:v>152.93734460467428</c:v>
                </c:pt>
                <c:pt idx="3797">
                  <c:v>152.97762307309796</c:v>
                </c:pt>
                <c:pt idx="3798">
                  <c:v>153.01790154152164</c:v>
                </c:pt>
                <c:pt idx="3799">
                  <c:v>153.05818000994532</c:v>
                </c:pt>
                <c:pt idx="3800">
                  <c:v>153.09845847836897</c:v>
                </c:pt>
                <c:pt idx="3801">
                  <c:v>153.13873694679265</c:v>
                </c:pt>
                <c:pt idx="3802">
                  <c:v>153.1790154152163</c:v>
                </c:pt>
                <c:pt idx="3803">
                  <c:v>153.21929388363998</c:v>
                </c:pt>
                <c:pt idx="3804">
                  <c:v>153.25957235206366</c:v>
                </c:pt>
                <c:pt idx="3805">
                  <c:v>153.29985082048731</c:v>
                </c:pt>
                <c:pt idx="3806">
                  <c:v>153.34012928891099</c:v>
                </c:pt>
                <c:pt idx="3807">
                  <c:v>153.38040775733467</c:v>
                </c:pt>
                <c:pt idx="3808">
                  <c:v>153.42068622575832</c:v>
                </c:pt>
                <c:pt idx="3809">
                  <c:v>153.460964694182</c:v>
                </c:pt>
                <c:pt idx="3810">
                  <c:v>153.50124316260568</c:v>
                </c:pt>
                <c:pt idx="3811">
                  <c:v>153.54152163102935</c:v>
                </c:pt>
                <c:pt idx="3812">
                  <c:v>153.58180009945301</c:v>
                </c:pt>
                <c:pt idx="3813">
                  <c:v>153.62207856787668</c:v>
                </c:pt>
                <c:pt idx="3814">
                  <c:v>153.66235703630034</c:v>
                </c:pt>
                <c:pt idx="3815">
                  <c:v>153.70263550472401</c:v>
                </c:pt>
                <c:pt idx="3816">
                  <c:v>153.74291397314769</c:v>
                </c:pt>
                <c:pt idx="3817">
                  <c:v>153.78319244157134</c:v>
                </c:pt>
                <c:pt idx="3818">
                  <c:v>153.82347090999502</c:v>
                </c:pt>
                <c:pt idx="3819">
                  <c:v>153.8637493784187</c:v>
                </c:pt>
                <c:pt idx="3820">
                  <c:v>153.90402784684235</c:v>
                </c:pt>
                <c:pt idx="3821">
                  <c:v>153.94430631526603</c:v>
                </c:pt>
                <c:pt idx="3822">
                  <c:v>153.98458478368971</c:v>
                </c:pt>
                <c:pt idx="3823">
                  <c:v>154.02486325211339</c:v>
                </c:pt>
                <c:pt idx="3824">
                  <c:v>154.06514172053704</c:v>
                </c:pt>
                <c:pt idx="3825">
                  <c:v>154.10542018896072</c:v>
                </c:pt>
                <c:pt idx="3826">
                  <c:v>154.1456986573844</c:v>
                </c:pt>
                <c:pt idx="3827">
                  <c:v>154.18597712580805</c:v>
                </c:pt>
                <c:pt idx="3828">
                  <c:v>154.22625559423173</c:v>
                </c:pt>
                <c:pt idx="3829">
                  <c:v>154.26653406265538</c:v>
                </c:pt>
                <c:pt idx="3830">
                  <c:v>154.30681253107906</c:v>
                </c:pt>
                <c:pt idx="3831">
                  <c:v>154.34709099950274</c:v>
                </c:pt>
                <c:pt idx="3832">
                  <c:v>154.38736946792639</c:v>
                </c:pt>
                <c:pt idx="3833">
                  <c:v>154.42764793635007</c:v>
                </c:pt>
                <c:pt idx="3834">
                  <c:v>154.46792640477375</c:v>
                </c:pt>
                <c:pt idx="3835">
                  <c:v>154.50820487319743</c:v>
                </c:pt>
                <c:pt idx="3836">
                  <c:v>154.54848334162108</c:v>
                </c:pt>
                <c:pt idx="3837">
                  <c:v>154.58876181004476</c:v>
                </c:pt>
                <c:pt idx="3838">
                  <c:v>154.62904027846844</c:v>
                </c:pt>
                <c:pt idx="3839">
                  <c:v>154.66931874689209</c:v>
                </c:pt>
                <c:pt idx="3840">
                  <c:v>154.70959721531577</c:v>
                </c:pt>
                <c:pt idx="3841">
                  <c:v>154.74987568373942</c:v>
                </c:pt>
                <c:pt idx="3842">
                  <c:v>154.7901541521631</c:v>
                </c:pt>
                <c:pt idx="3843">
                  <c:v>154.83043262058678</c:v>
                </c:pt>
                <c:pt idx="3844">
                  <c:v>154.87071108901043</c:v>
                </c:pt>
                <c:pt idx="3845">
                  <c:v>154.91098955743411</c:v>
                </c:pt>
                <c:pt idx="3846">
                  <c:v>154.95126802585779</c:v>
                </c:pt>
                <c:pt idx="3847">
                  <c:v>154.99154649428147</c:v>
                </c:pt>
                <c:pt idx="3848">
                  <c:v>155.03182496270512</c:v>
                </c:pt>
                <c:pt idx="3849">
                  <c:v>155.0721034311288</c:v>
                </c:pt>
                <c:pt idx="3850">
                  <c:v>155.11238189955247</c:v>
                </c:pt>
                <c:pt idx="3851">
                  <c:v>155.15266036797613</c:v>
                </c:pt>
                <c:pt idx="3852">
                  <c:v>155.1929388363998</c:v>
                </c:pt>
                <c:pt idx="3853">
                  <c:v>155.23321730482346</c:v>
                </c:pt>
                <c:pt idx="3854">
                  <c:v>155.27349577324713</c:v>
                </c:pt>
                <c:pt idx="3855">
                  <c:v>155.31377424167081</c:v>
                </c:pt>
                <c:pt idx="3856">
                  <c:v>155.35405271009446</c:v>
                </c:pt>
                <c:pt idx="3857">
                  <c:v>155.39433117851814</c:v>
                </c:pt>
                <c:pt idx="3858">
                  <c:v>155.43460964694182</c:v>
                </c:pt>
                <c:pt idx="3859">
                  <c:v>155.4748881153655</c:v>
                </c:pt>
                <c:pt idx="3860">
                  <c:v>155.51516658378915</c:v>
                </c:pt>
                <c:pt idx="3861">
                  <c:v>155.55544505221283</c:v>
                </c:pt>
                <c:pt idx="3862">
                  <c:v>155.59572352063651</c:v>
                </c:pt>
                <c:pt idx="3863">
                  <c:v>155.63600198906016</c:v>
                </c:pt>
                <c:pt idx="3864">
                  <c:v>155.67628045748384</c:v>
                </c:pt>
                <c:pt idx="3865">
                  <c:v>155.71655892590749</c:v>
                </c:pt>
                <c:pt idx="3866">
                  <c:v>155.7568373943312</c:v>
                </c:pt>
                <c:pt idx="3867">
                  <c:v>155.79711586275485</c:v>
                </c:pt>
                <c:pt idx="3868">
                  <c:v>155.8373943311785</c:v>
                </c:pt>
                <c:pt idx="3869">
                  <c:v>155.87767279960218</c:v>
                </c:pt>
                <c:pt idx="3870">
                  <c:v>155.91795126802586</c:v>
                </c:pt>
                <c:pt idx="3871">
                  <c:v>155.95822973644954</c:v>
                </c:pt>
                <c:pt idx="3872">
                  <c:v>155.99850820487319</c:v>
                </c:pt>
                <c:pt idx="3873">
                  <c:v>156.03878667329687</c:v>
                </c:pt>
                <c:pt idx="3874">
                  <c:v>156.07906514172055</c:v>
                </c:pt>
                <c:pt idx="3875">
                  <c:v>156.1193436101442</c:v>
                </c:pt>
                <c:pt idx="3876">
                  <c:v>156.15962207856788</c:v>
                </c:pt>
                <c:pt idx="3877">
                  <c:v>156.19990054699156</c:v>
                </c:pt>
                <c:pt idx="3878">
                  <c:v>156.24017901541524</c:v>
                </c:pt>
                <c:pt idx="3879">
                  <c:v>156.28045748383889</c:v>
                </c:pt>
                <c:pt idx="3880">
                  <c:v>156.32073595226254</c:v>
                </c:pt>
                <c:pt idx="3881">
                  <c:v>156.36101442068622</c:v>
                </c:pt>
                <c:pt idx="3882">
                  <c:v>156.4012928891099</c:v>
                </c:pt>
                <c:pt idx="3883">
                  <c:v>156.44157135753358</c:v>
                </c:pt>
                <c:pt idx="3884">
                  <c:v>156.48184982595723</c:v>
                </c:pt>
                <c:pt idx="3885">
                  <c:v>156.52212829438091</c:v>
                </c:pt>
                <c:pt idx="3886">
                  <c:v>156.56240676280459</c:v>
                </c:pt>
                <c:pt idx="3887">
                  <c:v>156.60268523122824</c:v>
                </c:pt>
                <c:pt idx="3888">
                  <c:v>156.64296369965192</c:v>
                </c:pt>
                <c:pt idx="3889">
                  <c:v>156.68324216807559</c:v>
                </c:pt>
                <c:pt idx="3890">
                  <c:v>156.72352063649927</c:v>
                </c:pt>
                <c:pt idx="3891">
                  <c:v>156.76379910492292</c:v>
                </c:pt>
                <c:pt idx="3892">
                  <c:v>156.80407757334658</c:v>
                </c:pt>
                <c:pt idx="3893">
                  <c:v>156.84435604177025</c:v>
                </c:pt>
                <c:pt idx="3894">
                  <c:v>156.88463451019393</c:v>
                </c:pt>
                <c:pt idx="3895">
                  <c:v>156.92491297861761</c:v>
                </c:pt>
                <c:pt idx="3896">
                  <c:v>156.96519144704126</c:v>
                </c:pt>
                <c:pt idx="3897">
                  <c:v>157.00546991546494</c:v>
                </c:pt>
                <c:pt idx="3898">
                  <c:v>157.04574838388862</c:v>
                </c:pt>
                <c:pt idx="3899">
                  <c:v>157.08602685231227</c:v>
                </c:pt>
                <c:pt idx="3900">
                  <c:v>157.12630532073595</c:v>
                </c:pt>
                <c:pt idx="3901">
                  <c:v>157.16658378915963</c:v>
                </c:pt>
                <c:pt idx="3902">
                  <c:v>157.20686225758331</c:v>
                </c:pt>
                <c:pt idx="3903">
                  <c:v>157.24714072600696</c:v>
                </c:pt>
                <c:pt idx="3904">
                  <c:v>157.28741919443061</c:v>
                </c:pt>
                <c:pt idx="3905">
                  <c:v>157.32769766285429</c:v>
                </c:pt>
                <c:pt idx="3906">
                  <c:v>157.36797613127797</c:v>
                </c:pt>
                <c:pt idx="3907">
                  <c:v>157.40825459970165</c:v>
                </c:pt>
                <c:pt idx="3908">
                  <c:v>157.4485330681253</c:v>
                </c:pt>
                <c:pt idx="3909">
                  <c:v>157.48881153654898</c:v>
                </c:pt>
                <c:pt idx="3910">
                  <c:v>157.52909000497266</c:v>
                </c:pt>
                <c:pt idx="3911">
                  <c:v>157.56936847339631</c:v>
                </c:pt>
                <c:pt idx="3912">
                  <c:v>157.60964694181999</c:v>
                </c:pt>
                <c:pt idx="3913">
                  <c:v>157.64992541024367</c:v>
                </c:pt>
                <c:pt idx="3914">
                  <c:v>157.69020387866735</c:v>
                </c:pt>
                <c:pt idx="3915">
                  <c:v>157.730482347091</c:v>
                </c:pt>
                <c:pt idx="3916">
                  <c:v>157.77076081551468</c:v>
                </c:pt>
                <c:pt idx="3917">
                  <c:v>157.81103928393836</c:v>
                </c:pt>
                <c:pt idx="3918">
                  <c:v>157.85131775236201</c:v>
                </c:pt>
                <c:pt idx="3919">
                  <c:v>157.89159622078569</c:v>
                </c:pt>
                <c:pt idx="3920">
                  <c:v>157.93187468920934</c:v>
                </c:pt>
                <c:pt idx="3921">
                  <c:v>157.97215315763302</c:v>
                </c:pt>
                <c:pt idx="3922">
                  <c:v>158.0124316260567</c:v>
                </c:pt>
                <c:pt idx="3923">
                  <c:v>158.05271009448035</c:v>
                </c:pt>
                <c:pt idx="3924">
                  <c:v>158.09298856290403</c:v>
                </c:pt>
                <c:pt idx="3925">
                  <c:v>158.1332670313277</c:v>
                </c:pt>
                <c:pt idx="3926">
                  <c:v>158.17354549975138</c:v>
                </c:pt>
                <c:pt idx="3927">
                  <c:v>158.21382396817503</c:v>
                </c:pt>
                <c:pt idx="3928">
                  <c:v>158.25410243659871</c:v>
                </c:pt>
                <c:pt idx="3929">
                  <c:v>158.29438090502239</c:v>
                </c:pt>
                <c:pt idx="3930">
                  <c:v>158.33465937344604</c:v>
                </c:pt>
                <c:pt idx="3931">
                  <c:v>158.37493784186972</c:v>
                </c:pt>
                <c:pt idx="3932">
                  <c:v>158.41521631029337</c:v>
                </c:pt>
                <c:pt idx="3933">
                  <c:v>158.45549477871705</c:v>
                </c:pt>
                <c:pt idx="3934">
                  <c:v>158.49577324714073</c:v>
                </c:pt>
                <c:pt idx="3935">
                  <c:v>158.53605171556438</c:v>
                </c:pt>
                <c:pt idx="3936">
                  <c:v>158.57633018398806</c:v>
                </c:pt>
                <c:pt idx="3937">
                  <c:v>158.61660865241174</c:v>
                </c:pt>
                <c:pt idx="3938">
                  <c:v>158.65688712083539</c:v>
                </c:pt>
                <c:pt idx="3939">
                  <c:v>158.69716558925907</c:v>
                </c:pt>
                <c:pt idx="3940">
                  <c:v>158.73744405768275</c:v>
                </c:pt>
                <c:pt idx="3941">
                  <c:v>158.77772252610643</c:v>
                </c:pt>
                <c:pt idx="3942">
                  <c:v>158.81800099453008</c:v>
                </c:pt>
                <c:pt idx="3943">
                  <c:v>158.85827946295376</c:v>
                </c:pt>
                <c:pt idx="3944">
                  <c:v>158.89855793137741</c:v>
                </c:pt>
                <c:pt idx="3945">
                  <c:v>158.93883639980109</c:v>
                </c:pt>
                <c:pt idx="3946">
                  <c:v>158.97911486822477</c:v>
                </c:pt>
                <c:pt idx="3947">
                  <c:v>159.01939333664842</c:v>
                </c:pt>
                <c:pt idx="3948">
                  <c:v>159.0596718050721</c:v>
                </c:pt>
                <c:pt idx="3949">
                  <c:v>159.09995027349578</c:v>
                </c:pt>
                <c:pt idx="3950">
                  <c:v>159.14022874191943</c:v>
                </c:pt>
                <c:pt idx="3951">
                  <c:v>159.18050721034311</c:v>
                </c:pt>
                <c:pt idx="3952">
                  <c:v>159.22078567876679</c:v>
                </c:pt>
                <c:pt idx="3953">
                  <c:v>159.26106414719047</c:v>
                </c:pt>
                <c:pt idx="3954">
                  <c:v>159.30134261561412</c:v>
                </c:pt>
                <c:pt idx="3955">
                  <c:v>159.3416210840378</c:v>
                </c:pt>
                <c:pt idx="3956">
                  <c:v>159.38189955246148</c:v>
                </c:pt>
                <c:pt idx="3957">
                  <c:v>159.42217802088513</c:v>
                </c:pt>
                <c:pt idx="3958">
                  <c:v>159.46245648930881</c:v>
                </c:pt>
                <c:pt idx="3959">
                  <c:v>159.50273495773246</c:v>
                </c:pt>
                <c:pt idx="3960">
                  <c:v>159.54301342615614</c:v>
                </c:pt>
                <c:pt idx="3961">
                  <c:v>159.58329189457982</c:v>
                </c:pt>
                <c:pt idx="3962">
                  <c:v>159.62357036300347</c:v>
                </c:pt>
                <c:pt idx="3963">
                  <c:v>159.66384883142715</c:v>
                </c:pt>
                <c:pt idx="3964">
                  <c:v>159.70412729985082</c:v>
                </c:pt>
                <c:pt idx="3965">
                  <c:v>159.7444057682745</c:v>
                </c:pt>
                <c:pt idx="3966">
                  <c:v>159.78468423669815</c:v>
                </c:pt>
                <c:pt idx="3967">
                  <c:v>159.82496270512183</c:v>
                </c:pt>
                <c:pt idx="3968">
                  <c:v>159.86524117354551</c:v>
                </c:pt>
                <c:pt idx="3969">
                  <c:v>159.90551964196916</c:v>
                </c:pt>
                <c:pt idx="3970">
                  <c:v>159.94579811039284</c:v>
                </c:pt>
                <c:pt idx="3971">
                  <c:v>159.98607657881649</c:v>
                </c:pt>
                <c:pt idx="3972">
                  <c:v>160.02635504724017</c:v>
                </c:pt>
                <c:pt idx="3973">
                  <c:v>160.06663351566385</c:v>
                </c:pt>
                <c:pt idx="3974">
                  <c:v>160.1069119840875</c:v>
                </c:pt>
                <c:pt idx="3975">
                  <c:v>160.14719045251118</c:v>
                </c:pt>
                <c:pt idx="3976">
                  <c:v>160.18746892093486</c:v>
                </c:pt>
                <c:pt idx="3977">
                  <c:v>160.22774738935854</c:v>
                </c:pt>
                <c:pt idx="3978">
                  <c:v>160.26802585778219</c:v>
                </c:pt>
                <c:pt idx="3979">
                  <c:v>160.30830432620587</c:v>
                </c:pt>
                <c:pt idx="3980">
                  <c:v>160.34858279462955</c:v>
                </c:pt>
                <c:pt idx="3981">
                  <c:v>160.3888612630532</c:v>
                </c:pt>
                <c:pt idx="3982">
                  <c:v>160.42913973147688</c:v>
                </c:pt>
                <c:pt idx="3983">
                  <c:v>160.46941819990053</c:v>
                </c:pt>
                <c:pt idx="3984">
                  <c:v>160.50969666832421</c:v>
                </c:pt>
                <c:pt idx="3985">
                  <c:v>160.54997513674789</c:v>
                </c:pt>
                <c:pt idx="3986">
                  <c:v>160.59025360517154</c:v>
                </c:pt>
                <c:pt idx="3987">
                  <c:v>160.63053207359522</c:v>
                </c:pt>
                <c:pt idx="3988">
                  <c:v>160.6708105420189</c:v>
                </c:pt>
                <c:pt idx="3989">
                  <c:v>160.71108901044258</c:v>
                </c:pt>
                <c:pt idx="3990">
                  <c:v>160.75136747886623</c:v>
                </c:pt>
                <c:pt idx="3991">
                  <c:v>160.79164594728991</c:v>
                </c:pt>
                <c:pt idx="3992">
                  <c:v>160.83192441571359</c:v>
                </c:pt>
                <c:pt idx="3993">
                  <c:v>160.87220288413724</c:v>
                </c:pt>
                <c:pt idx="3994">
                  <c:v>160.91248135256092</c:v>
                </c:pt>
                <c:pt idx="3995">
                  <c:v>160.95275982098457</c:v>
                </c:pt>
                <c:pt idx="3996">
                  <c:v>160.99303828940828</c:v>
                </c:pt>
                <c:pt idx="3997">
                  <c:v>161.03331675783193</c:v>
                </c:pt>
                <c:pt idx="3998">
                  <c:v>161.07359522625558</c:v>
                </c:pt>
                <c:pt idx="3999">
                  <c:v>161.11387369467926</c:v>
                </c:pt>
                <c:pt idx="4000">
                  <c:v>161.15415216310294</c:v>
                </c:pt>
                <c:pt idx="4001">
                  <c:v>161.19443063152661</c:v>
                </c:pt>
                <c:pt idx="4002">
                  <c:v>161.23470909995027</c:v>
                </c:pt>
                <c:pt idx="4003">
                  <c:v>161.27498756837394</c:v>
                </c:pt>
                <c:pt idx="4004">
                  <c:v>161.31526603679762</c:v>
                </c:pt>
                <c:pt idx="4005">
                  <c:v>161.35554450522127</c:v>
                </c:pt>
                <c:pt idx="4006">
                  <c:v>161.39582297364495</c:v>
                </c:pt>
                <c:pt idx="4007">
                  <c:v>161.43610144206863</c:v>
                </c:pt>
                <c:pt idx="4008">
                  <c:v>161.47637991049231</c:v>
                </c:pt>
                <c:pt idx="4009">
                  <c:v>161.51665837891596</c:v>
                </c:pt>
                <c:pt idx="4010">
                  <c:v>161.55693684733961</c:v>
                </c:pt>
                <c:pt idx="4011">
                  <c:v>161.59721531576329</c:v>
                </c:pt>
                <c:pt idx="4012">
                  <c:v>161.63749378418697</c:v>
                </c:pt>
                <c:pt idx="4013">
                  <c:v>161.67777225261065</c:v>
                </c:pt>
                <c:pt idx="4014">
                  <c:v>161.7180507210343</c:v>
                </c:pt>
                <c:pt idx="4015">
                  <c:v>161.75832918945798</c:v>
                </c:pt>
                <c:pt idx="4016">
                  <c:v>161.79860765788166</c:v>
                </c:pt>
                <c:pt idx="4017">
                  <c:v>161.83888612630531</c:v>
                </c:pt>
                <c:pt idx="4018">
                  <c:v>161.87916459472899</c:v>
                </c:pt>
                <c:pt idx="4019">
                  <c:v>161.91944306315267</c:v>
                </c:pt>
                <c:pt idx="4020">
                  <c:v>161.95972153157635</c:v>
                </c:pt>
                <c:pt idx="4021">
                  <c:v>162</c:v>
                </c:pt>
              </c:numCache>
            </c:numRef>
          </c:xVal>
          <c:yVal>
            <c:numRef>
              <c:f>num_apa_5_of_cit!$D$1:$D$4022</c:f>
              <c:numCache>
                <c:formatCode>General</c:formatCode>
                <c:ptCount val="4022"/>
                <c:pt idx="0">
                  <c:v>0</c:v>
                </c:pt>
                <c:pt idx="1">
                  <c:v>0</c:v>
                </c:pt>
                <c:pt idx="2">
                  <c:v>0</c:v>
                </c:pt>
                <c:pt idx="3">
                  <c:v>0</c:v>
                </c:pt>
                <c:pt idx="4">
                  <c:v>0</c:v>
                </c:pt>
                <c:pt idx="5">
                  <c:v>0</c:v>
                </c:pt>
                <c:pt idx="6">
                  <c:v>0</c:v>
                </c:pt>
                <c:pt idx="7">
                  <c:v>2</c:v>
                </c:pt>
                <c:pt idx="8">
                  <c:v>9</c:v>
                </c:pt>
                <c:pt idx="9">
                  <c:v>9</c:v>
                </c:pt>
                <c:pt idx="10">
                  <c:v>9</c:v>
                </c:pt>
                <c:pt idx="11">
                  <c:v>3</c:v>
                </c:pt>
                <c:pt idx="12">
                  <c:v>8</c:v>
                </c:pt>
                <c:pt idx="13">
                  <c:v>18</c:v>
                </c:pt>
                <c:pt idx="14">
                  <c:v>10</c:v>
                </c:pt>
                <c:pt idx="15">
                  <c:v>19</c:v>
                </c:pt>
                <c:pt idx="16">
                  <c:v>24</c:v>
                </c:pt>
                <c:pt idx="17">
                  <c:v>23</c:v>
                </c:pt>
                <c:pt idx="18">
                  <c:v>23</c:v>
                </c:pt>
                <c:pt idx="19">
                  <c:v>26</c:v>
                </c:pt>
                <c:pt idx="20">
                  <c:v>36</c:v>
                </c:pt>
                <c:pt idx="21">
                  <c:v>32</c:v>
                </c:pt>
                <c:pt idx="22">
                  <c:v>53</c:v>
                </c:pt>
                <c:pt idx="23">
                  <c:v>56</c:v>
                </c:pt>
                <c:pt idx="24">
                  <c:v>50</c:v>
                </c:pt>
                <c:pt idx="25">
                  <c:v>56</c:v>
                </c:pt>
                <c:pt idx="26">
                  <c:v>52</c:v>
                </c:pt>
                <c:pt idx="27">
                  <c:v>63</c:v>
                </c:pt>
                <c:pt idx="28">
                  <c:v>68</c:v>
                </c:pt>
                <c:pt idx="29">
                  <c:v>54</c:v>
                </c:pt>
                <c:pt idx="30">
                  <c:v>68</c:v>
                </c:pt>
                <c:pt idx="31">
                  <c:v>64</c:v>
                </c:pt>
                <c:pt idx="32">
                  <c:v>72</c:v>
                </c:pt>
                <c:pt idx="33">
                  <c:v>79</c:v>
                </c:pt>
                <c:pt idx="34">
                  <c:v>74</c:v>
                </c:pt>
                <c:pt idx="35">
                  <c:v>61</c:v>
                </c:pt>
                <c:pt idx="36">
                  <c:v>66</c:v>
                </c:pt>
                <c:pt idx="37">
                  <c:v>57</c:v>
                </c:pt>
                <c:pt idx="38">
                  <c:v>76</c:v>
                </c:pt>
                <c:pt idx="39">
                  <c:v>73</c:v>
                </c:pt>
                <c:pt idx="40">
                  <c:v>68</c:v>
                </c:pt>
                <c:pt idx="41">
                  <c:v>79</c:v>
                </c:pt>
                <c:pt idx="42">
                  <c:v>70</c:v>
                </c:pt>
                <c:pt idx="43">
                  <c:v>80</c:v>
                </c:pt>
                <c:pt idx="44">
                  <c:v>94</c:v>
                </c:pt>
                <c:pt idx="45">
                  <c:v>77</c:v>
                </c:pt>
                <c:pt idx="46">
                  <c:v>88</c:v>
                </c:pt>
                <c:pt idx="47">
                  <c:v>89</c:v>
                </c:pt>
                <c:pt idx="48">
                  <c:v>92</c:v>
                </c:pt>
                <c:pt idx="49">
                  <c:v>72</c:v>
                </c:pt>
                <c:pt idx="50">
                  <c:v>82</c:v>
                </c:pt>
                <c:pt idx="51">
                  <c:v>86</c:v>
                </c:pt>
                <c:pt idx="52">
                  <c:v>79</c:v>
                </c:pt>
                <c:pt idx="53">
                  <c:v>80</c:v>
                </c:pt>
                <c:pt idx="54">
                  <c:v>93</c:v>
                </c:pt>
                <c:pt idx="55">
                  <c:v>92</c:v>
                </c:pt>
                <c:pt idx="56">
                  <c:v>98</c:v>
                </c:pt>
                <c:pt idx="57">
                  <c:v>105</c:v>
                </c:pt>
                <c:pt idx="58">
                  <c:v>98</c:v>
                </c:pt>
                <c:pt idx="59">
                  <c:v>105</c:v>
                </c:pt>
                <c:pt idx="60">
                  <c:v>115</c:v>
                </c:pt>
                <c:pt idx="61">
                  <c:v>113</c:v>
                </c:pt>
                <c:pt idx="62">
                  <c:v>139</c:v>
                </c:pt>
                <c:pt idx="63">
                  <c:v>133</c:v>
                </c:pt>
                <c:pt idx="64">
                  <c:v>109</c:v>
                </c:pt>
                <c:pt idx="65">
                  <c:v>136</c:v>
                </c:pt>
                <c:pt idx="66">
                  <c:v>156</c:v>
                </c:pt>
                <c:pt idx="67">
                  <c:v>143</c:v>
                </c:pt>
                <c:pt idx="68">
                  <c:v>160</c:v>
                </c:pt>
                <c:pt idx="69">
                  <c:v>159</c:v>
                </c:pt>
                <c:pt idx="70">
                  <c:v>167</c:v>
                </c:pt>
                <c:pt idx="71">
                  <c:v>161</c:v>
                </c:pt>
                <c:pt idx="72">
                  <c:v>178</c:v>
                </c:pt>
                <c:pt idx="73">
                  <c:v>171</c:v>
                </c:pt>
                <c:pt idx="74">
                  <c:v>167</c:v>
                </c:pt>
                <c:pt idx="75">
                  <c:v>159</c:v>
                </c:pt>
                <c:pt idx="76">
                  <c:v>147</c:v>
                </c:pt>
                <c:pt idx="77">
                  <c:v>149</c:v>
                </c:pt>
                <c:pt idx="78">
                  <c:v>156</c:v>
                </c:pt>
                <c:pt idx="79">
                  <c:v>155</c:v>
                </c:pt>
                <c:pt idx="80">
                  <c:v>155</c:v>
                </c:pt>
                <c:pt idx="81">
                  <c:v>156</c:v>
                </c:pt>
                <c:pt idx="82">
                  <c:v>162</c:v>
                </c:pt>
                <c:pt idx="83">
                  <c:v>148</c:v>
                </c:pt>
                <c:pt idx="84">
                  <c:v>139</c:v>
                </c:pt>
                <c:pt idx="85">
                  <c:v>157</c:v>
                </c:pt>
                <c:pt idx="86">
                  <c:v>147</c:v>
                </c:pt>
                <c:pt idx="87">
                  <c:v>162</c:v>
                </c:pt>
                <c:pt idx="88">
                  <c:v>145</c:v>
                </c:pt>
                <c:pt idx="89">
                  <c:v>149</c:v>
                </c:pt>
                <c:pt idx="90">
                  <c:v>144</c:v>
                </c:pt>
                <c:pt idx="91">
                  <c:v>137</c:v>
                </c:pt>
                <c:pt idx="92">
                  <c:v>145</c:v>
                </c:pt>
                <c:pt idx="93">
                  <c:v>157</c:v>
                </c:pt>
                <c:pt idx="94">
                  <c:v>171</c:v>
                </c:pt>
                <c:pt idx="95">
                  <c:v>166</c:v>
                </c:pt>
                <c:pt idx="96">
                  <c:v>163</c:v>
                </c:pt>
                <c:pt idx="97">
                  <c:v>157</c:v>
                </c:pt>
                <c:pt idx="98">
                  <c:v>172</c:v>
                </c:pt>
                <c:pt idx="99">
                  <c:v>155</c:v>
                </c:pt>
                <c:pt idx="100">
                  <c:v>160</c:v>
                </c:pt>
                <c:pt idx="101">
                  <c:v>167</c:v>
                </c:pt>
                <c:pt idx="102">
                  <c:v>153</c:v>
                </c:pt>
                <c:pt idx="103">
                  <c:v>180</c:v>
                </c:pt>
                <c:pt idx="104">
                  <c:v>177</c:v>
                </c:pt>
                <c:pt idx="105">
                  <c:v>171</c:v>
                </c:pt>
                <c:pt idx="106">
                  <c:v>168</c:v>
                </c:pt>
                <c:pt idx="107">
                  <c:v>177</c:v>
                </c:pt>
                <c:pt idx="108">
                  <c:v>188</c:v>
                </c:pt>
                <c:pt idx="109">
                  <c:v>164</c:v>
                </c:pt>
                <c:pt idx="110">
                  <c:v>186</c:v>
                </c:pt>
                <c:pt idx="111">
                  <c:v>194</c:v>
                </c:pt>
                <c:pt idx="112">
                  <c:v>199</c:v>
                </c:pt>
                <c:pt idx="113">
                  <c:v>183</c:v>
                </c:pt>
                <c:pt idx="114">
                  <c:v>184</c:v>
                </c:pt>
                <c:pt idx="115">
                  <c:v>183</c:v>
                </c:pt>
                <c:pt idx="116">
                  <c:v>184</c:v>
                </c:pt>
                <c:pt idx="117">
                  <c:v>183</c:v>
                </c:pt>
                <c:pt idx="118">
                  <c:v>185</c:v>
                </c:pt>
                <c:pt idx="119">
                  <c:v>195</c:v>
                </c:pt>
                <c:pt idx="120">
                  <c:v>211</c:v>
                </c:pt>
                <c:pt idx="121">
                  <c:v>206</c:v>
                </c:pt>
                <c:pt idx="122">
                  <c:v>205</c:v>
                </c:pt>
                <c:pt idx="123">
                  <c:v>182</c:v>
                </c:pt>
                <c:pt idx="124">
                  <c:v>167</c:v>
                </c:pt>
                <c:pt idx="125">
                  <c:v>184</c:v>
                </c:pt>
                <c:pt idx="126">
                  <c:v>170</c:v>
                </c:pt>
                <c:pt idx="127">
                  <c:v>196</c:v>
                </c:pt>
                <c:pt idx="128">
                  <c:v>214</c:v>
                </c:pt>
                <c:pt idx="129">
                  <c:v>215</c:v>
                </c:pt>
                <c:pt idx="130">
                  <c:v>208</c:v>
                </c:pt>
                <c:pt idx="131">
                  <c:v>220</c:v>
                </c:pt>
                <c:pt idx="132">
                  <c:v>210</c:v>
                </c:pt>
                <c:pt idx="133">
                  <c:v>219</c:v>
                </c:pt>
                <c:pt idx="134">
                  <c:v>197</c:v>
                </c:pt>
                <c:pt idx="135">
                  <c:v>203</c:v>
                </c:pt>
                <c:pt idx="136">
                  <c:v>195</c:v>
                </c:pt>
                <c:pt idx="137">
                  <c:v>180</c:v>
                </c:pt>
                <c:pt idx="138">
                  <c:v>220</c:v>
                </c:pt>
                <c:pt idx="139">
                  <c:v>229</c:v>
                </c:pt>
                <c:pt idx="140">
                  <c:v>232</c:v>
                </c:pt>
                <c:pt idx="141">
                  <c:v>222</c:v>
                </c:pt>
                <c:pt idx="142">
                  <c:v>231</c:v>
                </c:pt>
                <c:pt idx="143">
                  <c:v>221</c:v>
                </c:pt>
                <c:pt idx="144">
                  <c:v>213</c:v>
                </c:pt>
                <c:pt idx="145">
                  <c:v>225</c:v>
                </c:pt>
                <c:pt idx="146">
                  <c:v>221</c:v>
                </c:pt>
                <c:pt idx="147">
                  <c:v>229</c:v>
                </c:pt>
                <c:pt idx="148">
                  <c:v>214</c:v>
                </c:pt>
                <c:pt idx="149">
                  <c:v>201</c:v>
                </c:pt>
                <c:pt idx="150">
                  <c:v>206</c:v>
                </c:pt>
                <c:pt idx="151">
                  <c:v>192</c:v>
                </c:pt>
                <c:pt idx="152">
                  <c:v>200</c:v>
                </c:pt>
                <c:pt idx="153">
                  <c:v>212</c:v>
                </c:pt>
                <c:pt idx="154">
                  <c:v>176</c:v>
                </c:pt>
                <c:pt idx="155">
                  <c:v>190</c:v>
                </c:pt>
                <c:pt idx="156">
                  <c:v>193</c:v>
                </c:pt>
                <c:pt idx="157">
                  <c:v>185</c:v>
                </c:pt>
                <c:pt idx="158">
                  <c:v>205</c:v>
                </c:pt>
                <c:pt idx="159">
                  <c:v>214</c:v>
                </c:pt>
                <c:pt idx="160">
                  <c:v>220</c:v>
                </c:pt>
                <c:pt idx="161">
                  <c:v>223</c:v>
                </c:pt>
                <c:pt idx="162">
                  <c:v>212</c:v>
                </c:pt>
                <c:pt idx="163">
                  <c:v>204</c:v>
                </c:pt>
                <c:pt idx="164">
                  <c:v>218</c:v>
                </c:pt>
                <c:pt idx="165">
                  <c:v>238</c:v>
                </c:pt>
                <c:pt idx="166">
                  <c:v>219</c:v>
                </c:pt>
                <c:pt idx="167">
                  <c:v>223</c:v>
                </c:pt>
                <c:pt idx="168">
                  <c:v>215</c:v>
                </c:pt>
                <c:pt idx="169">
                  <c:v>224</c:v>
                </c:pt>
                <c:pt idx="170">
                  <c:v>209</c:v>
                </c:pt>
                <c:pt idx="171">
                  <c:v>207</c:v>
                </c:pt>
                <c:pt idx="172">
                  <c:v>219</c:v>
                </c:pt>
                <c:pt idx="173">
                  <c:v>221</c:v>
                </c:pt>
                <c:pt idx="174">
                  <c:v>209</c:v>
                </c:pt>
                <c:pt idx="175">
                  <c:v>208</c:v>
                </c:pt>
                <c:pt idx="176">
                  <c:v>203</c:v>
                </c:pt>
                <c:pt idx="177">
                  <c:v>202</c:v>
                </c:pt>
                <c:pt idx="178">
                  <c:v>215</c:v>
                </c:pt>
                <c:pt idx="179">
                  <c:v>215</c:v>
                </c:pt>
                <c:pt idx="180">
                  <c:v>212</c:v>
                </c:pt>
                <c:pt idx="181">
                  <c:v>223</c:v>
                </c:pt>
                <c:pt idx="182">
                  <c:v>225</c:v>
                </c:pt>
                <c:pt idx="183">
                  <c:v>231</c:v>
                </c:pt>
                <c:pt idx="184">
                  <c:v>225</c:v>
                </c:pt>
                <c:pt idx="185">
                  <c:v>213</c:v>
                </c:pt>
                <c:pt idx="186">
                  <c:v>236</c:v>
                </c:pt>
                <c:pt idx="187">
                  <c:v>225</c:v>
                </c:pt>
                <c:pt idx="188">
                  <c:v>241</c:v>
                </c:pt>
                <c:pt idx="189">
                  <c:v>254</c:v>
                </c:pt>
                <c:pt idx="190">
                  <c:v>257</c:v>
                </c:pt>
                <c:pt idx="191">
                  <c:v>239</c:v>
                </c:pt>
                <c:pt idx="192">
                  <c:v>240</c:v>
                </c:pt>
                <c:pt idx="193">
                  <c:v>245</c:v>
                </c:pt>
                <c:pt idx="194">
                  <c:v>245</c:v>
                </c:pt>
                <c:pt idx="195">
                  <c:v>224</c:v>
                </c:pt>
                <c:pt idx="196">
                  <c:v>249</c:v>
                </c:pt>
                <c:pt idx="197">
                  <c:v>241</c:v>
                </c:pt>
                <c:pt idx="198">
                  <c:v>261</c:v>
                </c:pt>
                <c:pt idx="199">
                  <c:v>243</c:v>
                </c:pt>
                <c:pt idx="200">
                  <c:v>251</c:v>
                </c:pt>
                <c:pt idx="201">
                  <c:v>247</c:v>
                </c:pt>
                <c:pt idx="202">
                  <c:v>247</c:v>
                </c:pt>
                <c:pt idx="203">
                  <c:v>240</c:v>
                </c:pt>
                <c:pt idx="204">
                  <c:v>230</c:v>
                </c:pt>
                <c:pt idx="205">
                  <c:v>239</c:v>
                </c:pt>
                <c:pt idx="206">
                  <c:v>230</c:v>
                </c:pt>
                <c:pt idx="207">
                  <c:v>218</c:v>
                </c:pt>
                <c:pt idx="208">
                  <c:v>232</c:v>
                </c:pt>
                <c:pt idx="209">
                  <c:v>236</c:v>
                </c:pt>
                <c:pt idx="210">
                  <c:v>237</c:v>
                </c:pt>
                <c:pt idx="211">
                  <c:v>250</c:v>
                </c:pt>
                <c:pt idx="212">
                  <c:v>213</c:v>
                </c:pt>
                <c:pt idx="213">
                  <c:v>211</c:v>
                </c:pt>
                <c:pt idx="214">
                  <c:v>236</c:v>
                </c:pt>
                <c:pt idx="215">
                  <c:v>189</c:v>
                </c:pt>
                <c:pt idx="216">
                  <c:v>214</c:v>
                </c:pt>
                <c:pt idx="217">
                  <c:v>230</c:v>
                </c:pt>
                <c:pt idx="218">
                  <c:v>249</c:v>
                </c:pt>
                <c:pt idx="219">
                  <c:v>229</c:v>
                </c:pt>
                <c:pt idx="220">
                  <c:v>258</c:v>
                </c:pt>
                <c:pt idx="221">
                  <c:v>265</c:v>
                </c:pt>
                <c:pt idx="222">
                  <c:v>288</c:v>
                </c:pt>
                <c:pt idx="223">
                  <c:v>298</c:v>
                </c:pt>
                <c:pt idx="224">
                  <c:v>261</c:v>
                </c:pt>
                <c:pt idx="225">
                  <c:v>262</c:v>
                </c:pt>
                <c:pt idx="226">
                  <c:v>273</c:v>
                </c:pt>
                <c:pt idx="227">
                  <c:v>264</c:v>
                </c:pt>
                <c:pt idx="228">
                  <c:v>284</c:v>
                </c:pt>
                <c:pt idx="229">
                  <c:v>278</c:v>
                </c:pt>
                <c:pt idx="230">
                  <c:v>274</c:v>
                </c:pt>
                <c:pt idx="231">
                  <c:v>265</c:v>
                </c:pt>
                <c:pt idx="232">
                  <c:v>283</c:v>
                </c:pt>
                <c:pt idx="233">
                  <c:v>256</c:v>
                </c:pt>
                <c:pt idx="234">
                  <c:v>290</c:v>
                </c:pt>
                <c:pt idx="235">
                  <c:v>266</c:v>
                </c:pt>
                <c:pt idx="236">
                  <c:v>259</c:v>
                </c:pt>
                <c:pt idx="237">
                  <c:v>259</c:v>
                </c:pt>
                <c:pt idx="238">
                  <c:v>280</c:v>
                </c:pt>
                <c:pt idx="239">
                  <c:v>267</c:v>
                </c:pt>
                <c:pt idx="240">
                  <c:v>274</c:v>
                </c:pt>
                <c:pt idx="241">
                  <c:v>272</c:v>
                </c:pt>
                <c:pt idx="242">
                  <c:v>285</c:v>
                </c:pt>
                <c:pt idx="243">
                  <c:v>294</c:v>
                </c:pt>
                <c:pt idx="244">
                  <c:v>285</c:v>
                </c:pt>
                <c:pt idx="245">
                  <c:v>283</c:v>
                </c:pt>
                <c:pt idx="246">
                  <c:v>283</c:v>
                </c:pt>
                <c:pt idx="247">
                  <c:v>289</c:v>
                </c:pt>
                <c:pt idx="248">
                  <c:v>283</c:v>
                </c:pt>
                <c:pt idx="249">
                  <c:v>284</c:v>
                </c:pt>
                <c:pt idx="250">
                  <c:v>283</c:v>
                </c:pt>
                <c:pt idx="251">
                  <c:v>275</c:v>
                </c:pt>
                <c:pt idx="252">
                  <c:v>271</c:v>
                </c:pt>
                <c:pt idx="253">
                  <c:v>284</c:v>
                </c:pt>
                <c:pt idx="254">
                  <c:v>271</c:v>
                </c:pt>
                <c:pt idx="255">
                  <c:v>299</c:v>
                </c:pt>
                <c:pt idx="256">
                  <c:v>287</c:v>
                </c:pt>
                <c:pt idx="257">
                  <c:v>287</c:v>
                </c:pt>
                <c:pt idx="258">
                  <c:v>292</c:v>
                </c:pt>
                <c:pt idx="259">
                  <c:v>293</c:v>
                </c:pt>
                <c:pt idx="260">
                  <c:v>301</c:v>
                </c:pt>
                <c:pt idx="261">
                  <c:v>303</c:v>
                </c:pt>
                <c:pt idx="262">
                  <c:v>284</c:v>
                </c:pt>
                <c:pt idx="263">
                  <c:v>284</c:v>
                </c:pt>
                <c:pt idx="264">
                  <c:v>275</c:v>
                </c:pt>
                <c:pt idx="265">
                  <c:v>304</c:v>
                </c:pt>
                <c:pt idx="266">
                  <c:v>303</c:v>
                </c:pt>
                <c:pt idx="267">
                  <c:v>299</c:v>
                </c:pt>
                <c:pt idx="268">
                  <c:v>280</c:v>
                </c:pt>
                <c:pt idx="269">
                  <c:v>266</c:v>
                </c:pt>
                <c:pt idx="270">
                  <c:v>262</c:v>
                </c:pt>
                <c:pt idx="271">
                  <c:v>267</c:v>
                </c:pt>
                <c:pt idx="272">
                  <c:v>274</c:v>
                </c:pt>
                <c:pt idx="273">
                  <c:v>283</c:v>
                </c:pt>
                <c:pt idx="274">
                  <c:v>273</c:v>
                </c:pt>
                <c:pt idx="275">
                  <c:v>272</c:v>
                </c:pt>
                <c:pt idx="276">
                  <c:v>256</c:v>
                </c:pt>
                <c:pt idx="277">
                  <c:v>237</c:v>
                </c:pt>
                <c:pt idx="278">
                  <c:v>266</c:v>
                </c:pt>
                <c:pt idx="279">
                  <c:v>276</c:v>
                </c:pt>
                <c:pt idx="280">
                  <c:v>277</c:v>
                </c:pt>
                <c:pt idx="281">
                  <c:v>249</c:v>
                </c:pt>
                <c:pt idx="282">
                  <c:v>247</c:v>
                </c:pt>
                <c:pt idx="283">
                  <c:v>279</c:v>
                </c:pt>
                <c:pt idx="284">
                  <c:v>258</c:v>
                </c:pt>
                <c:pt idx="285">
                  <c:v>271</c:v>
                </c:pt>
                <c:pt idx="286">
                  <c:v>281</c:v>
                </c:pt>
                <c:pt idx="287">
                  <c:v>284</c:v>
                </c:pt>
                <c:pt idx="288">
                  <c:v>292</c:v>
                </c:pt>
                <c:pt idx="289">
                  <c:v>271</c:v>
                </c:pt>
                <c:pt idx="290">
                  <c:v>301</c:v>
                </c:pt>
                <c:pt idx="291">
                  <c:v>263</c:v>
                </c:pt>
                <c:pt idx="292">
                  <c:v>293</c:v>
                </c:pt>
                <c:pt idx="293">
                  <c:v>268</c:v>
                </c:pt>
                <c:pt idx="294">
                  <c:v>279</c:v>
                </c:pt>
                <c:pt idx="295">
                  <c:v>260</c:v>
                </c:pt>
                <c:pt idx="296">
                  <c:v>265</c:v>
                </c:pt>
                <c:pt idx="297">
                  <c:v>280</c:v>
                </c:pt>
                <c:pt idx="298">
                  <c:v>267</c:v>
                </c:pt>
                <c:pt idx="299">
                  <c:v>270</c:v>
                </c:pt>
                <c:pt idx="300">
                  <c:v>293</c:v>
                </c:pt>
                <c:pt idx="301">
                  <c:v>261</c:v>
                </c:pt>
                <c:pt idx="302">
                  <c:v>266</c:v>
                </c:pt>
                <c:pt idx="303">
                  <c:v>273</c:v>
                </c:pt>
                <c:pt idx="304">
                  <c:v>249</c:v>
                </c:pt>
                <c:pt idx="305">
                  <c:v>266</c:v>
                </c:pt>
                <c:pt idx="306">
                  <c:v>295</c:v>
                </c:pt>
                <c:pt idx="307">
                  <c:v>300</c:v>
                </c:pt>
                <c:pt idx="308">
                  <c:v>319</c:v>
                </c:pt>
                <c:pt idx="309">
                  <c:v>300</c:v>
                </c:pt>
                <c:pt idx="310">
                  <c:v>330</c:v>
                </c:pt>
                <c:pt idx="311">
                  <c:v>345</c:v>
                </c:pt>
                <c:pt idx="312">
                  <c:v>336</c:v>
                </c:pt>
                <c:pt idx="313">
                  <c:v>351</c:v>
                </c:pt>
                <c:pt idx="314">
                  <c:v>333</c:v>
                </c:pt>
                <c:pt idx="315">
                  <c:v>324</c:v>
                </c:pt>
                <c:pt idx="316">
                  <c:v>346</c:v>
                </c:pt>
                <c:pt idx="317">
                  <c:v>330</c:v>
                </c:pt>
                <c:pt idx="318">
                  <c:v>315</c:v>
                </c:pt>
                <c:pt idx="319">
                  <c:v>327</c:v>
                </c:pt>
                <c:pt idx="320">
                  <c:v>323</c:v>
                </c:pt>
                <c:pt idx="321">
                  <c:v>329</c:v>
                </c:pt>
                <c:pt idx="322">
                  <c:v>342</c:v>
                </c:pt>
                <c:pt idx="323">
                  <c:v>323</c:v>
                </c:pt>
                <c:pt idx="324">
                  <c:v>329</c:v>
                </c:pt>
                <c:pt idx="325">
                  <c:v>309</c:v>
                </c:pt>
                <c:pt idx="326">
                  <c:v>302</c:v>
                </c:pt>
                <c:pt idx="327">
                  <c:v>301</c:v>
                </c:pt>
                <c:pt idx="328">
                  <c:v>273</c:v>
                </c:pt>
                <c:pt idx="329">
                  <c:v>297</c:v>
                </c:pt>
                <c:pt idx="330">
                  <c:v>300</c:v>
                </c:pt>
                <c:pt idx="331">
                  <c:v>278</c:v>
                </c:pt>
                <c:pt idx="332">
                  <c:v>314</c:v>
                </c:pt>
                <c:pt idx="333">
                  <c:v>274</c:v>
                </c:pt>
                <c:pt idx="334">
                  <c:v>266</c:v>
                </c:pt>
                <c:pt idx="335">
                  <c:v>279</c:v>
                </c:pt>
                <c:pt idx="336">
                  <c:v>286</c:v>
                </c:pt>
                <c:pt idx="337">
                  <c:v>321</c:v>
                </c:pt>
                <c:pt idx="338">
                  <c:v>311</c:v>
                </c:pt>
                <c:pt idx="339">
                  <c:v>332</c:v>
                </c:pt>
                <c:pt idx="340">
                  <c:v>344</c:v>
                </c:pt>
                <c:pt idx="341">
                  <c:v>324</c:v>
                </c:pt>
                <c:pt idx="342">
                  <c:v>321</c:v>
                </c:pt>
                <c:pt idx="343">
                  <c:v>326</c:v>
                </c:pt>
                <c:pt idx="344">
                  <c:v>328</c:v>
                </c:pt>
                <c:pt idx="345">
                  <c:v>311</c:v>
                </c:pt>
                <c:pt idx="346">
                  <c:v>328</c:v>
                </c:pt>
                <c:pt idx="347">
                  <c:v>332</c:v>
                </c:pt>
                <c:pt idx="348">
                  <c:v>307</c:v>
                </c:pt>
                <c:pt idx="349">
                  <c:v>302</c:v>
                </c:pt>
                <c:pt idx="350">
                  <c:v>300</c:v>
                </c:pt>
                <c:pt idx="351">
                  <c:v>305</c:v>
                </c:pt>
                <c:pt idx="352">
                  <c:v>309</c:v>
                </c:pt>
                <c:pt idx="353">
                  <c:v>321</c:v>
                </c:pt>
                <c:pt idx="354">
                  <c:v>303</c:v>
                </c:pt>
                <c:pt idx="355">
                  <c:v>316</c:v>
                </c:pt>
                <c:pt idx="356">
                  <c:v>335</c:v>
                </c:pt>
                <c:pt idx="357">
                  <c:v>335</c:v>
                </c:pt>
                <c:pt idx="358">
                  <c:v>323</c:v>
                </c:pt>
                <c:pt idx="359">
                  <c:v>339</c:v>
                </c:pt>
                <c:pt idx="360">
                  <c:v>322</c:v>
                </c:pt>
                <c:pt idx="361">
                  <c:v>340</c:v>
                </c:pt>
                <c:pt idx="362">
                  <c:v>318</c:v>
                </c:pt>
                <c:pt idx="363">
                  <c:v>331</c:v>
                </c:pt>
                <c:pt idx="364">
                  <c:v>331</c:v>
                </c:pt>
                <c:pt idx="365">
                  <c:v>306</c:v>
                </c:pt>
                <c:pt idx="366">
                  <c:v>324</c:v>
                </c:pt>
                <c:pt idx="367">
                  <c:v>336</c:v>
                </c:pt>
                <c:pt idx="368">
                  <c:v>318</c:v>
                </c:pt>
                <c:pt idx="369">
                  <c:v>357</c:v>
                </c:pt>
                <c:pt idx="370">
                  <c:v>331</c:v>
                </c:pt>
                <c:pt idx="371">
                  <c:v>347</c:v>
                </c:pt>
                <c:pt idx="372">
                  <c:v>343</c:v>
                </c:pt>
                <c:pt idx="373">
                  <c:v>352</c:v>
                </c:pt>
                <c:pt idx="374">
                  <c:v>332</c:v>
                </c:pt>
                <c:pt idx="375">
                  <c:v>318</c:v>
                </c:pt>
                <c:pt idx="376">
                  <c:v>318</c:v>
                </c:pt>
                <c:pt idx="377">
                  <c:v>312</c:v>
                </c:pt>
                <c:pt idx="378">
                  <c:v>336</c:v>
                </c:pt>
                <c:pt idx="379">
                  <c:v>292</c:v>
                </c:pt>
                <c:pt idx="380">
                  <c:v>293</c:v>
                </c:pt>
                <c:pt idx="381">
                  <c:v>301</c:v>
                </c:pt>
                <c:pt idx="382">
                  <c:v>320</c:v>
                </c:pt>
                <c:pt idx="383">
                  <c:v>303</c:v>
                </c:pt>
                <c:pt idx="384">
                  <c:v>326</c:v>
                </c:pt>
                <c:pt idx="385">
                  <c:v>321</c:v>
                </c:pt>
                <c:pt idx="386">
                  <c:v>335</c:v>
                </c:pt>
                <c:pt idx="387">
                  <c:v>324</c:v>
                </c:pt>
                <c:pt idx="388">
                  <c:v>340</c:v>
                </c:pt>
                <c:pt idx="389">
                  <c:v>348</c:v>
                </c:pt>
                <c:pt idx="390">
                  <c:v>334</c:v>
                </c:pt>
                <c:pt idx="391">
                  <c:v>315</c:v>
                </c:pt>
                <c:pt idx="392">
                  <c:v>299</c:v>
                </c:pt>
                <c:pt idx="393">
                  <c:v>320</c:v>
                </c:pt>
                <c:pt idx="394">
                  <c:v>273</c:v>
                </c:pt>
                <c:pt idx="395">
                  <c:v>283</c:v>
                </c:pt>
                <c:pt idx="396">
                  <c:v>305</c:v>
                </c:pt>
                <c:pt idx="397">
                  <c:v>313</c:v>
                </c:pt>
                <c:pt idx="398">
                  <c:v>313</c:v>
                </c:pt>
                <c:pt idx="399">
                  <c:v>276</c:v>
                </c:pt>
                <c:pt idx="400">
                  <c:v>262</c:v>
                </c:pt>
                <c:pt idx="401">
                  <c:v>290</c:v>
                </c:pt>
                <c:pt idx="402">
                  <c:v>297</c:v>
                </c:pt>
                <c:pt idx="403">
                  <c:v>292</c:v>
                </c:pt>
                <c:pt idx="404">
                  <c:v>276</c:v>
                </c:pt>
                <c:pt idx="405">
                  <c:v>303</c:v>
                </c:pt>
                <c:pt idx="406">
                  <c:v>300</c:v>
                </c:pt>
                <c:pt idx="407">
                  <c:v>280</c:v>
                </c:pt>
                <c:pt idx="408">
                  <c:v>305</c:v>
                </c:pt>
                <c:pt idx="409">
                  <c:v>308</c:v>
                </c:pt>
                <c:pt idx="410">
                  <c:v>305</c:v>
                </c:pt>
                <c:pt idx="411">
                  <c:v>284</c:v>
                </c:pt>
                <c:pt idx="412">
                  <c:v>288</c:v>
                </c:pt>
                <c:pt idx="413">
                  <c:v>275</c:v>
                </c:pt>
                <c:pt idx="414">
                  <c:v>278</c:v>
                </c:pt>
                <c:pt idx="415">
                  <c:v>271</c:v>
                </c:pt>
                <c:pt idx="416">
                  <c:v>303</c:v>
                </c:pt>
                <c:pt idx="417">
                  <c:v>264</c:v>
                </c:pt>
                <c:pt idx="418">
                  <c:v>287</c:v>
                </c:pt>
                <c:pt idx="419">
                  <c:v>310</c:v>
                </c:pt>
                <c:pt idx="420">
                  <c:v>249</c:v>
                </c:pt>
                <c:pt idx="421">
                  <c:v>254</c:v>
                </c:pt>
                <c:pt idx="422">
                  <c:v>248</c:v>
                </c:pt>
                <c:pt idx="423">
                  <c:v>281</c:v>
                </c:pt>
                <c:pt idx="424">
                  <c:v>309</c:v>
                </c:pt>
                <c:pt idx="425">
                  <c:v>291</c:v>
                </c:pt>
                <c:pt idx="426">
                  <c:v>291</c:v>
                </c:pt>
                <c:pt idx="427">
                  <c:v>310</c:v>
                </c:pt>
                <c:pt idx="428">
                  <c:v>321</c:v>
                </c:pt>
                <c:pt idx="429">
                  <c:v>307</c:v>
                </c:pt>
                <c:pt idx="430">
                  <c:v>295</c:v>
                </c:pt>
                <c:pt idx="431">
                  <c:v>299</c:v>
                </c:pt>
                <c:pt idx="432">
                  <c:v>318</c:v>
                </c:pt>
                <c:pt idx="433">
                  <c:v>315</c:v>
                </c:pt>
                <c:pt idx="434">
                  <c:v>317</c:v>
                </c:pt>
                <c:pt idx="435">
                  <c:v>332</c:v>
                </c:pt>
                <c:pt idx="436">
                  <c:v>311</c:v>
                </c:pt>
                <c:pt idx="437">
                  <c:v>253</c:v>
                </c:pt>
                <c:pt idx="438">
                  <c:v>302</c:v>
                </c:pt>
                <c:pt idx="439">
                  <c:v>292</c:v>
                </c:pt>
                <c:pt idx="440">
                  <c:v>301</c:v>
                </c:pt>
                <c:pt idx="441">
                  <c:v>303</c:v>
                </c:pt>
                <c:pt idx="442">
                  <c:v>316</c:v>
                </c:pt>
                <c:pt idx="443">
                  <c:v>316</c:v>
                </c:pt>
                <c:pt idx="444">
                  <c:v>276</c:v>
                </c:pt>
                <c:pt idx="445">
                  <c:v>302</c:v>
                </c:pt>
                <c:pt idx="446">
                  <c:v>335</c:v>
                </c:pt>
                <c:pt idx="447">
                  <c:v>289</c:v>
                </c:pt>
                <c:pt idx="448">
                  <c:v>312</c:v>
                </c:pt>
                <c:pt idx="449">
                  <c:v>356</c:v>
                </c:pt>
                <c:pt idx="450">
                  <c:v>334</c:v>
                </c:pt>
                <c:pt idx="451">
                  <c:v>339</c:v>
                </c:pt>
                <c:pt idx="452">
                  <c:v>318</c:v>
                </c:pt>
                <c:pt idx="453">
                  <c:v>315</c:v>
                </c:pt>
                <c:pt idx="454">
                  <c:v>344</c:v>
                </c:pt>
                <c:pt idx="455">
                  <c:v>339</c:v>
                </c:pt>
                <c:pt idx="456">
                  <c:v>287</c:v>
                </c:pt>
                <c:pt idx="457">
                  <c:v>277</c:v>
                </c:pt>
                <c:pt idx="458">
                  <c:v>291</c:v>
                </c:pt>
                <c:pt idx="459">
                  <c:v>295</c:v>
                </c:pt>
                <c:pt idx="460">
                  <c:v>305</c:v>
                </c:pt>
                <c:pt idx="461">
                  <c:v>358</c:v>
                </c:pt>
                <c:pt idx="462">
                  <c:v>349</c:v>
                </c:pt>
                <c:pt idx="463">
                  <c:v>299</c:v>
                </c:pt>
                <c:pt idx="464">
                  <c:v>315</c:v>
                </c:pt>
                <c:pt idx="465">
                  <c:v>297</c:v>
                </c:pt>
                <c:pt idx="466">
                  <c:v>325</c:v>
                </c:pt>
                <c:pt idx="467">
                  <c:v>345</c:v>
                </c:pt>
                <c:pt idx="468">
                  <c:v>348</c:v>
                </c:pt>
                <c:pt idx="469">
                  <c:v>324</c:v>
                </c:pt>
                <c:pt idx="470">
                  <c:v>306</c:v>
                </c:pt>
                <c:pt idx="471">
                  <c:v>306</c:v>
                </c:pt>
                <c:pt idx="472">
                  <c:v>306</c:v>
                </c:pt>
                <c:pt idx="473">
                  <c:v>289</c:v>
                </c:pt>
                <c:pt idx="474">
                  <c:v>295</c:v>
                </c:pt>
                <c:pt idx="475">
                  <c:v>291</c:v>
                </c:pt>
                <c:pt idx="476">
                  <c:v>283</c:v>
                </c:pt>
                <c:pt idx="477">
                  <c:v>292</c:v>
                </c:pt>
                <c:pt idx="478">
                  <c:v>270</c:v>
                </c:pt>
                <c:pt idx="479">
                  <c:v>242</c:v>
                </c:pt>
                <c:pt idx="480">
                  <c:v>274</c:v>
                </c:pt>
                <c:pt idx="481">
                  <c:v>272</c:v>
                </c:pt>
                <c:pt idx="482">
                  <c:v>307</c:v>
                </c:pt>
                <c:pt idx="483">
                  <c:v>340</c:v>
                </c:pt>
                <c:pt idx="484">
                  <c:v>275</c:v>
                </c:pt>
                <c:pt idx="485">
                  <c:v>239</c:v>
                </c:pt>
                <c:pt idx="486">
                  <c:v>295</c:v>
                </c:pt>
                <c:pt idx="487">
                  <c:v>288</c:v>
                </c:pt>
                <c:pt idx="488">
                  <c:v>296</c:v>
                </c:pt>
                <c:pt idx="489">
                  <c:v>314</c:v>
                </c:pt>
                <c:pt idx="490">
                  <c:v>304</c:v>
                </c:pt>
                <c:pt idx="491">
                  <c:v>363</c:v>
                </c:pt>
                <c:pt idx="492">
                  <c:v>320</c:v>
                </c:pt>
                <c:pt idx="493">
                  <c:v>279</c:v>
                </c:pt>
                <c:pt idx="494">
                  <c:v>314</c:v>
                </c:pt>
                <c:pt idx="495">
                  <c:v>304</c:v>
                </c:pt>
                <c:pt idx="496">
                  <c:v>313</c:v>
                </c:pt>
                <c:pt idx="497">
                  <c:v>292</c:v>
                </c:pt>
                <c:pt idx="498">
                  <c:v>332</c:v>
                </c:pt>
                <c:pt idx="499">
                  <c:v>322</c:v>
                </c:pt>
                <c:pt idx="500">
                  <c:v>343</c:v>
                </c:pt>
                <c:pt idx="501">
                  <c:v>329</c:v>
                </c:pt>
                <c:pt idx="502">
                  <c:v>335</c:v>
                </c:pt>
                <c:pt idx="503">
                  <c:v>337</c:v>
                </c:pt>
                <c:pt idx="504">
                  <c:v>353</c:v>
                </c:pt>
                <c:pt idx="505">
                  <c:v>351</c:v>
                </c:pt>
                <c:pt idx="506">
                  <c:v>315</c:v>
                </c:pt>
                <c:pt idx="507">
                  <c:v>342</c:v>
                </c:pt>
                <c:pt idx="508">
                  <c:v>289</c:v>
                </c:pt>
                <c:pt idx="509">
                  <c:v>297</c:v>
                </c:pt>
                <c:pt idx="510">
                  <c:v>316</c:v>
                </c:pt>
                <c:pt idx="511">
                  <c:v>319</c:v>
                </c:pt>
                <c:pt idx="512">
                  <c:v>289</c:v>
                </c:pt>
                <c:pt idx="513">
                  <c:v>273</c:v>
                </c:pt>
                <c:pt idx="514">
                  <c:v>331</c:v>
                </c:pt>
                <c:pt idx="515">
                  <c:v>286</c:v>
                </c:pt>
                <c:pt idx="516">
                  <c:v>346</c:v>
                </c:pt>
                <c:pt idx="517">
                  <c:v>285</c:v>
                </c:pt>
                <c:pt idx="518">
                  <c:v>313</c:v>
                </c:pt>
                <c:pt idx="519">
                  <c:v>281</c:v>
                </c:pt>
                <c:pt idx="520">
                  <c:v>326</c:v>
                </c:pt>
                <c:pt idx="521">
                  <c:v>344</c:v>
                </c:pt>
                <c:pt idx="522">
                  <c:v>352</c:v>
                </c:pt>
                <c:pt idx="523">
                  <c:v>351</c:v>
                </c:pt>
                <c:pt idx="524">
                  <c:v>346</c:v>
                </c:pt>
                <c:pt idx="525">
                  <c:v>329</c:v>
                </c:pt>
                <c:pt idx="526">
                  <c:v>343</c:v>
                </c:pt>
                <c:pt idx="527">
                  <c:v>327</c:v>
                </c:pt>
                <c:pt idx="528">
                  <c:v>335</c:v>
                </c:pt>
                <c:pt idx="529">
                  <c:v>330</c:v>
                </c:pt>
                <c:pt idx="530">
                  <c:v>335</c:v>
                </c:pt>
                <c:pt idx="531">
                  <c:v>343</c:v>
                </c:pt>
                <c:pt idx="532">
                  <c:v>329</c:v>
                </c:pt>
                <c:pt idx="533">
                  <c:v>383</c:v>
                </c:pt>
                <c:pt idx="534">
                  <c:v>371</c:v>
                </c:pt>
                <c:pt idx="535">
                  <c:v>352</c:v>
                </c:pt>
                <c:pt idx="536">
                  <c:v>315</c:v>
                </c:pt>
                <c:pt idx="537">
                  <c:v>316</c:v>
                </c:pt>
                <c:pt idx="538">
                  <c:v>317</c:v>
                </c:pt>
                <c:pt idx="539">
                  <c:v>328</c:v>
                </c:pt>
                <c:pt idx="540">
                  <c:v>331</c:v>
                </c:pt>
                <c:pt idx="541">
                  <c:v>307</c:v>
                </c:pt>
                <c:pt idx="542">
                  <c:v>314</c:v>
                </c:pt>
                <c:pt idx="543">
                  <c:v>336</c:v>
                </c:pt>
                <c:pt idx="544">
                  <c:v>331</c:v>
                </c:pt>
                <c:pt idx="545">
                  <c:v>334</c:v>
                </c:pt>
                <c:pt idx="546">
                  <c:v>322</c:v>
                </c:pt>
                <c:pt idx="547">
                  <c:v>325</c:v>
                </c:pt>
                <c:pt idx="548">
                  <c:v>356</c:v>
                </c:pt>
                <c:pt idx="549">
                  <c:v>343</c:v>
                </c:pt>
                <c:pt idx="550">
                  <c:v>324</c:v>
                </c:pt>
                <c:pt idx="551">
                  <c:v>296</c:v>
                </c:pt>
                <c:pt idx="552">
                  <c:v>346</c:v>
                </c:pt>
                <c:pt idx="553">
                  <c:v>327</c:v>
                </c:pt>
                <c:pt idx="554">
                  <c:v>328</c:v>
                </c:pt>
                <c:pt idx="555">
                  <c:v>346</c:v>
                </c:pt>
                <c:pt idx="556">
                  <c:v>328</c:v>
                </c:pt>
                <c:pt idx="557">
                  <c:v>329</c:v>
                </c:pt>
                <c:pt idx="558">
                  <c:v>307</c:v>
                </c:pt>
                <c:pt idx="559">
                  <c:v>301</c:v>
                </c:pt>
                <c:pt idx="560">
                  <c:v>335</c:v>
                </c:pt>
                <c:pt idx="561">
                  <c:v>351</c:v>
                </c:pt>
                <c:pt idx="562">
                  <c:v>340</c:v>
                </c:pt>
                <c:pt idx="563">
                  <c:v>325</c:v>
                </c:pt>
                <c:pt idx="564">
                  <c:v>331</c:v>
                </c:pt>
                <c:pt idx="565">
                  <c:v>350</c:v>
                </c:pt>
                <c:pt idx="566">
                  <c:v>344</c:v>
                </c:pt>
                <c:pt idx="567">
                  <c:v>332</c:v>
                </c:pt>
                <c:pt idx="568">
                  <c:v>346</c:v>
                </c:pt>
                <c:pt idx="569">
                  <c:v>343</c:v>
                </c:pt>
                <c:pt idx="570">
                  <c:v>339</c:v>
                </c:pt>
                <c:pt idx="571">
                  <c:v>371</c:v>
                </c:pt>
                <c:pt idx="572">
                  <c:v>354</c:v>
                </c:pt>
                <c:pt idx="573">
                  <c:v>324</c:v>
                </c:pt>
                <c:pt idx="574">
                  <c:v>358</c:v>
                </c:pt>
                <c:pt idx="575">
                  <c:v>333</c:v>
                </c:pt>
                <c:pt idx="576">
                  <c:v>335</c:v>
                </c:pt>
                <c:pt idx="577">
                  <c:v>359</c:v>
                </c:pt>
                <c:pt idx="578">
                  <c:v>345</c:v>
                </c:pt>
                <c:pt idx="579">
                  <c:v>340</c:v>
                </c:pt>
                <c:pt idx="580">
                  <c:v>361</c:v>
                </c:pt>
                <c:pt idx="581">
                  <c:v>344</c:v>
                </c:pt>
                <c:pt idx="582">
                  <c:v>380</c:v>
                </c:pt>
                <c:pt idx="583">
                  <c:v>374</c:v>
                </c:pt>
                <c:pt idx="584">
                  <c:v>339</c:v>
                </c:pt>
                <c:pt idx="585">
                  <c:v>378</c:v>
                </c:pt>
                <c:pt idx="586">
                  <c:v>339</c:v>
                </c:pt>
                <c:pt idx="587">
                  <c:v>352</c:v>
                </c:pt>
                <c:pt idx="588">
                  <c:v>348</c:v>
                </c:pt>
                <c:pt idx="589">
                  <c:v>319</c:v>
                </c:pt>
                <c:pt idx="590">
                  <c:v>322</c:v>
                </c:pt>
                <c:pt idx="591">
                  <c:v>305</c:v>
                </c:pt>
                <c:pt idx="592">
                  <c:v>303</c:v>
                </c:pt>
                <c:pt idx="593">
                  <c:v>334</c:v>
                </c:pt>
                <c:pt idx="594">
                  <c:v>306</c:v>
                </c:pt>
                <c:pt idx="595">
                  <c:v>333</c:v>
                </c:pt>
                <c:pt idx="596">
                  <c:v>339</c:v>
                </c:pt>
                <c:pt idx="597">
                  <c:v>339</c:v>
                </c:pt>
                <c:pt idx="598">
                  <c:v>328</c:v>
                </c:pt>
                <c:pt idx="599">
                  <c:v>326</c:v>
                </c:pt>
                <c:pt idx="600">
                  <c:v>320</c:v>
                </c:pt>
                <c:pt idx="601">
                  <c:v>317</c:v>
                </c:pt>
                <c:pt idx="602">
                  <c:v>329</c:v>
                </c:pt>
                <c:pt idx="603">
                  <c:v>329</c:v>
                </c:pt>
                <c:pt idx="604">
                  <c:v>316</c:v>
                </c:pt>
                <c:pt idx="605">
                  <c:v>364</c:v>
                </c:pt>
                <c:pt idx="606">
                  <c:v>338</c:v>
                </c:pt>
                <c:pt idx="607">
                  <c:v>316</c:v>
                </c:pt>
                <c:pt idx="608">
                  <c:v>328</c:v>
                </c:pt>
                <c:pt idx="609">
                  <c:v>320</c:v>
                </c:pt>
                <c:pt idx="610">
                  <c:v>337</c:v>
                </c:pt>
                <c:pt idx="611">
                  <c:v>336</c:v>
                </c:pt>
                <c:pt idx="612">
                  <c:v>334</c:v>
                </c:pt>
                <c:pt idx="613">
                  <c:v>302</c:v>
                </c:pt>
                <c:pt idx="614">
                  <c:v>313</c:v>
                </c:pt>
                <c:pt idx="615">
                  <c:v>338</c:v>
                </c:pt>
                <c:pt idx="616">
                  <c:v>316</c:v>
                </c:pt>
                <c:pt idx="617">
                  <c:v>305</c:v>
                </c:pt>
                <c:pt idx="618">
                  <c:v>347</c:v>
                </c:pt>
                <c:pt idx="619">
                  <c:v>332</c:v>
                </c:pt>
                <c:pt idx="620">
                  <c:v>303</c:v>
                </c:pt>
                <c:pt idx="621">
                  <c:v>304</c:v>
                </c:pt>
                <c:pt idx="622">
                  <c:v>300</c:v>
                </c:pt>
                <c:pt idx="623">
                  <c:v>305</c:v>
                </c:pt>
                <c:pt idx="624">
                  <c:v>310</c:v>
                </c:pt>
                <c:pt idx="625">
                  <c:v>310</c:v>
                </c:pt>
                <c:pt idx="626">
                  <c:v>310</c:v>
                </c:pt>
                <c:pt idx="627">
                  <c:v>299</c:v>
                </c:pt>
                <c:pt idx="628">
                  <c:v>258</c:v>
                </c:pt>
                <c:pt idx="629">
                  <c:v>278</c:v>
                </c:pt>
                <c:pt idx="630">
                  <c:v>291</c:v>
                </c:pt>
                <c:pt idx="631">
                  <c:v>305</c:v>
                </c:pt>
                <c:pt idx="632">
                  <c:v>294</c:v>
                </c:pt>
                <c:pt idx="633">
                  <c:v>289</c:v>
                </c:pt>
                <c:pt idx="634">
                  <c:v>288</c:v>
                </c:pt>
                <c:pt idx="635">
                  <c:v>310</c:v>
                </c:pt>
                <c:pt idx="636">
                  <c:v>295</c:v>
                </c:pt>
                <c:pt idx="637">
                  <c:v>320</c:v>
                </c:pt>
                <c:pt idx="638">
                  <c:v>343</c:v>
                </c:pt>
                <c:pt idx="639">
                  <c:v>331</c:v>
                </c:pt>
                <c:pt idx="640">
                  <c:v>297</c:v>
                </c:pt>
                <c:pt idx="641">
                  <c:v>297</c:v>
                </c:pt>
                <c:pt idx="642">
                  <c:v>293</c:v>
                </c:pt>
                <c:pt idx="643">
                  <c:v>294</c:v>
                </c:pt>
                <c:pt idx="644">
                  <c:v>296</c:v>
                </c:pt>
                <c:pt idx="645">
                  <c:v>281</c:v>
                </c:pt>
                <c:pt idx="646">
                  <c:v>304</c:v>
                </c:pt>
                <c:pt idx="647">
                  <c:v>293</c:v>
                </c:pt>
                <c:pt idx="648">
                  <c:v>312</c:v>
                </c:pt>
                <c:pt idx="649">
                  <c:v>313</c:v>
                </c:pt>
                <c:pt idx="650">
                  <c:v>297</c:v>
                </c:pt>
                <c:pt idx="651">
                  <c:v>271</c:v>
                </c:pt>
                <c:pt idx="652">
                  <c:v>279</c:v>
                </c:pt>
                <c:pt idx="653">
                  <c:v>295</c:v>
                </c:pt>
                <c:pt idx="654">
                  <c:v>282</c:v>
                </c:pt>
                <c:pt idx="655">
                  <c:v>298</c:v>
                </c:pt>
                <c:pt idx="656">
                  <c:v>293</c:v>
                </c:pt>
                <c:pt idx="657">
                  <c:v>306</c:v>
                </c:pt>
                <c:pt idx="658">
                  <c:v>303</c:v>
                </c:pt>
                <c:pt idx="659">
                  <c:v>316</c:v>
                </c:pt>
                <c:pt idx="660">
                  <c:v>344</c:v>
                </c:pt>
                <c:pt idx="661">
                  <c:v>306</c:v>
                </c:pt>
                <c:pt idx="662">
                  <c:v>307</c:v>
                </c:pt>
                <c:pt idx="663">
                  <c:v>303</c:v>
                </c:pt>
                <c:pt idx="664">
                  <c:v>293</c:v>
                </c:pt>
                <c:pt idx="665">
                  <c:v>320</c:v>
                </c:pt>
                <c:pt idx="666">
                  <c:v>304</c:v>
                </c:pt>
                <c:pt idx="667">
                  <c:v>326</c:v>
                </c:pt>
                <c:pt idx="668">
                  <c:v>339</c:v>
                </c:pt>
                <c:pt idx="669">
                  <c:v>353</c:v>
                </c:pt>
                <c:pt idx="670">
                  <c:v>332</c:v>
                </c:pt>
                <c:pt idx="671">
                  <c:v>318</c:v>
                </c:pt>
                <c:pt idx="672">
                  <c:v>329</c:v>
                </c:pt>
                <c:pt idx="673">
                  <c:v>333</c:v>
                </c:pt>
                <c:pt idx="674">
                  <c:v>335</c:v>
                </c:pt>
                <c:pt idx="675">
                  <c:v>300</c:v>
                </c:pt>
                <c:pt idx="676">
                  <c:v>298</c:v>
                </c:pt>
                <c:pt idx="677">
                  <c:v>268</c:v>
                </c:pt>
                <c:pt idx="678">
                  <c:v>291</c:v>
                </c:pt>
                <c:pt idx="679">
                  <c:v>252</c:v>
                </c:pt>
                <c:pt idx="680">
                  <c:v>294</c:v>
                </c:pt>
                <c:pt idx="681">
                  <c:v>318</c:v>
                </c:pt>
                <c:pt idx="682">
                  <c:v>326</c:v>
                </c:pt>
                <c:pt idx="683">
                  <c:v>320</c:v>
                </c:pt>
                <c:pt idx="684">
                  <c:v>297</c:v>
                </c:pt>
                <c:pt idx="685">
                  <c:v>318</c:v>
                </c:pt>
                <c:pt idx="686">
                  <c:v>334</c:v>
                </c:pt>
                <c:pt idx="687">
                  <c:v>340</c:v>
                </c:pt>
                <c:pt idx="688">
                  <c:v>327</c:v>
                </c:pt>
                <c:pt idx="689">
                  <c:v>326</c:v>
                </c:pt>
                <c:pt idx="690">
                  <c:v>315</c:v>
                </c:pt>
                <c:pt idx="691">
                  <c:v>324</c:v>
                </c:pt>
                <c:pt idx="692">
                  <c:v>285</c:v>
                </c:pt>
                <c:pt idx="693">
                  <c:v>324</c:v>
                </c:pt>
                <c:pt idx="694">
                  <c:v>345</c:v>
                </c:pt>
                <c:pt idx="695">
                  <c:v>347</c:v>
                </c:pt>
                <c:pt idx="696">
                  <c:v>336</c:v>
                </c:pt>
                <c:pt idx="697">
                  <c:v>364</c:v>
                </c:pt>
                <c:pt idx="698">
                  <c:v>356</c:v>
                </c:pt>
                <c:pt idx="699">
                  <c:v>355</c:v>
                </c:pt>
                <c:pt idx="700">
                  <c:v>339</c:v>
                </c:pt>
                <c:pt idx="701">
                  <c:v>339</c:v>
                </c:pt>
                <c:pt idx="702">
                  <c:v>345</c:v>
                </c:pt>
                <c:pt idx="703">
                  <c:v>330</c:v>
                </c:pt>
                <c:pt idx="704">
                  <c:v>348</c:v>
                </c:pt>
                <c:pt idx="705">
                  <c:v>364</c:v>
                </c:pt>
                <c:pt idx="706">
                  <c:v>356</c:v>
                </c:pt>
                <c:pt idx="707">
                  <c:v>348</c:v>
                </c:pt>
                <c:pt idx="708">
                  <c:v>326</c:v>
                </c:pt>
                <c:pt idx="709">
                  <c:v>329</c:v>
                </c:pt>
                <c:pt idx="710">
                  <c:v>353</c:v>
                </c:pt>
                <c:pt idx="711">
                  <c:v>346</c:v>
                </c:pt>
                <c:pt idx="712">
                  <c:v>363</c:v>
                </c:pt>
                <c:pt idx="713">
                  <c:v>335</c:v>
                </c:pt>
                <c:pt idx="714">
                  <c:v>352</c:v>
                </c:pt>
                <c:pt idx="715">
                  <c:v>333</c:v>
                </c:pt>
                <c:pt idx="716">
                  <c:v>370</c:v>
                </c:pt>
                <c:pt idx="717">
                  <c:v>352</c:v>
                </c:pt>
                <c:pt idx="718">
                  <c:v>349</c:v>
                </c:pt>
                <c:pt idx="719">
                  <c:v>366</c:v>
                </c:pt>
                <c:pt idx="720">
                  <c:v>342</c:v>
                </c:pt>
                <c:pt idx="721">
                  <c:v>358</c:v>
                </c:pt>
                <c:pt idx="722">
                  <c:v>337</c:v>
                </c:pt>
                <c:pt idx="723">
                  <c:v>314</c:v>
                </c:pt>
                <c:pt idx="724">
                  <c:v>323</c:v>
                </c:pt>
                <c:pt idx="725">
                  <c:v>357</c:v>
                </c:pt>
                <c:pt idx="726">
                  <c:v>378</c:v>
                </c:pt>
                <c:pt idx="727">
                  <c:v>369</c:v>
                </c:pt>
                <c:pt idx="728">
                  <c:v>368</c:v>
                </c:pt>
                <c:pt idx="729">
                  <c:v>378</c:v>
                </c:pt>
                <c:pt idx="730">
                  <c:v>359</c:v>
                </c:pt>
                <c:pt idx="731">
                  <c:v>376</c:v>
                </c:pt>
                <c:pt idx="732">
                  <c:v>378</c:v>
                </c:pt>
                <c:pt idx="733">
                  <c:v>365</c:v>
                </c:pt>
                <c:pt idx="734">
                  <c:v>377</c:v>
                </c:pt>
                <c:pt idx="735">
                  <c:v>390</c:v>
                </c:pt>
                <c:pt idx="736">
                  <c:v>377</c:v>
                </c:pt>
                <c:pt idx="737">
                  <c:v>387</c:v>
                </c:pt>
                <c:pt idx="738">
                  <c:v>379</c:v>
                </c:pt>
                <c:pt idx="739">
                  <c:v>387</c:v>
                </c:pt>
                <c:pt idx="740">
                  <c:v>395</c:v>
                </c:pt>
                <c:pt idx="741">
                  <c:v>364</c:v>
                </c:pt>
                <c:pt idx="742">
                  <c:v>345</c:v>
                </c:pt>
                <c:pt idx="743">
                  <c:v>353</c:v>
                </c:pt>
                <c:pt idx="744">
                  <c:v>355</c:v>
                </c:pt>
                <c:pt idx="745">
                  <c:v>309</c:v>
                </c:pt>
                <c:pt idx="746">
                  <c:v>308</c:v>
                </c:pt>
                <c:pt idx="747">
                  <c:v>315</c:v>
                </c:pt>
                <c:pt idx="748">
                  <c:v>325</c:v>
                </c:pt>
                <c:pt idx="749">
                  <c:v>345</c:v>
                </c:pt>
                <c:pt idx="750">
                  <c:v>331</c:v>
                </c:pt>
                <c:pt idx="751">
                  <c:v>333</c:v>
                </c:pt>
                <c:pt idx="752">
                  <c:v>307</c:v>
                </c:pt>
                <c:pt idx="753">
                  <c:v>330</c:v>
                </c:pt>
                <c:pt idx="754">
                  <c:v>335</c:v>
                </c:pt>
                <c:pt idx="755">
                  <c:v>299</c:v>
                </c:pt>
                <c:pt idx="756">
                  <c:v>318</c:v>
                </c:pt>
                <c:pt idx="757">
                  <c:v>339</c:v>
                </c:pt>
                <c:pt idx="758">
                  <c:v>331</c:v>
                </c:pt>
                <c:pt idx="759">
                  <c:v>303</c:v>
                </c:pt>
                <c:pt idx="760">
                  <c:v>320</c:v>
                </c:pt>
                <c:pt idx="761">
                  <c:v>336</c:v>
                </c:pt>
                <c:pt idx="762">
                  <c:v>308</c:v>
                </c:pt>
                <c:pt idx="763">
                  <c:v>302</c:v>
                </c:pt>
                <c:pt idx="764">
                  <c:v>309</c:v>
                </c:pt>
                <c:pt idx="765">
                  <c:v>306</c:v>
                </c:pt>
                <c:pt idx="766">
                  <c:v>321</c:v>
                </c:pt>
                <c:pt idx="767">
                  <c:v>303</c:v>
                </c:pt>
                <c:pt idx="768">
                  <c:v>317</c:v>
                </c:pt>
                <c:pt idx="769">
                  <c:v>302</c:v>
                </c:pt>
                <c:pt idx="770">
                  <c:v>279</c:v>
                </c:pt>
                <c:pt idx="771">
                  <c:v>301</c:v>
                </c:pt>
                <c:pt idx="772">
                  <c:v>294</c:v>
                </c:pt>
                <c:pt idx="773">
                  <c:v>286</c:v>
                </c:pt>
                <c:pt idx="774">
                  <c:v>306</c:v>
                </c:pt>
                <c:pt idx="775">
                  <c:v>268</c:v>
                </c:pt>
                <c:pt idx="776">
                  <c:v>275</c:v>
                </c:pt>
                <c:pt idx="777">
                  <c:v>289</c:v>
                </c:pt>
                <c:pt idx="778">
                  <c:v>309</c:v>
                </c:pt>
                <c:pt idx="779">
                  <c:v>339</c:v>
                </c:pt>
                <c:pt idx="780">
                  <c:v>291</c:v>
                </c:pt>
                <c:pt idx="781">
                  <c:v>284</c:v>
                </c:pt>
                <c:pt idx="782">
                  <c:v>318</c:v>
                </c:pt>
                <c:pt idx="783">
                  <c:v>272</c:v>
                </c:pt>
                <c:pt idx="784">
                  <c:v>296</c:v>
                </c:pt>
                <c:pt idx="785">
                  <c:v>307</c:v>
                </c:pt>
                <c:pt idx="786">
                  <c:v>291</c:v>
                </c:pt>
                <c:pt idx="787">
                  <c:v>294</c:v>
                </c:pt>
                <c:pt idx="788">
                  <c:v>325</c:v>
                </c:pt>
                <c:pt idx="789">
                  <c:v>324</c:v>
                </c:pt>
                <c:pt idx="790">
                  <c:v>317</c:v>
                </c:pt>
                <c:pt idx="791">
                  <c:v>329</c:v>
                </c:pt>
                <c:pt idx="792">
                  <c:v>351</c:v>
                </c:pt>
                <c:pt idx="793">
                  <c:v>307</c:v>
                </c:pt>
                <c:pt idx="794">
                  <c:v>319</c:v>
                </c:pt>
                <c:pt idx="795">
                  <c:v>326</c:v>
                </c:pt>
                <c:pt idx="796">
                  <c:v>315</c:v>
                </c:pt>
                <c:pt idx="797">
                  <c:v>329</c:v>
                </c:pt>
                <c:pt idx="798">
                  <c:v>324</c:v>
                </c:pt>
                <c:pt idx="799">
                  <c:v>309</c:v>
                </c:pt>
                <c:pt idx="800">
                  <c:v>322</c:v>
                </c:pt>
                <c:pt idx="801">
                  <c:v>314</c:v>
                </c:pt>
                <c:pt idx="802">
                  <c:v>323</c:v>
                </c:pt>
                <c:pt idx="803">
                  <c:v>331</c:v>
                </c:pt>
                <c:pt idx="804">
                  <c:v>309</c:v>
                </c:pt>
                <c:pt idx="805">
                  <c:v>335</c:v>
                </c:pt>
                <c:pt idx="806">
                  <c:v>329</c:v>
                </c:pt>
                <c:pt idx="807">
                  <c:v>306</c:v>
                </c:pt>
                <c:pt idx="808">
                  <c:v>303</c:v>
                </c:pt>
                <c:pt idx="809">
                  <c:v>308</c:v>
                </c:pt>
                <c:pt idx="810">
                  <c:v>324</c:v>
                </c:pt>
                <c:pt idx="811">
                  <c:v>337</c:v>
                </c:pt>
                <c:pt idx="812">
                  <c:v>330</c:v>
                </c:pt>
                <c:pt idx="813">
                  <c:v>319</c:v>
                </c:pt>
                <c:pt idx="814">
                  <c:v>345</c:v>
                </c:pt>
                <c:pt idx="815">
                  <c:v>349</c:v>
                </c:pt>
                <c:pt idx="816">
                  <c:v>319</c:v>
                </c:pt>
                <c:pt idx="817">
                  <c:v>318</c:v>
                </c:pt>
                <c:pt idx="818">
                  <c:v>308</c:v>
                </c:pt>
                <c:pt idx="819">
                  <c:v>303</c:v>
                </c:pt>
                <c:pt idx="820">
                  <c:v>319</c:v>
                </c:pt>
                <c:pt idx="821">
                  <c:v>323</c:v>
                </c:pt>
                <c:pt idx="822">
                  <c:v>379</c:v>
                </c:pt>
                <c:pt idx="823">
                  <c:v>380</c:v>
                </c:pt>
                <c:pt idx="824">
                  <c:v>373</c:v>
                </c:pt>
                <c:pt idx="825">
                  <c:v>378</c:v>
                </c:pt>
                <c:pt idx="826">
                  <c:v>368</c:v>
                </c:pt>
                <c:pt idx="827">
                  <c:v>360</c:v>
                </c:pt>
                <c:pt idx="828">
                  <c:v>358</c:v>
                </c:pt>
                <c:pt idx="829">
                  <c:v>386</c:v>
                </c:pt>
                <c:pt idx="830">
                  <c:v>384</c:v>
                </c:pt>
                <c:pt idx="831">
                  <c:v>367</c:v>
                </c:pt>
                <c:pt idx="832">
                  <c:v>371</c:v>
                </c:pt>
                <c:pt idx="833">
                  <c:v>374</c:v>
                </c:pt>
                <c:pt idx="834">
                  <c:v>370</c:v>
                </c:pt>
                <c:pt idx="835">
                  <c:v>370</c:v>
                </c:pt>
                <c:pt idx="836">
                  <c:v>365</c:v>
                </c:pt>
                <c:pt idx="837">
                  <c:v>377</c:v>
                </c:pt>
                <c:pt idx="838">
                  <c:v>380</c:v>
                </c:pt>
                <c:pt idx="839">
                  <c:v>361</c:v>
                </c:pt>
                <c:pt idx="840">
                  <c:v>329</c:v>
                </c:pt>
                <c:pt idx="841">
                  <c:v>379</c:v>
                </c:pt>
                <c:pt idx="842">
                  <c:v>358</c:v>
                </c:pt>
                <c:pt idx="843">
                  <c:v>350</c:v>
                </c:pt>
                <c:pt idx="844">
                  <c:v>357</c:v>
                </c:pt>
                <c:pt idx="845">
                  <c:v>354</c:v>
                </c:pt>
                <c:pt idx="846">
                  <c:v>346</c:v>
                </c:pt>
                <c:pt idx="847">
                  <c:v>352</c:v>
                </c:pt>
                <c:pt idx="848">
                  <c:v>341</c:v>
                </c:pt>
                <c:pt idx="849">
                  <c:v>354</c:v>
                </c:pt>
                <c:pt idx="850">
                  <c:v>363</c:v>
                </c:pt>
                <c:pt idx="851">
                  <c:v>347</c:v>
                </c:pt>
                <c:pt idx="852">
                  <c:v>335</c:v>
                </c:pt>
                <c:pt idx="853">
                  <c:v>333</c:v>
                </c:pt>
                <c:pt idx="854">
                  <c:v>366</c:v>
                </c:pt>
                <c:pt idx="855">
                  <c:v>386</c:v>
                </c:pt>
                <c:pt idx="856">
                  <c:v>357</c:v>
                </c:pt>
                <c:pt idx="857">
                  <c:v>347</c:v>
                </c:pt>
                <c:pt idx="858">
                  <c:v>347</c:v>
                </c:pt>
                <c:pt idx="859">
                  <c:v>359</c:v>
                </c:pt>
                <c:pt idx="860">
                  <c:v>358</c:v>
                </c:pt>
                <c:pt idx="861">
                  <c:v>372</c:v>
                </c:pt>
                <c:pt idx="862">
                  <c:v>351</c:v>
                </c:pt>
                <c:pt idx="863">
                  <c:v>349</c:v>
                </c:pt>
                <c:pt idx="864">
                  <c:v>347</c:v>
                </c:pt>
                <c:pt idx="865">
                  <c:v>355</c:v>
                </c:pt>
                <c:pt idx="866">
                  <c:v>363</c:v>
                </c:pt>
                <c:pt idx="867">
                  <c:v>366</c:v>
                </c:pt>
                <c:pt idx="868">
                  <c:v>341</c:v>
                </c:pt>
                <c:pt idx="869">
                  <c:v>364</c:v>
                </c:pt>
                <c:pt idx="870">
                  <c:v>338</c:v>
                </c:pt>
                <c:pt idx="871">
                  <c:v>323</c:v>
                </c:pt>
                <c:pt idx="872">
                  <c:v>321</c:v>
                </c:pt>
                <c:pt idx="873">
                  <c:v>342</c:v>
                </c:pt>
                <c:pt idx="874">
                  <c:v>360</c:v>
                </c:pt>
                <c:pt idx="875">
                  <c:v>360</c:v>
                </c:pt>
                <c:pt idx="876">
                  <c:v>350</c:v>
                </c:pt>
                <c:pt idx="877">
                  <c:v>334</c:v>
                </c:pt>
                <c:pt idx="878">
                  <c:v>330</c:v>
                </c:pt>
                <c:pt idx="879">
                  <c:v>363</c:v>
                </c:pt>
                <c:pt idx="880">
                  <c:v>364</c:v>
                </c:pt>
                <c:pt idx="881">
                  <c:v>356</c:v>
                </c:pt>
                <c:pt idx="882">
                  <c:v>341</c:v>
                </c:pt>
                <c:pt idx="883">
                  <c:v>328</c:v>
                </c:pt>
                <c:pt idx="884">
                  <c:v>353</c:v>
                </c:pt>
                <c:pt idx="885">
                  <c:v>340</c:v>
                </c:pt>
                <c:pt idx="886">
                  <c:v>331</c:v>
                </c:pt>
                <c:pt idx="887">
                  <c:v>322</c:v>
                </c:pt>
                <c:pt idx="888">
                  <c:v>311</c:v>
                </c:pt>
                <c:pt idx="889">
                  <c:v>338</c:v>
                </c:pt>
                <c:pt idx="890">
                  <c:v>328</c:v>
                </c:pt>
                <c:pt idx="891">
                  <c:v>337</c:v>
                </c:pt>
                <c:pt idx="892">
                  <c:v>366</c:v>
                </c:pt>
                <c:pt idx="893">
                  <c:v>345</c:v>
                </c:pt>
                <c:pt idx="894">
                  <c:v>334</c:v>
                </c:pt>
                <c:pt idx="895">
                  <c:v>314</c:v>
                </c:pt>
                <c:pt idx="896">
                  <c:v>334</c:v>
                </c:pt>
                <c:pt idx="897">
                  <c:v>324</c:v>
                </c:pt>
                <c:pt idx="898">
                  <c:v>341</c:v>
                </c:pt>
                <c:pt idx="899">
                  <c:v>342</c:v>
                </c:pt>
                <c:pt idx="900">
                  <c:v>321</c:v>
                </c:pt>
                <c:pt idx="901">
                  <c:v>343</c:v>
                </c:pt>
                <c:pt idx="902">
                  <c:v>343</c:v>
                </c:pt>
                <c:pt idx="903">
                  <c:v>345</c:v>
                </c:pt>
                <c:pt idx="904">
                  <c:v>353</c:v>
                </c:pt>
                <c:pt idx="905">
                  <c:v>374</c:v>
                </c:pt>
                <c:pt idx="906">
                  <c:v>340</c:v>
                </c:pt>
                <c:pt idx="907">
                  <c:v>357</c:v>
                </c:pt>
                <c:pt idx="908">
                  <c:v>357</c:v>
                </c:pt>
                <c:pt idx="909">
                  <c:v>357</c:v>
                </c:pt>
                <c:pt idx="910">
                  <c:v>353</c:v>
                </c:pt>
                <c:pt idx="911">
                  <c:v>346</c:v>
                </c:pt>
                <c:pt idx="912">
                  <c:v>366</c:v>
                </c:pt>
                <c:pt idx="913">
                  <c:v>378</c:v>
                </c:pt>
                <c:pt idx="914">
                  <c:v>348</c:v>
                </c:pt>
                <c:pt idx="915">
                  <c:v>359</c:v>
                </c:pt>
                <c:pt idx="916">
                  <c:v>368</c:v>
                </c:pt>
                <c:pt idx="917">
                  <c:v>363</c:v>
                </c:pt>
                <c:pt idx="918">
                  <c:v>370</c:v>
                </c:pt>
                <c:pt idx="919">
                  <c:v>365</c:v>
                </c:pt>
                <c:pt idx="920">
                  <c:v>374</c:v>
                </c:pt>
                <c:pt idx="921">
                  <c:v>384</c:v>
                </c:pt>
                <c:pt idx="922">
                  <c:v>372</c:v>
                </c:pt>
                <c:pt idx="923">
                  <c:v>365</c:v>
                </c:pt>
                <c:pt idx="924">
                  <c:v>370</c:v>
                </c:pt>
                <c:pt idx="925">
                  <c:v>352</c:v>
                </c:pt>
                <c:pt idx="926">
                  <c:v>342</c:v>
                </c:pt>
                <c:pt idx="927">
                  <c:v>346</c:v>
                </c:pt>
                <c:pt idx="928">
                  <c:v>331</c:v>
                </c:pt>
                <c:pt idx="929">
                  <c:v>348</c:v>
                </c:pt>
                <c:pt idx="930">
                  <c:v>331</c:v>
                </c:pt>
                <c:pt idx="931">
                  <c:v>338</c:v>
                </c:pt>
                <c:pt idx="932">
                  <c:v>350</c:v>
                </c:pt>
                <c:pt idx="933">
                  <c:v>363</c:v>
                </c:pt>
                <c:pt idx="934">
                  <c:v>346</c:v>
                </c:pt>
                <c:pt idx="935">
                  <c:v>344</c:v>
                </c:pt>
                <c:pt idx="936">
                  <c:v>357</c:v>
                </c:pt>
                <c:pt idx="937">
                  <c:v>336</c:v>
                </c:pt>
                <c:pt idx="938">
                  <c:v>350</c:v>
                </c:pt>
                <c:pt idx="939">
                  <c:v>337</c:v>
                </c:pt>
                <c:pt idx="940">
                  <c:v>337</c:v>
                </c:pt>
                <c:pt idx="941">
                  <c:v>345</c:v>
                </c:pt>
                <c:pt idx="942">
                  <c:v>333</c:v>
                </c:pt>
                <c:pt idx="943">
                  <c:v>353</c:v>
                </c:pt>
                <c:pt idx="944">
                  <c:v>346</c:v>
                </c:pt>
                <c:pt idx="945">
                  <c:v>340</c:v>
                </c:pt>
                <c:pt idx="946">
                  <c:v>329</c:v>
                </c:pt>
                <c:pt idx="947">
                  <c:v>343</c:v>
                </c:pt>
                <c:pt idx="948">
                  <c:v>336</c:v>
                </c:pt>
                <c:pt idx="949">
                  <c:v>339</c:v>
                </c:pt>
                <c:pt idx="950">
                  <c:v>356</c:v>
                </c:pt>
                <c:pt idx="951">
                  <c:v>345</c:v>
                </c:pt>
                <c:pt idx="952">
                  <c:v>332</c:v>
                </c:pt>
                <c:pt idx="953">
                  <c:v>349</c:v>
                </c:pt>
                <c:pt idx="954">
                  <c:v>354</c:v>
                </c:pt>
                <c:pt idx="955">
                  <c:v>344</c:v>
                </c:pt>
                <c:pt idx="956">
                  <c:v>326</c:v>
                </c:pt>
                <c:pt idx="957">
                  <c:v>348</c:v>
                </c:pt>
                <c:pt idx="958">
                  <c:v>340</c:v>
                </c:pt>
                <c:pt idx="959">
                  <c:v>333</c:v>
                </c:pt>
                <c:pt idx="960">
                  <c:v>336</c:v>
                </c:pt>
                <c:pt idx="961">
                  <c:v>343</c:v>
                </c:pt>
                <c:pt idx="962">
                  <c:v>337</c:v>
                </c:pt>
                <c:pt idx="963">
                  <c:v>336</c:v>
                </c:pt>
                <c:pt idx="964">
                  <c:v>355</c:v>
                </c:pt>
                <c:pt idx="965">
                  <c:v>363</c:v>
                </c:pt>
                <c:pt idx="966">
                  <c:v>360</c:v>
                </c:pt>
                <c:pt idx="967">
                  <c:v>370</c:v>
                </c:pt>
                <c:pt idx="968">
                  <c:v>371</c:v>
                </c:pt>
                <c:pt idx="969">
                  <c:v>358</c:v>
                </c:pt>
                <c:pt idx="970">
                  <c:v>372</c:v>
                </c:pt>
                <c:pt idx="971">
                  <c:v>353</c:v>
                </c:pt>
                <c:pt idx="972">
                  <c:v>365</c:v>
                </c:pt>
                <c:pt idx="973">
                  <c:v>360</c:v>
                </c:pt>
                <c:pt idx="974">
                  <c:v>361</c:v>
                </c:pt>
                <c:pt idx="975">
                  <c:v>354</c:v>
                </c:pt>
                <c:pt idx="976">
                  <c:v>361</c:v>
                </c:pt>
                <c:pt idx="977">
                  <c:v>362</c:v>
                </c:pt>
                <c:pt idx="978">
                  <c:v>333</c:v>
                </c:pt>
                <c:pt idx="979">
                  <c:v>342</c:v>
                </c:pt>
                <c:pt idx="980">
                  <c:v>322</c:v>
                </c:pt>
                <c:pt idx="981">
                  <c:v>309</c:v>
                </c:pt>
                <c:pt idx="982">
                  <c:v>312</c:v>
                </c:pt>
                <c:pt idx="983">
                  <c:v>333</c:v>
                </c:pt>
                <c:pt idx="984">
                  <c:v>292</c:v>
                </c:pt>
                <c:pt idx="985">
                  <c:v>287</c:v>
                </c:pt>
                <c:pt idx="986">
                  <c:v>299</c:v>
                </c:pt>
                <c:pt idx="987">
                  <c:v>325</c:v>
                </c:pt>
                <c:pt idx="988">
                  <c:v>323</c:v>
                </c:pt>
                <c:pt idx="989">
                  <c:v>289</c:v>
                </c:pt>
                <c:pt idx="990">
                  <c:v>274</c:v>
                </c:pt>
                <c:pt idx="991">
                  <c:v>294</c:v>
                </c:pt>
                <c:pt idx="992">
                  <c:v>295</c:v>
                </c:pt>
                <c:pt idx="993">
                  <c:v>311</c:v>
                </c:pt>
                <c:pt idx="994">
                  <c:v>326</c:v>
                </c:pt>
                <c:pt idx="995">
                  <c:v>328</c:v>
                </c:pt>
                <c:pt idx="996">
                  <c:v>305</c:v>
                </c:pt>
                <c:pt idx="997">
                  <c:v>323</c:v>
                </c:pt>
                <c:pt idx="998">
                  <c:v>310</c:v>
                </c:pt>
                <c:pt idx="999">
                  <c:v>320</c:v>
                </c:pt>
                <c:pt idx="1000">
                  <c:v>337</c:v>
                </c:pt>
                <c:pt idx="1001">
                  <c:v>334</c:v>
                </c:pt>
                <c:pt idx="1002">
                  <c:v>318</c:v>
                </c:pt>
                <c:pt idx="1003">
                  <c:v>314</c:v>
                </c:pt>
                <c:pt idx="1004">
                  <c:v>343</c:v>
                </c:pt>
                <c:pt idx="1005">
                  <c:v>307</c:v>
                </c:pt>
                <c:pt idx="1006">
                  <c:v>318</c:v>
                </c:pt>
                <c:pt idx="1007">
                  <c:v>296</c:v>
                </c:pt>
                <c:pt idx="1008">
                  <c:v>295</c:v>
                </c:pt>
                <c:pt idx="1009">
                  <c:v>290</c:v>
                </c:pt>
                <c:pt idx="1010">
                  <c:v>329</c:v>
                </c:pt>
                <c:pt idx="1011">
                  <c:v>316</c:v>
                </c:pt>
                <c:pt idx="1012">
                  <c:v>319</c:v>
                </c:pt>
                <c:pt idx="1013">
                  <c:v>329</c:v>
                </c:pt>
                <c:pt idx="1014">
                  <c:v>318</c:v>
                </c:pt>
                <c:pt idx="1015">
                  <c:v>335</c:v>
                </c:pt>
                <c:pt idx="1016">
                  <c:v>335</c:v>
                </c:pt>
                <c:pt idx="1017">
                  <c:v>340</c:v>
                </c:pt>
                <c:pt idx="1018">
                  <c:v>331</c:v>
                </c:pt>
                <c:pt idx="1019">
                  <c:v>315</c:v>
                </c:pt>
                <c:pt idx="1020">
                  <c:v>334</c:v>
                </c:pt>
                <c:pt idx="1021">
                  <c:v>339</c:v>
                </c:pt>
                <c:pt idx="1022">
                  <c:v>343</c:v>
                </c:pt>
                <c:pt idx="1023">
                  <c:v>351</c:v>
                </c:pt>
                <c:pt idx="1024">
                  <c:v>359</c:v>
                </c:pt>
                <c:pt idx="1025">
                  <c:v>334</c:v>
                </c:pt>
                <c:pt idx="1026">
                  <c:v>334</c:v>
                </c:pt>
                <c:pt idx="1027">
                  <c:v>346</c:v>
                </c:pt>
                <c:pt idx="1028">
                  <c:v>321</c:v>
                </c:pt>
                <c:pt idx="1029">
                  <c:v>336</c:v>
                </c:pt>
                <c:pt idx="1030">
                  <c:v>328</c:v>
                </c:pt>
                <c:pt idx="1031">
                  <c:v>328</c:v>
                </c:pt>
                <c:pt idx="1032">
                  <c:v>328</c:v>
                </c:pt>
                <c:pt idx="1033">
                  <c:v>350</c:v>
                </c:pt>
                <c:pt idx="1034">
                  <c:v>344</c:v>
                </c:pt>
                <c:pt idx="1035">
                  <c:v>321</c:v>
                </c:pt>
                <c:pt idx="1036">
                  <c:v>328</c:v>
                </c:pt>
                <c:pt idx="1037">
                  <c:v>342</c:v>
                </c:pt>
                <c:pt idx="1038">
                  <c:v>335</c:v>
                </c:pt>
                <c:pt idx="1039">
                  <c:v>347</c:v>
                </c:pt>
                <c:pt idx="1040">
                  <c:v>349</c:v>
                </c:pt>
                <c:pt idx="1041">
                  <c:v>351</c:v>
                </c:pt>
                <c:pt idx="1042">
                  <c:v>363</c:v>
                </c:pt>
                <c:pt idx="1043">
                  <c:v>356</c:v>
                </c:pt>
                <c:pt idx="1044">
                  <c:v>352</c:v>
                </c:pt>
                <c:pt idx="1045">
                  <c:v>354</c:v>
                </c:pt>
                <c:pt idx="1046">
                  <c:v>320</c:v>
                </c:pt>
                <c:pt idx="1047">
                  <c:v>344</c:v>
                </c:pt>
                <c:pt idx="1048">
                  <c:v>345</c:v>
                </c:pt>
                <c:pt idx="1049">
                  <c:v>357</c:v>
                </c:pt>
                <c:pt idx="1050">
                  <c:v>345</c:v>
                </c:pt>
                <c:pt idx="1051">
                  <c:v>336</c:v>
                </c:pt>
                <c:pt idx="1052">
                  <c:v>356</c:v>
                </c:pt>
                <c:pt idx="1053">
                  <c:v>346</c:v>
                </c:pt>
                <c:pt idx="1054">
                  <c:v>352</c:v>
                </c:pt>
                <c:pt idx="1055">
                  <c:v>355</c:v>
                </c:pt>
                <c:pt idx="1056">
                  <c:v>367</c:v>
                </c:pt>
                <c:pt idx="1057">
                  <c:v>367</c:v>
                </c:pt>
                <c:pt idx="1058">
                  <c:v>342</c:v>
                </c:pt>
                <c:pt idx="1059">
                  <c:v>350</c:v>
                </c:pt>
                <c:pt idx="1060">
                  <c:v>331</c:v>
                </c:pt>
                <c:pt idx="1061">
                  <c:v>323</c:v>
                </c:pt>
                <c:pt idx="1062">
                  <c:v>354</c:v>
                </c:pt>
                <c:pt idx="1063">
                  <c:v>360</c:v>
                </c:pt>
                <c:pt idx="1064">
                  <c:v>361</c:v>
                </c:pt>
                <c:pt idx="1065">
                  <c:v>362</c:v>
                </c:pt>
                <c:pt idx="1066">
                  <c:v>351</c:v>
                </c:pt>
                <c:pt idx="1067">
                  <c:v>342</c:v>
                </c:pt>
                <c:pt idx="1068">
                  <c:v>355</c:v>
                </c:pt>
                <c:pt idx="1069">
                  <c:v>331</c:v>
                </c:pt>
                <c:pt idx="1070">
                  <c:v>356</c:v>
                </c:pt>
                <c:pt idx="1071">
                  <c:v>315</c:v>
                </c:pt>
                <c:pt idx="1072">
                  <c:v>348</c:v>
                </c:pt>
                <c:pt idx="1073">
                  <c:v>307</c:v>
                </c:pt>
                <c:pt idx="1074">
                  <c:v>327</c:v>
                </c:pt>
                <c:pt idx="1075">
                  <c:v>338</c:v>
                </c:pt>
                <c:pt idx="1076">
                  <c:v>348</c:v>
                </c:pt>
                <c:pt idx="1077">
                  <c:v>345</c:v>
                </c:pt>
                <c:pt idx="1078">
                  <c:v>351</c:v>
                </c:pt>
                <c:pt idx="1079">
                  <c:v>361</c:v>
                </c:pt>
                <c:pt idx="1080">
                  <c:v>347</c:v>
                </c:pt>
                <c:pt idx="1081">
                  <c:v>320</c:v>
                </c:pt>
                <c:pt idx="1082">
                  <c:v>299</c:v>
                </c:pt>
                <c:pt idx="1083">
                  <c:v>316</c:v>
                </c:pt>
                <c:pt idx="1084">
                  <c:v>319</c:v>
                </c:pt>
                <c:pt idx="1085">
                  <c:v>312</c:v>
                </c:pt>
                <c:pt idx="1086">
                  <c:v>324</c:v>
                </c:pt>
                <c:pt idx="1087">
                  <c:v>335</c:v>
                </c:pt>
                <c:pt idx="1088">
                  <c:v>318</c:v>
                </c:pt>
                <c:pt idx="1089">
                  <c:v>326</c:v>
                </c:pt>
                <c:pt idx="1090">
                  <c:v>318</c:v>
                </c:pt>
                <c:pt idx="1091">
                  <c:v>312</c:v>
                </c:pt>
                <c:pt idx="1092">
                  <c:v>329</c:v>
                </c:pt>
                <c:pt idx="1093">
                  <c:v>337</c:v>
                </c:pt>
                <c:pt idx="1094">
                  <c:v>308</c:v>
                </c:pt>
                <c:pt idx="1095">
                  <c:v>346</c:v>
                </c:pt>
                <c:pt idx="1096">
                  <c:v>346</c:v>
                </c:pt>
                <c:pt idx="1097">
                  <c:v>311</c:v>
                </c:pt>
                <c:pt idx="1098">
                  <c:v>328</c:v>
                </c:pt>
                <c:pt idx="1099">
                  <c:v>332</c:v>
                </c:pt>
                <c:pt idx="1100">
                  <c:v>336</c:v>
                </c:pt>
                <c:pt idx="1101">
                  <c:v>331</c:v>
                </c:pt>
                <c:pt idx="1102">
                  <c:v>327</c:v>
                </c:pt>
                <c:pt idx="1103">
                  <c:v>311</c:v>
                </c:pt>
                <c:pt idx="1104">
                  <c:v>331</c:v>
                </c:pt>
                <c:pt idx="1105">
                  <c:v>360</c:v>
                </c:pt>
                <c:pt idx="1106">
                  <c:v>323</c:v>
                </c:pt>
                <c:pt idx="1107">
                  <c:v>288</c:v>
                </c:pt>
                <c:pt idx="1108">
                  <c:v>309</c:v>
                </c:pt>
                <c:pt idx="1109">
                  <c:v>309</c:v>
                </c:pt>
                <c:pt idx="1110">
                  <c:v>308</c:v>
                </c:pt>
                <c:pt idx="1111">
                  <c:v>316</c:v>
                </c:pt>
                <c:pt idx="1112">
                  <c:v>318</c:v>
                </c:pt>
                <c:pt idx="1113">
                  <c:v>318</c:v>
                </c:pt>
                <c:pt idx="1114">
                  <c:v>323</c:v>
                </c:pt>
                <c:pt idx="1115">
                  <c:v>340</c:v>
                </c:pt>
                <c:pt idx="1116">
                  <c:v>320</c:v>
                </c:pt>
                <c:pt idx="1117">
                  <c:v>316</c:v>
                </c:pt>
                <c:pt idx="1118">
                  <c:v>294</c:v>
                </c:pt>
                <c:pt idx="1119">
                  <c:v>288</c:v>
                </c:pt>
                <c:pt idx="1120">
                  <c:v>312</c:v>
                </c:pt>
                <c:pt idx="1121">
                  <c:v>300</c:v>
                </c:pt>
                <c:pt idx="1122">
                  <c:v>325</c:v>
                </c:pt>
                <c:pt idx="1123">
                  <c:v>317</c:v>
                </c:pt>
                <c:pt idx="1124">
                  <c:v>333</c:v>
                </c:pt>
                <c:pt idx="1125">
                  <c:v>330</c:v>
                </c:pt>
                <c:pt idx="1126">
                  <c:v>351</c:v>
                </c:pt>
                <c:pt idx="1127">
                  <c:v>313</c:v>
                </c:pt>
                <c:pt idx="1128">
                  <c:v>328</c:v>
                </c:pt>
                <c:pt idx="1129">
                  <c:v>304</c:v>
                </c:pt>
                <c:pt idx="1130">
                  <c:v>296</c:v>
                </c:pt>
                <c:pt idx="1131">
                  <c:v>302</c:v>
                </c:pt>
                <c:pt idx="1132">
                  <c:v>316</c:v>
                </c:pt>
                <c:pt idx="1133">
                  <c:v>315</c:v>
                </c:pt>
                <c:pt idx="1134">
                  <c:v>309</c:v>
                </c:pt>
                <c:pt idx="1135">
                  <c:v>320</c:v>
                </c:pt>
                <c:pt idx="1136">
                  <c:v>314</c:v>
                </c:pt>
                <c:pt idx="1137">
                  <c:v>270</c:v>
                </c:pt>
                <c:pt idx="1138">
                  <c:v>293</c:v>
                </c:pt>
                <c:pt idx="1139">
                  <c:v>313</c:v>
                </c:pt>
                <c:pt idx="1140">
                  <c:v>303</c:v>
                </c:pt>
                <c:pt idx="1141">
                  <c:v>280</c:v>
                </c:pt>
                <c:pt idx="1142">
                  <c:v>269</c:v>
                </c:pt>
                <c:pt idx="1143">
                  <c:v>272</c:v>
                </c:pt>
                <c:pt idx="1144">
                  <c:v>271</c:v>
                </c:pt>
                <c:pt idx="1145">
                  <c:v>308</c:v>
                </c:pt>
                <c:pt idx="1146">
                  <c:v>295</c:v>
                </c:pt>
                <c:pt idx="1147">
                  <c:v>265</c:v>
                </c:pt>
                <c:pt idx="1148">
                  <c:v>315</c:v>
                </c:pt>
                <c:pt idx="1149">
                  <c:v>321</c:v>
                </c:pt>
                <c:pt idx="1150">
                  <c:v>306</c:v>
                </c:pt>
                <c:pt idx="1151">
                  <c:v>319</c:v>
                </c:pt>
                <c:pt idx="1152">
                  <c:v>298</c:v>
                </c:pt>
                <c:pt idx="1153">
                  <c:v>301</c:v>
                </c:pt>
                <c:pt idx="1154">
                  <c:v>285</c:v>
                </c:pt>
                <c:pt idx="1155">
                  <c:v>324</c:v>
                </c:pt>
                <c:pt idx="1156">
                  <c:v>292</c:v>
                </c:pt>
                <c:pt idx="1157">
                  <c:v>307</c:v>
                </c:pt>
                <c:pt idx="1158">
                  <c:v>299</c:v>
                </c:pt>
                <c:pt idx="1159">
                  <c:v>308</c:v>
                </c:pt>
                <c:pt idx="1160">
                  <c:v>317</c:v>
                </c:pt>
                <c:pt idx="1161">
                  <c:v>308</c:v>
                </c:pt>
                <c:pt idx="1162">
                  <c:v>305</c:v>
                </c:pt>
                <c:pt idx="1163">
                  <c:v>326</c:v>
                </c:pt>
                <c:pt idx="1164">
                  <c:v>355</c:v>
                </c:pt>
                <c:pt idx="1165">
                  <c:v>344</c:v>
                </c:pt>
                <c:pt idx="1166">
                  <c:v>346</c:v>
                </c:pt>
                <c:pt idx="1167">
                  <c:v>353</c:v>
                </c:pt>
                <c:pt idx="1168">
                  <c:v>336</c:v>
                </c:pt>
                <c:pt idx="1169">
                  <c:v>352</c:v>
                </c:pt>
                <c:pt idx="1170">
                  <c:v>323</c:v>
                </c:pt>
                <c:pt idx="1171">
                  <c:v>350</c:v>
                </c:pt>
                <c:pt idx="1172">
                  <c:v>352</c:v>
                </c:pt>
                <c:pt idx="1173">
                  <c:v>339</c:v>
                </c:pt>
                <c:pt idx="1174">
                  <c:v>327</c:v>
                </c:pt>
                <c:pt idx="1175">
                  <c:v>320</c:v>
                </c:pt>
                <c:pt idx="1176">
                  <c:v>329</c:v>
                </c:pt>
                <c:pt idx="1177">
                  <c:v>280</c:v>
                </c:pt>
                <c:pt idx="1178">
                  <c:v>283</c:v>
                </c:pt>
                <c:pt idx="1179">
                  <c:v>272</c:v>
                </c:pt>
                <c:pt idx="1180">
                  <c:v>271</c:v>
                </c:pt>
                <c:pt idx="1181">
                  <c:v>316</c:v>
                </c:pt>
                <c:pt idx="1182">
                  <c:v>308</c:v>
                </c:pt>
                <c:pt idx="1183">
                  <c:v>298</c:v>
                </c:pt>
                <c:pt idx="1184">
                  <c:v>321</c:v>
                </c:pt>
                <c:pt idx="1185">
                  <c:v>308</c:v>
                </c:pt>
                <c:pt idx="1186">
                  <c:v>284</c:v>
                </c:pt>
                <c:pt idx="1187">
                  <c:v>295</c:v>
                </c:pt>
                <c:pt idx="1188">
                  <c:v>326</c:v>
                </c:pt>
                <c:pt idx="1189">
                  <c:v>296</c:v>
                </c:pt>
                <c:pt idx="1190">
                  <c:v>275</c:v>
                </c:pt>
                <c:pt idx="1191">
                  <c:v>326</c:v>
                </c:pt>
                <c:pt idx="1192">
                  <c:v>321</c:v>
                </c:pt>
                <c:pt idx="1193">
                  <c:v>329</c:v>
                </c:pt>
                <c:pt idx="1194">
                  <c:v>322</c:v>
                </c:pt>
                <c:pt idx="1195">
                  <c:v>348</c:v>
                </c:pt>
                <c:pt idx="1196">
                  <c:v>317</c:v>
                </c:pt>
                <c:pt idx="1197">
                  <c:v>313</c:v>
                </c:pt>
                <c:pt idx="1198">
                  <c:v>310</c:v>
                </c:pt>
                <c:pt idx="1199">
                  <c:v>312</c:v>
                </c:pt>
                <c:pt idx="1200">
                  <c:v>289</c:v>
                </c:pt>
                <c:pt idx="1201">
                  <c:v>301</c:v>
                </c:pt>
                <c:pt idx="1202">
                  <c:v>279</c:v>
                </c:pt>
                <c:pt idx="1203">
                  <c:v>251</c:v>
                </c:pt>
                <c:pt idx="1204">
                  <c:v>298</c:v>
                </c:pt>
                <c:pt idx="1205">
                  <c:v>263</c:v>
                </c:pt>
                <c:pt idx="1206">
                  <c:v>275</c:v>
                </c:pt>
                <c:pt idx="1207">
                  <c:v>290</c:v>
                </c:pt>
                <c:pt idx="1208">
                  <c:v>299</c:v>
                </c:pt>
                <c:pt idx="1209">
                  <c:v>284</c:v>
                </c:pt>
                <c:pt idx="1210">
                  <c:v>300</c:v>
                </c:pt>
                <c:pt idx="1211">
                  <c:v>317</c:v>
                </c:pt>
                <c:pt idx="1212">
                  <c:v>288</c:v>
                </c:pt>
                <c:pt idx="1213">
                  <c:v>291</c:v>
                </c:pt>
                <c:pt idx="1214">
                  <c:v>277</c:v>
                </c:pt>
                <c:pt idx="1215">
                  <c:v>271</c:v>
                </c:pt>
                <c:pt idx="1216">
                  <c:v>280</c:v>
                </c:pt>
                <c:pt idx="1217">
                  <c:v>266</c:v>
                </c:pt>
                <c:pt idx="1218">
                  <c:v>308</c:v>
                </c:pt>
                <c:pt idx="1219">
                  <c:v>285</c:v>
                </c:pt>
                <c:pt idx="1220">
                  <c:v>274</c:v>
                </c:pt>
                <c:pt idx="1221">
                  <c:v>285</c:v>
                </c:pt>
                <c:pt idx="1222">
                  <c:v>275</c:v>
                </c:pt>
                <c:pt idx="1223">
                  <c:v>286</c:v>
                </c:pt>
                <c:pt idx="1224">
                  <c:v>313</c:v>
                </c:pt>
                <c:pt idx="1225">
                  <c:v>255</c:v>
                </c:pt>
                <c:pt idx="1226">
                  <c:v>283</c:v>
                </c:pt>
                <c:pt idx="1227">
                  <c:v>291</c:v>
                </c:pt>
                <c:pt idx="1228">
                  <c:v>323</c:v>
                </c:pt>
                <c:pt idx="1229">
                  <c:v>288</c:v>
                </c:pt>
                <c:pt idx="1230">
                  <c:v>266</c:v>
                </c:pt>
                <c:pt idx="1231">
                  <c:v>292</c:v>
                </c:pt>
                <c:pt idx="1232">
                  <c:v>292</c:v>
                </c:pt>
                <c:pt idx="1233">
                  <c:v>291</c:v>
                </c:pt>
                <c:pt idx="1234">
                  <c:v>296</c:v>
                </c:pt>
                <c:pt idx="1235">
                  <c:v>284</c:v>
                </c:pt>
                <c:pt idx="1236">
                  <c:v>297</c:v>
                </c:pt>
                <c:pt idx="1237">
                  <c:v>291</c:v>
                </c:pt>
                <c:pt idx="1238">
                  <c:v>317</c:v>
                </c:pt>
                <c:pt idx="1239">
                  <c:v>309</c:v>
                </c:pt>
                <c:pt idx="1240">
                  <c:v>319</c:v>
                </c:pt>
                <c:pt idx="1241">
                  <c:v>304</c:v>
                </c:pt>
                <c:pt idx="1242">
                  <c:v>296</c:v>
                </c:pt>
                <c:pt idx="1243">
                  <c:v>293</c:v>
                </c:pt>
                <c:pt idx="1244">
                  <c:v>269</c:v>
                </c:pt>
                <c:pt idx="1245">
                  <c:v>263</c:v>
                </c:pt>
                <c:pt idx="1246">
                  <c:v>262</c:v>
                </c:pt>
                <c:pt idx="1247">
                  <c:v>267</c:v>
                </c:pt>
                <c:pt idx="1248">
                  <c:v>281</c:v>
                </c:pt>
                <c:pt idx="1249">
                  <c:v>303</c:v>
                </c:pt>
                <c:pt idx="1250">
                  <c:v>286</c:v>
                </c:pt>
                <c:pt idx="1251">
                  <c:v>309</c:v>
                </c:pt>
                <c:pt idx="1252">
                  <c:v>301</c:v>
                </c:pt>
                <c:pt idx="1253">
                  <c:v>292</c:v>
                </c:pt>
                <c:pt idx="1254">
                  <c:v>309</c:v>
                </c:pt>
                <c:pt idx="1255">
                  <c:v>319</c:v>
                </c:pt>
                <c:pt idx="1256">
                  <c:v>306</c:v>
                </c:pt>
                <c:pt idx="1257">
                  <c:v>309</c:v>
                </c:pt>
                <c:pt idx="1258">
                  <c:v>312</c:v>
                </c:pt>
                <c:pt idx="1259">
                  <c:v>313</c:v>
                </c:pt>
                <c:pt idx="1260">
                  <c:v>310</c:v>
                </c:pt>
                <c:pt idx="1261">
                  <c:v>319</c:v>
                </c:pt>
                <c:pt idx="1262">
                  <c:v>294</c:v>
                </c:pt>
                <c:pt idx="1263">
                  <c:v>282</c:v>
                </c:pt>
                <c:pt idx="1264">
                  <c:v>291</c:v>
                </c:pt>
                <c:pt idx="1265">
                  <c:v>316</c:v>
                </c:pt>
                <c:pt idx="1266">
                  <c:v>293</c:v>
                </c:pt>
                <c:pt idx="1267">
                  <c:v>342</c:v>
                </c:pt>
                <c:pt idx="1268">
                  <c:v>311</c:v>
                </c:pt>
                <c:pt idx="1269">
                  <c:v>313</c:v>
                </c:pt>
                <c:pt idx="1270">
                  <c:v>310</c:v>
                </c:pt>
                <c:pt idx="1271">
                  <c:v>300</c:v>
                </c:pt>
                <c:pt idx="1272">
                  <c:v>296</c:v>
                </c:pt>
                <c:pt idx="1273">
                  <c:v>322</c:v>
                </c:pt>
                <c:pt idx="1274">
                  <c:v>317</c:v>
                </c:pt>
                <c:pt idx="1275">
                  <c:v>305</c:v>
                </c:pt>
                <c:pt idx="1276">
                  <c:v>311</c:v>
                </c:pt>
                <c:pt idx="1277">
                  <c:v>295</c:v>
                </c:pt>
                <c:pt idx="1278">
                  <c:v>276</c:v>
                </c:pt>
                <c:pt idx="1279">
                  <c:v>265</c:v>
                </c:pt>
                <c:pt idx="1280">
                  <c:v>289</c:v>
                </c:pt>
                <c:pt idx="1281">
                  <c:v>279</c:v>
                </c:pt>
                <c:pt idx="1282">
                  <c:v>259</c:v>
                </c:pt>
                <c:pt idx="1283">
                  <c:v>316</c:v>
                </c:pt>
                <c:pt idx="1284">
                  <c:v>312</c:v>
                </c:pt>
                <c:pt idx="1285">
                  <c:v>314</c:v>
                </c:pt>
                <c:pt idx="1286">
                  <c:v>294</c:v>
                </c:pt>
                <c:pt idx="1287">
                  <c:v>302</c:v>
                </c:pt>
                <c:pt idx="1288">
                  <c:v>297</c:v>
                </c:pt>
                <c:pt idx="1289">
                  <c:v>283</c:v>
                </c:pt>
                <c:pt idx="1290">
                  <c:v>294</c:v>
                </c:pt>
                <c:pt idx="1291">
                  <c:v>291</c:v>
                </c:pt>
                <c:pt idx="1292">
                  <c:v>314</c:v>
                </c:pt>
                <c:pt idx="1293">
                  <c:v>299</c:v>
                </c:pt>
                <c:pt idx="1294">
                  <c:v>303</c:v>
                </c:pt>
                <c:pt idx="1295">
                  <c:v>283</c:v>
                </c:pt>
                <c:pt idx="1296">
                  <c:v>294</c:v>
                </c:pt>
                <c:pt idx="1297">
                  <c:v>283</c:v>
                </c:pt>
                <c:pt idx="1298">
                  <c:v>284</c:v>
                </c:pt>
                <c:pt idx="1299">
                  <c:v>293</c:v>
                </c:pt>
                <c:pt idx="1300">
                  <c:v>313</c:v>
                </c:pt>
                <c:pt idx="1301">
                  <c:v>286</c:v>
                </c:pt>
                <c:pt idx="1302">
                  <c:v>276</c:v>
                </c:pt>
                <c:pt idx="1303">
                  <c:v>292</c:v>
                </c:pt>
                <c:pt idx="1304">
                  <c:v>296</c:v>
                </c:pt>
                <c:pt idx="1305">
                  <c:v>283</c:v>
                </c:pt>
                <c:pt idx="1306">
                  <c:v>284</c:v>
                </c:pt>
                <c:pt idx="1307">
                  <c:v>288</c:v>
                </c:pt>
                <c:pt idx="1308">
                  <c:v>292</c:v>
                </c:pt>
                <c:pt idx="1309">
                  <c:v>299</c:v>
                </c:pt>
                <c:pt idx="1310">
                  <c:v>300</c:v>
                </c:pt>
                <c:pt idx="1311">
                  <c:v>296</c:v>
                </c:pt>
                <c:pt idx="1312">
                  <c:v>289</c:v>
                </c:pt>
                <c:pt idx="1313">
                  <c:v>301</c:v>
                </c:pt>
                <c:pt idx="1314">
                  <c:v>307</c:v>
                </c:pt>
                <c:pt idx="1315">
                  <c:v>300</c:v>
                </c:pt>
                <c:pt idx="1316">
                  <c:v>330</c:v>
                </c:pt>
                <c:pt idx="1317">
                  <c:v>328</c:v>
                </c:pt>
                <c:pt idx="1318">
                  <c:v>343</c:v>
                </c:pt>
                <c:pt idx="1319">
                  <c:v>316</c:v>
                </c:pt>
                <c:pt idx="1320">
                  <c:v>286</c:v>
                </c:pt>
                <c:pt idx="1321">
                  <c:v>288</c:v>
                </c:pt>
                <c:pt idx="1322">
                  <c:v>312</c:v>
                </c:pt>
                <c:pt idx="1323">
                  <c:v>304</c:v>
                </c:pt>
                <c:pt idx="1324">
                  <c:v>303</c:v>
                </c:pt>
                <c:pt idx="1325">
                  <c:v>294</c:v>
                </c:pt>
                <c:pt idx="1326">
                  <c:v>290</c:v>
                </c:pt>
                <c:pt idx="1327">
                  <c:v>317</c:v>
                </c:pt>
                <c:pt idx="1328">
                  <c:v>323</c:v>
                </c:pt>
                <c:pt idx="1329">
                  <c:v>304</c:v>
                </c:pt>
                <c:pt idx="1330">
                  <c:v>318</c:v>
                </c:pt>
                <c:pt idx="1331">
                  <c:v>323</c:v>
                </c:pt>
                <c:pt idx="1332">
                  <c:v>340</c:v>
                </c:pt>
                <c:pt idx="1333">
                  <c:v>363</c:v>
                </c:pt>
                <c:pt idx="1334">
                  <c:v>324</c:v>
                </c:pt>
                <c:pt idx="1335">
                  <c:v>342</c:v>
                </c:pt>
                <c:pt idx="1336">
                  <c:v>332</c:v>
                </c:pt>
                <c:pt idx="1337">
                  <c:v>355</c:v>
                </c:pt>
                <c:pt idx="1338">
                  <c:v>332</c:v>
                </c:pt>
                <c:pt idx="1339">
                  <c:v>315</c:v>
                </c:pt>
                <c:pt idx="1340">
                  <c:v>330</c:v>
                </c:pt>
                <c:pt idx="1341">
                  <c:v>328</c:v>
                </c:pt>
                <c:pt idx="1342">
                  <c:v>328</c:v>
                </c:pt>
                <c:pt idx="1343">
                  <c:v>335</c:v>
                </c:pt>
                <c:pt idx="1344">
                  <c:v>333</c:v>
                </c:pt>
                <c:pt idx="1345">
                  <c:v>292</c:v>
                </c:pt>
                <c:pt idx="1346">
                  <c:v>305</c:v>
                </c:pt>
                <c:pt idx="1347">
                  <c:v>298</c:v>
                </c:pt>
                <c:pt idx="1348">
                  <c:v>304</c:v>
                </c:pt>
                <c:pt idx="1349">
                  <c:v>300</c:v>
                </c:pt>
                <c:pt idx="1350">
                  <c:v>299</c:v>
                </c:pt>
                <c:pt idx="1351">
                  <c:v>301</c:v>
                </c:pt>
                <c:pt idx="1352">
                  <c:v>311</c:v>
                </c:pt>
                <c:pt idx="1353">
                  <c:v>299</c:v>
                </c:pt>
                <c:pt idx="1354">
                  <c:v>308</c:v>
                </c:pt>
                <c:pt idx="1355">
                  <c:v>325</c:v>
                </c:pt>
                <c:pt idx="1356">
                  <c:v>326</c:v>
                </c:pt>
                <c:pt idx="1357">
                  <c:v>324</c:v>
                </c:pt>
                <c:pt idx="1358">
                  <c:v>333</c:v>
                </c:pt>
                <c:pt idx="1359">
                  <c:v>331</c:v>
                </c:pt>
                <c:pt idx="1360">
                  <c:v>342</c:v>
                </c:pt>
                <c:pt idx="1361">
                  <c:v>330</c:v>
                </c:pt>
                <c:pt idx="1362">
                  <c:v>343</c:v>
                </c:pt>
                <c:pt idx="1363">
                  <c:v>329</c:v>
                </c:pt>
                <c:pt idx="1364">
                  <c:v>318</c:v>
                </c:pt>
                <c:pt idx="1365">
                  <c:v>303</c:v>
                </c:pt>
                <c:pt idx="1366">
                  <c:v>310</c:v>
                </c:pt>
                <c:pt idx="1367">
                  <c:v>309</c:v>
                </c:pt>
                <c:pt idx="1368">
                  <c:v>315</c:v>
                </c:pt>
                <c:pt idx="1369">
                  <c:v>318</c:v>
                </c:pt>
                <c:pt idx="1370">
                  <c:v>317</c:v>
                </c:pt>
                <c:pt idx="1371">
                  <c:v>304</c:v>
                </c:pt>
                <c:pt idx="1372">
                  <c:v>312</c:v>
                </c:pt>
                <c:pt idx="1373">
                  <c:v>316</c:v>
                </c:pt>
                <c:pt idx="1374">
                  <c:v>302</c:v>
                </c:pt>
                <c:pt idx="1375">
                  <c:v>307</c:v>
                </c:pt>
                <c:pt idx="1376">
                  <c:v>313</c:v>
                </c:pt>
                <c:pt idx="1377">
                  <c:v>310</c:v>
                </c:pt>
                <c:pt idx="1378">
                  <c:v>336</c:v>
                </c:pt>
                <c:pt idx="1379">
                  <c:v>330</c:v>
                </c:pt>
                <c:pt idx="1380">
                  <c:v>294</c:v>
                </c:pt>
                <c:pt idx="1381">
                  <c:v>292</c:v>
                </c:pt>
                <c:pt idx="1382">
                  <c:v>293</c:v>
                </c:pt>
                <c:pt idx="1383">
                  <c:v>291</c:v>
                </c:pt>
                <c:pt idx="1384">
                  <c:v>268</c:v>
                </c:pt>
                <c:pt idx="1385">
                  <c:v>290</c:v>
                </c:pt>
                <c:pt idx="1386">
                  <c:v>324</c:v>
                </c:pt>
                <c:pt idx="1387">
                  <c:v>327</c:v>
                </c:pt>
                <c:pt idx="1388">
                  <c:v>332</c:v>
                </c:pt>
                <c:pt idx="1389">
                  <c:v>344</c:v>
                </c:pt>
                <c:pt idx="1390">
                  <c:v>342</c:v>
                </c:pt>
                <c:pt idx="1391">
                  <c:v>302</c:v>
                </c:pt>
                <c:pt idx="1392">
                  <c:v>328</c:v>
                </c:pt>
                <c:pt idx="1393">
                  <c:v>305</c:v>
                </c:pt>
                <c:pt idx="1394">
                  <c:v>313</c:v>
                </c:pt>
                <c:pt idx="1395">
                  <c:v>318</c:v>
                </c:pt>
                <c:pt idx="1396">
                  <c:v>340</c:v>
                </c:pt>
                <c:pt idx="1397">
                  <c:v>294</c:v>
                </c:pt>
                <c:pt idx="1398">
                  <c:v>296</c:v>
                </c:pt>
                <c:pt idx="1399">
                  <c:v>308</c:v>
                </c:pt>
                <c:pt idx="1400">
                  <c:v>335</c:v>
                </c:pt>
                <c:pt idx="1401">
                  <c:v>305</c:v>
                </c:pt>
                <c:pt idx="1402">
                  <c:v>295</c:v>
                </c:pt>
                <c:pt idx="1403">
                  <c:v>322</c:v>
                </c:pt>
                <c:pt idx="1404">
                  <c:v>330</c:v>
                </c:pt>
                <c:pt idx="1405">
                  <c:v>305</c:v>
                </c:pt>
                <c:pt idx="1406">
                  <c:v>321</c:v>
                </c:pt>
                <c:pt idx="1407">
                  <c:v>347</c:v>
                </c:pt>
                <c:pt idx="1408">
                  <c:v>318</c:v>
                </c:pt>
                <c:pt idx="1409">
                  <c:v>319</c:v>
                </c:pt>
                <c:pt idx="1410">
                  <c:v>322</c:v>
                </c:pt>
                <c:pt idx="1411">
                  <c:v>332</c:v>
                </c:pt>
                <c:pt idx="1412">
                  <c:v>316</c:v>
                </c:pt>
                <c:pt idx="1413">
                  <c:v>328</c:v>
                </c:pt>
                <c:pt idx="1414">
                  <c:v>325</c:v>
                </c:pt>
                <c:pt idx="1415">
                  <c:v>318</c:v>
                </c:pt>
                <c:pt idx="1416">
                  <c:v>310</c:v>
                </c:pt>
                <c:pt idx="1417">
                  <c:v>339</c:v>
                </c:pt>
                <c:pt idx="1418">
                  <c:v>334</c:v>
                </c:pt>
                <c:pt idx="1419">
                  <c:v>363</c:v>
                </c:pt>
                <c:pt idx="1420">
                  <c:v>355</c:v>
                </c:pt>
                <c:pt idx="1421">
                  <c:v>333</c:v>
                </c:pt>
                <c:pt idx="1422">
                  <c:v>331</c:v>
                </c:pt>
                <c:pt idx="1423">
                  <c:v>342</c:v>
                </c:pt>
                <c:pt idx="1424">
                  <c:v>344</c:v>
                </c:pt>
                <c:pt idx="1425">
                  <c:v>359</c:v>
                </c:pt>
                <c:pt idx="1426">
                  <c:v>352</c:v>
                </c:pt>
                <c:pt idx="1427">
                  <c:v>350</c:v>
                </c:pt>
                <c:pt idx="1428">
                  <c:v>345</c:v>
                </c:pt>
                <c:pt idx="1429">
                  <c:v>348</c:v>
                </c:pt>
                <c:pt idx="1430">
                  <c:v>366</c:v>
                </c:pt>
                <c:pt idx="1431">
                  <c:v>348</c:v>
                </c:pt>
                <c:pt idx="1432">
                  <c:v>333</c:v>
                </c:pt>
                <c:pt idx="1433">
                  <c:v>339</c:v>
                </c:pt>
                <c:pt idx="1434">
                  <c:v>351</c:v>
                </c:pt>
                <c:pt idx="1435">
                  <c:v>351</c:v>
                </c:pt>
                <c:pt idx="1436">
                  <c:v>333</c:v>
                </c:pt>
                <c:pt idx="1437">
                  <c:v>321</c:v>
                </c:pt>
                <c:pt idx="1438">
                  <c:v>339</c:v>
                </c:pt>
                <c:pt idx="1439">
                  <c:v>341</c:v>
                </c:pt>
                <c:pt idx="1440">
                  <c:v>312</c:v>
                </c:pt>
                <c:pt idx="1441">
                  <c:v>325</c:v>
                </c:pt>
                <c:pt idx="1442">
                  <c:v>335</c:v>
                </c:pt>
                <c:pt idx="1443">
                  <c:v>315</c:v>
                </c:pt>
                <c:pt idx="1444">
                  <c:v>345</c:v>
                </c:pt>
                <c:pt idx="1445">
                  <c:v>343</c:v>
                </c:pt>
                <c:pt idx="1446">
                  <c:v>313</c:v>
                </c:pt>
                <c:pt idx="1447">
                  <c:v>327</c:v>
                </c:pt>
                <c:pt idx="1448">
                  <c:v>319</c:v>
                </c:pt>
                <c:pt idx="1449">
                  <c:v>315</c:v>
                </c:pt>
                <c:pt idx="1450">
                  <c:v>337</c:v>
                </c:pt>
                <c:pt idx="1451">
                  <c:v>350</c:v>
                </c:pt>
                <c:pt idx="1452">
                  <c:v>388</c:v>
                </c:pt>
                <c:pt idx="1453">
                  <c:v>335</c:v>
                </c:pt>
                <c:pt idx="1454">
                  <c:v>316</c:v>
                </c:pt>
                <c:pt idx="1455">
                  <c:v>319</c:v>
                </c:pt>
                <c:pt idx="1456">
                  <c:v>376</c:v>
                </c:pt>
                <c:pt idx="1457">
                  <c:v>356</c:v>
                </c:pt>
                <c:pt idx="1458">
                  <c:v>336</c:v>
                </c:pt>
                <c:pt idx="1459">
                  <c:v>324</c:v>
                </c:pt>
                <c:pt idx="1460">
                  <c:v>353</c:v>
                </c:pt>
                <c:pt idx="1461">
                  <c:v>332</c:v>
                </c:pt>
                <c:pt idx="1462">
                  <c:v>322</c:v>
                </c:pt>
                <c:pt idx="1463">
                  <c:v>297</c:v>
                </c:pt>
                <c:pt idx="1464">
                  <c:v>294</c:v>
                </c:pt>
                <c:pt idx="1465">
                  <c:v>304</c:v>
                </c:pt>
                <c:pt idx="1466">
                  <c:v>323</c:v>
                </c:pt>
                <c:pt idx="1467">
                  <c:v>305</c:v>
                </c:pt>
                <c:pt idx="1468">
                  <c:v>322</c:v>
                </c:pt>
                <c:pt idx="1469">
                  <c:v>339</c:v>
                </c:pt>
                <c:pt idx="1470">
                  <c:v>323</c:v>
                </c:pt>
                <c:pt idx="1471">
                  <c:v>331</c:v>
                </c:pt>
                <c:pt idx="1472">
                  <c:v>318</c:v>
                </c:pt>
                <c:pt idx="1473">
                  <c:v>308</c:v>
                </c:pt>
                <c:pt idx="1474">
                  <c:v>315</c:v>
                </c:pt>
                <c:pt idx="1475">
                  <c:v>322</c:v>
                </c:pt>
                <c:pt idx="1476">
                  <c:v>329</c:v>
                </c:pt>
                <c:pt idx="1477">
                  <c:v>314</c:v>
                </c:pt>
                <c:pt idx="1478">
                  <c:v>339</c:v>
                </c:pt>
                <c:pt idx="1479">
                  <c:v>345</c:v>
                </c:pt>
                <c:pt idx="1480">
                  <c:v>328</c:v>
                </c:pt>
                <c:pt idx="1481">
                  <c:v>310</c:v>
                </c:pt>
                <c:pt idx="1482">
                  <c:v>331</c:v>
                </c:pt>
                <c:pt idx="1483">
                  <c:v>290</c:v>
                </c:pt>
                <c:pt idx="1484">
                  <c:v>315</c:v>
                </c:pt>
                <c:pt idx="1485">
                  <c:v>311</c:v>
                </c:pt>
                <c:pt idx="1486">
                  <c:v>307</c:v>
                </c:pt>
                <c:pt idx="1487">
                  <c:v>318</c:v>
                </c:pt>
                <c:pt idx="1488">
                  <c:v>332</c:v>
                </c:pt>
                <c:pt idx="1489">
                  <c:v>334</c:v>
                </c:pt>
                <c:pt idx="1490">
                  <c:v>321</c:v>
                </c:pt>
                <c:pt idx="1491">
                  <c:v>340</c:v>
                </c:pt>
                <c:pt idx="1492">
                  <c:v>313</c:v>
                </c:pt>
                <c:pt idx="1493">
                  <c:v>322</c:v>
                </c:pt>
                <c:pt idx="1494">
                  <c:v>338</c:v>
                </c:pt>
                <c:pt idx="1495">
                  <c:v>340</c:v>
                </c:pt>
                <c:pt idx="1496">
                  <c:v>340</c:v>
                </c:pt>
                <c:pt idx="1497">
                  <c:v>357</c:v>
                </c:pt>
                <c:pt idx="1498">
                  <c:v>338</c:v>
                </c:pt>
                <c:pt idx="1499">
                  <c:v>335</c:v>
                </c:pt>
                <c:pt idx="1500">
                  <c:v>333</c:v>
                </c:pt>
                <c:pt idx="1501">
                  <c:v>362</c:v>
                </c:pt>
                <c:pt idx="1502">
                  <c:v>354</c:v>
                </c:pt>
                <c:pt idx="1503">
                  <c:v>360</c:v>
                </c:pt>
                <c:pt idx="1504">
                  <c:v>344</c:v>
                </c:pt>
                <c:pt idx="1505">
                  <c:v>341</c:v>
                </c:pt>
                <c:pt idx="1506">
                  <c:v>333</c:v>
                </c:pt>
                <c:pt idx="1507">
                  <c:v>311</c:v>
                </c:pt>
                <c:pt idx="1508">
                  <c:v>313</c:v>
                </c:pt>
                <c:pt idx="1509">
                  <c:v>337</c:v>
                </c:pt>
                <c:pt idx="1510">
                  <c:v>358</c:v>
                </c:pt>
                <c:pt idx="1511">
                  <c:v>313</c:v>
                </c:pt>
                <c:pt idx="1512">
                  <c:v>316</c:v>
                </c:pt>
                <c:pt idx="1513">
                  <c:v>325</c:v>
                </c:pt>
                <c:pt idx="1514">
                  <c:v>372</c:v>
                </c:pt>
                <c:pt idx="1515">
                  <c:v>360</c:v>
                </c:pt>
                <c:pt idx="1516">
                  <c:v>349</c:v>
                </c:pt>
                <c:pt idx="1517">
                  <c:v>338</c:v>
                </c:pt>
                <c:pt idx="1518">
                  <c:v>356</c:v>
                </c:pt>
                <c:pt idx="1519">
                  <c:v>341</c:v>
                </c:pt>
                <c:pt idx="1520">
                  <c:v>344</c:v>
                </c:pt>
                <c:pt idx="1521">
                  <c:v>334</c:v>
                </c:pt>
                <c:pt idx="1522">
                  <c:v>332</c:v>
                </c:pt>
                <c:pt idx="1523">
                  <c:v>353</c:v>
                </c:pt>
                <c:pt idx="1524">
                  <c:v>361</c:v>
                </c:pt>
                <c:pt idx="1525">
                  <c:v>343</c:v>
                </c:pt>
                <c:pt idx="1526">
                  <c:v>330</c:v>
                </c:pt>
                <c:pt idx="1527">
                  <c:v>332</c:v>
                </c:pt>
                <c:pt idx="1528">
                  <c:v>364</c:v>
                </c:pt>
                <c:pt idx="1529">
                  <c:v>323</c:v>
                </c:pt>
                <c:pt idx="1530">
                  <c:v>359</c:v>
                </c:pt>
                <c:pt idx="1531">
                  <c:v>381</c:v>
                </c:pt>
                <c:pt idx="1532">
                  <c:v>380</c:v>
                </c:pt>
                <c:pt idx="1533">
                  <c:v>381</c:v>
                </c:pt>
                <c:pt idx="1534">
                  <c:v>377</c:v>
                </c:pt>
                <c:pt idx="1535">
                  <c:v>378</c:v>
                </c:pt>
                <c:pt idx="1536">
                  <c:v>399</c:v>
                </c:pt>
                <c:pt idx="1537">
                  <c:v>380</c:v>
                </c:pt>
                <c:pt idx="1538">
                  <c:v>371</c:v>
                </c:pt>
                <c:pt idx="1539">
                  <c:v>377</c:v>
                </c:pt>
                <c:pt idx="1540">
                  <c:v>376</c:v>
                </c:pt>
                <c:pt idx="1541">
                  <c:v>356</c:v>
                </c:pt>
                <c:pt idx="1542">
                  <c:v>362</c:v>
                </c:pt>
                <c:pt idx="1543">
                  <c:v>360</c:v>
                </c:pt>
                <c:pt idx="1544">
                  <c:v>363</c:v>
                </c:pt>
                <c:pt idx="1545">
                  <c:v>359</c:v>
                </c:pt>
                <c:pt idx="1546">
                  <c:v>361</c:v>
                </c:pt>
                <c:pt idx="1547">
                  <c:v>357</c:v>
                </c:pt>
                <c:pt idx="1548">
                  <c:v>361</c:v>
                </c:pt>
                <c:pt idx="1549">
                  <c:v>369</c:v>
                </c:pt>
                <c:pt idx="1550">
                  <c:v>356</c:v>
                </c:pt>
                <c:pt idx="1551">
                  <c:v>367</c:v>
                </c:pt>
                <c:pt idx="1552">
                  <c:v>380</c:v>
                </c:pt>
                <c:pt idx="1553">
                  <c:v>384</c:v>
                </c:pt>
                <c:pt idx="1554">
                  <c:v>379</c:v>
                </c:pt>
                <c:pt idx="1555">
                  <c:v>380</c:v>
                </c:pt>
                <c:pt idx="1556">
                  <c:v>379</c:v>
                </c:pt>
                <c:pt idx="1557">
                  <c:v>385</c:v>
                </c:pt>
                <c:pt idx="1558">
                  <c:v>381</c:v>
                </c:pt>
                <c:pt idx="1559">
                  <c:v>384</c:v>
                </c:pt>
                <c:pt idx="1560">
                  <c:v>362</c:v>
                </c:pt>
                <c:pt idx="1561">
                  <c:v>374</c:v>
                </c:pt>
                <c:pt idx="1562">
                  <c:v>372</c:v>
                </c:pt>
                <c:pt idx="1563">
                  <c:v>374</c:v>
                </c:pt>
                <c:pt idx="1564">
                  <c:v>379</c:v>
                </c:pt>
                <c:pt idx="1565">
                  <c:v>376</c:v>
                </c:pt>
                <c:pt idx="1566">
                  <c:v>383</c:v>
                </c:pt>
                <c:pt idx="1567">
                  <c:v>374</c:v>
                </c:pt>
                <c:pt idx="1568">
                  <c:v>388</c:v>
                </c:pt>
                <c:pt idx="1569">
                  <c:v>388</c:v>
                </c:pt>
                <c:pt idx="1570">
                  <c:v>356</c:v>
                </c:pt>
                <c:pt idx="1571">
                  <c:v>375</c:v>
                </c:pt>
                <c:pt idx="1572">
                  <c:v>362</c:v>
                </c:pt>
                <c:pt idx="1573">
                  <c:v>380</c:v>
                </c:pt>
                <c:pt idx="1574">
                  <c:v>356</c:v>
                </c:pt>
                <c:pt idx="1575">
                  <c:v>358</c:v>
                </c:pt>
                <c:pt idx="1576">
                  <c:v>358</c:v>
                </c:pt>
                <c:pt idx="1577">
                  <c:v>356</c:v>
                </c:pt>
                <c:pt idx="1578">
                  <c:v>336</c:v>
                </c:pt>
                <c:pt idx="1579">
                  <c:v>358</c:v>
                </c:pt>
                <c:pt idx="1580">
                  <c:v>359</c:v>
                </c:pt>
                <c:pt idx="1581">
                  <c:v>347</c:v>
                </c:pt>
                <c:pt idx="1582">
                  <c:v>374</c:v>
                </c:pt>
                <c:pt idx="1583">
                  <c:v>369</c:v>
                </c:pt>
                <c:pt idx="1584">
                  <c:v>374</c:v>
                </c:pt>
                <c:pt idx="1585">
                  <c:v>368</c:v>
                </c:pt>
                <c:pt idx="1586">
                  <c:v>357</c:v>
                </c:pt>
                <c:pt idx="1587">
                  <c:v>379</c:v>
                </c:pt>
                <c:pt idx="1588">
                  <c:v>377</c:v>
                </c:pt>
                <c:pt idx="1589">
                  <c:v>369</c:v>
                </c:pt>
                <c:pt idx="1590">
                  <c:v>381</c:v>
                </c:pt>
                <c:pt idx="1591">
                  <c:v>396</c:v>
                </c:pt>
                <c:pt idx="1592">
                  <c:v>364</c:v>
                </c:pt>
                <c:pt idx="1593">
                  <c:v>379</c:v>
                </c:pt>
                <c:pt idx="1594">
                  <c:v>380</c:v>
                </c:pt>
                <c:pt idx="1595">
                  <c:v>399</c:v>
                </c:pt>
                <c:pt idx="1596">
                  <c:v>397</c:v>
                </c:pt>
                <c:pt idx="1597">
                  <c:v>407</c:v>
                </c:pt>
                <c:pt idx="1598">
                  <c:v>399</c:v>
                </c:pt>
                <c:pt idx="1599">
                  <c:v>384</c:v>
                </c:pt>
                <c:pt idx="1600">
                  <c:v>404</c:v>
                </c:pt>
                <c:pt idx="1601">
                  <c:v>405</c:v>
                </c:pt>
                <c:pt idx="1602">
                  <c:v>388</c:v>
                </c:pt>
                <c:pt idx="1603">
                  <c:v>394</c:v>
                </c:pt>
                <c:pt idx="1604">
                  <c:v>380</c:v>
                </c:pt>
                <c:pt idx="1605">
                  <c:v>388</c:v>
                </c:pt>
                <c:pt idx="1606">
                  <c:v>388</c:v>
                </c:pt>
                <c:pt idx="1607">
                  <c:v>414</c:v>
                </c:pt>
                <c:pt idx="1608">
                  <c:v>397</c:v>
                </c:pt>
                <c:pt idx="1609">
                  <c:v>401</c:v>
                </c:pt>
                <c:pt idx="1610">
                  <c:v>395</c:v>
                </c:pt>
                <c:pt idx="1611">
                  <c:v>396</c:v>
                </c:pt>
                <c:pt idx="1612">
                  <c:v>401</c:v>
                </c:pt>
                <c:pt idx="1613">
                  <c:v>392</c:v>
                </c:pt>
                <c:pt idx="1614">
                  <c:v>390</c:v>
                </c:pt>
                <c:pt idx="1615">
                  <c:v>387</c:v>
                </c:pt>
                <c:pt idx="1616">
                  <c:v>407</c:v>
                </c:pt>
                <c:pt idx="1617">
                  <c:v>394</c:v>
                </c:pt>
                <c:pt idx="1618">
                  <c:v>395</c:v>
                </c:pt>
                <c:pt idx="1619">
                  <c:v>413</c:v>
                </c:pt>
                <c:pt idx="1620">
                  <c:v>394</c:v>
                </c:pt>
                <c:pt idx="1621">
                  <c:v>390</c:v>
                </c:pt>
                <c:pt idx="1622">
                  <c:v>391</c:v>
                </c:pt>
                <c:pt idx="1623">
                  <c:v>396</c:v>
                </c:pt>
                <c:pt idx="1624">
                  <c:v>401</c:v>
                </c:pt>
                <c:pt idx="1625">
                  <c:v>395</c:v>
                </c:pt>
                <c:pt idx="1626">
                  <c:v>386</c:v>
                </c:pt>
                <c:pt idx="1627">
                  <c:v>384</c:v>
                </c:pt>
                <c:pt idx="1628">
                  <c:v>386</c:v>
                </c:pt>
                <c:pt idx="1629">
                  <c:v>406</c:v>
                </c:pt>
                <c:pt idx="1630">
                  <c:v>397</c:v>
                </c:pt>
                <c:pt idx="1631">
                  <c:v>402</c:v>
                </c:pt>
                <c:pt idx="1632">
                  <c:v>410</c:v>
                </c:pt>
                <c:pt idx="1633">
                  <c:v>422</c:v>
                </c:pt>
                <c:pt idx="1634">
                  <c:v>408</c:v>
                </c:pt>
                <c:pt idx="1635">
                  <c:v>421</c:v>
                </c:pt>
                <c:pt idx="1636">
                  <c:v>423</c:v>
                </c:pt>
                <c:pt idx="1637">
                  <c:v>412</c:v>
                </c:pt>
                <c:pt idx="1638">
                  <c:v>407</c:v>
                </c:pt>
                <c:pt idx="1639">
                  <c:v>378</c:v>
                </c:pt>
                <c:pt idx="1640">
                  <c:v>401</c:v>
                </c:pt>
                <c:pt idx="1641">
                  <c:v>431</c:v>
                </c:pt>
                <c:pt idx="1642">
                  <c:v>422</c:v>
                </c:pt>
                <c:pt idx="1643">
                  <c:v>422</c:v>
                </c:pt>
                <c:pt idx="1644">
                  <c:v>405</c:v>
                </c:pt>
                <c:pt idx="1645">
                  <c:v>408</c:v>
                </c:pt>
                <c:pt idx="1646">
                  <c:v>411</c:v>
                </c:pt>
                <c:pt idx="1647">
                  <c:v>406</c:v>
                </c:pt>
                <c:pt idx="1648">
                  <c:v>423</c:v>
                </c:pt>
                <c:pt idx="1649">
                  <c:v>393</c:v>
                </c:pt>
                <c:pt idx="1650">
                  <c:v>402</c:v>
                </c:pt>
                <c:pt idx="1651">
                  <c:v>400</c:v>
                </c:pt>
                <c:pt idx="1652">
                  <c:v>405</c:v>
                </c:pt>
                <c:pt idx="1653">
                  <c:v>404</c:v>
                </c:pt>
                <c:pt idx="1654">
                  <c:v>402</c:v>
                </c:pt>
                <c:pt idx="1655">
                  <c:v>407</c:v>
                </c:pt>
                <c:pt idx="1656">
                  <c:v>409</c:v>
                </c:pt>
                <c:pt idx="1657">
                  <c:v>417</c:v>
                </c:pt>
                <c:pt idx="1658">
                  <c:v>408</c:v>
                </c:pt>
                <c:pt idx="1659">
                  <c:v>405</c:v>
                </c:pt>
                <c:pt idx="1660">
                  <c:v>403</c:v>
                </c:pt>
                <c:pt idx="1661">
                  <c:v>406</c:v>
                </c:pt>
                <c:pt idx="1662">
                  <c:v>412</c:v>
                </c:pt>
                <c:pt idx="1663">
                  <c:v>389</c:v>
                </c:pt>
                <c:pt idx="1664">
                  <c:v>382</c:v>
                </c:pt>
                <c:pt idx="1665">
                  <c:v>417</c:v>
                </c:pt>
                <c:pt idx="1666">
                  <c:v>387</c:v>
                </c:pt>
                <c:pt idx="1667">
                  <c:v>390</c:v>
                </c:pt>
                <c:pt idx="1668">
                  <c:v>392</c:v>
                </c:pt>
                <c:pt idx="1669">
                  <c:v>409</c:v>
                </c:pt>
                <c:pt idx="1670">
                  <c:v>381</c:v>
                </c:pt>
                <c:pt idx="1671">
                  <c:v>385</c:v>
                </c:pt>
                <c:pt idx="1672">
                  <c:v>398</c:v>
                </c:pt>
                <c:pt idx="1673">
                  <c:v>360</c:v>
                </c:pt>
                <c:pt idx="1674">
                  <c:v>367</c:v>
                </c:pt>
                <c:pt idx="1675">
                  <c:v>387</c:v>
                </c:pt>
                <c:pt idx="1676">
                  <c:v>398</c:v>
                </c:pt>
                <c:pt idx="1677">
                  <c:v>392</c:v>
                </c:pt>
                <c:pt idx="1678">
                  <c:v>387</c:v>
                </c:pt>
                <c:pt idx="1679">
                  <c:v>402</c:v>
                </c:pt>
                <c:pt idx="1680">
                  <c:v>411</c:v>
                </c:pt>
                <c:pt idx="1681">
                  <c:v>391</c:v>
                </c:pt>
                <c:pt idx="1682">
                  <c:v>404</c:v>
                </c:pt>
                <c:pt idx="1683">
                  <c:v>400</c:v>
                </c:pt>
                <c:pt idx="1684">
                  <c:v>395</c:v>
                </c:pt>
                <c:pt idx="1685">
                  <c:v>394</c:v>
                </c:pt>
                <c:pt idx="1686">
                  <c:v>392</c:v>
                </c:pt>
                <c:pt idx="1687">
                  <c:v>407</c:v>
                </c:pt>
                <c:pt idx="1688">
                  <c:v>410</c:v>
                </c:pt>
                <c:pt idx="1689">
                  <c:v>411</c:v>
                </c:pt>
                <c:pt idx="1690">
                  <c:v>404</c:v>
                </c:pt>
                <c:pt idx="1691">
                  <c:v>402</c:v>
                </c:pt>
                <c:pt idx="1692">
                  <c:v>413</c:v>
                </c:pt>
                <c:pt idx="1693">
                  <c:v>419</c:v>
                </c:pt>
                <c:pt idx="1694">
                  <c:v>412</c:v>
                </c:pt>
                <c:pt idx="1695">
                  <c:v>403</c:v>
                </c:pt>
                <c:pt idx="1696">
                  <c:v>407</c:v>
                </c:pt>
                <c:pt idx="1697">
                  <c:v>423</c:v>
                </c:pt>
                <c:pt idx="1698">
                  <c:v>401</c:v>
                </c:pt>
                <c:pt idx="1699">
                  <c:v>391</c:v>
                </c:pt>
                <c:pt idx="1700">
                  <c:v>394</c:v>
                </c:pt>
                <c:pt idx="1701">
                  <c:v>402</c:v>
                </c:pt>
                <c:pt idx="1702">
                  <c:v>393</c:v>
                </c:pt>
                <c:pt idx="1703">
                  <c:v>389</c:v>
                </c:pt>
                <c:pt idx="1704">
                  <c:v>407</c:v>
                </c:pt>
                <c:pt idx="1705">
                  <c:v>385</c:v>
                </c:pt>
                <c:pt idx="1706">
                  <c:v>380</c:v>
                </c:pt>
                <c:pt idx="1707">
                  <c:v>396</c:v>
                </c:pt>
                <c:pt idx="1708">
                  <c:v>394</c:v>
                </c:pt>
                <c:pt idx="1709">
                  <c:v>404</c:v>
                </c:pt>
                <c:pt idx="1710">
                  <c:v>420</c:v>
                </c:pt>
                <c:pt idx="1711">
                  <c:v>406</c:v>
                </c:pt>
                <c:pt idx="1712">
                  <c:v>409</c:v>
                </c:pt>
                <c:pt idx="1713">
                  <c:v>397</c:v>
                </c:pt>
                <c:pt idx="1714">
                  <c:v>407</c:v>
                </c:pt>
                <c:pt idx="1715">
                  <c:v>397</c:v>
                </c:pt>
                <c:pt idx="1716">
                  <c:v>380</c:v>
                </c:pt>
                <c:pt idx="1717">
                  <c:v>404</c:v>
                </c:pt>
                <c:pt idx="1718">
                  <c:v>396</c:v>
                </c:pt>
                <c:pt idx="1719">
                  <c:v>381</c:v>
                </c:pt>
                <c:pt idx="1720">
                  <c:v>400</c:v>
                </c:pt>
                <c:pt idx="1721">
                  <c:v>396</c:v>
                </c:pt>
                <c:pt idx="1722">
                  <c:v>387</c:v>
                </c:pt>
                <c:pt idx="1723">
                  <c:v>385</c:v>
                </c:pt>
                <c:pt idx="1724">
                  <c:v>374</c:v>
                </c:pt>
                <c:pt idx="1725">
                  <c:v>356</c:v>
                </c:pt>
                <c:pt idx="1726">
                  <c:v>377</c:v>
                </c:pt>
                <c:pt idx="1727">
                  <c:v>363</c:v>
                </c:pt>
                <c:pt idx="1728">
                  <c:v>376</c:v>
                </c:pt>
                <c:pt idx="1729">
                  <c:v>378</c:v>
                </c:pt>
                <c:pt idx="1730">
                  <c:v>396</c:v>
                </c:pt>
                <c:pt idx="1731">
                  <c:v>371</c:v>
                </c:pt>
                <c:pt idx="1732">
                  <c:v>386</c:v>
                </c:pt>
                <c:pt idx="1733">
                  <c:v>390</c:v>
                </c:pt>
                <c:pt idx="1734">
                  <c:v>398</c:v>
                </c:pt>
                <c:pt idx="1735">
                  <c:v>395</c:v>
                </c:pt>
                <c:pt idx="1736">
                  <c:v>400</c:v>
                </c:pt>
                <c:pt idx="1737">
                  <c:v>400</c:v>
                </c:pt>
                <c:pt idx="1738">
                  <c:v>402</c:v>
                </c:pt>
                <c:pt idx="1739">
                  <c:v>395</c:v>
                </c:pt>
                <c:pt idx="1740">
                  <c:v>390</c:v>
                </c:pt>
                <c:pt idx="1741">
                  <c:v>391</c:v>
                </c:pt>
                <c:pt idx="1742">
                  <c:v>398</c:v>
                </c:pt>
                <c:pt idx="1743">
                  <c:v>382</c:v>
                </c:pt>
                <c:pt idx="1744">
                  <c:v>381</c:v>
                </c:pt>
                <c:pt idx="1745">
                  <c:v>379</c:v>
                </c:pt>
                <c:pt idx="1746">
                  <c:v>391</c:v>
                </c:pt>
                <c:pt idx="1747">
                  <c:v>382</c:v>
                </c:pt>
                <c:pt idx="1748">
                  <c:v>355</c:v>
                </c:pt>
                <c:pt idx="1749">
                  <c:v>348</c:v>
                </c:pt>
                <c:pt idx="1750">
                  <c:v>349</c:v>
                </c:pt>
                <c:pt idx="1751">
                  <c:v>355</c:v>
                </c:pt>
                <c:pt idx="1752">
                  <c:v>376</c:v>
                </c:pt>
                <c:pt idx="1753">
                  <c:v>362</c:v>
                </c:pt>
                <c:pt idx="1754">
                  <c:v>361</c:v>
                </c:pt>
                <c:pt idx="1755">
                  <c:v>352</c:v>
                </c:pt>
                <c:pt idx="1756">
                  <c:v>364</c:v>
                </c:pt>
                <c:pt idx="1757">
                  <c:v>366</c:v>
                </c:pt>
                <c:pt idx="1758">
                  <c:v>366</c:v>
                </c:pt>
                <c:pt idx="1759">
                  <c:v>351</c:v>
                </c:pt>
                <c:pt idx="1760">
                  <c:v>365</c:v>
                </c:pt>
                <c:pt idx="1761">
                  <c:v>373</c:v>
                </c:pt>
                <c:pt idx="1762">
                  <c:v>358</c:v>
                </c:pt>
                <c:pt idx="1763">
                  <c:v>364</c:v>
                </c:pt>
                <c:pt idx="1764">
                  <c:v>370</c:v>
                </c:pt>
                <c:pt idx="1765">
                  <c:v>352</c:v>
                </c:pt>
                <c:pt idx="1766">
                  <c:v>330</c:v>
                </c:pt>
                <c:pt idx="1767">
                  <c:v>364</c:v>
                </c:pt>
                <c:pt idx="1768">
                  <c:v>342</c:v>
                </c:pt>
                <c:pt idx="1769">
                  <c:v>347</c:v>
                </c:pt>
                <c:pt idx="1770">
                  <c:v>356</c:v>
                </c:pt>
                <c:pt idx="1771">
                  <c:v>350</c:v>
                </c:pt>
                <c:pt idx="1772">
                  <c:v>354</c:v>
                </c:pt>
                <c:pt idx="1773">
                  <c:v>360</c:v>
                </c:pt>
                <c:pt idx="1774">
                  <c:v>373</c:v>
                </c:pt>
                <c:pt idx="1775">
                  <c:v>353</c:v>
                </c:pt>
                <c:pt idx="1776">
                  <c:v>356</c:v>
                </c:pt>
                <c:pt idx="1777">
                  <c:v>354</c:v>
                </c:pt>
                <c:pt idx="1778">
                  <c:v>352</c:v>
                </c:pt>
                <c:pt idx="1779">
                  <c:v>357</c:v>
                </c:pt>
                <c:pt idx="1780">
                  <c:v>362</c:v>
                </c:pt>
                <c:pt idx="1781">
                  <c:v>356</c:v>
                </c:pt>
                <c:pt idx="1782">
                  <c:v>360</c:v>
                </c:pt>
                <c:pt idx="1783">
                  <c:v>362</c:v>
                </c:pt>
                <c:pt idx="1784">
                  <c:v>356</c:v>
                </c:pt>
                <c:pt idx="1785">
                  <c:v>361</c:v>
                </c:pt>
                <c:pt idx="1786">
                  <c:v>362</c:v>
                </c:pt>
                <c:pt idx="1787">
                  <c:v>373</c:v>
                </c:pt>
                <c:pt idx="1788">
                  <c:v>347</c:v>
                </c:pt>
                <c:pt idx="1789">
                  <c:v>366</c:v>
                </c:pt>
                <c:pt idx="1790">
                  <c:v>359</c:v>
                </c:pt>
                <c:pt idx="1791">
                  <c:v>356</c:v>
                </c:pt>
                <c:pt idx="1792">
                  <c:v>343</c:v>
                </c:pt>
                <c:pt idx="1793">
                  <c:v>346</c:v>
                </c:pt>
                <c:pt idx="1794">
                  <c:v>358</c:v>
                </c:pt>
                <c:pt idx="1795">
                  <c:v>371</c:v>
                </c:pt>
                <c:pt idx="1796">
                  <c:v>377</c:v>
                </c:pt>
                <c:pt idx="1797">
                  <c:v>331</c:v>
                </c:pt>
                <c:pt idx="1798">
                  <c:v>357</c:v>
                </c:pt>
                <c:pt idx="1799">
                  <c:v>367</c:v>
                </c:pt>
                <c:pt idx="1800">
                  <c:v>338</c:v>
                </c:pt>
                <c:pt idx="1801">
                  <c:v>360</c:v>
                </c:pt>
                <c:pt idx="1802">
                  <c:v>334</c:v>
                </c:pt>
                <c:pt idx="1803">
                  <c:v>366</c:v>
                </c:pt>
                <c:pt idx="1804">
                  <c:v>350</c:v>
                </c:pt>
                <c:pt idx="1805">
                  <c:v>338</c:v>
                </c:pt>
                <c:pt idx="1806">
                  <c:v>319</c:v>
                </c:pt>
                <c:pt idx="1807">
                  <c:v>326</c:v>
                </c:pt>
                <c:pt idx="1808">
                  <c:v>320</c:v>
                </c:pt>
                <c:pt idx="1809">
                  <c:v>316</c:v>
                </c:pt>
                <c:pt idx="1810">
                  <c:v>310</c:v>
                </c:pt>
                <c:pt idx="1811">
                  <c:v>309</c:v>
                </c:pt>
                <c:pt idx="1812">
                  <c:v>323</c:v>
                </c:pt>
                <c:pt idx="1813">
                  <c:v>311</c:v>
                </c:pt>
                <c:pt idx="1814">
                  <c:v>308</c:v>
                </c:pt>
                <c:pt idx="1815">
                  <c:v>344</c:v>
                </c:pt>
                <c:pt idx="1816">
                  <c:v>314</c:v>
                </c:pt>
                <c:pt idx="1817">
                  <c:v>312</c:v>
                </c:pt>
                <c:pt idx="1818">
                  <c:v>321</c:v>
                </c:pt>
                <c:pt idx="1819">
                  <c:v>303</c:v>
                </c:pt>
                <c:pt idx="1820">
                  <c:v>320</c:v>
                </c:pt>
                <c:pt idx="1821">
                  <c:v>321</c:v>
                </c:pt>
                <c:pt idx="1822">
                  <c:v>315</c:v>
                </c:pt>
                <c:pt idx="1823">
                  <c:v>305</c:v>
                </c:pt>
                <c:pt idx="1824">
                  <c:v>320</c:v>
                </c:pt>
                <c:pt idx="1825">
                  <c:v>327</c:v>
                </c:pt>
                <c:pt idx="1826">
                  <c:v>329</c:v>
                </c:pt>
                <c:pt idx="1827">
                  <c:v>340</c:v>
                </c:pt>
                <c:pt idx="1828">
                  <c:v>323</c:v>
                </c:pt>
                <c:pt idx="1829">
                  <c:v>310</c:v>
                </c:pt>
                <c:pt idx="1830">
                  <c:v>327</c:v>
                </c:pt>
                <c:pt idx="1831">
                  <c:v>312</c:v>
                </c:pt>
                <c:pt idx="1832">
                  <c:v>316</c:v>
                </c:pt>
                <c:pt idx="1833">
                  <c:v>335</c:v>
                </c:pt>
                <c:pt idx="1834">
                  <c:v>327</c:v>
                </c:pt>
                <c:pt idx="1835">
                  <c:v>323</c:v>
                </c:pt>
                <c:pt idx="1836">
                  <c:v>327</c:v>
                </c:pt>
                <c:pt idx="1837">
                  <c:v>326</c:v>
                </c:pt>
                <c:pt idx="1838">
                  <c:v>350</c:v>
                </c:pt>
                <c:pt idx="1839">
                  <c:v>331</c:v>
                </c:pt>
                <c:pt idx="1840">
                  <c:v>341</c:v>
                </c:pt>
                <c:pt idx="1841">
                  <c:v>318</c:v>
                </c:pt>
                <c:pt idx="1842">
                  <c:v>325</c:v>
                </c:pt>
                <c:pt idx="1843">
                  <c:v>325</c:v>
                </c:pt>
                <c:pt idx="1844">
                  <c:v>315</c:v>
                </c:pt>
                <c:pt idx="1845">
                  <c:v>333</c:v>
                </c:pt>
                <c:pt idx="1846">
                  <c:v>337</c:v>
                </c:pt>
                <c:pt idx="1847">
                  <c:v>355</c:v>
                </c:pt>
                <c:pt idx="1848">
                  <c:v>319</c:v>
                </c:pt>
                <c:pt idx="1849">
                  <c:v>324</c:v>
                </c:pt>
                <c:pt idx="1850">
                  <c:v>327</c:v>
                </c:pt>
                <c:pt idx="1851">
                  <c:v>301</c:v>
                </c:pt>
                <c:pt idx="1852">
                  <c:v>309</c:v>
                </c:pt>
                <c:pt idx="1853">
                  <c:v>306</c:v>
                </c:pt>
                <c:pt idx="1854">
                  <c:v>293</c:v>
                </c:pt>
                <c:pt idx="1855">
                  <c:v>299</c:v>
                </c:pt>
                <c:pt idx="1856">
                  <c:v>333</c:v>
                </c:pt>
                <c:pt idx="1857">
                  <c:v>332</c:v>
                </c:pt>
                <c:pt idx="1858">
                  <c:v>322</c:v>
                </c:pt>
                <c:pt idx="1859">
                  <c:v>359</c:v>
                </c:pt>
                <c:pt idx="1860">
                  <c:v>318</c:v>
                </c:pt>
                <c:pt idx="1861">
                  <c:v>322</c:v>
                </c:pt>
                <c:pt idx="1862">
                  <c:v>326</c:v>
                </c:pt>
                <c:pt idx="1863">
                  <c:v>326</c:v>
                </c:pt>
                <c:pt idx="1864">
                  <c:v>319</c:v>
                </c:pt>
                <c:pt idx="1865">
                  <c:v>310</c:v>
                </c:pt>
                <c:pt idx="1866">
                  <c:v>310</c:v>
                </c:pt>
                <c:pt idx="1867">
                  <c:v>312</c:v>
                </c:pt>
                <c:pt idx="1868">
                  <c:v>316</c:v>
                </c:pt>
                <c:pt idx="1869">
                  <c:v>298</c:v>
                </c:pt>
                <c:pt idx="1870">
                  <c:v>292</c:v>
                </c:pt>
                <c:pt idx="1871">
                  <c:v>294</c:v>
                </c:pt>
                <c:pt idx="1872">
                  <c:v>270</c:v>
                </c:pt>
                <c:pt idx="1873">
                  <c:v>272</c:v>
                </c:pt>
                <c:pt idx="1874">
                  <c:v>289</c:v>
                </c:pt>
                <c:pt idx="1875">
                  <c:v>303</c:v>
                </c:pt>
                <c:pt idx="1876">
                  <c:v>313</c:v>
                </c:pt>
                <c:pt idx="1877">
                  <c:v>291</c:v>
                </c:pt>
                <c:pt idx="1878">
                  <c:v>299</c:v>
                </c:pt>
                <c:pt idx="1879">
                  <c:v>272</c:v>
                </c:pt>
                <c:pt idx="1880">
                  <c:v>272</c:v>
                </c:pt>
                <c:pt idx="1881">
                  <c:v>305</c:v>
                </c:pt>
                <c:pt idx="1882">
                  <c:v>299</c:v>
                </c:pt>
                <c:pt idx="1883">
                  <c:v>295</c:v>
                </c:pt>
                <c:pt idx="1884">
                  <c:v>282</c:v>
                </c:pt>
                <c:pt idx="1885">
                  <c:v>290</c:v>
                </c:pt>
                <c:pt idx="1886">
                  <c:v>307</c:v>
                </c:pt>
                <c:pt idx="1887">
                  <c:v>304</c:v>
                </c:pt>
                <c:pt idx="1888">
                  <c:v>310</c:v>
                </c:pt>
                <c:pt idx="1889">
                  <c:v>313</c:v>
                </c:pt>
                <c:pt idx="1890">
                  <c:v>314</c:v>
                </c:pt>
                <c:pt idx="1891">
                  <c:v>298</c:v>
                </c:pt>
                <c:pt idx="1892">
                  <c:v>306</c:v>
                </c:pt>
                <c:pt idx="1893">
                  <c:v>323</c:v>
                </c:pt>
                <c:pt idx="1894">
                  <c:v>299</c:v>
                </c:pt>
                <c:pt idx="1895">
                  <c:v>296</c:v>
                </c:pt>
                <c:pt idx="1896">
                  <c:v>303</c:v>
                </c:pt>
                <c:pt idx="1897">
                  <c:v>302</c:v>
                </c:pt>
                <c:pt idx="1898">
                  <c:v>314</c:v>
                </c:pt>
                <c:pt idx="1899">
                  <c:v>308</c:v>
                </c:pt>
                <c:pt idx="1900">
                  <c:v>291</c:v>
                </c:pt>
                <c:pt idx="1901">
                  <c:v>307</c:v>
                </c:pt>
                <c:pt idx="1902">
                  <c:v>299</c:v>
                </c:pt>
                <c:pt idx="1903">
                  <c:v>314</c:v>
                </c:pt>
                <c:pt idx="1904">
                  <c:v>300</c:v>
                </c:pt>
                <c:pt idx="1905">
                  <c:v>318</c:v>
                </c:pt>
                <c:pt idx="1906">
                  <c:v>318</c:v>
                </c:pt>
                <c:pt idx="1907">
                  <c:v>309</c:v>
                </c:pt>
                <c:pt idx="1908">
                  <c:v>317</c:v>
                </c:pt>
                <c:pt idx="1909">
                  <c:v>320</c:v>
                </c:pt>
                <c:pt idx="1910">
                  <c:v>337</c:v>
                </c:pt>
                <c:pt idx="1911">
                  <c:v>341</c:v>
                </c:pt>
                <c:pt idx="1912">
                  <c:v>329</c:v>
                </c:pt>
                <c:pt idx="1913">
                  <c:v>340</c:v>
                </c:pt>
                <c:pt idx="1914">
                  <c:v>340</c:v>
                </c:pt>
                <c:pt idx="1915">
                  <c:v>335</c:v>
                </c:pt>
                <c:pt idx="1916">
                  <c:v>323</c:v>
                </c:pt>
                <c:pt idx="1917">
                  <c:v>339</c:v>
                </c:pt>
                <c:pt idx="1918">
                  <c:v>337</c:v>
                </c:pt>
                <c:pt idx="1919">
                  <c:v>358</c:v>
                </c:pt>
                <c:pt idx="1920">
                  <c:v>361</c:v>
                </c:pt>
                <c:pt idx="1921">
                  <c:v>337</c:v>
                </c:pt>
                <c:pt idx="1922">
                  <c:v>346</c:v>
                </c:pt>
                <c:pt idx="1923">
                  <c:v>350</c:v>
                </c:pt>
                <c:pt idx="1924">
                  <c:v>320</c:v>
                </c:pt>
                <c:pt idx="1925">
                  <c:v>316</c:v>
                </c:pt>
                <c:pt idx="1926">
                  <c:v>321</c:v>
                </c:pt>
                <c:pt idx="1927">
                  <c:v>338</c:v>
                </c:pt>
                <c:pt idx="1928">
                  <c:v>335</c:v>
                </c:pt>
                <c:pt idx="1929">
                  <c:v>320</c:v>
                </c:pt>
                <c:pt idx="1930">
                  <c:v>348</c:v>
                </c:pt>
                <c:pt idx="1931">
                  <c:v>327</c:v>
                </c:pt>
                <c:pt idx="1932">
                  <c:v>353</c:v>
                </c:pt>
                <c:pt idx="1933">
                  <c:v>323</c:v>
                </c:pt>
                <c:pt idx="1934">
                  <c:v>325</c:v>
                </c:pt>
                <c:pt idx="1935">
                  <c:v>317</c:v>
                </c:pt>
                <c:pt idx="1936">
                  <c:v>331</c:v>
                </c:pt>
                <c:pt idx="1937">
                  <c:v>328</c:v>
                </c:pt>
                <c:pt idx="1938">
                  <c:v>315</c:v>
                </c:pt>
                <c:pt idx="1939">
                  <c:v>335</c:v>
                </c:pt>
                <c:pt idx="1940">
                  <c:v>329</c:v>
                </c:pt>
                <c:pt idx="1941">
                  <c:v>323</c:v>
                </c:pt>
                <c:pt idx="1942">
                  <c:v>311</c:v>
                </c:pt>
                <c:pt idx="1943">
                  <c:v>340</c:v>
                </c:pt>
                <c:pt idx="1944">
                  <c:v>301</c:v>
                </c:pt>
                <c:pt idx="1945">
                  <c:v>307</c:v>
                </c:pt>
                <c:pt idx="1946">
                  <c:v>329</c:v>
                </c:pt>
                <c:pt idx="1947">
                  <c:v>312</c:v>
                </c:pt>
                <c:pt idx="1948">
                  <c:v>316</c:v>
                </c:pt>
                <c:pt idx="1949">
                  <c:v>337</c:v>
                </c:pt>
                <c:pt idx="1950">
                  <c:v>326</c:v>
                </c:pt>
                <c:pt idx="1951">
                  <c:v>318</c:v>
                </c:pt>
                <c:pt idx="1952">
                  <c:v>316</c:v>
                </c:pt>
                <c:pt idx="1953">
                  <c:v>320</c:v>
                </c:pt>
                <c:pt idx="1954">
                  <c:v>338</c:v>
                </c:pt>
                <c:pt idx="1955">
                  <c:v>336</c:v>
                </c:pt>
                <c:pt idx="1956">
                  <c:v>345</c:v>
                </c:pt>
                <c:pt idx="1957">
                  <c:v>316</c:v>
                </c:pt>
                <c:pt idx="1958">
                  <c:v>337</c:v>
                </c:pt>
                <c:pt idx="1959">
                  <c:v>325</c:v>
                </c:pt>
                <c:pt idx="1960">
                  <c:v>320</c:v>
                </c:pt>
                <c:pt idx="1961">
                  <c:v>360</c:v>
                </c:pt>
                <c:pt idx="1962">
                  <c:v>351</c:v>
                </c:pt>
                <c:pt idx="1963">
                  <c:v>328</c:v>
                </c:pt>
                <c:pt idx="1964">
                  <c:v>362</c:v>
                </c:pt>
                <c:pt idx="1965">
                  <c:v>350</c:v>
                </c:pt>
                <c:pt idx="1966">
                  <c:v>336</c:v>
                </c:pt>
                <c:pt idx="1967">
                  <c:v>336</c:v>
                </c:pt>
                <c:pt idx="1968">
                  <c:v>328</c:v>
                </c:pt>
                <c:pt idx="1969">
                  <c:v>325</c:v>
                </c:pt>
                <c:pt idx="1970">
                  <c:v>343</c:v>
                </c:pt>
                <c:pt idx="1971">
                  <c:v>300</c:v>
                </c:pt>
                <c:pt idx="1972">
                  <c:v>322</c:v>
                </c:pt>
                <c:pt idx="1973">
                  <c:v>335</c:v>
                </c:pt>
                <c:pt idx="1974">
                  <c:v>321</c:v>
                </c:pt>
                <c:pt idx="1975">
                  <c:v>301</c:v>
                </c:pt>
                <c:pt idx="1976">
                  <c:v>313</c:v>
                </c:pt>
                <c:pt idx="1977">
                  <c:v>309</c:v>
                </c:pt>
                <c:pt idx="1978">
                  <c:v>303</c:v>
                </c:pt>
                <c:pt idx="1979">
                  <c:v>327</c:v>
                </c:pt>
                <c:pt idx="1980">
                  <c:v>307</c:v>
                </c:pt>
                <c:pt idx="1981">
                  <c:v>311</c:v>
                </c:pt>
                <c:pt idx="1982">
                  <c:v>304</c:v>
                </c:pt>
                <c:pt idx="1983">
                  <c:v>299</c:v>
                </c:pt>
                <c:pt idx="1984">
                  <c:v>307</c:v>
                </c:pt>
                <c:pt idx="1985">
                  <c:v>298</c:v>
                </c:pt>
                <c:pt idx="1986">
                  <c:v>294</c:v>
                </c:pt>
                <c:pt idx="1987">
                  <c:v>268</c:v>
                </c:pt>
                <c:pt idx="1988">
                  <c:v>291</c:v>
                </c:pt>
                <c:pt idx="1989">
                  <c:v>289</c:v>
                </c:pt>
                <c:pt idx="1990">
                  <c:v>282</c:v>
                </c:pt>
                <c:pt idx="1991">
                  <c:v>279</c:v>
                </c:pt>
                <c:pt idx="1992">
                  <c:v>275</c:v>
                </c:pt>
                <c:pt idx="1993">
                  <c:v>288</c:v>
                </c:pt>
                <c:pt idx="1994">
                  <c:v>270</c:v>
                </c:pt>
                <c:pt idx="1995">
                  <c:v>243</c:v>
                </c:pt>
                <c:pt idx="1996">
                  <c:v>250</c:v>
                </c:pt>
                <c:pt idx="1997">
                  <c:v>247</c:v>
                </c:pt>
                <c:pt idx="1998">
                  <c:v>265</c:v>
                </c:pt>
                <c:pt idx="1999">
                  <c:v>262</c:v>
                </c:pt>
                <c:pt idx="2000">
                  <c:v>244</c:v>
                </c:pt>
                <c:pt idx="2001">
                  <c:v>257</c:v>
                </c:pt>
                <c:pt idx="2002">
                  <c:v>259</c:v>
                </c:pt>
                <c:pt idx="2003">
                  <c:v>242</c:v>
                </c:pt>
                <c:pt idx="2004">
                  <c:v>279</c:v>
                </c:pt>
                <c:pt idx="2005">
                  <c:v>283</c:v>
                </c:pt>
                <c:pt idx="2006">
                  <c:v>268</c:v>
                </c:pt>
                <c:pt idx="2007">
                  <c:v>260</c:v>
                </c:pt>
                <c:pt idx="2008">
                  <c:v>290</c:v>
                </c:pt>
                <c:pt idx="2009">
                  <c:v>327</c:v>
                </c:pt>
                <c:pt idx="2010">
                  <c:v>324</c:v>
                </c:pt>
                <c:pt idx="2011">
                  <c:v>302</c:v>
                </c:pt>
                <c:pt idx="2012">
                  <c:v>308</c:v>
                </c:pt>
                <c:pt idx="2013">
                  <c:v>322</c:v>
                </c:pt>
                <c:pt idx="2014">
                  <c:v>304</c:v>
                </c:pt>
                <c:pt idx="2015">
                  <c:v>307</c:v>
                </c:pt>
                <c:pt idx="2016">
                  <c:v>293</c:v>
                </c:pt>
                <c:pt idx="2017">
                  <c:v>301</c:v>
                </c:pt>
                <c:pt idx="2018">
                  <c:v>300</c:v>
                </c:pt>
                <c:pt idx="2019">
                  <c:v>329</c:v>
                </c:pt>
                <c:pt idx="2020">
                  <c:v>329</c:v>
                </c:pt>
                <c:pt idx="2021">
                  <c:v>313</c:v>
                </c:pt>
                <c:pt idx="2022">
                  <c:v>320</c:v>
                </c:pt>
                <c:pt idx="2023">
                  <c:v>324</c:v>
                </c:pt>
                <c:pt idx="2024">
                  <c:v>324</c:v>
                </c:pt>
                <c:pt idx="2025">
                  <c:v>325</c:v>
                </c:pt>
                <c:pt idx="2026">
                  <c:v>316</c:v>
                </c:pt>
                <c:pt idx="2027">
                  <c:v>306</c:v>
                </c:pt>
                <c:pt idx="2028">
                  <c:v>324</c:v>
                </c:pt>
                <c:pt idx="2029">
                  <c:v>318</c:v>
                </c:pt>
                <c:pt idx="2030">
                  <c:v>309</c:v>
                </c:pt>
                <c:pt idx="2031">
                  <c:v>326</c:v>
                </c:pt>
                <c:pt idx="2032">
                  <c:v>304</c:v>
                </c:pt>
                <c:pt idx="2033">
                  <c:v>296</c:v>
                </c:pt>
                <c:pt idx="2034">
                  <c:v>286</c:v>
                </c:pt>
                <c:pt idx="2035">
                  <c:v>338</c:v>
                </c:pt>
                <c:pt idx="2036">
                  <c:v>296</c:v>
                </c:pt>
                <c:pt idx="2037">
                  <c:v>303</c:v>
                </c:pt>
                <c:pt idx="2038">
                  <c:v>330</c:v>
                </c:pt>
                <c:pt idx="2039">
                  <c:v>342</c:v>
                </c:pt>
                <c:pt idx="2040">
                  <c:v>349</c:v>
                </c:pt>
                <c:pt idx="2041">
                  <c:v>323</c:v>
                </c:pt>
                <c:pt idx="2042">
                  <c:v>329</c:v>
                </c:pt>
                <c:pt idx="2043">
                  <c:v>336</c:v>
                </c:pt>
                <c:pt idx="2044">
                  <c:v>323</c:v>
                </c:pt>
                <c:pt idx="2045">
                  <c:v>303</c:v>
                </c:pt>
                <c:pt idx="2046">
                  <c:v>302</c:v>
                </c:pt>
                <c:pt idx="2047">
                  <c:v>317</c:v>
                </c:pt>
                <c:pt idx="2048">
                  <c:v>325</c:v>
                </c:pt>
                <c:pt idx="2049">
                  <c:v>324</c:v>
                </c:pt>
                <c:pt idx="2050">
                  <c:v>306</c:v>
                </c:pt>
                <c:pt idx="2051">
                  <c:v>310</c:v>
                </c:pt>
                <c:pt idx="2052">
                  <c:v>325</c:v>
                </c:pt>
                <c:pt idx="2053">
                  <c:v>315</c:v>
                </c:pt>
                <c:pt idx="2054">
                  <c:v>327</c:v>
                </c:pt>
                <c:pt idx="2055">
                  <c:v>328</c:v>
                </c:pt>
                <c:pt idx="2056">
                  <c:v>296</c:v>
                </c:pt>
                <c:pt idx="2057">
                  <c:v>296</c:v>
                </c:pt>
                <c:pt idx="2058">
                  <c:v>296</c:v>
                </c:pt>
                <c:pt idx="2059">
                  <c:v>310</c:v>
                </c:pt>
                <c:pt idx="2060">
                  <c:v>314</c:v>
                </c:pt>
                <c:pt idx="2061">
                  <c:v>317</c:v>
                </c:pt>
                <c:pt idx="2062">
                  <c:v>320</c:v>
                </c:pt>
                <c:pt idx="2063">
                  <c:v>333</c:v>
                </c:pt>
                <c:pt idx="2064">
                  <c:v>320</c:v>
                </c:pt>
                <c:pt idx="2065">
                  <c:v>307</c:v>
                </c:pt>
                <c:pt idx="2066">
                  <c:v>310</c:v>
                </c:pt>
                <c:pt idx="2067">
                  <c:v>288</c:v>
                </c:pt>
                <c:pt idx="2068">
                  <c:v>285</c:v>
                </c:pt>
                <c:pt idx="2069">
                  <c:v>306</c:v>
                </c:pt>
                <c:pt idx="2070">
                  <c:v>306</c:v>
                </c:pt>
                <c:pt idx="2071">
                  <c:v>312</c:v>
                </c:pt>
                <c:pt idx="2072">
                  <c:v>318</c:v>
                </c:pt>
                <c:pt idx="2073">
                  <c:v>331</c:v>
                </c:pt>
                <c:pt idx="2074">
                  <c:v>326</c:v>
                </c:pt>
                <c:pt idx="2075">
                  <c:v>320</c:v>
                </c:pt>
                <c:pt idx="2076">
                  <c:v>309</c:v>
                </c:pt>
                <c:pt idx="2077">
                  <c:v>317</c:v>
                </c:pt>
                <c:pt idx="2078">
                  <c:v>319</c:v>
                </c:pt>
                <c:pt idx="2079">
                  <c:v>340</c:v>
                </c:pt>
                <c:pt idx="2080">
                  <c:v>309</c:v>
                </c:pt>
                <c:pt idx="2081">
                  <c:v>321</c:v>
                </c:pt>
                <c:pt idx="2082">
                  <c:v>345</c:v>
                </c:pt>
                <c:pt idx="2083">
                  <c:v>341</c:v>
                </c:pt>
                <c:pt idx="2084">
                  <c:v>323</c:v>
                </c:pt>
                <c:pt idx="2085">
                  <c:v>326</c:v>
                </c:pt>
                <c:pt idx="2086">
                  <c:v>327</c:v>
                </c:pt>
                <c:pt idx="2087">
                  <c:v>351</c:v>
                </c:pt>
                <c:pt idx="2088">
                  <c:v>340</c:v>
                </c:pt>
                <c:pt idx="2089">
                  <c:v>347</c:v>
                </c:pt>
                <c:pt idx="2090">
                  <c:v>341</c:v>
                </c:pt>
                <c:pt idx="2091">
                  <c:v>338</c:v>
                </c:pt>
                <c:pt idx="2092">
                  <c:v>333</c:v>
                </c:pt>
                <c:pt idx="2093">
                  <c:v>344</c:v>
                </c:pt>
                <c:pt idx="2094">
                  <c:v>343</c:v>
                </c:pt>
                <c:pt idx="2095">
                  <c:v>346</c:v>
                </c:pt>
                <c:pt idx="2096">
                  <c:v>345</c:v>
                </c:pt>
                <c:pt idx="2097">
                  <c:v>345</c:v>
                </c:pt>
                <c:pt idx="2098">
                  <c:v>337</c:v>
                </c:pt>
                <c:pt idx="2099">
                  <c:v>346</c:v>
                </c:pt>
                <c:pt idx="2100">
                  <c:v>360</c:v>
                </c:pt>
                <c:pt idx="2101">
                  <c:v>324</c:v>
                </c:pt>
                <c:pt idx="2102">
                  <c:v>314</c:v>
                </c:pt>
                <c:pt idx="2103">
                  <c:v>322</c:v>
                </c:pt>
                <c:pt idx="2104">
                  <c:v>345</c:v>
                </c:pt>
                <c:pt idx="2105">
                  <c:v>332</c:v>
                </c:pt>
                <c:pt idx="2106">
                  <c:v>341</c:v>
                </c:pt>
                <c:pt idx="2107">
                  <c:v>353</c:v>
                </c:pt>
                <c:pt idx="2108">
                  <c:v>352</c:v>
                </c:pt>
                <c:pt idx="2109">
                  <c:v>353</c:v>
                </c:pt>
                <c:pt idx="2110">
                  <c:v>383</c:v>
                </c:pt>
                <c:pt idx="2111">
                  <c:v>375</c:v>
                </c:pt>
                <c:pt idx="2112">
                  <c:v>367</c:v>
                </c:pt>
                <c:pt idx="2113">
                  <c:v>350</c:v>
                </c:pt>
                <c:pt idx="2114">
                  <c:v>353</c:v>
                </c:pt>
                <c:pt idx="2115">
                  <c:v>353</c:v>
                </c:pt>
                <c:pt idx="2116">
                  <c:v>366</c:v>
                </c:pt>
                <c:pt idx="2117">
                  <c:v>368</c:v>
                </c:pt>
                <c:pt idx="2118">
                  <c:v>375</c:v>
                </c:pt>
                <c:pt idx="2119">
                  <c:v>355</c:v>
                </c:pt>
                <c:pt idx="2120">
                  <c:v>338</c:v>
                </c:pt>
                <c:pt idx="2121">
                  <c:v>351</c:v>
                </c:pt>
                <c:pt idx="2122">
                  <c:v>340</c:v>
                </c:pt>
                <c:pt idx="2123">
                  <c:v>366</c:v>
                </c:pt>
                <c:pt idx="2124">
                  <c:v>340</c:v>
                </c:pt>
                <c:pt idx="2125">
                  <c:v>286</c:v>
                </c:pt>
                <c:pt idx="2126">
                  <c:v>336</c:v>
                </c:pt>
                <c:pt idx="2127">
                  <c:v>326</c:v>
                </c:pt>
                <c:pt idx="2128">
                  <c:v>346</c:v>
                </c:pt>
                <c:pt idx="2129">
                  <c:v>335</c:v>
                </c:pt>
                <c:pt idx="2130">
                  <c:v>350</c:v>
                </c:pt>
                <c:pt idx="2131">
                  <c:v>352</c:v>
                </c:pt>
                <c:pt idx="2132">
                  <c:v>360</c:v>
                </c:pt>
                <c:pt idx="2133">
                  <c:v>339</c:v>
                </c:pt>
                <c:pt idx="2134">
                  <c:v>355</c:v>
                </c:pt>
                <c:pt idx="2135">
                  <c:v>333</c:v>
                </c:pt>
                <c:pt idx="2136">
                  <c:v>341</c:v>
                </c:pt>
                <c:pt idx="2137">
                  <c:v>348</c:v>
                </c:pt>
                <c:pt idx="2138">
                  <c:v>347</c:v>
                </c:pt>
                <c:pt idx="2139">
                  <c:v>355</c:v>
                </c:pt>
                <c:pt idx="2140">
                  <c:v>360</c:v>
                </c:pt>
                <c:pt idx="2141">
                  <c:v>359</c:v>
                </c:pt>
                <c:pt idx="2142">
                  <c:v>370</c:v>
                </c:pt>
                <c:pt idx="2143">
                  <c:v>358</c:v>
                </c:pt>
                <c:pt idx="2144">
                  <c:v>377</c:v>
                </c:pt>
                <c:pt idx="2145">
                  <c:v>356</c:v>
                </c:pt>
                <c:pt idx="2146">
                  <c:v>366</c:v>
                </c:pt>
                <c:pt idx="2147">
                  <c:v>335</c:v>
                </c:pt>
                <c:pt idx="2148">
                  <c:v>352</c:v>
                </c:pt>
                <c:pt idx="2149">
                  <c:v>381</c:v>
                </c:pt>
                <c:pt idx="2150">
                  <c:v>349</c:v>
                </c:pt>
                <c:pt idx="2151">
                  <c:v>341</c:v>
                </c:pt>
                <c:pt idx="2152">
                  <c:v>350</c:v>
                </c:pt>
                <c:pt idx="2153">
                  <c:v>330</c:v>
                </c:pt>
                <c:pt idx="2154">
                  <c:v>335</c:v>
                </c:pt>
                <c:pt idx="2155">
                  <c:v>342</c:v>
                </c:pt>
                <c:pt idx="2156">
                  <c:v>337</c:v>
                </c:pt>
                <c:pt idx="2157">
                  <c:v>341</c:v>
                </c:pt>
                <c:pt idx="2158">
                  <c:v>353</c:v>
                </c:pt>
                <c:pt idx="2159">
                  <c:v>340</c:v>
                </c:pt>
                <c:pt idx="2160">
                  <c:v>351</c:v>
                </c:pt>
                <c:pt idx="2161">
                  <c:v>339</c:v>
                </c:pt>
                <c:pt idx="2162">
                  <c:v>331</c:v>
                </c:pt>
                <c:pt idx="2163">
                  <c:v>353</c:v>
                </c:pt>
                <c:pt idx="2164">
                  <c:v>364</c:v>
                </c:pt>
                <c:pt idx="2165">
                  <c:v>350</c:v>
                </c:pt>
                <c:pt idx="2166">
                  <c:v>350</c:v>
                </c:pt>
                <c:pt idx="2167">
                  <c:v>353</c:v>
                </c:pt>
                <c:pt idx="2168">
                  <c:v>365</c:v>
                </c:pt>
                <c:pt idx="2169">
                  <c:v>334</c:v>
                </c:pt>
                <c:pt idx="2170">
                  <c:v>339</c:v>
                </c:pt>
                <c:pt idx="2171">
                  <c:v>320</c:v>
                </c:pt>
                <c:pt idx="2172">
                  <c:v>365</c:v>
                </c:pt>
                <c:pt idx="2173">
                  <c:v>343</c:v>
                </c:pt>
                <c:pt idx="2174">
                  <c:v>356</c:v>
                </c:pt>
                <c:pt idx="2175">
                  <c:v>336</c:v>
                </c:pt>
                <c:pt idx="2176">
                  <c:v>339</c:v>
                </c:pt>
                <c:pt idx="2177">
                  <c:v>337</c:v>
                </c:pt>
                <c:pt idx="2178">
                  <c:v>349</c:v>
                </c:pt>
                <c:pt idx="2179">
                  <c:v>352</c:v>
                </c:pt>
                <c:pt idx="2180">
                  <c:v>361</c:v>
                </c:pt>
                <c:pt idx="2181">
                  <c:v>366</c:v>
                </c:pt>
                <c:pt idx="2182">
                  <c:v>361</c:v>
                </c:pt>
                <c:pt idx="2183">
                  <c:v>367</c:v>
                </c:pt>
                <c:pt idx="2184">
                  <c:v>344</c:v>
                </c:pt>
                <c:pt idx="2185">
                  <c:v>347</c:v>
                </c:pt>
                <c:pt idx="2186">
                  <c:v>347</c:v>
                </c:pt>
                <c:pt idx="2187">
                  <c:v>345</c:v>
                </c:pt>
                <c:pt idx="2188">
                  <c:v>336</c:v>
                </c:pt>
                <c:pt idx="2189">
                  <c:v>362</c:v>
                </c:pt>
                <c:pt idx="2190">
                  <c:v>349</c:v>
                </c:pt>
                <c:pt idx="2191">
                  <c:v>367</c:v>
                </c:pt>
                <c:pt idx="2192">
                  <c:v>357</c:v>
                </c:pt>
                <c:pt idx="2193">
                  <c:v>336</c:v>
                </c:pt>
                <c:pt idx="2194">
                  <c:v>336</c:v>
                </c:pt>
                <c:pt idx="2195">
                  <c:v>341</c:v>
                </c:pt>
                <c:pt idx="2196">
                  <c:v>341</c:v>
                </c:pt>
                <c:pt idx="2197">
                  <c:v>312</c:v>
                </c:pt>
                <c:pt idx="2198">
                  <c:v>333</c:v>
                </c:pt>
                <c:pt idx="2199">
                  <c:v>334</c:v>
                </c:pt>
                <c:pt idx="2200">
                  <c:v>326</c:v>
                </c:pt>
                <c:pt idx="2201">
                  <c:v>311</c:v>
                </c:pt>
                <c:pt idx="2202">
                  <c:v>340</c:v>
                </c:pt>
                <c:pt idx="2203">
                  <c:v>337</c:v>
                </c:pt>
                <c:pt idx="2204">
                  <c:v>341</c:v>
                </c:pt>
                <c:pt idx="2205">
                  <c:v>339</c:v>
                </c:pt>
                <c:pt idx="2206">
                  <c:v>323</c:v>
                </c:pt>
                <c:pt idx="2207">
                  <c:v>324</c:v>
                </c:pt>
                <c:pt idx="2208">
                  <c:v>350</c:v>
                </c:pt>
                <c:pt idx="2209">
                  <c:v>341</c:v>
                </c:pt>
                <c:pt idx="2210">
                  <c:v>333</c:v>
                </c:pt>
                <c:pt idx="2211">
                  <c:v>316</c:v>
                </c:pt>
                <c:pt idx="2212">
                  <c:v>347</c:v>
                </c:pt>
                <c:pt idx="2213">
                  <c:v>359</c:v>
                </c:pt>
                <c:pt idx="2214">
                  <c:v>356</c:v>
                </c:pt>
                <c:pt idx="2215">
                  <c:v>352</c:v>
                </c:pt>
                <c:pt idx="2216">
                  <c:v>357</c:v>
                </c:pt>
                <c:pt idx="2217">
                  <c:v>391</c:v>
                </c:pt>
                <c:pt idx="2218">
                  <c:v>330</c:v>
                </c:pt>
                <c:pt idx="2219">
                  <c:v>360</c:v>
                </c:pt>
                <c:pt idx="2220">
                  <c:v>346</c:v>
                </c:pt>
                <c:pt idx="2221">
                  <c:v>347</c:v>
                </c:pt>
                <c:pt idx="2222">
                  <c:v>358</c:v>
                </c:pt>
                <c:pt idx="2223">
                  <c:v>369</c:v>
                </c:pt>
                <c:pt idx="2224">
                  <c:v>381</c:v>
                </c:pt>
                <c:pt idx="2225">
                  <c:v>384</c:v>
                </c:pt>
                <c:pt idx="2226">
                  <c:v>371</c:v>
                </c:pt>
                <c:pt idx="2227">
                  <c:v>384</c:v>
                </c:pt>
                <c:pt idx="2228">
                  <c:v>343</c:v>
                </c:pt>
                <c:pt idx="2229">
                  <c:v>357</c:v>
                </c:pt>
                <c:pt idx="2230">
                  <c:v>371</c:v>
                </c:pt>
                <c:pt idx="2231">
                  <c:v>384</c:v>
                </c:pt>
                <c:pt idx="2232">
                  <c:v>369</c:v>
                </c:pt>
                <c:pt idx="2233">
                  <c:v>342</c:v>
                </c:pt>
                <c:pt idx="2234">
                  <c:v>331</c:v>
                </c:pt>
                <c:pt idx="2235">
                  <c:v>324</c:v>
                </c:pt>
                <c:pt idx="2236">
                  <c:v>327</c:v>
                </c:pt>
                <c:pt idx="2237">
                  <c:v>364</c:v>
                </c:pt>
                <c:pt idx="2238">
                  <c:v>348</c:v>
                </c:pt>
                <c:pt idx="2239">
                  <c:v>356</c:v>
                </c:pt>
                <c:pt idx="2240">
                  <c:v>337</c:v>
                </c:pt>
                <c:pt idx="2241">
                  <c:v>356</c:v>
                </c:pt>
                <c:pt idx="2242">
                  <c:v>327</c:v>
                </c:pt>
                <c:pt idx="2243">
                  <c:v>378</c:v>
                </c:pt>
                <c:pt idx="2244">
                  <c:v>363</c:v>
                </c:pt>
                <c:pt idx="2245">
                  <c:v>339</c:v>
                </c:pt>
                <c:pt idx="2246">
                  <c:v>352</c:v>
                </c:pt>
                <c:pt idx="2247">
                  <c:v>367</c:v>
                </c:pt>
                <c:pt idx="2248">
                  <c:v>356</c:v>
                </c:pt>
                <c:pt idx="2249">
                  <c:v>349</c:v>
                </c:pt>
                <c:pt idx="2250">
                  <c:v>357</c:v>
                </c:pt>
                <c:pt idx="2251">
                  <c:v>352</c:v>
                </c:pt>
                <c:pt idx="2252">
                  <c:v>377</c:v>
                </c:pt>
                <c:pt idx="2253">
                  <c:v>356</c:v>
                </c:pt>
                <c:pt idx="2254">
                  <c:v>340</c:v>
                </c:pt>
                <c:pt idx="2255">
                  <c:v>345</c:v>
                </c:pt>
                <c:pt idx="2256">
                  <c:v>359</c:v>
                </c:pt>
                <c:pt idx="2257">
                  <c:v>374</c:v>
                </c:pt>
                <c:pt idx="2258">
                  <c:v>373</c:v>
                </c:pt>
                <c:pt idx="2259">
                  <c:v>352</c:v>
                </c:pt>
                <c:pt idx="2260">
                  <c:v>340</c:v>
                </c:pt>
                <c:pt idx="2261">
                  <c:v>349</c:v>
                </c:pt>
                <c:pt idx="2262">
                  <c:v>348</c:v>
                </c:pt>
                <c:pt idx="2263">
                  <c:v>387</c:v>
                </c:pt>
                <c:pt idx="2264">
                  <c:v>349</c:v>
                </c:pt>
                <c:pt idx="2265">
                  <c:v>389</c:v>
                </c:pt>
                <c:pt idx="2266">
                  <c:v>384</c:v>
                </c:pt>
                <c:pt idx="2267">
                  <c:v>364</c:v>
                </c:pt>
                <c:pt idx="2268">
                  <c:v>374</c:v>
                </c:pt>
                <c:pt idx="2269">
                  <c:v>388</c:v>
                </c:pt>
                <c:pt idx="2270">
                  <c:v>372</c:v>
                </c:pt>
                <c:pt idx="2271">
                  <c:v>364</c:v>
                </c:pt>
                <c:pt idx="2272">
                  <c:v>351</c:v>
                </c:pt>
                <c:pt idx="2273">
                  <c:v>374</c:v>
                </c:pt>
                <c:pt idx="2274">
                  <c:v>386</c:v>
                </c:pt>
                <c:pt idx="2275">
                  <c:v>369</c:v>
                </c:pt>
                <c:pt idx="2276">
                  <c:v>373</c:v>
                </c:pt>
                <c:pt idx="2277">
                  <c:v>351</c:v>
                </c:pt>
                <c:pt idx="2278">
                  <c:v>367</c:v>
                </c:pt>
                <c:pt idx="2279">
                  <c:v>360</c:v>
                </c:pt>
                <c:pt idx="2280">
                  <c:v>371</c:v>
                </c:pt>
                <c:pt idx="2281">
                  <c:v>347</c:v>
                </c:pt>
                <c:pt idx="2282">
                  <c:v>359</c:v>
                </c:pt>
                <c:pt idx="2283">
                  <c:v>350</c:v>
                </c:pt>
                <c:pt idx="2284">
                  <c:v>371</c:v>
                </c:pt>
                <c:pt idx="2285">
                  <c:v>394</c:v>
                </c:pt>
                <c:pt idx="2286">
                  <c:v>387</c:v>
                </c:pt>
                <c:pt idx="2287">
                  <c:v>365</c:v>
                </c:pt>
                <c:pt idx="2288">
                  <c:v>356</c:v>
                </c:pt>
                <c:pt idx="2289">
                  <c:v>330</c:v>
                </c:pt>
                <c:pt idx="2290">
                  <c:v>342</c:v>
                </c:pt>
                <c:pt idx="2291">
                  <c:v>333</c:v>
                </c:pt>
                <c:pt idx="2292">
                  <c:v>330</c:v>
                </c:pt>
                <c:pt idx="2293">
                  <c:v>344</c:v>
                </c:pt>
                <c:pt idx="2294">
                  <c:v>358</c:v>
                </c:pt>
                <c:pt idx="2295">
                  <c:v>350</c:v>
                </c:pt>
                <c:pt idx="2296">
                  <c:v>370</c:v>
                </c:pt>
                <c:pt idx="2297">
                  <c:v>350</c:v>
                </c:pt>
                <c:pt idx="2298">
                  <c:v>335</c:v>
                </c:pt>
                <c:pt idx="2299">
                  <c:v>309</c:v>
                </c:pt>
                <c:pt idx="2300">
                  <c:v>353</c:v>
                </c:pt>
                <c:pt idx="2301">
                  <c:v>326</c:v>
                </c:pt>
                <c:pt idx="2302">
                  <c:v>297</c:v>
                </c:pt>
                <c:pt idx="2303">
                  <c:v>335</c:v>
                </c:pt>
                <c:pt idx="2304">
                  <c:v>348</c:v>
                </c:pt>
                <c:pt idx="2305">
                  <c:v>296</c:v>
                </c:pt>
                <c:pt idx="2306">
                  <c:v>335</c:v>
                </c:pt>
                <c:pt idx="2307">
                  <c:v>336</c:v>
                </c:pt>
                <c:pt idx="2308">
                  <c:v>336</c:v>
                </c:pt>
                <c:pt idx="2309">
                  <c:v>353</c:v>
                </c:pt>
                <c:pt idx="2310">
                  <c:v>330</c:v>
                </c:pt>
                <c:pt idx="2311">
                  <c:v>349</c:v>
                </c:pt>
                <c:pt idx="2312">
                  <c:v>330</c:v>
                </c:pt>
                <c:pt idx="2313">
                  <c:v>326</c:v>
                </c:pt>
                <c:pt idx="2314">
                  <c:v>357</c:v>
                </c:pt>
                <c:pt idx="2315">
                  <c:v>358</c:v>
                </c:pt>
                <c:pt idx="2316">
                  <c:v>360</c:v>
                </c:pt>
                <c:pt idx="2317">
                  <c:v>372</c:v>
                </c:pt>
                <c:pt idx="2318">
                  <c:v>359</c:v>
                </c:pt>
                <c:pt idx="2319">
                  <c:v>359</c:v>
                </c:pt>
                <c:pt idx="2320">
                  <c:v>330</c:v>
                </c:pt>
                <c:pt idx="2321">
                  <c:v>350</c:v>
                </c:pt>
                <c:pt idx="2322">
                  <c:v>323</c:v>
                </c:pt>
                <c:pt idx="2323">
                  <c:v>329</c:v>
                </c:pt>
                <c:pt idx="2324">
                  <c:v>323</c:v>
                </c:pt>
                <c:pt idx="2325">
                  <c:v>330</c:v>
                </c:pt>
                <c:pt idx="2326">
                  <c:v>357</c:v>
                </c:pt>
                <c:pt idx="2327">
                  <c:v>345</c:v>
                </c:pt>
                <c:pt idx="2328">
                  <c:v>352</c:v>
                </c:pt>
                <c:pt idx="2329">
                  <c:v>339</c:v>
                </c:pt>
                <c:pt idx="2330">
                  <c:v>345</c:v>
                </c:pt>
                <c:pt idx="2331">
                  <c:v>369</c:v>
                </c:pt>
                <c:pt idx="2332">
                  <c:v>359</c:v>
                </c:pt>
                <c:pt idx="2333">
                  <c:v>363</c:v>
                </c:pt>
                <c:pt idx="2334">
                  <c:v>373</c:v>
                </c:pt>
                <c:pt idx="2335">
                  <c:v>396</c:v>
                </c:pt>
                <c:pt idx="2336">
                  <c:v>383</c:v>
                </c:pt>
                <c:pt idx="2337">
                  <c:v>359</c:v>
                </c:pt>
                <c:pt idx="2338">
                  <c:v>388</c:v>
                </c:pt>
                <c:pt idx="2339">
                  <c:v>391</c:v>
                </c:pt>
                <c:pt idx="2340">
                  <c:v>408</c:v>
                </c:pt>
                <c:pt idx="2341">
                  <c:v>390</c:v>
                </c:pt>
                <c:pt idx="2342">
                  <c:v>373</c:v>
                </c:pt>
                <c:pt idx="2343">
                  <c:v>387</c:v>
                </c:pt>
                <c:pt idx="2344">
                  <c:v>377</c:v>
                </c:pt>
                <c:pt idx="2345">
                  <c:v>390</c:v>
                </c:pt>
                <c:pt idx="2346">
                  <c:v>380</c:v>
                </c:pt>
                <c:pt idx="2347">
                  <c:v>401</c:v>
                </c:pt>
                <c:pt idx="2348">
                  <c:v>391</c:v>
                </c:pt>
                <c:pt idx="2349">
                  <c:v>413</c:v>
                </c:pt>
                <c:pt idx="2350">
                  <c:v>406</c:v>
                </c:pt>
                <c:pt idx="2351">
                  <c:v>384</c:v>
                </c:pt>
                <c:pt idx="2352">
                  <c:v>374</c:v>
                </c:pt>
                <c:pt idx="2353">
                  <c:v>373</c:v>
                </c:pt>
                <c:pt idx="2354">
                  <c:v>394</c:v>
                </c:pt>
                <c:pt idx="2355">
                  <c:v>369</c:v>
                </c:pt>
                <c:pt idx="2356">
                  <c:v>343</c:v>
                </c:pt>
                <c:pt idx="2357">
                  <c:v>349</c:v>
                </c:pt>
                <c:pt idx="2358">
                  <c:v>377</c:v>
                </c:pt>
                <c:pt idx="2359">
                  <c:v>346</c:v>
                </c:pt>
                <c:pt idx="2360">
                  <c:v>350</c:v>
                </c:pt>
                <c:pt idx="2361">
                  <c:v>364</c:v>
                </c:pt>
                <c:pt idx="2362">
                  <c:v>352</c:v>
                </c:pt>
                <c:pt idx="2363">
                  <c:v>358</c:v>
                </c:pt>
                <c:pt idx="2364">
                  <c:v>368</c:v>
                </c:pt>
                <c:pt idx="2365">
                  <c:v>381</c:v>
                </c:pt>
                <c:pt idx="2366">
                  <c:v>378</c:v>
                </c:pt>
                <c:pt idx="2367">
                  <c:v>379</c:v>
                </c:pt>
                <c:pt idx="2368">
                  <c:v>366</c:v>
                </c:pt>
                <c:pt idx="2369">
                  <c:v>358</c:v>
                </c:pt>
                <c:pt idx="2370">
                  <c:v>358</c:v>
                </c:pt>
                <c:pt idx="2371">
                  <c:v>362</c:v>
                </c:pt>
                <c:pt idx="2372">
                  <c:v>362</c:v>
                </c:pt>
                <c:pt idx="2373">
                  <c:v>349</c:v>
                </c:pt>
                <c:pt idx="2374">
                  <c:v>339</c:v>
                </c:pt>
                <c:pt idx="2375">
                  <c:v>362</c:v>
                </c:pt>
                <c:pt idx="2376">
                  <c:v>374</c:v>
                </c:pt>
                <c:pt idx="2377">
                  <c:v>373</c:v>
                </c:pt>
                <c:pt idx="2378">
                  <c:v>387</c:v>
                </c:pt>
                <c:pt idx="2379">
                  <c:v>383</c:v>
                </c:pt>
                <c:pt idx="2380">
                  <c:v>363</c:v>
                </c:pt>
                <c:pt idx="2381">
                  <c:v>377</c:v>
                </c:pt>
                <c:pt idx="2382">
                  <c:v>360</c:v>
                </c:pt>
                <c:pt idx="2383">
                  <c:v>371</c:v>
                </c:pt>
                <c:pt idx="2384">
                  <c:v>357</c:v>
                </c:pt>
                <c:pt idx="2385">
                  <c:v>376</c:v>
                </c:pt>
                <c:pt idx="2386">
                  <c:v>379</c:v>
                </c:pt>
                <c:pt idx="2387">
                  <c:v>379</c:v>
                </c:pt>
                <c:pt idx="2388">
                  <c:v>355</c:v>
                </c:pt>
                <c:pt idx="2389">
                  <c:v>315</c:v>
                </c:pt>
                <c:pt idx="2390">
                  <c:v>351</c:v>
                </c:pt>
                <c:pt idx="2391">
                  <c:v>358</c:v>
                </c:pt>
                <c:pt idx="2392">
                  <c:v>356</c:v>
                </c:pt>
                <c:pt idx="2393">
                  <c:v>353</c:v>
                </c:pt>
                <c:pt idx="2394">
                  <c:v>375</c:v>
                </c:pt>
                <c:pt idx="2395">
                  <c:v>376</c:v>
                </c:pt>
                <c:pt idx="2396">
                  <c:v>360</c:v>
                </c:pt>
                <c:pt idx="2397">
                  <c:v>391</c:v>
                </c:pt>
                <c:pt idx="2398">
                  <c:v>385</c:v>
                </c:pt>
                <c:pt idx="2399">
                  <c:v>348</c:v>
                </c:pt>
                <c:pt idx="2400">
                  <c:v>335</c:v>
                </c:pt>
                <c:pt idx="2401">
                  <c:v>370</c:v>
                </c:pt>
                <c:pt idx="2402">
                  <c:v>365</c:v>
                </c:pt>
                <c:pt idx="2403">
                  <c:v>382</c:v>
                </c:pt>
                <c:pt idx="2404">
                  <c:v>361</c:v>
                </c:pt>
                <c:pt idx="2405">
                  <c:v>387</c:v>
                </c:pt>
                <c:pt idx="2406">
                  <c:v>362</c:v>
                </c:pt>
                <c:pt idx="2407">
                  <c:v>358</c:v>
                </c:pt>
                <c:pt idx="2408">
                  <c:v>345</c:v>
                </c:pt>
                <c:pt idx="2409">
                  <c:v>354</c:v>
                </c:pt>
                <c:pt idx="2410">
                  <c:v>355</c:v>
                </c:pt>
                <c:pt idx="2411">
                  <c:v>376</c:v>
                </c:pt>
                <c:pt idx="2412">
                  <c:v>384</c:v>
                </c:pt>
                <c:pt idx="2413">
                  <c:v>372</c:v>
                </c:pt>
                <c:pt idx="2414">
                  <c:v>369</c:v>
                </c:pt>
                <c:pt idx="2415">
                  <c:v>360</c:v>
                </c:pt>
                <c:pt idx="2416">
                  <c:v>373</c:v>
                </c:pt>
                <c:pt idx="2417">
                  <c:v>368</c:v>
                </c:pt>
                <c:pt idx="2418">
                  <c:v>380</c:v>
                </c:pt>
                <c:pt idx="2419">
                  <c:v>376</c:v>
                </c:pt>
                <c:pt idx="2420">
                  <c:v>349</c:v>
                </c:pt>
                <c:pt idx="2421">
                  <c:v>366</c:v>
                </c:pt>
                <c:pt idx="2422">
                  <c:v>356</c:v>
                </c:pt>
                <c:pt idx="2423">
                  <c:v>373</c:v>
                </c:pt>
                <c:pt idx="2424">
                  <c:v>352</c:v>
                </c:pt>
                <c:pt idx="2425">
                  <c:v>360</c:v>
                </c:pt>
                <c:pt idx="2426">
                  <c:v>350</c:v>
                </c:pt>
                <c:pt idx="2427">
                  <c:v>356</c:v>
                </c:pt>
                <c:pt idx="2428">
                  <c:v>364</c:v>
                </c:pt>
                <c:pt idx="2429">
                  <c:v>371</c:v>
                </c:pt>
                <c:pt idx="2430">
                  <c:v>365</c:v>
                </c:pt>
                <c:pt idx="2431">
                  <c:v>365</c:v>
                </c:pt>
                <c:pt idx="2432">
                  <c:v>365</c:v>
                </c:pt>
                <c:pt idx="2433">
                  <c:v>367</c:v>
                </c:pt>
                <c:pt idx="2434">
                  <c:v>362</c:v>
                </c:pt>
                <c:pt idx="2435">
                  <c:v>370</c:v>
                </c:pt>
                <c:pt idx="2436">
                  <c:v>367</c:v>
                </c:pt>
                <c:pt idx="2437">
                  <c:v>373</c:v>
                </c:pt>
                <c:pt idx="2438">
                  <c:v>371</c:v>
                </c:pt>
                <c:pt idx="2439">
                  <c:v>385</c:v>
                </c:pt>
                <c:pt idx="2440">
                  <c:v>370</c:v>
                </c:pt>
                <c:pt idx="2441">
                  <c:v>391</c:v>
                </c:pt>
                <c:pt idx="2442">
                  <c:v>375</c:v>
                </c:pt>
                <c:pt idx="2443">
                  <c:v>384</c:v>
                </c:pt>
                <c:pt idx="2444">
                  <c:v>379</c:v>
                </c:pt>
                <c:pt idx="2445">
                  <c:v>374</c:v>
                </c:pt>
                <c:pt idx="2446">
                  <c:v>370</c:v>
                </c:pt>
                <c:pt idx="2447">
                  <c:v>377</c:v>
                </c:pt>
                <c:pt idx="2448">
                  <c:v>377</c:v>
                </c:pt>
                <c:pt idx="2449">
                  <c:v>366</c:v>
                </c:pt>
                <c:pt idx="2450">
                  <c:v>361</c:v>
                </c:pt>
                <c:pt idx="2451">
                  <c:v>379</c:v>
                </c:pt>
                <c:pt idx="2452">
                  <c:v>371</c:v>
                </c:pt>
                <c:pt idx="2453">
                  <c:v>378</c:v>
                </c:pt>
                <c:pt idx="2454">
                  <c:v>373</c:v>
                </c:pt>
                <c:pt idx="2455">
                  <c:v>381</c:v>
                </c:pt>
                <c:pt idx="2456">
                  <c:v>380</c:v>
                </c:pt>
                <c:pt idx="2457">
                  <c:v>377</c:v>
                </c:pt>
                <c:pt idx="2458">
                  <c:v>396</c:v>
                </c:pt>
                <c:pt idx="2459">
                  <c:v>399</c:v>
                </c:pt>
                <c:pt idx="2460">
                  <c:v>400</c:v>
                </c:pt>
                <c:pt idx="2461">
                  <c:v>394</c:v>
                </c:pt>
                <c:pt idx="2462">
                  <c:v>394</c:v>
                </c:pt>
                <c:pt idx="2463">
                  <c:v>395</c:v>
                </c:pt>
                <c:pt idx="2464">
                  <c:v>395</c:v>
                </c:pt>
                <c:pt idx="2465">
                  <c:v>390</c:v>
                </c:pt>
                <c:pt idx="2466">
                  <c:v>385</c:v>
                </c:pt>
                <c:pt idx="2467">
                  <c:v>363</c:v>
                </c:pt>
                <c:pt idx="2468">
                  <c:v>379</c:v>
                </c:pt>
                <c:pt idx="2469">
                  <c:v>390</c:v>
                </c:pt>
                <c:pt idx="2470">
                  <c:v>386</c:v>
                </c:pt>
                <c:pt idx="2471">
                  <c:v>390</c:v>
                </c:pt>
                <c:pt idx="2472">
                  <c:v>394</c:v>
                </c:pt>
                <c:pt idx="2473">
                  <c:v>388</c:v>
                </c:pt>
                <c:pt idx="2474">
                  <c:v>383</c:v>
                </c:pt>
                <c:pt idx="2475">
                  <c:v>396</c:v>
                </c:pt>
                <c:pt idx="2476">
                  <c:v>387</c:v>
                </c:pt>
                <c:pt idx="2477">
                  <c:v>388</c:v>
                </c:pt>
                <c:pt idx="2478">
                  <c:v>385</c:v>
                </c:pt>
                <c:pt idx="2479">
                  <c:v>398</c:v>
                </c:pt>
                <c:pt idx="2480">
                  <c:v>399</c:v>
                </c:pt>
                <c:pt idx="2481">
                  <c:v>399</c:v>
                </c:pt>
                <c:pt idx="2482">
                  <c:v>405</c:v>
                </c:pt>
                <c:pt idx="2483">
                  <c:v>417</c:v>
                </c:pt>
                <c:pt idx="2484">
                  <c:v>404</c:v>
                </c:pt>
                <c:pt idx="2485">
                  <c:v>399</c:v>
                </c:pt>
                <c:pt idx="2486">
                  <c:v>402</c:v>
                </c:pt>
                <c:pt idx="2487">
                  <c:v>387</c:v>
                </c:pt>
                <c:pt idx="2488">
                  <c:v>388</c:v>
                </c:pt>
                <c:pt idx="2489">
                  <c:v>397</c:v>
                </c:pt>
                <c:pt idx="2490">
                  <c:v>392</c:v>
                </c:pt>
                <c:pt idx="2491">
                  <c:v>383</c:v>
                </c:pt>
                <c:pt idx="2492">
                  <c:v>389</c:v>
                </c:pt>
                <c:pt idx="2493">
                  <c:v>378</c:v>
                </c:pt>
                <c:pt idx="2494">
                  <c:v>388</c:v>
                </c:pt>
                <c:pt idx="2495">
                  <c:v>380</c:v>
                </c:pt>
                <c:pt idx="2496">
                  <c:v>388</c:v>
                </c:pt>
                <c:pt idx="2497">
                  <c:v>375</c:v>
                </c:pt>
                <c:pt idx="2498">
                  <c:v>391</c:v>
                </c:pt>
                <c:pt idx="2499">
                  <c:v>381</c:v>
                </c:pt>
                <c:pt idx="2500">
                  <c:v>387</c:v>
                </c:pt>
                <c:pt idx="2501">
                  <c:v>386</c:v>
                </c:pt>
                <c:pt idx="2502">
                  <c:v>376</c:v>
                </c:pt>
                <c:pt idx="2503">
                  <c:v>377</c:v>
                </c:pt>
                <c:pt idx="2504">
                  <c:v>389</c:v>
                </c:pt>
                <c:pt idx="2505">
                  <c:v>380</c:v>
                </c:pt>
                <c:pt idx="2506">
                  <c:v>384</c:v>
                </c:pt>
                <c:pt idx="2507">
                  <c:v>383</c:v>
                </c:pt>
                <c:pt idx="2508">
                  <c:v>397</c:v>
                </c:pt>
                <c:pt idx="2509">
                  <c:v>387</c:v>
                </c:pt>
                <c:pt idx="2510">
                  <c:v>375</c:v>
                </c:pt>
                <c:pt idx="2511">
                  <c:v>377</c:v>
                </c:pt>
                <c:pt idx="2512">
                  <c:v>371</c:v>
                </c:pt>
                <c:pt idx="2513">
                  <c:v>378</c:v>
                </c:pt>
                <c:pt idx="2514">
                  <c:v>359</c:v>
                </c:pt>
                <c:pt idx="2515">
                  <c:v>378</c:v>
                </c:pt>
                <c:pt idx="2516">
                  <c:v>391</c:v>
                </c:pt>
                <c:pt idx="2517">
                  <c:v>375</c:v>
                </c:pt>
                <c:pt idx="2518">
                  <c:v>380</c:v>
                </c:pt>
                <c:pt idx="2519">
                  <c:v>380</c:v>
                </c:pt>
                <c:pt idx="2520">
                  <c:v>391</c:v>
                </c:pt>
                <c:pt idx="2521">
                  <c:v>386</c:v>
                </c:pt>
                <c:pt idx="2522">
                  <c:v>382</c:v>
                </c:pt>
                <c:pt idx="2523">
                  <c:v>366</c:v>
                </c:pt>
                <c:pt idx="2524">
                  <c:v>360</c:v>
                </c:pt>
                <c:pt idx="2525">
                  <c:v>344</c:v>
                </c:pt>
                <c:pt idx="2526">
                  <c:v>353</c:v>
                </c:pt>
                <c:pt idx="2527">
                  <c:v>351</c:v>
                </c:pt>
                <c:pt idx="2528">
                  <c:v>384</c:v>
                </c:pt>
                <c:pt idx="2529">
                  <c:v>369</c:v>
                </c:pt>
                <c:pt idx="2530">
                  <c:v>381</c:v>
                </c:pt>
                <c:pt idx="2531">
                  <c:v>372</c:v>
                </c:pt>
                <c:pt idx="2532">
                  <c:v>353</c:v>
                </c:pt>
                <c:pt idx="2533">
                  <c:v>362</c:v>
                </c:pt>
                <c:pt idx="2534">
                  <c:v>368</c:v>
                </c:pt>
                <c:pt idx="2535">
                  <c:v>364</c:v>
                </c:pt>
                <c:pt idx="2536">
                  <c:v>374</c:v>
                </c:pt>
                <c:pt idx="2537">
                  <c:v>368</c:v>
                </c:pt>
                <c:pt idx="2538">
                  <c:v>389</c:v>
                </c:pt>
                <c:pt idx="2539">
                  <c:v>388</c:v>
                </c:pt>
                <c:pt idx="2540">
                  <c:v>379</c:v>
                </c:pt>
                <c:pt idx="2541">
                  <c:v>378</c:v>
                </c:pt>
                <c:pt idx="2542">
                  <c:v>387</c:v>
                </c:pt>
                <c:pt idx="2543">
                  <c:v>369</c:v>
                </c:pt>
                <c:pt idx="2544">
                  <c:v>388</c:v>
                </c:pt>
                <c:pt idx="2545">
                  <c:v>377</c:v>
                </c:pt>
                <c:pt idx="2546">
                  <c:v>376</c:v>
                </c:pt>
                <c:pt idx="2547">
                  <c:v>375</c:v>
                </c:pt>
                <c:pt idx="2548">
                  <c:v>372</c:v>
                </c:pt>
                <c:pt idx="2549">
                  <c:v>368</c:v>
                </c:pt>
                <c:pt idx="2550">
                  <c:v>385</c:v>
                </c:pt>
                <c:pt idx="2551">
                  <c:v>386</c:v>
                </c:pt>
                <c:pt idx="2552">
                  <c:v>382</c:v>
                </c:pt>
                <c:pt idx="2553">
                  <c:v>378</c:v>
                </c:pt>
                <c:pt idx="2554">
                  <c:v>382</c:v>
                </c:pt>
                <c:pt idx="2555">
                  <c:v>386</c:v>
                </c:pt>
                <c:pt idx="2556">
                  <c:v>387</c:v>
                </c:pt>
                <c:pt idx="2557">
                  <c:v>382</c:v>
                </c:pt>
                <c:pt idx="2558">
                  <c:v>381</c:v>
                </c:pt>
                <c:pt idx="2559">
                  <c:v>383</c:v>
                </c:pt>
                <c:pt idx="2560">
                  <c:v>395</c:v>
                </c:pt>
                <c:pt idx="2561">
                  <c:v>393</c:v>
                </c:pt>
                <c:pt idx="2562">
                  <c:v>380</c:v>
                </c:pt>
                <c:pt idx="2563">
                  <c:v>396</c:v>
                </c:pt>
                <c:pt idx="2564">
                  <c:v>402</c:v>
                </c:pt>
                <c:pt idx="2565">
                  <c:v>386</c:v>
                </c:pt>
                <c:pt idx="2566">
                  <c:v>378</c:v>
                </c:pt>
                <c:pt idx="2567">
                  <c:v>384</c:v>
                </c:pt>
                <c:pt idx="2568">
                  <c:v>375</c:v>
                </c:pt>
                <c:pt idx="2569">
                  <c:v>367</c:v>
                </c:pt>
                <c:pt idx="2570">
                  <c:v>372</c:v>
                </c:pt>
                <c:pt idx="2571">
                  <c:v>383</c:v>
                </c:pt>
                <c:pt idx="2572">
                  <c:v>381</c:v>
                </c:pt>
                <c:pt idx="2573">
                  <c:v>352</c:v>
                </c:pt>
                <c:pt idx="2574">
                  <c:v>364</c:v>
                </c:pt>
                <c:pt idx="2575">
                  <c:v>353</c:v>
                </c:pt>
                <c:pt idx="2576">
                  <c:v>365</c:v>
                </c:pt>
                <c:pt idx="2577">
                  <c:v>361</c:v>
                </c:pt>
                <c:pt idx="2578">
                  <c:v>375</c:v>
                </c:pt>
                <c:pt idx="2579">
                  <c:v>353</c:v>
                </c:pt>
                <c:pt idx="2580">
                  <c:v>358</c:v>
                </c:pt>
                <c:pt idx="2581">
                  <c:v>348</c:v>
                </c:pt>
                <c:pt idx="2582">
                  <c:v>349</c:v>
                </c:pt>
                <c:pt idx="2583">
                  <c:v>356</c:v>
                </c:pt>
                <c:pt idx="2584">
                  <c:v>361</c:v>
                </c:pt>
                <c:pt idx="2585">
                  <c:v>355</c:v>
                </c:pt>
                <c:pt idx="2586">
                  <c:v>362</c:v>
                </c:pt>
                <c:pt idx="2587">
                  <c:v>353</c:v>
                </c:pt>
                <c:pt idx="2588">
                  <c:v>359</c:v>
                </c:pt>
                <c:pt idx="2589">
                  <c:v>375</c:v>
                </c:pt>
                <c:pt idx="2590">
                  <c:v>379</c:v>
                </c:pt>
                <c:pt idx="2591">
                  <c:v>378</c:v>
                </c:pt>
                <c:pt idx="2592">
                  <c:v>378</c:v>
                </c:pt>
                <c:pt idx="2593">
                  <c:v>382</c:v>
                </c:pt>
                <c:pt idx="2594">
                  <c:v>385</c:v>
                </c:pt>
                <c:pt idx="2595">
                  <c:v>386</c:v>
                </c:pt>
                <c:pt idx="2596">
                  <c:v>381</c:v>
                </c:pt>
                <c:pt idx="2597">
                  <c:v>370</c:v>
                </c:pt>
                <c:pt idx="2598">
                  <c:v>357</c:v>
                </c:pt>
                <c:pt idx="2599">
                  <c:v>377</c:v>
                </c:pt>
                <c:pt idx="2600">
                  <c:v>372</c:v>
                </c:pt>
                <c:pt idx="2601">
                  <c:v>375</c:v>
                </c:pt>
                <c:pt idx="2602">
                  <c:v>372</c:v>
                </c:pt>
                <c:pt idx="2603">
                  <c:v>367</c:v>
                </c:pt>
                <c:pt idx="2604">
                  <c:v>367</c:v>
                </c:pt>
                <c:pt idx="2605">
                  <c:v>344</c:v>
                </c:pt>
                <c:pt idx="2606">
                  <c:v>382</c:v>
                </c:pt>
                <c:pt idx="2607">
                  <c:v>367</c:v>
                </c:pt>
                <c:pt idx="2608">
                  <c:v>371</c:v>
                </c:pt>
                <c:pt idx="2609">
                  <c:v>361</c:v>
                </c:pt>
                <c:pt idx="2610">
                  <c:v>375</c:v>
                </c:pt>
                <c:pt idx="2611">
                  <c:v>372</c:v>
                </c:pt>
                <c:pt idx="2612">
                  <c:v>376</c:v>
                </c:pt>
                <c:pt idx="2613">
                  <c:v>359</c:v>
                </c:pt>
                <c:pt idx="2614">
                  <c:v>367</c:v>
                </c:pt>
                <c:pt idx="2615">
                  <c:v>371</c:v>
                </c:pt>
                <c:pt idx="2616">
                  <c:v>363</c:v>
                </c:pt>
                <c:pt idx="2617">
                  <c:v>361</c:v>
                </c:pt>
                <c:pt idx="2618">
                  <c:v>374</c:v>
                </c:pt>
                <c:pt idx="2619">
                  <c:v>390</c:v>
                </c:pt>
                <c:pt idx="2620">
                  <c:v>393</c:v>
                </c:pt>
                <c:pt idx="2621">
                  <c:v>383</c:v>
                </c:pt>
                <c:pt idx="2622">
                  <c:v>382</c:v>
                </c:pt>
                <c:pt idx="2623">
                  <c:v>375</c:v>
                </c:pt>
                <c:pt idx="2624">
                  <c:v>360</c:v>
                </c:pt>
                <c:pt idx="2625">
                  <c:v>372</c:v>
                </c:pt>
                <c:pt idx="2626">
                  <c:v>366</c:v>
                </c:pt>
                <c:pt idx="2627">
                  <c:v>378</c:v>
                </c:pt>
                <c:pt idx="2628">
                  <c:v>362</c:v>
                </c:pt>
                <c:pt idx="2629">
                  <c:v>343</c:v>
                </c:pt>
                <c:pt idx="2630">
                  <c:v>348</c:v>
                </c:pt>
                <c:pt idx="2631">
                  <c:v>330</c:v>
                </c:pt>
                <c:pt idx="2632">
                  <c:v>329</c:v>
                </c:pt>
                <c:pt idx="2633">
                  <c:v>363</c:v>
                </c:pt>
                <c:pt idx="2634">
                  <c:v>354</c:v>
                </c:pt>
                <c:pt idx="2635">
                  <c:v>344</c:v>
                </c:pt>
                <c:pt idx="2636">
                  <c:v>349</c:v>
                </c:pt>
                <c:pt idx="2637">
                  <c:v>339</c:v>
                </c:pt>
                <c:pt idx="2638">
                  <c:v>345</c:v>
                </c:pt>
                <c:pt idx="2639">
                  <c:v>355</c:v>
                </c:pt>
                <c:pt idx="2640">
                  <c:v>359</c:v>
                </c:pt>
                <c:pt idx="2641">
                  <c:v>356</c:v>
                </c:pt>
                <c:pt idx="2642">
                  <c:v>369</c:v>
                </c:pt>
                <c:pt idx="2643">
                  <c:v>371</c:v>
                </c:pt>
                <c:pt idx="2644">
                  <c:v>367</c:v>
                </c:pt>
                <c:pt idx="2645">
                  <c:v>361</c:v>
                </c:pt>
                <c:pt idx="2646">
                  <c:v>380</c:v>
                </c:pt>
                <c:pt idx="2647">
                  <c:v>377</c:v>
                </c:pt>
                <c:pt idx="2648">
                  <c:v>379</c:v>
                </c:pt>
                <c:pt idx="2649">
                  <c:v>382</c:v>
                </c:pt>
                <c:pt idx="2650">
                  <c:v>364</c:v>
                </c:pt>
                <c:pt idx="2651">
                  <c:v>359</c:v>
                </c:pt>
                <c:pt idx="2652">
                  <c:v>373</c:v>
                </c:pt>
                <c:pt idx="2653">
                  <c:v>373</c:v>
                </c:pt>
                <c:pt idx="2654">
                  <c:v>374</c:v>
                </c:pt>
                <c:pt idx="2655">
                  <c:v>362</c:v>
                </c:pt>
                <c:pt idx="2656">
                  <c:v>351</c:v>
                </c:pt>
                <c:pt idx="2657">
                  <c:v>369</c:v>
                </c:pt>
                <c:pt idx="2658">
                  <c:v>364</c:v>
                </c:pt>
                <c:pt idx="2659">
                  <c:v>374</c:v>
                </c:pt>
                <c:pt idx="2660">
                  <c:v>355</c:v>
                </c:pt>
                <c:pt idx="2661">
                  <c:v>355</c:v>
                </c:pt>
                <c:pt idx="2662">
                  <c:v>350</c:v>
                </c:pt>
                <c:pt idx="2663">
                  <c:v>353</c:v>
                </c:pt>
                <c:pt idx="2664">
                  <c:v>347</c:v>
                </c:pt>
                <c:pt idx="2665">
                  <c:v>366</c:v>
                </c:pt>
                <c:pt idx="2666">
                  <c:v>377</c:v>
                </c:pt>
                <c:pt idx="2667">
                  <c:v>358</c:v>
                </c:pt>
                <c:pt idx="2668">
                  <c:v>379</c:v>
                </c:pt>
                <c:pt idx="2669">
                  <c:v>362</c:v>
                </c:pt>
                <c:pt idx="2670">
                  <c:v>377</c:v>
                </c:pt>
                <c:pt idx="2671">
                  <c:v>363</c:v>
                </c:pt>
                <c:pt idx="2672">
                  <c:v>360</c:v>
                </c:pt>
                <c:pt idx="2673">
                  <c:v>358</c:v>
                </c:pt>
                <c:pt idx="2674">
                  <c:v>370</c:v>
                </c:pt>
                <c:pt idx="2675">
                  <c:v>365</c:v>
                </c:pt>
                <c:pt idx="2676">
                  <c:v>368</c:v>
                </c:pt>
                <c:pt idx="2677">
                  <c:v>331</c:v>
                </c:pt>
                <c:pt idx="2678">
                  <c:v>359</c:v>
                </c:pt>
                <c:pt idx="2679">
                  <c:v>375</c:v>
                </c:pt>
                <c:pt idx="2680">
                  <c:v>339</c:v>
                </c:pt>
                <c:pt idx="2681">
                  <c:v>360</c:v>
                </c:pt>
                <c:pt idx="2682">
                  <c:v>365</c:v>
                </c:pt>
                <c:pt idx="2683">
                  <c:v>360</c:v>
                </c:pt>
                <c:pt idx="2684">
                  <c:v>356</c:v>
                </c:pt>
                <c:pt idx="2685">
                  <c:v>358</c:v>
                </c:pt>
                <c:pt idx="2686">
                  <c:v>353</c:v>
                </c:pt>
                <c:pt idx="2687">
                  <c:v>358</c:v>
                </c:pt>
                <c:pt idx="2688">
                  <c:v>348</c:v>
                </c:pt>
                <c:pt idx="2689">
                  <c:v>354</c:v>
                </c:pt>
                <c:pt idx="2690">
                  <c:v>358</c:v>
                </c:pt>
                <c:pt idx="2691">
                  <c:v>349</c:v>
                </c:pt>
                <c:pt idx="2692">
                  <c:v>344</c:v>
                </c:pt>
                <c:pt idx="2693">
                  <c:v>352</c:v>
                </c:pt>
                <c:pt idx="2694">
                  <c:v>361</c:v>
                </c:pt>
                <c:pt idx="2695">
                  <c:v>377</c:v>
                </c:pt>
                <c:pt idx="2696">
                  <c:v>362</c:v>
                </c:pt>
                <c:pt idx="2697">
                  <c:v>350</c:v>
                </c:pt>
                <c:pt idx="2698">
                  <c:v>364</c:v>
                </c:pt>
                <c:pt idx="2699">
                  <c:v>349</c:v>
                </c:pt>
                <c:pt idx="2700">
                  <c:v>338</c:v>
                </c:pt>
                <c:pt idx="2701">
                  <c:v>362</c:v>
                </c:pt>
                <c:pt idx="2702">
                  <c:v>371</c:v>
                </c:pt>
                <c:pt idx="2703">
                  <c:v>345</c:v>
                </c:pt>
                <c:pt idx="2704">
                  <c:v>353</c:v>
                </c:pt>
                <c:pt idx="2705">
                  <c:v>360</c:v>
                </c:pt>
                <c:pt idx="2706">
                  <c:v>359</c:v>
                </c:pt>
                <c:pt idx="2707">
                  <c:v>341</c:v>
                </c:pt>
                <c:pt idx="2708">
                  <c:v>342</c:v>
                </c:pt>
                <c:pt idx="2709">
                  <c:v>352</c:v>
                </c:pt>
                <c:pt idx="2710">
                  <c:v>360</c:v>
                </c:pt>
                <c:pt idx="2711">
                  <c:v>361</c:v>
                </c:pt>
                <c:pt idx="2712">
                  <c:v>370</c:v>
                </c:pt>
                <c:pt idx="2713">
                  <c:v>352</c:v>
                </c:pt>
                <c:pt idx="2714">
                  <c:v>392</c:v>
                </c:pt>
                <c:pt idx="2715">
                  <c:v>373</c:v>
                </c:pt>
                <c:pt idx="2716">
                  <c:v>370</c:v>
                </c:pt>
                <c:pt idx="2717">
                  <c:v>356</c:v>
                </c:pt>
                <c:pt idx="2718">
                  <c:v>369</c:v>
                </c:pt>
                <c:pt idx="2719">
                  <c:v>384</c:v>
                </c:pt>
                <c:pt idx="2720">
                  <c:v>358</c:v>
                </c:pt>
                <c:pt idx="2721">
                  <c:v>368</c:v>
                </c:pt>
                <c:pt idx="2722">
                  <c:v>393</c:v>
                </c:pt>
                <c:pt idx="2723">
                  <c:v>392</c:v>
                </c:pt>
                <c:pt idx="2724">
                  <c:v>370</c:v>
                </c:pt>
                <c:pt idx="2725">
                  <c:v>390</c:v>
                </c:pt>
                <c:pt idx="2726">
                  <c:v>377</c:v>
                </c:pt>
                <c:pt idx="2727">
                  <c:v>378</c:v>
                </c:pt>
                <c:pt idx="2728">
                  <c:v>376</c:v>
                </c:pt>
                <c:pt idx="2729">
                  <c:v>389</c:v>
                </c:pt>
                <c:pt idx="2730">
                  <c:v>385</c:v>
                </c:pt>
                <c:pt idx="2731">
                  <c:v>391</c:v>
                </c:pt>
                <c:pt idx="2732">
                  <c:v>366</c:v>
                </c:pt>
                <c:pt idx="2733">
                  <c:v>353</c:v>
                </c:pt>
                <c:pt idx="2734">
                  <c:v>332</c:v>
                </c:pt>
                <c:pt idx="2735">
                  <c:v>367</c:v>
                </c:pt>
                <c:pt idx="2736">
                  <c:v>369</c:v>
                </c:pt>
                <c:pt idx="2737">
                  <c:v>368</c:v>
                </c:pt>
                <c:pt idx="2738">
                  <c:v>370</c:v>
                </c:pt>
                <c:pt idx="2739">
                  <c:v>377</c:v>
                </c:pt>
                <c:pt idx="2740">
                  <c:v>381</c:v>
                </c:pt>
                <c:pt idx="2741">
                  <c:v>358</c:v>
                </c:pt>
                <c:pt idx="2742">
                  <c:v>365</c:v>
                </c:pt>
                <c:pt idx="2743">
                  <c:v>356</c:v>
                </c:pt>
                <c:pt idx="2744">
                  <c:v>378</c:v>
                </c:pt>
                <c:pt idx="2745">
                  <c:v>363</c:v>
                </c:pt>
                <c:pt idx="2746">
                  <c:v>370</c:v>
                </c:pt>
                <c:pt idx="2747">
                  <c:v>353</c:v>
                </c:pt>
                <c:pt idx="2748">
                  <c:v>368</c:v>
                </c:pt>
                <c:pt idx="2749">
                  <c:v>386</c:v>
                </c:pt>
                <c:pt idx="2750">
                  <c:v>378</c:v>
                </c:pt>
                <c:pt idx="2751">
                  <c:v>381</c:v>
                </c:pt>
                <c:pt idx="2752">
                  <c:v>394</c:v>
                </c:pt>
                <c:pt idx="2753">
                  <c:v>399</c:v>
                </c:pt>
                <c:pt idx="2754">
                  <c:v>393</c:v>
                </c:pt>
                <c:pt idx="2755">
                  <c:v>391</c:v>
                </c:pt>
                <c:pt idx="2756">
                  <c:v>391</c:v>
                </c:pt>
                <c:pt idx="2757">
                  <c:v>371</c:v>
                </c:pt>
                <c:pt idx="2758">
                  <c:v>402</c:v>
                </c:pt>
                <c:pt idx="2759">
                  <c:v>384</c:v>
                </c:pt>
                <c:pt idx="2760">
                  <c:v>390</c:v>
                </c:pt>
                <c:pt idx="2761">
                  <c:v>399</c:v>
                </c:pt>
                <c:pt idx="2762">
                  <c:v>399</c:v>
                </c:pt>
                <c:pt idx="2763">
                  <c:v>402</c:v>
                </c:pt>
                <c:pt idx="2764">
                  <c:v>394</c:v>
                </c:pt>
                <c:pt idx="2765">
                  <c:v>392</c:v>
                </c:pt>
                <c:pt idx="2766">
                  <c:v>393</c:v>
                </c:pt>
                <c:pt idx="2767">
                  <c:v>386</c:v>
                </c:pt>
                <c:pt idx="2768">
                  <c:v>399</c:v>
                </c:pt>
                <c:pt idx="2769">
                  <c:v>385</c:v>
                </c:pt>
                <c:pt idx="2770">
                  <c:v>387</c:v>
                </c:pt>
                <c:pt idx="2771">
                  <c:v>393</c:v>
                </c:pt>
                <c:pt idx="2772">
                  <c:v>386</c:v>
                </c:pt>
                <c:pt idx="2773">
                  <c:v>410</c:v>
                </c:pt>
                <c:pt idx="2774">
                  <c:v>382</c:v>
                </c:pt>
                <c:pt idx="2775">
                  <c:v>383</c:v>
                </c:pt>
                <c:pt idx="2776">
                  <c:v>402</c:v>
                </c:pt>
                <c:pt idx="2777">
                  <c:v>384</c:v>
                </c:pt>
                <c:pt idx="2778">
                  <c:v>387</c:v>
                </c:pt>
                <c:pt idx="2779">
                  <c:v>380</c:v>
                </c:pt>
                <c:pt idx="2780">
                  <c:v>386</c:v>
                </c:pt>
                <c:pt idx="2781">
                  <c:v>383</c:v>
                </c:pt>
                <c:pt idx="2782">
                  <c:v>394</c:v>
                </c:pt>
                <c:pt idx="2783">
                  <c:v>394</c:v>
                </c:pt>
                <c:pt idx="2784">
                  <c:v>384</c:v>
                </c:pt>
                <c:pt idx="2785">
                  <c:v>397</c:v>
                </c:pt>
                <c:pt idx="2786">
                  <c:v>402</c:v>
                </c:pt>
                <c:pt idx="2787">
                  <c:v>410</c:v>
                </c:pt>
                <c:pt idx="2788">
                  <c:v>389</c:v>
                </c:pt>
                <c:pt idx="2789">
                  <c:v>383</c:v>
                </c:pt>
                <c:pt idx="2790">
                  <c:v>385</c:v>
                </c:pt>
                <c:pt idx="2791">
                  <c:v>375</c:v>
                </c:pt>
                <c:pt idx="2792">
                  <c:v>374</c:v>
                </c:pt>
                <c:pt idx="2793">
                  <c:v>373</c:v>
                </c:pt>
                <c:pt idx="2794">
                  <c:v>373</c:v>
                </c:pt>
                <c:pt idx="2795">
                  <c:v>389</c:v>
                </c:pt>
                <c:pt idx="2796">
                  <c:v>381</c:v>
                </c:pt>
                <c:pt idx="2797">
                  <c:v>374</c:v>
                </c:pt>
                <c:pt idx="2798">
                  <c:v>372</c:v>
                </c:pt>
                <c:pt idx="2799">
                  <c:v>374</c:v>
                </c:pt>
                <c:pt idx="2800">
                  <c:v>366</c:v>
                </c:pt>
                <c:pt idx="2801">
                  <c:v>369</c:v>
                </c:pt>
                <c:pt idx="2802">
                  <c:v>380</c:v>
                </c:pt>
                <c:pt idx="2803">
                  <c:v>392</c:v>
                </c:pt>
                <c:pt idx="2804">
                  <c:v>382</c:v>
                </c:pt>
                <c:pt idx="2805">
                  <c:v>386</c:v>
                </c:pt>
                <c:pt idx="2806">
                  <c:v>379</c:v>
                </c:pt>
                <c:pt idx="2807">
                  <c:v>383</c:v>
                </c:pt>
                <c:pt idx="2808">
                  <c:v>395</c:v>
                </c:pt>
                <c:pt idx="2809">
                  <c:v>386</c:v>
                </c:pt>
                <c:pt idx="2810">
                  <c:v>396</c:v>
                </c:pt>
                <c:pt idx="2811">
                  <c:v>359</c:v>
                </c:pt>
                <c:pt idx="2812">
                  <c:v>356</c:v>
                </c:pt>
                <c:pt idx="2813">
                  <c:v>389</c:v>
                </c:pt>
                <c:pt idx="2814">
                  <c:v>380</c:v>
                </c:pt>
                <c:pt idx="2815">
                  <c:v>382</c:v>
                </c:pt>
                <c:pt idx="2816">
                  <c:v>375</c:v>
                </c:pt>
                <c:pt idx="2817">
                  <c:v>400</c:v>
                </c:pt>
                <c:pt idx="2818">
                  <c:v>405</c:v>
                </c:pt>
                <c:pt idx="2819">
                  <c:v>388</c:v>
                </c:pt>
                <c:pt idx="2820">
                  <c:v>376</c:v>
                </c:pt>
                <c:pt idx="2821">
                  <c:v>379</c:v>
                </c:pt>
                <c:pt idx="2822">
                  <c:v>360</c:v>
                </c:pt>
                <c:pt idx="2823">
                  <c:v>363</c:v>
                </c:pt>
                <c:pt idx="2824">
                  <c:v>388</c:v>
                </c:pt>
                <c:pt idx="2825">
                  <c:v>378</c:v>
                </c:pt>
                <c:pt idx="2826">
                  <c:v>361</c:v>
                </c:pt>
                <c:pt idx="2827">
                  <c:v>347</c:v>
                </c:pt>
                <c:pt idx="2828">
                  <c:v>355</c:v>
                </c:pt>
                <c:pt idx="2829">
                  <c:v>365</c:v>
                </c:pt>
                <c:pt idx="2830">
                  <c:v>353</c:v>
                </c:pt>
                <c:pt idx="2831">
                  <c:v>349</c:v>
                </c:pt>
                <c:pt idx="2832">
                  <c:v>349</c:v>
                </c:pt>
                <c:pt idx="2833">
                  <c:v>351</c:v>
                </c:pt>
                <c:pt idx="2834">
                  <c:v>357</c:v>
                </c:pt>
                <c:pt idx="2835">
                  <c:v>378</c:v>
                </c:pt>
                <c:pt idx="2836">
                  <c:v>376</c:v>
                </c:pt>
                <c:pt idx="2837">
                  <c:v>381</c:v>
                </c:pt>
                <c:pt idx="2838">
                  <c:v>380</c:v>
                </c:pt>
                <c:pt idx="2839">
                  <c:v>373</c:v>
                </c:pt>
                <c:pt idx="2840">
                  <c:v>382</c:v>
                </c:pt>
                <c:pt idx="2841">
                  <c:v>387</c:v>
                </c:pt>
                <c:pt idx="2842">
                  <c:v>376</c:v>
                </c:pt>
                <c:pt idx="2843">
                  <c:v>364</c:v>
                </c:pt>
                <c:pt idx="2844">
                  <c:v>356</c:v>
                </c:pt>
                <c:pt idx="2845">
                  <c:v>364</c:v>
                </c:pt>
                <c:pt idx="2846">
                  <c:v>367</c:v>
                </c:pt>
                <c:pt idx="2847">
                  <c:v>359</c:v>
                </c:pt>
                <c:pt idx="2848">
                  <c:v>372</c:v>
                </c:pt>
                <c:pt idx="2849">
                  <c:v>374</c:v>
                </c:pt>
                <c:pt idx="2850">
                  <c:v>386</c:v>
                </c:pt>
                <c:pt idx="2851">
                  <c:v>370</c:v>
                </c:pt>
                <c:pt idx="2852">
                  <c:v>394</c:v>
                </c:pt>
                <c:pt idx="2853">
                  <c:v>389</c:v>
                </c:pt>
                <c:pt idx="2854">
                  <c:v>394</c:v>
                </c:pt>
                <c:pt idx="2855">
                  <c:v>373</c:v>
                </c:pt>
                <c:pt idx="2856">
                  <c:v>393</c:v>
                </c:pt>
                <c:pt idx="2857">
                  <c:v>388</c:v>
                </c:pt>
                <c:pt idx="2858">
                  <c:v>420</c:v>
                </c:pt>
                <c:pt idx="2859">
                  <c:v>405</c:v>
                </c:pt>
                <c:pt idx="2860">
                  <c:v>410</c:v>
                </c:pt>
                <c:pt idx="2861">
                  <c:v>402</c:v>
                </c:pt>
                <c:pt idx="2862">
                  <c:v>411</c:v>
                </c:pt>
                <c:pt idx="2863">
                  <c:v>403</c:v>
                </c:pt>
                <c:pt idx="2864">
                  <c:v>396</c:v>
                </c:pt>
                <c:pt idx="2865">
                  <c:v>389</c:v>
                </c:pt>
                <c:pt idx="2866">
                  <c:v>380</c:v>
                </c:pt>
                <c:pt idx="2867">
                  <c:v>390</c:v>
                </c:pt>
                <c:pt idx="2868">
                  <c:v>394</c:v>
                </c:pt>
                <c:pt idx="2869">
                  <c:v>379</c:v>
                </c:pt>
                <c:pt idx="2870">
                  <c:v>396</c:v>
                </c:pt>
                <c:pt idx="2871">
                  <c:v>392</c:v>
                </c:pt>
                <c:pt idx="2872">
                  <c:v>407</c:v>
                </c:pt>
                <c:pt idx="2873">
                  <c:v>385</c:v>
                </c:pt>
                <c:pt idx="2874">
                  <c:v>379</c:v>
                </c:pt>
                <c:pt idx="2875">
                  <c:v>385</c:v>
                </c:pt>
                <c:pt idx="2876">
                  <c:v>366</c:v>
                </c:pt>
                <c:pt idx="2877">
                  <c:v>366</c:v>
                </c:pt>
                <c:pt idx="2878">
                  <c:v>377</c:v>
                </c:pt>
                <c:pt idx="2879">
                  <c:v>369</c:v>
                </c:pt>
                <c:pt idx="2880">
                  <c:v>383</c:v>
                </c:pt>
                <c:pt idx="2881">
                  <c:v>372</c:v>
                </c:pt>
                <c:pt idx="2882">
                  <c:v>379</c:v>
                </c:pt>
                <c:pt idx="2883">
                  <c:v>381</c:v>
                </c:pt>
                <c:pt idx="2884">
                  <c:v>381</c:v>
                </c:pt>
                <c:pt idx="2885">
                  <c:v>396</c:v>
                </c:pt>
                <c:pt idx="2886">
                  <c:v>388</c:v>
                </c:pt>
                <c:pt idx="2887">
                  <c:v>385</c:v>
                </c:pt>
                <c:pt idx="2888">
                  <c:v>393</c:v>
                </c:pt>
                <c:pt idx="2889">
                  <c:v>389</c:v>
                </c:pt>
                <c:pt idx="2890">
                  <c:v>398</c:v>
                </c:pt>
                <c:pt idx="2891">
                  <c:v>384</c:v>
                </c:pt>
                <c:pt idx="2892">
                  <c:v>397</c:v>
                </c:pt>
                <c:pt idx="2893">
                  <c:v>390</c:v>
                </c:pt>
                <c:pt idx="2894">
                  <c:v>382</c:v>
                </c:pt>
                <c:pt idx="2895">
                  <c:v>387</c:v>
                </c:pt>
                <c:pt idx="2896">
                  <c:v>384</c:v>
                </c:pt>
                <c:pt idx="2897">
                  <c:v>378</c:v>
                </c:pt>
                <c:pt idx="2898">
                  <c:v>399</c:v>
                </c:pt>
                <c:pt idx="2899">
                  <c:v>397</c:v>
                </c:pt>
                <c:pt idx="2900">
                  <c:v>388</c:v>
                </c:pt>
                <c:pt idx="2901">
                  <c:v>399</c:v>
                </c:pt>
                <c:pt idx="2902">
                  <c:v>404</c:v>
                </c:pt>
                <c:pt idx="2903">
                  <c:v>409</c:v>
                </c:pt>
                <c:pt idx="2904">
                  <c:v>400</c:v>
                </c:pt>
                <c:pt idx="2905">
                  <c:v>398</c:v>
                </c:pt>
                <c:pt idx="2906">
                  <c:v>399</c:v>
                </c:pt>
                <c:pt idx="2907">
                  <c:v>402</c:v>
                </c:pt>
                <c:pt idx="2908">
                  <c:v>390</c:v>
                </c:pt>
                <c:pt idx="2909">
                  <c:v>392</c:v>
                </c:pt>
                <c:pt idx="2910">
                  <c:v>393</c:v>
                </c:pt>
                <c:pt idx="2911">
                  <c:v>398</c:v>
                </c:pt>
                <c:pt idx="2912">
                  <c:v>386</c:v>
                </c:pt>
                <c:pt idx="2913">
                  <c:v>391</c:v>
                </c:pt>
                <c:pt idx="2914">
                  <c:v>397</c:v>
                </c:pt>
                <c:pt idx="2915">
                  <c:v>389</c:v>
                </c:pt>
                <c:pt idx="2916">
                  <c:v>403</c:v>
                </c:pt>
                <c:pt idx="2917">
                  <c:v>395</c:v>
                </c:pt>
                <c:pt idx="2918">
                  <c:v>372</c:v>
                </c:pt>
                <c:pt idx="2919">
                  <c:v>389</c:v>
                </c:pt>
                <c:pt idx="2920">
                  <c:v>372</c:v>
                </c:pt>
                <c:pt idx="2921">
                  <c:v>376</c:v>
                </c:pt>
                <c:pt idx="2922">
                  <c:v>372</c:v>
                </c:pt>
                <c:pt idx="2923">
                  <c:v>376</c:v>
                </c:pt>
                <c:pt idx="2924">
                  <c:v>376</c:v>
                </c:pt>
                <c:pt idx="2925">
                  <c:v>377</c:v>
                </c:pt>
                <c:pt idx="2926">
                  <c:v>377</c:v>
                </c:pt>
                <c:pt idx="2927">
                  <c:v>373</c:v>
                </c:pt>
                <c:pt idx="2928">
                  <c:v>382</c:v>
                </c:pt>
                <c:pt idx="2929">
                  <c:v>380</c:v>
                </c:pt>
                <c:pt idx="2930">
                  <c:v>366</c:v>
                </c:pt>
                <c:pt idx="2931">
                  <c:v>380</c:v>
                </c:pt>
                <c:pt idx="2932">
                  <c:v>366</c:v>
                </c:pt>
                <c:pt idx="2933">
                  <c:v>359</c:v>
                </c:pt>
                <c:pt idx="2934">
                  <c:v>349</c:v>
                </c:pt>
                <c:pt idx="2935">
                  <c:v>358</c:v>
                </c:pt>
                <c:pt idx="2936">
                  <c:v>368</c:v>
                </c:pt>
                <c:pt idx="2937">
                  <c:v>349</c:v>
                </c:pt>
                <c:pt idx="2938">
                  <c:v>371</c:v>
                </c:pt>
                <c:pt idx="2939">
                  <c:v>353</c:v>
                </c:pt>
                <c:pt idx="2940">
                  <c:v>358</c:v>
                </c:pt>
                <c:pt idx="2941">
                  <c:v>373</c:v>
                </c:pt>
                <c:pt idx="2942">
                  <c:v>364</c:v>
                </c:pt>
                <c:pt idx="2943">
                  <c:v>372</c:v>
                </c:pt>
                <c:pt idx="2944">
                  <c:v>362</c:v>
                </c:pt>
                <c:pt idx="2945">
                  <c:v>381</c:v>
                </c:pt>
                <c:pt idx="2946">
                  <c:v>371</c:v>
                </c:pt>
                <c:pt idx="2947">
                  <c:v>378</c:v>
                </c:pt>
                <c:pt idx="2948">
                  <c:v>379</c:v>
                </c:pt>
                <c:pt idx="2949">
                  <c:v>360</c:v>
                </c:pt>
                <c:pt idx="2950">
                  <c:v>352</c:v>
                </c:pt>
                <c:pt idx="2951">
                  <c:v>370</c:v>
                </c:pt>
                <c:pt idx="2952">
                  <c:v>343</c:v>
                </c:pt>
                <c:pt idx="2953">
                  <c:v>346</c:v>
                </c:pt>
                <c:pt idx="2954">
                  <c:v>342</c:v>
                </c:pt>
                <c:pt idx="2955">
                  <c:v>376</c:v>
                </c:pt>
                <c:pt idx="2956">
                  <c:v>354</c:v>
                </c:pt>
                <c:pt idx="2957">
                  <c:v>349</c:v>
                </c:pt>
                <c:pt idx="2958">
                  <c:v>369</c:v>
                </c:pt>
                <c:pt idx="2959">
                  <c:v>352</c:v>
                </c:pt>
                <c:pt idx="2960">
                  <c:v>364</c:v>
                </c:pt>
                <c:pt idx="2961">
                  <c:v>362</c:v>
                </c:pt>
                <c:pt idx="2962">
                  <c:v>362</c:v>
                </c:pt>
                <c:pt idx="2963">
                  <c:v>357</c:v>
                </c:pt>
                <c:pt idx="2964">
                  <c:v>385</c:v>
                </c:pt>
                <c:pt idx="2965">
                  <c:v>361</c:v>
                </c:pt>
                <c:pt idx="2966">
                  <c:v>392</c:v>
                </c:pt>
                <c:pt idx="2967">
                  <c:v>384</c:v>
                </c:pt>
                <c:pt idx="2968">
                  <c:v>381</c:v>
                </c:pt>
                <c:pt idx="2969">
                  <c:v>383</c:v>
                </c:pt>
                <c:pt idx="2970">
                  <c:v>407</c:v>
                </c:pt>
                <c:pt idx="2971">
                  <c:v>391</c:v>
                </c:pt>
                <c:pt idx="2972">
                  <c:v>379</c:v>
                </c:pt>
                <c:pt idx="2973">
                  <c:v>389</c:v>
                </c:pt>
                <c:pt idx="2974">
                  <c:v>350</c:v>
                </c:pt>
                <c:pt idx="2975">
                  <c:v>371</c:v>
                </c:pt>
                <c:pt idx="2976">
                  <c:v>389</c:v>
                </c:pt>
                <c:pt idx="2977">
                  <c:v>411</c:v>
                </c:pt>
                <c:pt idx="2978">
                  <c:v>360</c:v>
                </c:pt>
                <c:pt idx="2979">
                  <c:v>343</c:v>
                </c:pt>
                <c:pt idx="2980">
                  <c:v>349</c:v>
                </c:pt>
                <c:pt idx="2981">
                  <c:v>369</c:v>
                </c:pt>
                <c:pt idx="2982">
                  <c:v>357</c:v>
                </c:pt>
                <c:pt idx="2983">
                  <c:v>363</c:v>
                </c:pt>
                <c:pt idx="2984">
                  <c:v>364</c:v>
                </c:pt>
                <c:pt idx="2985">
                  <c:v>394</c:v>
                </c:pt>
                <c:pt idx="2986">
                  <c:v>385</c:v>
                </c:pt>
                <c:pt idx="2987">
                  <c:v>374</c:v>
                </c:pt>
                <c:pt idx="2988">
                  <c:v>367</c:v>
                </c:pt>
                <c:pt idx="2989">
                  <c:v>367</c:v>
                </c:pt>
                <c:pt idx="2990">
                  <c:v>374</c:v>
                </c:pt>
                <c:pt idx="2991">
                  <c:v>382</c:v>
                </c:pt>
                <c:pt idx="2992">
                  <c:v>376</c:v>
                </c:pt>
                <c:pt idx="2993">
                  <c:v>375</c:v>
                </c:pt>
                <c:pt idx="2994">
                  <c:v>382</c:v>
                </c:pt>
                <c:pt idx="2995">
                  <c:v>383</c:v>
                </c:pt>
                <c:pt idx="2996">
                  <c:v>387</c:v>
                </c:pt>
                <c:pt idx="2997">
                  <c:v>365</c:v>
                </c:pt>
                <c:pt idx="2998">
                  <c:v>357</c:v>
                </c:pt>
                <c:pt idx="2999">
                  <c:v>374</c:v>
                </c:pt>
                <c:pt idx="3000">
                  <c:v>384</c:v>
                </c:pt>
                <c:pt idx="3001">
                  <c:v>382</c:v>
                </c:pt>
                <c:pt idx="3002">
                  <c:v>387</c:v>
                </c:pt>
                <c:pt idx="3003">
                  <c:v>400</c:v>
                </c:pt>
                <c:pt idx="3004">
                  <c:v>407</c:v>
                </c:pt>
                <c:pt idx="3005">
                  <c:v>387</c:v>
                </c:pt>
                <c:pt idx="3006">
                  <c:v>403</c:v>
                </c:pt>
                <c:pt idx="3007">
                  <c:v>390</c:v>
                </c:pt>
                <c:pt idx="3008">
                  <c:v>386</c:v>
                </c:pt>
                <c:pt idx="3009">
                  <c:v>335</c:v>
                </c:pt>
                <c:pt idx="3010">
                  <c:v>379</c:v>
                </c:pt>
                <c:pt idx="3011">
                  <c:v>389</c:v>
                </c:pt>
                <c:pt idx="3012">
                  <c:v>400</c:v>
                </c:pt>
                <c:pt idx="3013">
                  <c:v>425</c:v>
                </c:pt>
                <c:pt idx="3014">
                  <c:v>427</c:v>
                </c:pt>
                <c:pt idx="3015">
                  <c:v>426</c:v>
                </c:pt>
                <c:pt idx="3016">
                  <c:v>428</c:v>
                </c:pt>
                <c:pt idx="3017">
                  <c:v>421</c:v>
                </c:pt>
                <c:pt idx="3018">
                  <c:v>418</c:v>
                </c:pt>
                <c:pt idx="3019">
                  <c:v>405</c:v>
                </c:pt>
                <c:pt idx="3020">
                  <c:v>393</c:v>
                </c:pt>
                <c:pt idx="3021">
                  <c:v>376</c:v>
                </c:pt>
                <c:pt idx="3022">
                  <c:v>382</c:v>
                </c:pt>
                <c:pt idx="3023">
                  <c:v>377</c:v>
                </c:pt>
                <c:pt idx="3024">
                  <c:v>388</c:v>
                </c:pt>
                <c:pt idx="3025">
                  <c:v>371</c:v>
                </c:pt>
                <c:pt idx="3026">
                  <c:v>394</c:v>
                </c:pt>
                <c:pt idx="3027">
                  <c:v>372</c:v>
                </c:pt>
                <c:pt idx="3028">
                  <c:v>368</c:v>
                </c:pt>
                <c:pt idx="3029">
                  <c:v>391</c:v>
                </c:pt>
                <c:pt idx="3030">
                  <c:v>398</c:v>
                </c:pt>
                <c:pt idx="3031">
                  <c:v>398</c:v>
                </c:pt>
                <c:pt idx="3032">
                  <c:v>388</c:v>
                </c:pt>
                <c:pt idx="3033">
                  <c:v>392</c:v>
                </c:pt>
                <c:pt idx="3034">
                  <c:v>366</c:v>
                </c:pt>
                <c:pt idx="3035">
                  <c:v>358</c:v>
                </c:pt>
                <c:pt idx="3036">
                  <c:v>371</c:v>
                </c:pt>
                <c:pt idx="3037">
                  <c:v>372</c:v>
                </c:pt>
                <c:pt idx="3038">
                  <c:v>406</c:v>
                </c:pt>
                <c:pt idx="3039">
                  <c:v>386</c:v>
                </c:pt>
                <c:pt idx="3040">
                  <c:v>388</c:v>
                </c:pt>
                <c:pt idx="3041">
                  <c:v>386</c:v>
                </c:pt>
                <c:pt idx="3042">
                  <c:v>387</c:v>
                </c:pt>
                <c:pt idx="3043">
                  <c:v>396</c:v>
                </c:pt>
                <c:pt idx="3044">
                  <c:v>409</c:v>
                </c:pt>
                <c:pt idx="3045">
                  <c:v>378</c:v>
                </c:pt>
                <c:pt idx="3046">
                  <c:v>373</c:v>
                </c:pt>
                <c:pt idx="3047">
                  <c:v>376</c:v>
                </c:pt>
                <c:pt idx="3048">
                  <c:v>385</c:v>
                </c:pt>
                <c:pt idx="3049">
                  <c:v>376</c:v>
                </c:pt>
                <c:pt idx="3050">
                  <c:v>359</c:v>
                </c:pt>
                <c:pt idx="3051">
                  <c:v>353</c:v>
                </c:pt>
                <c:pt idx="3052">
                  <c:v>359</c:v>
                </c:pt>
                <c:pt idx="3053">
                  <c:v>380</c:v>
                </c:pt>
                <c:pt idx="3054">
                  <c:v>396</c:v>
                </c:pt>
                <c:pt idx="3055">
                  <c:v>398</c:v>
                </c:pt>
                <c:pt idx="3056">
                  <c:v>370</c:v>
                </c:pt>
                <c:pt idx="3057">
                  <c:v>374</c:v>
                </c:pt>
                <c:pt idx="3058">
                  <c:v>383</c:v>
                </c:pt>
                <c:pt idx="3059">
                  <c:v>388</c:v>
                </c:pt>
                <c:pt idx="3060">
                  <c:v>357</c:v>
                </c:pt>
                <c:pt idx="3061">
                  <c:v>391</c:v>
                </c:pt>
                <c:pt idx="3062">
                  <c:v>366</c:v>
                </c:pt>
                <c:pt idx="3063">
                  <c:v>388</c:v>
                </c:pt>
                <c:pt idx="3064">
                  <c:v>377</c:v>
                </c:pt>
                <c:pt idx="3065">
                  <c:v>399</c:v>
                </c:pt>
                <c:pt idx="3066">
                  <c:v>379</c:v>
                </c:pt>
                <c:pt idx="3067">
                  <c:v>382</c:v>
                </c:pt>
                <c:pt idx="3068">
                  <c:v>396</c:v>
                </c:pt>
                <c:pt idx="3069">
                  <c:v>397</c:v>
                </c:pt>
                <c:pt idx="3070">
                  <c:v>377</c:v>
                </c:pt>
                <c:pt idx="3071">
                  <c:v>394</c:v>
                </c:pt>
                <c:pt idx="3072">
                  <c:v>369</c:v>
                </c:pt>
                <c:pt idx="3073">
                  <c:v>391</c:v>
                </c:pt>
                <c:pt idx="3074">
                  <c:v>389</c:v>
                </c:pt>
                <c:pt idx="3075">
                  <c:v>381</c:v>
                </c:pt>
                <c:pt idx="3076">
                  <c:v>370</c:v>
                </c:pt>
                <c:pt idx="3077">
                  <c:v>408</c:v>
                </c:pt>
                <c:pt idx="3078">
                  <c:v>404</c:v>
                </c:pt>
                <c:pt idx="3079">
                  <c:v>390</c:v>
                </c:pt>
                <c:pt idx="3080">
                  <c:v>420</c:v>
                </c:pt>
                <c:pt idx="3081">
                  <c:v>417</c:v>
                </c:pt>
                <c:pt idx="3082">
                  <c:v>379</c:v>
                </c:pt>
                <c:pt idx="3083">
                  <c:v>374</c:v>
                </c:pt>
                <c:pt idx="3084">
                  <c:v>370</c:v>
                </c:pt>
                <c:pt idx="3085">
                  <c:v>385</c:v>
                </c:pt>
                <c:pt idx="3086">
                  <c:v>376</c:v>
                </c:pt>
                <c:pt idx="3087">
                  <c:v>382</c:v>
                </c:pt>
                <c:pt idx="3088">
                  <c:v>379</c:v>
                </c:pt>
                <c:pt idx="3089">
                  <c:v>411</c:v>
                </c:pt>
                <c:pt idx="3090">
                  <c:v>410</c:v>
                </c:pt>
                <c:pt idx="3091">
                  <c:v>402</c:v>
                </c:pt>
                <c:pt idx="3092">
                  <c:v>410</c:v>
                </c:pt>
                <c:pt idx="3093">
                  <c:v>379</c:v>
                </c:pt>
                <c:pt idx="3094">
                  <c:v>375</c:v>
                </c:pt>
                <c:pt idx="3095">
                  <c:v>378</c:v>
                </c:pt>
                <c:pt idx="3096">
                  <c:v>379</c:v>
                </c:pt>
                <c:pt idx="3097">
                  <c:v>388</c:v>
                </c:pt>
                <c:pt idx="3098">
                  <c:v>356</c:v>
                </c:pt>
                <c:pt idx="3099">
                  <c:v>351</c:v>
                </c:pt>
                <c:pt idx="3100">
                  <c:v>356</c:v>
                </c:pt>
                <c:pt idx="3101">
                  <c:v>339</c:v>
                </c:pt>
                <c:pt idx="3102">
                  <c:v>344</c:v>
                </c:pt>
                <c:pt idx="3103">
                  <c:v>348</c:v>
                </c:pt>
                <c:pt idx="3104">
                  <c:v>350</c:v>
                </c:pt>
                <c:pt idx="3105">
                  <c:v>353</c:v>
                </c:pt>
                <c:pt idx="3106">
                  <c:v>369</c:v>
                </c:pt>
                <c:pt idx="3107">
                  <c:v>374</c:v>
                </c:pt>
                <c:pt idx="3108">
                  <c:v>375</c:v>
                </c:pt>
                <c:pt idx="3109">
                  <c:v>392</c:v>
                </c:pt>
                <c:pt idx="3110">
                  <c:v>374</c:v>
                </c:pt>
                <c:pt idx="3111">
                  <c:v>413</c:v>
                </c:pt>
                <c:pt idx="3112">
                  <c:v>396</c:v>
                </c:pt>
                <c:pt idx="3113">
                  <c:v>378</c:v>
                </c:pt>
                <c:pt idx="3114">
                  <c:v>384</c:v>
                </c:pt>
                <c:pt idx="3115">
                  <c:v>366</c:v>
                </c:pt>
                <c:pt idx="3116">
                  <c:v>403</c:v>
                </c:pt>
                <c:pt idx="3117">
                  <c:v>395</c:v>
                </c:pt>
                <c:pt idx="3118">
                  <c:v>411</c:v>
                </c:pt>
                <c:pt idx="3119">
                  <c:v>388</c:v>
                </c:pt>
                <c:pt idx="3120">
                  <c:v>404</c:v>
                </c:pt>
                <c:pt idx="3121">
                  <c:v>403</c:v>
                </c:pt>
                <c:pt idx="3122">
                  <c:v>398</c:v>
                </c:pt>
                <c:pt idx="3123">
                  <c:v>402</c:v>
                </c:pt>
                <c:pt idx="3124">
                  <c:v>402</c:v>
                </c:pt>
                <c:pt idx="3125">
                  <c:v>388</c:v>
                </c:pt>
                <c:pt idx="3126">
                  <c:v>400</c:v>
                </c:pt>
                <c:pt idx="3127">
                  <c:v>417</c:v>
                </c:pt>
                <c:pt idx="3128">
                  <c:v>367</c:v>
                </c:pt>
                <c:pt idx="3129">
                  <c:v>389</c:v>
                </c:pt>
                <c:pt idx="3130">
                  <c:v>415</c:v>
                </c:pt>
                <c:pt idx="3131">
                  <c:v>419</c:v>
                </c:pt>
                <c:pt idx="3132">
                  <c:v>400</c:v>
                </c:pt>
                <c:pt idx="3133">
                  <c:v>392</c:v>
                </c:pt>
                <c:pt idx="3134">
                  <c:v>397</c:v>
                </c:pt>
                <c:pt idx="3135">
                  <c:v>403</c:v>
                </c:pt>
                <c:pt idx="3136">
                  <c:v>396</c:v>
                </c:pt>
                <c:pt idx="3137">
                  <c:v>408</c:v>
                </c:pt>
                <c:pt idx="3138">
                  <c:v>394</c:v>
                </c:pt>
                <c:pt idx="3139">
                  <c:v>415</c:v>
                </c:pt>
                <c:pt idx="3140">
                  <c:v>394</c:v>
                </c:pt>
                <c:pt idx="3141">
                  <c:v>402</c:v>
                </c:pt>
                <c:pt idx="3142">
                  <c:v>382</c:v>
                </c:pt>
                <c:pt idx="3143">
                  <c:v>386</c:v>
                </c:pt>
                <c:pt idx="3144">
                  <c:v>393</c:v>
                </c:pt>
                <c:pt idx="3145">
                  <c:v>403</c:v>
                </c:pt>
                <c:pt idx="3146">
                  <c:v>402</c:v>
                </c:pt>
                <c:pt idx="3147">
                  <c:v>379</c:v>
                </c:pt>
                <c:pt idx="3148">
                  <c:v>391</c:v>
                </c:pt>
                <c:pt idx="3149">
                  <c:v>407</c:v>
                </c:pt>
                <c:pt idx="3150">
                  <c:v>378</c:v>
                </c:pt>
                <c:pt idx="3151">
                  <c:v>362</c:v>
                </c:pt>
                <c:pt idx="3152">
                  <c:v>361</c:v>
                </c:pt>
                <c:pt idx="3153">
                  <c:v>367</c:v>
                </c:pt>
                <c:pt idx="3154">
                  <c:v>384</c:v>
                </c:pt>
                <c:pt idx="3155">
                  <c:v>362</c:v>
                </c:pt>
                <c:pt idx="3156">
                  <c:v>360</c:v>
                </c:pt>
                <c:pt idx="3157">
                  <c:v>369</c:v>
                </c:pt>
                <c:pt idx="3158">
                  <c:v>362</c:v>
                </c:pt>
                <c:pt idx="3159">
                  <c:v>357</c:v>
                </c:pt>
                <c:pt idx="3160">
                  <c:v>381</c:v>
                </c:pt>
                <c:pt idx="3161">
                  <c:v>389</c:v>
                </c:pt>
                <c:pt idx="3162">
                  <c:v>394</c:v>
                </c:pt>
                <c:pt idx="3163">
                  <c:v>370</c:v>
                </c:pt>
                <c:pt idx="3164">
                  <c:v>388</c:v>
                </c:pt>
                <c:pt idx="3165">
                  <c:v>383</c:v>
                </c:pt>
                <c:pt idx="3166">
                  <c:v>380</c:v>
                </c:pt>
                <c:pt idx="3167">
                  <c:v>378</c:v>
                </c:pt>
                <c:pt idx="3168">
                  <c:v>398</c:v>
                </c:pt>
                <c:pt idx="3169">
                  <c:v>389</c:v>
                </c:pt>
                <c:pt idx="3170">
                  <c:v>388</c:v>
                </c:pt>
                <c:pt idx="3171">
                  <c:v>389</c:v>
                </c:pt>
                <c:pt idx="3172">
                  <c:v>381</c:v>
                </c:pt>
                <c:pt idx="3173">
                  <c:v>382</c:v>
                </c:pt>
                <c:pt idx="3174">
                  <c:v>373</c:v>
                </c:pt>
                <c:pt idx="3175">
                  <c:v>384</c:v>
                </c:pt>
                <c:pt idx="3176">
                  <c:v>376</c:v>
                </c:pt>
                <c:pt idx="3177">
                  <c:v>382</c:v>
                </c:pt>
                <c:pt idx="3178">
                  <c:v>392</c:v>
                </c:pt>
                <c:pt idx="3179">
                  <c:v>399</c:v>
                </c:pt>
                <c:pt idx="3180">
                  <c:v>374</c:v>
                </c:pt>
                <c:pt idx="3181">
                  <c:v>378</c:v>
                </c:pt>
                <c:pt idx="3182">
                  <c:v>364</c:v>
                </c:pt>
                <c:pt idx="3183">
                  <c:v>379</c:v>
                </c:pt>
                <c:pt idx="3184">
                  <c:v>385</c:v>
                </c:pt>
                <c:pt idx="3185">
                  <c:v>376</c:v>
                </c:pt>
                <c:pt idx="3186">
                  <c:v>382</c:v>
                </c:pt>
                <c:pt idx="3187">
                  <c:v>382</c:v>
                </c:pt>
                <c:pt idx="3188">
                  <c:v>369</c:v>
                </c:pt>
                <c:pt idx="3189">
                  <c:v>381</c:v>
                </c:pt>
                <c:pt idx="3190">
                  <c:v>398</c:v>
                </c:pt>
                <c:pt idx="3191">
                  <c:v>385</c:v>
                </c:pt>
                <c:pt idx="3192">
                  <c:v>382</c:v>
                </c:pt>
                <c:pt idx="3193">
                  <c:v>390</c:v>
                </c:pt>
                <c:pt idx="3194">
                  <c:v>396</c:v>
                </c:pt>
                <c:pt idx="3195">
                  <c:v>391</c:v>
                </c:pt>
                <c:pt idx="3196">
                  <c:v>412</c:v>
                </c:pt>
                <c:pt idx="3197">
                  <c:v>408</c:v>
                </c:pt>
                <c:pt idx="3198">
                  <c:v>389</c:v>
                </c:pt>
                <c:pt idx="3199">
                  <c:v>391</c:v>
                </c:pt>
                <c:pt idx="3200">
                  <c:v>382</c:v>
                </c:pt>
                <c:pt idx="3201">
                  <c:v>377</c:v>
                </c:pt>
                <c:pt idx="3202">
                  <c:v>353</c:v>
                </c:pt>
                <c:pt idx="3203">
                  <c:v>371</c:v>
                </c:pt>
                <c:pt idx="3204">
                  <c:v>373</c:v>
                </c:pt>
                <c:pt idx="3205">
                  <c:v>393</c:v>
                </c:pt>
                <c:pt idx="3206">
                  <c:v>373</c:v>
                </c:pt>
                <c:pt idx="3207">
                  <c:v>367</c:v>
                </c:pt>
                <c:pt idx="3208">
                  <c:v>375</c:v>
                </c:pt>
                <c:pt idx="3209">
                  <c:v>376</c:v>
                </c:pt>
                <c:pt idx="3210">
                  <c:v>395</c:v>
                </c:pt>
                <c:pt idx="3211">
                  <c:v>384</c:v>
                </c:pt>
                <c:pt idx="3212">
                  <c:v>346</c:v>
                </c:pt>
                <c:pt idx="3213">
                  <c:v>375</c:v>
                </c:pt>
                <c:pt idx="3214">
                  <c:v>386</c:v>
                </c:pt>
                <c:pt idx="3215">
                  <c:v>401</c:v>
                </c:pt>
                <c:pt idx="3216">
                  <c:v>382</c:v>
                </c:pt>
                <c:pt idx="3217">
                  <c:v>385</c:v>
                </c:pt>
                <c:pt idx="3218">
                  <c:v>393</c:v>
                </c:pt>
                <c:pt idx="3219">
                  <c:v>395</c:v>
                </c:pt>
                <c:pt idx="3220">
                  <c:v>377</c:v>
                </c:pt>
                <c:pt idx="3221">
                  <c:v>358</c:v>
                </c:pt>
                <c:pt idx="3222">
                  <c:v>359</c:v>
                </c:pt>
                <c:pt idx="3223">
                  <c:v>367</c:v>
                </c:pt>
                <c:pt idx="3224">
                  <c:v>355</c:v>
                </c:pt>
                <c:pt idx="3225">
                  <c:v>340</c:v>
                </c:pt>
                <c:pt idx="3226">
                  <c:v>360</c:v>
                </c:pt>
                <c:pt idx="3227">
                  <c:v>374</c:v>
                </c:pt>
                <c:pt idx="3228">
                  <c:v>355</c:v>
                </c:pt>
                <c:pt idx="3229">
                  <c:v>344</c:v>
                </c:pt>
                <c:pt idx="3230">
                  <c:v>359</c:v>
                </c:pt>
                <c:pt idx="3231">
                  <c:v>349</c:v>
                </c:pt>
                <c:pt idx="3232">
                  <c:v>338</c:v>
                </c:pt>
                <c:pt idx="3233">
                  <c:v>352</c:v>
                </c:pt>
                <c:pt idx="3234">
                  <c:v>356</c:v>
                </c:pt>
                <c:pt idx="3235">
                  <c:v>375</c:v>
                </c:pt>
                <c:pt idx="3236">
                  <c:v>357</c:v>
                </c:pt>
                <c:pt idx="3237">
                  <c:v>366</c:v>
                </c:pt>
                <c:pt idx="3238">
                  <c:v>371</c:v>
                </c:pt>
                <c:pt idx="3239">
                  <c:v>393</c:v>
                </c:pt>
                <c:pt idx="3240">
                  <c:v>371</c:v>
                </c:pt>
                <c:pt idx="3241">
                  <c:v>369</c:v>
                </c:pt>
                <c:pt idx="3242">
                  <c:v>398</c:v>
                </c:pt>
                <c:pt idx="3243">
                  <c:v>383</c:v>
                </c:pt>
                <c:pt idx="3244">
                  <c:v>382</c:v>
                </c:pt>
                <c:pt idx="3245">
                  <c:v>372</c:v>
                </c:pt>
                <c:pt idx="3246">
                  <c:v>374</c:v>
                </c:pt>
                <c:pt idx="3247">
                  <c:v>380</c:v>
                </c:pt>
                <c:pt idx="3248">
                  <c:v>378</c:v>
                </c:pt>
                <c:pt idx="3249">
                  <c:v>383</c:v>
                </c:pt>
                <c:pt idx="3250">
                  <c:v>373</c:v>
                </c:pt>
                <c:pt idx="3251">
                  <c:v>373</c:v>
                </c:pt>
                <c:pt idx="3252">
                  <c:v>382</c:v>
                </c:pt>
                <c:pt idx="3253">
                  <c:v>371</c:v>
                </c:pt>
                <c:pt idx="3254">
                  <c:v>376</c:v>
                </c:pt>
                <c:pt idx="3255">
                  <c:v>385</c:v>
                </c:pt>
                <c:pt idx="3256">
                  <c:v>390</c:v>
                </c:pt>
                <c:pt idx="3257">
                  <c:v>397</c:v>
                </c:pt>
                <c:pt idx="3258">
                  <c:v>401</c:v>
                </c:pt>
                <c:pt idx="3259">
                  <c:v>378</c:v>
                </c:pt>
                <c:pt idx="3260">
                  <c:v>381</c:v>
                </c:pt>
                <c:pt idx="3261">
                  <c:v>385</c:v>
                </c:pt>
                <c:pt idx="3262">
                  <c:v>377</c:v>
                </c:pt>
                <c:pt idx="3263">
                  <c:v>404</c:v>
                </c:pt>
                <c:pt idx="3264">
                  <c:v>379</c:v>
                </c:pt>
                <c:pt idx="3265">
                  <c:v>366</c:v>
                </c:pt>
                <c:pt idx="3266">
                  <c:v>361</c:v>
                </c:pt>
                <c:pt idx="3267">
                  <c:v>363</c:v>
                </c:pt>
                <c:pt idx="3268">
                  <c:v>383</c:v>
                </c:pt>
                <c:pt idx="3269">
                  <c:v>373</c:v>
                </c:pt>
                <c:pt idx="3270">
                  <c:v>383</c:v>
                </c:pt>
                <c:pt idx="3271">
                  <c:v>375</c:v>
                </c:pt>
                <c:pt idx="3272">
                  <c:v>366</c:v>
                </c:pt>
                <c:pt idx="3273">
                  <c:v>392</c:v>
                </c:pt>
                <c:pt idx="3274">
                  <c:v>386</c:v>
                </c:pt>
                <c:pt idx="3275">
                  <c:v>395</c:v>
                </c:pt>
                <c:pt idx="3276">
                  <c:v>399</c:v>
                </c:pt>
                <c:pt idx="3277">
                  <c:v>403</c:v>
                </c:pt>
                <c:pt idx="3278">
                  <c:v>396</c:v>
                </c:pt>
                <c:pt idx="3279">
                  <c:v>393</c:v>
                </c:pt>
                <c:pt idx="3280">
                  <c:v>387</c:v>
                </c:pt>
                <c:pt idx="3281">
                  <c:v>395</c:v>
                </c:pt>
                <c:pt idx="3282">
                  <c:v>366</c:v>
                </c:pt>
                <c:pt idx="3283">
                  <c:v>382</c:v>
                </c:pt>
                <c:pt idx="3284">
                  <c:v>388</c:v>
                </c:pt>
                <c:pt idx="3285">
                  <c:v>402</c:v>
                </c:pt>
                <c:pt idx="3286">
                  <c:v>374</c:v>
                </c:pt>
                <c:pt idx="3287">
                  <c:v>389</c:v>
                </c:pt>
                <c:pt idx="3288">
                  <c:v>395</c:v>
                </c:pt>
                <c:pt idx="3289">
                  <c:v>352</c:v>
                </c:pt>
                <c:pt idx="3290">
                  <c:v>364</c:v>
                </c:pt>
                <c:pt idx="3291">
                  <c:v>359</c:v>
                </c:pt>
                <c:pt idx="3292">
                  <c:v>362</c:v>
                </c:pt>
                <c:pt idx="3293">
                  <c:v>375</c:v>
                </c:pt>
                <c:pt idx="3294">
                  <c:v>370</c:v>
                </c:pt>
                <c:pt idx="3295">
                  <c:v>381</c:v>
                </c:pt>
                <c:pt idx="3296">
                  <c:v>387</c:v>
                </c:pt>
                <c:pt idx="3297">
                  <c:v>387</c:v>
                </c:pt>
                <c:pt idx="3298">
                  <c:v>376</c:v>
                </c:pt>
                <c:pt idx="3299">
                  <c:v>354</c:v>
                </c:pt>
                <c:pt idx="3300">
                  <c:v>360</c:v>
                </c:pt>
                <c:pt idx="3301">
                  <c:v>373</c:v>
                </c:pt>
                <c:pt idx="3302">
                  <c:v>354</c:v>
                </c:pt>
                <c:pt idx="3303">
                  <c:v>346</c:v>
                </c:pt>
                <c:pt idx="3304">
                  <c:v>365</c:v>
                </c:pt>
                <c:pt idx="3305">
                  <c:v>346</c:v>
                </c:pt>
                <c:pt idx="3306">
                  <c:v>361</c:v>
                </c:pt>
                <c:pt idx="3307">
                  <c:v>353</c:v>
                </c:pt>
                <c:pt idx="3308">
                  <c:v>365</c:v>
                </c:pt>
                <c:pt idx="3309">
                  <c:v>369</c:v>
                </c:pt>
                <c:pt idx="3310">
                  <c:v>360</c:v>
                </c:pt>
                <c:pt idx="3311">
                  <c:v>348</c:v>
                </c:pt>
                <c:pt idx="3312">
                  <c:v>364</c:v>
                </c:pt>
                <c:pt idx="3313">
                  <c:v>350</c:v>
                </c:pt>
                <c:pt idx="3314">
                  <c:v>355</c:v>
                </c:pt>
                <c:pt idx="3315">
                  <c:v>357</c:v>
                </c:pt>
                <c:pt idx="3316">
                  <c:v>366</c:v>
                </c:pt>
                <c:pt idx="3317">
                  <c:v>374</c:v>
                </c:pt>
                <c:pt idx="3318">
                  <c:v>364</c:v>
                </c:pt>
                <c:pt idx="3319">
                  <c:v>372</c:v>
                </c:pt>
                <c:pt idx="3320">
                  <c:v>381</c:v>
                </c:pt>
                <c:pt idx="3321">
                  <c:v>390</c:v>
                </c:pt>
                <c:pt idx="3322">
                  <c:v>382</c:v>
                </c:pt>
                <c:pt idx="3323">
                  <c:v>358</c:v>
                </c:pt>
                <c:pt idx="3324">
                  <c:v>381</c:v>
                </c:pt>
                <c:pt idx="3325">
                  <c:v>401</c:v>
                </c:pt>
                <c:pt idx="3326">
                  <c:v>368</c:v>
                </c:pt>
                <c:pt idx="3327">
                  <c:v>369</c:v>
                </c:pt>
                <c:pt idx="3328">
                  <c:v>351</c:v>
                </c:pt>
                <c:pt idx="3329">
                  <c:v>382</c:v>
                </c:pt>
                <c:pt idx="3330">
                  <c:v>381</c:v>
                </c:pt>
                <c:pt idx="3331">
                  <c:v>358</c:v>
                </c:pt>
                <c:pt idx="3332">
                  <c:v>363</c:v>
                </c:pt>
                <c:pt idx="3333">
                  <c:v>371</c:v>
                </c:pt>
                <c:pt idx="3334">
                  <c:v>383</c:v>
                </c:pt>
                <c:pt idx="3335">
                  <c:v>398</c:v>
                </c:pt>
                <c:pt idx="3336">
                  <c:v>379</c:v>
                </c:pt>
                <c:pt idx="3337">
                  <c:v>373</c:v>
                </c:pt>
                <c:pt idx="3338">
                  <c:v>371</c:v>
                </c:pt>
                <c:pt idx="3339">
                  <c:v>385</c:v>
                </c:pt>
                <c:pt idx="3340">
                  <c:v>340</c:v>
                </c:pt>
                <c:pt idx="3341">
                  <c:v>367</c:v>
                </c:pt>
                <c:pt idx="3342">
                  <c:v>328</c:v>
                </c:pt>
                <c:pt idx="3343">
                  <c:v>397</c:v>
                </c:pt>
                <c:pt idx="3344">
                  <c:v>364</c:v>
                </c:pt>
                <c:pt idx="3345">
                  <c:v>367</c:v>
                </c:pt>
                <c:pt idx="3346">
                  <c:v>387</c:v>
                </c:pt>
                <c:pt idx="3347">
                  <c:v>351</c:v>
                </c:pt>
                <c:pt idx="3348">
                  <c:v>363</c:v>
                </c:pt>
                <c:pt idx="3349">
                  <c:v>373</c:v>
                </c:pt>
                <c:pt idx="3350">
                  <c:v>366</c:v>
                </c:pt>
                <c:pt idx="3351">
                  <c:v>390</c:v>
                </c:pt>
                <c:pt idx="3352">
                  <c:v>398</c:v>
                </c:pt>
                <c:pt idx="3353">
                  <c:v>378</c:v>
                </c:pt>
                <c:pt idx="3354">
                  <c:v>359</c:v>
                </c:pt>
                <c:pt idx="3355">
                  <c:v>384</c:v>
                </c:pt>
                <c:pt idx="3356">
                  <c:v>394</c:v>
                </c:pt>
                <c:pt idx="3357">
                  <c:v>392</c:v>
                </c:pt>
                <c:pt idx="3358">
                  <c:v>392</c:v>
                </c:pt>
                <c:pt idx="3359">
                  <c:v>413</c:v>
                </c:pt>
                <c:pt idx="3360">
                  <c:v>410</c:v>
                </c:pt>
                <c:pt idx="3361">
                  <c:v>421</c:v>
                </c:pt>
                <c:pt idx="3362">
                  <c:v>363</c:v>
                </c:pt>
                <c:pt idx="3363">
                  <c:v>382</c:v>
                </c:pt>
                <c:pt idx="3364">
                  <c:v>369</c:v>
                </c:pt>
                <c:pt idx="3365">
                  <c:v>384</c:v>
                </c:pt>
                <c:pt idx="3366">
                  <c:v>416</c:v>
                </c:pt>
                <c:pt idx="3367">
                  <c:v>380</c:v>
                </c:pt>
                <c:pt idx="3368">
                  <c:v>396</c:v>
                </c:pt>
                <c:pt idx="3369">
                  <c:v>383</c:v>
                </c:pt>
                <c:pt idx="3370">
                  <c:v>385</c:v>
                </c:pt>
                <c:pt idx="3371">
                  <c:v>395</c:v>
                </c:pt>
                <c:pt idx="3372">
                  <c:v>391</c:v>
                </c:pt>
                <c:pt idx="3373">
                  <c:v>398</c:v>
                </c:pt>
                <c:pt idx="3374">
                  <c:v>386</c:v>
                </c:pt>
                <c:pt idx="3375">
                  <c:v>387</c:v>
                </c:pt>
                <c:pt idx="3376">
                  <c:v>393</c:v>
                </c:pt>
                <c:pt idx="3377">
                  <c:v>403</c:v>
                </c:pt>
                <c:pt idx="3378">
                  <c:v>415</c:v>
                </c:pt>
                <c:pt idx="3379">
                  <c:v>382</c:v>
                </c:pt>
                <c:pt idx="3380">
                  <c:v>414</c:v>
                </c:pt>
                <c:pt idx="3381">
                  <c:v>427</c:v>
                </c:pt>
                <c:pt idx="3382">
                  <c:v>433</c:v>
                </c:pt>
                <c:pt idx="3383">
                  <c:v>428</c:v>
                </c:pt>
                <c:pt idx="3384">
                  <c:v>444</c:v>
                </c:pt>
                <c:pt idx="3385">
                  <c:v>427</c:v>
                </c:pt>
                <c:pt idx="3386">
                  <c:v>422</c:v>
                </c:pt>
                <c:pt idx="3387">
                  <c:v>444</c:v>
                </c:pt>
                <c:pt idx="3388">
                  <c:v>413</c:v>
                </c:pt>
                <c:pt idx="3389">
                  <c:v>409</c:v>
                </c:pt>
                <c:pt idx="3390">
                  <c:v>405</c:v>
                </c:pt>
                <c:pt idx="3391">
                  <c:v>401</c:v>
                </c:pt>
                <c:pt idx="3392">
                  <c:v>426</c:v>
                </c:pt>
                <c:pt idx="3393">
                  <c:v>423</c:v>
                </c:pt>
                <c:pt idx="3394">
                  <c:v>425</c:v>
                </c:pt>
                <c:pt idx="3395">
                  <c:v>436</c:v>
                </c:pt>
                <c:pt idx="3396">
                  <c:v>375</c:v>
                </c:pt>
                <c:pt idx="3397">
                  <c:v>382</c:v>
                </c:pt>
                <c:pt idx="3398">
                  <c:v>386</c:v>
                </c:pt>
                <c:pt idx="3399">
                  <c:v>407</c:v>
                </c:pt>
                <c:pt idx="3400">
                  <c:v>395</c:v>
                </c:pt>
                <c:pt idx="3401">
                  <c:v>399</c:v>
                </c:pt>
                <c:pt idx="3402">
                  <c:v>401</c:v>
                </c:pt>
                <c:pt idx="3403">
                  <c:v>396</c:v>
                </c:pt>
                <c:pt idx="3404">
                  <c:v>390</c:v>
                </c:pt>
                <c:pt idx="3405">
                  <c:v>398</c:v>
                </c:pt>
                <c:pt idx="3406">
                  <c:v>391</c:v>
                </c:pt>
                <c:pt idx="3407">
                  <c:v>395</c:v>
                </c:pt>
                <c:pt idx="3408">
                  <c:v>419</c:v>
                </c:pt>
                <c:pt idx="3409">
                  <c:v>367</c:v>
                </c:pt>
                <c:pt idx="3410">
                  <c:v>374</c:v>
                </c:pt>
                <c:pt idx="3411">
                  <c:v>356</c:v>
                </c:pt>
                <c:pt idx="3412">
                  <c:v>357</c:v>
                </c:pt>
                <c:pt idx="3413">
                  <c:v>398</c:v>
                </c:pt>
                <c:pt idx="3414">
                  <c:v>419</c:v>
                </c:pt>
                <c:pt idx="3415">
                  <c:v>407</c:v>
                </c:pt>
                <c:pt idx="3416">
                  <c:v>413</c:v>
                </c:pt>
                <c:pt idx="3417">
                  <c:v>391</c:v>
                </c:pt>
                <c:pt idx="3418">
                  <c:v>381</c:v>
                </c:pt>
                <c:pt idx="3419">
                  <c:v>400</c:v>
                </c:pt>
                <c:pt idx="3420">
                  <c:v>397</c:v>
                </c:pt>
                <c:pt idx="3421">
                  <c:v>401</c:v>
                </c:pt>
                <c:pt idx="3422">
                  <c:v>412</c:v>
                </c:pt>
                <c:pt idx="3423">
                  <c:v>418</c:v>
                </c:pt>
                <c:pt idx="3424">
                  <c:v>411</c:v>
                </c:pt>
                <c:pt idx="3425">
                  <c:v>418</c:v>
                </c:pt>
                <c:pt idx="3426">
                  <c:v>415</c:v>
                </c:pt>
                <c:pt idx="3427">
                  <c:v>400</c:v>
                </c:pt>
                <c:pt idx="3428">
                  <c:v>404</c:v>
                </c:pt>
                <c:pt idx="3429">
                  <c:v>383</c:v>
                </c:pt>
                <c:pt idx="3430">
                  <c:v>398</c:v>
                </c:pt>
                <c:pt idx="3431">
                  <c:v>384</c:v>
                </c:pt>
                <c:pt idx="3432">
                  <c:v>377</c:v>
                </c:pt>
                <c:pt idx="3433">
                  <c:v>401</c:v>
                </c:pt>
                <c:pt idx="3434">
                  <c:v>380</c:v>
                </c:pt>
                <c:pt idx="3435">
                  <c:v>366</c:v>
                </c:pt>
                <c:pt idx="3436">
                  <c:v>374</c:v>
                </c:pt>
                <c:pt idx="3437">
                  <c:v>354</c:v>
                </c:pt>
                <c:pt idx="3438">
                  <c:v>379</c:v>
                </c:pt>
                <c:pt idx="3439">
                  <c:v>359</c:v>
                </c:pt>
                <c:pt idx="3440">
                  <c:v>380</c:v>
                </c:pt>
                <c:pt idx="3441">
                  <c:v>398</c:v>
                </c:pt>
                <c:pt idx="3442">
                  <c:v>389</c:v>
                </c:pt>
                <c:pt idx="3443">
                  <c:v>353</c:v>
                </c:pt>
                <c:pt idx="3444">
                  <c:v>375</c:v>
                </c:pt>
                <c:pt idx="3445">
                  <c:v>363</c:v>
                </c:pt>
                <c:pt idx="3446">
                  <c:v>384</c:v>
                </c:pt>
                <c:pt idx="3447">
                  <c:v>390</c:v>
                </c:pt>
                <c:pt idx="3448">
                  <c:v>379</c:v>
                </c:pt>
                <c:pt idx="3449">
                  <c:v>399</c:v>
                </c:pt>
                <c:pt idx="3450">
                  <c:v>370</c:v>
                </c:pt>
                <c:pt idx="3451">
                  <c:v>393</c:v>
                </c:pt>
                <c:pt idx="3452">
                  <c:v>393</c:v>
                </c:pt>
                <c:pt idx="3453">
                  <c:v>369</c:v>
                </c:pt>
                <c:pt idx="3454">
                  <c:v>370</c:v>
                </c:pt>
                <c:pt idx="3455">
                  <c:v>374</c:v>
                </c:pt>
                <c:pt idx="3456">
                  <c:v>381</c:v>
                </c:pt>
                <c:pt idx="3457">
                  <c:v>378</c:v>
                </c:pt>
                <c:pt idx="3458">
                  <c:v>375</c:v>
                </c:pt>
                <c:pt idx="3459">
                  <c:v>385</c:v>
                </c:pt>
                <c:pt idx="3460">
                  <c:v>379</c:v>
                </c:pt>
                <c:pt idx="3461">
                  <c:v>396</c:v>
                </c:pt>
                <c:pt idx="3462">
                  <c:v>379</c:v>
                </c:pt>
                <c:pt idx="3463">
                  <c:v>403</c:v>
                </c:pt>
                <c:pt idx="3464">
                  <c:v>387</c:v>
                </c:pt>
                <c:pt idx="3465">
                  <c:v>383</c:v>
                </c:pt>
                <c:pt idx="3466">
                  <c:v>350</c:v>
                </c:pt>
                <c:pt idx="3467">
                  <c:v>384</c:v>
                </c:pt>
                <c:pt idx="3468">
                  <c:v>371</c:v>
                </c:pt>
                <c:pt idx="3469">
                  <c:v>390</c:v>
                </c:pt>
                <c:pt idx="3470">
                  <c:v>374</c:v>
                </c:pt>
                <c:pt idx="3471">
                  <c:v>373</c:v>
                </c:pt>
                <c:pt idx="3472">
                  <c:v>374</c:v>
                </c:pt>
                <c:pt idx="3473">
                  <c:v>379</c:v>
                </c:pt>
                <c:pt idx="3474">
                  <c:v>390</c:v>
                </c:pt>
                <c:pt idx="3475">
                  <c:v>368</c:v>
                </c:pt>
                <c:pt idx="3476">
                  <c:v>378</c:v>
                </c:pt>
                <c:pt idx="3477">
                  <c:v>388</c:v>
                </c:pt>
                <c:pt idx="3478">
                  <c:v>384</c:v>
                </c:pt>
                <c:pt idx="3479">
                  <c:v>374</c:v>
                </c:pt>
                <c:pt idx="3480">
                  <c:v>366</c:v>
                </c:pt>
                <c:pt idx="3481">
                  <c:v>378</c:v>
                </c:pt>
                <c:pt idx="3482">
                  <c:v>369</c:v>
                </c:pt>
                <c:pt idx="3483">
                  <c:v>380</c:v>
                </c:pt>
                <c:pt idx="3484">
                  <c:v>371</c:v>
                </c:pt>
                <c:pt idx="3485">
                  <c:v>401</c:v>
                </c:pt>
                <c:pt idx="3486">
                  <c:v>400</c:v>
                </c:pt>
                <c:pt idx="3487">
                  <c:v>384</c:v>
                </c:pt>
                <c:pt idx="3488">
                  <c:v>387</c:v>
                </c:pt>
                <c:pt idx="3489">
                  <c:v>382</c:v>
                </c:pt>
                <c:pt idx="3490">
                  <c:v>383</c:v>
                </c:pt>
                <c:pt idx="3491">
                  <c:v>415</c:v>
                </c:pt>
                <c:pt idx="3492">
                  <c:v>397</c:v>
                </c:pt>
                <c:pt idx="3493">
                  <c:v>397</c:v>
                </c:pt>
                <c:pt idx="3494">
                  <c:v>394</c:v>
                </c:pt>
                <c:pt idx="3495">
                  <c:v>397</c:v>
                </c:pt>
                <c:pt idx="3496">
                  <c:v>412</c:v>
                </c:pt>
                <c:pt idx="3497">
                  <c:v>399</c:v>
                </c:pt>
                <c:pt idx="3498">
                  <c:v>390</c:v>
                </c:pt>
                <c:pt idx="3499">
                  <c:v>372</c:v>
                </c:pt>
                <c:pt idx="3500">
                  <c:v>386</c:v>
                </c:pt>
                <c:pt idx="3501">
                  <c:v>406</c:v>
                </c:pt>
                <c:pt idx="3502">
                  <c:v>391</c:v>
                </c:pt>
                <c:pt idx="3503">
                  <c:v>396</c:v>
                </c:pt>
                <c:pt idx="3504">
                  <c:v>368</c:v>
                </c:pt>
                <c:pt idx="3505">
                  <c:v>369</c:v>
                </c:pt>
                <c:pt idx="3506">
                  <c:v>375</c:v>
                </c:pt>
                <c:pt idx="3507">
                  <c:v>389</c:v>
                </c:pt>
                <c:pt idx="3508">
                  <c:v>363</c:v>
                </c:pt>
                <c:pt idx="3509">
                  <c:v>343</c:v>
                </c:pt>
                <c:pt idx="3510">
                  <c:v>360</c:v>
                </c:pt>
                <c:pt idx="3511">
                  <c:v>369</c:v>
                </c:pt>
                <c:pt idx="3512">
                  <c:v>378</c:v>
                </c:pt>
                <c:pt idx="3513">
                  <c:v>406</c:v>
                </c:pt>
                <c:pt idx="3514">
                  <c:v>388</c:v>
                </c:pt>
                <c:pt idx="3515">
                  <c:v>394</c:v>
                </c:pt>
                <c:pt idx="3516">
                  <c:v>380</c:v>
                </c:pt>
                <c:pt idx="3517">
                  <c:v>373</c:v>
                </c:pt>
                <c:pt idx="3518">
                  <c:v>361</c:v>
                </c:pt>
                <c:pt idx="3519">
                  <c:v>378</c:v>
                </c:pt>
                <c:pt idx="3520">
                  <c:v>368</c:v>
                </c:pt>
                <c:pt idx="3521">
                  <c:v>383</c:v>
                </c:pt>
                <c:pt idx="3522">
                  <c:v>396</c:v>
                </c:pt>
                <c:pt idx="3523">
                  <c:v>369</c:v>
                </c:pt>
                <c:pt idx="3524">
                  <c:v>375</c:v>
                </c:pt>
                <c:pt idx="3525">
                  <c:v>377</c:v>
                </c:pt>
                <c:pt idx="3526">
                  <c:v>377</c:v>
                </c:pt>
                <c:pt idx="3527">
                  <c:v>400</c:v>
                </c:pt>
                <c:pt idx="3528">
                  <c:v>388</c:v>
                </c:pt>
                <c:pt idx="3529">
                  <c:v>397</c:v>
                </c:pt>
                <c:pt idx="3530">
                  <c:v>385</c:v>
                </c:pt>
                <c:pt idx="3531">
                  <c:v>369</c:v>
                </c:pt>
                <c:pt idx="3532">
                  <c:v>377</c:v>
                </c:pt>
                <c:pt idx="3533">
                  <c:v>399</c:v>
                </c:pt>
                <c:pt idx="3534">
                  <c:v>378</c:v>
                </c:pt>
                <c:pt idx="3535">
                  <c:v>396</c:v>
                </c:pt>
                <c:pt idx="3536">
                  <c:v>406</c:v>
                </c:pt>
                <c:pt idx="3537">
                  <c:v>384</c:v>
                </c:pt>
                <c:pt idx="3538">
                  <c:v>392</c:v>
                </c:pt>
                <c:pt idx="3539">
                  <c:v>401</c:v>
                </c:pt>
                <c:pt idx="3540">
                  <c:v>394</c:v>
                </c:pt>
                <c:pt idx="3541">
                  <c:v>399</c:v>
                </c:pt>
                <c:pt idx="3542">
                  <c:v>378</c:v>
                </c:pt>
                <c:pt idx="3543">
                  <c:v>396</c:v>
                </c:pt>
                <c:pt idx="3544">
                  <c:v>381</c:v>
                </c:pt>
                <c:pt idx="3545">
                  <c:v>377</c:v>
                </c:pt>
                <c:pt idx="3546">
                  <c:v>390</c:v>
                </c:pt>
                <c:pt idx="3547">
                  <c:v>358</c:v>
                </c:pt>
                <c:pt idx="3548">
                  <c:v>382</c:v>
                </c:pt>
                <c:pt idx="3549">
                  <c:v>384</c:v>
                </c:pt>
                <c:pt idx="3550">
                  <c:v>380</c:v>
                </c:pt>
                <c:pt idx="3551">
                  <c:v>400</c:v>
                </c:pt>
                <c:pt idx="3552">
                  <c:v>394</c:v>
                </c:pt>
                <c:pt idx="3553">
                  <c:v>385</c:v>
                </c:pt>
                <c:pt idx="3554">
                  <c:v>364</c:v>
                </c:pt>
                <c:pt idx="3555">
                  <c:v>415</c:v>
                </c:pt>
                <c:pt idx="3556">
                  <c:v>396</c:v>
                </c:pt>
                <c:pt idx="3557">
                  <c:v>401</c:v>
                </c:pt>
                <c:pt idx="3558">
                  <c:v>381</c:v>
                </c:pt>
                <c:pt idx="3559">
                  <c:v>396</c:v>
                </c:pt>
                <c:pt idx="3560">
                  <c:v>379</c:v>
                </c:pt>
                <c:pt idx="3561">
                  <c:v>385</c:v>
                </c:pt>
                <c:pt idx="3562">
                  <c:v>390</c:v>
                </c:pt>
                <c:pt idx="3563">
                  <c:v>388</c:v>
                </c:pt>
                <c:pt idx="3564">
                  <c:v>386</c:v>
                </c:pt>
                <c:pt idx="3565">
                  <c:v>403</c:v>
                </c:pt>
                <c:pt idx="3566">
                  <c:v>393</c:v>
                </c:pt>
                <c:pt idx="3567">
                  <c:v>390</c:v>
                </c:pt>
                <c:pt idx="3568">
                  <c:v>393</c:v>
                </c:pt>
                <c:pt idx="3569">
                  <c:v>380</c:v>
                </c:pt>
                <c:pt idx="3570">
                  <c:v>365</c:v>
                </c:pt>
                <c:pt idx="3571">
                  <c:v>385</c:v>
                </c:pt>
                <c:pt idx="3572">
                  <c:v>371</c:v>
                </c:pt>
                <c:pt idx="3573">
                  <c:v>370</c:v>
                </c:pt>
                <c:pt idx="3574">
                  <c:v>399</c:v>
                </c:pt>
                <c:pt idx="3575">
                  <c:v>343</c:v>
                </c:pt>
                <c:pt idx="3576">
                  <c:v>350</c:v>
                </c:pt>
                <c:pt idx="3577">
                  <c:v>352</c:v>
                </c:pt>
                <c:pt idx="3578">
                  <c:v>367</c:v>
                </c:pt>
                <c:pt idx="3579">
                  <c:v>372</c:v>
                </c:pt>
                <c:pt idx="3580">
                  <c:v>365</c:v>
                </c:pt>
                <c:pt idx="3581">
                  <c:v>366</c:v>
                </c:pt>
                <c:pt idx="3582">
                  <c:v>335</c:v>
                </c:pt>
                <c:pt idx="3583">
                  <c:v>342</c:v>
                </c:pt>
                <c:pt idx="3584">
                  <c:v>371</c:v>
                </c:pt>
                <c:pt idx="3585">
                  <c:v>354</c:v>
                </c:pt>
                <c:pt idx="3586">
                  <c:v>365</c:v>
                </c:pt>
                <c:pt idx="3587">
                  <c:v>376</c:v>
                </c:pt>
                <c:pt idx="3588">
                  <c:v>374</c:v>
                </c:pt>
                <c:pt idx="3589">
                  <c:v>366</c:v>
                </c:pt>
                <c:pt idx="3590">
                  <c:v>348</c:v>
                </c:pt>
                <c:pt idx="3591">
                  <c:v>362</c:v>
                </c:pt>
                <c:pt idx="3592">
                  <c:v>378</c:v>
                </c:pt>
                <c:pt idx="3593">
                  <c:v>376</c:v>
                </c:pt>
                <c:pt idx="3594">
                  <c:v>392</c:v>
                </c:pt>
                <c:pt idx="3595">
                  <c:v>395</c:v>
                </c:pt>
                <c:pt idx="3596">
                  <c:v>383</c:v>
                </c:pt>
                <c:pt idx="3597">
                  <c:v>378</c:v>
                </c:pt>
                <c:pt idx="3598">
                  <c:v>380</c:v>
                </c:pt>
                <c:pt idx="3599">
                  <c:v>394</c:v>
                </c:pt>
                <c:pt idx="3600">
                  <c:v>389</c:v>
                </c:pt>
                <c:pt idx="3601">
                  <c:v>386</c:v>
                </c:pt>
                <c:pt idx="3602">
                  <c:v>378</c:v>
                </c:pt>
                <c:pt idx="3603">
                  <c:v>381</c:v>
                </c:pt>
                <c:pt idx="3604">
                  <c:v>370</c:v>
                </c:pt>
                <c:pt idx="3605">
                  <c:v>375</c:v>
                </c:pt>
                <c:pt idx="3606">
                  <c:v>378</c:v>
                </c:pt>
                <c:pt idx="3607">
                  <c:v>372</c:v>
                </c:pt>
                <c:pt idx="3608">
                  <c:v>382</c:v>
                </c:pt>
                <c:pt idx="3609">
                  <c:v>382</c:v>
                </c:pt>
                <c:pt idx="3610">
                  <c:v>385</c:v>
                </c:pt>
                <c:pt idx="3611">
                  <c:v>364</c:v>
                </c:pt>
                <c:pt idx="3612">
                  <c:v>375</c:v>
                </c:pt>
                <c:pt idx="3613">
                  <c:v>373</c:v>
                </c:pt>
                <c:pt idx="3614">
                  <c:v>381</c:v>
                </c:pt>
                <c:pt idx="3615">
                  <c:v>379</c:v>
                </c:pt>
                <c:pt idx="3616">
                  <c:v>381</c:v>
                </c:pt>
                <c:pt idx="3617">
                  <c:v>379</c:v>
                </c:pt>
                <c:pt idx="3618">
                  <c:v>389</c:v>
                </c:pt>
                <c:pt idx="3619">
                  <c:v>365</c:v>
                </c:pt>
                <c:pt idx="3620">
                  <c:v>381</c:v>
                </c:pt>
                <c:pt idx="3621">
                  <c:v>385</c:v>
                </c:pt>
                <c:pt idx="3622">
                  <c:v>383</c:v>
                </c:pt>
                <c:pt idx="3623">
                  <c:v>370</c:v>
                </c:pt>
                <c:pt idx="3624">
                  <c:v>372</c:v>
                </c:pt>
                <c:pt idx="3625">
                  <c:v>363</c:v>
                </c:pt>
                <c:pt idx="3626">
                  <c:v>388</c:v>
                </c:pt>
                <c:pt idx="3627">
                  <c:v>378</c:v>
                </c:pt>
                <c:pt idx="3628">
                  <c:v>384</c:v>
                </c:pt>
                <c:pt idx="3629">
                  <c:v>376</c:v>
                </c:pt>
                <c:pt idx="3630">
                  <c:v>353</c:v>
                </c:pt>
                <c:pt idx="3631">
                  <c:v>351</c:v>
                </c:pt>
                <c:pt idx="3632">
                  <c:v>376</c:v>
                </c:pt>
                <c:pt idx="3633">
                  <c:v>377</c:v>
                </c:pt>
                <c:pt idx="3634">
                  <c:v>366</c:v>
                </c:pt>
                <c:pt idx="3635">
                  <c:v>371</c:v>
                </c:pt>
                <c:pt idx="3636">
                  <c:v>382</c:v>
                </c:pt>
                <c:pt idx="3637">
                  <c:v>394</c:v>
                </c:pt>
                <c:pt idx="3638">
                  <c:v>406</c:v>
                </c:pt>
                <c:pt idx="3639">
                  <c:v>399</c:v>
                </c:pt>
                <c:pt idx="3640">
                  <c:v>411</c:v>
                </c:pt>
                <c:pt idx="3641">
                  <c:v>384</c:v>
                </c:pt>
                <c:pt idx="3642">
                  <c:v>390</c:v>
                </c:pt>
                <c:pt idx="3643">
                  <c:v>392</c:v>
                </c:pt>
                <c:pt idx="3644">
                  <c:v>369</c:v>
                </c:pt>
                <c:pt idx="3645">
                  <c:v>384</c:v>
                </c:pt>
                <c:pt idx="3646">
                  <c:v>327</c:v>
                </c:pt>
                <c:pt idx="3647">
                  <c:v>336</c:v>
                </c:pt>
                <c:pt idx="3648">
                  <c:v>353</c:v>
                </c:pt>
                <c:pt idx="3649">
                  <c:v>413</c:v>
                </c:pt>
                <c:pt idx="3650">
                  <c:v>327</c:v>
                </c:pt>
                <c:pt idx="3651">
                  <c:v>391</c:v>
                </c:pt>
                <c:pt idx="3652">
                  <c:v>384</c:v>
                </c:pt>
                <c:pt idx="3653">
                  <c:v>391</c:v>
                </c:pt>
                <c:pt idx="3654">
                  <c:v>383</c:v>
                </c:pt>
                <c:pt idx="3655">
                  <c:v>405</c:v>
                </c:pt>
                <c:pt idx="3656">
                  <c:v>352</c:v>
                </c:pt>
                <c:pt idx="3657">
                  <c:v>331</c:v>
                </c:pt>
                <c:pt idx="3658">
                  <c:v>355</c:v>
                </c:pt>
                <c:pt idx="3659">
                  <c:v>382</c:v>
                </c:pt>
                <c:pt idx="3660">
                  <c:v>388</c:v>
                </c:pt>
                <c:pt idx="3661">
                  <c:v>395</c:v>
                </c:pt>
                <c:pt idx="3662">
                  <c:v>400</c:v>
                </c:pt>
                <c:pt idx="3663">
                  <c:v>369</c:v>
                </c:pt>
                <c:pt idx="3664">
                  <c:v>383</c:v>
                </c:pt>
                <c:pt idx="3665">
                  <c:v>378</c:v>
                </c:pt>
                <c:pt idx="3666">
                  <c:v>381</c:v>
                </c:pt>
                <c:pt idx="3667">
                  <c:v>393</c:v>
                </c:pt>
                <c:pt idx="3668">
                  <c:v>387</c:v>
                </c:pt>
                <c:pt idx="3669">
                  <c:v>376</c:v>
                </c:pt>
                <c:pt idx="3670">
                  <c:v>375</c:v>
                </c:pt>
                <c:pt idx="3671">
                  <c:v>393</c:v>
                </c:pt>
                <c:pt idx="3672">
                  <c:v>370</c:v>
                </c:pt>
                <c:pt idx="3673">
                  <c:v>338</c:v>
                </c:pt>
                <c:pt idx="3674">
                  <c:v>357</c:v>
                </c:pt>
                <c:pt idx="3675">
                  <c:v>351</c:v>
                </c:pt>
                <c:pt idx="3676">
                  <c:v>352</c:v>
                </c:pt>
                <c:pt idx="3677">
                  <c:v>349</c:v>
                </c:pt>
                <c:pt idx="3678">
                  <c:v>367</c:v>
                </c:pt>
                <c:pt idx="3679">
                  <c:v>376</c:v>
                </c:pt>
                <c:pt idx="3680">
                  <c:v>384</c:v>
                </c:pt>
                <c:pt idx="3681">
                  <c:v>370</c:v>
                </c:pt>
                <c:pt idx="3682">
                  <c:v>380</c:v>
                </c:pt>
                <c:pt idx="3683">
                  <c:v>381</c:v>
                </c:pt>
                <c:pt idx="3684">
                  <c:v>378</c:v>
                </c:pt>
                <c:pt idx="3685">
                  <c:v>363</c:v>
                </c:pt>
                <c:pt idx="3686">
                  <c:v>357</c:v>
                </c:pt>
                <c:pt idx="3687">
                  <c:v>345</c:v>
                </c:pt>
                <c:pt idx="3688">
                  <c:v>358</c:v>
                </c:pt>
                <c:pt idx="3689">
                  <c:v>352</c:v>
                </c:pt>
                <c:pt idx="3690">
                  <c:v>349</c:v>
                </c:pt>
                <c:pt idx="3691">
                  <c:v>351</c:v>
                </c:pt>
                <c:pt idx="3692">
                  <c:v>342</c:v>
                </c:pt>
                <c:pt idx="3693">
                  <c:v>373</c:v>
                </c:pt>
                <c:pt idx="3694">
                  <c:v>373</c:v>
                </c:pt>
                <c:pt idx="3695">
                  <c:v>346</c:v>
                </c:pt>
                <c:pt idx="3696">
                  <c:v>361</c:v>
                </c:pt>
                <c:pt idx="3697">
                  <c:v>396</c:v>
                </c:pt>
                <c:pt idx="3698">
                  <c:v>377</c:v>
                </c:pt>
                <c:pt idx="3699">
                  <c:v>354</c:v>
                </c:pt>
                <c:pt idx="3700">
                  <c:v>356</c:v>
                </c:pt>
                <c:pt idx="3701">
                  <c:v>397</c:v>
                </c:pt>
                <c:pt idx="3702">
                  <c:v>383</c:v>
                </c:pt>
                <c:pt idx="3703">
                  <c:v>384</c:v>
                </c:pt>
                <c:pt idx="3704">
                  <c:v>338</c:v>
                </c:pt>
                <c:pt idx="3705">
                  <c:v>352</c:v>
                </c:pt>
                <c:pt idx="3706">
                  <c:v>362</c:v>
                </c:pt>
                <c:pt idx="3707">
                  <c:v>343</c:v>
                </c:pt>
                <c:pt idx="3708">
                  <c:v>321</c:v>
                </c:pt>
                <c:pt idx="3709">
                  <c:v>321</c:v>
                </c:pt>
                <c:pt idx="3710">
                  <c:v>347</c:v>
                </c:pt>
                <c:pt idx="3711">
                  <c:v>353</c:v>
                </c:pt>
                <c:pt idx="3712">
                  <c:v>366</c:v>
                </c:pt>
                <c:pt idx="3713">
                  <c:v>370</c:v>
                </c:pt>
                <c:pt idx="3714">
                  <c:v>346</c:v>
                </c:pt>
                <c:pt idx="3715">
                  <c:v>369</c:v>
                </c:pt>
                <c:pt idx="3716">
                  <c:v>363</c:v>
                </c:pt>
                <c:pt idx="3717">
                  <c:v>367</c:v>
                </c:pt>
                <c:pt idx="3718">
                  <c:v>382</c:v>
                </c:pt>
                <c:pt idx="3719">
                  <c:v>322</c:v>
                </c:pt>
                <c:pt idx="3720">
                  <c:v>352</c:v>
                </c:pt>
                <c:pt idx="3721">
                  <c:v>356</c:v>
                </c:pt>
                <c:pt idx="3722">
                  <c:v>353</c:v>
                </c:pt>
                <c:pt idx="3723">
                  <c:v>339</c:v>
                </c:pt>
                <c:pt idx="3724">
                  <c:v>365</c:v>
                </c:pt>
                <c:pt idx="3725">
                  <c:v>393</c:v>
                </c:pt>
                <c:pt idx="3726">
                  <c:v>342</c:v>
                </c:pt>
                <c:pt idx="3727">
                  <c:v>363</c:v>
                </c:pt>
                <c:pt idx="3728">
                  <c:v>358</c:v>
                </c:pt>
                <c:pt idx="3729">
                  <c:v>310</c:v>
                </c:pt>
                <c:pt idx="3730">
                  <c:v>358</c:v>
                </c:pt>
                <c:pt idx="3731">
                  <c:v>344</c:v>
                </c:pt>
                <c:pt idx="3732">
                  <c:v>362</c:v>
                </c:pt>
                <c:pt idx="3733">
                  <c:v>365</c:v>
                </c:pt>
                <c:pt idx="3734">
                  <c:v>378</c:v>
                </c:pt>
                <c:pt idx="3735">
                  <c:v>360</c:v>
                </c:pt>
                <c:pt idx="3736">
                  <c:v>341</c:v>
                </c:pt>
                <c:pt idx="3737">
                  <c:v>319</c:v>
                </c:pt>
                <c:pt idx="3738">
                  <c:v>342</c:v>
                </c:pt>
                <c:pt idx="3739">
                  <c:v>358</c:v>
                </c:pt>
                <c:pt idx="3740">
                  <c:v>334</c:v>
                </c:pt>
                <c:pt idx="3741">
                  <c:v>354</c:v>
                </c:pt>
                <c:pt idx="3742">
                  <c:v>345</c:v>
                </c:pt>
                <c:pt idx="3743">
                  <c:v>369</c:v>
                </c:pt>
                <c:pt idx="3744">
                  <c:v>358</c:v>
                </c:pt>
                <c:pt idx="3745">
                  <c:v>372</c:v>
                </c:pt>
                <c:pt idx="3746">
                  <c:v>359</c:v>
                </c:pt>
                <c:pt idx="3747">
                  <c:v>380</c:v>
                </c:pt>
                <c:pt idx="3748">
                  <c:v>369</c:v>
                </c:pt>
                <c:pt idx="3749">
                  <c:v>381</c:v>
                </c:pt>
                <c:pt idx="3750">
                  <c:v>393</c:v>
                </c:pt>
                <c:pt idx="3751">
                  <c:v>387</c:v>
                </c:pt>
                <c:pt idx="3752">
                  <c:v>384</c:v>
                </c:pt>
                <c:pt idx="3753">
                  <c:v>413</c:v>
                </c:pt>
                <c:pt idx="3754">
                  <c:v>386</c:v>
                </c:pt>
                <c:pt idx="3755">
                  <c:v>406</c:v>
                </c:pt>
                <c:pt idx="3756">
                  <c:v>413</c:v>
                </c:pt>
                <c:pt idx="3757">
                  <c:v>389</c:v>
                </c:pt>
                <c:pt idx="3758">
                  <c:v>410</c:v>
                </c:pt>
                <c:pt idx="3759">
                  <c:v>404</c:v>
                </c:pt>
                <c:pt idx="3760">
                  <c:v>394</c:v>
                </c:pt>
                <c:pt idx="3761">
                  <c:v>388</c:v>
                </c:pt>
                <c:pt idx="3762">
                  <c:v>386</c:v>
                </c:pt>
                <c:pt idx="3763">
                  <c:v>411</c:v>
                </c:pt>
                <c:pt idx="3764">
                  <c:v>411</c:v>
                </c:pt>
                <c:pt idx="3765">
                  <c:v>392</c:v>
                </c:pt>
                <c:pt idx="3766">
                  <c:v>407</c:v>
                </c:pt>
                <c:pt idx="3767">
                  <c:v>400</c:v>
                </c:pt>
                <c:pt idx="3768">
                  <c:v>386</c:v>
                </c:pt>
                <c:pt idx="3769">
                  <c:v>420</c:v>
                </c:pt>
                <c:pt idx="3770">
                  <c:v>429</c:v>
                </c:pt>
                <c:pt idx="3771">
                  <c:v>422</c:v>
                </c:pt>
                <c:pt idx="3772">
                  <c:v>410</c:v>
                </c:pt>
                <c:pt idx="3773">
                  <c:v>425</c:v>
                </c:pt>
                <c:pt idx="3774">
                  <c:v>431</c:v>
                </c:pt>
                <c:pt idx="3775">
                  <c:v>436</c:v>
                </c:pt>
                <c:pt idx="3776">
                  <c:v>436</c:v>
                </c:pt>
                <c:pt idx="3777">
                  <c:v>443</c:v>
                </c:pt>
                <c:pt idx="3778">
                  <c:v>437</c:v>
                </c:pt>
                <c:pt idx="3779">
                  <c:v>429</c:v>
                </c:pt>
                <c:pt idx="3780">
                  <c:v>436</c:v>
                </c:pt>
                <c:pt idx="3781">
                  <c:v>426</c:v>
                </c:pt>
                <c:pt idx="3782">
                  <c:v>425</c:v>
                </c:pt>
                <c:pt idx="3783">
                  <c:v>430</c:v>
                </c:pt>
                <c:pt idx="3784">
                  <c:v>439</c:v>
                </c:pt>
                <c:pt idx="3785">
                  <c:v>428</c:v>
                </c:pt>
                <c:pt idx="3786">
                  <c:v>425</c:v>
                </c:pt>
                <c:pt idx="3787">
                  <c:v>415</c:v>
                </c:pt>
                <c:pt idx="3788">
                  <c:v>423</c:v>
                </c:pt>
                <c:pt idx="3789">
                  <c:v>423</c:v>
                </c:pt>
                <c:pt idx="3790">
                  <c:v>430</c:v>
                </c:pt>
                <c:pt idx="3791">
                  <c:v>424</c:v>
                </c:pt>
                <c:pt idx="3792">
                  <c:v>419</c:v>
                </c:pt>
                <c:pt idx="3793">
                  <c:v>433</c:v>
                </c:pt>
                <c:pt idx="3794">
                  <c:v>435</c:v>
                </c:pt>
                <c:pt idx="3795">
                  <c:v>387</c:v>
                </c:pt>
                <c:pt idx="3796">
                  <c:v>430</c:v>
                </c:pt>
                <c:pt idx="3797">
                  <c:v>412</c:v>
                </c:pt>
                <c:pt idx="3798">
                  <c:v>436</c:v>
                </c:pt>
                <c:pt idx="3799">
                  <c:v>422</c:v>
                </c:pt>
                <c:pt idx="3800">
                  <c:v>431</c:v>
                </c:pt>
                <c:pt idx="3801">
                  <c:v>416</c:v>
                </c:pt>
                <c:pt idx="3802">
                  <c:v>432</c:v>
                </c:pt>
                <c:pt idx="3803">
                  <c:v>415</c:v>
                </c:pt>
                <c:pt idx="3804">
                  <c:v>425</c:v>
                </c:pt>
                <c:pt idx="3805">
                  <c:v>432</c:v>
                </c:pt>
                <c:pt idx="3806">
                  <c:v>426</c:v>
                </c:pt>
                <c:pt idx="3807">
                  <c:v>407</c:v>
                </c:pt>
                <c:pt idx="3808">
                  <c:v>423</c:v>
                </c:pt>
                <c:pt idx="3809">
                  <c:v>431</c:v>
                </c:pt>
                <c:pt idx="3810">
                  <c:v>427</c:v>
                </c:pt>
                <c:pt idx="3811">
                  <c:v>443</c:v>
                </c:pt>
                <c:pt idx="3812">
                  <c:v>426</c:v>
                </c:pt>
                <c:pt idx="3813">
                  <c:v>414</c:v>
                </c:pt>
                <c:pt idx="3814">
                  <c:v>425</c:v>
                </c:pt>
                <c:pt idx="3815">
                  <c:v>415</c:v>
                </c:pt>
                <c:pt idx="3816">
                  <c:v>412</c:v>
                </c:pt>
                <c:pt idx="3817">
                  <c:v>410</c:v>
                </c:pt>
                <c:pt idx="3818">
                  <c:v>421</c:v>
                </c:pt>
                <c:pt idx="3819">
                  <c:v>412</c:v>
                </c:pt>
                <c:pt idx="3820">
                  <c:v>408</c:v>
                </c:pt>
                <c:pt idx="3821">
                  <c:v>411</c:v>
                </c:pt>
                <c:pt idx="3822">
                  <c:v>407</c:v>
                </c:pt>
                <c:pt idx="3823">
                  <c:v>423</c:v>
                </c:pt>
                <c:pt idx="3824">
                  <c:v>420</c:v>
                </c:pt>
                <c:pt idx="3825">
                  <c:v>410</c:v>
                </c:pt>
                <c:pt idx="3826">
                  <c:v>410</c:v>
                </c:pt>
                <c:pt idx="3827">
                  <c:v>407</c:v>
                </c:pt>
                <c:pt idx="3828">
                  <c:v>421</c:v>
                </c:pt>
                <c:pt idx="3829">
                  <c:v>423</c:v>
                </c:pt>
                <c:pt idx="3830">
                  <c:v>425</c:v>
                </c:pt>
                <c:pt idx="3831">
                  <c:v>405</c:v>
                </c:pt>
                <c:pt idx="3832">
                  <c:v>408</c:v>
                </c:pt>
                <c:pt idx="3833">
                  <c:v>407</c:v>
                </c:pt>
                <c:pt idx="3834">
                  <c:v>369</c:v>
                </c:pt>
                <c:pt idx="3835">
                  <c:v>370</c:v>
                </c:pt>
                <c:pt idx="3836">
                  <c:v>402</c:v>
                </c:pt>
                <c:pt idx="3837">
                  <c:v>410</c:v>
                </c:pt>
                <c:pt idx="3838">
                  <c:v>332</c:v>
                </c:pt>
                <c:pt idx="3839">
                  <c:v>398</c:v>
                </c:pt>
                <c:pt idx="3840">
                  <c:v>415</c:v>
                </c:pt>
                <c:pt idx="3841">
                  <c:v>400</c:v>
                </c:pt>
                <c:pt idx="3842">
                  <c:v>366</c:v>
                </c:pt>
                <c:pt idx="3843">
                  <c:v>420</c:v>
                </c:pt>
                <c:pt idx="3844">
                  <c:v>368</c:v>
                </c:pt>
                <c:pt idx="3845">
                  <c:v>377</c:v>
                </c:pt>
                <c:pt idx="3846">
                  <c:v>387</c:v>
                </c:pt>
                <c:pt idx="3847">
                  <c:v>391</c:v>
                </c:pt>
                <c:pt idx="3848">
                  <c:v>369</c:v>
                </c:pt>
                <c:pt idx="3849">
                  <c:v>376</c:v>
                </c:pt>
                <c:pt idx="3850">
                  <c:v>390</c:v>
                </c:pt>
                <c:pt idx="3851">
                  <c:v>406</c:v>
                </c:pt>
                <c:pt idx="3852">
                  <c:v>409</c:v>
                </c:pt>
                <c:pt idx="3853">
                  <c:v>405</c:v>
                </c:pt>
                <c:pt idx="3854">
                  <c:v>415</c:v>
                </c:pt>
                <c:pt idx="3855">
                  <c:v>424</c:v>
                </c:pt>
                <c:pt idx="3856">
                  <c:v>413</c:v>
                </c:pt>
                <c:pt idx="3857">
                  <c:v>398</c:v>
                </c:pt>
                <c:pt idx="3858">
                  <c:v>393</c:v>
                </c:pt>
                <c:pt idx="3859">
                  <c:v>392</c:v>
                </c:pt>
                <c:pt idx="3860">
                  <c:v>394</c:v>
                </c:pt>
                <c:pt idx="3861">
                  <c:v>395</c:v>
                </c:pt>
                <c:pt idx="3862">
                  <c:v>411</c:v>
                </c:pt>
                <c:pt idx="3863">
                  <c:v>403</c:v>
                </c:pt>
                <c:pt idx="3864">
                  <c:v>396</c:v>
                </c:pt>
                <c:pt idx="3865">
                  <c:v>405</c:v>
                </c:pt>
                <c:pt idx="3866">
                  <c:v>400</c:v>
                </c:pt>
                <c:pt idx="3867">
                  <c:v>407</c:v>
                </c:pt>
                <c:pt idx="3868">
                  <c:v>409</c:v>
                </c:pt>
                <c:pt idx="3869">
                  <c:v>408</c:v>
                </c:pt>
                <c:pt idx="3870">
                  <c:v>384</c:v>
                </c:pt>
                <c:pt idx="3871">
                  <c:v>402</c:v>
                </c:pt>
                <c:pt idx="3872">
                  <c:v>385</c:v>
                </c:pt>
                <c:pt idx="3873">
                  <c:v>383</c:v>
                </c:pt>
                <c:pt idx="3874">
                  <c:v>362</c:v>
                </c:pt>
                <c:pt idx="3875">
                  <c:v>338</c:v>
                </c:pt>
                <c:pt idx="3876">
                  <c:v>362</c:v>
                </c:pt>
                <c:pt idx="3877">
                  <c:v>388</c:v>
                </c:pt>
                <c:pt idx="3878">
                  <c:v>376</c:v>
                </c:pt>
                <c:pt idx="3879">
                  <c:v>392</c:v>
                </c:pt>
                <c:pt idx="3880">
                  <c:v>401</c:v>
                </c:pt>
                <c:pt idx="3881">
                  <c:v>382</c:v>
                </c:pt>
                <c:pt idx="3882">
                  <c:v>374</c:v>
                </c:pt>
                <c:pt idx="3883">
                  <c:v>365</c:v>
                </c:pt>
                <c:pt idx="3884">
                  <c:v>347</c:v>
                </c:pt>
                <c:pt idx="3885">
                  <c:v>374</c:v>
                </c:pt>
                <c:pt idx="3886">
                  <c:v>371</c:v>
                </c:pt>
                <c:pt idx="3887">
                  <c:v>374</c:v>
                </c:pt>
                <c:pt idx="3888">
                  <c:v>365</c:v>
                </c:pt>
                <c:pt idx="3889">
                  <c:v>377</c:v>
                </c:pt>
                <c:pt idx="3890">
                  <c:v>374</c:v>
                </c:pt>
                <c:pt idx="3891">
                  <c:v>388</c:v>
                </c:pt>
                <c:pt idx="3892">
                  <c:v>360</c:v>
                </c:pt>
                <c:pt idx="3893">
                  <c:v>342</c:v>
                </c:pt>
                <c:pt idx="3894">
                  <c:v>355</c:v>
                </c:pt>
                <c:pt idx="3895">
                  <c:v>356</c:v>
                </c:pt>
                <c:pt idx="3896">
                  <c:v>350</c:v>
                </c:pt>
                <c:pt idx="3897">
                  <c:v>353</c:v>
                </c:pt>
                <c:pt idx="3898">
                  <c:v>355</c:v>
                </c:pt>
                <c:pt idx="3899">
                  <c:v>345</c:v>
                </c:pt>
                <c:pt idx="3900">
                  <c:v>353</c:v>
                </c:pt>
                <c:pt idx="3901">
                  <c:v>335</c:v>
                </c:pt>
                <c:pt idx="3902">
                  <c:v>344</c:v>
                </c:pt>
                <c:pt idx="3903">
                  <c:v>362</c:v>
                </c:pt>
                <c:pt idx="3904">
                  <c:v>388</c:v>
                </c:pt>
                <c:pt idx="3905">
                  <c:v>352</c:v>
                </c:pt>
                <c:pt idx="3906">
                  <c:v>362</c:v>
                </c:pt>
                <c:pt idx="3907">
                  <c:v>355</c:v>
                </c:pt>
                <c:pt idx="3908">
                  <c:v>350</c:v>
                </c:pt>
                <c:pt idx="3909">
                  <c:v>350</c:v>
                </c:pt>
                <c:pt idx="3910">
                  <c:v>337</c:v>
                </c:pt>
                <c:pt idx="3911">
                  <c:v>318</c:v>
                </c:pt>
                <c:pt idx="3912">
                  <c:v>326</c:v>
                </c:pt>
                <c:pt idx="3913">
                  <c:v>326</c:v>
                </c:pt>
                <c:pt idx="3914">
                  <c:v>345</c:v>
                </c:pt>
                <c:pt idx="3915">
                  <c:v>352</c:v>
                </c:pt>
                <c:pt idx="3916">
                  <c:v>314</c:v>
                </c:pt>
                <c:pt idx="3917">
                  <c:v>329</c:v>
                </c:pt>
                <c:pt idx="3918">
                  <c:v>335</c:v>
                </c:pt>
                <c:pt idx="3919">
                  <c:v>335</c:v>
                </c:pt>
                <c:pt idx="3920">
                  <c:v>322</c:v>
                </c:pt>
                <c:pt idx="3921">
                  <c:v>347</c:v>
                </c:pt>
                <c:pt idx="3922">
                  <c:v>347</c:v>
                </c:pt>
                <c:pt idx="3923">
                  <c:v>357</c:v>
                </c:pt>
                <c:pt idx="3924">
                  <c:v>352</c:v>
                </c:pt>
                <c:pt idx="3925">
                  <c:v>361</c:v>
                </c:pt>
                <c:pt idx="3926">
                  <c:v>349</c:v>
                </c:pt>
                <c:pt idx="3927">
                  <c:v>341</c:v>
                </c:pt>
                <c:pt idx="3928">
                  <c:v>354</c:v>
                </c:pt>
                <c:pt idx="3929">
                  <c:v>329</c:v>
                </c:pt>
                <c:pt idx="3930">
                  <c:v>350</c:v>
                </c:pt>
                <c:pt idx="3931">
                  <c:v>335</c:v>
                </c:pt>
                <c:pt idx="3932">
                  <c:v>339</c:v>
                </c:pt>
                <c:pt idx="3933">
                  <c:v>345</c:v>
                </c:pt>
                <c:pt idx="3934">
                  <c:v>341</c:v>
                </c:pt>
                <c:pt idx="3935">
                  <c:v>349</c:v>
                </c:pt>
                <c:pt idx="3936">
                  <c:v>348</c:v>
                </c:pt>
                <c:pt idx="3937">
                  <c:v>332</c:v>
                </c:pt>
                <c:pt idx="3938">
                  <c:v>331</c:v>
                </c:pt>
                <c:pt idx="3939">
                  <c:v>307</c:v>
                </c:pt>
                <c:pt idx="3940">
                  <c:v>309</c:v>
                </c:pt>
                <c:pt idx="3941">
                  <c:v>329</c:v>
                </c:pt>
                <c:pt idx="3942">
                  <c:v>311</c:v>
                </c:pt>
                <c:pt idx="3943">
                  <c:v>312</c:v>
                </c:pt>
                <c:pt idx="3944">
                  <c:v>322</c:v>
                </c:pt>
                <c:pt idx="3945">
                  <c:v>318</c:v>
                </c:pt>
                <c:pt idx="3946">
                  <c:v>343</c:v>
                </c:pt>
                <c:pt idx="3947">
                  <c:v>340</c:v>
                </c:pt>
                <c:pt idx="3948">
                  <c:v>341</c:v>
                </c:pt>
                <c:pt idx="3949">
                  <c:v>327</c:v>
                </c:pt>
                <c:pt idx="3950">
                  <c:v>343</c:v>
                </c:pt>
                <c:pt idx="3951">
                  <c:v>358</c:v>
                </c:pt>
                <c:pt idx="3952">
                  <c:v>352</c:v>
                </c:pt>
                <c:pt idx="3953">
                  <c:v>343</c:v>
                </c:pt>
                <c:pt idx="3954">
                  <c:v>349</c:v>
                </c:pt>
                <c:pt idx="3955">
                  <c:v>333</c:v>
                </c:pt>
                <c:pt idx="3956">
                  <c:v>334</c:v>
                </c:pt>
                <c:pt idx="3957">
                  <c:v>334</c:v>
                </c:pt>
                <c:pt idx="3958">
                  <c:v>319</c:v>
                </c:pt>
                <c:pt idx="3959">
                  <c:v>334</c:v>
                </c:pt>
                <c:pt idx="3960">
                  <c:v>312</c:v>
                </c:pt>
                <c:pt idx="3961">
                  <c:v>339</c:v>
                </c:pt>
                <c:pt idx="3962">
                  <c:v>333</c:v>
                </c:pt>
                <c:pt idx="3963">
                  <c:v>335</c:v>
                </c:pt>
                <c:pt idx="3964">
                  <c:v>318</c:v>
                </c:pt>
                <c:pt idx="3965">
                  <c:v>336</c:v>
                </c:pt>
                <c:pt idx="3966">
                  <c:v>328</c:v>
                </c:pt>
                <c:pt idx="3967">
                  <c:v>308</c:v>
                </c:pt>
                <c:pt idx="3968">
                  <c:v>326</c:v>
                </c:pt>
                <c:pt idx="3969">
                  <c:v>335</c:v>
                </c:pt>
                <c:pt idx="3970">
                  <c:v>323</c:v>
                </c:pt>
                <c:pt idx="3971">
                  <c:v>346</c:v>
                </c:pt>
                <c:pt idx="3972">
                  <c:v>330</c:v>
                </c:pt>
                <c:pt idx="3973">
                  <c:v>349</c:v>
                </c:pt>
                <c:pt idx="3974">
                  <c:v>338</c:v>
                </c:pt>
                <c:pt idx="3975">
                  <c:v>338</c:v>
                </c:pt>
                <c:pt idx="3976">
                  <c:v>320</c:v>
                </c:pt>
                <c:pt idx="3977">
                  <c:v>344</c:v>
                </c:pt>
                <c:pt idx="3978">
                  <c:v>347</c:v>
                </c:pt>
                <c:pt idx="3979">
                  <c:v>359</c:v>
                </c:pt>
                <c:pt idx="3980">
                  <c:v>376</c:v>
                </c:pt>
                <c:pt idx="3981">
                  <c:v>358</c:v>
                </c:pt>
                <c:pt idx="3982">
                  <c:v>369</c:v>
                </c:pt>
                <c:pt idx="3983">
                  <c:v>355</c:v>
                </c:pt>
                <c:pt idx="3984">
                  <c:v>324</c:v>
                </c:pt>
                <c:pt idx="3985">
                  <c:v>348</c:v>
                </c:pt>
                <c:pt idx="3986">
                  <c:v>350</c:v>
                </c:pt>
                <c:pt idx="3987">
                  <c:v>360</c:v>
                </c:pt>
                <c:pt idx="3988">
                  <c:v>355</c:v>
                </c:pt>
                <c:pt idx="3989">
                  <c:v>347</c:v>
                </c:pt>
                <c:pt idx="3990">
                  <c:v>365</c:v>
                </c:pt>
                <c:pt idx="3991">
                  <c:v>371</c:v>
                </c:pt>
                <c:pt idx="3992">
                  <c:v>351</c:v>
                </c:pt>
                <c:pt idx="3993">
                  <c:v>351</c:v>
                </c:pt>
                <c:pt idx="3994">
                  <c:v>332</c:v>
                </c:pt>
                <c:pt idx="3995">
                  <c:v>365</c:v>
                </c:pt>
                <c:pt idx="3996">
                  <c:v>352</c:v>
                </c:pt>
                <c:pt idx="3997">
                  <c:v>367</c:v>
                </c:pt>
                <c:pt idx="3998">
                  <c:v>348</c:v>
                </c:pt>
                <c:pt idx="3999">
                  <c:v>347</c:v>
                </c:pt>
                <c:pt idx="4000">
                  <c:v>340</c:v>
                </c:pt>
                <c:pt idx="4001">
                  <c:v>324</c:v>
                </c:pt>
                <c:pt idx="4002">
                  <c:v>348</c:v>
                </c:pt>
                <c:pt idx="4003">
                  <c:v>321</c:v>
                </c:pt>
                <c:pt idx="4004">
                  <c:v>321</c:v>
                </c:pt>
                <c:pt idx="4005">
                  <c:v>345</c:v>
                </c:pt>
                <c:pt idx="4006">
                  <c:v>358</c:v>
                </c:pt>
                <c:pt idx="4007">
                  <c:v>343</c:v>
                </c:pt>
                <c:pt idx="4008">
                  <c:v>344</c:v>
                </c:pt>
                <c:pt idx="4009">
                  <c:v>321</c:v>
                </c:pt>
                <c:pt idx="4010">
                  <c:v>344</c:v>
                </c:pt>
                <c:pt idx="4011">
                  <c:v>341</c:v>
                </c:pt>
                <c:pt idx="4012">
                  <c:v>336</c:v>
                </c:pt>
                <c:pt idx="4013">
                  <c:v>347</c:v>
                </c:pt>
                <c:pt idx="4014">
                  <c:v>352</c:v>
                </c:pt>
                <c:pt idx="4015">
                  <c:v>375</c:v>
                </c:pt>
                <c:pt idx="4016">
                  <c:v>369</c:v>
                </c:pt>
                <c:pt idx="4017">
                  <c:v>380</c:v>
                </c:pt>
                <c:pt idx="4018">
                  <c:v>363</c:v>
                </c:pt>
                <c:pt idx="4019">
                  <c:v>374</c:v>
                </c:pt>
                <c:pt idx="4020">
                  <c:v>366</c:v>
                </c:pt>
                <c:pt idx="4021">
                  <c:v>361</c:v>
                </c:pt>
              </c:numCache>
            </c:numRef>
          </c:yVal>
          <c:smooth val="1"/>
          <c:extLst>
            <c:ext xmlns:c16="http://schemas.microsoft.com/office/drawing/2014/chart" uri="{C3380CC4-5D6E-409C-BE32-E72D297353CC}">
              <c16:uniqueId val="{00000001-1DFD-EA42-98E0-AB072FE8A9A2}"/>
            </c:ext>
          </c:extLst>
        </c:ser>
        <c:dLbls>
          <c:showLegendKey val="0"/>
          <c:showVal val="0"/>
          <c:showCatName val="0"/>
          <c:showSerName val="0"/>
          <c:showPercent val="0"/>
          <c:showBubbleSize val="0"/>
        </c:dLbls>
        <c:axId val="1201457119"/>
        <c:axId val="1552159183"/>
      </c:scatterChart>
      <c:valAx>
        <c:axId val="1201457119"/>
        <c:scaling>
          <c:orientation val="minMax"/>
          <c:max val="160"/>
          <c:min val="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2400" b="0" i="0" u="none" strike="noStrike" kern="1200" baseline="0">
                    <a:solidFill>
                      <a:schemeClr val="tx1"/>
                    </a:solidFill>
                    <a:latin typeface="+mn-lt"/>
                    <a:ea typeface="+mn-ea"/>
                    <a:cs typeface="+mn-cs"/>
                  </a:defRPr>
                </a:pPr>
                <a:r>
                  <a:rPr lang="en-US" sz="2400" baseline="0" dirty="0">
                    <a:solidFill>
                      <a:schemeClr val="tx1"/>
                    </a:solidFill>
                    <a:latin typeface="Times New Roman" panose="02020603050405020304" pitchFamily="18" charset="0"/>
                    <a:cs typeface="Times New Roman" panose="02020603050405020304" pitchFamily="18" charset="0"/>
                  </a:rPr>
                  <a:t>Time (ns)</a:t>
                </a:r>
              </a:p>
            </c:rich>
          </c:tx>
          <c:layout>
            <c:manualLayout>
              <c:xMode val="edge"/>
              <c:yMode val="edge"/>
              <c:x val="0.47856916341310363"/>
              <c:y val="0.89783800059988539"/>
            </c:manualLayout>
          </c:layout>
          <c:overlay val="0"/>
          <c:spPr>
            <a:noFill/>
            <a:ln>
              <a:noFill/>
            </a:ln>
            <a:effectLst/>
          </c:spPr>
          <c:txPr>
            <a:bodyPr rot="0" spcFirstLastPara="1" vertOverflow="ellipsis" vert="horz" wrap="square" anchor="ctr" anchorCtr="1"/>
            <a:lstStyle/>
            <a:p>
              <a:pPr>
                <a:defRPr sz="2400" b="0"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700" b="0" i="0" u="none" strike="noStrike" kern="1200" baseline="0">
                <a:solidFill>
                  <a:schemeClr val="tx1"/>
                </a:solidFill>
                <a:latin typeface="Times New Roman" panose="02020603050405020304" pitchFamily="18" charset="0"/>
                <a:ea typeface="+mn-ea"/>
                <a:cs typeface="+mn-cs"/>
              </a:defRPr>
            </a:pPr>
            <a:endParaRPr lang="en-US"/>
          </a:p>
        </c:txPr>
        <c:crossAx val="1552159183"/>
        <c:crosses val="autoZero"/>
        <c:crossBetween val="midCat"/>
      </c:valAx>
      <c:valAx>
        <c:axId val="1552159183"/>
        <c:scaling>
          <c:orientation val="minMax"/>
          <c:max val="800"/>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400" b="0" i="0" u="none" strike="noStrike" kern="1200" baseline="0">
                    <a:solidFill>
                      <a:schemeClr val="tx1"/>
                    </a:solidFill>
                    <a:latin typeface="+mn-lt"/>
                    <a:ea typeface="+mn-ea"/>
                    <a:cs typeface="+mn-cs"/>
                  </a:defRPr>
                </a:pPr>
                <a:r>
                  <a:rPr lang="en-US" sz="2400" baseline="0" dirty="0">
                    <a:solidFill>
                      <a:schemeClr val="tx1"/>
                    </a:solidFill>
                    <a:latin typeface="Times New Roman" panose="02020603050405020304" pitchFamily="18" charset="0"/>
                    <a:cs typeface="Times New Roman" panose="02020603050405020304" pitchFamily="18" charset="0"/>
                  </a:rPr>
                  <a:t>Number of APA within 5 </a:t>
                </a:r>
                <a:r>
                  <a:rPr lang="en-US" sz="2400" b="0" i="0" u="none" strike="noStrike" kern="1200" baseline="0" dirty="0">
                    <a:solidFill>
                      <a:schemeClr val="tx1"/>
                    </a:solidFill>
                    <a:latin typeface="Times New Roman" panose="02020603050405020304" pitchFamily="18" charset="0"/>
                    <a:cs typeface="Times New Roman" panose="02020603050405020304" pitchFamily="18" charset="0"/>
                  </a:rPr>
                  <a:t>Å of any Cocrystallite </a:t>
                </a:r>
                <a:r>
                  <a:rPr lang="en-US" sz="2400" baseline="0" dirty="0">
                    <a:solidFill>
                      <a:schemeClr val="tx1"/>
                    </a:solidFill>
                    <a:latin typeface="Times New Roman" panose="02020603050405020304" pitchFamily="18" charset="0"/>
                    <a:cs typeface="Times New Roman" panose="02020603050405020304" pitchFamily="18" charset="0"/>
                  </a:rPr>
                  <a:t> </a:t>
                </a:r>
              </a:p>
            </c:rich>
          </c:tx>
          <c:layout>
            <c:manualLayout>
              <c:xMode val="edge"/>
              <c:yMode val="edge"/>
              <c:x val="4.1679664536826609E-2"/>
              <c:y val="8.1169317457248424E-2"/>
            </c:manualLayout>
          </c:layout>
          <c:overlay val="0"/>
          <c:spPr>
            <a:noFill/>
            <a:ln>
              <a:noFill/>
            </a:ln>
            <a:effectLst/>
          </c:spPr>
          <c:txPr>
            <a:bodyPr rot="-5400000" spcFirstLastPara="1" vertOverflow="ellipsis" vert="horz" wrap="square" anchor="ctr" anchorCtr="1"/>
            <a:lstStyle/>
            <a:p>
              <a:pPr>
                <a:defRPr sz="2400" b="0"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700" b="0" i="0" u="none" strike="noStrike" kern="1200" baseline="0">
                <a:solidFill>
                  <a:schemeClr val="tx1"/>
                </a:solidFill>
                <a:latin typeface="Times New Roman" panose="02020603050405020304" pitchFamily="18" charset="0"/>
                <a:ea typeface="+mn-ea"/>
                <a:cs typeface="+mn-cs"/>
              </a:defRPr>
            </a:pPr>
            <a:endParaRPr lang="en-US"/>
          </a:p>
        </c:txPr>
        <c:crossAx val="1201457119"/>
        <c:crosses val="autoZero"/>
        <c:crossBetween val="midCat"/>
      </c:valAx>
      <c:spPr>
        <a:noFill/>
        <a:ln>
          <a:noFill/>
        </a:ln>
        <a:effectLst/>
      </c:spPr>
    </c:plotArea>
    <c:legend>
      <c:legendPos val="b"/>
      <c:layout>
        <c:manualLayout>
          <c:xMode val="edge"/>
          <c:yMode val="edge"/>
          <c:x val="0.53571055189876904"/>
          <c:y val="0.67458019349789933"/>
          <c:w val="0.21184997830722507"/>
          <c:h val="6.5280921122770688E-2"/>
        </c:manualLayout>
      </c:layout>
      <c:overlay val="0"/>
      <c:spPr>
        <a:noFill/>
        <a:ln>
          <a:noFill/>
        </a:ln>
        <a:effectLst/>
      </c:spPr>
      <c:txPr>
        <a:bodyPr rot="0" spcFirstLastPara="1" vertOverflow="ellipsis" vert="horz" wrap="square" anchor="ctr" anchorCtr="1"/>
        <a:lstStyle/>
        <a:p>
          <a:pPr>
            <a:defRPr sz="2400" b="0" i="0" u="none" strike="noStrike" kern="1200" baseline="0">
              <a:solidFill>
                <a:schemeClr val="tx1"/>
              </a:solidFill>
              <a:latin typeface="Times New Roman" panose="02020603050405020304" pitchFamily="18"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smoothMarker"/>
        <c:varyColors val="0"/>
        <c:ser>
          <c:idx val="1"/>
          <c:order val="0"/>
          <c:tx>
            <c:v>CIT</c:v>
          </c:tx>
          <c:spPr>
            <a:ln w="25400" cap="rnd">
              <a:solidFill>
                <a:srgbClr val="FF0000"/>
              </a:solidFill>
              <a:round/>
            </a:ln>
            <a:effectLst/>
          </c:spPr>
          <c:marker>
            <c:symbol val="none"/>
          </c:marker>
          <c:xVal>
            <c:numRef>
              <c:f>num_cit_within_5_apa!$D$2:$D$404</c:f>
              <c:numCache>
                <c:formatCode>General</c:formatCode>
                <c:ptCount val="403"/>
                <c:pt idx="0">
                  <c:v>0</c:v>
                </c:pt>
                <c:pt idx="1">
                  <c:v>0.40298507462686567</c:v>
                </c:pt>
                <c:pt idx="2">
                  <c:v>0.80597014925373134</c:v>
                </c:pt>
                <c:pt idx="3">
                  <c:v>1.208955223880597</c:v>
                </c:pt>
                <c:pt idx="4">
                  <c:v>1.6119402985074627</c:v>
                </c:pt>
                <c:pt idx="5">
                  <c:v>2.0149253731343286</c:v>
                </c:pt>
                <c:pt idx="6">
                  <c:v>2.4179104477611939</c:v>
                </c:pt>
                <c:pt idx="7">
                  <c:v>2.8208955223880596</c:v>
                </c:pt>
                <c:pt idx="8">
                  <c:v>3.2238805970149254</c:v>
                </c:pt>
                <c:pt idx="9">
                  <c:v>3.6268656716417906</c:v>
                </c:pt>
                <c:pt idx="10">
                  <c:v>4.0298507462686572</c:v>
                </c:pt>
                <c:pt idx="11">
                  <c:v>4.4328358208955221</c:v>
                </c:pt>
                <c:pt idx="12">
                  <c:v>4.8358208955223878</c:v>
                </c:pt>
                <c:pt idx="13">
                  <c:v>5.2388059701492535</c:v>
                </c:pt>
                <c:pt idx="14">
                  <c:v>5.6417910447761193</c:v>
                </c:pt>
                <c:pt idx="15">
                  <c:v>6.0447761194029841</c:v>
                </c:pt>
                <c:pt idx="16">
                  <c:v>6.4477611940298507</c:v>
                </c:pt>
                <c:pt idx="17">
                  <c:v>6.8507462686567164</c:v>
                </c:pt>
                <c:pt idx="18">
                  <c:v>7.2537313432835813</c:v>
                </c:pt>
                <c:pt idx="19">
                  <c:v>7.6567164179104479</c:v>
                </c:pt>
                <c:pt idx="20">
                  <c:v>8.0597014925373145</c:v>
                </c:pt>
                <c:pt idx="21">
                  <c:v>8.4626865671641784</c:v>
                </c:pt>
                <c:pt idx="22">
                  <c:v>8.8656716417910442</c:v>
                </c:pt>
                <c:pt idx="23">
                  <c:v>9.2686567164179117</c:v>
                </c:pt>
                <c:pt idx="24">
                  <c:v>9.6716417910447756</c:v>
                </c:pt>
                <c:pt idx="25">
                  <c:v>10.074626865671641</c:v>
                </c:pt>
                <c:pt idx="26">
                  <c:v>10.477611940298507</c:v>
                </c:pt>
                <c:pt idx="27">
                  <c:v>10.880597014925373</c:v>
                </c:pt>
                <c:pt idx="28">
                  <c:v>11.283582089552239</c:v>
                </c:pt>
                <c:pt idx="29">
                  <c:v>11.686567164179106</c:v>
                </c:pt>
                <c:pt idx="30">
                  <c:v>12.089552238805968</c:v>
                </c:pt>
                <c:pt idx="31">
                  <c:v>12.492537313432836</c:v>
                </c:pt>
                <c:pt idx="32">
                  <c:v>12.895522388059701</c:v>
                </c:pt>
                <c:pt idx="33">
                  <c:v>13.298507462686567</c:v>
                </c:pt>
                <c:pt idx="34">
                  <c:v>13.701492537313433</c:v>
                </c:pt>
                <c:pt idx="35">
                  <c:v>14.1044776119403</c:v>
                </c:pt>
                <c:pt idx="36">
                  <c:v>14.507462686567163</c:v>
                </c:pt>
                <c:pt idx="37">
                  <c:v>14.91044776119403</c:v>
                </c:pt>
                <c:pt idx="38">
                  <c:v>15.313432835820896</c:v>
                </c:pt>
                <c:pt idx="39">
                  <c:v>15.716417910447761</c:v>
                </c:pt>
                <c:pt idx="40">
                  <c:v>16.119402985074629</c:v>
                </c:pt>
                <c:pt idx="41">
                  <c:v>16.522388059701491</c:v>
                </c:pt>
                <c:pt idx="42">
                  <c:v>16.925373134328357</c:v>
                </c:pt>
                <c:pt idx="43">
                  <c:v>17.328358208955223</c:v>
                </c:pt>
                <c:pt idx="44">
                  <c:v>17.731343283582088</c:v>
                </c:pt>
                <c:pt idx="45">
                  <c:v>18.134328358208958</c:v>
                </c:pt>
                <c:pt idx="46">
                  <c:v>18.537313432835823</c:v>
                </c:pt>
                <c:pt idx="47">
                  <c:v>18.940298507462686</c:v>
                </c:pt>
                <c:pt idx="48">
                  <c:v>19.343283582089551</c:v>
                </c:pt>
                <c:pt idx="49">
                  <c:v>19.746268656716417</c:v>
                </c:pt>
                <c:pt idx="50">
                  <c:v>20.149253731343283</c:v>
                </c:pt>
                <c:pt idx="51">
                  <c:v>20.552238805970148</c:v>
                </c:pt>
                <c:pt idx="52">
                  <c:v>20.955223880597014</c:v>
                </c:pt>
                <c:pt idx="53">
                  <c:v>21.358208955223883</c:v>
                </c:pt>
                <c:pt idx="54">
                  <c:v>21.761194029850746</c:v>
                </c:pt>
                <c:pt idx="55">
                  <c:v>22.164179104477611</c:v>
                </c:pt>
                <c:pt idx="56">
                  <c:v>22.567164179104477</c:v>
                </c:pt>
                <c:pt idx="57">
                  <c:v>22.970149253731343</c:v>
                </c:pt>
                <c:pt idx="58">
                  <c:v>23.373134328358212</c:v>
                </c:pt>
                <c:pt idx="59">
                  <c:v>23.776119402985074</c:v>
                </c:pt>
                <c:pt idx="60">
                  <c:v>24.179104477611936</c:v>
                </c:pt>
                <c:pt idx="61">
                  <c:v>24.582089552238806</c:v>
                </c:pt>
                <c:pt idx="62">
                  <c:v>24.985074626865671</c:v>
                </c:pt>
                <c:pt idx="63">
                  <c:v>25.388059701492537</c:v>
                </c:pt>
                <c:pt idx="64">
                  <c:v>25.791044776119403</c:v>
                </c:pt>
                <c:pt idx="65">
                  <c:v>26.194029850746272</c:v>
                </c:pt>
                <c:pt idx="66">
                  <c:v>26.597014925373134</c:v>
                </c:pt>
                <c:pt idx="67">
                  <c:v>27</c:v>
                </c:pt>
                <c:pt idx="68">
                  <c:v>27.402985074626866</c:v>
                </c:pt>
                <c:pt idx="69">
                  <c:v>27.805970149253731</c:v>
                </c:pt>
                <c:pt idx="70">
                  <c:v>28.208955223880601</c:v>
                </c:pt>
                <c:pt idx="71">
                  <c:v>28.611940298507463</c:v>
                </c:pt>
                <c:pt idx="72">
                  <c:v>29.014925373134325</c:v>
                </c:pt>
                <c:pt idx="73">
                  <c:v>29.417910447761194</c:v>
                </c:pt>
                <c:pt idx="74">
                  <c:v>29.82089552238806</c:v>
                </c:pt>
                <c:pt idx="75">
                  <c:v>30.223880597014926</c:v>
                </c:pt>
                <c:pt idx="76">
                  <c:v>30.626865671641792</c:v>
                </c:pt>
                <c:pt idx="77">
                  <c:v>31.029850746268654</c:v>
                </c:pt>
                <c:pt idx="78">
                  <c:v>31.432835820895523</c:v>
                </c:pt>
                <c:pt idx="79">
                  <c:v>31.835820895522389</c:v>
                </c:pt>
                <c:pt idx="80">
                  <c:v>32.238805970149258</c:v>
                </c:pt>
                <c:pt idx="81">
                  <c:v>32.64179104477612</c:v>
                </c:pt>
                <c:pt idx="82">
                  <c:v>33.044776119402982</c:v>
                </c:pt>
                <c:pt idx="83">
                  <c:v>33.447761194029852</c:v>
                </c:pt>
                <c:pt idx="84">
                  <c:v>33.850746268656714</c:v>
                </c:pt>
                <c:pt idx="85">
                  <c:v>34.253731343283583</c:v>
                </c:pt>
                <c:pt idx="86">
                  <c:v>34.656716417910445</c:v>
                </c:pt>
                <c:pt idx="87">
                  <c:v>35.059701492537314</c:v>
                </c:pt>
                <c:pt idx="88">
                  <c:v>35.462686567164177</c:v>
                </c:pt>
                <c:pt idx="89">
                  <c:v>35.865671641791046</c:v>
                </c:pt>
                <c:pt idx="90">
                  <c:v>36.268656716417915</c:v>
                </c:pt>
                <c:pt idx="91">
                  <c:v>36.671641791044777</c:v>
                </c:pt>
                <c:pt idx="92">
                  <c:v>37.074626865671647</c:v>
                </c:pt>
                <c:pt idx="93">
                  <c:v>37.477611940298509</c:v>
                </c:pt>
                <c:pt idx="94">
                  <c:v>37.880597014925371</c:v>
                </c:pt>
                <c:pt idx="95">
                  <c:v>38.28358208955224</c:v>
                </c:pt>
                <c:pt idx="96">
                  <c:v>38.686567164179102</c:v>
                </c:pt>
                <c:pt idx="97">
                  <c:v>39.089552238805972</c:v>
                </c:pt>
                <c:pt idx="98">
                  <c:v>39.492537313432834</c:v>
                </c:pt>
                <c:pt idx="99">
                  <c:v>39.895522388059703</c:v>
                </c:pt>
                <c:pt idx="100">
                  <c:v>40.298507462686565</c:v>
                </c:pt>
                <c:pt idx="101">
                  <c:v>40.701492537313435</c:v>
                </c:pt>
                <c:pt idx="102">
                  <c:v>41.104477611940297</c:v>
                </c:pt>
                <c:pt idx="103">
                  <c:v>41.507462686567166</c:v>
                </c:pt>
                <c:pt idx="104">
                  <c:v>41.910447761194028</c:v>
                </c:pt>
                <c:pt idx="105">
                  <c:v>42.31343283582089</c:v>
                </c:pt>
                <c:pt idx="106">
                  <c:v>42.716417910447767</c:v>
                </c:pt>
                <c:pt idx="107">
                  <c:v>43.119402985074629</c:v>
                </c:pt>
                <c:pt idx="108">
                  <c:v>43.522388059701491</c:v>
                </c:pt>
                <c:pt idx="109">
                  <c:v>43.925373134328353</c:v>
                </c:pt>
                <c:pt idx="110">
                  <c:v>44.328358208955223</c:v>
                </c:pt>
                <c:pt idx="111">
                  <c:v>44.731343283582092</c:v>
                </c:pt>
                <c:pt idx="112">
                  <c:v>45.134328358208954</c:v>
                </c:pt>
                <c:pt idx="113">
                  <c:v>45.537313432835823</c:v>
                </c:pt>
                <c:pt idx="114">
                  <c:v>45.940298507462686</c:v>
                </c:pt>
                <c:pt idx="115">
                  <c:v>46.343283582089548</c:v>
                </c:pt>
                <c:pt idx="116">
                  <c:v>46.746268656716424</c:v>
                </c:pt>
                <c:pt idx="117">
                  <c:v>47.149253731343286</c:v>
                </c:pt>
                <c:pt idx="118">
                  <c:v>47.552238805970148</c:v>
                </c:pt>
                <c:pt idx="119">
                  <c:v>47.955223880597011</c:v>
                </c:pt>
                <c:pt idx="120">
                  <c:v>48.358208955223873</c:v>
                </c:pt>
                <c:pt idx="121">
                  <c:v>48.761194029850749</c:v>
                </c:pt>
                <c:pt idx="122">
                  <c:v>49.164179104477611</c:v>
                </c:pt>
                <c:pt idx="123">
                  <c:v>49.567164179104473</c:v>
                </c:pt>
                <c:pt idx="124">
                  <c:v>49.970149253731343</c:v>
                </c:pt>
                <c:pt idx="125">
                  <c:v>50.373134328358205</c:v>
                </c:pt>
                <c:pt idx="126">
                  <c:v>50.776119402985074</c:v>
                </c:pt>
                <c:pt idx="127">
                  <c:v>51.179104477611943</c:v>
                </c:pt>
                <c:pt idx="128">
                  <c:v>51.582089552238806</c:v>
                </c:pt>
                <c:pt idx="129">
                  <c:v>51.985074626865668</c:v>
                </c:pt>
                <c:pt idx="130">
                  <c:v>52.388059701492544</c:v>
                </c:pt>
                <c:pt idx="131">
                  <c:v>52.791044776119406</c:v>
                </c:pt>
                <c:pt idx="132">
                  <c:v>53.194029850746269</c:v>
                </c:pt>
                <c:pt idx="133">
                  <c:v>53.597014925373131</c:v>
                </c:pt>
                <c:pt idx="134">
                  <c:v>54</c:v>
                </c:pt>
                <c:pt idx="135">
                  <c:v>54.402985074626869</c:v>
                </c:pt>
                <c:pt idx="136">
                  <c:v>54.805970149253731</c:v>
                </c:pt>
                <c:pt idx="137">
                  <c:v>55.208955223880601</c:v>
                </c:pt>
                <c:pt idx="138">
                  <c:v>55.611940298507463</c:v>
                </c:pt>
                <c:pt idx="139">
                  <c:v>56.014925373134325</c:v>
                </c:pt>
                <c:pt idx="140">
                  <c:v>56.417910447761201</c:v>
                </c:pt>
                <c:pt idx="141">
                  <c:v>56.820895522388064</c:v>
                </c:pt>
                <c:pt idx="142">
                  <c:v>57.223880597014926</c:v>
                </c:pt>
                <c:pt idx="143">
                  <c:v>57.626865671641788</c:v>
                </c:pt>
                <c:pt idx="144">
                  <c:v>58.02985074626865</c:v>
                </c:pt>
                <c:pt idx="145">
                  <c:v>58.432835820895527</c:v>
                </c:pt>
                <c:pt idx="146">
                  <c:v>58.835820895522389</c:v>
                </c:pt>
                <c:pt idx="147">
                  <c:v>59.238805970149251</c:v>
                </c:pt>
                <c:pt idx="148">
                  <c:v>59.64179104477612</c:v>
                </c:pt>
                <c:pt idx="149">
                  <c:v>60.044776119402982</c:v>
                </c:pt>
                <c:pt idx="150">
                  <c:v>60.447761194029852</c:v>
                </c:pt>
                <c:pt idx="151">
                  <c:v>60.850746268656721</c:v>
                </c:pt>
                <c:pt idx="152">
                  <c:v>61.253731343283583</c:v>
                </c:pt>
                <c:pt idx="153">
                  <c:v>61.656716417910445</c:v>
                </c:pt>
                <c:pt idx="154">
                  <c:v>62.059701492537307</c:v>
                </c:pt>
                <c:pt idx="155">
                  <c:v>62.462686567164184</c:v>
                </c:pt>
                <c:pt idx="156">
                  <c:v>62.865671641791046</c:v>
                </c:pt>
                <c:pt idx="157">
                  <c:v>63.268656716417908</c:v>
                </c:pt>
                <c:pt idx="158">
                  <c:v>63.671641791044777</c:v>
                </c:pt>
                <c:pt idx="159">
                  <c:v>64.074626865671632</c:v>
                </c:pt>
                <c:pt idx="160">
                  <c:v>64.477611940298516</c:v>
                </c:pt>
                <c:pt idx="161">
                  <c:v>64.880597014925371</c:v>
                </c:pt>
                <c:pt idx="162">
                  <c:v>65.28358208955224</c:v>
                </c:pt>
                <c:pt idx="163">
                  <c:v>65.686567164179095</c:v>
                </c:pt>
                <c:pt idx="164">
                  <c:v>66.089552238805965</c:v>
                </c:pt>
                <c:pt idx="165">
                  <c:v>66.492537313432834</c:v>
                </c:pt>
                <c:pt idx="166">
                  <c:v>66.895522388059703</c:v>
                </c:pt>
                <c:pt idx="167">
                  <c:v>67.298507462686572</c:v>
                </c:pt>
                <c:pt idx="168">
                  <c:v>67.701492537313428</c:v>
                </c:pt>
                <c:pt idx="169">
                  <c:v>68.104477611940297</c:v>
                </c:pt>
                <c:pt idx="170">
                  <c:v>68.507462686567166</c:v>
                </c:pt>
                <c:pt idx="171">
                  <c:v>68.910447761194035</c:v>
                </c:pt>
                <c:pt idx="172">
                  <c:v>69.31343283582089</c:v>
                </c:pt>
                <c:pt idx="173">
                  <c:v>69.71641791044776</c:v>
                </c:pt>
                <c:pt idx="174">
                  <c:v>70.119402985074629</c:v>
                </c:pt>
                <c:pt idx="175">
                  <c:v>70.522388059701498</c:v>
                </c:pt>
                <c:pt idx="176">
                  <c:v>70.925373134328353</c:v>
                </c:pt>
                <c:pt idx="177">
                  <c:v>71.328358208955223</c:v>
                </c:pt>
                <c:pt idx="178">
                  <c:v>71.731343283582092</c:v>
                </c:pt>
                <c:pt idx="179">
                  <c:v>72.134328358208961</c:v>
                </c:pt>
                <c:pt idx="180">
                  <c:v>72.53731343283583</c:v>
                </c:pt>
                <c:pt idx="181">
                  <c:v>72.940298507462686</c:v>
                </c:pt>
                <c:pt idx="182">
                  <c:v>73.343283582089555</c:v>
                </c:pt>
                <c:pt idx="183">
                  <c:v>73.74626865671641</c:v>
                </c:pt>
                <c:pt idx="184">
                  <c:v>74.149253731343293</c:v>
                </c:pt>
                <c:pt idx="185">
                  <c:v>74.552238805970148</c:v>
                </c:pt>
                <c:pt idx="186">
                  <c:v>74.955223880597018</c:v>
                </c:pt>
                <c:pt idx="187">
                  <c:v>75.358208955223873</c:v>
                </c:pt>
                <c:pt idx="188">
                  <c:v>75.761194029850742</c:v>
                </c:pt>
                <c:pt idx="189">
                  <c:v>76.164179104477611</c:v>
                </c:pt>
                <c:pt idx="190">
                  <c:v>76.567164179104481</c:v>
                </c:pt>
                <c:pt idx="191">
                  <c:v>76.97014925373135</c:v>
                </c:pt>
                <c:pt idx="192">
                  <c:v>77.373134328358205</c:v>
                </c:pt>
                <c:pt idx="193">
                  <c:v>77.776119402985074</c:v>
                </c:pt>
                <c:pt idx="194">
                  <c:v>78.179104477611943</c:v>
                </c:pt>
                <c:pt idx="195">
                  <c:v>78.582089552238813</c:v>
                </c:pt>
                <c:pt idx="196">
                  <c:v>78.985074626865668</c:v>
                </c:pt>
                <c:pt idx="197">
                  <c:v>79.388059701492537</c:v>
                </c:pt>
                <c:pt idx="198">
                  <c:v>79.791044776119406</c:v>
                </c:pt>
                <c:pt idx="199">
                  <c:v>80.194029850746276</c:v>
                </c:pt>
                <c:pt idx="200">
                  <c:v>80.597014925373131</c:v>
                </c:pt>
                <c:pt idx="201">
                  <c:v>81</c:v>
                </c:pt>
                <c:pt idx="202">
                  <c:v>81.402985074626869</c:v>
                </c:pt>
                <c:pt idx="203">
                  <c:v>81.805970149253724</c:v>
                </c:pt>
                <c:pt idx="204">
                  <c:v>82.208955223880594</c:v>
                </c:pt>
                <c:pt idx="205">
                  <c:v>82.611940298507449</c:v>
                </c:pt>
                <c:pt idx="206">
                  <c:v>83.014925373134332</c:v>
                </c:pt>
                <c:pt idx="207">
                  <c:v>83.417910447761201</c:v>
                </c:pt>
                <c:pt idx="208">
                  <c:v>83.820895522388057</c:v>
                </c:pt>
                <c:pt idx="209">
                  <c:v>84.223880597014926</c:v>
                </c:pt>
                <c:pt idx="210">
                  <c:v>84.626865671641781</c:v>
                </c:pt>
                <c:pt idx="211">
                  <c:v>85.02985074626865</c:v>
                </c:pt>
                <c:pt idx="212">
                  <c:v>85.432835820895534</c:v>
                </c:pt>
                <c:pt idx="213">
                  <c:v>85.835820895522389</c:v>
                </c:pt>
                <c:pt idx="214">
                  <c:v>86.238805970149258</c:v>
                </c:pt>
                <c:pt idx="215">
                  <c:v>86.641791044776113</c:v>
                </c:pt>
                <c:pt idx="216">
                  <c:v>87.044776119402982</c:v>
                </c:pt>
                <c:pt idx="217">
                  <c:v>87.447761194029852</c:v>
                </c:pt>
                <c:pt idx="218">
                  <c:v>87.850746268656707</c:v>
                </c:pt>
                <c:pt idx="219">
                  <c:v>88.25373134328359</c:v>
                </c:pt>
                <c:pt idx="220">
                  <c:v>88.656716417910445</c:v>
                </c:pt>
                <c:pt idx="221">
                  <c:v>89.059701492537314</c:v>
                </c:pt>
                <c:pt idx="222">
                  <c:v>89.462686567164184</c:v>
                </c:pt>
                <c:pt idx="223">
                  <c:v>89.865671641791039</c:v>
                </c:pt>
                <c:pt idx="224">
                  <c:v>90.268656716417908</c:v>
                </c:pt>
                <c:pt idx="225">
                  <c:v>90.671641791044763</c:v>
                </c:pt>
                <c:pt idx="226">
                  <c:v>91.074626865671647</c:v>
                </c:pt>
                <c:pt idx="227">
                  <c:v>91.477611940298516</c:v>
                </c:pt>
                <c:pt idx="228">
                  <c:v>91.880597014925371</c:v>
                </c:pt>
                <c:pt idx="229">
                  <c:v>92.28358208955224</c:v>
                </c:pt>
                <c:pt idx="230">
                  <c:v>92.686567164179095</c:v>
                </c:pt>
                <c:pt idx="231">
                  <c:v>93.089552238805965</c:v>
                </c:pt>
                <c:pt idx="232">
                  <c:v>93.492537313432848</c:v>
                </c:pt>
                <c:pt idx="233">
                  <c:v>93.895522388059703</c:v>
                </c:pt>
                <c:pt idx="234">
                  <c:v>94.298507462686572</c:v>
                </c:pt>
                <c:pt idx="235">
                  <c:v>94.701492537313428</c:v>
                </c:pt>
                <c:pt idx="236">
                  <c:v>95.104477611940297</c:v>
                </c:pt>
                <c:pt idx="237">
                  <c:v>95.507462686567166</c:v>
                </c:pt>
                <c:pt idx="238">
                  <c:v>95.910447761194021</c:v>
                </c:pt>
                <c:pt idx="239">
                  <c:v>96.313432835820905</c:v>
                </c:pt>
                <c:pt idx="240">
                  <c:v>96.716417910447745</c:v>
                </c:pt>
                <c:pt idx="241">
                  <c:v>97.119402985074629</c:v>
                </c:pt>
                <c:pt idx="242">
                  <c:v>97.522388059701498</c:v>
                </c:pt>
                <c:pt idx="243">
                  <c:v>97.925373134328353</c:v>
                </c:pt>
                <c:pt idx="244">
                  <c:v>98.328358208955223</c:v>
                </c:pt>
                <c:pt idx="245">
                  <c:v>98.731343283582078</c:v>
                </c:pt>
                <c:pt idx="246">
                  <c:v>99.134328358208947</c:v>
                </c:pt>
                <c:pt idx="247">
                  <c:v>99.53731343283583</c:v>
                </c:pt>
                <c:pt idx="248">
                  <c:v>99.940298507462686</c:v>
                </c:pt>
                <c:pt idx="249">
                  <c:v>100.34328358208955</c:v>
                </c:pt>
                <c:pt idx="250">
                  <c:v>100.74626865671641</c:v>
                </c:pt>
                <c:pt idx="251">
                  <c:v>101.14925373134328</c:v>
                </c:pt>
                <c:pt idx="252">
                  <c:v>101.55223880597015</c:v>
                </c:pt>
                <c:pt idx="253">
                  <c:v>101.955223880597</c:v>
                </c:pt>
                <c:pt idx="254">
                  <c:v>102.35820895522389</c:v>
                </c:pt>
                <c:pt idx="255">
                  <c:v>102.76119402985076</c:v>
                </c:pt>
                <c:pt idx="256">
                  <c:v>103.16417910447761</c:v>
                </c:pt>
                <c:pt idx="257">
                  <c:v>103.56716417910448</c:v>
                </c:pt>
                <c:pt idx="258">
                  <c:v>103.97014925373134</c:v>
                </c:pt>
                <c:pt idx="259">
                  <c:v>104.3731343283582</c:v>
                </c:pt>
                <c:pt idx="260">
                  <c:v>104.77611940298509</c:v>
                </c:pt>
                <c:pt idx="261">
                  <c:v>105.17910447761194</c:v>
                </c:pt>
                <c:pt idx="262">
                  <c:v>105.58208955223881</c:v>
                </c:pt>
                <c:pt idx="263">
                  <c:v>105.98507462686567</c:v>
                </c:pt>
                <c:pt idx="264">
                  <c:v>106.38805970149254</c:v>
                </c:pt>
                <c:pt idx="265">
                  <c:v>106.79104477611941</c:v>
                </c:pt>
                <c:pt idx="266">
                  <c:v>107.19402985074626</c:v>
                </c:pt>
                <c:pt idx="267">
                  <c:v>107.59701492537314</c:v>
                </c:pt>
                <c:pt idx="268">
                  <c:v>108</c:v>
                </c:pt>
                <c:pt idx="269">
                  <c:v>108.40298507462687</c:v>
                </c:pt>
                <c:pt idx="270">
                  <c:v>108.80597014925374</c:v>
                </c:pt>
                <c:pt idx="271">
                  <c:v>109.20895522388059</c:v>
                </c:pt>
                <c:pt idx="272">
                  <c:v>109.61194029850746</c:v>
                </c:pt>
                <c:pt idx="273">
                  <c:v>110.01492537313432</c:v>
                </c:pt>
                <c:pt idx="274">
                  <c:v>110.4179104477612</c:v>
                </c:pt>
                <c:pt idx="275">
                  <c:v>110.82089552238807</c:v>
                </c:pt>
                <c:pt idx="276">
                  <c:v>111.22388059701493</c:v>
                </c:pt>
                <c:pt idx="277">
                  <c:v>111.6268656716418</c:v>
                </c:pt>
                <c:pt idx="278">
                  <c:v>112.02985074626865</c:v>
                </c:pt>
                <c:pt idx="279">
                  <c:v>112.43283582089552</c:v>
                </c:pt>
                <c:pt idx="280">
                  <c:v>112.8358208955224</c:v>
                </c:pt>
                <c:pt idx="281">
                  <c:v>113.23880597014926</c:v>
                </c:pt>
                <c:pt idx="282">
                  <c:v>113.64179104477613</c:v>
                </c:pt>
                <c:pt idx="283">
                  <c:v>114.04477611940298</c:v>
                </c:pt>
                <c:pt idx="284">
                  <c:v>114.44776119402985</c:v>
                </c:pt>
                <c:pt idx="285">
                  <c:v>114.85074626865672</c:v>
                </c:pt>
                <c:pt idx="286">
                  <c:v>115.25373134328358</c:v>
                </c:pt>
                <c:pt idx="287">
                  <c:v>115.65671641791045</c:v>
                </c:pt>
                <c:pt idx="288">
                  <c:v>116.0597014925373</c:v>
                </c:pt>
                <c:pt idx="289">
                  <c:v>116.46268656716418</c:v>
                </c:pt>
                <c:pt idx="290">
                  <c:v>116.86567164179105</c:v>
                </c:pt>
                <c:pt idx="291">
                  <c:v>117.26865671641791</c:v>
                </c:pt>
                <c:pt idx="292">
                  <c:v>117.67164179104478</c:v>
                </c:pt>
                <c:pt idx="293">
                  <c:v>118.07462686567163</c:v>
                </c:pt>
                <c:pt idx="294">
                  <c:v>118.4776119402985</c:v>
                </c:pt>
                <c:pt idx="295">
                  <c:v>118.88059701492539</c:v>
                </c:pt>
                <c:pt idx="296">
                  <c:v>119.28358208955224</c:v>
                </c:pt>
                <c:pt idx="297">
                  <c:v>119.68656716417911</c:v>
                </c:pt>
                <c:pt idx="298">
                  <c:v>120.08955223880596</c:v>
                </c:pt>
                <c:pt idx="299">
                  <c:v>120.49253731343283</c:v>
                </c:pt>
                <c:pt idx="300">
                  <c:v>120.8955223880597</c:v>
                </c:pt>
                <c:pt idx="301">
                  <c:v>121.29850746268656</c:v>
                </c:pt>
                <c:pt idx="302">
                  <c:v>121.70149253731344</c:v>
                </c:pt>
                <c:pt idx="303">
                  <c:v>122.1044776119403</c:v>
                </c:pt>
                <c:pt idx="304">
                  <c:v>122.50746268656717</c:v>
                </c:pt>
                <c:pt idx="305">
                  <c:v>122.91044776119404</c:v>
                </c:pt>
                <c:pt idx="306">
                  <c:v>123.31343283582089</c:v>
                </c:pt>
                <c:pt idx="307">
                  <c:v>123.71641791044776</c:v>
                </c:pt>
                <c:pt idx="308">
                  <c:v>124.11940298507461</c:v>
                </c:pt>
                <c:pt idx="309">
                  <c:v>124.5223880597015</c:v>
                </c:pt>
                <c:pt idx="310">
                  <c:v>124.92537313432837</c:v>
                </c:pt>
                <c:pt idx="311">
                  <c:v>125.32835820895522</c:v>
                </c:pt>
                <c:pt idx="312">
                  <c:v>125.73134328358209</c:v>
                </c:pt>
                <c:pt idx="313">
                  <c:v>126.13432835820895</c:v>
                </c:pt>
                <c:pt idx="314">
                  <c:v>126.53731343283582</c:v>
                </c:pt>
                <c:pt idx="315">
                  <c:v>126.9402985074627</c:v>
                </c:pt>
                <c:pt idx="316">
                  <c:v>127.34328358208955</c:v>
                </c:pt>
                <c:pt idx="317">
                  <c:v>127.74626865671642</c:v>
                </c:pt>
                <c:pt idx="318">
                  <c:v>128.14925373134326</c:v>
                </c:pt>
                <c:pt idx="319">
                  <c:v>128.55223880597015</c:v>
                </c:pt>
                <c:pt idx="320">
                  <c:v>128.95522388059703</c:v>
                </c:pt>
                <c:pt idx="321">
                  <c:v>129.35820895522389</c:v>
                </c:pt>
                <c:pt idx="322">
                  <c:v>129.76119402985074</c:v>
                </c:pt>
                <c:pt idx="323">
                  <c:v>130.1641791044776</c:v>
                </c:pt>
                <c:pt idx="324">
                  <c:v>130.56716417910448</c:v>
                </c:pt>
                <c:pt idx="325">
                  <c:v>130.97014925373134</c:v>
                </c:pt>
                <c:pt idx="326">
                  <c:v>131.37313432835819</c:v>
                </c:pt>
                <c:pt idx="327">
                  <c:v>131.77611940298507</c:v>
                </c:pt>
                <c:pt idx="328">
                  <c:v>132.17910447761193</c:v>
                </c:pt>
                <c:pt idx="329">
                  <c:v>132.58208955223881</c:v>
                </c:pt>
                <c:pt idx="330">
                  <c:v>132.98507462686567</c:v>
                </c:pt>
                <c:pt idx="331">
                  <c:v>133.38805970149252</c:v>
                </c:pt>
                <c:pt idx="332">
                  <c:v>133.79104477611941</c:v>
                </c:pt>
                <c:pt idx="333">
                  <c:v>134.19402985074626</c:v>
                </c:pt>
                <c:pt idx="334">
                  <c:v>134.59701492537314</c:v>
                </c:pt>
                <c:pt idx="335">
                  <c:v>135</c:v>
                </c:pt>
                <c:pt idx="336">
                  <c:v>135.40298507462686</c:v>
                </c:pt>
                <c:pt idx="337">
                  <c:v>135.80597014925374</c:v>
                </c:pt>
                <c:pt idx="338">
                  <c:v>136.20895522388059</c:v>
                </c:pt>
                <c:pt idx="339">
                  <c:v>136.61194029850745</c:v>
                </c:pt>
                <c:pt idx="340">
                  <c:v>137.01492537313433</c:v>
                </c:pt>
                <c:pt idx="341">
                  <c:v>137.41791044776119</c:v>
                </c:pt>
                <c:pt idx="342">
                  <c:v>137.82089552238807</c:v>
                </c:pt>
                <c:pt idx="343">
                  <c:v>138.22388059701493</c:v>
                </c:pt>
                <c:pt idx="344">
                  <c:v>138.62686567164178</c:v>
                </c:pt>
                <c:pt idx="345">
                  <c:v>139.02985074626866</c:v>
                </c:pt>
                <c:pt idx="346">
                  <c:v>139.43283582089552</c:v>
                </c:pt>
                <c:pt idx="347">
                  <c:v>139.8358208955224</c:v>
                </c:pt>
                <c:pt idx="348">
                  <c:v>140.23880597014926</c:v>
                </c:pt>
                <c:pt idx="349">
                  <c:v>140.64179104477611</c:v>
                </c:pt>
                <c:pt idx="350">
                  <c:v>141.044776119403</c:v>
                </c:pt>
                <c:pt idx="351">
                  <c:v>141.44776119402985</c:v>
                </c:pt>
                <c:pt idx="352">
                  <c:v>141.85074626865671</c:v>
                </c:pt>
                <c:pt idx="353">
                  <c:v>142.25373134328359</c:v>
                </c:pt>
                <c:pt idx="354">
                  <c:v>142.65671641791045</c:v>
                </c:pt>
                <c:pt idx="355">
                  <c:v>143.05970149253733</c:v>
                </c:pt>
                <c:pt idx="356">
                  <c:v>143.46268656716418</c:v>
                </c:pt>
                <c:pt idx="357">
                  <c:v>143.86567164179104</c:v>
                </c:pt>
                <c:pt idx="358">
                  <c:v>144.26865671641792</c:v>
                </c:pt>
                <c:pt idx="359">
                  <c:v>144.67164179104478</c:v>
                </c:pt>
                <c:pt idx="360">
                  <c:v>145.07462686567166</c:v>
                </c:pt>
                <c:pt idx="361">
                  <c:v>145.47761194029852</c:v>
                </c:pt>
                <c:pt idx="362">
                  <c:v>145.88059701492537</c:v>
                </c:pt>
                <c:pt idx="363">
                  <c:v>146.28358208955225</c:v>
                </c:pt>
                <c:pt idx="364">
                  <c:v>146.68656716417911</c:v>
                </c:pt>
                <c:pt idx="365">
                  <c:v>147.08955223880596</c:v>
                </c:pt>
                <c:pt idx="366">
                  <c:v>147.49253731343282</c:v>
                </c:pt>
                <c:pt idx="367">
                  <c:v>147.8955223880597</c:v>
                </c:pt>
                <c:pt idx="368">
                  <c:v>148.29850746268659</c:v>
                </c:pt>
                <c:pt idx="369">
                  <c:v>148.70149253731344</c:v>
                </c:pt>
                <c:pt idx="370">
                  <c:v>149.1044776119403</c:v>
                </c:pt>
                <c:pt idx="371">
                  <c:v>149.50746268656715</c:v>
                </c:pt>
                <c:pt idx="372">
                  <c:v>149.91044776119404</c:v>
                </c:pt>
                <c:pt idx="373">
                  <c:v>150.31343283582089</c:v>
                </c:pt>
                <c:pt idx="374">
                  <c:v>150.71641791044775</c:v>
                </c:pt>
                <c:pt idx="375">
                  <c:v>151.11940298507463</c:v>
                </c:pt>
                <c:pt idx="376">
                  <c:v>151.52238805970148</c:v>
                </c:pt>
                <c:pt idx="377">
                  <c:v>151.92537313432837</c:v>
                </c:pt>
                <c:pt idx="378">
                  <c:v>152.32835820895522</c:v>
                </c:pt>
                <c:pt idx="379">
                  <c:v>152.73134328358208</c:v>
                </c:pt>
                <c:pt idx="380">
                  <c:v>153.13432835820896</c:v>
                </c:pt>
                <c:pt idx="381">
                  <c:v>153.53731343283582</c:v>
                </c:pt>
                <c:pt idx="382">
                  <c:v>153.9402985074627</c:v>
                </c:pt>
                <c:pt idx="383">
                  <c:v>154.34328358208955</c:v>
                </c:pt>
                <c:pt idx="384">
                  <c:v>154.74626865671641</c:v>
                </c:pt>
                <c:pt idx="385">
                  <c:v>155.14925373134329</c:v>
                </c:pt>
                <c:pt idx="386">
                  <c:v>155.55223880597015</c:v>
                </c:pt>
                <c:pt idx="387">
                  <c:v>155.955223880597</c:v>
                </c:pt>
                <c:pt idx="388">
                  <c:v>156.35820895522389</c:v>
                </c:pt>
                <c:pt idx="389">
                  <c:v>156.76119402985074</c:v>
                </c:pt>
                <c:pt idx="390">
                  <c:v>157.16417910447763</c:v>
                </c:pt>
                <c:pt idx="391">
                  <c:v>157.56716417910448</c:v>
                </c:pt>
                <c:pt idx="392">
                  <c:v>157.97014925373134</c:v>
                </c:pt>
                <c:pt idx="393">
                  <c:v>158.37313432835822</c:v>
                </c:pt>
                <c:pt idx="394">
                  <c:v>158.77611940298507</c:v>
                </c:pt>
                <c:pt idx="395">
                  <c:v>159.17910447761196</c:v>
                </c:pt>
                <c:pt idx="396">
                  <c:v>159.58208955223881</c:v>
                </c:pt>
                <c:pt idx="397">
                  <c:v>159.98507462686567</c:v>
                </c:pt>
                <c:pt idx="398">
                  <c:v>160.38805970149255</c:v>
                </c:pt>
                <c:pt idx="399">
                  <c:v>160.79104477611941</c:v>
                </c:pt>
                <c:pt idx="400">
                  <c:v>161.19402985074626</c:v>
                </c:pt>
                <c:pt idx="401">
                  <c:v>161.59701492537312</c:v>
                </c:pt>
                <c:pt idx="402">
                  <c:v>162</c:v>
                </c:pt>
              </c:numCache>
            </c:numRef>
          </c:xVal>
          <c:yVal>
            <c:numRef>
              <c:f>num_cit_within_5_apa!$F$2:$F$404</c:f>
              <c:numCache>
                <c:formatCode>General</c:formatCode>
                <c:ptCount val="403"/>
                <c:pt idx="0">
                  <c:v>0</c:v>
                </c:pt>
                <c:pt idx="1">
                  <c:v>28</c:v>
                </c:pt>
                <c:pt idx="2">
                  <c:v>19</c:v>
                </c:pt>
                <c:pt idx="3">
                  <c:v>54</c:v>
                </c:pt>
                <c:pt idx="4">
                  <c:v>50</c:v>
                </c:pt>
                <c:pt idx="5">
                  <c:v>43</c:v>
                </c:pt>
                <c:pt idx="6">
                  <c:v>48</c:v>
                </c:pt>
                <c:pt idx="7">
                  <c:v>82</c:v>
                </c:pt>
                <c:pt idx="8">
                  <c:v>63</c:v>
                </c:pt>
                <c:pt idx="9">
                  <c:v>78</c:v>
                </c:pt>
                <c:pt idx="10">
                  <c:v>89</c:v>
                </c:pt>
                <c:pt idx="11">
                  <c:v>108</c:v>
                </c:pt>
                <c:pt idx="12">
                  <c:v>143</c:v>
                </c:pt>
                <c:pt idx="13">
                  <c:v>142</c:v>
                </c:pt>
                <c:pt idx="14">
                  <c:v>154</c:v>
                </c:pt>
                <c:pt idx="15">
                  <c:v>176</c:v>
                </c:pt>
                <c:pt idx="16">
                  <c:v>171</c:v>
                </c:pt>
                <c:pt idx="17">
                  <c:v>171</c:v>
                </c:pt>
                <c:pt idx="18">
                  <c:v>206</c:v>
                </c:pt>
                <c:pt idx="19">
                  <c:v>175</c:v>
                </c:pt>
                <c:pt idx="20">
                  <c:v>207</c:v>
                </c:pt>
                <c:pt idx="21">
                  <c:v>230</c:v>
                </c:pt>
                <c:pt idx="22">
                  <c:v>253</c:v>
                </c:pt>
                <c:pt idx="23">
                  <c:v>267</c:v>
                </c:pt>
                <c:pt idx="24">
                  <c:v>270</c:v>
                </c:pt>
                <c:pt idx="25">
                  <c:v>284</c:v>
                </c:pt>
                <c:pt idx="26">
                  <c:v>289</c:v>
                </c:pt>
                <c:pt idx="27">
                  <c:v>303</c:v>
                </c:pt>
                <c:pt idx="28">
                  <c:v>272</c:v>
                </c:pt>
                <c:pt idx="29">
                  <c:v>292</c:v>
                </c:pt>
                <c:pt idx="30">
                  <c:v>301</c:v>
                </c:pt>
                <c:pt idx="31">
                  <c:v>282</c:v>
                </c:pt>
                <c:pt idx="32">
                  <c:v>311</c:v>
                </c:pt>
                <c:pt idx="33">
                  <c:v>306</c:v>
                </c:pt>
                <c:pt idx="34">
                  <c:v>313</c:v>
                </c:pt>
                <c:pt idx="35">
                  <c:v>300</c:v>
                </c:pt>
                <c:pt idx="36">
                  <c:v>295</c:v>
                </c:pt>
                <c:pt idx="37">
                  <c:v>307</c:v>
                </c:pt>
                <c:pt idx="38">
                  <c:v>335</c:v>
                </c:pt>
                <c:pt idx="39">
                  <c:v>313</c:v>
                </c:pt>
                <c:pt idx="40">
                  <c:v>326</c:v>
                </c:pt>
                <c:pt idx="41">
                  <c:v>349</c:v>
                </c:pt>
                <c:pt idx="42">
                  <c:v>348</c:v>
                </c:pt>
                <c:pt idx="43">
                  <c:v>352</c:v>
                </c:pt>
                <c:pt idx="44">
                  <c:v>337</c:v>
                </c:pt>
                <c:pt idx="45">
                  <c:v>348</c:v>
                </c:pt>
                <c:pt idx="46">
                  <c:v>352</c:v>
                </c:pt>
                <c:pt idx="47">
                  <c:v>350</c:v>
                </c:pt>
                <c:pt idx="48">
                  <c:v>359</c:v>
                </c:pt>
                <c:pt idx="49">
                  <c:v>347</c:v>
                </c:pt>
                <c:pt idx="50">
                  <c:v>360</c:v>
                </c:pt>
                <c:pt idx="51">
                  <c:v>349</c:v>
                </c:pt>
                <c:pt idx="52">
                  <c:v>338</c:v>
                </c:pt>
                <c:pt idx="53">
                  <c:v>318</c:v>
                </c:pt>
                <c:pt idx="54">
                  <c:v>327</c:v>
                </c:pt>
                <c:pt idx="55">
                  <c:v>351</c:v>
                </c:pt>
                <c:pt idx="56">
                  <c:v>341</c:v>
                </c:pt>
                <c:pt idx="57">
                  <c:v>351</c:v>
                </c:pt>
                <c:pt idx="58">
                  <c:v>357</c:v>
                </c:pt>
                <c:pt idx="59">
                  <c:v>372</c:v>
                </c:pt>
                <c:pt idx="60">
                  <c:v>369</c:v>
                </c:pt>
                <c:pt idx="61">
                  <c:v>358</c:v>
                </c:pt>
                <c:pt idx="62">
                  <c:v>370</c:v>
                </c:pt>
                <c:pt idx="63">
                  <c:v>365</c:v>
                </c:pt>
                <c:pt idx="64">
                  <c:v>372</c:v>
                </c:pt>
                <c:pt idx="65">
                  <c:v>351</c:v>
                </c:pt>
                <c:pt idx="66">
                  <c:v>366</c:v>
                </c:pt>
                <c:pt idx="67">
                  <c:v>363</c:v>
                </c:pt>
                <c:pt idx="68">
                  <c:v>357</c:v>
                </c:pt>
                <c:pt idx="69">
                  <c:v>365</c:v>
                </c:pt>
                <c:pt idx="70">
                  <c:v>348</c:v>
                </c:pt>
                <c:pt idx="71">
                  <c:v>349</c:v>
                </c:pt>
                <c:pt idx="72">
                  <c:v>380</c:v>
                </c:pt>
                <c:pt idx="73">
                  <c:v>376</c:v>
                </c:pt>
                <c:pt idx="74">
                  <c:v>376</c:v>
                </c:pt>
                <c:pt idx="75">
                  <c:v>369</c:v>
                </c:pt>
                <c:pt idx="76">
                  <c:v>360</c:v>
                </c:pt>
                <c:pt idx="77">
                  <c:v>364</c:v>
                </c:pt>
                <c:pt idx="78">
                  <c:v>343</c:v>
                </c:pt>
                <c:pt idx="79">
                  <c:v>365</c:v>
                </c:pt>
                <c:pt idx="80">
                  <c:v>373</c:v>
                </c:pt>
                <c:pt idx="81">
                  <c:v>378</c:v>
                </c:pt>
                <c:pt idx="82">
                  <c:v>368</c:v>
                </c:pt>
                <c:pt idx="83">
                  <c:v>342</c:v>
                </c:pt>
                <c:pt idx="84">
                  <c:v>349</c:v>
                </c:pt>
                <c:pt idx="85">
                  <c:v>365</c:v>
                </c:pt>
                <c:pt idx="86">
                  <c:v>378</c:v>
                </c:pt>
                <c:pt idx="87">
                  <c:v>352</c:v>
                </c:pt>
                <c:pt idx="88">
                  <c:v>366</c:v>
                </c:pt>
                <c:pt idx="89">
                  <c:v>364</c:v>
                </c:pt>
                <c:pt idx="90">
                  <c:v>379</c:v>
                </c:pt>
                <c:pt idx="91">
                  <c:v>369</c:v>
                </c:pt>
                <c:pt idx="92">
                  <c:v>380</c:v>
                </c:pt>
                <c:pt idx="93">
                  <c:v>378</c:v>
                </c:pt>
                <c:pt idx="94">
                  <c:v>372</c:v>
                </c:pt>
                <c:pt idx="95">
                  <c:v>374</c:v>
                </c:pt>
                <c:pt idx="96">
                  <c:v>401</c:v>
                </c:pt>
                <c:pt idx="97">
                  <c:v>400</c:v>
                </c:pt>
                <c:pt idx="98">
                  <c:v>421</c:v>
                </c:pt>
                <c:pt idx="99">
                  <c:v>418</c:v>
                </c:pt>
                <c:pt idx="100">
                  <c:v>419</c:v>
                </c:pt>
                <c:pt idx="101">
                  <c:v>397</c:v>
                </c:pt>
                <c:pt idx="102">
                  <c:v>370</c:v>
                </c:pt>
                <c:pt idx="103">
                  <c:v>418</c:v>
                </c:pt>
                <c:pt idx="104">
                  <c:v>415</c:v>
                </c:pt>
                <c:pt idx="105">
                  <c:v>422</c:v>
                </c:pt>
                <c:pt idx="106">
                  <c:v>420</c:v>
                </c:pt>
                <c:pt idx="107">
                  <c:v>421</c:v>
                </c:pt>
                <c:pt idx="108">
                  <c:v>409</c:v>
                </c:pt>
                <c:pt idx="109">
                  <c:v>428</c:v>
                </c:pt>
                <c:pt idx="110">
                  <c:v>400</c:v>
                </c:pt>
                <c:pt idx="111">
                  <c:v>400</c:v>
                </c:pt>
                <c:pt idx="112">
                  <c:v>424</c:v>
                </c:pt>
                <c:pt idx="113">
                  <c:v>393</c:v>
                </c:pt>
                <c:pt idx="114">
                  <c:v>390</c:v>
                </c:pt>
                <c:pt idx="115">
                  <c:v>415</c:v>
                </c:pt>
                <c:pt idx="116">
                  <c:v>418</c:v>
                </c:pt>
                <c:pt idx="117">
                  <c:v>388</c:v>
                </c:pt>
                <c:pt idx="118">
                  <c:v>383</c:v>
                </c:pt>
                <c:pt idx="119">
                  <c:v>410</c:v>
                </c:pt>
                <c:pt idx="120">
                  <c:v>408</c:v>
                </c:pt>
                <c:pt idx="121">
                  <c:v>435</c:v>
                </c:pt>
                <c:pt idx="122">
                  <c:v>392</c:v>
                </c:pt>
                <c:pt idx="123">
                  <c:v>417</c:v>
                </c:pt>
                <c:pt idx="124">
                  <c:v>433</c:v>
                </c:pt>
                <c:pt idx="125">
                  <c:v>416</c:v>
                </c:pt>
                <c:pt idx="126">
                  <c:v>423</c:v>
                </c:pt>
                <c:pt idx="127">
                  <c:v>416</c:v>
                </c:pt>
                <c:pt idx="128">
                  <c:v>428</c:v>
                </c:pt>
                <c:pt idx="129">
                  <c:v>448</c:v>
                </c:pt>
                <c:pt idx="130">
                  <c:v>441</c:v>
                </c:pt>
                <c:pt idx="131">
                  <c:v>450</c:v>
                </c:pt>
                <c:pt idx="132">
                  <c:v>439</c:v>
                </c:pt>
                <c:pt idx="133">
                  <c:v>415</c:v>
                </c:pt>
                <c:pt idx="134">
                  <c:v>455</c:v>
                </c:pt>
                <c:pt idx="135">
                  <c:v>442</c:v>
                </c:pt>
                <c:pt idx="136">
                  <c:v>453</c:v>
                </c:pt>
                <c:pt idx="137">
                  <c:v>429</c:v>
                </c:pt>
                <c:pt idx="138">
                  <c:v>430</c:v>
                </c:pt>
                <c:pt idx="139">
                  <c:v>429</c:v>
                </c:pt>
                <c:pt idx="140">
                  <c:v>431</c:v>
                </c:pt>
                <c:pt idx="141">
                  <c:v>435</c:v>
                </c:pt>
                <c:pt idx="142">
                  <c:v>425</c:v>
                </c:pt>
                <c:pt idx="143">
                  <c:v>391</c:v>
                </c:pt>
                <c:pt idx="144">
                  <c:v>441</c:v>
                </c:pt>
                <c:pt idx="145">
                  <c:v>422</c:v>
                </c:pt>
                <c:pt idx="146">
                  <c:v>443</c:v>
                </c:pt>
                <c:pt idx="147">
                  <c:v>427</c:v>
                </c:pt>
                <c:pt idx="148">
                  <c:v>405</c:v>
                </c:pt>
                <c:pt idx="149">
                  <c:v>429</c:v>
                </c:pt>
                <c:pt idx="150">
                  <c:v>401</c:v>
                </c:pt>
                <c:pt idx="151">
                  <c:v>416</c:v>
                </c:pt>
                <c:pt idx="152">
                  <c:v>425</c:v>
                </c:pt>
                <c:pt idx="153">
                  <c:v>403</c:v>
                </c:pt>
                <c:pt idx="154">
                  <c:v>422</c:v>
                </c:pt>
                <c:pt idx="155">
                  <c:v>468</c:v>
                </c:pt>
                <c:pt idx="156">
                  <c:v>430</c:v>
                </c:pt>
                <c:pt idx="157">
                  <c:v>448</c:v>
                </c:pt>
                <c:pt idx="158">
                  <c:v>431</c:v>
                </c:pt>
                <c:pt idx="159">
                  <c:v>440</c:v>
                </c:pt>
                <c:pt idx="160">
                  <c:v>454</c:v>
                </c:pt>
                <c:pt idx="161">
                  <c:v>437</c:v>
                </c:pt>
                <c:pt idx="162">
                  <c:v>455</c:v>
                </c:pt>
                <c:pt idx="163">
                  <c:v>436</c:v>
                </c:pt>
                <c:pt idx="164">
                  <c:v>414</c:v>
                </c:pt>
                <c:pt idx="165">
                  <c:v>427</c:v>
                </c:pt>
                <c:pt idx="166">
                  <c:v>430</c:v>
                </c:pt>
                <c:pt idx="167">
                  <c:v>404</c:v>
                </c:pt>
                <c:pt idx="168">
                  <c:v>406</c:v>
                </c:pt>
                <c:pt idx="169">
                  <c:v>415</c:v>
                </c:pt>
                <c:pt idx="170">
                  <c:v>373</c:v>
                </c:pt>
                <c:pt idx="171">
                  <c:v>402</c:v>
                </c:pt>
                <c:pt idx="172">
                  <c:v>405</c:v>
                </c:pt>
                <c:pt idx="173">
                  <c:v>364</c:v>
                </c:pt>
                <c:pt idx="174">
                  <c:v>358</c:v>
                </c:pt>
                <c:pt idx="175">
                  <c:v>373</c:v>
                </c:pt>
                <c:pt idx="176">
                  <c:v>334</c:v>
                </c:pt>
                <c:pt idx="177">
                  <c:v>414</c:v>
                </c:pt>
                <c:pt idx="178">
                  <c:v>414</c:v>
                </c:pt>
                <c:pt idx="179">
                  <c:v>422</c:v>
                </c:pt>
                <c:pt idx="180">
                  <c:v>394</c:v>
                </c:pt>
                <c:pt idx="181">
                  <c:v>429</c:v>
                </c:pt>
                <c:pt idx="182">
                  <c:v>436</c:v>
                </c:pt>
                <c:pt idx="183">
                  <c:v>422</c:v>
                </c:pt>
                <c:pt idx="184">
                  <c:v>443</c:v>
                </c:pt>
                <c:pt idx="185">
                  <c:v>435</c:v>
                </c:pt>
                <c:pt idx="186">
                  <c:v>443</c:v>
                </c:pt>
                <c:pt idx="187">
                  <c:v>409</c:v>
                </c:pt>
                <c:pt idx="188">
                  <c:v>386</c:v>
                </c:pt>
                <c:pt idx="189">
                  <c:v>409</c:v>
                </c:pt>
                <c:pt idx="190">
                  <c:v>399</c:v>
                </c:pt>
                <c:pt idx="191">
                  <c:v>387</c:v>
                </c:pt>
                <c:pt idx="192">
                  <c:v>350</c:v>
                </c:pt>
                <c:pt idx="193">
                  <c:v>363</c:v>
                </c:pt>
                <c:pt idx="194">
                  <c:v>383</c:v>
                </c:pt>
                <c:pt idx="195">
                  <c:v>398</c:v>
                </c:pt>
                <c:pt idx="196">
                  <c:v>376</c:v>
                </c:pt>
                <c:pt idx="197">
                  <c:v>331</c:v>
                </c:pt>
                <c:pt idx="198">
                  <c:v>338</c:v>
                </c:pt>
                <c:pt idx="199">
                  <c:v>390</c:v>
                </c:pt>
                <c:pt idx="200">
                  <c:v>403</c:v>
                </c:pt>
                <c:pt idx="201">
                  <c:v>404</c:v>
                </c:pt>
                <c:pt idx="202">
                  <c:v>373</c:v>
                </c:pt>
                <c:pt idx="203">
                  <c:v>419</c:v>
                </c:pt>
                <c:pt idx="204">
                  <c:v>428</c:v>
                </c:pt>
                <c:pt idx="205">
                  <c:v>430</c:v>
                </c:pt>
                <c:pt idx="206">
                  <c:v>426</c:v>
                </c:pt>
                <c:pt idx="207">
                  <c:v>446</c:v>
                </c:pt>
                <c:pt idx="208">
                  <c:v>432</c:v>
                </c:pt>
                <c:pt idx="209">
                  <c:v>397</c:v>
                </c:pt>
                <c:pt idx="210">
                  <c:v>402</c:v>
                </c:pt>
                <c:pt idx="211">
                  <c:v>444</c:v>
                </c:pt>
                <c:pt idx="212">
                  <c:v>418</c:v>
                </c:pt>
                <c:pt idx="213">
                  <c:v>407</c:v>
                </c:pt>
                <c:pt idx="214">
                  <c:v>417</c:v>
                </c:pt>
                <c:pt idx="215">
                  <c:v>444</c:v>
                </c:pt>
                <c:pt idx="216">
                  <c:v>407</c:v>
                </c:pt>
                <c:pt idx="217">
                  <c:v>448</c:v>
                </c:pt>
                <c:pt idx="218">
                  <c:v>456</c:v>
                </c:pt>
                <c:pt idx="219">
                  <c:v>434</c:v>
                </c:pt>
                <c:pt idx="220">
                  <c:v>437</c:v>
                </c:pt>
                <c:pt idx="221">
                  <c:v>444</c:v>
                </c:pt>
                <c:pt idx="222">
                  <c:v>423</c:v>
                </c:pt>
                <c:pt idx="223">
                  <c:v>445</c:v>
                </c:pt>
                <c:pt idx="224">
                  <c:v>443</c:v>
                </c:pt>
                <c:pt idx="225">
                  <c:v>439</c:v>
                </c:pt>
                <c:pt idx="226">
                  <c:v>433</c:v>
                </c:pt>
                <c:pt idx="227">
                  <c:v>427</c:v>
                </c:pt>
                <c:pt idx="228">
                  <c:v>441</c:v>
                </c:pt>
                <c:pt idx="229">
                  <c:v>412</c:v>
                </c:pt>
                <c:pt idx="230">
                  <c:v>421</c:v>
                </c:pt>
                <c:pt idx="231">
                  <c:v>454</c:v>
                </c:pt>
                <c:pt idx="232">
                  <c:v>456</c:v>
                </c:pt>
                <c:pt idx="233">
                  <c:v>453</c:v>
                </c:pt>
                <c:pt idx="234">
                  <c:v>440</c:v>
                </c:pt>
                <c:pt idx="235">
                  <c:v>448</c:v>
                </c:pt>
                <c:pt idx="236">
                  <c:v>429</c:v>
                </c:pt>
                <c:pt idx="237">
                  <c:v>449</c:v>
                </c:pt>
                <c:pt idx="238">
                  <c:v>455</c:v>
                </c:pt>
                <c:pt idx="239">
                  <c:v>448</c:v>
                </c:pt>
                <c:pt idx="240">
                  <c:v>440</c:v>
                </c:pt>
                <c:pt idx="241">
                  <c:v>457</c:v>
                </c:pt>
                <c:pt idx="242">
                  <c:v>454</c:v>
                </c:pt>
                <c:pt idx="243">
                  <c:v>449</c:v>
                </c:pt>
                <c:pt idx="244">
                  <c:v>459</c:v>
                </c:pt>
                <c:pt idx="245">
                  <c:v>461</c:v>
                </c:pt>
                <c:pt idx="246">
                  <c:v>448</c:v>
                </c:pt>
                <c:pt idx="247">
                  <c:v>460</c:v>
                </c:pt>
                <c:pt idx="248">
                  <c:v>444</c:v>
                </c:pt>
                <c:pt idx="249">
                  <c:v>452</c:v>
                </c:pt>
                <c:pt idx="250">
                  <c:v>454</c:v>
                </c:pt>
                <c:pt idx="251">
                  <c:v>456</c:v>
                </c:pt>
                <c:pt idx="252">
                  <c:v>449</c:v>
                </c:pt>
                <c:pt idx="253">
                  <c:v>435</c:v>
                </c:pt>
                <c:pt idx="254">
                  <c:v>453</c:v>
                </c:pt>
                <c:pt idx="255">
                  <c:v>427</c:v>
                </c:pt>
                <c:pt idx="256">
                  <c:v>424</c:v>
                </c:pt>
                <c:pt idx="257">
                  <c:v>431</c:v>
                </c:pt>
                <c:pt idx="258">
                  <c:v>452</c:v>
                </c:pt>
                <c:pt idx="259">
                  <c:v>446</c:v>
                </c:pt>
                <c:pt idx="260">
                  <c:v>438</c:v>
                </c:pt>
                <c:pt idx="261">
                  <c:v>437</c:v>
                </c:pt>
                <c:pt idx="262">
                  <c:v>427</c:v>
                </c:pt>
                <c:pt idx="263">
                  <c:v>434</c:v>
                </c:pt>
                <c:pt idx="264">
                  <c:v>421</c:v>
                </c:pt>
                <c:pt idx="265">
                  <c:v>435</c:v>
                </c:pt>
                <c:pt idx="266">
                  <c:v>440</c:v>
                </c:pt>
                <c:pt idx="267">
                  <c:v>419</c:v>
                </c:pt>
                <c:pt idx="268">
                  <c:v>422</c:v>
                </c:pt>
                <c:pt idx="269">
                  <c:v>431</c:v>
                </c:pt>
                <c:pt idx="270">
                  <c:v>422</c:v>
                </c:pt>
                <c:pt idx="271">
                  <c:v>430</c:v>
                </c:pt>
                <c:pt idx="272">
                  <c:v>422</c:v>
                </c:pt>
                <c:pt idx="273">
                  <c:v>426</c:v>
                </c:pt>
                <c:pt idx="274">
                  <c:v>415</c:v>
                </c:pt>
                <c:pt idx="275">
                  <c:v>427</c:v>
                </c:pt>
                <c:pt idx="276">
                  <c:v>426</c:v>
                </c:pt>
                <c:pt idx="277">
                  <c:v>436</c:v>
                </c:pt>
                <c:pt idx="278">
                  <c:v>426</c:v>
                </c:pt>
                <c:pt idx="279">
                  <c:v>419</c:v>
                </c:pt>
                <c:pt idx="280">
                  <c:v>427</c:v>
                </c:pt>
                <c:pt idx="281">
                  <c:v>433</c:v>
                </c:pt>
                <c:pt idx="282">
                  <c:v>434</c:v>
                </c:pt>
                <c:pt idx="283">
                  <c:v>435</c:v>
                </c:pt>
                <c:pt idx="284">
                  <c:v>427</c:v>
                </c:pt>
                <c:pt idx="285">
                  <c:v>405</c:v>
                </c:pt>
                <c:pt idx="286">
                  <c:v>435</c:v>
                </c:pt>
                <c:pt idx="287">
                  <c:v>428</c:v>
                </c:pt>
                <c:pt idx="288">
                  <c:v>411</c:v>
                </c:pt>
                <c:pt idx="289">
                  <c:v>423</c:v>
                </c:pt>
                <c:pt idx="290">
                  <c:v>399</c:v>
                </c:pt>
                <c:pt idx="291">
                  <c:v>434</c:v>
                </c:pt>
                <c:pt idx="292">
                  <c:v>409</c:v>
                </c:pt>
                <c:pt idx="293">
                  <c:v>415</c:v>
                </c:pt>
                <c:pt idx="294">
                  <c:v>400</c:v>
                </c:pt>
                <c:pt idx="295">
                  <c:v>434</c:v>
                </c:pt>
                <c:pt idx="296">
                  <c:v>417</c:v>
                </c:pt>
                <c:pt idx="297">
                  <c:v>418</c:v>
                </c:pt>
                <c:pt idx="298">
                  <c:v>439</c:v>
                </c:pt>
                <c:pt idx="299">
                  <c:v>387</c:v>
                </c:pt>
                <c:pt idx="300">
                  <c:v>428</c:v>
                </c:pt>
                <c:pt idx="301">
                  <c:v>412</c:v>
                </c:pt>
                <c:pt idx="302">
                  <c:v>431</c:v>
                </c:pt>
                <c:pt idx="303">
                  <c:v>414</c:v>
                </c:pt>
                <c:pt idx="304">
                  <c:v>423</c:v>
                </c:pt>
                <c:pt idx="305">
                  <c:v>405</c:v>
                </c:pt>
                <c:pt idx="306">
                  <c:v>406</c:v>
                </c:pt>
                <c:pt idx="307">
                  <c:v>428</c:v>
                </c:pt>
                <c:pt idx="308">
                  <c:v>430</c:v>
                </c:pt>
                <c:pt idx="309">
                  <c:v>422</c:v>
                </c:pt>
                <c:pt idx="310">
                  <c:v>439</c:v>
                </c:pt>
                <c:pt idx="311">
                  <c:v>405</c:v>
                </c:pt>
                <c:pt idx="312">
                  <c:v>438</c:v>
                </c:pt>
                <c:pt idx="313">
                  <c:v>460</c:v>
                </c:pt>
                <c:pt idx="314">
                  <c:v>440</c:v>
                </c:pt>
                <c:pt idx="315">
                  <c:v>452</c:v>
                </c:pt>
                <c:pt idx="316">
                  <c:v>437</c:v>
                </c:pt>
                <c:pt idx="317">
                  <c:v>436</c:v>
                </c:pt>
                <c:pt idx="318">
                  <c:v>438</c:v>
                </c:pt>
                <c:pt idx="319">
                  <c:v>442</c:v>
                </c:pt>
                <c:pt idx="320">
                  <c:v>446</c:v>
                </c:pt>
                <c:pt idx="321">
                  <c:v>411</c:v>
                </c:pt>
                <c:pt idx="322">
                  <c:v>422</c:v>
                </c:pt>
                <c:pt idx="323">
                  <c:v>430</c:v>
                </c:pt>
                <c:pt idx="324">
                  <c:v>421</c:v>
                </c:pt>
                <c:pt idx="325">
                  <c:v>443</c:v>
                </c:pt>
                <c:pt idx="326">
                  <c:v>397</c:v>
                </c:pt>
                <c:pt idx="327">
                  <c:v>453</c:v>
                </c:pt>
                <c:pt idx="328">
                  <c:v>463</c:v>
                </c:pt>
                <c:pt idx="329">
                  <c:v>457</c:v>
                </c:pt>
                <c:pt idx="330">
                  <c:v>460</c:v>
                </c:pt>
                <c:pt idx="331">
                  <c:v>457</c:v>
                </c:pt>
                <c:pt idx="332">
                  <c:v>473</c:v>
                </c:pt>
                <c:pt idx="333">
                  <c:v>476</c:v>
                </c:pt>
                <c:pt idx="334">
                  <c:v>464</c:v>
                </c:pt>
                <c:pt idx="335">
                  <c:v>464</c:v>
                </c:pt>
                <c:pt idx="336">
                  <c:v>443</c:v>
                </c:pt>
                <c:pt idx="337">
                  <c:v>451</c:v>
                </c:pt>
                <c:pt idx="338">
                  <c:v>465</c:v>
                </c:pt>
                <c:pt idx="339">
                  <c:v>449</c:v>
                </c:pt>
                <c:pt idx="340">
                  <c:v>468</c:v>
                </c:pt>
                <c:pt idx="341">
                  <c:v>470</c:v>
                </c:pt>
                <c:pt idx="342">
                  <c:v>461</c:v>
                </c:pt>
                <c:pt idx="343">
                  <c:v>439</c:v>
                </c:pt>
                <c:pt idx="344">
                  <c:v>447</c:v>
                </c:pt>
                <c:pt idx="345">
                  <c:v>459</c:v>
                </c:pt>
                <c:pt idx="346">
                  <c:v>465</c:v>
                </c:pt>
                <c:pt idx="347">
                  <c:v>452</c:v>
                </c:pt>
                <c:pt idx="348">
                  <c:v>450</c:v>
                </c:pt>
                <c:pt idx="349">
                  <c:v>464</c:v>
                </c:pt>
                <c:pt idx="350">
                  <c:v>454</c:v>
                </c:pt>
                <c:pt idx="351">
                  <c:v>447</c:v>
                </c:pt>
                <c:pt idx="352">
                  <c:v>453</c:v>
                </c:pt>
                <c:pt idx="353">
                  <c:v>443</c:v>
                </c:pt>
                <c:pt idx="354">
                  <c:v>436</c:v>
                </c:pt>
                <c:pt idx="355">
                  <c:v>437</c:v>
                </c:pt>
                <c:pt idx="356">
                  <c:v>445</c:v>
                </c:pt>
                <c:pt idx="357">
                  <c:v>407</c:v>
                </c:pt>
                <c:pt idx="358">
                  <c:v>415</c:v>
                </c:pt>
                <c:pt idx="359">
                  <c:v>462</c:v>
                </c:pt>
                <c:pt idx="360">
                  <c:v>463</c:v>
                </c:pt>
                <c:pt idx="361">
                  <c:v>459</c:v>
                </c:pt>
                <c:pt idx="362">
                  <c:v>468</c:v>
                </c:pt>
                <c:pt idx="363">
                  <c:v>467</c:v>
                </c:pt>
                <c:pt idx="364">
                  <c:v>471</c:v>
                </c:pt>
                <c:pt idx="365">
                  <c:v>471</c:v>
                </c:pt>
                <c:pt idx="366">
                  <c:v>467</c:v>
                </c:pt>
                <c:pt idx="367">
                  <c:v>447</c:v>
                </c:pt>
                <c:pt idx="368">
                  <c:v>459</c:v>
                </c:pt>
                <c:pt idx="369">
                  <c:v>454</c:v>
                </c:pt>
                <c:pt idx="370">
                  <c:v>472</c:v>
                </c:pt>
                <c:pt idx="371">
                  <c:v>469</c:v>
                </c:pt>
                <c:pt idx="372">
                  <c:v>463</c:v>
                </c:pt>
                <c:pt idx="373">
                  <c:v>438</c:v>
                </c:pt>
                <c:pt idx="374">
                  <c:v>457</c:v>
                </c:pt>
                <c:pt idx="375">
                  <c:v>472</c:v>
                </c:pt>
                <c:pt idx="376">
                  <c:v>459</c:v>
                </c:pt>
                <c:pt idx="377">
                  <c:v>460</c:v>
                </c:pt>
                <c:pt idx="378">
                  <c:v>476</c:v>
                </c:pt>
                <c:pt idx="379">
                  <c:v>460</c:v>
                </c:pt>
                <c:pt idx="380">
                  <c:v>468</c:v>
                </c:pt>
                <c:pt idx="381">
                  <c:v>485</c:v>
                </c:pt>
                <c:pt idx="382">
                  <c:v>483</c:v>
                </c:pt>
                <c:pt idx="383">
                  <c:v>470</c:v>
                </c:pt>
                <c:pt idx="384">
                  <c:v>467</c:v>
                </c:pt>
                <c:pt idx="385">
                  <c:v>478</c:v>
                </c:pt>
                <c:pt idx="386">
                  <c:v>463</c:v>
                </c:pt>
                <c:pt idx="387">
                  <c:v>477</c:v>
                </c:pt>
                <c:pt idx="388">
                  <c:v>469</c:v>
                </c:pt>
                <c:pt idx="389">
                  <c:v>474</c:v>
                </c:pt>
                <c:pt idx="390">
                  <c:v>485</c:v>
                </c:pt>
                <c:pt idx="391">
                  <c:v>473</c:v>
                </c:pt>
                <c:pt idx="392">
                  <c:v>479</c:v>
                </c:pt>
                <c:pt idx="393">
                  <c:v>441</c:v>
                </c:pt>
                <c:pt idx="394">
                  <c:v>463</c:v>
                </c:pt>
                <c:pt idx="395">
                  <c:v>478</c:v>
                </c:pt>
                <c:pt idx="396">
                  <c:v>475</c:v>
                </c:pt>
                <c:pt idx="397">
                  <c:v>476</c:v>
                </c:pt>
                <c:pt idx="398">
                  <c:v>483</c:v>
                </c:pt>
                <c:pt idx="399">
                  <c:v>468</c:v>
                </c:pt>
                <c:pt idx="400">
                  <c:v>475</c:v>
                </c:pt>
                <c:pt idx="401">
                  <c:v>463</c:v>
                </c:pt>
                <c:pt idx="402">
                  <c:v>463</c:v>
                </c:pt>
              </c:numCache>
            </c:numRef>
          </c:yVal>
          <c:smooth val="1"/>
          <c:extLst>
            <c:ext xmlns:c16="http://schemas.microsoft.com/office/drawing/2014/chart" uri="{C3380CC4-5D6E-409C-BE32-E72D297353CC}">
              <c16:uniqueId val="{00000000-4A83-8341-8417-55A7FAFB390F}"/>
            </c:ext>
          </c:extLst>
        </c:ser>
        <c:ser>
          <c:idx val="0"/>
          <c:order val="1"/>
          <c:tx>
            <c:v>OXA</c:v>
          </c:tx>
          <c:spPr>
            <a:ln w="25400" cap="rnd">
              <a:solidFill>
                <a:srgbClr val="DF860C"/>
              </a:solidFill>
              <a:round/>
            </a:ln>
            <a:effectLst/>
          </c:spPr>
          <c:marker>
            <c:symbol val="none"/>
          </c:marker>
          <c:xVal>
            <c:numRef>
              <c:f>num_cit_within_5_apa!$D$2:$D$404</c:f>
              <c:numCache>
                <c:formatCode>General</c:formatCode>
                <c:ptCount val="403"/>
                <c:pt idx="0">
                  <c:v>0</c:v>
                </c:pt>
                <c:pt idx="1">
                  <c:v>0.40298507462686567</c:v>
                </c:pt>
                <c:pt idx="2">
                  <c:v>0.80597014925373134</c:v>
                </c:pt>
                <c:pt idx="3">
                  <c:v>1.208955223880597</c:v>
                </c:pt>
                <c:pt idx="4">
                  <c:v>1.6119402985074627</c:v>
                </c:pt>
                <c:pt idx="5">
                  <c:v>2.0149253731343286</c:v>
                </c:pt>
                <c:pt idx="6">
                  <c:v>2.4179104477611939</c:v>
                </c:pt>
                <c:pt idx="7">
                  <c:v>2.8208955223880596</c:v>
                </c:pt>
                <c:pt idx="8">
                  <c:v>3.2238805970149254</c:v>
                </c:pt>
                <c:pt idx="9">
                  <c:v>3.6268656716417906</c:v>
                </c:pt>
                <c:pt idx="10">
                  <c:v>4.0298507462686572</c:v>
                </c:pt>
                <c:pt idx="11">
                  <c:v>4.4328358208955221</c:v>
                </c:pt>
                <c:pt idx="12">
                  <c:v>4.8358208955223878</c:v>
                </c:pt>
                <c:pt idx="13">
                  <c:v>5.2388059701492535</c:v>
                </c:pt>
                <c:pt idx="14">
                  <c:v>5.6417910447761193</c:v>
                </c:pt>
                <c:pt idx="15">
                  <c:v>6.0447761194029841</c:v>
                </c:pt>
                <c:pt idx="16">
                  <c:v>6.4477611940298507</c:v>
                </c:pt>
                <c:pt idx="17">
                  <c:v>6.8507462686567164</c:v>
                </c:pt>
                <c:pt idx="18">
                  <c:v>7.2537313432835813</c:v>
                </c:pt>
                <c:pt idx="19">
                  <c:v>7.6567164179104479</c:v>
                </c:pt>
                <c:pt idx="20">
                  <c:v>8.0597014925373145</c:v>
                </c:pt>
                <c:pt idx="21">
                  <c:v>8.4626865671641784</c:v>
                </c:pt>
                <c:pt idx="22">
                  <c:v>8.8656716417910442</c:v>
                </c:pt>
                <c:pt idx="23">
                  <c:v>9.2686567164179117</c:v>
                </c:pt>
                <c:pt idx="24">
                  <c:v>9.6716417910447756</c:v>
                </c:pt>
                <c:pt idx="25">
                  <c:v>10.074626865671641</c:v>
                </c:pt>
                <c:pt idx="26">
                  <c:v>10.477611940298507</c:v>
                </c:pt>
                <c:pt idx="27">
                  <c:v>10.880597014925373</c:v>
                </c:pt>
                <c:pt idx="28">
                  <c:v>11.283582089552239</c:v>
                </c:pt>
                <c:pt idx="29">
                  <c:v>11.686567164179106</c:v>
                </c:pt>
                <c:pt idx="30">
                  <c:v>12.089552238805968</c:v>
                </c:pt>
                <c:pt idx="31">
                  <c:v>12.492537313432836</c:v>
                </c:pt>
                <c:pt idx="32">
                  <c:v>12.895522388059701</c:v>
                </c:pt>
                <c:pt idx="33">
                  <c:v>13.298507462686567</c:v>
                </c:pt>
                <c:pt idx="34">
                  <c:v>13.701492537313433</c:v>
                </c:pt>
                <c:pt idx="35">
                  <c:v>14.1044776119403</c:v>
                </c:pt>
                <c:pt idx="36">
                  <c:v>14.507462686567163</c:v>
                </c:pt>
                <c:pt idx="37">
                  <c:v>14.91044776119403</c:v>
                </c:pt>
                <c:pt idx="38">
                  <c:v>15.313432835820896</c:v>
                </c:pt>
                <c:pt idx="39">
                  <c:v>15.716417910447761</c:v>
                </c:pt>
                <c:pt idx="40">
                  <c:v>16.119402985074629</c:v>
                </c:pt>
                <c:pt idx="41">
                  <c:v>16.522388059701491</c:v>
                </c:pt>
                <c:pt idx="42">
                  <c:v>16.925373134328357</c:v>
                </c:pt>
                <c:pt idx="43">
                  <c:v>17.328358208955223</c:v>
                </c:pt>
                <c:pt idx="44">
                  <c:v>17.731343283582088</c:v>
                </c:pt>
                <c:pt idx="45">
                  <c:v>18.134328358208958</c:v>
                </c:pt>
                <c:pt idx="46">
                  <c:v>18.537313432835823</c:v>
                </c:pt>
                <c:pt idx="47">
                  <c:v>18.940298507462686</c:v>
                </c:pt>
                <c:pt idx="48">
                  <c:v>19.343283582089551</c:v>
                </c:pt>
                <c:pt idx="49">
                  <c:v>19.746268656716417</c:v>
                </c:pt>
                <c:pt idx="50">
                  <c:v>20.149253731343283</c:v>
                </c:pt>
                <c:pt idx="51">
                  <c:v>20.552238805970148</c:v>
                </c:pt>
                <c:pt idx="52">
                  <c:v>20.955223880597014</c:v>
                </c:pt>
                <c:pt idx="53">
                  <c:v>21.358208955223883</c:v>
                </c:pt>
                <c:pt idx="54">
                  <c:v>21.761194029850746</c:v>
                </c:pt>
                <c:pt idx="55">
                  <c:v>22.164179104477611</c:v>
                </c:pt>
                <c:pt idx="56">
                  <c:v>22.567164179104477</c:v>
                </c:pt>
                <c:pt idx="57">
                  <c:v>22.970149253731343</c:v>
                </c:pt>
                <c:pt idx="58">
                  <c:v>23.373134328358212</c:v>
                </c:pt>
                <c:pt idx="59">
                  <c:v>23.776119402985074</c:v>
                </c:pt>
                <c:pt idx="60">
                  <c:v>24.179104477611936</c:v>
                </c:pt>
                <c:pt idx="61">
                  <c:v>24.582089552238806</c:v>
                </c:pt>
                <c:pt idx="62">
                  <c:v>24.985074626865671</c:v>
                </c:pt>
                <c:pt idx="63">
                  <c:v>25.388059701492537</c:v>
                </c:pt>
                <c:pt idx="64">
                  <c:v>25.791044776119403</c:v>
                </c:pt>
                <c:pt idx="65">
                  <c:v>26.194029850746272</c:v>
                </c:pt>
                <c:pt idx="66">
                  <c:v>26.597014925373134</c:v>
                </c:pt>
                <c:pt idx="67">
                  <c:v>27</c:v>
                </c:pt>
                <c:pt idx="68">
                  <c:v>27.402985074626866</c:v>
                </c:pt>
                <c:pt idx="69">
                  <c:v>27.805970149253731</c:v>
                </c:pt>
                <c:pt idx="70">
                  <c:v>28.208955223880601</c:v>
                </c:pt>
                <c:pt idx="71">
                  <c:v>28.611940298507463</c:v>
                </c:pt>
                <c:pt idx="72">
                  <c:v>29.014925373134325</c:v>
                </c:pt>
                <c:pt idx="73">
                  <c:v>29.417910447761194</c:v>
                </c:pt>
                <c:pt idx="74">
                  <c:v>29.82089552238806</c:v>
                </c:pt>
                <c:pt idx="75">
                  <c:v>30.223880597014926</c:v>
                </c:pt>
                <c:pt idx="76">
                  <c:v>30.626865671641792</c:v>
                </c:pt>
                <c:pt idx="77">
                  <c:v>31.029850746268654</c:v>
                </c:pt>
                <c:pt idx="78">
                  <c:v>31.432835820895523</c:v>
                </c:pt>
                <c:pt idx="79">
                  <c:v>31.835820895522389</c:v>
                </c:pt>
                <c:pt idx="80">
                  <c:v>32.238805970149258</c:v>
                </c:pt>
                <c:pt idx="81">
                  <c:v>32.64179104477612</c:v>
                </c:pt>
                <c:pt idx="82">
                  <c:v>33.044776119402982</c:v>
                </c:pt>
                <c:pt idx="83">
                  <c:v>33.447761194029852</c:v>
                </c:pt>
                <c:pt idx="84">
                  <c:v>33.850746268656714</c:v>
                </c:pt>
                <c:pt idx="85">
                  <c:v>34.253731343283583</c:v>
                </c:pt>
                <c:pt idx="86">
                  <c:v>34.656716417910445</c:v>
                </c:pt>
                <c:pt idx="87">
                  <c:v>35.059701492537314</c:v>
                </c:pt>
                <c:pt idx="88">
                  <c:v>35.462686567164177</c:v>
                </c:pt>
                <c:pt idx="89">
                  <c:v>35.865671641791046</c:v>
                </c:pt>
                <c:pt idx="90">
                  <c:v>36.268656716417915</c:v>
                </c:pt>
                <c:pt idx="91">
                  <c:v>36.671641791044777</c:v>
                </c:pt>
                <c:pt idx="92">
                  <c:v>37.074626865671647</c:v>
                </c:pt>
                <c:pt idx="93">
                  <c:v>37.477611940298509</c:v>
                </c:pt>
                <c:pt idx="94">
                  <c:v>37.880597014925371</c:v>
                </c:pt>
                <c:pt idx="95">
                  <c:v>38.28358208955224</c:v>
                </c:pt>
                <c:pt idx="96">
                  <c:v>38.686567164179102</c:v>
                </c:pt>
                <c:pt idx="97">
                  <c:v>39.089552238805972</c:v>
                </c:pt>
                <c:pt idx="98">
                  <c:v>39.492537313432834</c:v>
                </c:pt>
                <c:pt idx="99">
                  <c:v>39.895522388059703</c:v>
                </c:pt>
                <c:pt idx="100">
                  <c:v>40.298507462686565</c:v>
                </c:pt>
                <c:pt idx="101">
                  <c:v>40.701492537313435</c:v>
                </c:pt>
                <c:pt idx="102">
                  <c:v>41.104477611940297</c:v>
                </c:pt>
                <c:pt idx="103">
                  <c:v>41.507462686567166</c:v>
                </c:pt>
                <c:pt idx="104">
                  <c:v>41.910447761194028</c:v>
                </c:pt>
                <c:pt idx="105">
                  <c:v>42.31343283582089</c:v>
                </c:pt>
                <c:pt idx="106">
                  <c:v>42.716417910447767</c:v>
                </c:pt>
                <c:pt idx="107">
                  <c:v>43.119402985074629</c:v>
                </c:pt>
                <c:pt idx="108">
                  <c:v>43.522388059701491</c:v>
                </c:pt>
                <c:pt idx="109">
                  <c:v>43.925373134328353</c:v>
                </c:pt>
                <c:pt idx="110">
                  <c:v>44.328358208955223</c:v>
                </c:pt>
                <c:pt idx="111">
                  <c:v>44.731343283582092</c:v>
                </c:pt>
                <c:pt idx="112">
                  <c:v>45.134328358208954</c:v>
                </c:pt>
                <c:pt idx="113">
                  <c:v>45.537313432835823</c:v>
                </c:pt>
                <c:pt idx="114">
                  <c:v>45.940298507462686</c:v>
                </c:pt>
                <c:pt idx="115">
                  <c:v>46.343283582089548</c:v>
                </c:pt>
                <c:pt idx="116">
                  <c:v>46.746268656716424</c:v>
                </c:pt>
                <c:pt idx="117">
                  <c:v>47.149253731343286</c:v>
                </c:pt>
                <c:pt idx="118">
                  <c:v>47.552238805970148</c:v>
                </c:pt>
                <c:pt idx="119">
                  <c:v>47.955223880597011</c:v>
                </c:pt>
                <c:pt idx="120">
                  <c:v>48.358208955223873</c:v>
                </c:pt>
                <c:pt idx="121">
                  <c:v>48.761194029850749</c:v>
                </c:pt>
                <c:pt idx="122">
                  <c:v>49.164179104477611</c:v>
                </c:pt>
                <c:pt idx="123">
                  <c:v>49.567164179104473</c:v>
                </c:pt>
                <c:pt idx="124">
                  <c:v>49.970149253731343</c:v>
                </c:pt>
                <c:pt idx="125">
                  <c:v>50.373134328358205</c:v>
                </c:pt>
                <c:pt idx="126">
                  <c:v>50.776119402985074</c:v>
                </c:pt>
                <c:pt idx="127">
                  <c:v>51.179104477611943</c:v>
                </c:pt>
                <c:pt idx="128">
                  <c:v>51.582089552238806</c:v>
                </c:pt>
                <c:pt idx="129">
                  <c:v>51.985074626865668</c:v>
                </c:pt>
                <c:pt idx="130">
                  <c:v>52.388059701492544</c:v>
                </c:pt>
                <c:pt idx="131">
                  <c:v>52.791044776119406</c:v>
                </c:pt>
                <c:pt idx="132">
                  <c:v>53.194029850746269</c:v>
                </c:pt>
                <c:pt idx="133">
                  <c:v>53.597014925373131</c:v>
                </c:pt>
                <c:pt idx="134">
                  <c:v>54</c:v>
                </c:pt>
                <c:pt idx="135">
                  <c:v>54.402985074626869</c:v>
                </c:pt>
                <c:pt idx="136">
                  <c:v>54.805970149253731</c:v>
                </c:pt>
                <c:pt idx="137">
                  <c:v>55.208955223880601</c:v>
                </c:pt>
                <c:pt idx="138">
                  <c:v>55.611940298507463</c:v>
                </c:pt>
                <c:pt idx="139">
                  <c:v>56.014925373134325</c:v>
                </c:pt>
                <c:pt idx="140">
                  <c:v>56.417910447761201</c:v>
                </c:pt>
                <c:pt idx="141">
                  <c:v>56.820895522388064</c:v>
                </c:pt>
                <c:pt idx="142">
                  <c:v>57.223880597014926</c:v>
                </c:pt>
                <c:pt idx="143">
                  <c:v>57.626865671641788</c:v>
                </c:pt>
                <c:pt idx="144">
                  <c:v>58.02985074626865</c:v>
                </c:pt>
                <c:pt idx="145">
                  <c:v>58.432835820895527</c:v>
                </c:pt>
                <c:pt idx="146">
                  <c:v>58.835820895522389</c:v>
                </c:pt>
                <c:pt idx="147">
                  <c:v>59.238805970149251</c:v>
                </c:pt>
                <c:pt idx="148">
                  <c:v>59.64179104477612</c:v>
                </c:pt>
                <c:pt idx="149">
                  <c:v>60.044776119402982</c:v>
                </c:pt>
                <c:pt idx="150">
                  <c:v>60.447761194029852</c:v>
                </c:pt>
                <c:pt idx="151">
                  <c:v>60.850746268656721</c:v>
                </c:pt>
                <c:pt idx="152">
                  <c:v>61.253731343283583</c:v>
                </c:pt>
                <c:pt idx="153">
                  <c:v>61.656716417910445</c:v>
                </c:pt>
                <c:pt idx="154">
                  <c:v>62.059701492537307</c:v>
                </c:pt>
                <c:pt idx="155">
                  <c:v>62.462686567164184</c:v>
                </c:pt>
                <c:pt idx="156">
                  <c:v>62.865671641791046</c:v>
                </c:pt>
                <c:pt idx="157">
                  <c:v>63.268656716417908</c:v>
                </c:pt>
                <c:pt idx="158">
                  <c:v>63.671641791044777</c:v>
                </c:pt>
                <c:pt idx="159">
                  <c:v>64.074626865671632</c:v>
                </c:pt>
                <c:pt idx="160">
                  <c:v>64.477611940298516</c:v>
                </c:pt>
                <c:pt idx="161">
                  <c:v>64.880597014925371</c:v>
                </c:pt>
                <c:pt idx="162">
                  <c:v>65.28358208955224</c:v>
                </c:pt>
                <c:pt idx="163">
                  <c:v>65.686567164179095</c:v>
                </c:pt>
                <c:pt idx="164">
                  <c:v>66.089552238805965</c:v>
                </c:pt>
                <c:pt idx="165">
                  <c:v>66.492537313432834</c:v>
                </c:pt>
                <c:pt idx="166">
                  <c:v>66.895522388059703</c:v>
                </c:pt>
                <c:pt idx="167">
                  <c:v>67.298507462686572</c:v>
                </c:pt>
                <c:pt idx="168">
                  <c:v>67.701492537313428</c:v>
                </c:pt>
                <c:pt idx="169">
                  <c:v>68.104477611940297</c:v>
                </c:pt>
                <c:pt idx="170">
                  <c:v>68.507462686567166</c:v>
                </c:pt>
                <c:pt idx="171">
                  <c:v>68.910447761194035</c:v>
                </c:pt>
                <c:pt idx="172">
                  <c:v>69.31343283582089</c:v>
                </c:pt>
                <c:pt idx="173">
                  <c:v>69.71641791044776</c:v>
                </c:pt>
                <c:pt idx="174">
                  <c:v>70.119402985074629</c:v>
                </c:pt>
                <c:pt idx="175">
                  <c:v>70.522388059701498</c:v>
                </c:pt>
                <c:pt idx="176">
                  <c:v>70.925373134328353</c:v>
                </c:pt>
                <c:pt idx="177">
                  <c:v>71.328358208955223</c:v>
                </c:pt>
                <c:pt idx="178">
                  <c:v>71.731343283582092</c:v>
                </c:pt>
                <c:pt idx="179">
                  <c:v>72.134328358208961</c:v>
                </c:pt>
                <c:pt idx="180">
                  <c:v>72.53731343283583</c:v>
                </c:pt>
                <c:pt idx="181">
                  <c:v>72.940298507462686</c:v>
                </c:pt>
                <c:pt idx="182">
                  <c:v>73.343283582089555</c:v>
                </c:pt>
                <c:pt idx="183">
                  <c:v>73.74626865671641</c:v>
                </c:pt>
                <c:pt idx="184">
                  <c:v>74.149253731343293</c:v>
                </c:pt>
                <c:pt idx="185">
                  <c:v>74.552238805970148</c:v>
                </c:pt>
                <c:pt idx="186">
                  <c:v>74.955223880597018</c:v>
                </c:pt>
                <c:pt idx="187">
                  <c:v>75.358208955223873</c:v>
                </c:pt>
                <c:pt idx="188">
                  <c:v>75.761194029850742</c:v>
                </c:pt>
                <c:pt idx="189">
                  <c:v>76.164179104477611</c:v>
                </c:pt>
                <c:pt idx="190">
                  <c:v>76.567164179104481</c:v>
                </c:pt>
                <c:pt idx="191">
                  <c:v>76.97014925373135</c:v>
                </c:pt>
                <c:pt idx="192">
                  <c:v>77.373134328358205</c:v>
                </c:pt>
                <c:pt idx="193">
                  <c:v>77.776119402985074</c:v>
                </c:pt>
                <c:pt idx="194">
                  <c:v>78.179104477611943</c:v>
                </c:pt>
                <c:pt idx="195">
                  <c:v>78.582089552238813</c:v>
                </c:pt>
                <c:pt idx="196">
                  <c:v>78.985074626865668</c:v>
                </c:pt>
                <c:pt idx="197">
                  <c:v>79.388059701492537</c:v>
                </c:pt>
                <c:pt idx="198">
                  <c:v>79.791044776119406</c:v>
                </c:pt>
                <c:pt idx="199">
                  <c:v>80.194029850746276</c:v>
                </c:pt>
                <c:pt idx="200">
                  <c:v>80.597014925373131</c:v>
                </c:pt>
                <c:pt idx="201">
                  <c:v>81</c:v>
                </c:pt>
                <c:pt idx="202">
                  <c:v>81.402985074626869</c:v>
                </c:pt>
                <c:pt idx="203">
                  <c:v>81.805970149253724</c:v>
                </c:pt>
                <c:pt idx="204">
                  <c:v>82.208955223880594</c:v>
                </c:pt>
                <c:pt idx="205">
                  <c:v>82.611940298507449</c:v>
                </c:pt>
                <c:pt idx="206">
                  <c:v>83.014925373134332</c:v>
                </c:pt>
                <c:pt idx="207">
                  <c:v>83.417910447761201</c:v>
                </c:pt>
                <c:pt idx="208">
                  <c:v>83.820895522388057</c:v>
                </c:pt>
                <c:pt idx="209">
                  <c:v>84.223880597014926</c:v>
                </c:pt>
                <c:pt idx="210">
                  <c:v>84.626865671641781</c:v>
                </c:pt>
                <c:pt idx="211">
                  <c:v>85.02985074626865</c:v>
                </c:pt>
                <c:pt idx="212">
                  <c:v>85.432835820895534</c:v>
                </c:pt>
                <c:pt idx="213">
                  <c:v>85.835820895522389</c:v>
                </c:pt>
                <c:pt idx="214">
                  <c:v>86.238805970149258</c:v>
                </c:pt>
                <c:pt idx="215">
                  <c:v>86.641791044776113</c:v>
                </c:pt>
                <c:pt idx="216">
                  <c:v>87.044776119402982</c:v>
                </c:pt>
                <c:pt idx="217">
                  <c:v>87.447761194029852</c:v>
                </c:pt>
                <c:pt idx="218">
                  <c:v>87.850746268656707</c:v>
                </c:pt>
                <c:pt idx="219">
                  <c:v>88.25373134328359</c:v>
                </c:pt>
                <c:pt idx="220">
                  <c:v>88.656716417910445</c:v>
                </c:pt>
                <c:pt idx="221">
                  <c:v>89.059701492537314</c:v>
                </c:pt>
                <c:pt idx="222">
                  <c:v>89.462686567164184</c:v>
                </c:pt>
                <c:pt idx="223">
                  <c:v>89.865671641791039</c:v>
                </c:pt>
                <c:pt idx="224">
                  <c:v>90.268656716417908</c:v>
                </c:pt>
                <c:pt idx="225">
                  <c:v>90.671641791044763</c:v>
                </c:pt>
                <c:pt idx="226">
                  <c:v>91.074626865671647</c:v>
                </c:pt>
                <c:pt idx="227">
                  <c:v>91.477611940298516</c:v>
                </c:pt>
                <c:pt idx="228">
                  <c:v>91.880597014925371</c:v>
                </c:pt>
                <c:pt idx="229">
                  <c:v>92.28358208955224</c:v>
                </c:pt>
                <c:pt idx="230">
                  <c:v>92.686567164179095</c:v>
                </c:pt>
                <c:pt idx="231">
                  <c:v>93.089552238805965</c:v>
                </c:pt>
                <c:pt idx="232">
                  <c:v>93.492537313432848</c:v>
                </c:pt>
                <c:pt idx="233">
                  <c:v>93.895522388059703</c:v>
                </c:pt>
                <c:pt idx="234">
                  <c:v>94.298507462686572</c:v>
                </c:pt>
                <c:pt idx="235">
                  <c:v>94.701492537313428</c:v>
                </c:pt>
                <c:pt idx="236">
                  <c:v>95.104477611940297</c:v>
                </c:pt>
                <c:pt idx="237">
                  <c:v>95.507462686567166</c:v>
                </c:pt>
                <c:pt idx="238">
                  <c:v>95.910447761194021</c:v>
                </c:pt>
                <c:pt idx="239">
                  <c:v>96.313432835820905</c:v>
                </c:pt>
                <c:pt idx="240">
                  <c:v>96.716417910447745</c:v>
                </c:pt>
                <c:pt idx="241">
                  <c:v>97.119402985074629</c:v>
                </c:pt>
                <c:pt idx="242">
                  <c:v>97.522388059701498</c:v>
                </c:pt>
                <c:pt idx="243">
                  <c:v>97.925373134328353</c:v>
                </c:pt>
                <c:pt idx="244">
                  <c:v>98.328358208955223</c:v>
                </c:pt>
                <c:pt idx="245">
                  <c:v>98.731343283582078</c:v>
                </c:pt>
                <c:pt idx="246">
                  <c:v>99.134328358208947</c:v>
                </c:pt>
                <c:pt idx="247">
                  <c:v>99.53731343283583</c:v>
                </c:pt>
                <c:pt idx="248">
                  <c:v>99.940298507462686</c:v>
                </c:pt>
                <c:pt idx="249">
                  <c:v>100.34328358208955</c:v>
                </c:pt>
                <c:pt idx="250">
                  <c:v>100.74626865671641</c:v>
                </c:pt>
                <c:pt idx="251">
                  <c:v>101.14925373134328</c:v>
                </c:pt>
                <c:pt idx="252">
                  <c:v>101.55223880597015</c:v>
                </c:pt>
                <c:pt idx="253">
                  <c:v>101.955223880597</c:v>
                </c:pt>
                <c:pt idx="254">
                  <c:v>102.35820895522389</c:v>
                </c:pt>
                <c:pt idx="255">
                  <c:v>102.76119402985076</c:v>
                </c:pt>
                <c:pt idx="256">
                  <c:v>103.16417910447761</c:v>
                </c:pt>
                <c:pt idx="257">
                  <c:v>103.56716417910448</c:v>
                </c:pt>
                <c:pt idx="258">
                  <c:v>103.97014925373134</c:v>
                </c:pt>
                <c:pt idx="259">
                  <c:v>104.3731343283582</c:v>
                </c:pt>
                <c:pt idx="260">
                  <c:v>104.77611940298509</c:v>
                </c:pt>
                <c:pt idx="261">
                  <c:v>105.17910447761194</c:v>
                </c:pt>
                <c:pt idx="262">
                  <c:v>105.58208955223881</c:v>
                </c:pt>
                <c:pt idx="263">
                  <c:v>105.98507462686567</c:v>
                </c:pt>
                <c:pt idx="264">
                  <c:v>106.38805970149254</c:v>
                </c:pt>
                <c:pt idx="265">
                  <c:v>106.79104477611941</c:v>
                </c:pt>
                <c:pt idx="266">
                  <c:v>107.19402985074626</c:v>
                </c:pt>
                <c:pt idx="267">
                  <c:v>107.59701492537314</c:v>
                </c:pt>
                <c:pt idx="268">
                  <c:v>108</c:v>
                </c:pt>
                <c:pt idx="269">
                  <c:v>108.40298507462687</c:v>
                </c:pt>
                <c:pt idx="270">
                  <c:v>108.80597014925374</c:v>
                </c:pt>
                <c:pt idx="271">
                  <c:v>109.20895522388059</c:v>
                </c:pt>
                <c:pt idx="272">
                  <c:v>109.61194029850746</c:v>
                </c:pt>
                <c:pt idx="273">
                  <c:v>110.01492537313432</c:v>
                </c:pt>
                <c:pt idx="274">
                  <c:v>110.4179104477612</c:v>
                </c:pt>
                <c:pt idx="275">
                  <c:v>110.82089552238807</c:v>
                </c:pt>
                <c:pt idx="276">
                  <c:v>111.22388059701493</c:v>
                </c:pt>
                <c:pt idx="277">
                  <c:v>111.6268656716418</c:v>
                </c:pt>
                <c:pt idx="278">
                  <c:v>112.02985074626865</c:v>
                </c:pt>
                <c:pt idx="279">
                  <c:v>112.43283582089552</c:v>
                </c:pt>
                <c:pt idx="280">
                  <c:v>112.8358208955224</c:v>
                </c:pt>
                <c:pt idx="281">
                  <c:v>113.23880597014926</c:v>
                </c:pt>
                <c:pt idx="282">
                  <c:v>113.64179104477613</c:v>
                </c:pt>
                <c:pt idx="283">
                  <c:v>114.04477611940298</c:v>
                </c:pt>
                <c:pt idx="284">
                  <c:v>114.44776119402985</c:v>
                </c:pt>
                <c:pt idx="285">
                  <c:v>114.85074626865672</c:v>
                </c:pt>
                <c:pt idx="286">
                  <c:v>115.25373134328358</c:v>
                </c:pt>
                <c:pt idx="287">
                  <c:v>115.65671641791045</c:v>
                </c:pt>
                <c:pt idx="288">
                  <c:v>116.0597014925373</c:v>
                </c:pt>
                <c:pt idx="289">
                  <c:v>116.46268656716418</c:v>
                </c:pt>
                <c:pt idx="290">
                  <c:v>116.86567164179105</c:v>
                </c:pt>
                <c:pt idx="291">
                  <c:v>117.26865671641791</c:v>
                </c:pt>
                <c:pt idx="292">
                  <c:v>117.67164179104478</c:v>
                </c:pt>
                <c:pt idx="293">
                  <c:v>118.07462686567163</c:v>
                </c:pt>
                <c:pt idx="294">
                  <c:v>118.4776119402985</c:v>
                </c:pt>
                <c:pt idx="295">
                  <c:v>118.88059701492539</c:v>
                </c:pt>
                <c:pt idx="296">
                  <c:v>119.28358208955224</c:v>
                </c:pt>
                <c:pt idx="297">
                  <c:v>119.68656716417911</c:v>
                </c:pt>
                <c:pt idx="298">
                  <c:v>120.08955223880596</c:v>
                </c:pt>
                <c:pt idx="299">
                  <c:v>120.49253731343283</c:v>
                </c:pt>
                <c:pt idx="300">
                  <c:v>120.8955223880597</c:v>
                </c:pt>
                <c:pt idx="301">
                  <c:v>121.29850746268656</c:v>
                </c:pt>
                <c:pt idx="302">
                  <c:v>121.70149253731344</c:v>
                </c:pt>
                <c:pt idx="303">
                  <c:v>122.1044776119403</c:v>
                </c:pt>
                <c:pt idx="304">
                  <c:v>122.50746268656717</c:v>
                </c:pt>
                <c:pt idx="305">
                  <c:v>122.91044776119404</c:v>
                </c:pt>
                <c:pt idx="306">
                  <c:v>123.31343283582089</c:v>
                </c:pt>
                <c:pt idx="307">
                  <c:v>123.71641791044776</c:v>
                </c:pt>
                <c:pt idx="308">
                  <c:v>124.11940298507461</c:v>
                </c:pt>
                <c:pt idx="309">
                  <c:v>124.5223880597015</c:v>
                </c:pt>
                <c:pt idx="310">
                  <c:v>124.92537313432837</c:v>
                </c:pt>
                <c:pt idx="311">
                  <c:v>125.32835820895522</c:v>
                </c:pt>
                <c:pt idx="312">
                  <c:v>125.73134328358209</c:v>
                </c:pt>
                <c:pt idx="313">
                  <c:v>126.13432835820895</c:v>
                </c:pt>
                <c:pt idx="314">
                  <c:v>126.53731343283582</c:v>
                </c:pt>
                <c:pt idx="315">
                  <c:v>126.9402985074627</c:v>
                </c:pt>
                <c:pt idx="316">
                  <c:v>127.34328358208955</c:v>
                </c:pt>
                <c:pt idx="317">
                  <c:v>127.74626865671642</c:v>
                </c:pt>
                <c:pt idx="318">
                  <c:v>128.14925373134326</c:v>
                </c:pt>
                <c:pt idx="319">
                  <c:v>128.55223880597015</c:v>
                </c:pt>
                <c:pt idx="320">
                  <c:v>128.95522388059703</c:v>
                </c:pt>
                <c:pt idx="321">
                  <c:v>129.35820895522389</c:v>
                </c:pt>
                <c:pt idx="322">
                  <c:v>129.76119402985074</c:v>
                </c:pt>
                <c:pt idx="323">
                  <c:v>130.1641791044776</c:v>
                </c:pt>
                <c:pt idx="324">
                  <c:v>130.56716417910448</c:v>
                </c:pt>
                <c:pt idx="325">
                  <c:v>130.97014925373134</c:v>
                </c:pt>
                <c:pt idx="326">
                  <c:v>131.37313432835819</c:v>
                </c:pt>
                <c:pt idx="327">
                  <c:v>131.77611940298507</c:v>
                </c:pt>
                <c:pt idx="328">
                  <c:v>132.17910447761193</c:v>
                </c:pt>
                <c:pt idx="329">
                  <c:v>132.58208955223881</c:v>
                </c:pt>
                <c:pt idx="330">
                  <c:v>132.98507462686567</c:v>
                </c:pt>
                <c:pt idx="331">
                  <c:v>133.38805970149252</c:v>
                </c:pt>
                <c:pt idx="332">
                  <c:v>133.79104477611941</c:v>
                </c:pt>
                <c:pt idx="333">
                  <c:v>134.19402985074626</c:v>
                </c:pt>
                <c:pt idx="334">
                  <c:v>134.59701492537314</c:v>
                </c:pt>
                <c:pt idx="335">
                  <c:v>135</c:v>
                </c:pt>
                <c:pt idx="336">
                  <c:v>135.40298507462686</c:v>
                </c:pt>
                <c:pt idx="337">
                  <c:v>135.80597014925374</c:v>
                </c:pt>
                <c:pt idx="338">
                  <c:v>136.20895522388059</c:v>
                </c:pt>
                <c:pt idx="339">
                  <c:v>136.61194029850745</c:v>
                </c:pt>
                <c:pt idx="340">
                  <c:v>137.01492537313433</c:v>
                </c:pt>
                <c:pt idx="341">
                  <c:v>137.41791044776119</c:v>
                </c:pt>
                <c:pt idx="342">
                  <c:v>137.82089552238807</c:v>
                </c:pt>
                <c:pt idx="343">
                  <c:v>138.22388059701493</c:v>
                </c:pt>
                <c:pt idx="344">
                  <c:v>138.62686567164178</c:v>
                </c:pt>
                <c:pt idx="345">
                  <c:v>139.02985074626866</c:v>
                </c:pt>
                <c:pt idx="346">
                  <c:v>139.43283582089552</c:v>
                </c:pt>
                <c:pt idx="347">
                  <c:v>139.8358208955224</c:v>
                </c:pt>
                <c:pt idx="348">
                  <c:v>140.23880597014926</c:v>
                </c:pt>
                <c:pt idx="349">
                  <c:v>140.64179104477611</c:v>
                </c:pt>
                <c:pt idx="350">
                  <c:v>141.044776119403</c:v>
                </c:pt>
                <c:pt idx="351">
                  <c:v>141.44776119402985</c:v>
                </c:pt>
                <c:pt idx="352">
                  <c:v>141.85074626865671</c:v>
                </c:pt>
                <c:pt idx="353">
                  <c:v>142.25373134328359</c:v>
                </c:pt>
                <c:pt idx="354">
                  <c:v>142.65671641791045</c:v>
                </c:pt>
                <c:pt idx="355">
                  <c:v>143.05970149253733</c:v>
                </c:pt>
                <c:pt idx="356">
                  <c:v>143.46268656716418</c:v>
                </c:pt>
                <c:pt idx="357">
                  <c:v>143.86567164179104</c:v>
                </c:pt>
                <c:pt idx="358">
                  <c:v>144.26865671641792</c:v>
                </c:pt>
                <c:pt idx="359">
                  <c:v>144.67164179104478</c:v>
                </c:pt>
                <c:pt idx="360">
                  <c:v>145.07462686567166</c:v>
                </c:pt>
                <c:pt idx="361">
                  <c:v>145.47761194029852</c:v>
                </c:pt>
                <c:pt idx="362">
                  <c:v>145.88059701492537</c:v>
                </c:pt>
                <c:pt idx="363">
                  <c:v>146.28358208955225</c:v>
                </c:pt>
                <c:pt idx="364">
                  <c:v>146.68656716417911</c:v>
                </c:pt>
                <c:pt idx="365">
                  <c:v>147.08955223880596</c:v>
                </c:pt>
                <c:pt idx="366">
                  <c:v>147.49253731343282</c:v>
                </c:pt>
                <c:pt idx="367">
                  <c:v>147.8955223880597</c:v>
                </c:pt>
                <c:pt idx="368">
                  <c:v>148.29850746268659</c:v>
                </c:pt>
                <c:pt idx="369">
                  <c:v>148.70149253731344</c:v>
                </c:pt>
                <c:pt idx="370">
                  <c:v>149.1044776119403</c:v>
                </c:pt>
                <c:pt idx="371">
                  <c:v>149.50746268656715</c:v>
                </c:pt>
                <c:pt idx="372">
                  <c:v>149.91044776119404</c:v>
                </c:pt>
                <c:pt idx="373">
                  <c:v>150.31343283582089</c:v>
                </c:pt>
                <c:pt idx="374">
                  <c:v>150.71641791044775</c:v>
                </c:pt>
                <c:pt idx="375">
                  <c:v>151.11940298507463</c:v>
                </c:pt>
                <c:pt idx="376">
                  <c:v>151.52238805970148</c:v>
                </c:pt>
                <c:pt idx="377">
                  <c:v>151.92537313432837</c:v>
                </c:pt>
                <c:pt idx="378">
                  <c:v>152.32835820895522</c:v>
                </c:pt>
                <c:pt idx="379">
                  <c:v>152.73134328358208</c:v>
                </c:pt>
                <c:pt idx="380">
                  <c:v>153.13432835820896</c:v>
                </c:pt>
                <c:pt idx="381">
                  <c:v>153.53731343283582</c:v>
                </c:pt>
                <c:pt idx="382">
                  <c:v>153.9402985074627</c:v>
                </c:pt>
                <c:pt idx="383">
                  <c:v>154.34328358208955</c:v>
                </c:pt>
                <c:pt idx="384">
                  <c:v>154.74626865671641</c:v>
                </c:pt>
                <c:pt idx="385">
                  <c:v>155.14925373134329</c:v>
                </c:pt>
                <c:pt idx="386">
                  <c:v>155.55223880597015</c:v>
                </c:pt>
                <c:pt idx="387">
                  <c:v>155.955223880597</c:v>
                </c:pt>
                <c:pt idx="388">
                  <c:v>156.35820895522389</c:v>
                </c:pt>
                <c:pt idx="389">
                  <c:v>156.76119402985074</c:v>
                </c:pt>
                <c:pt idx="390">
                  <c:v>157.16417910447763</c:v>
                </c:pt>
                <c:pt idx="391">
                  <c:v>157.56716417910448</c:v>
                </c:pt>
                <c:pt idx="392">
                  <c:v>157.97014925373134</c:v>
                </c:pt>
                <c:pt idx="393">
                  <c:v>158.37313432835822</c:v>
                </c:pt>
                <c:pt idx="394">
                  <c:v>158.77611940298507</c:v>
                </c:pt>
                <c:pt idx="395">
                  <c:v>159.17910447761196</c:v>
                </c:pt>
                <c:pt idx="396">
                  <c:v>159.58208955223881</c:v>
                </c:pt>
                <c:pt idx="397">
                  <c:v>159.98507462686567</c:v>
                </c:pt>
                <c:pt idx="398">
                  <c:v>160.38805970149255</c:v>
                </c:pt>
                <c:pt idx="399">
                  <c:v>160.79104477611941</c:v>
                </c:pt>
                <c:pt idx="400">
                  <c:v>161.19402985074626</c:v>
                </c:pt>
                <c:pt idx="401">
                  <c:v>161.59701492537312</c:v>
                </c:pt>
                <c:pt idx="402">
                  <c:v>162</c:v>
                </c:pt>
              </c:numCache>
            </c:numRef>
          </c:xVal>
          <c:yVal>
            <c:numRef>
              <c:f>num_cit_within_5_apa!$E$2:$E$404</c:f>
              <c:numCache>
                <c:formatCode>0</c:formatCode>
                <c:ptCount val="403"/>
                <c:pt idx="0">
                  <c:v>0</c:v>
                </c:pt>
                <c:pt idx="1">
                  <c:v>5</c:v>
                </c:pt>
                <c:pt idx="2">
                  <c:v>16</c:v>
                </c:pt>
                <c:pt idx="3">
                  <c:v>31</c:v>
                </c:pt>
                <c:pt idx="4">
                  <c:v>24</c:v>
                </c:pt>
                <c:pt idx="5">
                  <c:v>29</c:v>
                </c:pt>
                <c:pt idx="6">
                  <c:v>55</c:v>
                </c:pt>
                <c:pt idx="7">
                  <c:v>55</c:v>
                </c:pt>
                <c:pt idx="8">
                  <c:v>61</c:v>
                </c:pt>
                <c:pt idx="9">
                  <c:v>46</c:v>
                </c:pt>
                <c:pt idx="10">
                  <c:v>63</c:v>
                </c:pt>
                <c:pt idx="11">
                  <c:v>77</c:v>
                </c:pt>
                <c:pt idx="12">
                  <c:v>80</c:v>
                </c:pt>
                <c:pt idx="13">
                  <c:v>75</c:v>
                </c:pt>
                <c:pt idx="14">
                  <c:v>73</c:v>
                </c:pt>
                <c:pt idx="15">
                  <c:v>77</c:v>
                </c:pt>
                <c:pt idx="16">
                  <c:v>86</c:v>
                </c:pt>
                <c:pt idx="17">
                  <c:v>82</c:v>
                </c:pt>
                <c:pt idx="18">
                  <c:v>86</c:v>
                </c:pt>
                <c:pt idx="19">
                  <c:v>96</c:v>
                </c:pt>
                <c:pt idx="20">
                  <c:v>83</c:v>
                </c:pt>
                <c:pt idx="21">
                  <c:v>89</c:v>
                </c:pt>
                <c:pt idx="22">
                  <c:v>99</c:v>
                </c:pt>
                <c:pt idx="23">
                  <c:v>108</c:v>
                </c:pt>
                <c:pt idx="24">
                  <c:v>97</c:v>
                </c:pt>
                <c:pt idx="25">
                  <c:v>108</c:v>
                </c:pt>
                <c:pt idx="26">
                  <c:v>109</c:v>
                </c:pt>
                <c:pt idx="27">
                  <c:v>106</c:v>
                </c:pt>
                <c:pt idx="28">
                  <c:v>103</c:v>
                </c:pt>
                <c:pt idx="29">
                  <c:v>119</c:v>
                </c:pt>
                <c:pt idx="30">
                  <c:v>101</c:v>
                </c:pt>
                <c:pt idx="31">
                  <c:v>129</c:v>
                </c:pt>
                <c:pt idx="32">
                  <c:v>134</c:v>
                </c:pt>
                <c:pt idx="33">
                  <c:v>121</c:v>
                </c:pt>
                <c:pt idx="34">
                  <c:v>140</c:v>
                </c:pt>
                <c:pt idx="35">
                  <c:v>116</c:v>
                </c:pt>
                <c:pt idx="36">
                  <c:v>116</c:v>
                </c:pt>
                <c:pt idx="37">
                  <c:v>125</c:v>
                </c:pt>
                <c:pt idx="38">
                  <c:v>123</c:v>
                </c:pt>
                <c:pt idx="39">
                  <c:v>124</c:v>
                </c:pt>
                <c:pt idx="40">
                  <c:v>105</c:v>
                </c:pt>
                <c:pt idx="41">
                  <c:v>108</c:v>
                </c:pt>
                <c:pt idx="42">
                  <c:v>105</c:v>
                </c:pt>
                <c:pt idx="43">
                  <c:v>106</c:v>
                </c:pt>
                <c:pt idx="44">
                  <c:v>128</c:v>
                </c:pt>
                <c:pt idx="45">
                  <c:v>141</c:v>
                </c:pt>
                <c:pt idx="46">
                  <c:v>126</c:v>
                </c:pt>
                <c:pt idx="47">
                  <c:v>123</c:v>
                </c:pt>
                <c:pt idx="48">
                  <c:v>123</c:v>
                </c:pt>
                <c:pt idx="49">
                  <c:v>118</c:v>
                </c:pt>
                <c:pt idx="50">
                  <c:v>127</c:v>
                </c:pt>
                <c:pt idx="51">
                  <c:v>115</c:v>
                </c:pt>
                <c:pt idx="52">
                  <c:v>140</c:v>
                </c:pt>
                <c:pt idx="53">
                  <c:v>135</c:v>
                </c:pt>
                <c:pt idx="54">
                  <c:v>134</c:v>
                </c:pt>
                <c:pt idx="55">
                  <c:v>132</c:v>
                </c:pt>
                <c:pt idx="56">
                  <c:v>143</c:v>
                </c:pt>
                <c:pt idx="57">
                  <c:v>130</c:v>
                </c:pt>
                <c:pt idx="58">
                  <c:v>137</c:v>
                </c:pt>
                <c:pt idx="59">
                  <c:v>142</c:v>
                </c:pt>
                <c:pt idx="60">
                  <c:v>130</c:v>
                </c:pt>
                <c:pt idx="61">
                  <c:v>138</c:v>
                </c:pt>
                <c:pt idx="62">
                  <c:v>124</c:v>
                </c:pt>
                <c:pt idx="63">
                  <c:v>131</c:v>
                </c:pt>
                <c:pt idx="64">
                  <c:v>132</c:v>
                </c:pt>
                <c:pt idx="65">
                  <c:v>130</c:v>
                </c:pt>
                <c:pt idx="66">
                  <c:v>154</c:v>
                </c:pt>
                <c:pt idx="67">
                  <c:v>139</c:v>
                </c:pt>
                <c:pt idx="68">
                  <c:v>136</c:v>
                </c:pt>
                <c:pt idx="69">
                  <c:v>139</c:v>
                </c:pt>
                <c:pt idx="70">
                  <c:v>154</c:v>
                </c:pt>
                <c:pt idx="71">
                  <c:v>143</c:v>
                </c:pt>
                <c:pt idx="72">
                  <c:v>148</c:v>
                </c:pt>
                <c:pt idx="73">
                  <c:v>151</c:v>
                </c:pt>
                <c:pt idx="74">
                  <c:v>154</c:v>
                </c:pt>
                <c:pt idx="75">
                  <c:v>135</c:v>
                </c:pt>
                <c:pt idx="76">
                  <c:v>131</c:v>
                </c:pt>
                <c:pt idx="77">
                  <c:v>126</c:v>
                </c:pt>
                <c:pt idx="78">
                  <c:v>124</c:v>
                </c:pt>
                <c:pt idx="79">
                  <c:v>140</c:v>
                </c:pt>
                <c:pt idx="80">
                  <c:v>136</c:v>
                </c:pt>
                <c:pt idx="81">
                  <c:v>132</c:v>
                </c:pt>
                <c:pt idx="82">
                  <c:v>137</c:v>
                </c:pt>
                <c:pt idx="83">
                  <c:v>149</c:v>
                </c:pt>
                <c:pt idx="84">
                  <c:v>127</c:v>
                </c:pt>
                <c:pt idx="85">
                  <c:v>157</c:v>
                </c:pt>
                <c:pt idx="86">
                  <c:v>152</c:v>
                </c:pt>
                <c:pt idx="87">
                  <c:v>158</c:v>
                </c:pt>
                <c:pt idx="88">
                  <c:v>148</c:v>
                </c:pt>
                <c:pt idx="89">
                  <c:v>147</c:v>
                </c:pt>
                <c:pt idx="90">
                  <c:v>146</c:v>
                </c:pt>
                <c:pt idx="91">
                  <c:v>151</c:v>
                </c:pt>
                <c:pt idx="92">
                  <c:v>152</c:v>
                </c:pt>
                <c:pt idx="93">
                  <c:v>145</c:v>
                </c:pt>
                <c:pt idx="94">
                  <c:v>145</c:v>
                </c:pt>
                <c:pt idx="95">
                  <c:v>143</c:v>
                </c:pt>
                <c:pt idx="96">
                  <c:v>158</c:v>
                </c:pt>
                <c:pt idx="97">
                  <c:v>158</c:v>
                </c:pt>
                <c:pt idx="98">
                  <c:v>144</c:v>
                </c:pt>
                <c:pt idx="99">
                  <c:v>113</c:v>
                </c:pt>
                <c:pt idx="100">
                  <c:v>151</c:v>
                </c:pt>
                <c:pt idx="101">
                  <c:v>148</c:v>
                </c:pt>
                <c:pt idx="102">
                  <c:v>154</c:v>
                </c:pt>
                <c:pt idx="103">
                  <c:v>163</c:v>
                </c:pt>
                <c:pt idx="104">
                  <c:v>159</c:v>
                </c:pt>
                <c:pt idx="105">
                  <c:v>160</c:v>
                </c:pt>
                <c:pt idx="106">
                  <c:v>170</c:v>
                </c:pt>
                <c:pt idx="107">
                  <c:v>153</c:v>
                </c:pt>
                <c:pt idx="108">
                  <c:v>164</c:v>
                </c:pt>
                <c:pt idx="109">
                  <c:v>157</c:v>
                </c:pt>
                <c:pt idx="110">
                  <c:v>150</c:v>
                </c:pt>
                <c:pt idx="111">
                  <c:v>134</c:v>
                </c:pt>
                <c:pt idx="112">
                  <c:v>144</c:v>
                </c:pt>
                <c:pt idx="113">
                  <c:v>130</c:v>
                </c:pt>
                <c:pt idx="114">
                  <c:v>141</c:v>
                </c:pt>
                <c:pt idx="115">
                  <c:v>121</c:v>
                </c:pt>
                <c:pt idx="116">
                  <c:v>138</c:v>
                </c:pt>
                <c:pt idx="117">
                  <c:v>143</c:v>
                </c:pt>
                <c:pt idx="118">
                  <c:v>136</c:v>
                </c:pt>
                <c:pt idx="119">
                  <c:v>138</c:v>
                </c:pt>
                <c:pt idx="120">
                  <c:v>151</c:v>
                </c:pt>
                <c:pt idx="121">
                  <c:v>147</c:v>
                </c:pt>
                <c:pt idx="122">
                  <c:v>135</c:v>
                </c:pt>
                <c:pt idx="123">
                  <c:v>119</c:v>
                </c:pt>
                <c:pt idx="124">
                  <c:v>140</c:v>
                </c:pt>
                <c:pt idx="125">
                  <c:v>157</c:v>
                </c:pt>
                <c:pt idx="126">
                  <c:v>179</c:v>
                </c:pt>
                <c:pt idx="127">
                  <c:v>139</c:v>
                </c:pt>
                <c:pt idx="128">
                  <c:v>156</c:v>
                </c:pt>
                <c:pt idx="129">
                  <c:v>178</c:v>
                </c:pt>
                <c:pt idx="130">
                  <c:v>160</c:v>
                </c:pt>
                <c:pt idx="131">
                  <c:v>145</c:v>
                </c:pt>
                <c:pt idx="132">
                  <c:v>134</c:v>
                </c:pt>
                <c:pt idx="133">
                  <c:v>166</c:v>
                </c:pt>
                <c:pt idx="134">
                  <c:v>158</c:v>
                </c:pt>
                <c:pt idx="135">
                  <c:v>132</c:v>
                </c:pt>
                <c:pt idx="136">
                  <c:v>157</c:v>
                </c:pt>
                <c:pt idx="137">
                  <c:v>149</c:v>
                </c:pt>
                <c:pt idx="138">
                  <c:v>137</c:v>
                </c:pt>
                <c:pt idx="139">
                  <c:v>144</c:v>
                </c:pt>
                <c:pt idx="140">
                  <c:v>147</c:v>
                </c:pt>
                <c:pt idx="141">
                  <c:v>130</c:v>
                </c:pt>
                <c:pt idx="142">
                  <c:v>156</c:v>
                </c:pt>
                <c:pt idx="143">
                  <c:v>166</c:v>
                </c:pt>
                <c:pt idx="144">
                  <c:v>144</c:v>
                </c:pt>
                <c:pt idx="145">
                  <c:v>160</c:v>
                </c:pt>
                <c:pt idx="146">
                  <c:v>146</c:v>
                </c:pt>
                <c:pt idx="147">
                  <c:v>135</c:v>
                </c:pt>
                <c:pt idx="148">
                  <c:v>165</c:v>
                </c:pt>
                <c:pt idx="149">
                  <c:v>151</c:v>
                </c:pt>
                <c:pt idx="150">
                  <c:v>153</c:v>
                </c:pt>
                <c:pt idx="151">
                  <c:v>174</c:v>
                </c:pt>
                <c:pt idx="152">
                  <c:v>174</c:v>
                </c:pt>
                <c:pt idx="153">
                  <c:v>181</c:v>
                </c:pt>
                <c:pt idx="154">
                  <c:v>181</c:v>
                </c:pt>
                <c:pt idx="155">
                  <c:v>184</c:v>
                </c:pt>
                <c:pt idx="156">
                  <c:v>175</c:v>
                </c:pt>
                <c:pt idx="157">
                  <c:v>179</c:v>
                </c:pt>
                <c:pt idx="158">
                  <c:v>153</c:v>
                </c:pt>
                <c:pt idx="159">
                  <c:v>171</c:v>
                </c:pt>
                <c:pt idx="160">
                  <c:v>168</c:v>
                </c:pt>
                <c:pt idx="161">
                  <c:v>176</c:v>
                </c:pt>
                <c:pt idx="162">
                  <c:v>197</c:v>
                </c:pt>
                <c:pt idx="163">
                  <c:v>187</c:v>
                </c:pt>
                <c:pt idx="164">
                  <c:v>187</c:v>
                </c:pt>
                <c:pt idx="165">
                  <c:v>169</c:v>
                </c:pt>
                <c:pt idx="166">
                  <c:v>173</c:v>
                </c:pt>
                <c:pt idx="167">
                  <c:v>165</c:v>
                </c:pt>
                <c:pt idx="168">
                  <c:v>187</c:v>
                </c:pt>
                <c:pt idx="169">
                  <c:v>189</c:v>
                </c:pt>
                <c:pt idx="170">
                  <c:v>182</c:v>
                </c:pt>
                <c:pt idx="171">
                  <c:v>188</c:v>
                </c:pt>
                <c:pt idx="172">
                  <c:v>184</c:v>
                </c:pt>
                <c:pt idx="173">
                  <c:v>188</c:v>
                </c:pt>
                <c:pt idx="174">
                  <c:v>178</c:v>
                </c:pt>
                <c:pt idx="175">
                  <c:v>162</c:v>
                </c:pt>
                <c:pt idx="176">
                  <c:v>173</c:v>
                </c:pt>
                <c:pt idx="177">
                  <c:v>176</c:v>
                </c:pt>
                <c:pt idx="178">
                  <c:v>170</c:v>
                </c:pt>
                <c:pt idx="179">
                  <c:v>160</c:v>
                </c:pt>
                <c:pt idx="180">
                  <c:v>146</c:v>
                </c:pt>
                <c:pt idx="181">
                  <c:v>149</c:v>
                </c:pt>
                <c:pt idx="182">
                  <c:v>152</c:v>
                </c:pt>
                <c:pt idx="183">
                  <c:v>170</c:v>
                </c:pt>
                <c:pt idx="184">
                  <c:v>173</c:v>
                </c:pt>
                <c:pt idx="185">
                  <c:v>179</c:v>
                </c:pt>
                <c:pt idx="186">
                  <c:v>178</c:v>
                </c:pt>
                <c:pt idx="187">
                  <c:v>171</c:v>
                </c:pt>
                <c:pt idx="188">
                  <c:v>169</c:v>
                </c:pt>
                <c:pt idx="189">
                  <c:v>173</c:v>
                </c:pt>
                <c:pt idx="190">
                  <c:v>169</c:v>
                </c:pt>
                <c:pt idx="191">
                  <c:v>174</c:v>
                </c:pt>
                <c:pt idx="192">
                  <c:v>164</c:v>
                </c:pt>
                <c:pt idx="193">
                  <c:v>154</c:v>
                </c:pt>
                <c:pt idx="194">
                  <c:v>186</c:v>
                </c:pt>
                <c:pt idx="195">
                  <c:v>171</c:v>
                </c:pt>
                <c:pt idx="196">
                  <c:v>175</c:v>
                </c:pt>
                <c:pt idx="197">
                  <c:v>175</c:v>
                </c:pt>
                <c:pt idx="198">
                  <c:v>187</c:v>
                </c:pt>
                <c:pt idx="199">
                  <c:v>157</c:v>
                </c:pt>
                <c:pt idx="200">
                  <c:v>154</c:v>
                </c:pt>
                <c:pt idx="201">
                  <c:v>176</c:v>
                </c:pt>
                <c:pt idx="202">
                  <c:v>172</c:v>
                </c:pt>
                <c:pt idx="203">
                  <c:v>168</c:v>
                </c:pt>
                <c:pt idx="204">
                  <c:v>184</c:v>
                </c:pt>
                <c:pt idx="205">
                  <c:v>180</c:v>
                </c:pt>
                <c:pt idx="206">
                  <c:v>184</c:v>
                </c:pt>
                <c:pt idx="207">
                  <c:v>175</c:v>
                </c:pt>
                <c:pt idx="208">
                  <c:v>173</c:v>
                </c:pt>
                <c:pt idx="209">
                  <c:v>177</c:v>
                </c:pt>
                <c:pt idx="210">
                  <c:v>170</c:v>
                </c:pt>
                <c:pt idx="211">
                  <c:v>191</c:v>
                </c:pt>
                <c:pt idx="212">
                  <c:v>169</c:v>
                </c:pt>
                <c:pt idx="213">
                  <c:v>177</c:v>
                </c:pt>
                <c:pt idx="214">
                  <c:v>184</c:v>
                </c:pt>
                <c:pt idx="215">
                  <c:v>177</c:v>
                </c:pt>
                <c:pt idx="216">
                  <c:v>176</c:v>
                </c:pt>
                <c:pt idx="217">
                  <c:v>190</c:v>
                </c:pt>
                <c:pt idx="218">
                  <c:v>189</c:v>
                </c:pt>
                <c:pt idx="219">
                  <c:v>183</c:v>
                </c:pt>
                <c:pt idx="220">
                  <c:v>174</c:v>
                </c:pt>
                <c:pt idx="221">
                  <c:v>165</c:v>
                </c:pt>
                <c:pt idx="222">
                  <c:v>176</c:v>
                </c:pt>
                <c:pt idx="223">
                  <c:v>173</c:v>
                </c:pt>
                <c:pt idx="224">
                  <c:v>173</c:v>
                </c:pt>
                <c:pt idx="225">
                  <c:v>176</c:v>
                </c:pt>
                <c:pt idx="226">
                  <c:v>178</c:v>
                </c:pt>
                <c:pt idx="227">
                  <c:v>173</c:v>
                </c:pt>
                <c:pt idx="228">
                  <c:v>189</c:v>
                </c:pt>
                <c:pt idx="229">
                  <c:v>176</c:v>
                </c:pt>
                <c:pt idx="230">
                  <c:v>174</c:v>
                </c:pt>
                <c:pt idx="231">
                  <c:v>183</c:v>
                </c:pt>
                <c:pt idx="232">
                  <c:v>181</c:v>
                </c:pt>
                <c:pt idx="233">
                  <c:v>187</c:v>
                </c:pt>
                <c:pt idx="234">
                  <c:v>187</c:v>
                </c:pt>
                <c:pt idx="235">
                  <c:v>192</c:v>
                </c:pt>
                <c:pt idx="236">
                  <c:v>187</c:v>
                </c:pt>
                <c:pt idx="237">
                  <c:v>193</c:v>
                </c:pt>
                <c:pt idx="238">
                  <c:v>196</c:v>
                </c:pt>
                <c:pt idx="239">
                  <c:v>190</c:v>
                </c:pt>
                <c:pt idx="240">
                  <c:v>193</c:v>
                </c:pt>
                <c:pt idx="241">
                  <c:v>181</c:v>
                </c:pt>
                <c:pt idx="242">
                  <c:v>186</c:v>
                </c:pt>
                <c:pt idx="243">
                  <c:v>175</c:v>
                </c:pt>
                <c:pt idx="244">
                  <c:v>192</c:v>
                </c:pt>
                <c:pt idx="245">
                  <c:v>179</c:v>
                </c:pt>
                <c:pt idx="246">
                  <c:v>188</c:v>
                </c:pt>
                <c:pt idx="247">
                  <c:v>189</c:v>
                </c:pt>
                <c:pt idx="248">
                  <c:v>190</c:v>
                </c:pt>
                <c:pt idx="249">
                  <c:v>192</c:v>
                </c:pt>
                <c:pt idx="250">
                  <c:v>185</c:v>
                </c:pt>
                <c:pt idx="251">
                  <c:v>190</c:v>
                </c:pt>
                <c:pt idx="252">
                  <c:v>194</c:v>
                </c:pt>
                <c:pt idx="253">
                  <c:v>180</c:v>
                </c:pt>
                <c:pt idx="254">
                  <c:v>190</c:v>
                </c:pt>
                <c:pt idx="255">
                  <c:v>179</c:v>
                </c:pt>
                <c:pt idx="256">
                  <c:v>179</c:v>
                </c:pt>
                <c:pt idx="257">
                  <c:v>190</c:v>
                </c:pt>
                <c:pt idx="258">
                  <c:v>187</c:v>
                </c:pt>
                <c:pt idx="259">
                  <c:v>187</c:v>
                </c:pt>
                <c:pt idx="260">
                  <c:v>177</c:v>
                </c:pt>
                <c:pt idx="261">
                  <c:v>172</c:v>
                </c:pt>
                <c:pt idx="262">
                  <c:v>177</c:v>
                </c:pt>
                <c:pt idx="263">
                  <c:v>179</c:v>
                </c:pt>
                <c:pt idx="264">
                  <c:v>184</c:v>
                </c:pt>
                <c:pt idx="265">
                  <c:v>184</c:v>
                </c:pt>
                <c:pt idx="266">
                  <c:v>178</c:v>
                </c:pt>
                <c:pt idx="267">
                  <c:v>191</c:v>
                </c:pt>
                <c:pt idx="268">
                  <c:v>182</c:v>
                </c:pt>
                <c:pt idx="269">
                  <c:v>176</c:v>
                </c:pt>
                <c:pt idx="270">
                  <c:v>186</c:v>
                </c:pt>
                <c:pt idx="271">
                  <c:v>179</c:v>
                </c:pt>
                <c:pt idx="272">
                  <c:v>191</c:v>
                </c:pt>
                <c:pt idx="273">
                  <c:v>188</c:v>
                </c:pt>
                <c:pt idx="274">
                  <c:v>192</c:v>
                </c:pt>
                <c:pt idx="275">
                  <c:v>185</c:v>
                </c:pt>
                <c:pt idx="276">
                  <c:v>190</c:v>
                </c:pt>
                <c:pt idx="277">
                  <c:v>187</c:v>
                </c:pt>
                <c:pt idx="278">
                  <c:v>185</c:v>
                </c:pt>
                <c:pt idx="279">
                  <c:v>187</c:v>
                </c:pt>
                <c:pt idx="280">
                  <c:v>184</c:v>
                </c:pt>
                <c:pt idx="281">
                  <c:v>180</c:v>
                </c:pt>
                <c:pt idx="282">
                  <c:v>190</c:v>
                </c:pt>
                <c:pt idx="283">
                  <c:v>180</c:v>
                </c:pt>
                <c:pt idx="284">
                  <c:v>173</c:v>
                </c:pt>
                <c:pt idx="285">
                  <c:v>168</c:v>
                </c:pt>
                <c:pt idx="286">
                  <c:v>194</c:v>
                </c:pt>
                <c:pt idx="287">
                  <c:v>195</c:v>
                </c:pt>
                <c:pt idx="288">
                  <c:v>191</c:v>
                </c:pt>
                <c:pt idx="289">
                  <c:v>193</c:v>
                </c:pt>
                <c:pt idx="290">
                  <c:v>186</c:v>
                </c:pt>
                <c:pt idx="291">
                  <c:v>192</c:v>
                </c:pt>
                <c:pt idx="292">
                  <c:v>176</c:v>
                </c:pt>
                <c:pt idx="293">
                  <c:v>187</c:v>
                </c:pt>
                <c:pt idx="294">
                  <c:v>179</c:v>
                </c:pt>
                <c:pt idx="295">
                  <c:v>187</c:v>
                </c:pt>
                <c:pt idx="296">
                  <c:v>182</c:v>
                </c:pt>
                <c:pt idx="297">
                  <c:v>173</c:v>
                </c:pt>
                <c:pt idx="298">
                  <c:v>159</c:v>
                </c:pt>
                <c:pt idx="299">
                  <c:v>166</c:v>
                </c:pt>
                <c:pt idx="300">
                  <c:v>174</c:v>
                </c:pt>
                <c:pt idx="301">
                  <c:v>160</c:v>
                </c:pt>
                <c:pt idx="302">
                  <c:v>171</c:v>
                </c:pt>
                <c:pt idx="303">
                  <c:v>168</c:v>
                </c:pt>
                <c:pt idx="304">
                  <c:v>175</c:v>
                </c:pt>
                <c:pt idx="305">
                  <c:v>150</c:v>
                </c:pt>
                <c:pt idx="306">
                  <c:v>175</c:v>
                </c:pt>
                <c:pt idx="307">
                  <c:v>159</c:v>
                </c:pt>
                <c:pt idx="308">
                  <c:v>183</c:v>
                </c:pt>
                <c:pt idx="309">
                  <c:v>187</c:v>
                </c:pt>
                <c:pt idx="310">
                  <c:v>161</c:v>
                </c:pt>
                <c:pt idx="311">
                  <c:v>174</c:v>
                </c:pt>
                <c:pt idx="312">
                  <c:v>186</c:v>
                </c:pt>
                <c:pt idx="313">
                  <c:v>187</c:v>
                </c:pt>
                <c:pt idx="314">
                  <c:v>172</c:v>
                </c:pt>
                <c:pt idx="315">
                  <c:v>174</c:v>
                </c:pt>
                <c:pt idx="316">
                  <c:v>193</c:v>
                </c:pt>
                <c:pt idx="317">
                  <c:v>181</c:v>
                </c:pt>
                <c:pt idx="318">
                  <c:v>183</c:v>
                </c:pt>
                <c:pt idx="319">
                  <c:v>189</c:v>
                </c:pt>
                <c:pt idx="320">
                  <c:v>180</c:v>
                </c:pt>
                <c:pt idx="321">
                  <c:v>185</c:v>
                </c:pt>
                <c:pt idx="322">
                  <c:v>182</c:v>
                </c:pt>
                <c:pt idx="323">
                  <c:v>179</c:v>
                </c:pt>
                <c:pt idx="324">
                  <c:v>168</c:v>
                </c:pt>
                <c:pt idx="325">
                  <c:v>178</c:v>
                </c:pt>
                <c:pt idx="326">
                  <c:v>177</c:v>
                </c:pt>
                <c:pt idx="327">
                  <c:v>175</c:v>
                </c:pt>
                <c:pt idx="328">
                  <c:v>174</c:v>
                </c:pt>
                <c:pt idx="329">
                  <c:v>165</c:v>
                </c:pt>
                <c:pt idx="330">
                  <c:v>173</c:v>
                </c:pt>
                <c:pt idx="331">
                  <c:v>161</c:v>
                </c:pt>
                <c:pt idx="332">
                  <c:v>182</c:v>
                </c:pt>
                <c:pt idx="333">
                  <c:v>163</c:v>
                </c:pt>
                <c:pt idx="334">
                  <c:v>161</c:v>
                </c:pt>
                <c:pt idx="335">
                  <c:v>170</c:v>
                </c:pt>
                <c:pt idx="336">
                  <c:v>185</c:v>
                </c:pt>
                <c:pt idx="337">
                  <c:v>166</c:v>
                </c:pt>
                <c:pt idx="338">
                  <c:v>171</c:v>
                </c:pt>
                <c:pt idx="339">
                  <c:v>178</c:v>
                </c:pt>
                <c:pt idx="340">
                  <c:v>188</c:v>
                </c:pt>
                <c:pt idx="341">
                  <c:v>172</c:v>
                </c:pt>
                <c:pt idx="342">
                  <c:v>177</c:v>
                </c:pt>
                <c:pt idx="343">
                  <c:v>173</c:v>
                </c:pt>
                <c:pt idx="344">
                  <c:v>178</c:v>
                </c:pt>
                <c:pt idx="345">
                  <c:v>178</c:v>
                </c:pt>
                <c:pt idx="346">
                  <c:v>184</c:v>
                </c:pt>
                <c:pt idx="347">
                  <c:v>183</c:v>
                </c:pt>
                <c:pt idx="348">
                  <c:v>164</c:v>
                </c:pt>
                <c:pt idx="349">
                  <c:v>171</c:v>
                </c:pt>
                <c:pt idx="350">
                  <c:v>180</c:v>
                </c:pt>
                <c:pt idx="351">
                  <c:v>185</c:v>
                </c:pt>
                <c:pt idx="352">
                  <c:v>182</c:v>
                </c:pt>
                <c:pt idx="353">
                  <c:v>184</c:v>
                </c:pt>
                <c:pt idx="354">
                  <c:v>176</c:v>
                </c:pt>
                <c:pt idx="355">
                  <c:v>184</c:v>
                </c:pt>
                <c:pt idx="356">
                  <c:v>181</c:v>
                </c:pt>
                <c:pt idx="357">
                  <c:v>178</c:v>
                </c:pt>
                <c:pt idx="358">
                  <c:v>176</c:v>
                </c:pt>
                <c:pt idx="359">
                  <c:v>170</c:v>
                </c:pt>
                <c:pt idx="360">
                  <c:v>179</c:v>
                </c:pt>
                <c:pt idx="361">
                  <c:v>185</c:v>
                </c:pt>
                <c:pt idx="362">
                  <c:v>190</c:v>
                </c:pt>
                <c:pt idx="363">
                  <c:v>182</c:v>
                </c:pt>
                <c:pt idx="364">
                  <c:v>180</c:v>
                </c:pt>
                <c:pt idx="365">
                  <c:v>163</c:v>
                </c:pt>
                <c:pt idx="366">
                  <c:v>184</c:v>
                </c:pt>
                <c:pt idx="367">
                  <c:v>191</c:v>
                </c:pt>
                <c:pt idx="368">
                  <c:v>175</c:v>
                </c:pt>
                <c:pt idx="369">
                  <c:v>165</c:v>
                </c:pt>
                <c:pt idx="370">
                  <c:v>169</c:v>
                </c:pt>
                <c:pt idx="371">
                  <c:v>172</c:v>
                </c:pt>
                <c:pt idx="372">
                  <c:v>161</c:v>
                </c:pt>
                <c:pt idx="373">
                  <c:v>157</c:v>
                </c:pt>
                <c:pt idx="374">
                  <c:v>160</c:v>
                </c:pt>
                <c:pt idx="375">
                  <c:v>178</c:v>
                </c:pt>
                <c:pt idx="376">
                  <c:v>177</c:v>
                </c:pt>
                <c:pt idx="377">
                  <c:v>177</c:v>
                </c:pt>
                <c:pt idx="378">
                  <c:v>176</c:v>
                </c:pt>
                <c:pt idx="379">
                  <c:v>180</c:v>
                </c:pt>
                <c:pt idx="380">
                  <c:v>167</c:v>
                </c:pt>
                <c:pt idx="381">
                  <c:v>189</c:v>
                </c:pt>
                <c:pt idx="382">
                  <c:v>192</c:v>
                </c:pt>
                <c:pt idx="383">
                  <c:v>182</c:v>
                </c:pt>
                <c:pt idx="384">
                  <c:v>183</c:v>
                </c:pt>
                <c:pt idx="385">
                  <c:v>178</c:v>
                </c:pt>
                <c:pt idx="386">
                  <c:v>177</c:v>
                </c:pt>
                <c:pt idx="387">
                  <c:v>171</c:v>
                </c:pt>
                <c:pt idx="388">
                  <c:v>176</c:v>
                </c:pt>
                <c:pt idx="389">
                  <c:v>162</c:v>
                </c:pt>
                <c:pt idx="390">
                  <c:v>169</c:v>
                </c:pt>
                <c:pt idx="391">
                  <c:v>145</c:v>
                </c:pt>
                <c:pt idx="392">
                  <c:v>177</c:v>
                </c:pt>
                <c:pt idx="393">
                  <c:v>174</c:v>
                </c:pt>
                <c:pt idx="394">
                  <c:v>170</c:v>
                </c:pt>
                <c:pt idx="395">
                  <c:v>170</c:v>
                </c:pt>
                <c:pt idx="396">
                  <c:v>168</c:v>
                </c:pt>
                <c:pt idx="397">
                  <c:v>172</c:v>
                </c:pt>
                <c:pt idx="398">
                  <c:v>181</c:v>
                </c:pt>
                <c:pt idx="399">
                  <c:v>187</c:v>
                </c:pt>
                <c:pt idx="400">
                  <c:v>180</c:v>
                </c:pt>
                <c:pt idx="401">
                  <c:v>181</c:v>
                </c:pt>
                <c:pt idx="402">
                  <c:v>185</c:v>
                </c:pt>
              </c:numCache>
            </c:numRef>
          </c:yVal>
          <c:smooth val="1"/>
          <c:extLst>
            <c:ext xmlns:c16="http://schemas.microsoft.com/office/drawing/2014/chart" uri="{C3380CC4-5D6E-409C-BE32-E72D297353CC}">
              <c16:uniqueId val="{00000001-4A83-8341-8417-55A7FAFB390F}"/>
            </c:ext>
          </c:extLst>
        </c:ser>
        <c:dLbls>
          <c:showLegendKey val="0"/>
          <c:showVal val="0"/>
          <c:showCatName val="0"/>
          <c:showSerName val="0"/>
          <c:showPercent val="0"/>
          <c:showBubbleSize val="0"/>
        </c:dLbls>
        <c:axId val="1574492640"/>
        <c:axId val="1574253296"/>
      </c:scatterChart>
      <c:valAx>
        <c:axId val="1574492640"/>
        <c:scaling>
          <c:orientation val="minMax"/>
          <c:max val="160"/>
          <c:min val="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2400" b="0" i="0" u="none" strike="noStrike" kern="1200" baseline="0">
                    <a:solidFill>
                      <a:schemeClr val="tx1"/>
                    </a:solidFill>
                    <a:latin typeface="Times New Roman" panose="02020603050405020304" pitchFamily="18" charset="0"/>
                    <a:ea typeface="+mn-ea"/>
                    <a:cs typeface="+mn-cs"/>
                  </a:defRPr>
                </a:pPr>
                <a:r>
                  <a:rPr lang="en-US" sz="2400" dirty="0">
                    <a:solidFill>
                      <a:schemeClr val="tx1"/>
                    </a:solidFill>
                  </a:rPr>
                  <a:t>Time (ns)</a:t>
                </a:r>
              </a:p>
            </c:rich>
          </c:tx>
          <c:overlay val="0"/>
          <c:spPr>
            <a:noFill/>
            <a:ln>
              <a:noFill/>
            </a:ln>
            <a:effectLst/>
          </c:spPr>
          <c:txPr>
            <a:bodyPr rot="0" spcFirstLastPara="1" vertOverflow="ellipsis" vert="horz" wrap="square" anchor="ctr" anchorCtr="1"/>
            <a:lstStyle/>
            <a:p>
              <a:pPr>
                <a:defRPr sz="2400" b="0" i="0" u="none" strike="noStrike" kern="1200" baseline="0">
                  <a:solidFill>
                    <a:schemeClr val="tx1"/>
                  </a:solidFill>
                  <a:latin typeface="Times New Roman" panose="02020603050405020304" pitchFamily="18" charset="0"/>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700" b="0" i="0" u="none" strike="noStrike" kern="1200" baseline="0">
                <a:solidFill>
                  <a:schemeClr val="tx1"/>
                </a:solidFill>
                <a:latin typeface="Times New Roman" panose="02020603050405020304" pitchFamily="18" charset="0"/>
                <a:ea typeface="+mn-ea"/>
                <a:cs typeface="+mn-cs"/>
              </a:defRPr>
            </a:pPr>
            <a:endParaRPr lang="en-US"/>
          </a:p>
        </c:txPr>
        <c:crossAx val="1574253296"/>
        <c:crosses val="autoZero"/>
        <c:crossBetween val="midCat"/>
      </c:valAx>
      <c:valAx>
        <c:axId val="1574253296"/>
        <c:scaling>
          <c:orientation val="minMax"/>
          <c:max val="5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700" b="0" i="0" u="none" strike="noStrike" kern="1200" baseline="0">
                    <a:solidFill>
                      <a:schemeClr val="tx1">
                        <a:lumMod val="65000"/>
                        <a:lumOff val="35000"/>
                      </a:schemeClr>
                    </a:solidFill>
                    <a:latin typeface="Times New Roman" panose="02020603050405020304" pitchFamily="18" charset="0"/>
                    <a:ea typeface="+mn-ea"/>
                    <a:cs typeface="+mn-cs"/>
                  </a:defRPr>
                </a:pPr>
                <a:r>
                  <a:rPr lang="en-US" sz="2400" dirty="0">
                    <a:solidFill>
                      <a:schemeClr val="tx1"/>
                    </a:solidFill>
                  </a:rPr>
                  <a:t>Number of</a:t>
                </a:r>
                <a:r>
                  <a:rPr lang="en-US" sz="2400" baseline="0" dirty="0">
                    <a:solidFill>
                      <a:schemeClr val="tx1"/>
                    </a:solidFill>
                  </a:rPr>
                  <a:t> Cocrystallites within 5 </a:t>
                </a:r>
                <a:r>
                  <a:rPr lang="en-US" sz="2400" b="0" i="0" u="none" strike="noStrike" kern="1200" baseline="0" dirty="0">
                    <a:solidFill>
                      <a:schemeClr val="tx1"/>
                    </a:solidFill>
                    <a:latin typeface="Times New Roman" panose="02020603050405020304" pitchFamily="18" charset="0"/>
                    <a:cs typeface="Times New Roman" panose="02020603050405020304" pitchFamily="18" charset="0"/>
                  </a:rPr>
                  <a:t>Å of any APA</a:t>
                </a:r>
                <a:r>
                  <a:rPr lang="en-US" sz="2400" baseline="0" dirty="0">
                    <a:solidFill>
                      <a:schemeClr val="tx1"/>
                    </a:solidFill>
                  </a:rPr>
                  <a:t> </a:t>
                </a:r>
                <a:endParaRPr lang="en-US" sz="2400" dirty="0">
                  <a:solidFill>
                    <a:schemeClr val="tx1"/>
                  </a:solidFill>
                </a:endParaRPr>
              </a:p>
            </c:rich>
          </c:tx>
          <c:layout>
            <c:manualLayout>
              <c:xMode val="edge"/>
              <c:yMode val="edge"/>
              <c:x val="2.1633790686431662E-3"/>
              <c:y val="3.7828904378131127E-2"/>
            </c:manualLayout>
          </c:layout>
          <c:overlay val="0"/>
          <c:spPr>
            <a:noFill/>
            <a:ln>
              <a:noFill/>
            </a:ln>
            <a:effectLst/>
          </c:spPr>
          <c:txPr>
            <a:bodyPr rot="-5400000" spcFirstLastPara="1" vertOverflow="ellipsis" vert="horz" wrap="square" anchor="ctr" anchorCtr="1"/>
            <a:lstStyle/>
            <a:p>
              <a:pPr>
                <a:defRPr sz="1700" b="0" i="0" u="none" strike="noStrike" kern="1200" baseline="0">
                  <a:solidFill>
                    <a:schemeClr val="tx1">
                      <a:lumMod val="65000"/>
                      <a:lumOff val="35000"/>
                    </a:schemeClr>
                  </a:solidFill>
                  <a:latin typeface="Times New Roman" panose="02020603050405020304" pitchFamily="18" charset="0"/>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700" b="0" i="0" u="none" strike="noStrike" kern="1200" baseline="0">
                <a:solidFill>
                  <a:schemeClr val="tx1"/>
                </a:solidFill>
                <a:latin typeface="Times New Roman" panose="02020603050405020304" pitchFamily="18" charset="0"/>
                <a:ea typeface="+mn-ea"/>
                <a:cs typeface="+mn-cs"/>
              </a:defRPr>
            </a:pPr>
            <a:endParaRPr lang="en-US"/>
          </a:p>
        </c:txPr>
        <c:crossAx val="1574492640"/>
        <c:crosses val="autoZero"/>
        <c:crossBetween val="midCat"/>
      </c:valAx>
      <c:spPr>
        <a:noFill/>
        <a:ln>
          <a:noFill/>
        </a:ln>
        <a:effectLst/>
      </c:spPr>
    </c:plotArea>
    <c:legend>
      <c:legendPos val="b"/>
      <c:layout>
        <c:manualLayout>
          <c:xMode val="edge"/>
          <c:yMode val="edge"/>
          <c:x val="0.53534650140641271"/>
          <c:y val="0.60349283924393038"/>
          <c:w val="0.28220888661225635"/>
          <c:h val="9.1661011545822887E-2"/>
        </c:manualLayout>
      </c:layout>
      <c:overlay val="0"/>
      <c:spPr>
        <a:noFill/>
        <a:ln>
          <a:noFill/>
        </a:ln>
        <a:effectLst/>
      </c:spPr>
      <c:txPr>
        <a:bodyPr rot="0" spcFirstLastPara="1" vertOverflow="ellipsis" vert="horz" wrap="square" anchor="ctr" anchorCtr="1"/>
        <a:lstStyle/>
        <a:p>
          <a:pPr>
            <a:defRPr sz="2400" b="0" i="0" u="none" strike="noStrike" kern="1200" baseline="0">
              <a:solidFill>
                <a:schemeClr val="tx1"/>
              </a:solidFill>
              <a:latin typeface="Times New Roman" panose="02020603050405020304" pitchFamily="18"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700" baseline="0">
          <a:latin typeface="Times New Roman" panose="02020603050405020304" pitchFamily="18"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omments/modernComment_100_64147130.xml><?xml version="1.0" encoding="utf-8"?>
<p188:cmLst xmlns:a="http://schemas.openxmlformats.org/drawingml/2006/main" xmlns:r="http://schemas.openxmlformats.org/officeDocument/2006/relationships" xmlns:p188="http://schemas.microsoft.com/office/powerpoint/2018/8/main">
  <p188:cm id="{7A1333EB-7EF2-AA46-81D9-968DBCAAE600}" authorId="{40178DF8-0100-F5A7-02EB-E09674AE261D}" created="2023-04-01T14:18:20.789">
    <ac:txMkLst xmlns:ac="http://schemas.microsoft.com/office/drawing/2013/main/command">
      <pc:docMk xmlns:pc="http://schemas.microsoft.com/office/powerpoint/2013/main/command"/>
      <pc:sldMk xmlns:pc="http://schemas.microsoft.com/office/powerpoint/2013/main/command" cId="1679061296" sldId="256"/>
      <ac:spMk id="36" creationId="{5E8415B7-8C75-4326-B4DE-C42C46AC3251}"/>
      <ac:txMk cp="0" len="10">
        <ac:context len="179" hash="3341817037"/>
      </ac:txMk>
    </ac:txMkLst>
    <p188:pos x="1267807" y="1123241"/>
    <p188:txBody>
      <a:bodyPr/>
      <a:lstStyle/>
      <a:p>
        <a:r>
          <a:rPr lang="en-US"/>
          <a:t>Put in the figures of acetaminophen, oxalate, and citrate here, idk about showing them cocrystallized though, maybe save that for the fancy diagrams later on</a:t>
        </a:r>
      </a:p>
    </p188:txBody>
  </p188:cm>
  <p188:cm id="{79D3A24F-EB05-5042-8814-B76B9D037006}" authorId="{40178DF8-0100-F5A7-02EB-E09674AE261D}" created="2023-04-12T17:00:26.868">
    <ac:txMkLst xmlns:ac="http://schemas.microsoft.com/office/drawing/2013/main/command">
      <pc:docMk xmlns:pc="http://schemas.microsoft.com/office/powerpoint/2013/main/command"/>
      <pc:sldMk xmlns:pc="http://schemas.microsoft.com/office/powerpoint/2013/main/command" cId="1679061296" sldId="256"/>
      <ac:spMk id="3" creationId="{8FBBAEB8-483F-40E6-B7EB-E0A34B30F91A}"/>
      <ac:txMk cp="288" len="34">
        <ac:context len="514" hash="943879877"/>
      </ac:txMk>
    </ac:txMkLst>
    <p188:pos x="11924803" y="3974465"/>
    <p188:txBody>
      <a:bodyPr/>
      <a:lstStyle/>
      <a:p>
        <a:r>
          <a:rPr lang="en-US"/>
          <a:t>Change this ending, we didn’t do this</a:t>
        </a:r>
      </a:p>
    </p188:txBody>
  </p188:cm>
  <p188:cm id="{3E45C877-7620-D945-A660-E2044A854BD1}" authorId="{40178DF8-0100-F5A7-02EB-E09674AE261D}" created="2023-04-12T17:01:31.971">
    <ac:txMkLst xmlns:ac="http://schemas.microsoft.com/office/drawing/2013/main/command">
      <pc:docMk xmlns:pc="http://schemas.microsoft.com/office/powerpoint/2013/main/command"/>
      <pc:sldMk xmlns:pc="http://schemas.microsoft.com/office/powerpoint/2013/main/command" cId="1679061296" sldId="256"/>
      <ac:spMk id="69" creationId="{EC0DA20E-AED6-49C9-9F81-A1D1C327E2DC}"/>
      <ac:txMk cp="0" len="4">
        <ac:context len="268" hash="2957368857"/>
      </ac:txMk>
    </ac:txMkLst>
    <p188:txBody>
      <a:bodyPr/>
      <a:lstStyle/>
      <a:p>
        <a:r>
          <a:rPr lang="en-US"/>
          <a:t>Look into citations for Packmol, VMD, and CGenFF</a:t>
        </a:r>
      </a:p>
    </p188:txBody>
  </p188:cm>
  <p188:cm id="{2D5D3D34-167B-D04C-B12B-E1561CCCB68C}" authorId="{40178DF8-0100-F5A7-02EB-E09674AE261D}" created="2023-04-14T02:23:51.304">
    <ac:txMkLst xmlns:ac="http://schemas.microsoft.com/office/drawing/2013/main/command">
      <pc:docMk xmlns:pc="http://schemas.microsoft.com/office/powerpoint/2013/main/command"/>
      <pc:sldMk xmlns:pc="http://schemas.microsoft.com/office/powerpoint/2013/main/command" cId="1679061296" sldId="256"/>
      <ac:spMk id="20" creationId="{F5209D0E-0DC7-4F6B-B3A5-250972FC212B}"/>
      <ac:txMk cp="848">
        <ac:context len="1231" hash="1225846433"/>
      </ac:txMk>
    </ac:txMkLst>
    <p188:pos x="10496759" y="6544484"/>
    <p188:txBody>
      <a:bodyPr/>
      <a:lstStyle/>
      <a:p>
        <a:r>
          <a:rPr lang="en-US"/>
          <a:t>Need to change, we didn’t do dissolution we did how the molecules come together</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AD561BA-AD61-4450-B82F-DCC2D04F9C4B}" type="datetimeFigureOut">
              <a:rPr lang="en-US" smtClean="0"/>
              <a:t>4/14/23</a:t>
            </a:fld>
            <a:endParaRPr lang="en-US" dirty="0"/>
          </a:p>
        </p:txBody>
      </p:sp>
      <p:sp>
        <p:nvSpPr>
          <p:cNvPr id="4" name="Slide Image Placeholder 3"/>
          <p:cNvSpPr>
            <a:spLocks noGrp="1" noRot="1" noChangeAspect="1"/>
          </p:cNvSpPr>
          <p:nvPr>
            <p:ph type="sldImg" idx="2"/>
          </p:nvPr>
        </p:nvSpPr>
        <p:spPr>
          <a:xfrm>
            <a:off x="1885950" y="1143000"/>
            <a:ext cx="30861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5F992CD-F107-4E00-863C-C477C7F4E476}" type="slidenum">
              <a:rPr lang="en-US" smtClean="0"/>
              <a:t>‹#›</a:t>
            </a:fld>
            <a:endParaRPr lang="en-US" dirty="0"/>
          </a:p>
        </p:txBody>
      </p:sp>
    </p:spTree>
    <p:extLst>
      <p:ext uri="{BB962C8B-B14F-4D97-AF65-F5344CB8AC3E}">
        <p14:creationId xmlns:p14="http://schemas.microsoft.com/office/powerpoint/2010/main" val="154047346"/>
      </p:ext>
    </p:extLst>
  </p:cSld>
  <p:clrMap bg1="lt1" tx1="dk1" bg2="lt2" tx2="dk2" accent1="accent1" accent2="accent2" accent3="accent3" accent4="accent4" accent5="accent5" accent6="accent6" hlink="hlink" folHlink="folHlink"/>
  <p:notesStyle>
    <a:lvl1pPr marL="0" algn="l" defTabSz="3686861" rtl="0" eaLnBrk="1" latinLnBrk="0" hangingPunct="1">
      <a:defRPr sz="4838" kern="1200">
        <a:solidFill>
          <a:schemeClr val="tx1"/>
        </a:solidFill>
        <a:latin typeface="+mn-lt"/>
        <a:ea typeface="+mn-ea"/>
        <a:cs typeface="+mn-cs"/>
      </a:defRPr>
    </a:lvl1pPr>
    <a:lvl2pPr marL="1843430" algn="l" defTabSz="3686861" rtl="0" eaLnBrk="1" latinLnBrk="0" hangingPunct="1">
      <a:defRPr sz="4838" kern="1200">
        <a:solidFill>
          <a:schemeClr val="tx1"/>
        </a:solidFill>
        <a:latin typeface="+mn-lt"/>
        <a:ea typeface="+mn-ea"/>
        <a:cs typeface="+mn-cs"/>
      </a:defRPr>
    </a:lvl2pPr>
    <a:lvl3pPr marL="3686861" algn="l" defTabSz="3686861" rtl="0" eaLnBrk="1" latinLnBrk="0" hangingPunct="1">
      <a:defRPr sz="4838" kern="1200">
        <a:solidFill>
          <a:schemeClr val="tx1"/>
        </a:solidFill>
        <a:latin typeface="+mn-lt"/>
        <a:ea typeface="+mn-ea"/>
        <a:cs typeface="+mn-cs"/>
      </a:defRPr>
    </a:lvl3pPr>
    <a:lvl4pPr marL="5530291" algn="l" defTabSz="3686861" rtl="0" eaLnBrk="1" latinLnBrk="0" hangingPunct="1">
      <a:defRPr sz="4838" kern="1200">
        <a:solidFill>
          <a:schemeClr val="tx1"/>
        </a:solidFill>
        <a:latin typeface="+mn-lt"/>
        <a:ea typeface="+mn-ea"/>
        <a:cs typeface="+mn-cs"/>
      </a:defRPr>
    </a:lvl4pPr>
    <a:lvl5pPr marL="7373722" algn="l" defTabSz="3686861" rtl="0" eaLnBrk="1" latinLnBrk="0" hangingPunct="1">
      <a:defRPr sz="4838" kern="1200">
        <a:solidFill>
          <a:schemeClr val="tx1"/>
        </a:solidFill>
        <a:latin typeface="+mn-lt"/>
        <a:ea typeface="+mn-ea"/>
        <a:cs typeface="+mn-cs"/>
      </a:defRPr>
    </a:lvl5pPr>
    <a:lvl6pPr marL="9217152" algn="l" defTabSz="3686861" rtl="0" eaLnBrk="1" latinLnBrk="0" hangingPunct="1">
      <a:defRPr sz="4838" kern="1200">
        <a:solidFill>
          <a:schemeClr val="tx1"/>
        </a:solidFill>
        <a:latin typeface="+mn-lt"/>
        <a:ea typeface="+mn-ea"/>
        <a:cs typeface="+mn-cs"/>
      </a:defRPr>
    </a:lvl6pPr>
    <a:lvl7pPr marL="11060582" algn="l" defTabSz="3686861" rtl="0" eaLnBrk="1" latinLnBrk="0" hangingPunct="1">
      <a:defRPr sz="4838" kern="1200">
        <a:solidFill>
          <a:schemeClr val="tx1"/>
        </a:solidFill>
        <a:latin typeface="+mn-lt"/>
        <a:ea typeface="+mn-ea"/>
        <a:cs typeface="+mn-cs"/>
      </a:defRPr>
    </a:lvl7pPr>
    <a:lvl8pPr marL="12904013" algn="l" defTabSz="3686861" rtl="0" eaLnBrk="1" latinLnBrk="0" hangingPunct="1">
      <a:defRPr sz="4838" kern="1200">
        <a:solidFill>
          <a:schemeClr val="tx1"/>
        </a:solidFill>
        <a:latin typeface="+mn-lt"/>
        <a:ea typeface="+mn-ea"/>
        <a:cs typeface="+mn-cs"/>
      </a:defRPr>
    </a:lvl8pPr>
    <a:lvl9pPr marL="14747443" algn="l" defTabSz="3686861" rtl="0" eaLnBrk="1" latinLnBrk="0" hangingPunct="1">
      <a:defRPr sz="4838"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LESS WORDS MORE FIGURES</a:t>
            </a:r>
          </a:p>
        </p:txBody>
      </p:sp>
      <p:sp>
        <p:nvSpPr>
          <p:cNvPr id="4" name="Slide Number Placeholder 3"/>
          <p:cNvSpPr>
            <a:spLocks noGrp="1"/>
          </p:cNvSpPr>
          <p:nvPr>
            <p:ph type="sldNum" sz="quarter" idx="5"/>
          </p:nvPr>
        </p:nvSpPr>
        <p:spPr/>
        <p:txBody>
          <a:bodyPr/>
          <a:lstStyle/>
          <a:p>
            <a:fld id="{55F992CD-F107-4E00-863C-C477C7F4E476}" type="slidenum">
              <a:rPr lang="en-US" smtClean="0"/>
              <a:t>1</a:t>
            </a:fld>
            <a:endParaRPr lang="en-US" dirty="0"/>
          </a:p>
        </p:txBody>
      </p:sp>
    </p:spTree>
    <p:extLst>
      <p:ext uri="{BB962C8B-B14F-4D97-AF65-F5344CB8AC3E}">
        <p14:creationId xmlns:p14="http://schemas.microsoft.com/office/powerpoint/2010/main" val="42408483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F612EF-FB44-4C8F-BC94-9D24240194BB}"/>
              </a:ext>
            </a:extLst>
          </p:cNvPr>
          <p:cNvSpPr>
            <a:spLocks noGrp="1"/>
          </p:cNvSpPr>
          <p:nvPr>
            <p:ph type="ctrTitle"/>
          </p:nvPr>
        </p:nvSpPr>
        <p:spPr>
          <a:xfrm>
            <a:off x="4800600" y="6285233"/>
            <a:ext cx="28803600" cy="1337056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E4B9658-9AC7-4011-8457-AF67D687770A}"/>
              </a:ext>
            </a:extLst>
          </p:cNvPr>
          <p:cNvSpPr>
            <a:spLocks noGrp="1"/>
          </p:cNvSpPr>
          <p:nvPr>
            <p:ph type="subTitle" idx="1"/>
          </p:nvPr>
        </p:nvSpPr>
        <p:spPr>
          <a:xfrm>
            <a:off x="4800600" y="20171413"/>
            <a:ext cx="28803600" cy="9272267"/>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3FD459F-2F34-4AE4-941A-EB7C60E6C19B}"/>
              </a:ext>
            </a:extLst>
          </p:cNvPr>
          <p:cNvSpPr>
            <a:spLocks noGrp="1"/>
          </p:cNvSpPr>
          <p:nvPr>
            <p:ph type="dt" sz="half" idx="10"/>
          </p:nvPr>
        </p:nvSpPr>
        <p:spPr/>
        <p:txBody>
          <a:bodyPr/>
          <a:lstStyle/>
          <a:p>
            <a:fld id="{EC43B3C2-DEBD-4294-A700-80AE9731F94A}" type="datetimeFigureOut">
              <a:rPr lang="en-US" smtClean="0"/>
              <a:t>4/14/23</a:t>
            </a:fld>
            <a:endParaRPr lang="en-US" dirty="0"/>
          </a:p>
        </p:txBody>
      </p:sp>
      <p:sp>
        <p:nvSpPr>
          <p:cNvPr id="5" name="Footer Placeholder 4">
            <a:extLst>
              <a:ext uri="{FF2B5EF4-FFF2-40B4-BE49-F238E27FC236}">
                <a16:creationId xmlns:a16="http://schemas.microsoft.com/office/drawing/2014/main" id="{70DF5DB6-6334-437E-8181-F8A6BCB32B6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43A006D-A61E-46DC-BFB1-E2DCF03F94EC}"/>
              </a:ext>
            </a:extLst>
          </p:cNvPr>
          <p:cNvSpPr>
            <a:spLocks noGrp="1"/>
          </p:cNvSpPr>
          <p:nvPr>
            <p:ph type="sldNum" sz="quarter" idx="12"/>
          </p:nvPr>
        </p:nvSpPr>
        <p:spPr/>
        <p:txBody>
          <a:bodyPr/>
          <a:lstStyle/>
          <a:p>
            <a:fld id="{BDCD5DA5-614D-465B-B324-F3FCD0FEDE41}" type="slidenum">
              <a:rPr lang="en-US" smtClean="0"/>
              <a:t>‹#›</a:t>
            </a:fld>
            <a:endParaRPr lang="en-US" dirty="0"/>
          </a:p>
        </p:txBody>
      </p:sp>
    </p:spTree>
    <p:extLst>
      <p:ext uri="{BB962C8B-B14F-4D97-AF65-F5344CB8AC3E}">
        <p14:creationId xmlns:p14="http://schemas.microsoft.com/office/powerpoint/2010/main" val="1111713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33782E-8144-40A4-B6A1-9F374BDB156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EF9CEE3-FE65-473F-ADD8-3EED15B4D9B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BE043F7-DD6A-4F3E-9505-73A285C9FCB3}"/>
              </a:ext>
            </a:extLst>
          </p:cNvPr>
          <p:cNvSpPr>
            <a:spLocks noGrp="1"/>
          </p:cNvSpPr>
          <p:nvPr>
            <p:ph type="dt" sz="half" idx="10"/>
          </p:nvPr>
        </p:nvSpPr>
        <p:spPr/>
        <p:txBody>
          <a:bodyPr/>
          <a:lstStyle/>
          <a:p>
            <a:fld id="{EC43B3C2-DEBD-4294-A700-80AE9731F94A}" type="datetimeFigureOut">
              <a:rPr lang="en-US" smtClean="0"/>
              <a:t>4/14/23</a:t>
            </a:fld>
            <a:endParaRPr lang="en-US" dirty="0"/>
          </a:p>
        </p:txBody>
      </p:sp>
      <p:sp>
        <p:nvSpPr>
          <p:cNvPr id="5" name="Footer Placeholder 4">
            <a:extLst>
              <a:ext uri="{FF2B5EF4-FFF2-40B4-BE49-F238E27FC236}">
                <a16:creationId xmlns:a16="http://schemas.microsoft.com/office/drawing/2014/main" id="{F72DDE07-6628-484A-9E0B-ED7FAF65041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2F8A790-9ADC-40F1-B1DB-CD2DD3165764}"/>
              </a:ext>
            </a:extLst>
          </p:cNvPr>
          <p:cNvSpPr>
            <a:spLocks noGrp="1"/>
          </p:cNvSpPr>
          <p:nvPr>
            <p:ph type="sldNum" sz="quarter" idx="12"/>
          </p:nvPr>
        </p:nvSpPr>
        <p:spPr/>
        <p:txBody>
          <a:bodyPr/>
          <a:lstStyle/>
          <a:p>
            <a:fld id="{BDCD5DA5-614D-465B-B324-F3FCD0FEDE41}" type="slidenum">
              <a:rPr lang="en-US" smtClean="0"/>
              <a:t>‹#›</a:t>
            </a:fld>
            <a:endParaRPr lang="en-US" dirty="0"/>
          </a:p>
        </p:txBody>
      </p:sp>
    </p:spTree>
    <p:extLst>
      <p:ext uri="{BB962C8B-B14F-4D97-AF65-F5344CB8AC3E}">
        <p14:creationId xmlns:p14="http://schemas.microsoft.com/office/powerpoint/2010/main" val="40549376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2DBFA4B-423E-4649-B39D-2971628935F9}"/>
              </a:ext>
            </a:extLst>
          </p:cNvPr>
          <p:cNvSpPr>
            <a:spLocks noGrp="1"/>
          </p:cNvSpPr>
          <p:nvPr>
            <p:ph type="title" orient="vert"/>
          </p:nvPr>
        </p:nvSpPr>
        <p:spPr>
          <a:xfrm>
            <a:off x="27483435" y="2044700"/>
            <a:ext cx="8281035" cy="32546293"/>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3AA8851-15C7-45D1-B891-43BD77DCA06E}"/>
              </a:ext>
            </a:extLst>
          </p:cNvPr>
          <p:cNvSpPr>
            <a:spLocks noGrp="1"/>
          </p:cNvSpPr>
          <p:nvPr>
            <p:ph type="body" orient="vert" idx="1"/>
          </p:nvPr>
        </p:nvSpPr>
        <p:spPr>
          <a:xfrm>
            <a:off x="2640330" y="2044700"/>
            <a:ext cx="24363045" cy="3254629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CFC2702-150A-4EC1-83B7-A55E0158000F}"/>
              </a:ext>
            </a:extLst>
          </p:cNvPr>
          <p:cNvSpPr>
            <a:spLocks noGrp="1"/>
          </p:cNvSpPr>
          <p:nvPr>
            <p:ph type="dt" sz="half" idx="10"/>
          </p:nvPr>
        </p:nvSpPr>
        <p:spPr/>
        <p:txBody>
          <a:bodyPr/>
          <a:lstStyle/>
          <a:p>
            <a:fld id="{EC43B3C2-DEBD-4294-A700-80AE9731F94A}" type="datetimeFigureOut">
              <a:rPr lang="en-US" smtClean="0"/>
              <a:t>4/14/23</a:t>
            </a:fld>
            <a:endParaRPr lang="en-US" dirty="0"/>
          </a:p>
        </p:txBody>
      </p:sp>
      <p:sp>
        <p:nvSpPr>
          <p:cNvPr id="5" name="Footer Placeholder 4">
            <a:extLst>
              <a:ext uri="{FF2B5EF4-FFF2-40B4-BE49-F238E27FC236}">
                <a16:creationId xmlns:a16="http://schemas.microsoft.com/office/drawing/2014/main" id="{31BCFF18-47D3-4A89-B967-6A6C95E5202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B660DF4-2A8F-49C7-8722-6DDBDF39FE1B}"/>
              </a:ext>
            </a:extLst>
          </p:cNvPr>
          <p:cNvSpPr>
            <a:spLocks noGrp="1"/>
          </p:cNvSpPr>
          <p:nvPr>
            <p:ph type="sldNum" sz="quarter" idx="12"/>
          </p:nvPr>
        </p:nvSpPr>
        <p:spPr/>
        <p:txBody>
          <a:bodyPr/>
          <a:lstStyle/>
          <a:p>
            <a:fld id="{BDCD5DA5-614D-465B-B324-F3FCD0FEDE41}" type="slidenum">
              <a:rPr lang="en-US" smtClean="0"/>
              <a:t>‹#›</a:t>
            </a:fld>
            <a:endParaRPr lang="en-US" dirty="0"/>
          </a:p>
        </p:txBody>
      </p:sp>
    </p:spTree>
    <p:extLst>
      <p:ext uri="{BB962C8B-B14F-4D97-AF65-F5344CB8AC3E}">
        <p14:creationId xmlns:p14="http://schemas.microsoft.com/office/powerpoint/2010/main" val="12085626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D6611-1F15-4D1A-AFB3-31F22C9BEF6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F8531BC-C454-469D-B834-4D4926CD127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D15490-0C7E-4876-94E9-D763B2D840BC}"/>
              </a:ext>
            </a:extLst>
          </p:cNvPr>
          <p:cNvSpPr>
            <a:spLocks noGrp="1"/>
          </p:cNvSpPr>
          <p:nvPr>
            <p:ph type="dt" sz="half" idx="10"/>
          </p:nvPr>
        </p:nvSpPr>
        <p:spPr/>
        <p:txBody>
          <a:bodyPr/>
          <a:lstStyle/>
          <a:p>
            <a:fld id="{EC43B3C2-DEBD-4294-A700-80AE9731F94A}" type="datetimeFigureOut">
              <a:rPr lang="en-US" smtClean="0"/>
              <a:t>4/14/23</a:t>
            </a:fld>
            <a:endParaRPr lang="en-US" dirty="0"/>
          </a:p>
        </p:txBody>
      </p:sp>
      <p:sp>
        <p:nvSpPr>
          <p:cNvPr id="5" name="Footer Placeholder 4">
            <a:extLst>
              <a:ext uri="{FF2B5EF4-FFF2-40B4-BE49-F238E27FC236}">
                <a16:creationId xmlns:a16="http://schemas.microsoft.com/office/drawing/2014/main" id="{723A7FC7-C5F2-4182-BEBA-F2BE0EC6630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439D236-803C-4AF1-B0F0-E5438329F10B}"/>
              </a:ext>
            </a:extLst>
          </p:cNvPr>
          <p:cNvSpPr>
            <a:spLocks noGrp="1"/>
          </p:cNvSpPr>
          <p:nvPr>
            <p:ph type="sldNum" sz="quarter" idx="12"/>
          </p:nvPr>
        </p:nvSpPr>
        <p:spPr/>
        <p:txBody>
          <a:bodyPr/>
          <a:lstStyle/>
          <a:p>
            <a:fld id="{BDCD5DA5-614D-465B-B324-F3FCD0FEDE41}" type="slidenum">
              <a:rPr lang="en-US" smtClean="0"/>
              <a:t>‹#›</a:t>
            </a:fld>
            <a:endParaRPr lang="en-US" dirty="0"/>
          </a:p>
        </p:txBody>
      </p:sp>
    </p:spTree>
    <p:extLst>
      <p:ext uri="{BB962C8B-B14F-4D97-AF65-F5344CB8AC3E}">
        <p14:creationId xmlns:p14="http://schemas.microsoft.com/office/powerpoint/2010/main" val="9823135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CE7002-BC54-41BF-8F2B-65BD14A6B879}"/>
              </a:ext>
            </a:extLst>
          </p:cNvPr>
          <p:cNvSpPr>
            <a:spLocks noGrp="1"/>
          </p:cNvSpPr>
          <p:nvPr>
            <p:ph type="title"/>
          </p:nvPr>
        </p:nvSpPr>
        <p:spPr>
          <a:xfrm>
            <a:off x="2620328" y="9574536"/>
            <a:ext cx="33124140" cy="1597532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9C2D3BE-0901-467A-86AD-47044021453C}"/>
              </a:ext>
            </a:extLst>
          </p:cNvPr>
          <p:cNvSpPr>
            <a:spLocks noGrp="1"/>
          </p:cNvSpPr>
          <p:nvPr>
            <p:ph type="body" idx="1"/>
          </p:nvPr>
        </p:nvSpPr>
        <p:spPr>
          <a:xfrm>
            <a:off x="2620328" y="25700996"/>
            <a:ext cx="33124140" cy="840104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D4A3A2A-45CC-4407-AC16-06B550D386C9}"/>
              </a:ext>
            </a:extLst>
          </p:cNvPr>
          <p:cNvSpPr>
            <a:spLocks noGrp="1"/>
          </p:cNvSpPr>
          <p:nvPr>
            <p:ph type="dt" sz="half" idx="10"/>
          </p:nvPr>
        </p:nvSpPr>
        <p:spPr/>
        <p:txBody>
          <a:bodyPr/>
          <a:lstStyle/>
          <a:p>
            <a:fld id="{EC43B3C2-DEBD-4294-A700-80AE9731F94A}" type="datetimeFigureOut">
              <a:rPr lang="en-US" smtClean="0"/>
              <a:t>4/14/23</a:t>
            </a:fld>
            <a:endParaRPr lang="en-US" dirty="0"/>
          </a:p>
        </p:txBody>
      </p:sp>
      <p:sp>
        <p:nvSpPr>
          <p:cNvPr id="5" name="Footer Placeholder 4">
            <a:extLst>
              <a:ext uri="{FF2B5EF4-FFF2-40B4-BE49-F238E27FC236}">
                <a16:creationId xmlns:a16="http://schemas.microsoft.com/office/drawing/2014/main" id="{A100ABDA-4943-434D-A358-0620CA7CF6A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DAC7E4C-E792-467A-8168-E34FA8A973C8}"/>
              </a:ext>
            </a:extLst>
          </p:cNvPr>
          <p:cNvSpPr>
            <a:spLocks noGrp="1"/>
          </p:cNvSpPr>
          <p:nvPr>
            <p:ph type="sldNum" sz="quarter" idx="12"/>
          </p:nvPr>
        </p:nvSpPr>
        <p:spPr/>
        <p:txBody>
          <a:bodyPr/>
          <a:lstStyle/>
          <a:p>
            <a:fld id="{BDCD5DA5-614D-465B-B324-F3FCD0FEDE41}" type="slidenum">
              <a:rPr lang="en-US" smtClean="0"/>
              <a:t>‹#›</a:t>
            </a:fld>
            <a:endParaRPr lang="en-US" dirty="0"/>
          </a:p>
        </p:txBody>
      </p:sp>
    </p:spTree>
    <p:extLst>
      <p:ext uri="{BB962C8B-B14F-4D97-AF65-F5344CB8AC3E}">
        <p14:creationId xmlns:p14="http://schemas.microsoft.com/office/powerpoint/2010/main" val="27446052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D29E7F-D151-47A9-91F9-167A606D39A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1C567C5-B2D7-4343-92F8-8A3402FEF2BA}"/>
              </a:ext>
            </a:extLst>
          </p:cNvPr>
          <p:cNvSpPr>
            <a:spLocks noGrp="1"/>
          </p:cNvSpPr>
          <p:nvPr>
            <p:ph sz="half" idx="1"/>
          </p:nvPr>
        </p:nvSpPr>
        <p:spPr>
          <a:xfrm>
            <a:off x="2640330" y="10223500"/>
            <a:ext cx="16322040" cy="243674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8421167-A850-4538-BFBB-8CB793FF4970}"/>
              </a:ext>
            </a:extLst>
          </p:cNvPr>
          <p:cNvSpPr>
            <a:spLocks noGrp="1"/>
          </p:cNvSpPr>
          <p:nvPr>
            <p:ph sz="half" idx="2"/>
          </p:nvPr>
        </p:nvSpPr>
        <p:spPr>
          <a:xfrm>
            <a:off x="19442430" y="10223500"/>
            <a:ext cx="16322040" cy="243674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83BCCB5-07F2-406D-8257-BCFE9E8D3DAF}"/>
              </a:ext>
            </a:extLst>
          </p:cNvPr>
          <p:cNvSpPr>
            <a:spLocks noGrp="1"/>
          </p:cNvSpPr>
          <p:nvPr>
            <p:ph type="dt" sz="half" idx="10"/>
          </p:nvPr>
        </p:nvSpPr>
        <p:spPr/>
        <p:txBody>
          <a:bodyPr/>
          <a:lstStyle/>
          <a:p>
            <a:fld id="{EC43B3C2-DEBD-4294-A700-80AE9731F94A}" type="datetimeFigureOut">
              <a:rPr lang="en-US" smtClean="0"/>
              <a:t>4/14/23</a:t>
            </a:fld>
            <a:endParaRPr lang="en-US" dirty="0"/>
          </a:p>
        </p:txBody>
      </p:sp>
      <p:sp>
        <p:nvSpPr>
          <p:cNvPr id="6" name="Footer Placeholder 5">
            <a:extLst>
              <a:ext uri="{FF2B5EF4-FFF2-40B4-BE49-F238E27FC236}">
                <a16:creationId xmlns:a16="http://schemas.microsoft.com/office/drawing/2014/main" id="{E1AB1AF1-DEE1-4864-A0CD-A1BEB68283A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9AEF054-2482-433D-8ECA-66FFCA963E6F}"/>
              </a:ext>
            </a:extLst>
          </p:cNvPr>
          <p:cNvSpPr>
            <a:spLocks noGrp="1"/>
          </p:cNvSpPr>
          <p:nvPr>
            <p:ph type="sldNum" sz="quarter" idx="12"/>
          </p:nvPr>
        </p:nvSpPr>
        <p:spPr/>
        <p:txBody>
          <a:bodyPr/>
          <a:lstStyle/>
          <a:p>
            <a:fld id="{BDCD5DA5-614D-465B-B324-F3FCD0FEDE41}" type="slidenum">
              <a:rPr lang="en-US" smtClean="0"/>
              <a:t>‹#›</a:t>
            </a:fld>
            <a:endParaRPr lang="en-US" dirty="0"/>
          </a:p>
        </p:txBody>
      </p:sp>
    </p:spTree>
    <p:extLst>
      <p:ext uri="{BB962C8B-B14F-4D97-AF65-F5344CB8AC3E}">
        <p14:creationId xmlns:p14="http://schemas.microsoft.com/office/powerpoint/2010/main" val="3659779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F354B3-0776-4146-8B34-282BBA86902D}"/>
              </a:ext>
            </a:extLst>
          </p:cNvPr>
          <p:cNvSpPr>
            <a:spLocks noGrp="1"/>
          </p:cNvSpPr>
          <p:nvPr>
            <p:ph type="title"/>
          </p:nvPr>
        </p:nvSpPr>
        <p:spPr>
          <a:xfrm>
            <a:off x="2645332" y="2044703"/>
            <a:ext cx="33124140" cy="742315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4E11522-A7EC-4CB6-8EEA-1254F7DE76C0}"/>
              </a:ext>
            </a:extLst>
          </p:cNvPr>
          <p:cNvSpPr>
            <a:spLocks noGrp="1"/>
          </p:cNvSpPr>
          <p:nvPr>
            <p:ph type="body" idx="1"/>
          </p:nvPr>
        </p:nvSpPr>
        <p:spPr>
          <a:xfrm>
            <a:off x="2645334" y="9414513"/>
            <a:ext cx="16247029" cy="461390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14CA76A-5F76-42D2-B958-9EB796115228}"/>
              </a:ext>
            </a:extLst>
          </p:cNvPr>
          <p:cNvSpPr>
            <a:spLocks noGrp="1"/>
          </p:cNvSpPr>
          <p:nvPr>
            <p:ph sz="half" idx="2"/>
          </p:nvPr>
        </p:nvSpPr>
        <p:spPr>
          <a:xfrm>
            <a:off x="2645334" y="14028420"/>
            <a:ext cx="16247029" cy="206336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C6352CE-CA2E-4660-A38B-7C898A67A4BF}"/>
              </a:ext>
            </a:extLst>
          </p:cNvPr>
          <p:cNvSpPr>
            <a:spLocks noGrp="1"/>
          </p:cNvSpPr>
          <p:nvPr>
            <p:ph type="body" sz="quarter" idx="3"/>
          </p:nvPr>
        </p:nvSpPr>
        <p:spPr>
          <a:xfrm>
            <a:off x="19442430" y="9414513"/>
            <a:ext cx="16327042" cy="461390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27A76F8-D2E2-446F-9B42-219EF533603E}"/>
              </a:ext>
            </a:extLst>
          </p:cNvPr>
          <p:cNvSpPr>
            <a:spLocks noGrp="1"/>
          </p:cNvSpPr>
          <p:nvPr>
            <p:ph sz="quarter" idx="4"/>
          </p:nvPr>
        </p:nvSpPr>
        <p:spPr>
          <a:xfrm>
            <a:off x="19442430" y="14028420"/>
            <a:ext cx="16327042" cy="206336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7EF995B-5F57-4E20-9BFC-F06E12B6C77F}"/>
              </a:ext>
            </a:extLst>
          </p:cNvPr>
          <p:cNvSpPr>
            <a:spLocks noGrp="1"/>
          </p:cNvSpPr>
          <p:nvPr>
            <p:ph type="dt" sz="half" idx="10"/>
          </p:nvPr>
        </p:nvSpPr>
        <p:spPr/>
        <p:txBody>
          <a:bodyPr/>
          <a:lstStyle/>
          <a:p>
            <a:fld id="{EC43B3C2-DEBD-4294-A700-80AE9731F94A}" type="datetimeFigureOut">
              <a:rPr lang="en-US" smtClean="0"/>
              <a:t>4/14/23</a:t>
            </a:fld>
            <a:endParaRPr lang="en-US" dirty="0"/>
          </a:p>
        </p:txBody>
      </p:sp>
      <p:sp>
        <p:nvSpPr>
          <p:cNvPr id="8" name="Footer Placeholder 7">
            <a:extLst>
              <a:ext uri="{FF2B5EF4-FFF2-40B4-BE49-F238E27FC236}">
                <a16:creationId xmlns:a16="http://schemas.microsoft.com/office/drawing/2014/main" id="{5CD48662-B9CB-49B7-80CC-399A8AB92DDB}"/>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0CDDC84C-01D9-4E00-AB52-C2A2BFAFF648}"/>
              </a:ext>
            </a:extLst>
          </p:cNvPr>
          <p:cNvSpPr>
            <a:spLocks noGrp="1"/>
          </p:cNvSpPr>
          <p:nvPr>
            <p:ph type="sldNum" sz="quarter" idx="12"/>
          </p:nvPr>
        </p:nvSpPr>
        <p:spPr/>
        <p:txBody>
          <a:bodyPr/>
          <a:lstStyle/>
          <a:p>
            <a:fld id="{BDCD5DA5-614D-465B-B324-F3FCD0FEDE41}" type="slidenum">
              <a:rPr lang="en-US" smtClean="0"/>
              <a:t>‹#›</a:t>
            </a:fld>
            <a:endParaRPr lang="en-US" dirty="0"/>
          </a:p>
        </p:txBody>
      </p:sp>
    </p:spTree>
    <p:extLst>
      <p:ext uri="{BB962C8B-B14F-4D97-AF65-F5344CB8AC3E}">
        <p14:creationId xmlns:p14="http://schemas.microsoft.com/office/powerpoint/2010/main" val="34020577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78C3EB-AD73-4F9B-BF59-F8E2F44A758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8D6F7B1-3707-41D7-9B12-377FA125EC45}"/>
              </a:ext>
            </a:extLst>
          </p:cNvPr>
          <p:cNvSpPr>
            <a:spLocks noGrp="1"/>
          </p:cNvSpPr>
          <p:nvPr>
            <p:ph type="dt" sz="half" idx="10"/>
          </p:nvPr>
        </p:nvSpPr>
        <p:spPr/>
        <p:txBody>
          <a:bodyPr/>
          <a:lstStyle/>
          <a:p>
            <a:fld id="{EC43B3C2-DEBD-4294-A700-80AE9731F94A}" type="datetimeFigureOut">
              <a:rPr lang="en-US" smtClean="0"/>
              <a:t>4/14/23</a:t>
            </a:fld>
            <a:endParaRPr lang="en-US" dirty="0"/>
          </a:p>
        </p:txBody>
      </p:sp>
      <p:sp>
        <p:nvSpPr>
          <p:cNvPr id="4" name="Footer Placeholder 3">
            <a:extLst>
              <a:ext uri="{FF2B5EF4-FFF2-40B4-BE49-F238E27FC236}">
                <a16:creationId xmlns:a16="http://schemas.microsoft.com/office/drawing/2014/main" id="{C40770B2-998E-4B17-8F50-9D4413DD5F79}"/>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9B7CB442-625B-410C-97BB-D6066CBA2D63}"/>
              </a:ext>
            </a:extLst>
          </p:cNvPr>
          <p:cNvSpPr>
            <a:spLocks noGrp="1"/>
          </p:cNvSpPr>
          <p:nvPr>
            <p:ph type="sldNum" sz="quarter" idx="12"/>
          </p:nvPr>
        </p:nvSpPr>
        <p:spPr/>
        <p:txBody>
          <a:bodyPr/>
          <a:lstStyle/>
          <a:p>
            <a:fld id="{BDCD5DA5-614D-465B-B324-F3FCD0FEDE41}" type="slidenum">
              <a:rPr lang="en-US" smtClean="0"/>
              <a:t>‹#›</a:t>
            </a:fld>
            <a:endParaRPr lang="en-US" dirty="0"/>
          </a:p>
        </p:txBody>
      </p:sp>
    </p:spTree>
    <p:extLst>
      <p:ext uri="{BB962C8B-B14F-4D97-AF65-F5344CB8AC3E}">
        <p14:creationId xmlns:p14="http://schemas.microsoft.com/office/powerpoint/2010/main" val="22293119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BED2826-6B7C-49AE-8596-C32BC85B2081}"/>
              </a:ext>
            </a:extLst>
          </p:cNvPr>
          <p:cNvSpPr>
            <a:spLocks noGrp="1"/>
          </p:cNvSpPr>
          <p:nvPr>
            <p:ph type="dt" sz="half" idx="10"/>
          </p:nvPr>
        </p:nvSpPr>
        <p:spPr/>
        <p:txBody>
          <a:bodyPr/>
          <a:lstStyle/>
          <a:p>
            <a:fld id="{EC43B3C2-DEBD-4294-A700-80AE9731F94A}" type="datetimeFigureOut">
              <a:rPr lang="en-US" smtClean="0"/>
              <a:t>4/14/23</a:t>
            </a:fld>
            <a:endParaRPr lang="en-US" dirty="0"/>
          </a:p>
        </p:txBody>
      </p:sp>
      <p:sp>
        <p:nvSpPr>
          <p:cNvPr id="3" name="Footer Placeholder 2">
            <a:extLst>
              <a:ext uri="{FF2B5EF4-FFF2-40B4-BE49-F238E27FC236}">
                <a16:creationId xmlns:a16="http://schemas.microsoft.com/office/drawing/2014/main" id="{C4B03462-19CB-47ED-9EB9-DA209E03112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1481981D-624D-439B-8131-62B964F6F05F}"/>
              </a:ext>
            </a:extLst>
          </p:cNvPr>
          <p:cNvSpPr>
            <a:spLocks noGrp="1"/>
          </p:cNvSpPr>
          <p:nvPr>
            <p:ph type="sldNum" sz="quarter" idx="12"/>
          </p:nvPr>
        </p:nvSpPr>
        <p:spPr/>
        <p:txBody>
          <a:bodyPr/>
          <a:lstStyle/>
          <a:p>
            <a:fld id="{BDCD5DA5-614D-465B-B324-F3FCD0FEDE41}" type="slidenum">
              <a:rPr lang="en-US" smtClean="0"/>
              <a:t>‹#›</a:t>
            </a:fld>
            <a:endParaRPr lang="en-US" dirty="0"/>
          </a:p>
        </p:txBody>
      </p:sp>
    </p:spTree>
    <p:extLst>
      <p:ext uri="{BB962C8B-B14F-4D97-AF65-F5344CB8AC3E}">
        <p14:creationId xmlns:p14="http://schemas.microsoft.com/office/powerpoint/2010/main" val="6891884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D07845-6D81-426A-B990-9D455763CCCA}"/>
              </a:ext>
            </a:extLst>
          </p:cNvPr>
          <p:cNvSpPr>
            <a:spLocks noGrp="1"/>
          </p:cNvSpPr>
          <p:nvPr>
            <p:ph type="title"/>
          </p:nvPr>
        </p:nvSpPr>
        <p:spPr>
          <a:xfrm>
            <a:off x="2645334" y="2560320"/>
            <a:ext cx="12386547" cy="896112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0DCF673-AA85-4C5E-9352-0D83434B3E4F}"/>
              </a:ext>
            </a:extLst>
          </p:cNvPr>
          <p:cNvSpPr>
            <a:spLocks noGrp="1"/>
          </p:cNvSpPr>
          <p:nvPr>
            <p:ph idx="1"/>
          </p:nvPr>
        </p:nvSpPr>
        <p:spPr>
          <a:xfrm>
            <a:off x="16327042" y="5529583"/>
            <a:ext cx="19442430" cy="272923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7F61B12-31E8-4C40-95AC-40690FD5B463}"/>
              </a:ext>
            </a:extLst>
          </p:cNvPr>
          <p:cNvSpPr>
            <a:spLocks noGrp="1"/>
          </p:cNvSpPr>
          <p:nvPr>
            <p:ph type="body" sz="half" idx="2"/>
          </p:nvPr>
        </p:nvSpPr>
        <p:spPr>
          <a:xfrm>
            <a:off x="2645334" y="11521440"/>
            <a:ext cx="12386547" cy="21344893"/>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0AAF939-FD46-4217-9C5D-741106C860EF}"/>
              </a:ext>
            </a:extLst>
          </p:cNvPr>
          <p:cNvSpPr>
            <a:spLocks noGrp="1"/>
          </p:cNvSpPr>
          <p:nvPr>
            <p:ph type="dt" sz="half" idx="10"/>
          </p:nvPr>
        </p:nvSpPr>
        <p:spPr/>
        <p:txBody>
          <a:bodyPr/>
          <a:lstStyle/>
          <a:p>
            <a:fld id="{EC43B3C2-DEBD-4294-A700-80AE9731F94A}" type="datetimeFigureOut">
              <a:rPr lang="en-US" smtClean="0"/>
              <a:t>4/14/23</a:t>
            </a:fld>
            <a:endParaRPr lang="en-US" dirty="0"/>
          </a:p>
        </p:txBody>
      </p:sp>
      <p:sp>
        <p:nvSpPr>
          <p:cNvPr id="6" name="Footer Placeholder 5">
            <a:extLst>
              <a:ext uri="{FF2B5EF4-FFF2-40B4-BE49-F238E27FC236}">
                <a16:creationId xmlns:a16="http://schemas.microsoft.com/office/drawing/2014/main" id="{B29D02CA-6AD6-435D-AADE-4BE251ED2E72}"/>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1E7CB3CA-F668-4CE9-A724-E5358965FDBB}"/>
              </a:ext>
            </a:extLst>
          </p:cNvPr>
          <p:cNvSpPr>
            <a:spLocks noGrp="1"/>
          </p:cNvSpPr>
          <p:nvPr>
            <p:ph type="sldNum" sz="quarter" idx="12"/>
          </p:nvPr>
        </p:nvSpPr>
        <p:spPr/>
        <p:txBody>
          <a:bodyPr/>
          <a:lstStyle/>
          <a:p>
            <a:fld id="{BDCD5DA5-614D-465B-B324-F3FCD0FEDE41}" type="slidenum">
              <a:rPr lang="en-US" smtClean="0"/>
              <a:t>‹#›</a:t>
            </a:fld>
            <a:endParaRPr lang="en-US" dirty="0"/>
          </a:p>
        </p:txBody>
      </p:sp>
    </p:spTree>
    <p:extLst>
      <p:ext uri="{BB962C8B-B14F-4D97-AF65-F5344CB8AC3E}">
        <p14:creationId xmlns:p14="http://schemas.microsoft.com/office/powerpoint/2010/main" val="7341367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441BCA-5BF0-415A-9C38-4CEFE67E759B}"/>
              </a:ext>
            </a:extLst>
          </p:cNvPr>
          <p:cNvSpPr>
            <a:spLocks noGrp="1"/>
          </p:cNvSpPr>
          <p:nvPr>
            <p:ph type="title"/>
          </p:nvPr>
        </p:nvSpPr>
        <p:spPr>
          <a:xfrm>
            <a:off x="2645334" y="2560320"/>
            <a:ext cx="12386547" cy="896112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355D4D4-AAF8-4CA1-8C7A-92A3D1A56E4B}"/>
              </a:ext>
            </a:extLst>
          </p:cNvPr>
          <p:cNvSpPr>
            <a:spLocks noGrp="1"/>
          </p:cNvSpPr>
          <p:nvPr>
            <p:ph type="pic" idx="1"/>
          </p:nvPr>
        </p:nvSpPr>
        <p:spPr>
          <a:xfrm>
            <a:off x="16327042" y="5529583"/>
            <a:ext cx="19442430" cy="272923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2953B18D-DC1D-4BEA-836B-0ADD47248C24}"/>
              </a:ext>
            </a:extLst>
          </p:cNvPr>
          <p:cNvSpPr>
            <a:spLocks noGrp="1"/>
          </p:cNvSpPr>
          <p:nvPr>
            <p:ph type="body" sz="half" idx="2"/>
          </p:nvPr>
        </p:nvSpPr>
        <p:spPr>
          <a:xfrm>
            <a:off x="2645334" y="11521440"/>
            <a:ext cx="12386547" cy="21344893"/>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3CA3FA5-F4D1-4FC0-BD34-3436F234C054}"/>
              </a:ext>
            </a:extLst>
          </p:cNvPr>
          <p:cNvSpPr>
            <a:spLocks noGrp="1"/>
          </p:cNvSpPr>
          <p:nvPr>
            <p:ph type="dt" sz="half" idx="10"/>
          </p:nvPr>
        </p:nvSpPr>
        <p:spPr/>
        <p:txBody>
          <a:bodyPr/>
          <a:lstStyle/>
          <a:p>
            <a:fld id="{EC43B3C2-DEBD-4294-A700-80AE9731F94A}" type="datetimeFigureOut">
              <a:rPr lang="en-US" smtClean="0"/>
              <a:t>4/14/23</a:t>
            </a:fld>
            <a:endParaRPr lang="en-US" dirty="0"/>
          </a:p>
        </p:txBody>
      </p:sp>
      <p:sp>
        <p:nvSpPr>
          <p:cNvPr id="6" name="Footer Placeholder 5">
            <a:extLst>
              <a:ext uri="{FF2B5EF4-FFF2-40B4-BE49-F238E27FC236}">
                <a16:creationId xmlns:a16="http://schemas.microsoft.com/office/drawing/2014/main" id="{6ABFFFAD-37CE-4D5B-954F-E3529931B54B}"/>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F297D06-3F57-4109-BC49-ECBAB7F454B6}"/>
              </a:ext>
            </a:extLst>
          </p:cNvPr>
          <p:cNvSpPr>
            <a:spLocks noGrp="1"/>
          </p:cNvSpPr>
          <p:nvPr>
            <p:ph type="sldNum" sz="quarter" idx="12"/>
          </p:nvPr>
        </p:nvSpPr>
        <p:spPr/>
        <p:txBody>
          <a:bodyPr/>
          <a:lstStyle/>
          <a:p>
            <a:fld id="{BDCD5DA5-614D-465B-B324-F3FCD0FEDE41}" type="slidenum">
              <a:rPr lang="en-US" smtClean="0"/>
              <a:t>‹#›</a:t>
            </a:fld>
            <a:endParaRPr lang="en-US" dirty="0"/>
          </a:p>
        </p:txBody>
      </p:sp>
    </p:spTree>
    <p:extLst>
      <p:ext uri="{BB962C8B-B14F-4D97-AF65-F5344CB8AC3E}">
        <p14:creationId xmlns:p14="http://schemas.microsoft.com/office/powerpoint/2010/main" val="36520723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30FB090-AB0E-4900-B3BB-5787FEFF684B}"/>
              </a:ext>
            </a:extLst>
          </p:cNvPr>
          <p:cNvSpPr>
            <a:spLocks noGrp="1"/>
          </p:cNvSpPr>
          <p:nvPr>
            <p:ph type="title"/>
          </p:nvPr>
        </p:nvSpPr>
        <p:spPr>
          <a:xfrm>
            <a:off x="2640330" y="2044703"/>
            <a:ext cx="33124140" cy="742315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D173AB2-E198-4936-A8BB-CAC4537E5675}"/>
              </a:ext>
            </a:extLst>
          </p:cNvPr>
          <p:cNvSpPr>
            <a:spLocks noGrp="1"/>
          </p:cNvSpPr>
          <p:nvPr>
            <p:ph type="body" idx="1"/>
          </p:nvPr>
        </p:nvSpPr>
        <p:spPr>
          <a:xfrm>
            <a:off x="2640330" y="10223500"/>
            <a:ext cx="33124140" cy="2436749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3D9B045-8388-4124-BFCF-6BDCF382962B}"/>
              </a:ext>
            </a:extLst>
          </p:cNvPr>
          <p:cNvSpPr>
            <a:spLocks noGrp="1"/>
          </p:cNvSpPr>
          <p:nvPr>
            <p:ph type="dt" sz="half" idx="2"/>
          </p:nvPr>
        </p:nvSpPr>
        <p:spPr>
          <a:xfrm>
            <a:off x="2640330" y="35595563"/>
            <a:ext cx="8641080" cy="2044700"/>
          </a:xfrm>
          <a:prstGeom prst="rect">
            <a:avLst/>
          </a:prstGeom>
        </p:spPr>
        <p:txBody>
          <a:bodyPr vert="horz" lIns="91440" tIns="45720" rIns="91440" bIns="45720" rtlCol="0" anchor="ctr"/>
          <a:lstStyle>
            <a:lvl1pPr algn="l">
              <a:defRPr sz="1200">
                <a:solidFill>
                  <a:schemeClr val="tx1">
                    <a:tint val="75000"/>
                  </a:schemeClr>
                </a:solidFill>
              </a:defRPr>
            </a:lvl1pPr>
          </a:lstStyle>
          <a:p>
            <a:fld id="{EC43B3C2-DEBD-4294-A700-80AE9731F94A}" type="datetimeFigureOut">
              <a:rPr lang="en-US" smtClean="0"/>
              <a:t>4/14/23</a:t>
            </a:fld>
            <a:endParaRPr lang="en-US" dirty="0"/>
          </a:p>
        </p:txBody>
      </p:sp>
      <p:sp>
        <p:nvSpPr>
          <p:cNvPr id="5" name="Footer Placeholder 4">
            <a:extLst>
              <a:ext uri="{FF2B5EF4-FFF2-40B4-BE49-F238E27FC236}">
                <a16:creationId xmlns:a16="http://schemas.microsoft.com/office/drawing/2014/main" id="{91E32087-4684-4F73-AEC8-7A5531B5D262}"/>
              </a:ext>
            </a:extLst>
          </p:cNvPr>
          <p:cNvSpPr>
            <a:spLocks noGrp="1"/>
          </p:cNvSpPr>
          <p:nvPr>
            <p:ph type="ftr" sz="quarter" idx="3"/>
          </p:nvPr>
        </p:nvSpPr>
        <p:spPr>
          <a:xfrm>
            <a:off x="12721590" y="35595563"/>
            <a:ext cx="12961620" cy="204470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28E952CF-1923-4E99-8966-150FA585621E}"/>
              </a:ext>
            </a:extLst>
          </p:cNvPr>
          <p:cNvSpPr>
            <a:spLocks noGrp="1"/>
          </p:cNvSpPr>
          <p:nvPr>
            <p:ph type="sldNum" sz="quarter" idx="4"/>
          </p:nvPr>
        </p:nvSpPr>
        <p:spPr>
          <a:xfrm>
            <a:off x="27123390" y="35595563"/>
            <a:ext cx="8641080" cy="2044700"/>
          </a:xfrm>
          <a:prstGeom prst="rect">
            <a:avLst/>
          </a:prstGeom>
        </p:spPr>
        <p:txBody>
          <a:bodyPr vert="horz" lIns="91440" tIns="45720" rIns="91440" bIns="45720" rtlCol="0" anchor="ctr"/>
          <a:lstStyle>
            <a:lvl1pPr algn="r">
              <a:defRPr sz="1200">
                <a:solidFill>
                  <a:schemeClr val="tx1">
                    <a:tint val="75000"/>
                  </a:schemeClr>
                </a:solidFill>
              </a:defRPr>
            </a:lvl1pPr>
          </a:lstStyle>
          <a:p>
            <a:fld id="{BDCD5DA5-614D-465B-B324-F3FCD0FEDE41}" type="slidenum">
              <a:rPr lang="en-US" smtClean="0"/>
              <a:t>‹#›</a:t>
            </a:fld>
            <a:endParaRPr lang="en-US" dirty="0"/>
          </a:p>
        </p:txBody>
      </p:sp>
    </p:spTree>
    <p:extLst>
      <p:ext uri="{BB962C8B-B14F-4D97-AF65-F5344CB8AC3E}">
        <p14:creationId xmlns:p14="http://schemas.microsoft.com/office/powerpoint/2010/main" val="9987619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10.png"/><Relationship Id="rId18" Type="http://schemas.openxmlformats.org/officeDocument/2006/relationships/image" Target="../media/image15.png"/><Relationship Id="rId26" Type="http://schemas.openxmlformats.org/officeDocument/2006/relationships/hyperlink" Target="https://www.ncbi.nlm.nih.gov/books/NBK441917/" TargetMode="External"/><Relationship Id="rId3" Type="http://schemas.microsoft.com/office/2018/10/relationships/comments" Target="../comments/modernComment_100_64147130.xml"/><Relationship Id="rId21" Type="http://schemas.openxmlformats.org/officeDocument/2006/relationships/image" Target="../media/image18.png"/><Relationship Id="rId7" Type="http://schemas.openxmlformats.org/officeDocument/2006/relationships/image" Target="../media/image4.png"/><Relationship Id="rId12" Type="http://schemas.openxmlformats.org/officeDocument/2006/relationships/image" Target="../media/image9.png"/><Relationship Id="rId17" Type="http://schemas.openxmlformats.org/officeDocument/2006/relationships/image" Target="../media/image14.png"/><Relationship Id="rId25" Type="http://schemas.openxmlformats.org/officeDocument/2006/relationships/chart" Target="../charts/chart2.xml"/><Relationship Id="rId2" Type="http://schemas.openxmlformats.org/officeDocument/2006/relationships/notesSlide" Target="../notesSlides/notesSlide1.xml"/><Relationship Id="rId16" Type="http://schemas.openxmlformats.org/officeDocument/2006/relationships/image" Target="../media/image13.png"/><Relationship Id="rId20" Type="http://schemas.openxmlformats.org/officeDocument/2006/relationships/image" Target="../media/image17.png"/><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8.png"/><Relationship Id="rId24" Type="http://schemas.openxmlformats.org/officeDocument/2006/relationships/chart" Target="../charts/chart1.xml"/><Relationship Id="rId5" Type="http://schemas.openxmlformats.org/officeDocument/2006/relationships/image" Target="../media/image2.png"/><Relationship Id="rId15" Type="http://schemas.openxmlformats.org/officeDocument/2006/relationships/image" Target="../media/image12.png"/><Relationship Id="rId23" Type="http://schemas.openxmlformats.org/officeDocument/2006/relationships/image" Target="../media/image20.png"/><Relationship Id="rId10" Type="http://schemas.openxmlformats.org/officeDocument/2006/relationships/image" Target="../media/image7.png"/><Relationship Id="rId19" Type="http://schemas.openxmlformats.org/officeDocument/2006/relationships/image" Target="../media/image16.png"/><Relationship Id="rId4" Type="http://schemas.openxmlformats.org/officeDocument/2006/relationships/image" Target="../media/image1.png"/><Relationship Id="rId9" Type="http://schemas.openxmlformats.org/officeDocument/2006/relationships/image" Target="../media/image6.gif"/><Relationship Id="rId14" Type="http://schemas.openxmlformats.org/officeDocument/2006/relationships/image" Target="../media/image11.png"/><Relationship Id="rId22"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 name="Picture 64" descr="A picture containing hanger&#10;&#10;Description automatically generated">
            <a:extLst>
              <a:ext uri="{FF2B5EF4-FFF2-40B4-BE49-F238E27FC236}">
                <a16:creationId xmlns:a16="http://schemas.microsoft.com/office/drawing/2014/main" id="{680642A0-71BA-6D0E-1567-9A1A41EBA8B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66425" y="10860294"/>
            <a:ext cx="4293997" cy="2301358"/>
          </a:xfrm>
          <a:prstGeom prst="rect">
            <a:avLst/>
          </a:prstGeom>
        </p:spPr>
      </p:pic>
      <p:grpSp>
        <p:nvGrpSpPr>
          <p:cNvPr id="77" name="Group 76">
            <a:extLst>
              <a:ext uri="{FF2B5EF4-FFF2-40B4-BE49-F238E27FC236}">
                <a16:creationId xmlns:a16="http://schemas.microsoft.com/office/drawing/2014/main" id="{E1B1A6E8-A72C-A37E-D3EE-ED0FAD7CE116}"/>
              </a:ext>
            </a:extLst>
          </p:cNvPr>
          <p:cNvGrpSpPr/>
          <p:nvPr/>
        </p:nvGrpSpPr>
        <p:grpSpPr>
          <a:xfrm>
            <a:off x="1325112" y="32935227"/>
            <a:ext cx="10863262" cy="4031872"/>
            <a:chOff x="13377439" y="5464499"/>
            <a:chExt cx="11674828" cy="4810931"/>
          </a:xfrm>
        </p:grpSpPr>
        <p:pic>
          <p:nvPicPr>
            <p:cNvPr id="79" name="Picture 78" descr="Chart, scatter chart&#10;&#10;Description automatically generated">
              <a:extLst>
                <a:ext uri="{FF2B5EF4-FFF2-40B4-BE49-F238E27FC236}">
                  <a16:creationId xmlns:a16="http://schemas.microsoft.com/office/drawing/2014/main" id="{33216ED5-47B3-92AB-4FB5-397C10A95D9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377439" y="5464499"/>
              <a:ext cx="6371498" cy="4698407"/>
            </a:xfrm>
            <a:prstGeom prst="rect">
              <a:avLst/>
            </a:prstGeom>
          </p:spPr>
        </p:pic>
        <p:pic>
          <p:nvPicPr>
            <p:cNvPr id="81" name="Picture 80" descr="Scatter chart&#10;&#10;Description automatically generated">
              <a:extLst>
                <a:ext uri="{FF2B5EF4-FFF2-40B4-BE49-F238E27FC236}">
                  <a16:creationId xmlns:a16="http://schemas.microsoft.com/office/drawing/2014/main" id="{54789661-6466-678B-E025-2CFF305182B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586826" y="5507749"/>
              <a:ext cx="6465441" cy="4767681"/>
            </a:xfrm>
            <a:prstGeom prst="rect">
              <a:avLst/>
            </a:prstGeom>
          </p:spPr>
        </p:pic>
      </p:grpSp>
      <p:sp>
        <p:nvSpPr>
          <p:cNvPr id="37" name="TextBox 36">
            <a:extLst>
              <a:ext uri="{FF2B5EF4-FFF2-40B4-BE49-F238E27FC236}">
                <a16:creationId xmlns:a16="http://schemas.microsoft.com/office/drawing/2014/main" id="{F9159FD3-41DC-400C-B21D-EEC9450210FD}"/>
              </a:ext>
            </a:extLst>
          </p:cNvPr>
          <p:cNvSpPr txBox="1"/>
          <p:nvPr/>
        </p:nvSpPr>
        <p:spPr>
          <a:xfrm>
            <a:off x="13149014" y="4585570"/>
            <a:ext cx="11742822" cy="830997"/>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4800" b="1" dirty="0">
                <a:latin typeface="Times New Roman" panose="02020603050405020304" pitchFamily="18" charset="0"/>
                <a:cs typeface="Times New Roman" panose="02020603050405020304" pitchFamily="18" charset="0"/>
              </a:rPr>
              <a:t>Results</a:t>
            </a:r>
          </a:p>
        </p:txBody>
      </p:sp>
      <p:sp>
        <p:nvSpPr>
          <p:cNvPr id="2" name="Title 1">
            <a:extLst>
              <a:ext uri="{FF2B5EF4-FFF2-40B4-BE49-F238E27FC236}">
                <a16:creationId xmlns:a16="http://schemas.microsoft.com/office/drawing/2014/main" id="{DE27B7B6-EC38-4BC7-977C-150098847F08}"/>
              </a:ext>
            </a:extLst>
          </p:cNvPr>
          <p:cNvSpPr>
            <a:spLocks noGrp="1"/>
          </p:cNvSpPr>
          <p:nvPr>
            <p:ph type="ctrTitle"/>
          </p:nvPr>
        </p:nvSpPr>
        <p:spPr>
          <a:xfrm>
            <a:off x="914398" y="727473"/>
            <a:ext cx="36576000" cy="3435928"/>
          </a:xfrm>
          <a:ln/>
        </p:spPr>
        <p:style>
          <a:lnRef idx="1">
            <a:schemeClr val="accent4"/>
          </a:lnRef>
          <a:fillRef idx="2">
            <a:schemeClr val="accent4"/>
          </a:fillRef>
          <a:effectRef idx="1">
            <a:schemeClr val="accent4"/>
          </a:effectRef>
          <a:fontRef idx="minor">
            <a:schemeClr val="dk1"/>
          </a:fontRef>
        </p:style>
        <p:txBody>
          <a:bodyPr>
            <a:normAutofit/>
          </a:bodyPr>
          <a:lstStyle/>
          <a:p>
            <a:r>
              <a:rPr lang="en-US" b="1" dirty="0">
                <a:latin typeface="Times New Roman" panose="02020603050405020304" pitchFamily="18" charset="0"/>
                <a:cs typeface="Times New Roman" panose="02020603050405020304" pitchFamily="18" charset="0"/>
              </a:rPr>
              <a:t>Simulations of the Interactions of Acetaminophen and Various Co-Crystallites</a:t>
            </a:r>
            <a:br>
              <a:rPr lang="en-US" b="1" dirty="0">
                <a:latin typeface="Times New Roman" panose="02020603050405020304" pitchFamily="18" charset="0"/>
                <a:cs typeface="Times New Roman" panose="02020603050405020304" pitchFamily="18" charset="0"/>
              </a:rPr>
            </a:br>
            <a:r>
              <a:rPr lang="en-US" sz="3600" dirty="0">
                <a:latin typeface="Times New Roman" panose="02020603050405020304" pitchFamily="18" charset="0"/>
                <a:cs typeface="Times New Roman" panose="02020603050405020304" pitchFamily="18" charset="0"/>
              </a:rPr>
              <a:t>Lauren Thompson and Kenneth W. Olsen</a:t>
            </a:r>
            <a:br>
              <a:rPr lang="en-US" sz="3600" dirty="0">
                <a:latin typeface="Times New Roman" panose="02020603050405020304" pitchFamily="18" charset="0"/>
                <a:cs typeface="Times New Roman" panose="02020603050405020304" pitchFamily="18" charset="0"/>
              </a:rPr>
            </a:br>
            <a:r>
              <a:rPr lang="en-US" sz="3600" dirty="0">
                <a:latin typeface="Times New Roman" panose="02020603050405020304" pitchFamily="18" charset="0"/>
                <a:cs typeface="Times New Roman" panose="02020603050405020304" pitchFamily="18" charset="0"/>
              </a:rPr>
              <a:t>Department of Chemistry and Biochemistry, Loyola University Chicago</a:t>
            </a:r>
            <a:br>
              <a:rPr lang="en-US" sz="3600" dirty="0">
                <a:latin typeface="Times New Roman" panose="02020603050405020304" pitchFamily="18" charset="0"/>
                <a:cs typeface="Times New Roman" panose="02020603050405020304" pitchFamily="18" charset="0"/>
              </a:rPr>
            </a:br>
            <a:r>
              <a:rPr lang="en-US" sz="3600" dirty="0">
                <a:latin typeface="Times New Roman" panose="02020603050405020304" pitchFamily="18" charset="0"/>
                <a:cs typeface="Times New Roman" panose="02020603050405020304" pitchFamily="18" charset="0"/>
              </a:rPr>
              <a:t>1068 West Sheridan Rd, Chicago, IL 60626</a:t>
            </a:r>
            <a:br>
              <a:rPr lang="en-US" sz="3600" dirty="0">
                <a:latin typeface="Times New Roman" panose="02020603050405020304" pitchFamily="18" charset="0"/>
                <a:cs typeface="Times New Roman" panose="02020603050405020304" pitchFamily="18" charset="0"/>
              </a:rPr>
            </a:br>
            <a:endParaRPr lang="en-US" sz="3600" b="1" dirty="0">
              <a:latin typeface="Times New Roman" panose="02020603050405020304" pitchFamily="18" charset="0"/>
              <a:cs typeface="Times New Roman" panose="02020603050405020304" pitchFamily="18" charset="0"/>
            </a:endParaRPr>
          </a:p>
        </p:txBody>
      </p:sp>
      <p:pic>
        <p:nvPicPr>
          <p:cNvPr id="5" name="Picture 4" descr="A picture containing food&#10;&#10;Description automatically generated">
            <a:extLst>
              <a:ext uri="{FF2B5EF4-FFF2-40B4-BE49-F238E27FC236}">
                <a16:creationId xmlns:a16="http://schemas.microsoft.com/office/drawing/2014/main" id="{D9B559AF-7754-43EF-AE12-7FF628A3EA7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623919" y="993516"/>
            <a:ext cx="3982940" cy="2903841"/>
          </a:xfrm>
          <a:prstGeom prst="rect">
            <a:avLst/>
          </a:prstGeom>
        </p:spPr>
      </p:pic>
      <p:pic>
        <p:nvPicPr>
          <p:cNvPr id="6" name="Picture 5" descr="A picture containing food&#10;&#10;Description automatically generated">
            <a:extLst>
              <a:ext uri="{FF2B5EF4-FFF2-40B4-BE49-F238E27FC236}">
                <a16:creationId xmlns:a16="http://schemas.microsoft.com/office/drawing/2014/main" id="{191A6246-3A9B-4BCD-9CEB-546EBA7DF9F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2797937" y="993516"/>
            <a:ext cx="3982940" cy="2903841"/>
          </a:xfrm>
          <a:prstGeom prst="rect">
            <a:avLst/>
          </a:prstGeom>
        </p:spPr>
      </p:pic>
      <p:sp>
        <p:nvSpPr>
          <p:cNvPr id="7" name="TextBox 6">
            <a:extLst>
              <a:ext uri="{FF2B5EF4-FFF2-40B4-BE49-F238E27FC236}">
                <a16:creationId xmlns:a16="http://schemas.microsoft.com/office/drawing/2014/main" id="{F55AAF81-48CC-4BE1-87AD-09C795F91736}"/>
              </a:ext>
            </a:extLst>
          </p:cNvPr>
          <p:cNvSpPr txBox="1"/>
          <p:nvPr/>
        </p:nvSpPr>
        <p:spPr>
          <a:xfrm>
            <a:off x="914398" y="4585572"/>
            <a:ext cx="11742822" cy="830997"/>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4800" b="1" dirty="0">
                <a:latin typeface="Times New Roman" panose="02020603050405020304" pitchFamily="18" charset="0"/>
                <a:cs typeface="Times New Roman" panose="02020603050405020304" pitchFamily="18" charset="0"/>
              </a:rPr>
              <a:t>Abstract</a:t>
            </a:r>
          </a:p>
        </p:txBody>
      </p:sp>
      <p:sp>
        <p:nvSpPr>
          <p:cNvPr id="8" name="TextBox 7">
            <a:extLst>
              <a:ext uri="{FF2B5EF4-FFF2-40B4-BE49-F238E27FC236}">
                <a16:creationId xmlns:a16="http://schemas.microsoft.com/office/drawing/2014/main" id="{3ED75DC1-8971-4F3D-97AD-4F7A1810C21A}"/>
              </a:ext>
            </a:extLst>
          </p:cNvPr>
          <p:cNvSpPr txBox="1"/>
          <p:nvPr/>
        </p:nvSpPr>
        <p:spPr>
          <a:xfrm>
            <a:off x="695494" y="28167305"/>
            <a:ext cx="11742824" cy="830997"/>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4800" b="1" dirty="0">
                <a:latin typeface="Times New Roman" panose="02020603050405020304" pitchFamily="18" charset="0"/>
                <a:cs typeface="Times New Roman" panose="02020603050405020304" pitchFamily="18" charset="0"/>
              </a:rPr>
              <a:t>Creating MD Simulations</a:t>
            </a:r>
          </a:p>
        </p:txBody>
      </p:sp>
      <p:sp>
        <p:nvSpPr>
          <p:cNvPr id="9" name="TextBox 8">
            <a:extLst>
              <a:ext uri="{FF2B5EF4-FFF2-40B4-BE49-F238E27FC236}">
                <a16:creationId xmlns:a16="http://schemas.microsoft.com/office/drawing/2014/main" id="{2858AD6A-FC27-48DF-9752-281A9CA9462E}"/>
              </a:ext>
            </a:extLst>
          </p:cNvPr>
          <p:cNvSpPr txBox="1"/>
          <p:nvPr/>
        </p:nvSpPr>
        <p:spPr>
          <a:xfrm>
            <a:off x="25747566" y="4585571"/>
            <a:ext cx="11742822" cy="830997"/>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4800" b="1" dirty="0">
                <a:latin typeface="Times New Roman" panose="02020603050405020304" pitchFamily="18" charset="0"/>
                <a:cs typeface="Times New Roman" panose="02020603050405020304" pitchFamily="18" charset="0"/>
              </a:rPr>
              <a:t>Results</a:t>
            </a:r>
          </a:p>
        </p:txBody>
      </p:sp>
      <p:sp>
        <p:nvSpPr>
          <p:cNvPr id="11" name="TextBox 10">
            <a:extLst>
              <a:ext uri="{FF2B5EF4-FFF2-40B4-BE49-F238E27FC236}">
                <a16:creationId xmlns:a16="http://schemas.microsoft.com/office/drawing/2014/main" id="{705F4F71-991C-4D12-8127-A441931C52CE}"/>
              </a:ext>
            </a:extLst>
          </p:cNvPr>
          <p:cNvSpPr txBox="1"/>
          <p:nvPr/>
        </p:nvSpPr>
        <p:spPr>
          <a:xfrm>
            <a:off x="877102" y="5608736"/>
            <a:ext cx="11742821" cy="5509200"/>
          </a:xfrm>
          <a:prstGeom prst="rect">
            <a:avLst/>
          </a:prstGeom>
          <a:noFill/>
        </p:spPr>
        <p:txBody>
          <a:bodyPr wrap="square" rtlCol="0">
            <a:spAutoFit/>
          </a:bodyPr>
          <a:lstStyle/>
          <a:p>
            <a:pPr algn="just">
              <a:spcAft>
                <a:spcPts val="800"/>
              </a:spcAft>
            </a:pPr>
            <a:r>
              <a:rPr lang="en-US" sz="3200" dirty="0">
                <a:latin typeface="Times New Roman" panose="02020603050405020304" pitchFamily="18" charset="0"/>
                <a:ea typeface="Calibri" panose="020F0502020204030204" pitchFamily="34" charset="0"/>
                <a:cs typeface="Times New Roman" panose="02020603050405020304" pitchFamily="18" charset="0"/>
              </a:rPr>
              <a:t>To optimize the dissolution of drug molecules, various co-crystallites can be added to the molecule. We studied the interactions between acetaminophen and a variety of co-crystallites that alter the aggregation and dissolution of the crystalline form, specifically the co-crystals citrate and oxalate. Using Molecular Dynamics (MD) simulations, we observed how these various structures of acetaminophen form in water, as well as how they formed in a vacuum. Furthermore, we placed these molecules in a virtual box and observed how the crystal structure dissolved. We will use this data to predict the interactions and relative dissolution rates of these molecules.</a:t>
            </a:r>
            <a:endParaRPr lang="en-US" sz="32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9" name="TextBox 18">
            <a:extLst>
              <a:ext uri="{FF2B5EF4-FFF2-40B4-BE49-F238E27FC236}">
                <a16:creationId xmlns:a16="http://schemas.microsoft.com/office/drawing/2014/main" id="{251FBC23-D8EE-4C0B-A1A7-318E47A3345F}"/>
              </a:ext>
            </a:extLst>
          </p:cNvPr>
          <p:cNvSpPr txBox="1"/>
          <p:nvPr/>
        </p:nvSpPr>
        <p:spPr>
          <a:xfrm>
            <a:off x="862337" y="17633482"/>
            <a:ext cx="11710118" cy="830997"/>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4800" b="1" dirty="0">
                <a:latin typeface="Times New Roman" panose="02020603050405020304" pitchFamily="18" charset="0"/>
                <a:cs typeface="Times New Roman" panose="02020603050405020304" pitchFamily="18" charset="0"/>
              </a:rPr>
              <a:t>Importance</a:t>
            </a:r>
          </a:p>
        </p:txBody>
      </p:sp>
      <p:sp>
        <p:nvSpPr>
          <p:cNvPr id="20" name="TextBox 19">
            <a:extLst>
              <a:ext uri="{FF2B5EF4-FFF2-40B4-BE49-F238E27FC236}">
                <a16:creationId xmlns:a16="http://schemas.microsoft.com/office/drawing/2014/main" id="{F5209D0E-0DC7-4F6B-B3A5-250972FC212B}"/>
              </a:ext>
            </a:extLst>
          </p:cNvPr>
          <p:cNvSpPr txBox="1"/>
          <p:nvPr/>
        </p:nvSpPr>
        <p:spPr>
          <a:xfrm>
            <a:off x="733316" y="18628712"/>
            <a:ext cx="11742821" cy="9448740"/>
          </a:xfrm>
          <a:prstGeom prst="rect">
            <a:avLst/>
          </a:prstGeom>
          <a:noFill/>
        </p:spPr>
        <p:txBody>
          <a:bodyPr wrap="square" rtlCol="0">
            <a:spAutoFit/>
          </a:bodyPr>
          <a:lstStyle/>
          <a:p>
            <a:pPr algn="just"/>
            <a:r>
              <a:rPr lang="en-US" sz="3200" dirty="0">
                <a:effectLst/>
                <a:latin typeface="Times New Roman" panose="02020603050405020304" pitchFamily="18" charset="0"/>
                <a:ea typeface="Times New Roman" panose="02020603050405020304" pitchFamily="18" charset="0"/>
              </a:rPr>
              <a:t>Acetaminophen is a common over-the-counter non-steroidal anti-inflammatory drug (NSAID) that is frequently used to treat fever and pain, with over 60 million Americans taking some form of it weekly. These different forms of acetaminophen are numerous and range from a version that is combined with an opioid, to a version that is found in a Tylenol™ tablet. Despite it being such a commonly used drug known to many, it still poses a risk to users. Acetaminophen, when taken improperly, can cause liver disease, and this acetaminophen toxicity is the cause of 56,000 emergency room visits annually in the United States</a:t>
            </a:r>
            <a:r>
              <a:rPr lang="en-US" sz="3200" baseline="30000" dirty="0">
                <a:effectLst/>
                <a:latin typeface="Times New Roman" panose="02020603050405020304" pitchFamily="18" charset="0"/>
                <a:ea typeface="Times New Roman" panose="02020603050405020304" pitchFamily="18" charset="0"/>
              </a:rPr>
              <a:t>1</a:t>
            </a:r>
            <a:r>
              <a:rPr lang="en-US" sz="3200" dirty="0">
                <a:effectLst/>
                <a:latin typeface="Times New Roman" panose="02020603050405020304" pitchFamily="18" charset="0"/>
                <a:ea typeface="Times New Roman" panose="02020603050405020304" pitchFamily="18" charset="0"/>
              </a:rPr>
              <a:t>. The consequences of acetaminophen misuse are serious and need to be addressed. While a multifaceted approach is needed and must include large-scale effort to educate consumers about the dangers and </a:t>
            </a:r>
            <a:r>
              <a:rPr lang="en-US" sz="3200" dirty="0">
                <a:latin typeface="Times New Roman" panose="02020603050405020304" pitchFamily="18" charset="0"/>
                <a:ea typeface="Times New Roman" panose="02020603050405020304" pitchFamily="18" charset="0"/>
              </a:rPr>
              <a:t>proper </a:t>
            </a:r>
            <a:r>
              <a:rPr lang="en-US" sz="3200" dirty="0">
                <a:effectLst/>
                <a:latin typeface="Times New Roman" panose="02020603050405020304" pitchFamily="18" charset="0"/>
                <a:ea typeface="Times New Roman" panose="02020603050405020304" pitchFamily="18" charset="0"/>
              </a:rPr>
              <a:t>use of acetaminophen, this research on the optimization of acetaminophen interactions can help the issue. By simulating the interactions of acetaminophen and various cocrystals, we hope to better understand factors that determine dissolution rate and solubility, and translate this knowledge into the pharmaceutical industry, in order to maximize efficiency and reduce dangerous acetaminophen consumption.</a:t>
            </a:r>
            <a:endParaRPr lang="en-US" sz="3200" dirty="0"/>
          </a:p>
        </p:txBody>
      </p:sp>
      <p:sp>
        <p:nvSpPr>
          <p:cNvPr id="36" name="TextBox 35">
            <a:extLst>
              <a:ext uri="{FF2B5EF4-FFF2-40B4-BE49-F238E27FC236}">
                <a16:creationId xmlns:a16="http://schemas.microsoft.com/office/drawing/2014/main" id="{5E8415B7-8C75-4326-B4DE-C42C46AC3251}"/>
              </a:ext>
            </a:extLst>
          </p:cNvPr>
          <p:cNvSpPr txBox="1"/>
          <p:nvPr/>
        </p:nvSpPr>
        <p:spPr>
          <a:xfrm>
            <a:off x="1086370" y="16079384"/>
            <a:ext cx="11102004" cy="1384995"/>
          </a:xfrm>
          <a:prstGeom prst="rect">
            <a:avLst/>
          </a:prstGeom>
          <a:noFill/>
        </p:spPr>
        <p:txBody>
          <a:bodyPr wrap="square" rtlCol="0">
            <a:spAutoFit/>
          </a:bodyPr>
          <a:lstStyle/>
          <a:p>
            <a:pPr algn="just"/>
            <a:r>
              <a:rPr lang="en-US" sz="2800" b="1" dirty="0">
                <a:latin typeface="Times New Roman" panose="02020603050405020304" pitchFamily="18" charset="0"/>
                <a:cs typeface="Times New Roman" panose="02020603050405020304" pitchFamily="18" charset="0"/>
              </a:rPr>
              <a:t>Figure 1. </a:t>
            </a:r>
            <a:r>
              <a:rPr lang="en-US" sz="2800" dirty="0">
                <a:latin typeface="Times New Roman" panose="02020603050405020304" pitchFamily="18" charset="0"/>
                <a:cs typeface="Times New Roman" panose="02020603050405020304" pitchFamily="18" charset="0"/>
              </a:rPr>
              <a:t>(a) The molecular structure of acetaminophen (APA). The molecular structures of the two co-crystallites used in this assay: (b) oxalic acid (OXA) (c) citric acid (CIT).</a:t>
            </a:r>
            <a:endParaRPr lang="en-US" sz="2800" b="1" dirty="0">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8FBBAEB8-483F-40E6-B7EB-E0A34B30F91A}"/>
              </a:ext>
            </a:extLst>
          </p:cNvPr>
          <p:cNvSpPr txBox="1"/>
          <p:nvPr/>
        </p:nvSpPr>
        <p:spPr>
          <a:xfrm>
            <a:off x="695494" y="29163440"/>
            <a:ext cx="11742823" cy="4031873"/>
          </a:xfrm>
          <a:prstGeom prst="rect">
            <a:avLst/>
          </a:prstGeom>
          <a:noFill/>
        </p:spPr>
        <p:txBody>
          <a:bodyPr wrap="square" rtlCol="0">
            <a:spAutoFit/>
          </a:bodyPr>
          <a:lstStyle/>
          <a:p>
            <a:pPr algn="just"/>
            <a:r>
              <a:rPr lang="en-US" sz="3200" dirty="0">
                <a:solidFill>
                  <a:prstClr val="black"/>
                </a:solidFill>
                <a:latin typeface="Times New Roman" panose="02020603050405020304" pitchFamily="18" charset="0"/>
                <a:cs typeface="Times New Roman" panose="02020603050405020304" pitchFamily="18" charset="0"/>
              </a:rPr>
              <a:t>The structures of acetaminophen and the oxalate and citrate co-crystallites were obtained from Cambridge Structural Database (CCDC). Topography and parameter files for the molecules used were created using CGenFF</a:t>
            </a:r>
            <a:r>
              <a:rPr lang="en-US" sz="3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(cgenff.parameters.org).</a:t>
            </a:r>
            <a:r>
              <a:rPr lang="en-US" sz="3200" dirty="0">
                <a:solidFill>
                  <a:prstClr val="black"/>
                </a:solidFill>
                <a:latin typeface="Times New Roman" panose="02020603050405020304" pitchFamily="18" charset="0"/>
                <a:cs typeface="Times New Roman" panose="02020603050405020304" pitchFamily="18" charset="0"/>
              </a:rPr>
              <a:t> Using programs such as PackMol</a:t>
            </a:r>
            <a:r>
              <a:rPr lang="en-US" sz="3200" baseline="30000" dirty="0">
                <a:solidFill>
                  <a:prstClr val="black"/>
                </a:solidFill>
                <a:latin typeface="Times New Roman" panose="02020603050405020304" pitchFamily="18" charset="0"/>
                <a:cs typeface="Times New Roman" panose="02020603050405020304" pitchFamily="18" charset="0"/>
              </a:rPr>
              <a:t>2</a:t>
            </a:r>
            <a:r>
              <a:rPr lang="en-US" sz="3200" dirty="0">
                <a:solidFill>
                  <a:prstClr val="black"/>
                </a:solidFill>
                <a:latin typeface="Times New Roman" panose="02020603050405020304" pitchFamily="18" charset="0"/>
                <a:cs typeface="Times New Roman" panose="02020603050405020304" pitchFamily="18" charset="0"/>
              </a:rPr>
              <a:t>, VMD</a:t>
            </a:r>
            <a:r>
              <a:rPr lang="en-US" sz="3200" baseline="30000" dirty="0">
                <a:solidFill>
                  <a:prstClr val="black"/>
                </a:solidFill>
                <a:latin typeface="Times New Roman" panose="02020603050405020304" pitchFamily="18" charset="0"/>
                <a:cs typeface="Times New Roman" panose="02020603050405020304" pitchFamily="18" charset="0"/>
              </a:rPr>
              <a:t>3</a:t>
            </a:r>
            <a:r>
              <a:rPr lang="en-US" sz="3200" dirty="0">
                <a:solidFill>
                  <a:prstClr val="black"/>
                </a:solidFill>
                <a:latin typeface="Times New Roman" panose="02020603050405020304" pitchFamily="18" charset="0"/>
                <a:cs typeface="Times New Roman" panose="02020603050405020304" pitchFamily="18" charset="0"/>
              </a:rPr>
              <a:t>, and NAMD</a:t>
            </a:r>
            <a:r>
              <a:rPr lang="en-US" sz="3200" baseline="30000" dirty="0">
                <a:solidFill>
                  <a:prstClr val="black"/>
                </a:solidFill>
                <a:latin typeface="Times New Roman" panose="02020603050405020304" pitchFamily="18" charset="0"/>
                <a:cs typeface="Times New Roman" panose="02020603050405020304" pitchFamily="18" charset="0"/>
              </a:rPr>
              <a:t>4</a:t>
            </a:r>
            <a:r>
              <a:rPr lang="en-US" sz="3200" dirty="0">
                <a:solidFill>
                  <a:prstClr val="black"/>
                </a:solidFill>
                <a:latin typeface="Times New Roman" panose="02020603050405020304" pitchFamily="18" charset="0"/>
                <a:cs typeface="Times New Roman" panose="02020603050405020304" pitchFamily="18" charset="0"/>
              </a:rPr>
              <a:t>, conditions were set in a vacuum, and 162 nanoseconds (ns) were simulated. These simulations were run in a vacuum to efficiently simulate the behavior of the molecules in an organic solvent with a very low dielectric constant.</a:t>
            </a:r>
            <a:endParaRPr lang="en-US" sz="3200" dirty="0">
              <a:latin typeface="Times New Roman" panose="02020603050405020304" pitchFamily="18" charset="0"/>
              <a:cs typeface="Times New Roman" panose="02020603050405020304" pitchFamily="18" charset="0"/>
            </a:endParaRPr>
          </a:p>
        </p:txBody>
      </p:sp>
      <p:sp>
        <p:nvSpPr>
          <p:cNvPr id="38" name="TextBox 37">
            <a:extLst>
              <a:ext uri="{FF2B5EF4-FFF2-40B4-BE49-F238E27FC236}">
                <a16:creationId xmlns:a16="http://schemas.microsoft.com/office/drawing/2014/main" id="{41C5F863-85C8-438D-99F6-9B76F10EEDF9}"/>
              </a:ext>
            </a:extLst>
          </p:cNvPr>
          <p:cNvSpPr txBox="1"/>
          <p:nvPr/>
        </p:nvSpPr>
        <p:spPr>
          <a:xfrm>
            <a:off x="25790978" y="11223387"/>
            <a:ext cx="11697479" cy="1815882"/>
          </a:xfrm>
          <a:prstGeom prst="rect">
            <a:avLst/>
          </a:prstGeom>
          <a:noFill/>
        </p:spPr>
        <p:txBody>
          <a:bodyPr wrap="square" rtlCol="0">
            <a:spAutoFit/>
          </a:bodyPr>
          <a:lstStyle/>
          <a:p>
            <a:pPr algn="just"/>
            <a:r>
              <a:rPr lang="en-US" sz="2800" b="1" dirty="0">
                <a:latin typeface="Times New Roman" panose="02020603050405020304" pitchFamily="18" charset="0"/>
                <a:cs typeface="Times New Roman" panose="02020603050405020304" pitchFamily="18" charset="0"/>
              </a:rPr>
              <a:t>Graph 1. </a:t>
            </a:r>
            <a:r>
              <a:rPr lang="en-US" sz="2800" dirty="0">
                <a:latin typeface="Times New Roman" panose="02020603050405020304" pitchFamily="18" charset="0"/>
                <a:cs typeface="Times New Roman" panose="02020603050405020304" pitchFamily="18" charset="0"/>
              </a:rPr>
              <a:t>The number of APA atoms within 5 </a:t>
            </a:r>
            <a:r>
              <a:rPr lang="en-US" sz="2800" b="0" i="0" u="none" strike="noStrike" kern="1200" baseline="0" dirty="0">
                <a:solidFill>
                  <a:schemeClr val="tx1"/>
                </a:solidFill>
                <a:latin typeface="Times New Roman" panose="02020603050405020304" pitchFamily="18" charset="0"/>
                <a:cs typeface="Times New Roman" panose="02020603050405020304" pitchFamily="18" charset="0"/>
              </a:rPr>
              <a:t>Å of any atom belonging to the cocrystallite, either CIT or OXA, increases sharply between 0 and 12 ns before leveling off. </a:t>
            </a:r>
            <a:r>
              <a:rPr lang="en-US" sz="2800" dirty="0">
                <a:latin typeface="Times New Roman" panose="02020603050405020304" pitchFamily="18" charset="0"/>
                <a:cs typeface="Times New Roman" panose="02020603050405020304" pitchFamily="18" charset="0"/>
              </a:rPr>
              <a:t>Once the molecules have initially aggregated into groups, these groups interact at a much slower rate.</a:t>
            </a:r>
            <a:endParaRPr lang="en-US" sz="2800" b="1" dirty="0">
              <a:latin typeface="Times New Roman" panose="02020603050405020304" pitchFamily="18" charset="0"/>
              <a:cs typeface="Times New Roman" panose="02020603050405020304" pitchFamily="18" charset="0"/>
            </a:endParaRPr>
          </a:p>
        </p:txBody>
      </p:sp>
      <p:sp>
        <p:nvSpPr>
          <p:cNvPr id="66" name="TextBox 65">
            <a:extLst>
              <a:ext uri="{FF2B5EF4-FFF2-40B4-BE49-F238E27FC236}">
                <a16:creationId xmlns:a16="http://schemas.microsoft.com/office/drawing/2014/main" id="{F7BB584D-749C-4426-A1DB-47870A501A03}"/>
              </a:ext>
            </a:extLst>
          </p:cNvPr>
          <p:cNvSpPr txBox="1"/>
          <p:nvPr/>
        </p:nvSpPr>
        <p:spPr>
          <a:xfrm>
            <a:off x="25745635" y="20102248"/>
            <a:ext cx="11742822" cy="830997"/>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4800" b="1" dirty="0">
                <a:latin typeface="Times New Roman" panose="02020603050405020304" pitchFamily="18" charset="0"/>
                <a:cs typeface="Times New Roman" panose="02020603050405020304" pitchFamily="18" charset="0"/>
              </a:rPr>
              <a:t>Discussion</a:t>
            </a:r>
          </a:p>
        </p:txBody>
      </p:sp>
      <p:sp>
        <p:nvSpPr>
          <p:cNvPr id="68" name="TextBox 67">
            <a:extLst>
              <a:ext uri="{FF2B5EF4-FFF2-40B4-BE49-F238E27FC236}">
                <a16:creationId xmlns:a16="http://schemas.microsoft.com/office/drawing/2014/main" id="{2AEAF5D4-6111-42C5-91BC-4923B9D6E9F9}"/>
              </a:ext>
            </a:extLst>
          </p:cNvPr>
          <p:cNvSpPr txBox="1"/>
          <p:nvPr/>
        </p:nvSpPr>
        <p:spPr>
          <a:xfrm>
            <a:off x="25753158" y="32227697"/>
            <a:ext cx="11742822" cy="830997"/>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4800" b="1" dirty="0">
                <a:latin typeface="Times New Roman" panose="02020603050405020304" pitchFamily="18" charset="0"/>
                <a:cs typeface="Times New Roman" panose="02020603050405020304" pitchFamily="18" charset="0"/>
              </a:rPr>
              <a:t>References</a:t>
            </a:r>
          </a:p>
        </p:txBody>
      </p:sp>
      <p:sp>
        <p:nvSpPr>
          <p:cNvPr id="15" name="TextBox 14">
            <a:extLst>
              <a:ext uri="{FF2B5EF4-FFF2-40B4-BE49-F238E27FC236}">
                <a16:creationId xmlns:a16="http://schemas.microsoft.com/office/drawing/2014/main" id="{238177E5-D02E-7710-195A-933F11A64A86}"/>
              </a:ext>
            </a:extLst>
          </p:cNvPr>
          <p:cNvSpPr txBox="1"/>
          <p:nvPr/>
        </p:nvSpPr>
        <p:spPr>
          <a:xfrm>
            <a:off x="2774731" y="13400690"/>
            <a:ext cx="184731" cy="1209242"/>
          </a:xfrm>
          <a:prstGeom prst="rect">
            <a:avLst/>
          </a:prstGeom>
          <a:noFill/>
        </p:spPr>
        <p:txBody>
          <a:bodyPr wrap="none" rtlCol="0">
            <a:spAutoFit/>
          </a:bodyPr>
          <a:lstStyle/>
          <a:p>
            <a:endParaRPr lang="en-US" dirty="0"/>
          </a:p>
        </p:txBody>
      </p:sp>
      <p:pic>
        <p:nvPicPr>
          <p:cNvPr id="1028" name="Picture 4">
            <a:extLst>
              <a:ext uri="{FF2B5EF4-FFF2-40B4-BE49-F238E27FC236}">
                <a16:creationId xmlns:a16="http://schemas.microsoft.com/office/drawing/2014/main" id="{46D8DA18-A86C-1E73-6F5E-4E09587D526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05683" y="13223638"/>
            <a:ext cx="3547758" cy="273177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594020DA-8A44-444D-8A8F-3BACF6ACFF8C}"/>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207221" y="12117010"/>
            <a:ext cx="4727446" cy="4727446"/>
          </a:xfrm>
          <a:prstGeom prst="rect">
            <a:avLst/>
          </a:prstGeom>
          <a:noFill/>
          <a:extLst>
            <a:ext uri="{909E8E84-426E-40DD-AFC4-6F175D3DCCD1}">
              <a14:hiddenFill xmlns:a14="http://schemas.microsoft.com/office/drawing/2010/main">
                <a:solidFill>
                  <a:srgbClr val="FFFFFF"/>
                </a:solidFill>
              </a14:hiddenFill>
            </a:ext>
          </a:extLst>
        </p:spPr>
      </p:pic>
      <p:sp>
        <p:nvSpPr>
          <p:cNvPr id="43" name="TextBox 42">
            <a:extLst>
              <a:ext uri="{FF2B5EF4-FFF2-40B4-BE49-F238E27FC236}">
                <a16:creationId xmlns:a16="http://schemas.microsoft.com/office/drawing/2014/main" id="{79145190-311B-7110-07F5-692E69732EBA}"/>
              </a:ext>
            </a:extLst>
          </p:cNvPr>
          <p:cNvSpPr txBox="1"/>
          <p:nvPr/>
        </p:nvSpPr>
        <p:spPr>
          <a:xfrm>
            <a:off x="4501462" y="10823709"/>
            <a:ext cx="367408" cy="584775"/>
          </a:xfrm>
          <a:prstGeom prst="rect">
            <a:avLst/>
          </a:prstGeom>
          <a:noFill/>
        </p:spPr>
        <p:txBody>
          <a:bodyPr wrap="none" rtlCol="0">
            <a:spAutoFit/>
          </a:bodyPr>
          <a:lstStyle/>
          <a:p>
            <a:r>
              <a:rPr lang="en-US" sz="3200" dirty="0">
                <a:latin typeface="Times New Roman" panose="02020603050405020304" pitchFamily="18" charset="0"/>
                <a:cs typeface="Times New Roman" panose="02020603050405020304" pitchFamily="18" charset="0"/>
              </a:rPr>
              <a:t>a</a:t>
            </a:r>
          </a:p>
        </p:txBody>
      </p:sp>
      <p:sp>
        <p:nvSpPr>
          <p:cNvPr id="52" name="TextBox 51">
            <a:extLst>
              <a:ext uri="{FF2B5EF4-FFF2-40B4-BE49-F238E27FC236}">
                <a16:creationId xmlns:a16="http://schemas.microsoft.com/office/drawing/2014/main" id="{2E0F7D82-EA8D-63A8-2BD3-7DF566F81758}"/>
              </a:ext>
            </a:extLst>
          </p:cNvPr>
          <p:cNvSpPr txBox="1"/>
          <p:nvPr/>
        </p:nvSpPr>
        <p:spPr>
          <a:xfrm>
            <a:off x="1130187" y="13388906"/>
            <a:ext cx="389850" cy="584775"/>
          </a:xfrm>
          <a:prstGeom prst="rect">
            <a:avLst/>
          </a:prstGeom>
          <a:noFill/>
        </p:spPr>
        <p:txBody>
          <a:bodyPr wrap="none" rtlCol="0">
            <a:spAutoFit/>
          </a:bodyPr>
          <a:lstStyle/>
          <a:p>
            <a:r>
              <a:rPr lang="en-US" sz="3200" dirty="0">
                <a:latin typeface="Times New Roman" panose="02020603050405020304" pitchFamily="18" charset="0"/>
                <a:cs typeface="Times New Roman" panose="02020603050405020304" pitchFamily="18" charset="0"/>
              </a:rPr>
              <a:t>b</a:t>
            </a:r>
          </a:p>
        </p:txBody>
      </p:sp>
      <p:sp>
        <p:nvSpPr>
          <p:cNvPr id="56" name="TextBox 55">
            <a:extLst>
              <a:ext uri="{FF2B5EF4-FFF2-40B4-BE49-F238E27FC236}">
                <a16:creationId xmlns:a16="http://schemas.microsoft.com/office/drawing/2014/main" id="{17425AC9-88A4-E74E-F59D-FD0F59B08F8C}"/>
              </a:ext>
            </a:extLst>
          </p:cNvPr>
          <p:cNvSpPr txBox="1"/>
          <p:nvPr/>
        </p:nvSpPr>
        <p:spPr>
          <a:xfrm>
            <a:off x="7253701" y="13398588"/>
            <a:ext cx="367408" cy="584775"/>
          </a:xfrm>
          <a:prstGeom prst="rect">
            <a:avLst/>
          </a:prstGeom>
          <a:noFill/>
        </p:spPr>
        <p:txBody>
          <a:bodyPr wrap="none" rtlCol="0">
            <a:spAutoFit/>
          </a:bodyPr>
          <a:lstStyle/>
          <a:p>
            <a:r>
              <a:rPr lang="en-US" sz="3200" dirty="0">
                <a:latin typeface="Times New Roman" panose="02020603050405020304" pitchFamily="18" charset="0"/>
                <a:cs typeface="Times New Roman" panose="02020603050405020304" pitchFamily="18" charset="0"/>
              </a:rPr>
              <a:t>c</a:t>
            </a:r>
          </a:p>
        </p:txBody>
      </p:sp>
      <p:sp>
        <p:nvSpPr>
          <p:cNvPr id="112" name="TextBox 111">
            <a:extLst>
              <a:ext uri="{FF2B5EF4-FFF2-40B4-BE49-F238E27FC236}">
                <a16:creationId xmlns:a16="http://schemas.microsoft.com/office/drawing/2014/main" id="{FAECB673-7B27-824E-7F0C-2E52F6F0A4DD}"/>
              </a:ext>
            </a:extLst>
          </p:cNvPr>
          <p:cNvSpPr txBox="1"/>
          <p:nvPr/>
        </p:nvSpPr>
        <p:spPr>
          <a:xfrm>
            <a:off x="1267747" y="33388376"/>
            <a:ext cx="367408" cy="584775"/>
          </a:xfrm>
          <a:prstGeom prst="rect">
            <a:avLst/>
          </a:prstGeom>
          <a:noFill/>
        </p:spPr>
        <p:txBody>
          <a:bodyPr wrap="none" rtlCol="0">
            <a:spAutoFit/>
          </a:bodyPr>
          <a:lstStyle/>
          <a:p>
            <a:r>
              <a:rPr lang="en-US" sz="3200" dirty="0">
                <a:latin typeface="Times New Roman" panose="02020603050405020304" pitchFamily="18" charset="0"/>
                <a:cs typeface="Times New Roman" panose="02020603050405020304" pitchFamily="18" charset="0"/>
              </a:rPr>
              <a:t>a</a:t>
            </a:r>
          </a:p>
        </p:txBody>
      </p:sp>
      <p:sp>
        <p:nvSpPr>
          <p:cNvPr id="113" name="TextBox 112">
            <a:extLst>
              <a:ext uri="{FF2B5EF4-FFF2-40B4-BE49-F238E27FC236}">
                <a16:creationId xmlns:a16="http://schemas.microsoft.com/office/drawing/2014/main" id="{76F9DFA1-2440-7B75-1493-A15B321CE2C8}"/>
              </a:ext>
            </a:extLst>
          </p:cNvPr>
          <p:cNvSpPr txBox="1"/>
          <p:nvPr/>
        </p:nvSpPr>
        <p:spPr>
          <a:xfrm>
            <a:off x="6513424" y="33419153"/>
            <a:ext cx="389850" cy="584775"/>
          </a:xfrm>
          <a:prstGeom prst="rect">
            <a:avLst/>
          </a:prstGeom>
          <a:noFill/>
        </p:spPr>
        <p:txBody>
          <a:bodyPr wrap="none" rtlCol="0">
            <a:spAutoFit/>
          </a:bodyPr>
          <a:lstStyle/>
          <a:p>
            <a:r>
              <a:rPr lang="en-US" sz="3200" dirty="0">
                <a:latin typeface="Times New Roman" panose="02020603050405020304" pitchFamily="18" charset="0"/>
                <a:cs typeface="Times New Roman" panose="02020603050405020304" pitchFamily="18" charset="0"/>
              </a:rPr>
              <a:t>b</a:t>
            </a:r>
          </a:p>
        </p:txBody>
      </p:sp>
      <p:sp>
        <p:nvSpPr>
          <p:cNvPr id="4" name="Rectangle 3">
            <a:extLst>
              <a:ext uri="{FF2B5EF4-FFF2-40B4-BE49-F238E27FC236}">
                <a16:creationId xmlns:a16="http://schemas.microsoft.com/office/drawing/2014/main" id="{3ED9FDB6-068E-EEC2-37ED-96B5B933D886}"/>
              </a:ext>
            </a:extLst>
          </p:cNvPr>
          <p:cNvSpPr/>
          <p:nvPr/>
        </p:nvSpPr>
        <p:spPr>
          <a:xfrm>
            <a:off x="19290570" y="5846211"/>
            <a:ext cx="4744154" cy="328097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0A51FED6-3A45-9FA9-A3A9-9875511B5E2E}"/>
              </a:ext>
            </a:extLst>
          </p:cNvPr>
          <p:cNvSpPr/>
          <p:nvPr/>
        </p:nvSpPr>
        <p:spPr>
          <a:xfrm>
            <a:off x="14142154" y="5846211"/>
            <a:ext cx="4744154" cy="328097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93975750-3B4D-035F-8AC8-38D1BFB08CB0}"/>
              </a:ext>
            </a:extLst>
          </p:cNvPr>
          <p:cNvSpPr/>
          <p:nvPr/>
        </p:nvSpPr>
        <p:spPr>
          <a:xfrm>
            <a:off x="19290570" y="9485566"/>
            <a:ext cx="4744154" cy="328097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C1EA02E8-9C65-88D2-65A7-D5BCE01B4D9F}"/>
              </a:ext>
            </a:extLst>
          </p:cNvPr>
          <p:cNvSpPr/>
          <p:nvPr/>
        </p:nvSpPr>
        <p:spPr>
          <a:xfrm>
            <a:off x="14142154" y="9485566"/>
            <a:ext cx="4744154" cy="328097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9F969DB5-955F-9BC3-70FE-1BFCB57FAC85}"/>
              </a:ext>
            </a:extLst>
          </p:cNvPr>
          <p:cNvSpPr/>
          <p:nvPr/>
        </p:nvSpPr>
        <p:spPr>
          <a:xfrm>
            <a:off x="19295297" y="13174858"/>
            <a:ext cx="4744154" cy="328097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4518FEF9-AD53-ADCD-3619-7077B7A62843}"/>
              </a:ext>
            </a:extLst>
          </p:cNvPr>
          <p:cNvSpPr/>
          <p:nvPr/>
        </p:nvSpPr>
        <p:spPr>
          <a:xfrm>
            <a:off x="14146881" y="13174858"/>
            <a:ext cx="4744154" cy="328097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F2A59371-D950-F08A-A4EE-8544F6C7E782}"/>
              </a:ext>
            </a:extLst>
          </p:cNvPr>
          <p:cNvSpPr/>
          <p:nvPr/>
        </p:nvSpPr>
        <p:spPr>
          <a:xfrm>
            <a:off x="19290570" y="16821269"/>
            <a:ext cx="4744154" cy="328097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AB8CE313-528C-020D-8E40-E4644FF33C4D}"/>
              </a:ext>
            </a:extLst>
          </p:cNvPr>
          <p:cNvSpPr/>
          <p:nvPr/>
        </p:nvSpPr>
        <p:spPr>
          <a:xfrm>
            <a:off x="14142154" y="16821269"/>
            <a:ext cx="4744154" cy="328097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2" name="Picture 21" descr="Scatter chart&#10;&#10;Description automatically generated with medium confidence">
            <a:extLst>
              <a:ext uri="{FF2B5EF4-FFF2-40B4-BE49-F238E27FC236}">
                <a16:creationId xmlns:a16="http://schemas.microsoft.com/office/drawing/2014/main" id="{E804B004-03CF-4316-E66C-BF591AE9EE07}"/>
              </a:ext>
            </a:extLst>
          </p:cNvPr>
          <p:cNvPicPr>
            <a:picLocks noChangeAspect="1"/>
          </p:cNvPicPr>
          <p:nvPr/>
        </p:nvPicPr>
        <p:blipFill rotWithShape="1">
          <a:blip r:embed="rId10">
            <a:extLst>
              <a:ext uri="{28A0092B-C50C-407E-A947-70E740481C1C}">
                <a14:useLocalDpi xmlns:a14="http://schemas.microsoft.com/office/drawing/2010/main" val="0"/>
              </a:ext>
            </a:extLst>
          </a:blip>
          <a:srcRect l="23477" t="12253" r="30196" b="13445"/>
          <a:stretch/>
        </p:blipFill>
        <p:spPr>
          <a:xfrm>
            <a:off x="15264782" y="9577570"/>
            <a:ext cx="2656325" cy="3141606"/>
          </a:xfrm>
          <a:prstGeom prst="rect">
            <a:avLst/>
          </a:prstGeom>
        </p:spPr>
      </p:pic>
      <p:pic>
        <p:nvPicPr>
          <p:cNvPr id="24" name="Picture 23" descr="A picture containing toy, colorful, screenshot&#10;&#10;Description automatically generated">
            <a:extLst>
              <a:ext uri="{FF2B5EF4-FFF2-40B4-BE49-F238E27FC236}">
                <a16:creationId xmlns:a16="http://schemas.microsoft.com/office/drawing/2014/main" id="{856D11B1-718B-AEA0-5F70-97FFEA6A6597}"/>
              </a:ext>
            </a:extLst>
          </p:cNvPr>
          <p:cNvPicPr>
            <a:picLocks noChangeAspect="1"/>
          </p:cNvPicPr>
          <p:nvPr/>
        </p:nvPicPr>
        <p:blipFill rotWithShape="1">
          <a:blip r:embed="rId11">
            <a:extLst>
              <a:ext uri="{28A0092B-C50C-407E-A947-70E740481C1C}">
                <a14:useLocalDpi xmlns:a14="http://schemas.microsoft.com/office/drawing/2010/main" val="0"/>
              </a:ext>
            </a:extLst>
          </a:blip>
          <a:srcRect l="13713" t="15323" r="29258" b="8953"/>
          <a:stretch/>
        </p:blipFill>
        <p:spPr>
          <a:xfrm>
            <a:off x="20211363" y="9600436"/>
            <a:ext cx="3040210" cy="2976809"/>
          </a:xfrm>
          <a:prstGeom prst="rect">
            <a:avLst/>
          </a:prstGeom>
        </p:spPr>
      </p:pic>
      <p:pic>
        <p:nvPicPr>
          <p:cNvPr id="26" name="Picture 25" descr="A picture containing outdoor object, colorful&#10;&#10;Description automatically generated">
            <a:extLst>
              <a:ext uri="{FF2B5EF4-FFF2-40B4-BE49-F238E27FC236}">
                <a16:creationId xmlns:a16="http://schemas.microsoft.com/office/drawing/2014/main" id="{CF16A591-EFB3-0E94-D942-AC6534DF7D42}"/>
              </a:ext>
            </a:extLst>
          </p:cNvPr>
          <p:cNvPicPr>
            <a:picLocks noChangeAspect="1"/>
          </p:cNvPicPr>
          <p:nvPr/>
        </p:nvPicPr>
        <p:blipFill rotWithShape="1">
          <a:blip r:embed="rId12">
            <a:extLst>
              <a:ext uri="{28A0092B-C50C-407E-A947-70E740481C1C}">
                <a14:useLocalDpi xmlns:a14="http://schemas.microsoft.com/office/drawing/2010/main" val="0"/>
              </a:ext>
            </a:extLst>
          </a:blip>
          <a:srcRect l="18411" t="17777" r="33069" b="17959"/>
          <a:stretch/>
        </p:blipFill>
        <p:spPr>
          <a:xfrm>
            <a:off x="15179447" y="13325938"/>
            <a:ext cx="3045379" cy="2974400"/>
          </a:xfrm>
          <a:prstGeom prst="rect">
            <a:avLst/>
          </a:prstGeom>
        </p:spPr>
      </p:pic>
      <p:pic>
        <p:nvPicPr>
          <p:cNvPr id="28" name="Picture 27" descr="A picture containing colorful, vector graphics, several&#10;&#10;Description automatically generated">
            <a:extLst>
              <a:ext uri="{FF2B5EF4-FFF2-40B4-BE49-F238E27FC236}">
                <a16:creationId xmlns:a16="http://schemas.microsoft.com/office/drawing/2014/main" id="{FE6FB702-1DC6-5B65-B731-6138130E91F5}"/>
              </a:ext>
            </a:extLst>
          </p:cNvPr>
          <p:cNvPicPr>
            <a:picLocks noChangeAspect="1"/>
          </p:cNvPicPr>
          <p:nvPr/>
        </p:nvPicPr>
        <p:blipFill rotWithShape="1">
          <a:blip r:embed="rId13">
            <a:extLst>
              <a:ext uri="{28A0092B-C50C-407E-A947-70E740481C1C}">
                <a14:useLocalDpi xmlns:a14="http://schemas.microsoft.com/office/drawing/2010/main" val="0"/>
              </a:ext>
            </a:extLst>
          </a:blip>
          <a:srcRect l="18998" t="10770" r="24612" b="7870"/>
          <a:stretch/>
        </p:blipFill>
        <p:spPr>
          <a:xfrm>
            <a:off x="20050497" y="13307703"/>
            <a:ext cx="2897878" cy="3083206"/>
          </a:xfrm>
          <a:prstGeom prst="rect">
            <a:avLst/>
          </a:prstGeom>
        </p:spPr>
      </p:pic>
      <p:pic>
        <p:nvPicPr>
          <p:cNvPr id="30" name="Picture 29" descr="A picture containing colorful, different, several&#10;&#10;Description automatically generated">
            <a:extLst>
              <a:ext uri="{FF2B5EF4-FFF2-40B4-BE49-F238E27FC236}">
                <a16:creationId xmlns:a16="http://schemas.microsoft.com/office/drawing/2014/main" id="{6927EADD-FD63-CBBC-3F5C-3E3514667236}"/>
              </a:ext>
            </a:extLst>
          </p:cNvPr>
          <p:cNvPicPr>
            <a:picLocks noChangeAspect="1"/>
          </p:cNvPicPr>
          <p:nvPr/>
        </p:nvPicPr>
        <p:blipFill rotWithShape="1">
          <a:blip r:embed="rId14">
            <a:extLst>
              <a:ext uri="{28A0092B-C50C-407E-A947-70E740481C1C}">
                <a14:useLocalDpi xmlns:a14="http://schemas.microsoft.com/office/drawing/2010/main" val="0"/>
              </a:ext>
            </a:extLst>
          </a:blip>
          <a:srcRect l="22788" t="-295" r="23118" b="26899"/>
          <a:stretch/>
        </p:blipFill>
        <p:spPr>
          <a:xfrm>
            <a:off x="14764111" y="16921786"/>
            <a:ext cx="3078208" cy="3079944"/>
          </a:xfrm>
          <a:prstGeom prst="rect">
            <a:avLst/>
          </a:prstGeom>
        </p:spPr>
      </p:pic>
      <p:pic>
        <p:nvPicPr>
          <p:cNvPr id="32" name="Picture 31" descr="A picture containing colorful, flower, vector graphics&#10;&#10;Description automatically generated">
            <a:extLst>
              <a:ext uri="{FF2B5EF4-FFF2-40B4-BE49-F238E27FC236}">
                <a16:creationId xmlns:a16="http://schemas.microsoft.com/office/drawing/2014/main" id="{F5D6D734-8606-9811-7B9D-20F171B10288}"/>
              </a:ext>
            </a:extLst>
          </p:cNvPr>
          <p:cNvPicPr>
            <a:picLocks noChangeAspect="1"/>
          </p:cNvPicPr>
          <p:nvPr/>
        </p:nvPicPr>
        <p:blipFill rotWithShape="1">
          <a:blip r:embed="rId15">
            <a:extLst>
              <a:ext uri="{28A0092B-C50C-407E-A947-70E740481C1C}">
                <a14:useLocalDpi xmlns:a14="http://schemas.microsoft.com/office/drawing/2010/main" val="0"/>
              </a:ext>
            </a:extLst>
          </a:blip>
          <a:srcRect l="25769" t="12432" r="9143" b="24500"/>
          <a:stretch/>
        </p:blipFill>
        <p:spPr>
          <a:xfrm>
            <a:off x="19656520" y="16921786"/>
            <a:ext cx="4041436" cy="2887701"/>
          </a:xfrm>
          <a:prstGeom prst="rect">
            <a:avLst/>
          </a:prstGeom>
        </p:spPr>
      </p:pic>
      <p:sp>
        <p:nvSpPr>
          <p:cNvPr id="33" name="TextBox 32">
            <a:extLst>
              <a:ext uri="{FF2B5EF4-FFF2-40B4-BE49-F238E27FC236}">
                <a16:creationId xmlns:a16="http://schemas.microsoft.com/office/drawing/2014/main" id="{E51D4260-E4AC-52BB-33F4-A912E03A8854}"/>
              </a:ext>
            </a:extLst>
          </p:cNvPr>
          <p:cNvSpPr txBox="1"/>
          <p:nvPr/>
        </p:nvSpPr>
        <p:spPr>
          <a:xfrm>
            <a:off x="14311054" y="5868125"/>
            <a:ext cx="367408" cy="584775"/>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a</a:t>
            </a:r>
          </a:p>
        </p:txBody>
      </p:sp>
      <p:sp>
        <p:nvSpPr>
          <p:cNvPr id="34" name="TextBox 33">
            <a:extLst>
              <a:ext uri="{FF2B5EF4-FFF2-40B4-BE49-F238E27FC236}">
                <a16:creationId xmlns:a16="http://schemas.microsoft.com/office/drawing/2014/main" id="{EF285D58-6144-FAF3-0971-61E579C71A7F}"/>
              </a:ext>
            </a:extLst>
          </p:cNvPr>
          <p:cNvSpPr txBox="1"/>
          <p:nvPr/>
        </p:nvSpPr>
        <p:spPr>
          <a:xfrm>
            <a:off x="19461595" y="5855345"/>
            <a:ext cx="389850" cy="584775"/>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b</a:t>
            </a:r>
          </a:p>
        </p:txBody>
      </p:sp>
      <p:sp>
        <p:nvSpPr>
          <p:cNvPr id="35" name="TextBox 34">
            <a:extLst>
              <a:ext uri="{FF2B5EF4-FFF2-40B4-BE49-F238E27FC236}">
                <a16:creationId xmlns:a16="http://schemas.microsoft.com/office/drawing/2014/main" id="{C1D4FC54-10EF-C518-DFDD-C9ED94C4020F}"/>
              </a:ext>
            </a:extLst>
          </p:cNvPr>
          <p:cNvSpPr txBox="1"/>
          <p:nvPr/>
        </p:nvSpPr>
        <p:spPr>
          <a:xfrm>
            <a:off x="14311054" y="9552304"/>
            <a:ext cx="367408" cy="584775"/>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c</a:t>
            </a:r>
          </a:p>
        </p:txBody>
      </p:sp>
      <p:sp>
        <p:nvSpPr>
          <p:cNvPr id="40" name="TextBox 39">
            <a:extLst>
              <a:ext uri="{FF2B5EF4-FFF2-40B4-BE49-F238E27FC236}">
                <a16:creationId xmlns:a16="http://schemas.microsoft.com/office/drawing/2014/main" id="{DFB8BDDB-DFFD-53DD-9B20-7CE8DAA8E8B4}"/>
              </a:ext>
            </a:extLst>
          </p:cNvPr>
          <p:cNvSpPr txBox="1"/>
          <p:nvPr/>
        </p:nvSpPr>
        <p:spPr>
          <a:xfrm>
            <a:off x="19467406" y="9485566"/>
            <a:ext cx="389850" cy="584775"/>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d</a:t>
            </a:r>
          </a:p>
        </p:txBody>
      </p:sp>
      <p:sp>
        <p:nvSpPr>
          <p:cNvPr id="41" name="TextBox 40">
            <a:extLst>
              <a:ext uri="{FF2B5EF4-FFF2-40B4-BE49-F238E27FC236}">
                <a16:creationId xmlns:a16="http://schemas.microsoft.com/office/drawing/2014/main" id="{A34FF30D-F495-E4D0-DBE0-3D1A5C137F38}"/>
              </a:ext>
            </a:extLst>
          </p:cNvPr>
          <p:cNvSpPr txBox="1"/>
          <p:nvPr/>
        </p:nvSpPr>
        <p:spPr>
          <a:xfrm>
            <a:off x="14338797" y="13174858"/>
            <a:ext cx="367408" cy="584775"/>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e</a:t>
            </a:r>
          </a:p>
        </p:txBody>
      </p:sp>
      <p:sp>
        <p:nvSpPr>
          <p:cNvPr id="42" name="TextBox 41">
            <a:extLst>
              <a:ext uri="{FF2B5EF4-FFF2-40B4-BE49-F238E27FC236}">
                <a16:creationId xmlns:a16="http://schemas.microsoft.com/office/drawing/2014/main" id="{CE3B3D98-07DD-0903-3BD6-FE7416CBB090}"/>
              </a:ext>
            </a:extLst>
          </p:cNvPr>
          <p:cNvSpPr txBox="1"/>
          <p:nvPr/>
        </p:nvSpPr>
        <p:spPr>
          <a:xfrm>
            <a:off x="19509430" y="13174858"/>
            <a:ext cx="320922" cy="584775"/>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f</a:t>
            </a:r>
          </a:p>
        </p:txBody>
      </p:sp>
      <p:sp>
        <p:nvSpPr>
          <p:cNvPr id="44" name="TextBox 43">
            <a:extLst>
              <a:ext uri="{FF2B5EF4-FFF2-40B4-BE49-F238E27FC236}">
                <a16:creationId xmlns:a16="http://schemas.microsoft.com/office/drawing/2014/main" id="{8973638B-C33B-CA6B-F98E-941D4BC69A49}"/>
              </a:ext>
            </a:extLst>
          </p:cNvPr>
          <p:cNvSpPr txBox="1"/>
          <p:nvPr/>
        </p:nvSpPr>
        <p:spPr>
          <a:xfrm>
            <a:off x="14311054" y="16811712"/>
            <a:ext cx="389850" cy="584775"/>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g</a:t>
            </a:r>
          </a:p>
        </p:txBody>
      </p:sp>
      <p:sp>
        <p:nvSpPr>
          <p:cNvPr id="45" name="TextBox 44">
            <a:extLst>
              <a:ext uri="{FF2B5EF4-FFF2-40B4-BE49-F238E27FC236}">
                <a16:creationId xmlns:a16="http://schemas.microsoft.com/office/drawing/2014/main" id="{BC44003A-0238-B62F-9AED-0C4C3F76BAD4}"/>
              </a:ext>
            </a:extLst>
          </p:cNvPr>
          <p:cNvSpPr txBox="1"/>
          <p:nvPr/>
        </p:nvSpPr>
        <p:spPr>
          <a:xfrm>
            <a:off x="19461595" y="16811712"/>
            <a:ext cx="389850" cy="584775"/>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h</a:t>
            </a:r>
          </a:p>
        </p:txBody>
      </p:sp>
      <p:sp>
        <p:nvSpPr>
          <p:cNvPr id="46" name="TextBox 45">
            <a:extLst>
              <a:ext uri="{FF2B5EF4-FFF2-40B4-BE49-F238E27FC236}">
                <a16:creationId xmlns:a16="http://schemas.microsoft.com/office/drawing/2014/main" id="{7CE7F433-9449-BA57-6DA1-9A13A39B3E40}"/>
              </a:ext>
            </a:extLst>
          </p:cNvPr>
          <p:cNvSpPr txBox="1"/>
          <p:nvPr/>
        </p:nvSpPr>
        <p:spPr>
          <a:xfrm>
            <a:off x="13149014" y="20176999"/>
            <a:ext cx="11742822" cy="1384995"/>
          </a:xfrm>
          <a:prstGeom prst="rect">
            <a:avLst/>
          </a:prstGeom>
          <a:noFill/>
        </p:spPr>
        <p:txBody>
          <a:bodyPr wrap="square" rtlCol="0">
            <a:spAutoFit/>
          </a:bodyPr>
          <a:lstStyle/>
          <a:p>
            <a:pPr algn="just"/>
            <a:r>
              <a:rPr lang="en-US" sz="2800" b="1" dirty="0">
                <a:latin typeface="Times New Roman" panose="02020603050405020304" pitchFamily="18" charset="0"/>
                <a:cs typeface="Times New Roman" panose="02020603050405020304" pitchFamily="18" charset="0"/>
              </a:rPr>
              <a:t>Figure 3. </a:t>
            </a:r>
            <a:r>
              <a:rPr lang="en-US" sz="2800" dirty="0">
                <a:latin typeface="Times New Roman" panose="02020603050405020304" pitchFamily="18" charset="0"/>
                <a:cs typeface="Times New Roman" panose="02020603050405020304" pitchFamily="18" charset="0"/>
              </a:rPr>
              <a:t>Atoms belonging to molecules of APA that are within 5 Å of any atoms of a CIT molecule at time (a) 0 ns. (b) 4 ns. (c) 8 ns. (d) 16 ns. (e) 28 ns. (f) 60 ns. (g) 109 ns. (h) 162 ns.</a:t>
            </a:r>
            <a:endParaRPr lang="en-US" sz="2800" b="1" dirty="0">
              <a:latin typeface="Times New Roman" panose="02020603050405020304" pitchFamily="18" charset="0"/>
              <a:cs typeface="Times New Roman" panose="02020603050405020304" pitchFamily="18" charset="0"/>
            </a:endParaRPr>
          </a:p>
        </p:txBody>
      </p:sp>
      <p:sp>
        <p:nvSpPr>
          <p:cNvPr id="47" name="Rectangle 46">
            <a:extLst>
              <a:ext uri="{FF2B5EF4-FFF2-40B4-BE49-F238E27FC236}">
                <a16:creationId xmlns:a16="http://schemas.microsoft.com/office/drawing/2014/main" id="{4D0AE8BD-0F86-B42F-EF27-2964D7BCF15F}"/>
              </a:ext>
            </a:extLst>
          </p:cNvPr>
          <p:cNvSpPr/>
          <p:nvPr/>
        </p:nvSpPr>
        <p:spPr>
          <a:xfrm>
            <a:off x="19134334" y="21566773"/>
            <a:ext cx="4744154" cy="328097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a:extLst>
              <a:ext uri="{FF2B5EF4-FFF2-40B4-BE49-F238E27FC236}">
                <a16:creationId xmlns:a16="http://schemas.microsoft.com/office/drawing/2014/main" id="{E44A4759-FD02-D65B-2D1B-315100CFE436}"/>
              </a:ext>
            </a:extLst>
          </p:cNvPr>
          <p:cNvSpPr/>
          <p:nvPr/>
        </p:nvSpPr>
        <p:spPr>
          <a:xfrm>
            <a:off x="13985918" y="21566773"/>
            <a:ext cx="4744154" cy="328097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a:extLst>
              <a:ext uri="{FF2B5EF4-FFF2-40B4-BE49-F238E27FC236}">
                <a16:creationId xmlns:a16="http://schemas.microsoft.com/office/drawing/2014/main" id="{6A6B7962-76DC-520C-A3C8-E13213B8D08D}"/>
              </a:ext>
            </a:extLst>
          </p:cNvPr>
          <p:cNvSpPr/>
          <p:nvPr/>
        </p:nvSpPr>
        <p:spPr>
          <a:xfrm>
            <a:off x="19134334" y="25253813"/>
            <a:ext cx="4744154" cy="328097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Rectangle 49">
            <a:extLst>
              <a:ext uri="{FF2B5EF4-FFF2-40B4-BE49-F238E27FC236}">
                <a16:creationId xmlns:a16="http://schemas.microsoft.com/office/drawing/2014/main" id="{AF061567-B027-5DD6-02AC-7FCD96B620DF}"/>
              </a:ext>
            </a:extLst>
          </p:cNvPr>
          <p:cNvSpPr/>
          <p:nvPr/>
        </p:nvSpPr>
        <p:spPr>
          <a:xfrm>
            <a:off x="13985918" y="25253813"/>
            <a:ext cx="4744154" cy="328097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50">
            <a:extLst>
              <a:ext uri="{FF2B5EF4-FFF2-40B4-BE49-F238E27FC236}">
                <a16:creationId xmlns:a16="http://schemas.microsoft.com/office/drawing/2014/main" id="{93D4231D-88CD-8290-2353-27F1A49A6B27}"/>
              </a:ext>
            </a:extLst>
          </p:cNvPr>
          <p:cNvSpPr/>
          <p:nvPr/>
        </p:nvSpPr>
        <p:spPr>
          <a:xfrm>
            <a:off x="19174480" y="28946718"/>
            <a:ext cx="4744154" cy="328097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Rectangle 52">
            <a:extLst>
              <a:ext uri="{FF2B5EF4-FFF2-40B4-BE49-F238E27FC236}">
                <a16:creationId xmlns:a16="http://schemas.microsoft.com/office/drawing/2014/main" id="{F6425386-56E9-1816-0A8D-CF53B5AF284C}"/>
              </a:ext>
            </a:extLst>
          </p:cNvPr>
          <p:cNvSpPr/>
          <p:nvPr/>
        </p:nvSpPr>
        <p:spPr>
          <a:xfrm>
            <a:off x="14026064" y="28946718"/>
            <a:ext cx="4744154" cy="328097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55C0A007-8859-206E-426B-AC3122951E13}"/>
              </a:ext>
            </a:extLst>
          </p:cNvPr>
          <p:cNvSpPr/>
          <p:nvPr/>
        </p:nvSpPr>
        <p:spPr>
          <a:xfrm>
            <a:off x="19134334" y="32661689"/>
            <a:ext cx="4744154" cy="328097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DD51F563-B42C-4157-8B9D-DA89C0C428C9}"/>
              </a:ext>
            </a:extLst>
          </p:cNvPr>
          <p:cNvSpPr/>
          <p:nvPr/>
        </p:nvSpPr>
        <p:spPr>
          <a:xfrm>
            <a:off x="13985918" y="32661689"/>
            <a:ext cx="4744154" cy="328097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4DA76CD7-46AD-73DC-FC1B-4406F9D64557}"/>
              </a:ext>
            </a:extLst>
          </p:cNvPr>
          <p:cNvSpPr txBox="1"/>
          <p:nvPr/>
        </p:nvSpPr>
        <p:spPr>
          <a:xfrm>
            <a:off x="14154818" y="21588687"/>
            <a:ext cx="367408" cy="584775"/>
          </a:xfrm>
          <a:prstGeom prst="rect">
            <a:avLst/>
          </a:prstGeom>
          <a:noFill/>
        </p:spPr>
        <p:txBody>
          <a:bodyPr wrap="none" rtlCol="0">
            <a:spAutoFit/>
          </a:bodyPr>
          <a:lstStyle/>
          <a:p>
            <a:r>
              <a:rPr lang="en-US" sz="3200" dirty="0">
                <a:latin typeface="Times New Roman" panose="02020603050405020304" pitchFamily="18" charset="0"/>
                <a:cs typeface="Times New Roman" panose="02020603050405020304" pitchFamily="18" charset="0"/>
              </a:rPr>
              <a:t>a</a:t>
            </a:r>
          </a:p>
        </p:txBody>
      </p:sp>
      <p:sp>
        <p:nvSpPr>
          <p:cNvPr id="58" name="TextBox 57">
            <a:extLst>
              <a:ext uri="{FF2B5EF4-FFF2-40B4-BE49-F238E27FC236}">
                <a16:creationId xmlns:a16="http://schemas.microsoft.com/office/drawing/2014/main" id="{C32B6596-4D7F-CBD3-51D1-819D082648B0}"/>
              </a:ext>
            </a:extLst>
          </p:cNvPr>
          <p:cNvSpPr txBox="1"/>
          <p:nvPr/>
        </p:nvSpPr>
        <p:spPr>
          <a:xfrm>
            <a:off x="19305359" y="21575907"/>
            <a:ext cx="389850" cy="584775"/>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b</a:t>
            </a:r>
          </a:p>
        </p:txBody>
      </p:sp>
      <p:sp>
        <p:nvSpPr>
          <p:cNvPr id="59" name="TextBox 58">
            <a:extLst>
              <a:ext uri="{FF2B5EF4-FFF2-40B4-BE49-F238E27FC236}">
                <a16:creationId xmlns:a16="http://schemas.microsoft.com/office/drawing/2014/main" id="{5602BB4C-31AB-D46D-1D5B-6FDCB986C016}"/>
              </a:ext>
            </a:extLst>
          </p:cNvPr>
          <p:cNvSpPr txBox="1"/>
          <p:nvPr/>
        </p:nvSpPr>
        <p:spPr>
          <a:xfrm>
            <a:off x="14154818" y="25320551"/>
            <a:ext cx="367408" cy="584775"/>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c</a:t>
            </a:r>
          </a:p>
        </p:txBody>
      </p:sp>
      <p:sp>
        <p:nvSpPr>
          <p:cNvPr id="60" name="TextBox 59">
            <a:extLst>
              <a:ext uri="{FF2B5EF4-FFF2-40B4-BE49-F238E27FC236}">
                <a16:creationId xmlns:a16="http://schemas.microsoft.com/office/drawing/2014/main" id="{43080AD8-874B-2A74-9C5D-45A23BAC59EC}"/>
              </a:ext>
            </a:extLst>
          </p:cNvPr>
          <p:cNvSpPr txBox="1"/>
          <p:nvPr/>
        </p:nvSpPr>
        <p:spPr>
          <a:xfrm>
            <a:off x="19311170" y="25253813"/>
            <a:ext cx="389850" cy="584775"/>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d</a:t>
            </a:r>
          </a:p>
        </p:txBody>
      </p:sp>
      <p:sp>
        <p:nvSpPr>
          <p:cNvPr id="61" name="TextBox 60">
            <a:extLst>
              <a:ext uri="{FF2B5EF4-FFF2-40B4-BE49-F238E27FC236}">
                <a16:creationId xmlns:a16="http://schemas.microsoft.com/office/drawing/2014/main" id="{2554E64C-C1A3-7388-4ECE-B9BD82D6D48B}"/>
              </a:ext>
            </a:extLst>
          </p:cNvPr>
          <p:cNvSpPr txBox="1"/>
          <p:nvPr/>
        </p:nvSpPr>
        <p:spPr>
          <a:xfrm>
            <a:off x="14217980" y="28946718"/>
            <a:ext cx="367408" cy="584775"/>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e</a:t>
            </a:r>
          </a:p>
        </p:txBody>
      </p:sp>
      <p:sp>
        <p:nvSpPr>
          <p:cNvPr id="62" name="TextBox 61">
            <a:extLst>
              <a:ext uri="{FF2B5EF4-FFF2-40B4-BE49-F238E27FC236}">
                <a16:creationId xmlns:a16="http://schemas.microsoft.com/office/drawing/2014/main" id="{17C31C63-23D7-2D2C-820F-C92AB4D59A42}"/>
              </a:ext>
            </a:extLst>
          </p:cNvPr>
          <p:cNvSpPr txBox="1"/>
          <p:nvPr/>
        </p:nvSpPr>
        <p:spPr>
          <a:xfrm>
            <a:off x="19388613" y="28946718"/>
            <a:ext cx="320922" cy="584775"/>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f</a:t>
            </a:r>
          </a:p>
        </p:txBody>
      </p:sp>
      <p:sp>
        <p:nvSpPr>
          <p:cNvPr id="63" name="TextBox 62">
            <a:extLst>
              <a:ext uri="{FF2B5EF4-FFF2-40B4-BE49-F238E27FC236}">
                <a16:creationId xmlns:a16="http://schemas.microsoft.com/office/drawing/2014/main" id="{7AEF35A3-4644-94C9-CAED-378D6402822E}"/>
              </a:ext>
            </a:extLst>
          </p:cNvPr>
          <p:cNvSpPr txBox="1"/>
          <p:nvPr/>
        </p:nvSpPr>
        <p:spPr>
          <a:xfrm>
            <a:off x="14154818" y="32652132"/>
            <a:ext cx="389850" cy="584775"/>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g</a:t>
            </a:r>
          </a:p>
        </p:txBody>
      </p:sp>
      <p:sp>
        <p:nvSpPr>
          <p:cNvPr id="64" name="TextBox 63">
            <a:extLst>
              <a:ext uri="{FF2B5EF4-FFF2-40B4-BE49-F238E27FC236}">
                <a16:creationId xmlns:a16="http://schemas.microsoft.com/office/drawing/2014/main" id="{D707AE5B-D41A-66D4-D156-94C60DCF166C}"/>
              </a:ext>
            </a:extLst>
          </p:cNvPr>
          <p:cNvSpPr txBox="1"/>
          <p:nvPr/>
        </p:nvSpPr>
        <p:spPr>
          <a:xfrm>
            <a:off x="19305359" y="32652132"/>
            <a:ext cx="389850" cy="584775"/>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h</a:t>
            </a:r>
          </a:p>
        </p:txBody>
      </p:sp>
      <p:pic>
        <p:nvPicPr>
          <p:cNvPr id="67" name="Picture 66" descr="Chart, scatter chart&#10;&#10;Description automatically generated">
            <a:extLst>
              <a:ext uri="{FF2B5EF4-FFF2-40B4-BE49-F238E27FC236}">
                <a16:creationId xmlns:a16="http://schemas.microsoft.com/office/drawing/2014/main" id="{2B268DB3-37A4-8B91-478E-16EE0E9876FE}"/>
              </a:ext>
            </a:extLst>
          </p:cNvPr>
          <p:cNvPicPr>
            <a:picLocks noChangeAspect="1"/>
          </p:cNvPicPr>
          <p:nvPr/>
        </p:nvPicPr>
        <p:blipFill rotWithShape="1">
          <a:blip r:embed="rId16">
            <a:extLst>
              <a:ext uri="{28A0092B-C50C-407E-A947-70E740481C1C}">
                <a14:useLocalDpi xmlns:a14="http://schemas.microsoft.com/office/drawing/2010/main" val="0"/>
              </a:ext>
            </a:extLst>
          </a:blip>
          <a:srcRect l="20843" t="20418" r="24535" b="20489"/>
          <a:stretch/>
        </p:blipFill>
        <p:spPr>
          <a:xfrm>
            <a:off x="14806821" y="21680751"/>
            <a:ext cx="3102348" cy="3122499"/>
          </a:xfrm>
          <a:prstGeom prst="rect">
            <a:avLst/>
          </a:prstGeom>
        </p:spPr>
      </p:pic>
      <p:pic>
        <p:nvPicPr>
          <p:cNvPr id="70" name="Picture 69" descr="Chart, scatter chart&#10;&#10;Description automatically generated">
            <a:extLst>
              <a:ext uri="{FF2B5EF4-FFF2-40B4-BE49-F238E27FC236}">
                <a16:creationId xmlns:a16="http://schemas.microsoft.com/office/drawing/2014/main" id="{AAFC2470-598E-B51E-30D7-ED28F5E663AB}"/>
              </a:ext>
            </a:extLst>
          </p:cNvPr>
          <p:cNvPicPr>
            <a:picLocks noChangeAspect="1"/>
          </p:cNvPicPr>
          <p:nvPr/>
        </p:nvPicPr>
        <p:blipFill rotWithShape="1">
          <a:blip r:embed="rId17">
            <a:extLst>
              <a:ext uri="{28A0092B-C50C-407E-A947-70E740481C1C}">
                <a14:useLocalDpi xmlns:a14="http://schemas.microsoft.com/office/drawing/2010/main" val="0"/>
              </a:ext>
            </a:extLst>
          </a:blip>
          <a:srcRect l="14870" t="19859" r="23878" b="16705"/>
          <a:stretch/>
        </p:blipFill>
        <p:spPr>
          <a:xfrm>
            <a:off x="19881009" y="21608414"/>
            <a:ext cx="3250804" cy="3132161"/>
          </a:xfrm>
          <a:prstGeom prst="rect">
            <a:avLst/>
          </a:prstGeom>
        </p:spPr>
      </p:pic>
      <p:pic>
        <p:nvPicPr>
          <p:cNvPr id="72" name="Picture 71" descr="Scatter chart&#10;&#10;Description automatically generated">
            <a:extLst>
              <a:ext uri="{FF2B5EF4-FFF2-40B4-BE49-F238E27FC236}">
                <a16:creationId xmlns:a16="http://schemas.microsoft.com/office/drawing/2014/main" id="{17FF49AE-4D5C-41EE-C7A8-E00F2BA0A842}"/>
              </a:ext>
            </a:extLst>
          </p:cNvPr>
          <p:cNvPicPr>
            <a:picLocks noChangeAspect="1"/>
          </p:cNvPicPr>
          <p:nvPr/>
        </p:nvPicPr>
        <p:blipFill rotWithShape="1">
          <a:blip r:embed="rId18">
            <a:extLst>
              <a:ext uri="{28A0092B-C50C-407E-A947-70E740481C1C}">
                <a14:useLocalDpi xmlns:a14="http://schemas.microsoft.com/office/drawing/2010/main" val="0"/>
              </a:ext>
            </a:extLst>
          </a:blip>
          <a:srcRect l="11397" t="19791" r="24515" b="15824"/>
          <a:stretch/>
        </p:blipFill>
        <p:spPr>
          <a:xfrm>
            <a:off x="14544668" y="25309321"/>
            <a:ext cx="3379685" cy="3158822"/>
          </a:xfrm>
          <a:prstGeom prst="rect">
            <a:avLst/>
          </a:prstGeom>
        </p:spPr>
      </p:pic>
      <p:pic>
        <p:nvPicPr>
          <p:cNvPr id="74" name="Picture 73" descr="Scatter chart&#10;&#10;Description automatically generated">
            <a:extLst>
              <a:ext uri="{FF2B5EF4-FFF2-40B4-BE49-F238E27FC236}">
                <a16:creationId xmlns:a16="http://schemas.microsoft.com/office/drawing/2014/main" id="{0D711EA9-85FA-FBB9-006D-3780DE7D1C00}"/>
              </a:ext>
            </a:extLst>
          </p:cNvPr>
          <p:cNvPicPr>
            <a:picLocks noChangeAspect="1"/>
          </p:cNvPicPr>
          <p:nvPr/>
        </p:nvPicPr>
        <p:blipFill rotWithShape="1">
          <a:blip r:embed="rId19">
            <a:extLst>
              <a:ext uri="{28A0092B-C50C-407E-A947-70E740481C1C}">
                <a14:useLocalDpi xmlns:a14="http://schemas.microsoft.com/office/drawing/2010/main" val="0"/>
              </a:ext>
            </a:extLst>
          </a:blip>
          <a:srcRect l="11614" t="13497" r="28914" b="20792"/>
          <a:stretch/>
        </p:blipFill>
        <p:spPr>
          <a:xfrm>
            <a:off x="20105282" y="25347514"/>
            <a:ext cx="3026531" cy="3111072"/>
          </a:xfrm>
          <a:prstGeom prst="rect">
            <a:avLst/>
          </a:prstGeom>
        </p:spPr>
      </p:pic>
      <p:pic>
        <p:nvPicPr>
          <p:cNvPr id="76" name="Picture 75" descr="Scatter chart&#10;&#10;Description automatically generated">
            <a:extLst>
              <a:ext uri="{FF2B5EF4-FFF2-40B4-BE49-F238E27FC236}">
                <a16:creationId xmlns:a16="http://schemas.microsoft.com/office/drawing/2014/main" id="{2BF08E23-94ED-AAEB-5EA9-13D837EF6D71}"/>
              </a:ext>
            </a:extLst>
          </p:cNvPr>
          <p:cNvPicPr>
            <a:picLocks noChangeAspect="1"/>
          </p:cNvPicPr>
          <p:nvPr/>
        </p:nvPicPr>
        <p:blipFill rotWithShape="1">
          <a:blip r:embed="rId20">
            <a:extLst>
              <a:ext uri="{28A0092B-C50C-407E-A947-70E740481C1C}">
                <a14:useLocalDpi xmlns:a14="http://schemas.microsoft.com/office/drawing/2010/main" val="0"/>
              </a:ext>
            </a:extLst>
          </a:blip>
          <a:srcRect l="16526" t="22131" r="25741" b="27654"/>
          <a:stretch/>
        </p:blipFill>
        <p:spPr>
          <a:xfrm>
            <a:off x="14646719" y="29067483"/>
            <a:ext cx="3772284" cy="3052462"/>
          </a:xfrm>
          <a:prstGeom prst="rect">
            <a:avLst/>
          </a:prstGeom>
        </p:spPr>
      </p:pic>
      <p:pic>
        <p:nvPicPr>
          <p:cNvPr id="78" name="Picture 77" descr="Scatter chart&#10;&#10;Description automatically generated">
            <a:extLst>
              <a:ext uri="{FF2B5EF4-FFF2-40B4-BE49-F238E27FC236}">
                <a16:creationId xmlns:a16="http://schemas.microsoft.com/office/drawing/2014/main" id="{6FA2B7EC-5159-AF0A-2B8C-A4FC5C373B55}"/>
              </a:ext>
            </a:extLst>
          </p:cNvPr>
          <p:cNvPicPr>
            <a:picLocks noChangeAspect="1"/>
          </p:cNvPicPr>
          <p:nvPr/>
        </p:nvPicPr>
        <p:blipFill rotWithShape="1">
          <a:blip r:embed="rId21">
            <a:extLst>
              <a:ext uri="{28A0092B-C50C-407E-A947-70E740481C1C}">
                <a14:useLocalDpi xmlns:a14="http://schemas.microsoft.com/office/drawing/2010/main" val="0"/>
              </a:ext>
            </a:extLst>
          </a:blip>
          <a:srcRect l="9199" t="24685" r="25394" b="21041"/>
          <a:stretch/>
        </p:blipFill>
        <p:spPr>
          <a:xfrm>
            <a:off x="19656520" y="29059964"/>
            <a:ext cx="3956640" cy="3054486"/>
          </a:xfrm>
          <a:prstGeom prst="rect">
            <a:avLst/>
          </a:prstGeom>
        </p:spPr>
      </p:pic>
      <p:pic>
        <p:nvPicPr>
          <p:cNvPr id="80" name="Picture 79" descr="A picture containing kite, flying, colorful, vector graphics&#10;&#10;Description automatically generated">
            <a:extLst>
              <a:ext uri="{FF2B5EF4-FFF2-40B4-BE49-F238E27FC236}">
                <a16:creationId xmlns:a16="http://schemas.microsoft.com/office/drawing/2014/main" id="{4E3DC36F-28EE-5A54-82BA-98BBCDDBCE75}"/>
              </a:ext>
            </a:extLst>
          </p:cNvPr>
          <p:cNvPicPr>
            <a:picLocks noChangeAspect="1"/>
          </p:cNvPicPr>
          <p:nvPr/>
        </p:nvPicPr>
        <p:blipFill rotWithShape="1">
          <a:blip r:embed="rId22">
            <a:extLst>
              <a:ext uri="{28A0092B-C50C-407E-A947-70E740481C1C}">
                <a14:useLocalDpi xmlns:a14="http://schemas.microsoft.com/office/drawing/2010/main" val="0"/>
              </a:ext>
            </a:extLst>
          </a:blip>
          <a:srcRect l="11612" t="19289" r="23755" b="31348"/>
          <a:stretch/>
        </p:blipFill>
        <p:spPr>
          <a:xfrm>
            <a:off x="14472782" y="32787795"/>
            <a:ext cx="4099038" cy="2912545"/>
          </a:xfrm>
          <a:prstGeom prst="rect">
            <a:avLst/>
          </a:prstGeom>
        </p:spPr>
      </p:pic>
      <p:pic>
        <p:nvPicPr>
          <p:cNvPr id="82" name="Picture 81" descr="Scatter chart&#10;&#10;Description automatically generated">
            <a:extLst>
              <a:ext uri="{FF2B5EF4-FFF2-40B4-BE49-F238E27FC236}">
                <a16:creationId xmlns:a16="http://schemas.microsoft.com/office/drawing/2014/main" id="{E394B619-71CC-FAF5-EFF5-B40387D8F2D2}"/>
              </a:ext>
            </a:extLst>
          </p:cNvPr>
          <p:cNvPicPr>
            <a:picLocks noChangeAspect="1"/>
          </p:cNvPicPr>
          <p:nvPr/>
        </p:nvPicPr>
        <p:blipFill rotWithShape="1">
          <a:blip r:embed="rId23">
            <a:extLst>
              <a:ext uri="{28A0092B-C50C-407E-A947-70E740481C1C}">
                <a14:useLocalDpi xmlns:a14="http://schemas.microsoft.com/office/drawing/2010/main" val="0"/>
              </a:ext>
            </a:extLst>
          </a:blip>
          <a:srcRect l="13417" t="30617" r="25429" b="33068"/>
          <a:stretch/>
        </p:blipFill>
        <p:spPr>
          <a:xfrm>
            <a:off x="19216936" y="33169355"/>
            <a:ext cx="4443702" cy="2454913"/>
          </a:xfrm>
          <a:prstGeom prst="rect">
            <a:avLst/>
          </a:prstGeom>
        </p:spPr>
      </p:pic>
      <p:sp>
        <p:nvSpPr>
          <p:cNvPr id="83" name="TextBox 82">
            <a:extLst>
              <a:ext uri="{FF2B5EF4-FFF2-40B4-BE49-F238E27FC236}">
                <a16:creationId xmlns:a16="http://schemas.microsoft.com/office/drawing/2014/main" id="{41641AF1-D016-B95F-7F7C-177004DA6378}"/>
              </a:ext>
            </a:extLst>
          </p:cNvPr>
          <p:cNvSpPr txBox="1"/>
          <p:nvPr/>
        </p:nvSpPr>
        <p:spPr>
          <a:xfrm>
            <a:off x="13213416" y="36161920"/>
            <a:ext cx="11678420" cy="1815882"/>
          </a:xfrm>
          <a:prstGeom prst="rect">
            <a:avLst/>
          </a:prstGeom>
          <a:noFill/>
        </p:spPr>
        <p:txBody>
          <a:bodyPr wrap="square" rtlCol="0">
            <a:spAutoFit/>
          </a:bodyPr>
          <a:lstStyle/>
          <a:p>
            <a:pPr algn="just"/>
            <a:r>
              <a:rPr lang="en-US" sz="2800" b="1" dirty="0">
                <a:latin typeface="Times New Roman" panose="02020603050405020304" pitchFamily="18" charset="0"/>
                <a:cs typeface="Times New Roman" panose="02020603050405020304" pitchFamily="18" charset="0"/>
              </a:rPr>
              <a:t>Figure 4. </a:t>
            </a:r>
            <a:r>
              <a:rPr lang="en-US" sz="2800" dirty="0">
                <a:latin typeface="Times New Roman" panose="02020603050405020304" pitchFamily="18" charset="0"/>
                <a:cs typeface="Times New Roman" panose="02020603050405020304" pitchFamily="18" charset="0"/>
              </a:rPr>
              <a:t>Molecules of APA and OXA, 25 of each, assembled in a cube in a vacuum and then allowed to interact.. Their aggregation progression is shown at time: (a) 0 ns. (b) 4 ns. (c) 8 ns. (d) 16 ns. (e) 28 ns. (f) 60 ns. (g) 109 ns. (h) 162 ns.</a:t>
            </a:r>
            <a:endParaRPr lang="en-US" sz="2800" b="1" dirty="0">
              <a:latin typeface="Times New Roman" panose="02020603050405020304" pitchFamily="18" charset="0"/>
              <a:cs typeface="Times New Roman" panose="02020603050405020304" pitchFamily="18" charset="0"/>
            </a:endParaRPr>
          </a:p>
        </p:txBody>
      </p:sp>
      <p:graphicFrame>
        <p:nvGraphicFramePr>
          <p:cNvPr id="85" name="Chart 84">
            <a:extLst>
              <a:ext uri="{FF2B5EF4-FFF2-40B4-BE49-F238E27FC236}">
                <a16:creationId xmlns:a16="http://schemas.microsoft.com/office/drawing/2014/main" id="{474A9601-194F-A57C-C8D8-4746451604C7}"/>
              </a:ext>
            </a:extLst>
          </p:cNvPr>
          <p:cNvGraphicFramePr>
            <a:graphicFrameLocks/>
          </p:cNvGraphicFramePr>
          <p:nvPr>
            <p:extLst>
              <p:ext uri="{D42A27DB-BD31-4B8C-83A1-F6EECF244321}">
                <p14:modId xmlns:p14="http://schemas.microsoft.com/office/powerpoint/2010/main" val="3083626551"/>
              </p:ext>
            </p:extLst>
          </p:nvPr>
        </p:nvGraphicFramePr>
        <p:xfrm>
          <a:off x="25432141" y="5805548"/>
          <a:ext cx="12095557" cy="5509200"/>
        </p:xfrm>
        <a:graphic>
          <a:graphicData uri="http://schemas.openxmlformats.org/drawingml/2006/chart">
            <c:chart xmlns:c="http://schemas.openxmlformats.org/drawingml/2006/chart" xmlns:r="http://schemas.openxmlformats.org/officeDocument/2006/relationships" r:id="rId24"/>
          </a:graphicData>
        </a:graphic>
      </p:graphicFrame>
      <p:sp>
        <p:nvSpPr>
          <p:cNvPr id="23" name="TextBox 22">
            <a:extLst>
              <a:ext uri="{FF2B5EF4-FFF2-40B4-BE49-F238E27FC236}">
                <a16:creationId xmlns:a16="http://schemas.microsoft.com/office/drawing/2014/main" id="{75484529-142F-341B-AD91-9E3778E92489}"/>
              </a:ext>
            </a:extLst>
          </p:cNvPr>
          <p:cNvSpPr txBox="1"/>
          <p:nvPr/>
        </p:nvSpPr>
        <p:spPr>
          <a:xfrm>
            <a:off x="25790978" y="21327616"/>
            <a:ext cx="11742821" cy="10926068"/>
          </a:xfrm>
          <a:prstGeom prst="rect">
            <a:avLst/>
          </a:prstGeom>
          <a:noFill/>
        </p:spPr>
        <p:txBody>
          <a:bodyPr wrap="square" rtlCol="0">
            <a:spAutoFit/>
          </a:bodyPr>
          <a:lstStyle/>
          <a:p>
            <a:pPr algn="just">
              <a:spcAft>
                <a:spcPts val="800"/>
              </a:spcAft>
            </a:pPr>
            <a:r>
              <a:rPr lang="en-US" sz="3200" dirty="0">
                <a:latin typeface="Times New Roman" panose="02020603050405020304" pitchFamily="18" charset="0"/>
                <a:ea typeface="Calibri" panose="020F0502020204030204" pitchFamily="34" charset="0"/>
                <a:cs typeface="Times New Roman" panose="02020603050405020304" pitchFamily="18" charset="0"/>
              </a:rPr>
              <a:t>Molecular Dynamics simulations have been used to predict the interactions between a drug, acetaminophen, and two co-crystallites, citric acid and oxalic acid. The complexes between these molecules were formed rapidly (15 ns) in vacuum simulations </a:t>
            </a:r>
            <a:r>
              <a:rPr lang="en-US" sz="3200" b="1" dirty="0">
                <a:latin typeface="Times New Roman" panose="02020603050405020304" pitchFamily="18" charset="0"/>
                <a:ea typeface="Calibri" panose="020F0502020204030204" pitchFamily="34" charset="0"/>
                <a:cs typeface="Times New Roman" panose="02020603050405020304" pitchFamily="18" charset="0"/>
              </a:rPr>
              <a:t>(Graph 1, 2)</a:t>
            </a:r>
            <a:r>
              <a:rPr lang="en-US" sz="3200" dirty="0">
                <a:latin typeface="Times New Roman" panose="02020603050405020304" pitchFamily="18" charset="0"/>
                <a:ea typeface="Calibri" panose="020F0502020204030204" pitchFamily="34" charset="0"/>
                <a:cs typeface="Times New Roman" panose="02020603050405020304" pitchFamily="18" charset="0"/>
              </a:rPr>
              <a:t>. Similar simulations done in water did not form complexes in the first 150 ns. This lack of complex formation in water is likely due to interactions between the drug and the co-crystallites with water, as well as the increase in viscosity (and decrease in diffusion) in water compared to vacuum. The complexes formed in the vacuum simulations provide a model for amorphous solid dispersions commonly used for delivery of drugs with poor aqueous solubility. This is increasingly prevalent as many drugs currently in development are highly hydrophobic. The structures of the amorphous predicted solids show domains within each complex that are only APA or only the co-crystallites </a:t>
            </a:r>
            <a:r>
              <a:rPr lang="en-US" sz="3200" b="1" dirty="0">
                <a:latin typeface="Times New Roman" panose="02020603050405020304" pitchFamily="18" charset="0"/>
                <a:ea typeface="Calibri" panose="020F0502020204030204" pitchFamily="34" charset="0"/>
                <a:cs typeface="Times New Roman" panose="02020603050405020304" pitchFamily="18" charset="0"/>
              </a:rPr>
              <a:t>(Figure 3, 4)</a:t>
            </a:r>
            <a:r>
              <a:rPr lang="en-US" sz="3200" dirty="0">
                <a:latin typeface="Times New Roman" panose="02020603050405020304" pitchFamily="18" charset="0"/>
                <a:ea typeface="Calibri" panose="020F0502020204030204" pitchFamily="34" charset="0"/>
                <a:cs typeface="Times New Roman" panose="02020603050405020304" pitchFamily="18" charset="0"/>
              </a:rPr>
              <a:t>. The co-crystal structures of these compounds have closest contacts in one direction of only APA or only the co-crystallite, suggesting that the structure for the amorphous solid nano-complexes may have some similar interaction to those seen in the perfect-order crystalline state. Now that we have developed a method for predicting the structures of amorphous solid dispersions, we can investigate the effect of different co-crystallites in drug dissolution.</a:t>
            </a:r>
            <a:endParaRPr lang="en-US" sz="3200" dirty="0">
              <a:latin typeface="Calibri" panose="020F0502020204030204" pitchFamily="34" charset="0"/>
              <a:ea typeface="Calibri" panose="020F0502020204030204" pitchFamily="34" charset="0"/>
              <a:cs typeface="Times New Roman" panose="02020603050405020304" pitchFamily="18" charset="0"/>
            </a:endParaRPr>
          </a:p>
        </p:txBody>
      </p:sp>
      <p:sp>
        <p:nvSpPr>
          <p:cNvPr id="75" name="TextBox 74">
            <a:extLst>
              <a:ext uri="{FF2B5EF4-FFF2-40B4-BE49-F238E27FC236}">
                <a16:creationId xmlns:a16="http://schemas.microsoft.com/office/drawing/2014/main" id="{E19365BB-9EF8-8B0D-8A77-A5CC5885F198}"/>
              </a:ext>
            </a:extLst>
          </p:cNvPr>
          <p:cNvSpPr txBox="1"/>
          <p:nvPr/>
        </p:nvSpPr>
        <p:spPr>
          <a:xfrm>
            <a:off x="652203" y="36592807"/>
            <a:ext cx="11928548" cy="1384995"/>
          </a:xfrm>
          <a:prstGeom prst="rect">
            <a:avLst/>
          </a:prstGeom>
          <a:noFill/>
        </p:spPr>
        <p:txBody>
          <a:bodyPr wrap="square" rtlCol="0">
            <a:spAutoFit/>
          </a:bodyPr>
          <a:lstStyle/>
          <a:p>
            <a:r>
              <a:rPr lang="en-US" sz="2800" b="1" dirty="0">
                <a:latin typeface="Times New Roman" panose="02020603050405020304" pitchFamily="18" charset="0"/>
                <a:cs typeface="Times New Roman" panose="02020603050405020304" pitchFamily="18" charset="0"/>
              </a:rPr>
              <a:t>Figure 2. </a:t>
            </a:r>
            <a:r>
              <a:rPr lang="en-US" sz="2800" dirty="0">
                <a:latin typeface="Times New Roman" panose="02020603050405020304" pitchFamily="18" charset="0"/>
                <a:cs typeface="Times New Roman" panose="02020603050405020304" pitchFamily="18" charset="0"/>
              </a:rPr>
              <a:t>(a) 25 APA molecules and 25 CIT molecules arranged in space in a cube at the beginning of the simulation. (b) The molecules aggregated into clusters after being allowed to move in space in a vacuum system.</a:t>
            </a:r>
          </a:p>
        </p:txBody>
      </p:sp>
      <p:graphicFrame>
        <p:nvGraphicFramePr>
          <p:cNvPr id="27" name="Chart 26">
            <a:extLst>
              <a:ext uri="{FF2B5EF4-FFF2-40B4-BE49-F238E27FC236}">
                <a16:creationId xmlns:a16="http://schemas.microsoft.com/office/drawing/2014/main" id="{B437E5D3-6456-F8D2-F36E-3A484B5EA987}"/>
              </a:ext>
            </a:extLst>
          </p:cNvPr>
          <p:cNvGraphicFramePr>
            <a:graphicFrameLocks/>
          </p:cNvGraphicFramePr>
          <p:nvPr>
            <p:extLst>
              <p:ext uri="{D42A27DB-BD31-4B8C-83A1-F6EECF244321}">
                <p14:modId xmlns:p14="http://schemas.microsoft.com/office/powerpoint/2010/main" val="4086262255"/>
              </p:ext>
            </p:extLst>
          </p:nvPr>
        </p:nvGraphicFramePr>
        <p:xfrm>
          <a:off x="25747566" y="13174858"/>
          <a:ext cx="11740892" cy="5509200"/>
        </p:xfrm>
        <a:graphic>
          <a:graphicData uri="http://schemas.openxmlformats.org/drawingml/2006/chart">
            <c:chart xmlns:c="http://schemas.openxmlformats.org/drawingml/2006/chart" xmlns:r="http://schemas.openxmlformats.org/officeDocument/2006/relationships" r:id="rId25"/>
          </a:graphicData>
        </a:graphic>
      </p:graphicFrame>
      <p:sp>
        <p:nvSpPr>
          <p:cNvPr id="29" name="TextBox 28">
            <a:extLst>
              <a:ext uri="{FF2B5EF4-FFF2-40B4-BE49-F238E27FC236}">
                <a16:creationId xmlns:a16="http://schemas.microsoft.com/office/drawing/2014/main" id="{35822F04-317D-0671-649D-F25236D185D8}"/>
              </a:ext>
            </a:extLst>
          </p:cNvPr>
          <p:cNvSpPr txBox="1"/>
          <p:nvPr/>
        </p:nvSpPr>
        <p:spPr>
          <a:xfrm>
            <a:off x="25790978" y="17993605"/>
            <a:ext cx="11697479" cy="1815882"/>
          </a:xfrm>
          <a:prstGeom prst="rect">
            <a:avLst/>
          </a:prstGeom>
          <a:noFill/>
        </p:spPr>
        <p:txBody>
          <a:bodyPr wrap="square" rtlCol="0">
            <a:spAutoFit/>
          </a:bodyPr>
          <a:lstStyle/>
          <a:p>
            <a:pPr algn="just"/>
            <a:r>
              <a:rPr lang="en-US" sz="2800" b="1" dirty="0">
                <a:latin typeface="Times New Roman" panose="02020603050405020304" pitchFamily="18" charset="0"/>
                <a:cs typeface="Times New Roman" panose="02020603050405020304" pitchFamily="18" charset="0"/>
              </a:rPr>
              <a:t>Graph 2. </a:t>
            </a:r>
            <a:r>
              <a:rPr lang="en-US" sz="2800" dirty="0">
                <a:latin typeface="Times New Roman" panose="02020603050405020304" pitchFamily="18" charset="0"/>
                <a:cs typeface="Times New Roman" panose="02020603050405020304" pitchFamily="18" charset="0"/>
              </a:rPr>
              <a:t>The number of atoms belonging to a cocrystallite molecule, CIT or OXA, within 5 </a:t>
            </a:r>
            <a:r>
              <a:rPr lang="en-US" sz="2800" b="0" i="0" u="none" strike="noStrike" kern="1200" baseline="0" dirty="0">
                <a:solidFill>
                  <a:schemeClr val="tx1"/>
                </a:solidFill>
                <a:latin typeface="Times New Roman" panose="02020603050405020304" pitchFamily="18" charset="0"/>
                <a:cs typeface="Times New Roman" panose="02020603050405020304" pitchFamily="18" charset="0"/>
              </a:rPr>
              <a:t>Å of any APA atoms. The OXA atoms come within 5 Å of APA less rapidly than CIT. </a:t>
            </a:r>
            <a:r>
              <a:rPr lang="en-US" sz="2800" dirty="0">
                <a:latin typeface="Times New Roman" panose="02020603050405020304" pitchFamily="18" charset="0"/>
                <a:cs typeface="Times New Roman" panose="02020603050405020304" pitchFamily="18" charset="0"/>
              </a:rPr>
              <a:t>This observation may be </a:t>
            </a:r>
            <a:r>
              <a:rPr lang="en-US" sz="2800" b="0" i="0" u="none" strike="noStrike" kern="1200" baseline="0" dirty="0">
                <a:solidFill>
                  <a:schemeClr val="tx1"/>
                </a:solidFill>
                <a:latin typeface="Times New Roman" panose="02020603050405020304" pitchFamily="18" charset="0"/>
                <a:cs typeface="Times New Roman" panose="02020603050405020304" pitchFamily="18" charset="0"/>
              </a:rPr>
              <a:t>because OXA has less reactive functional groups that CIT does, meaning it </a:t>
            </a:r>
            <a:r>
              <a:rPr lang="en-US" sz="2800" dirty="0">
                <a:latin typeface="Times New Roman" panose="02020603050405020304" pitchFamily="18" charset="0"/>
                <a:cs typeface="Times New Roman" panose="02020603050405020304" pitchFamily="18" charset="0"/>
              </a:rPr>
              <a:t>has less ways to interact with APA.</a:t>
            </a:r>
            <a:endParaRPr lang="en-US" sz="2800" b="1" dirty="0">
              <a:latin typeface="Times New Roman" panose="02020603050405020304" pitchFamily="18" charset="0"/>
              <a:cs typeface="Times New Roman" panose="02020603050405020304" pitchFamily="18" charset="0"/>
            </a:endParaRPr>
          </a:p>
        </p:txBody>
      </p:sp>
      <p:pic>
        <p:nvPicPr>
          <p:cNvPr id="31" name="Picture 30" descr="Scatter chart&#10;&#10;Description automatically generated with medium confidence">
            <a:extLst>
              <a:ext uri="{FF2B5EF4-FFF2-40B4-BE49-F238E27FC236}">
                <a16:creationId xmlns:a16="http://schemas.microsoft.com/office/drawing/2014/main" id="{FE70D147-B296-1E58-71D5-7F2CB3372468}"/>
              </a:ext>
            </a:extLst>
          </p:cNvPr>
          <p:cNvPicPr>
            <a:picLocks noChangeAspect="1"/>
          </p:cNvPicPr>
          <p:nvPr/>
        </p:nvPicPr>
        <p:blipFill rotWithShape="1">
          <a:blip r:embed="rId10">
            <a:extLst>
              <a:ext uri="{28A0092B-C50C-407E-A947-70E740481C1C}">
                <a14:useLocalDpi xmlns:a14="http://schemas.microsoft.com/office/drawing/2010/main" val="0"/>
              </a:ext>
            </a:extLst>
          </a:blip>
          <a:srcRect l="23477" t="12253" r="30196" b="13445"/>
          <a:stretch/>
        </p:blipFill>
        <p:spPr>
          <a:xfrm>
            <a:off x="20349075" y="5903705"/>
            <a:ext cx="2656325" cy="3141606"/>
          </a:xfrm>
          <a:prstGeom prst="rect">
            <a:avLst/>
          </a:prstGeom>
        </p:spPr>
      </p:pic>
      <p:sp>
        <p:nvSpPr>
          <p:cNvPr id="69" name="TextBox 68">
            <a:extLst>
              <a:ext uri="{FF2B5EF4-FFF2-40B4-BE49-F238E27FC236}">
                <a16:creationId xmlns:a16="http://schemas.microsoft.com/office/drawing/2014/main" id="{69EFED67-54F7-0C38-F8A5-4B9E19E11E42}"/>
              </a:ext>
            </a:extLst>
          </p:cNvPr>
          <p:cNvSpPr txBox="1"/>
          <p:nvPr/>
        </p:nvSpPr>
        <p:spPr>
          <a:xfrm>
            <a:off x="25675443" y="33058694"/>
            <a:ext cx="11928548" cy="4452501"/>
          </a:xfrm>
          <a:prstGeom prst="rect">
            <a:avLst/>
          </a:prstGeom>
          <a:noFill/>
        </p:spPr>
        <p:txBody>
          <a:bodyPr wrap="square" rtlCol="0">
            <a:spAutoFit/>
          </a:bodyPr>
          <a:lstStyle/>
          <a:p>
            <a:pPr marL="0" marR="0" algn="just">
              <a:spcBef>
                <a:spcPts val="0"/>
              </a:spcBef>
              <a:spcAft>
                <a:spcPts val="800"/>
              </a:spcAft>
            </a:pPr>
            <a:r>
              <a:rPr lang="en-US" sz="2700" dirty="0">
                <a:effectLst/>
                <a:latin typeface="Times New Roman" panose="02020603050405020304" pitchFamily="18" charset="0"/>
                <a:ea typeface="Times New Roman" panose="02020603050405020304" pitchFamily="18" charset="0"/>
              </a:rPr>
              <a:t>1. Agrawal S, </a:t>
            </a:r>
            <a:r>
              <a:rPr lang="en-US" sz="2700" dirty="0" err="1">
                <a:effectLst/>
                <a:latin typeface="Times New Roman" panose="02020603050405020304" pitchFamily="18" charset="0"/>
                <a:ea typeface="Times New Roman" panose="02020603050405020304" pitchFamily="18" charset="0"/>
              </a:rPr>
              <a:t>Khazaeni</a:t>
            </a:r>
            <a:r>
              <a:rPr lang="en-US" sz="2700" dirty="0">
                <a:effectLst/>
                <a:latin typeface="Times New Roman" panose="02020603050405020304" pitchFamily="18" charset="0"/>
                <a:ea typeface="Times New Roman" panose="02020603050405020304" pitchFamily="18" charset="0"/>
              </a:rPr>
              <a:t> B. </a:t>
            </a:r>
            <a:r>
              <a:rPr lang="en-US" sz="2700" i="1" dirty="0">
                <a:effectLst/>
                <a:latin typeface="Times New Roman" panose="02020603050405020304" pitchFamily="18" charset="0"/>
                <a:ea typeface="Times New Roman" panose="02020603050405020304" pitchFamily="18" charset="0"/>
              </a:rPr>
              <a:t>Acetaminophen Toxicity. </a:t>
            </a:r>
            <a:r>
              <a:rPr lang="en-US" sz="2700" dirty="0" err="1">
                <a:effectLst/>
                <a:latin typeface="Times New Roman" panose="02020603050405020304" pitchFamily="18" charset="0"/>
                <a:ea typeface="Times New Roman" panose="02020603050405020304" pitchFamily="18" charset="0"/>
              </a:rPr>
              <a:t>StatPearls</a:t>
            </a:r>
            <a:r>
              <a:rPr lang="en-US" sz="2700" dirty="0">
                <a:effectLst/>
                <a:latin typeface="Times New Roman" panose="02020603050405020304" pitchFamily="18" charset="0"/>
                <a:ea typeface="Times New Roman" panose="02020603050405020304" pitchFamily="18" charset="0"/>
              </a:rPr>
              <a:t>. Treasure Island (FL): </a:t>
            </a:r>
            <a:r>
              <a:rPr lang="en-US" sz="2700" dirty="0" err="1">
                <a:effectLst/>
                <a:latin typeface="Times New Roman" panose="02020603050405020304" pitchFamily="18" charset="0"/>
                <a:ea typeface="Times New Roman" panose="02020603050405020304" pitchFamily="18" charset="0"/>
              </a:rPr>
              <a:t>StatPearls</a:t>
            </a:r>
            <a:r>
              <a:rPr lang="en-US" sz="2700" dirty="0">
                <a:effectLst/>
                <a:latin typeface="Times New Roman" panose="02020603050405020304" pitchFamily="18" charset="0"/>
                <a:ea typeface="Times New Roman" panose="02020603050405020304" pitchFamily="18" charset="0"/>
              </a:rPr>
              <a:t> Publishing; 2022 Jan. </a:t>
            </a:r>
            <a:r>
              <a:rPr lang="en-US" sz="2700" dirty="0">
                <a:solidFill>
                  <a:srgbClr val="1155CC"/>
                </a:solidFill>
                <a:effectLst/>
                <a:latin typeface="Times New Roman" panose="02020603050405020304" pitchFamily="18" charset="0"/>
                <a:ea typeface="Times New Roman" panose="02020603050405020304" pitchFamily="18" charset="0"/>
                <a:hlinkClick r:id="rId26"/>
              </a:rPr>
              <a:t>https://www.ncbi.nlm.nih.gov/books/NBK441917/</a:t>
            </a:r>
            <a:r>
              <a:rPr lang="en-US" sz="2700" dirty="0">
                <a:effectLst/>
              </a:rPr>
              <a:t> </a:t>
            </a:r>
            <a:endParaRPr lang="en-US" sz="2700" i="0" u="none" strike="noStrike" dirty="0">
              <a:solidFill>
                <a:srgbClr val="000000"/>
              </a:solidFill>
              <a:effectLst/>
              <a:latin typeface="Times New Roman" panose="02020603050405020304" pitchFamily="18" charset="0"/>
              <a:cs typeface="Times New Roman" panose="02020603050405020304" pitchFamily="18" charset="0"/>
            </a:endParaRPr>
          </a:p>
          <a:p>
            <a:pPr marL="0" marR="0" algn="just">
              <a:spcBef>
                <a:spcPts val="0"/>
              </a:spcBef>
              <a:spcAft>
                <a:spcPts val="800"/>
              </a:spcAft>
            </a:pPr>
            <a:r>
              <a:rPr lang="en-US" sz="2700" i="0" u="none" strike="noStrike" dirty="0">
                <a:solidFill>
                  <a:srgbClr val="000000"/>
                </a:solidFill>
                <a:effectLst/>
                <a:latin typeface="Times New Roman" panose="02020603050405020304" pitchFamily="18" charset="0"/>
                <a:cs typeface="Times New Roman" panose="02020603050405020304" pitchFamily="18" charset="0"/>
              </a:rPr>
              <a:t>2. L. Martínez, R. Andrade, E. G. Birgin, J. M. Martínez. Packmol: A package for building initial configurations for molecular dynamics simulations. </a:t>
            </a:r>
            <a:r>
              <a:rPr lang="en-US" sz="2700" i="1" u="none" strike="noStrike" dirty="0">
                <a:solidFill>
                  <a:srgbClr val="000000"/>
                </a:solidFill>
                <a:effectLst/>
                <a:latin typeface="Times New Roman" panose="02020603050405020304" pitchFamily="18" charset="0"/>
                <a:cs typeface="Times New Roman" panose="02020603050405020304" pitchFamily="18" charset="0"/>
              </a:rPr>
              <a:t>Journal of Computational Chemistry</a:t>
            </a:r>
            <a:r>
              <a:rPr lang="en-US" sz="2700" i="0" u="none" strike="noStrike" dirty="0">
                <a:solidFill>
                  <a:srgbClr val="000000"/>
                </a:solidFill>
                <a:effectLst/>
                <a:latin typeface="Times New Roman" panose="02020603050405020304" pitchFamily="18" charset="0"/>
                <a:cs typeface="Times New Roman" panose="02020603050405020304" pitchFamily="18" charset="0"/>
              </a:rPr>
              <a:t>, 30(13):2157-2164, 2009. </a:t>
            </a:r>
          </a:p>
          <a:p>
            <a:pPr algn="just"/>
            <a:r>
              <a:rPr lang="en-US" sz="2700" u="none" strike="noStrike" dirty="0">
                <a:effectLst/>
                <a:latin typeface="Times New Roman" panose="02020603050405020304" pitchFamily="18" charset="0"/>
                <a:ea typeface="Times New Roman" panose="02020603050405020304" pitchFamily="18" charset="0"/>
                <a:cs typeface="Times New Roman" panose="02020603050405020304" pitchFamily="18" charset="0"/>
              </a:rPr>
              <a:t>3. Humphrey, W., Dalke, A,. Shulten, K. (1996) VMD - Visual Molecular Dynamics. J. </a:t>
            </a:r>
            <a:r>
              <a:rPr lang="en-US" sz="2700" i="1" u="none" strike="noStrike" dirty="0">
                <a:effectLst/>
                <a:latin typeface="Times New Roman" panose="02020603050405020304" pitchFamily="18" charset="0"/>
                <a:ea typeface="Times New Roman" panose="02020603050405020304" pitchFamily="18" charset="0"/>
                <a:cs typeface="Times New Roman" panose="02020603050405020304" pitchFamily="18" charset="0"/>
              </a:rPr>
              <a:t>Molec. Graphics</a:t>
            </a:r>
            <a:r>
              <a:rPr lang="en-US" sz="2700" u="none" strike="noStrike" dirty="0">
                <a:effectLst/>
                <a:latin typeface="Times New Roman" panose="02020603050405020304" pitchFamily="18" charset="0"/>
                <a:ea typeface="Times New Roman" panose="02020603050405020304" pitchFamily="18" charset="0"/>
                <a:cs typeface="Times New Roman" panose="02020603050405020304" pitchFamily="18" charset="0"/>
              </a:rPr>
              <a:t>. 14, 33-38</a:t>
            </a:r>
            <a:endParaRPr lang="en-US" sz="2700" u="none" strike="noStrike" dirty="0">
              <a:effectLst/>
              <a:latin typeface="Times New Roman" panose="02020603050405020304" pitchFamily="18" charset="0"/>
              <a:ea typeface="Arial" panose="020B0604020202020204" pitchFamily="34" charset="0"/>
              <a:cs typeface="Times New Roman" panose="02020603050405020304" pitchFamily="18" charset="0"/>
            </a:endParaRPr>
          </a:p>
          <a:p>
            <a:pPr algn="just"/>
            <a:r>
              <a:rPr lang="en-US" sz="2700" u="none" strike="noStrike" dirty="0">
                <a:effectLst/>
                <a:latin typeface="Times New Roman" panose="02020603050405020304" pitchFamily="18" charset="0"/>
                <a:ea typeface="Times New Roman" panose="02020603050405020304" pitchFamily="18" charset="0"/>
                <a:cs typeface="Times New Roman" panose="02020603050405020304" pitchFamily="18" charset="0"/>
              </a:rPr>
              <a:t>4. Phillips, J. C., Braun, R., Wang, W., Gumbart, J., Tajkhorshid, E., Villa, E., Chipot, C., Skeel, R.D., Kale, L. Schulten, K. (2005) Scalable molecular dynamics with NAMD. J. </a:t>
            </a:r>
            <a:r>
              <a:rPr lang="en-US" sz="2700" i="1" u="none" strike="noStrike" dirty="0">
                <a:effectLst/>
                <a:latin typeface="Times New Roman" panose="02020603050405020304" pitchFamily="18" charset="0"/>
                <a:ea typeface="Times New Roman" panose="02020603050405020304" pitchFamily="18" charset="0"/>
                <a:cs typeface="Times New Roman" panose="02020603050405020304" pitchFamily="18" charset="0"/>
              </a:rPr>
              <a:t>Comp. Chem.</a:t>
            </a:r>
            <a:r>
              <a:rPr lang="en-US" sz="2700" u="none" strike="noStrike" dirty="0">
                <a:effectLst/>
                <a:latin typeface="Times New Roman" panose="02020603050405020304" pitchFamily="18" charset="0"/>
                <a:ea typeface="Times New Roman" panose="02020603050405020304" pitchFamily="18" charset="0"/>
                <a:cs typeface="Times New Roman" panose="02020603050405020304" pitchFamily="18" charset="0"/>
              </a:rPr>
              <a:t> 26, 1781-1802</a:t>
            </a:r>
            <a:endParaRPr lang="en-US" sz="2700" u="none" strike="noStrike" dirty="0">
              <a:effectLst/>
              <a:latin typeface="Times New Roman" panose="02020603050405020304" pitchFamily="18"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1679061296"/>
      </p:ext>
    </p:extLst>
  </p:cSld>
  <p:clrMapOvr>
    <a:masterClrMapping/>
  </p:clrMapOvr>
  <p:extLst>
    <p:ext uri="{6950BFC3-D8DA-4A85-94F7-54DA5524770B}">
      <p188:commentRel xmlns:p188="http://schemas.microsoft.com/office/powerpoint/2018/8/main" r:id="rId3"/>
    </p:ext>
  </p:extLs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24752</TotalTime>
  <Words>1284</Words>
  <Application>Microsoft Macintosh PowerPoint</Application>
  <PresentationFormat>Custom</PresentationFormat>
  <Paragraphs>49</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Calibri Light</vt:lpstr>
      <vt:lpstr>Times New Roman</vt:lpstr>
      <vt:lpstr>Office Theme</vt:lpstr>
      <vt:lpstr>Simulations of the Interactions of Acetaminophen and Various Co-Crystallites Lauren Thompson and Kenneth W. Olsen Department of Chemistry and Biochemistry, Loyola University Chicago 1068 West Sheridan Rd, Chicago, IL 60626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Simulations of Surfactant-Celecoxib Nanocrystal Interactions Caitlyn Smith, Maryana Gogol and Kenneth W. Olsen Department of Chemistry and Biochemistry, Loyola University Chicago 1068 west Sheridan Rd, Chicago, IL 60626</dc:title>
  <dc:creator>Caitlyn Smith</dc:creator>
  <cp:lastModifiedBy>Thompson, Lauren</cp:lastModifiedBy>
  <cp:revision>114</cp:revision>
  <dcterms:created xsi:type="dcterms:W3CDTF">2019-10-02T17:10:36Z</dcterms:created>
  <dcterms:modified xsi:type="dcterms:W3CDTF">2023-04-16T01:28:00Z</dcterms:modified>
</cp:coreProperties>
</file>