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"/>
  </p:notesMasterIdLst>
  <p:sldIdLst>
    <p:sldId id="257" r:id="rId2"/>
  </p:sldIdLst>
  <p:sldSz cx="38404800" cy="38404800"/>
  <p:notesSz cx="9144000" cy="6858000"/>
  <p:defaultTextStyle>
    <a:defPPr>
      <a:defRPr lang="en-US"/>
    </a:defPPr>
    <a:lvl1pPr marL="0" algn="l" defTabSz="3446892" rtl="0" eaLnBrk="1" latinLnBrk="0" hangingPunct="1">
      <a:defRPr sz="6838" kern="1200">
        <a:solidFill>
          <a:schemeClr val="tx1"/>
        </a:solidFill>
        <a:latin typeface="+mn-lt"/>
        <a:ea typeface="+mn-ea"/>
        <a:cs typeface="+mn-cs"/>
      </a:defRPr>
    </a:lvl1pPr>
    <a:lvl2pPr marL="1723446" algn="l" defTabSz="3446892" rtl="0" eaLnBrk="1" latinLnBrk="0" hangingPunct="1">
      <a:defRPr sz="6838" kern="1200">
        <a:solidFill>
          <a:schemeClr val="tx1"/>
        </a:solidFill>
        <a:latin typeface="+mn-lt"/>
        <a:ea typeface="+mn-ea"/>
        <a:cs typeface="+mn-cs"/>
      </a:defRPr>
    </a:lvl2pPr>
    <a:lvl3pPr marL="3446892" algn="l" defTabSz="3446892" rtl="0" eaLnBrk="1" latinLnBrk="0" hangingPunct="1">
      <a:defRPr sz="6838" kern="1200">
        <a:solidFill>
          <a:schemeClr val="tx1"/>
        </a:solidFill>
        <a:latin typeface="+mn-lt"/>
        <a:ea typeface="+mn-ea"/>
        <a:cs typeface="+mn-cs"/>
      </a:defRPr>
    </a:lvl3pPr>
    <a:lvl4pPr marL="5170337" algn="l" defTabSz="3446892" rtl="0" eaLnBrk="1" latinLnBrk="0" hangingPunct="1">
      <a:defRPr sz="6838" kern="1200">
        <a:solidFill>
          <a:schemeClr val="tx1"/>
        </a:solidFill>
        <a:latin typeface="+mn-lt"/>
        <a:ea typeface="+mn-ea"/>
        <a:cs typeface="+mn-cs"/>
      </a:defRPr>
    </a:lvl4pPr>
    <a:lvl5pPr marL="6893782" algn="l" defTabSz="3446892" rtl="0" eaLnBrk="1" latinLnBrk="0" hangingPunct="1">
      <a:defRPr sz="6838" kern="1200">
        <a:solidFill>
          <a:schemeClr val="tx1"/>
        </a:solidFill>
        <a:latin typeface="+mn-lt"/>
        <a:ea typeface="+mn-ea"/>
        <a:cs typeface="+mn-cs"/>
      </a:defRPr>
    </a:lvl5pPr>
    <a:lvl6pPr marL="8617227" algn="l" defTabSz="3446892" rtl="0" eaLnBrk="1" latinLnBrk="0" hangingPunct="1">
      <a:defRPr sz="6838" kern="1200">
        <a:solidFill>
          <a:schemeClr val="tx1"/>
        </a:solidFill>
        <a:latin typeface="+mn-lt"/>
        <a:ea typeface="+mn-ea"/>
        <a:cs typeface="+mn-cs"/>
      </a:defRPr>
    </a:lvl6pPr>
    <a:lvl7pPr marL="10340672" algn="l" defTabSz="3446892" rtl="0" eaLnBrk="1" latinLnBrk="0" hangingPunct="1">
      <a:defRPr sz="6838" kern="1200">
        <a:solidFill>
          <a:schemeClr val="tx1"/>
        </a:solidFill>
        <a:latin typeface="+mn-lt"/>
        <a:ea typeface="+mn-ea"/>
        <a:cs typeface="+mn-cs"/>
      </a:defRPr>
    </a:lvl7pPr>
    <a:lvl8pPr marL="12064120" algn="l" defTabSz="3446892" rtl="0" eaLnBrk="1" latinLnBrk="0" hangingPunct="1">
      <a:defRPr sz="6838" kern="1200">
        <a:solidFill>
          <a:schemeClr val="tx1"/>
        </a:solidFill>
        <a:latin typeface="+mn-lt"/>
        <a:ea typeface="+mn-ea"/>
        <a:cs typeface="+mn-cs"/>
      </a:defRPr>
    </a:lvl8pPr>
    <a:lvl9pPr marL="13787566" algn="l" defTabSz="3446892" rtl="0" eaLnBrk="1" latinLnBrk="0" hangingPunct="1">
      <a:defRPr sz="68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 userDrawn="1">
          <p15:clr>
            <a:srgbClr val="A4A3A4"/>
          </p15:clr>
        </p15:guide>
        <p15:guide id="2" pos="120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E1FD2-BFC3-46D0-AA52-0A7E6FE9E8BD}" v="97" dt="2023-04-13T04:13:31.442"/>
    <p1510:client id="{EC292CC6-00B8-4677-AA92-DAF7CB690B54}" v="1" dt="2023-04-13T17:26:00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3739" autoAdjust="0"/>
  </p:normalViewPr>
  <p:slideViewPr>
    <p:cSldViewPr>
      <p:cViewPr>
        <p:scale>
          <a:sx n="66" d="100"/>
          <a:sy n="66" d="100"/>
        </p:scale>
        <p:origin x="-4920" y="-774"/>
      </p:cViewPr>
      <p:guideLst>
        <p:guide orient="horz" pos="12096"/>
        <p:guide pos="120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160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Furman" userId="0b2fa1f3a32f3565" providerId="LiveId" clId="{28CE1FD2-BFC3-46D0-AA52-0A7E6FE9E8BD}"/>
    <pc:docChg chg="undo redo custSel modSld">
      <pc:chgData name="Patrick Furman" userId="0b2fa1f3a32f3565" providerId="LiveId" clId="{28CE1FD2-BFC3-46D0-AA52-0A7E6FE9E8BD}" dt="2023-04-13T13:27:56.266" v="1760" actId="20577"/>
      <pc:docMkLst>
        <pc:docMk/>
      </pc:docMkLst>
      <pc:sldChg chg="addSp delSp modSp mod">
        <pc:chgData name="Patrick Furman" userId="0b2fa1f3a32f3565" providerId="LiveId" clId="{28CE1FD2-BFC3-46D0-AA52-0A7E6FE9E8BD}" dt="2023-04-13T13:27:56.266" v="1760" actId="20577"/>
        <pc:sldMkLst>
          <pc:docMk/>
          <pc:sldMk cId="1027765618" sldId="257"/>
        </pc:sldMkLst>
        <pc:spChg chg="mod">
          <ac:chgData name="Patrick Furman" userId="0b2fa1f3a32f3565" providerId="LiveId" clId="{28CE1FD2-BFC3-46D0-AA52-0A7E6FE9E8BD}" dt="2023-04-13T13:25:19.400" v="1661" actId="14100"/>
          <ac:spMkLst>
            <pc:docMk/>
            <pc:sldMk cId="1027765618" sldId="257"/>
            <ac:spMk id="9" creationId="{A0A09DA0-CCB6-1DF7-7AC0-173CDBDD1D5A}"/>
          </ac:spMkLst>
        </pc:spChg>
        <pc:spChg chg="mod">
          <ac:chgData name="Patrick Furman" userId="0b2fa1f3a32f3565" providerId="LiveId" clId="{28CE1FD2-BFC3-46D0-AA52-0A7E6FE9E8BD}" dt="2023-04-13T03:27:52.159" v="715" actId="1076"/>
          <ac:spMkLst>
            <pc:docMk/>
            <pc:sldMk cId="1027765618" sldId="257"/>
            <ac:spMk id="12" creationId="{A17338F8-E78B-74C0-9864-D6A1F2275004}"/>
          </ac:spMkLst>
        </pc:spChg>
        <pc:spChg chg="mod">
          <ac:chgData name="Patrick Furman" userId="0b2fa1f3a32f3565" providerId="LiveId" clId="{28CE1FD2-BFC3-46D0-AA52-0A7E6FE9E8BD}" dt="2023-04-13T13:27:56.266" v="1760" actId="20577"/>
          <ac:spMkLst>
            <pc:docMk/>
            <pc:sldMk cId="1027765618" sldId="257"/>
            <ac:spMk id="16" creationId="{BF4FDDF6-AE2C-CAEE-93D6-741FB8033EBD}"/>
          </ac:spMkLst>
        </pc:spChg>
        <pc:spChg chg="add del">
          <ac:chgData name="Patrick Furman" userId="0b2fa1f3a32f3565" providerId="LiveId" clId="{28CE1FD2-BFC3-46D0-AA52-0A7E6FE9E8BD}" dt="2023-04-12T16:44:54.351" v="4" actId="22"/>
          <ac:spMkLst>
            <pc:docMk/>
            <pc:sldMk cId="1027765618" sldId="257"/>
            <ac:spMk id="17" creationId="{65CA0EB9-E9B8-9563-BA7E-EB2607B8CD6D}"/>
          </ac:spMkLst>
        </pc:spChg>
        <pc:spChg chg="add mod">
          <ac:chgData name="Patrick Furman" userId="0b2fa1f3a32f3565" providerId="LiveId" clId="{28CE1FD2-BFC3-46D0-AA52-0A7E6FE9E8BD}" dt="2023-04-13T03:42:14.289" v="721" actId="20577"/>
          <ac:spMkLst>
            <pc:docMk/>
            <pc:sldMk cId="1027765618" sldId="257"/>
            <ac:spMk id="17" creationId="{DB8A3129-6B97-9838-C417-1E1614740028}"/>
          </ac:spMkLst>
        </pc:spChg>
        <pc:spChg chg="add mod">
          <ac:chgData name="Patrick Furman" userId="0b2fa1f3a32f3565" providerId="LiveId" clId="{28CE1FD2-BFC3-46D0-AA52-0A7E6FE9E8BD}" dt="2023-04-13T03:42:22.598" v="725" actId="20577"/>
          <ac:spMkLst>
            <pc:docMk/>
            <pc:sldMk cId="1027765618" sldId="257"/>
            <ac:spMk id="18" creationId="{2AFAC297-491E-79BC-DDFA-546A85984F1A}"/>
          </ac:spMkLst>
        </pc:spChg>
        <pc:spChg chg="add del">
          <ac:chgData name="Patrick Furman" userId="0b2fa1f3a32f3565" providerId="LiveId" clId="{28CE1FD2-BFC3-46D0-AA52-0A7E6FE9E8BD}" dt="2023-04-12T16:44:59.859" v="6" actId="22"/>
          <ac:spMkLst>
            <pc:docMk/>
            <pc:sldMk cId="1027765618" sldId="257"/>
            <ac:spMk id="20" creationId="{00DC04F0-FF5E-A800-BCDD-DB2C1BEE06F5}"/>
          </ac:spMkLst>
        </pc:spChg>
        <pc:spChg chg="add mod">
          <ac:chgData name="Patrick Furman" userId="0b2fa1f3a32f3565" providerId="LiveId" clId="{28CE1FD2-BFC3-46D0-AA52-0A7E6FE9E8BD}" dt="2023-04-13T03:43:38.158" v="752" actId="114"/>
          <ac:spMkLst>
            <pc:docMk/>
            <pc:sldMk cId="1027765618" sldId="257"/>
            <ac:spMk id="20" creationId="{16D42EBF-1157-5ACC-8F6F-0A4A7EA36087}"/>
          </ac:spMkLst>
        </pc:spChg>
        <pc:spChg chg="add mod">
          <ac:chgData name="Patrick Furman" userId="0b2fa1f3a32f3565" providerId="LiveId" clId="{28CE1FD2-BFC3-46D0-AA52-0A7E6FE9E8BD}" dt="2023-04-12T16:55:26.547" v="77" actId="14100"/>
          <ac:spMkLst>
            <pc:docMk/>
            <pc:sldMk cId="1027765618" sldId="257"/>
            <ac:spMk id="22" creationId="{0E1F37AD-434B-D430-B2A2-6044C92CB9EE}"/>
          </ac:spMkLst>
        </pc:spChg>
        <pc:spChg chg="add mod">
          <ac:chgData name="Patrick Furman" userId="0b2fa1f3a32f3565" providerId="LiveId" clId="{28CE1FD2-BFC3-46D0-AA52-0A7E6FE9E8BD}" dt="2023-04-13T13:26:03.602" v="1668" actId="1076"/>
          <ac:spMkLst>
            <pc:docMk/>
            <pc:sldMk cId="1027765618" sldId="257"/>
            <ac:spMk id="26" creationId="{154831E9-5069-C953-1688-F114FF2D3513}"/>
          </ac:spMkLst>
        </pc:spChg>
        <pc:spChg chg="add mod">
          <ac:chgData name="Patrick Furman" userId="0b2fa1f3a32f3565" providerId="LiveId" clId="{28CE1FD2-BFC3-46D0-AA52-0A7E6FE9E8BD}" dt="2023-04-13T13:25:53.969" v="1666" actId="1076"/>
          <ac:spMkLst>
            <pc:docMk/>
            <pc:sldMk cId="1027765618" sldId="257"/>
            <ac:spMk id="28" creationId="{D9F97D67-91C8-BB2F-34BC-6DEC378D281F}"/>
          </ac:spMkLst>
        </pc:spChg>
        <pc:spChg chg="add mod">
          <ac:chgData name="Patrick Furman" userId="0b2fa1f3a32f3565" providerId="LiveId" clId="{28CE1FD2-BFC3-46D0-AA52-0A7E6FE9E8BD}" dt="2023-04-13T13:25:43.037" v="1664" actId="1076"/>
          <ac:spMkLst>
            <pc:docMk/>
            <pc:sldMk cId="1027765618" sldId="257"/>
            <ac:spMk id="29" creationId="{130A4C06-F720-37B4-4ABB-0D40450B14D4}"/>
          </ac:spMkLst>
        </pc:spChg>
        <pc:spChg chg="add mod">
          <ac:chgData name="Patrick Furman" userId="0b2fa1f3a32f3565" providerId="LiveId" clId="{28CE1FD2-BFC3-46D0-AA52-0A7E6FE9E8BD}" dt="2023-04-13T03:45:05.030" v="781" actId="20577"/>
          <ac:spMkLst>
            <pc:docMk/>
            <pc:sldMk cId="1027765618" sldId="257"/>
            <ac:spMk id="31" creationId="{91CE9A35-FEAB-E088-E050-5C2F14B1C1D0}"/>
          </ac:spMkLst>
        </pc:spChg>
        <pc:spChg chg="add mod">
          <ac:chgData name="Patrick Furman" userId="0b2fa1f3a32f3565" providerId="LiveId" clId="{28CE1FD2-BFC3-46D0-AA52-0A7E6FE9E8BD}" dt="2023-04-13T03:45:15.382" v="786" actId="114"/>
          <ac:spMkLst>
            <pc:docMk/>
            <pc:sldMk cId="1027765618" sldId="257"/>
            <ac:spMk id="32" creationId="{A121AD81-1459-2D68-DB20-5EF1274DEB5A}"/>
          </ac:spMkLst>
        </pc:spChg>
        <pc:spChg chg="add mod">
          <ac:chgData name="Patrick Furman" userId="0b2fa1f3a32f3565" providerId="LiveId" clId="{28CE1FD2-BFC3-46D0-AA52-0A7E6FE9E8BD}" dt="2023-04-13T04:13:31.442" v="824" actId="114"/>
          <ac:spMkLst>
            <pc:docMk/>
            <pc:sldMk cId="1027765618" sldId="257"/>
            <ac:spMk id="33" creationId="{FE971192-A9D1-DDE1-E429-F642CF90A625}"/>
          </ac:spMkLst>
        </pc:spChg>
        <pc:spChg chg="add mod">
          <ac:chgData name="Patrick Furman" userId="0b2fa1f3a32f3565" providerId="LiveId" clId="{28CE1FD2-BFC3-46D0-AA52-0A7E6FE9E8BD}" dt="2023-04-13T03:46:21.448" v="796" actId="20577"/>
          <ac:spMkLst>
            <pc:docMk/>
            <pc:sldMk cId="1027765618" sldId="257"/>
            <ac:spMk id="34" creationId="{38BF3B01-7F57-59A4-8005-AB1A185647C3}"/>
          </ac:spMkLst>
        </pc:spChg>
        <pc:spChg chg="add mod">
          <ac:chgData name="Patrick Furman" userId="0b2fa1f3a32f3565" providerId="LiveId" clId="{28CE1FD2-BFC3-46D0-AA52-0A7E6FE9E8BD}" dt="2023-04-13T03:46:34.198" v="800" actId="20577"/>
          <ac:spMkLst>
            <pc:docMk/>
            <pc:sldMk cId="1027765618" sldId="257"/>
            <ac:spMk id="35" creationId="{D4AED648-1D67-74DD-F4D7-4691DC69A1F4}"/>
          </ac:spMkLst>
        </pc:spChg>
        <pc:spChg chg="add mod">
          <ac:chgData name="Patrick Furman" userId="0b2fa1f3a32f3565" providerId="LiveId" clId="{28CE1FD2-BFC3-46D0-AA52-0A7E6FE9E8BD}" dt="2023-04-13T03:46:56.943" v="806" actId="1076"/>
          <ac:spMkLst>
            <pc:docMk/>
            <pc:sldMk cId="1027765618" sldId="257"/>
            <ac:spMk id="36" creationId="{797D44FB-EB6D-C3C4-1552-5AD85A3DDD29}"/>
          </ac:spMkLst>
        </pc:spChg>
        <pc:spChg chg="add del mod">
          <ac:chgData name="Patrick Furman" userId="0b2fa1f3a32f3565" providerId="LiveId" clId="{28CE1FD2-BFC3-46D0-AA52-0A7E6FE9E8BD}" dt="2023-04-13T03:47:10.907" v="810" actId="478"/>
          <ac:spMkLst>
            <pc:docMk/>
            <pc:sldMk cId="1027765618" sldId="257"/>
            <ac:spMk id="37" creationId="{A36835C6-3D58-D5BD-7DFA-81DBB7E5A4FB}"/>
          </ac:spMkLst>
        </pc:spChg>
        <pc:spChg chg="mod">
          <ac:chgData name="Patrick Furman" userId="0b2fa1f3a32f3565" providerId="LiveId" clId="{28CE1FD2-BFC3-46D0-AA52-0A7E6FE9E8BD}" dt="2023-04-13T13:26:50.031" v="1676" actId="403"/>
          <ac:spMkLst>
            <pc:docMk/>
            <pc:sldMk cId="1027765618" sldId="257"/>
            <ac:spMk id="38" creationId="{00000000-0000-0000-0000-000000000000}"/>
          </ac:spMkLst>
        </pc:spChg>
        <pc:spChg chg="add mod">
          <ac:chgData name="Patrick Furman" userId="0b2fa1f3a32f3565" providerId="LiveId" clId="{28CE1FD2-BFC3-46D0-AA52-0A7E6FE9E8BD}" dt="2023-04-13T03:47:37.354" v="817" actId="114"/>
          <ac:spMkLst>
            <pc:docMk/>
            <pc:sldMk cId="1027765618" sldId="257"/>
            <ac:spMk id="39" creationId="{DD328680-D049-8EC1-A214-F82474426D3D}"/>
          </ac:spMkLst>
        </pc:spChg>
        <pc:spChg chg="add mod">
          <ac:chgData name="Patrick Furman" userId="0b2fa1f3a32f3565" providerId="LiveId" clId="{28CE1FD2-BFC3-46D0-AA52-0A7E6FE9E8BD}" dt="2023-04-13T03:47:49.421" v="823" actId="20577"/>
          <ac:spMkLst>
            <pc:docMk/>
            <pc:sldMk cId="1027765618" sldId="257"/>
            <ac:spMk id="40" creationId="{E2DA25B3-EC31-E56B-6621-CBB20D99F15E}"/>
          </ac:spMkLst>
        </pc:spChg>
        <pc:spChg chg="mod">
          <ac:chgData name="Patrick Furman" userId="0b2fa1f3a32f3565" providerId="LiveId" clId="{28CE1FD2-BFC3-46D0-AA52-0A7E6FE9E8BD}" dt="2023-04-12T16:54:48.867" v="71"/>
          <ac:spMkLst>
            <pc:docMk/>
            <pc:sldMk cId="1027765618" sldId="257"/>
            <ac:spMk id="113" creationId="{00000000-0000-0000-0000-000000000000}"/>
          </ac:spMkLst>
        </pc:spChg>
        <pc:spChg chg="mod">
          <ac:chgData name="Patrick Furman" userId="0b2fa1f3a32f3565" providerId="LiveId" clId="{28CE1FD2-BFC3-46D0-AA52-0A7E6FE9E8BD}" dt="2023-04-13T13:11:41.561" v="1118" actId="27636"/>
          <ac:spMkLst>
            <pc:docMk/>
            <pc:sldMk cId="1027765618" sldId="257"/>
            <ac:spMk id="182" creationId="{00000000-0000-0000-0000-000000000000}"/>
          </ac:spMkLst>
        </pc:spChg>
        <pc:graphicFrameChg chg="add mod modGraphic">
          <ac:chgData name="Patrick Furman" userId="0b2fa1f3a32f3565" providerId="LiveId" clId="{28CE1FD2-BFC3-46D0-AA52-0A7E6FE9E8BD}" dt="2023-04-13T13:26:42.487" v="1675" actId="14100"/>
          <ac:graphicFrameMkLst>
            <pc:docMk/>
            <pc:sldMk cId="1027765618" sldId="257"/>
            <ac:graphicFrameMk id="25" creationId="{4FFF078F-17D3-0C17-03AB-F75A4EA72E75}"/>
          </ac:graphicFrameMkLst>
        </pc:graphicFrameChg>
        <pc:picChg chg="mod">
          <ac:chgData name="Patrick Furman" userId="0b2fa1f3a32f3565" providerId="LiveId" clId="{28CE1FD2-BFC3-46D0-AA52-0A7E6FE9E8BD}" dt="2023-04-13T03:47:43.376" v="820" actId="1076"/>
          <ac:picMkLst>
            <pc:docMk/>
            <pc:sldMk cId="1027765618" sldId="257"/>
            <ac:picMk id="5" creationId="{A34EC66E-1467-90A1-F58B-BC34D7100337}"/>
          </ac:picMkLst>
        </pc:picChg>
        <pc:picChg chg="mod">
          <ac:chgData name="Patrick Furman" userId="0b2fa1f3a32f3565" providerId="LiveId" clId="{28CE1FD2-BFC3-46D0-AA52-0A7E6FE9E8BD}" dt="2023-04-13T13:25:38.836" v="1663" actId="1076"/>
          <ac:picMkLst>
            <pc:docMk/>
            <pc:sldMk cId="1027765618" sldId="257"/>
            <ac:picMk id="21" creationId="{A5F1F65B-F986-061E-4436-9BBEC8EA1D9C}"/>
          </ac:picMkLst>
        </pc:picChg>
        <pc:picChg chg="mod">
          <ac:chgData name="Patrick Furman" userId="0b2fa1f3a32f3565" providerId="LiveId" clId="{28CE1FD2-BFC3-46D0-AA52-0A7E6FE9E8BD}" dt="2023-04-13T13:26:19.542" v="1670" actId="14100"/>
          <ac:picMkLst>
            <pc:docMk/>
            <pc:sldMk cId="1027765618" sldId="257"/>
            <ac:picMk id="24" creationId="{9E9C240F-A878-826C-78F1-0E1CDD70CB2E}"/>
          </ac:picMkLst>
        </pc:picChg>
        <pc:picChg chg="mod">
          <ac:chgData name="Patrick Furman" userId="0b2fa1f3a32f3565" providerId="LiveId" clId="{28CE1FD2-BFC3-46D0-AA52-0A7E6FE9E8BD}" dt="2023-04-13T13:26:21.791" v="1671" actId="1076"/>
          <ac:picMkLst>
            <pc:docMk/>
            <pc:sldMk cId="1027765618" sldId="257"/>
            <ac:picMk id="27" creationId="{EA2FA6D7-45AF-3FDD-0794-EA278E95A2CE}"/>
          </ac:picMkLst>
        </pc:picChg>
        <pc:picChg chg="add del mod">
          <ac:chgData name="Patrick Furman" userId="0b2fa1f3a32f3565" providerId="LiveId" clId="{28CE1FD2-BFC3-46D0-AA52-0A7E6FE9E8BD}" dt="2023-04-13T03:43:50.216" v="754"/>
          <ac:picMkLst>
            <pc:docMk/>
            <pc:sldMk cId="1027765618" sldId="257"/>
            <ac:picMk id="30" creationId="{779686CD-FE20-B9E4-2E7E-9FA901F237C0}"/>
          </ac:picMkLst>
        </pc:picChg>
      </pc:sldChg>
    </pc:docChg>
  </pc:docChgLst>
  <pc:docChgLst>
    <pc:chgData name="Silva, Yasin" userId="f0d6068a-be85-4679-96c9-5fb2cda877b7" providerId="ADAL" clId="{5E10F3E5-EAB1-439C-B753-1BEFA99D8964}"/>
    <pc:docChg chg="undo custSel modSld">
      <pc:chgData name="Silva, Yasin" userId="f0d6068a-be85-4679-96c9-5fb2cda877b7" providerId="ADAL" clId="{5E10F3E5-EAB1-439C-B753-1BEFA99D8964}" dt="2023-04-10T19:15:14.890" v="107" actId="207"/>
      <pc:docMkLst>
        <pc:docMk/>
      </pc:docMkLst>
      <pc:sldChg chg="addSp delSp modSp mod">
        <pc:chgData name="Silva, Yasin" userId="f0d6068a-be85-4679-96c9-5fb2cda877b7" providerId="ADAL" clId="{5E10F3E5-EAB1-439C-B753-1BEFA99D8964}" dt="2023-04-10T19:15:14.890" v="107" actId="207"/>
        <pc:sldMkLst>
          <pc:docMk/>
          <pc:sldMk cId="1027765618" sldId="257"/>
        </pc:sldMkLst>
        <pc:spChg chg="mod">
          <ac:chgData name="Silva, Yasin" userId="f0d6068a-be85-4679-96c9-5fb2cda877b7" providerId="ADAL" clId="{5E10F3E5-EAB1-439C-B753-1BEFA99D8964}" dt="2023-04-10T19:15:14.890" v="107" actId="207"/>
          <ac:spMkLst>
            <pc:docMk/>
            <pc:sldMk cId="1027765618" sldId="257"/>
            <ac:spMk id="4" creationId="{9128F8C9-2F79-3FA9-0563-10AEA5F4569D}"/>
          </ac:spMkLst>
        </pc:spChg>
        <pc:spChg chg="mod">
          <ac:chgData name="Silva, Yasin" userId="f0d6068a-be85-4679-96c9-5fb2cda877b7" providerId="ADAL" clId="{5E10F3E5-EAB1-439C-B753-1BEFA99D8964}" dt="2023-04-10T19:06:00.353" v="36" actId="1076"/>
          <ac:spMkLst>
            <pc:docMk/>
            <pc:sldMk cId="1027765618" sldId="257"/>
            <ac:spMk id="7" creationId="{00000000-0000-0000-0000-000000000000}"/>
          </ac:spMkLst>
        </pc:spChg>
        <pc:spChg chg="mod">
          <ac:chgData name="Silva, Yasin" userId="f0d6068a-be85-4679-96c9-5fb2cda877b7" providerId="ADAL" clId="{5E10F3E5-EAB1-439C-B753-1BEFA99D8964}" dt="2023-04-10T19:06:52.135" v="48" actId="207"/>
          <ac:spMkLst>
            <pc:docMk/>
            <pc:sldMk cId="1027765618" sldId="257"/>
            <ac:spMk id="8" creationId="{00000000-0000-0000-0000-000000000000}"/>
          </ac:spMkLst>
        </pc:spChg>
        <pc:spChg chg="mod">
          <ac:chgData name="Silva, Yasin" userId="f0d6068a-be85-4679-96c9-5fb2cda877b7" providerId="ADAL" clId="{5E10F3E5-EAB1-439C-B753-1BEFA99D8964}" dt="2023-04-10T19:10:58.578" v="97" actId="20577"/>
          <ac:spMkLst>
            <pc:docMk/>
            <pc:sldMk cId="1027765618" sldId="257"/>
            <ac:spMk id="15" creationId="{9AFE1858-5EB6-C7A0-3B02-3E7FFFC4F8A6}"/>
          </ac:spMkLst>
        </pc:spChg>
        <pc:spChg chg="mod">
          <ac:chgData name="Silva, Yasin" userId="f0d6068a-be85-4679-96c9-5fb2cda877b7" providerId="ADAL" clId="{5E10F3E5-EAB1-439C-B753-1BEFA99D8964}" dt="2023-04-10T19:13:48.198" v="102" actId="20577"/>
          <ac:spMkLst>
            <pc:docMk/>
            <pc:sldMk cId="1027765618" sldId="257"/>
            <ac:spMk id="16" creationId="{BF4FDDF6-AE2C-CAEE-93D6-741FB8033EBD}"/>
          </ac:spMkLst>
        </pc:spChg>
        <pc:spChg chg="mod">
          <ac:chgData name="Silva, Yasin" userId="f0d6068a-be85-4679-96c9-5fb2cda877b7" providerId="ADAL" clId="{5E10F3E5-EAB1-439C-B753-1BEFA99D8964}" dt="2023-04-10T19:10:29.609" v="94" actId="20577"/>
          <ac:spMkLst>
            <pc:docMk/>
            <pc:sldMk cId="1027765618" sldId="257"/>
            <ac:spMk id="182" creationId="{00000000-0000-0000-0000-000000000000}"/>
          </ac:spMkLst>
        </pc:spChg>
        <pc:picChg chg="add mod">
          <ac:chgData name="Silva, Yasin" userId="f0d6068a-be85-4679-96c9-5fb2cda877b7" providerId="ADAL" clId="{5E10F3E5-EAB1-439C-B753-1BEFA99D8964}" dt="2023-04-10T19:06:34.067" v="43" actId="1076"/>
          <ac:picMkLst>
            <pc:docMk/>
            <pc:sldMk cId="1027765618" sldId="257"/>
            <ac:picMk id="6" creationId="{281C91B3-69E8-B690-3E5A-1DBB1E024636}"/>
          </ac:picMkLst>
        </pc:picChg>
        <pc:picChg chg="mod">
          <ac:chgData name="Silva, Yasin" userId="f0d6068a-be85-4679-96c9-5fb2cda877b7" providerId="ADAL" clId="{5E10F3E5-EAB1-439C-B753-1BEFA99D8964}" dt="2023-04-10T19:06:39.020" v="47" actId="1038"/>
          <ac:picMkLst>
            <pc:docMk/>
            <pc:sldMk cId="1027765618" sldId="257"/>
            <ac:picMk id="10" creationId="{00000000-0000-0000-0000-000000000000}"/>
          </ac:picMkLst>
        </pc:picChg>
        <pc:picChg chg="mod modCrop">
          <ac:chgData name="Silva, Yasin" userId="f0d6068a-be85-4679-96c9-5fb2cda877b7" providerId="ADAL" clId="{5E10F3E5-EAB1-439C-B753-1BEFA99D8964}" dt="2023-04-10T19:06:39.020" v="47" actId="1038"/>
          <ac:picMkLst>
            <pc:docMk/>
            <pc:sldMk cId="1027765618" sldId="257"/>
            <ac:picMk id="19" creationId="{9CD3AF7E-B74A-6A13-125D-95E684A9E31F}"/>
          </ac:picMkLst>
        </pc:picChg>
        <pc:picChg chg="del">
          <ac:chgData name="Silva, Yasin" userId="f0d6068a-be85-4679-96c9-5fb2cda877b7" providerId="ADAL" clId="{5E10F3E5-EAB1-439C-B753-1BEFA99D8964}" dt="2023-04-10T19:04:11.154" v="12" actId="478"/>
          <ac:picMkLst>
            <pc:docMk/>
            <pc:sldMk cId="1027765618" sldId="257"/>
            <ac:picMk id="26" creationId="{65F273DE-2D38-4F62-8630-064AB47FC837}"/>
          </ac:picMkLst>
        </pc:picChg>
      </pc:sldChg>
    </pc:docChg>
  </pc:docChgLst>
  <pc:docChgLst>
    <pc:chgData name="Silva, Yasin" userId="f0d6068a-be85-4679-96c9-5fb2cda877b7" providerId="ADAL" clId="{EC292CC6-00B8-4677-AA92-DAF7CB690B54}"/>
    <pc:docChg chg="undo custSel modSld">
      <pc:chgData name="Silva, Yasin" userId="f0d6068a-be85-4679-96c9-5fb2cda877b7" providerId="ADAL" clId="{EC292CC6-00B8-4677-AA92-DAF7CB690B54}" dt="2023-04-13T17:27:02.033" v="98" actId="478"/>
      <pc:docMkLst>
        <pc:docMk/>
      </pc:docMkLst>
      <pc:sldChg chg="addSp delSp modSp mod">
        <pc:chgData name="Silva, Yasin" userId="f0d6068a-be85-4679-96c9-5fb2cda877b7" providerId="ADAL" clId="{EC292CC6-00B8-4677-AA92-DAF7CB690B54}" dt="2023-04-13T17:27:02.033" v="98" actId="478"/>
        <pc:sldMkLst>
          <pc:docMk/>
          <pc:sldMk cId="1027765618" sldId="257"/>
        </pc:sldMkLst>
        <pc:spChg chg="mod">
          <ac:chgData name="Silva, Yasin" userId="f0d6068a-be85-4679-96c9-5fb2cda877b7" providerId="ADAL" clId="{EC292CC6-00B8-4677-AA92-DAF7CB690B54}" dt="2023-04-13T17:23:11.711" v="53" actId="1035"/>
          <ac:spMkLst>
            <pc:docMk/>
            <pc:sldMk cId="1027765618" sldId="257"/>
            <ac:spMk id="26" creationId="{154831E9-5069-C953-1688-F114FF2D3513}"/>
          </ac:spMkLst>
        </pc:spChg>
        <pc:spChg chg="mod">
          <ac:chgData name="Silva, Yasin" userId="f0d6068a-be85-4679-96c9-5fb2cda877b7" providerId="ADAL" clId="{EC292CC6-00B8-4677-AA92-DAF7CB690B54}" dt="2023-04-13T17:23:11.711" v="53" actId="1035"/>
          <ac:spMkLst>
            <pc:docMk/>
            <pc:sldMk cId="1027765618" sldId="257"/>
            <ac:spMk id="28" creationId="{D9F97D67-91C8-BB2F-34BC-6DEC378D281F}"/>
          </ac:spMkLst>
        </pc:spChg>
        <pc:spChg chg="mod">
          <ac:chgData name="Silva, Yasin" userId="f0d6068a-be85-4679-96c9-5fb2cda877b7" providerId="ADAL" clId="{EC292CC6-00B8-4677-AA92-DAF7CB690B54}" dt="2023-04-13T17:22:42.793" v="38" actId="14100"/>
          <ac:spMkLst>
            <pc:docMk/>
            <pc:sldMk cId="1027765618" sldId="257"/>
            <ac:spMk id="29" creationId="{130A4C06-F720-37B4-4ABB-0D40450B14D4}"/>
          </ac:spMkLst>
        </pc:spChg>
        <pc:spChg chg="mod">
          <ac:chgData name="Silva, Yasin" userId="f0d6068a-be85-4679-96c9-5fb2cda877b7" providerId="ADAL" clId="{EC292CC6-00B8-4677-AA92-DAF7CB690B54}" dt="2023-04-13T17:19:56.370" v="8" actId="20577"/>
          <ac:spMkLst>
            <pc:docMk/>
            <pc:sldMk cId="1027765618" sldId="257"/>
            <ac:spMk id="38" creationId="{00000000-0000-0000-0000-000000000000}"/>
          </ac:spMkLst>
        </pc:spChg>
        <pc:graphicFrameChg chg="mod">
          <ac:chgData name="Silva, Yasin" userId="f0d6068a-be85-4679-96c9-5fb2cda877b7" providerId="ADAL" clId="{EC292CC6-00B8-4677-AA92-DAF7CB690B54}" dt="2023-04-13T17:21:50.778" v="33" actId="1036"/>
          <ac:graphicFrameMkLst>
            <pc:docMk/>
            <pc:sldMk cId="1027765618" sldId="257"/>
            <ac:graphicFrameMk id="25" creationId="{4FFF078F-17D3-0C17-03AB-F75A4EA72E75}"/>
          </ac:graphicFrameMkLst>
        </pc:graphicFrameChg>
        <pc:picChg chg="mod">
          <ac:chgData name="Silva, Yasin" userId="f0d6068a-be85-4679-96c9-5fb2cda877b7" providerId="ADAL" clId="{EC292CC6-00B8-4677-AA92-DAF7CB690B54}" dt="2023-04-13T17:23:40" v="55" actId="1037"/>
          <ac:picMkLst>
            <pc:docMk/>
            <pc:sldMk cId="1027765618" sldId="257"/>
            <ac:picMk id="6" creationId="{281C91B3-69E8-B690-3E5A-1DBB1E024636}"/>
          </ac:picMkLst>
        </pc:picChg>
        <pc:picChg chg="mod">
          <ac:chgData name="Silva, Yasin" userId="f0d6068a-be85-4679-96c9-5fb2cda877b7" providerId="ADAL" clId="{EC292CC6-00B8-4677-AA92-DAF7CB690B54}" dt="2023-04-13T17:23:42.885" v="57" actId="1038"/>
          <ac:picMkLst>
            <pc:docMk/>
            <pc:sldMk cId="1027765618" sldId="257"/>
            <ac:picMk id="10" creationId="{00000000-0000-0000-0000-000000000000}"/>
          </ac:picMkLst>
        </pc:picChg>
        <pc:picChg chg="mod">
          <ac:chgData name="Silva, Yasin" userId="f0d6068a-be85-4679-96c9-5fb2cda877b7" providerId="ADAL" clId="{EC292CC6-00B8-4677-AA92-DAF7CB690B54}" dt="2023-04-13T17:23:42.885" v="57" actId="1038"/>
          <ac:picMkLst>
            <pc:docMk/>
            <pc:sldMk cId="1027765618" sldId="257"/>
            <ac:picMk id="19" creationId="{9CD3AF7E-B74A-6A13-125D-95E684A9E31F}"/>
          </ac:picMkLst>
        </pc:picChg>
        <pc:picChg chg="mod">
          <ac:chgData name="Silva, Yasin" userId="f0d6068a-be85-4679-96c9-5fb2cda877b7" providerId="ADAL" clId="{EC292CC6-00B8-4677-AA92-DAF7CB690B54}" dt="2023-04-13T17:21:42.927" v="29" actId="1035"/>
          <ac:picMkLst>
            <pc:docMk/>
            <pc:sldMk cId="1027765618" sldId="257"/>
            <ac:picMk id="21" creationId="{A5F1F65B-F986-061E-4436-9BBEC8EA1D9C}"/>
          </ac:picMkLst>
        </pc:picChg>
        <pc:picChg chg="add del mod modCrop">
          <ac:chgData name="Silva, Yasin" userId="f0d6068a-be85-4679-96c9-5fb2cda877b7" providerId="ADAL" clId="{EC292CC6-00B8-4677-AA92-DAF7CB690B54}" dt="2023-04-13T17:27:02.033" v="98" actId="478"/>
          <ac:picMkLst>
            <pc:docMk/>
            <pc:sldMk cId="1027765618" sldId="257"/>
            <ac:picMk id="37" creationId="{927F5FDA-1301-89C7-0BCE-63BE72FE2A1A}"/>
          </ac:picMkLst>
        </pc:picChg>
      </pc:sldChg>
    </pc:docChg>
  </pc:docChgLst>
  <pc:docChgLst>
    <pc:chgData name="Patrick Furman" userId="0b2fa1f3a32f3565" providerId="LiveId" clId="{56F09B73-C20B-4690-AAEF-026F251C4857}"/>
    <pc:docChg chg="undo redo custSel modSld modMainMaster modNotesMaster">
      <pc:chgData name="Patrick Furman" userId="0b2fa1f3a32f3565" providerId="LiveId" clId="{56F09B73-C20B-4690-AAEF-026F251C4857}" dt="2023-04-10T16:17:45.261" v="3305"/>
      <pc:docMkLst>
        <pc:docMk/>
      </pc:docMkLst>
      <pc:sldChg chg="addSp delSp modSp mod modNotes">
        <pc:chgData name="Patrick Furman" userId="0b2fa1f3a32f3565" providerId="LiveId" clId="{56F09B73-C20B-4690-AAEF-026F251C4857}" dt="2023-04-10T16:17:45.261" v="3305"/>
        <pc:sldMkLst>
          <pc:docMk/>
          <pc:sldMk cId="1027765618" sldId="257"/>
        </pc:sldMkLst>
        <pc:spChg chg="add mod">
          <ac:chgData name="Patrick Furman" userId="0b2fa1f3a32f3565" providerId="LiveId" clId="{56F09B73-C20B-4690-AAEF-026F251C4857}" dt="2023-04-09T04:43:34.942" v="613" actId="20577"/>
          <ac:spMkLst>
            <pc:docMk/>
            <pc:sldMk cId="1027765618" sldId="257"/>
            <ac:spMk id="3" creationId="{450CB472-BFAE-FCB4-4D62-4D5D1D0B003C}"/>
          </ac:spMkLst>
        </pc:spChg>
        <pc:spChg chg="add mod">
          <ac:chgData name="Patrick Furman" userId="0b2fa1f3a32f3565" providerId="LiveId" clId="{56F09B73-C20B-4690-AAEF-026F251C4857}" dt="2023-04-10T01:45:59.110" v="1934" actId="1076"/>
          <ac:spMkLst>
            <pc:docMk/>
            <pc:sldMk cId="1027765618" sldId="257"/>
            <ac:spMk id="4" creationId="{9128F8C9-2F79-3FA9-0563-10AEA5F4569D}"/>
          </ac:spMkLst>
        </pc:spChg>
        <pc:spChg chg="mod">
          <ac:chgData name="Patrick Furman" userId="0b2fa1f3a32f3565" providerId="LiveId" clId="{56F09B73-C20B-4690-AAEF-026F251C4857}" dt="2023-04-09T04:47:42.388" v="659" actId="207"/>
          <ac:spMkLst>
            <pc:docMk/>
            <pc:sldMk cId="1027765618" sldId="257"/>
            <ac:spMk id="7" creationId="{00000000-0000-0000-0000-000000000000}"/>
          </ac:spMkLst>
        </pc:spChg>
        <pc:spChg chg="mod">
          <ac:chgData name="Patrick Furman" userId="0b2fa1f3a32f3565" providerId="LiveId" clId="{56F09B73-C20B-4690-AAEF-026F251C4857}" dt="2023-04-09T04:47:55.954" v="660" actId="1076"/>
          <ac:spMkLst>
            <pc:docMk/>
            <pc:sldMk cId="1027765618" sldId="257"/>
            <ac:spMk id="8" creationId="{00000000-0000-0000-0000-000000000000}"/>
          </ac:spMkLst>
        </pc:spChg>
        <pc:spChg chg="add mod">
          <ac:chgData name="Patrick Furman" userId="0b2fa1f3a32f3565" providerId="LiveId" clId="{56F09B73-C20B-4690-AAEF-026F251C4857}" dt="2023-04-10T16:08:17.976" v="3300" actId="20577"/>
          <ac:spMkLst>
            <pc:docMk/>
            <pc:sldMk cId="1027765618" sldId="257"/>
            <ac:spMk id="9" creationId="{A0A09DA0-CCB6-1DF7-7AC0-173CDBDD1D5A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11" creationId="{00000000-0000-0000-0000-000000000000}"/>
          </ac:spMkLst>
        </pc:spChg>
        <pc:spChg chg="add del mod">
          <ac:chgData name="Patrick Furman" userId="0b2fa1f3a32f3565" providerId="LiveId" clId="{56F09B73-C20B-4690-AAEF-026F251C4857}" dt="2023-04-09T04:49:33.720" v="665"/>
          <ac:spMkLst>
            <pc:docMk/>
            <pc:sldMk cId="1027765618" sldId="257"/>
            <ac:spMk id="12" creationId="{68A1C55D-D7A7-A41F-7C05-87DEC2255580}"/>
          </ac:spMkLst>
        </pc:spChg>
        <pc:spChg chg="add del mod">
          <ac:chgData name="Patrick Furman" userId="0b2fa1f3a32f3565" providerId="LiveId" clId="{56F09B73-C20B-4690-AAEF-026F251C4857}" dt="2023-04-10T00:37:08.898" v="1028"/>
          <ac:spMkLst>
            <pc:docMk/>
            <pc:sldMk cId="1027765618" sldId="257"/>
            <ac:spMk id="12" creationId="{E8B9CD80-81A7-7FE6-3ABF-AA3363CAC69C}"/>
          </ac:spMkLst>
        </pc:spChg>
        <pc:spChg chg="add mod">
          <ac:chgData name="Patrick Furman" userId="0b2fa1f3a32f3565" providerId="LiveId" clId="{56F09B73-C20B-4690-AAEF-026F251C4857}" dt="2023-04-10T01:46:12.051" v="1937" actId="14100"/>
          <ac:spMkLst>
            <pc:docMk/>
            <pc:sldMk cId="1027765618" sldId="257"/>
            <ac:spMk id="13" creationId="{F50E28DD-1144-6E6D-9FEE-CECD04CA4AF7}"/>
          </ac:spMkLst>
        </pc:spChg>
        <pc:spChg chg="add mod">
          <ac:chgData name="Patrick Furman" userId="0b2fa1f3a32f3565" providerId="LiveId" clId="{56F09B73-C20B-4690-AAEF-026F251C4857}" dt="2023-04-10T01:46:24.749" v="1939" actId="14100"/>
          <ac:spMkLst>
            <pc:docMk/>
            <pc:sldMk cId="1027765618" sldId="257"/>
            <ac:spMk id="14" creationId="{F9B7EBE5-6512-A9DA-F377-35D4233D18E5}"/>
          </ac:spMkLst>
        </pc:spChg>
        <pc:spChg chg="add mod">
          <ac:chgData name="Patrick Furman" userId="0b2fa1f3a32f3565" providerId="LiveId" clId="{56F09B73-C20B-4690-AAEF-026F251C4857}" dt="2023-04-10T16:02:58.568" v="3290" actId="20577"/>
          <ac:spMkLst>
            <pc:docMk/>
            <pc:sldMk cId="1027765618" sldId="257"/>
            <ac:spMk id="15" creationId="{9AFE1858-5EB6-C7A0-3B02-3E7FFFC4F8A6}"/>
          </ac:spMkLst>
        </pc:spChg>
        <pc:spChg chg="add mod">
          <ac:chgData name="Patrick Furman" userId="0b2fa1f3a32f3565" providerId="LiveId" clId="{56F09B73-C20B-4690-AAEF-026F251C4857}" dt="2023-04-10T02:42:29.490" v="2198" actId="20577"/>
          <ac:spMkLst>
            <pc:docMk/>
            <pc:sldMk cId="1027765618" sldId="257"/>
            <ac:spMk id="16" creationId="{BF4FDDF6-AE2C-CAEE-93D6-741FB8033EBD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24" creationId="{1E9CC7A0-17E1-66C6-0B62-A947B009ED40}"/>
          </ac:spMkLst>
        </pc:spChg>
        <pc:spChg chg="del mod">
          <ac:chgData name="Patrick Furman" userId="0b2fa1f3a32f3565" providerId="LiveId" clId="{56F09B73-C20B-4690-AAEF-026F251C4857}" dt="2023-04-10T16:17:45.261" v="3305"/>
          <ac:spMkLst>
            <pc:docMk/>
            <pc:sldMk cId="1027765618" sldId="257"/>
            <ac:spMk id="28" creationId="{D0F410FD-39F9-9350-FC64-7C626787EC12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29" creationId="{A670736B-CE85-6DBA-9765-4580F5555461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30" creationId="{F38FDE95-6146-3F57-E866-924F9A53B515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31" creationId="{DD812D08-001A-C386-15FC-6F130D0C346F}"/>
          </ac:spMkLst>
        </pc:spChg>
        <pc:spChg chg="del mod">
          <ac:chgData name="Patrick Furman" userId="0b2fa1f3a32f3565" providerId="LiveId" clId="{56F09B73-C20B-4690-AAEF-026F251C4857}" dt="2023-04-09T04:44:36.751" v="636" actId="478"/>
          <ac:spMkLst>
            <pc:docMk/>
            <pc:sldMk cId="1027765618" sldId="257"/>
            <ac:spMk id="32" creationId="{0D30E111-3A62-4A5D-AC53-EF4539B80016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33" creationId="{42F49AEA-BFC8-4340-5062-89B644BBACD3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34" creationId="{8FD2B8DA-B341-C601-AA98-8982BC784269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35" creationId="{B41B1338-EE06-16C2-1368-E3D0A26873CB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36" creationId="{D13C3691-ED98-BE9F-35B5-684D1182EBDC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37" creationId="{4DC3151C-3817-CD77-F69C-E1DF94FC94A9}"/>
          </ac:spMkLst>
        </pc:spChg>
        <pc:spChg chg="mod">
          <ac:chgData name="Patrick Furman" userId="0b2fa1f3a32f3565" providerId="LiveId" clId="{56F09B73-C20B-4690-AAEF-026F251C4857}" dt="2023-04-10T14:52:58.008" v="2822" actId="20577"/>
          <ac:spMkLst>
            <pc:docMk/>
            <pc:sldMk cId="1027765618" sldId="257"/>
            <ac:spMk id="38" creationId="{00000000-0000-0000-0000-000000000000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39" creationId="{4B88CFE5-11E1-1644-7CA0-E521AFE2716F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40" creationId="{B4AA4088-1F43-E271-9DC0-F31534D7A6FB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41" creationId="{1DF96217-8C11-E652-0547-3DFABA5936F0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42" creationId="{604313AD-D8A5-DA97-4715-B579CC64E216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44" creationId="{F5513EBD-F45D-7AD4-CE43-34876F1C1407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45" creationId="{7255FDB6-15FA-8F69-9D1B-E4D11503F69E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46" creationId="{2F6FE1D1-1DE3-2FBF-9BF4-4346B8F8A8BA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47" creationId="{16876C3F-1272-9C59-509E-280291207909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48" creationId="{9C560218-EF14-7A12-90A7-A3CEC85297C4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49" creationId="{09BAE0E4-EA0A-115B-B510-1D43002CCF97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50" creationId="{BE1B03F7-CC11-4DD8-1E4D-9F5F8AA0E799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51" creationId="{8956663F-2AA6-1D78-0798-A31F020DCF81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52" creationId="{0428520E-18AD-2269-E7C0-41453B40FAAC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k cId="1027765618" sldId="257"/>
            <ac:spMk id="53" creationId="{F57904BB-5DCB-C9EE-95FE-CC7D3698ACAC}"/>
          </ac:spMkLst>
        </pc:spChg>
        <pc:spChg chg="mod">
          <ac:chgData name="Patrick Furman" userId="0b2fa1f3a32f3565" providerId="LiveId" clId="{56F09B73-C20B-4690-AAEF-026F251C4857}" dt="2023-04-10T03:07:36.046" v="2205" actId="20577"/>
          <ac:spMkLst>
            <pc:docMk/>
            <pc:sldMk cId="1027765618" sldId="257"/>
            <ac:spMk id="111" creationId="{00000000-0000-0000-0000-000000000000}"/>
          </ac:spMkLst>
        </pc:spChg>
        <pc:spChg chg="mod">
          <ac:chgData name="Patrick Furman" userId="0b2fa1f3a32f3565" providerId="LiveId" clId="{56F09B73-C20B-4690-AAEF-026F251C4857}" dt="2023-04-10T01:11:07.919" v="1743" actId="255"/>
          <ac:spMkLst>
            <pc:docMk/>
            <pc:sldMk cId="1027765618" sldId="257"/>
            <ac:spMk id="112" creationId="{00000000-0000-0000-0000-000000000000}"/>
          </ac:spMkLst>
        </pc:spChg>
        <pc:spChg chg="mod">
          <ac:chgData name="Patrick Furman" userId="0b2fa1f3a32f3565" providerId="LiveId" clId="{56F09B73-C20B-4690-AAEF-026F251C4857}" dt="2023-04-09T04:46:05.645" v="658" actId="1076"/>
          <ac:spMkLst>
            <pc:docMk/>
            <pc:sldMk cId="1027765618" sldId="257"/>
            <ac:spMk id="113" creationId="{00000000-0000-0000-0000-000000000000}"/>
          </ac:spMkLst>
        </pc:spChg>
        <pc:spChg chg="mod">
          <ac:chgData name="Patrick Furman" userId="0b2fa1f3a32f3565" providerId="LiveId" clId="{56F09B73-C20B-4690-AAEF-026F251C4857}" dt="2023-04-09T03:06:48.941" v="456" actId="1076"/>
          <ac:spMkLst>
            <pc:docMk/>
            <pc:sldMk cId="1027765618" sldId="257"/>
            <ac:spMk id="114" creationId="{00000000-0000-0000-0000-000000000000}"/>
          </ac:spMkLst>
        </pc:spChg>
        <pc:spChg chg="mod">
          <ac:chgData name="Patrick Furman" userId="0b2fa1f3a32f3565" providerId="LiveId" clId="{56F09B73-C20B-4690-AAEF-026F251C4857}" dt="2023-04-10T16:02:34.505" v="3275" actId="20577"/>
          <ac:spMkLst>
            <pc:docMk/>
            <pc:sldMk cId="1027765618" sldId="257"/>
            <ac:spMk id="182" creationId="{00000000-0000-0000-0000-000000000000}"/>
          </ac:spMkLst>
        </pc:spChg>
        <pc:spChg chg="mod">
          <ac:chgData name="Patrick Furman" userId="0b2fa1f3a32f3565" providerId="LiveId" clId="{56F09B73-C20B-4690-AAEF-026F251C4857}" dt="2023-04-10T01:11:31.022" v="1744" actId="255"/>
          <ac:spMkLst>
            <pc:docMk/>
            <pc:sldMk cId="1027765618" sldId="257"/>
            <ac:spMk id="195" creationId="{00000000-0000-0000-0000-000000000000}"/>
          </ac:spMkLst>
        </pc:spChg>
        <pc:spChg chg="del mod">
          <ac:chgData name="Patrick Furman" userId="0b2fa1f3a32f3565" providerId="LiveId" clId="{56F09B73-C20B-4690-AAEF-026F251C4857}" dt="2023-03-27T14:07:04.173" v="260" actId="478"/>
          <ac:spMkLst>
            <pc:docMk/>
            <pc:sldMk cId="1027765618" sldId="257"/>
            <ac:spMk id="196" creationId="{00000000-0000-0000-0000-000000000000}"/>
          </ac:spMkLst>
        </pc:spChg>
        <pc:grpChg chg="mod">
          <ac:chgData name="Patrick Furman" userId="0b2fa1f3a32f3565" providerId="LiveId" clId="{56F09B73-C20B-4690-AAEF-026F251C4857}" dt="2023-04-09T03:08:00.311" v="475" actId="1076"/>
          <ac:grpSpMkLst>
            <pc:docMk/>
            <pc:sldMk cId="1027765618" sldId="257"/>
            <ac:grpSpMk id="2" creationId="{3D66ED97-62BE-034E-98B4-48F9C79166DE}"/>
          </ac:grpSpMkLst>
        </pc:grpChg>
        <pc:grpChg chg="del">
          <ac:chgData name="Patrick Furman" userId="0b2fa1f3a32f3565" providerId="LiveId" clId="{56F09B73-C20B-4690-AAEF-026F251C4857}" dt="2023-03-27T14:03:05.204" v="181" actId="478"/>
          <ac:grpSpMkLst>
            <pc:docMk/>
            <pc:sldMk cId="1027765618" sldId="257"/>
            <ac:grpSpMk id="3" creationId="{D0F2857F-1ABE-9743-834C-FE61492D16CB}"/>
          </ac:grpSpMkLst>
        </pc:grpChg>
        <pc:grpChg chg="del">
          <ac:chgData name="Patrick Furman" userId="0b2fa1f3a32f3565" providerId="LiveId" clId="{56F09B73-C20B-4690-AAEF-026F251C4857}" dt="2023-03-27T14:07:00.179" v="258" actId="478"/>
          <ac:grpSpMkLst>
            <pc:docMk/>
            <pc:sldMk cId="1027765618" sldId="257"/>
            <ac:grpSpMk id="9" creationId="{4FD6AB22-857D-E747-A5BE-07C3BD397689}"/>
          </ac:grpSpMkLst>
        </pc:grpChg>
        <pc:grpChg chg="add del mod">
          <ac:chgData name="Patrick Furman" userId="0b2fa1f3a32f3565" providerId="LiveId" clId="{56F09B73-C20B-4690-AAEF-026F251C4857}" dt="2023-04-09T04:41:37.308" v="585" actId="478"/>
          <ac:grpSpMkLst>
            <pc:docMk/>
            <pc:sldMk cId="1027765618" sldId="257"/>
            <ac:grpSpMk id="20" creationId="{712BDD35-84A4-35C6-4C76-F6E47BA93713}"/>
          </ac:grpSpMkLst>
        </pc:grpChg>
        <pc:grpChg chg="mod">
          <ac:chgData name="Patrick Furman" userId="0b2fa1f3a32f3565" providerId="LiveId" clId="{56F09B73-C20B-4690-AAEF-026F251C4857}" dt="2023-04-09T03:05:20.051" v="447"/>
          <ac:grpSpMkLst>
            <pc:docMk/>
            <pc:sldMk cId="1027765618" sldId="257"/>
            <ac:grpSpMk id="21" creationId="{E9C7456C-BBD7-C991-A1CA-48B320A9F037}"/>
          </ac:grpSpMkLst>
        </pc:grpChg>
        <pc:grpChg chg="mod">
          <ac:chgData name="Patrick Furman" userId="0b2fa1f3a32f3565" providerId="LiveId" clId="{56F09B73-C20B-4690-AAEF-026F251C4857}" dt="2023-04-09T03:05:20.051" v="447"/>
          <ac:grpSpMkLst>
            <pc:docMk/>
            <pc:sldMk cId="1027765618" sldId="257"/>
            <ac:grpSpMk id="25" creationId="{3336BDAD-7326-92DB-EAC1-960EB3C6AFBA}"/>
          </ac:grpSpMkLst>
        </pc:grpChg>
        <pc:picChg chg="add mod">
          <ac:chgData name="Patrick Furman" userId="0b2fa1f3a32f3565" providerId="LiveId" clId="{56F09B73-C20B-4690-AAEF-026F251C4857}" dt="2023-04-10T00:50:32.102" v="1147" actId="1076"/>
          <ac:picMkLst>
            <pc:docMk/>
            <pc:sldMk cId="1027765618" sldId="257"/>
            <ac:picMk id="5" creationId="{A34EC66E-1467-90A1-F58B-BC34D7100337}"/>
          </ac:picMkLst>
        </pc:picChg>
        <pc:picChg chg="del mod">
          <ac:chgData name="Patrick Furman" userId="0b2fa1f3a32f3565" providerId="LiveId" clId="{56F09B73-C20B-4690-AAEF-026F251C4857}" dt="2023-04-10T03:08:20.385" v="2222" actId="478"/>
          <ac:picMkLst>
            <pc:docMk/>
            <pc:sldMk cId="1027765618" sldId="257"/>
            <ac:picMk id="6" creationId="{A047BA9F-B5F7-4054-BF5F-1655020BD380}"/>
          </ac:picMkLst>
        </pc:picChg>
        <pc:picChg chg="mod">
          <ac:chgData name="Patrick Furman" userId="0b2fa1f3a32f3565" providerId="LiveId" clId="{56F09B73-C20B-4690-AAEF-026F251C4857}" dt="2023-04-09T03:06:32.658" v="454" actId="1076"/>
          <ac:picMkLst>
            <pc:docMk/>
            <pc:sldMk cId="1027765618" sldId="257"/>
            <ac:picMk id="10" creationId="{00000000-0000-0000-0000-000000000000}"/>
          </ac:picMkLst>
        </pc:picChg>
        <pc:picChg chg="del">
          <ac:chgData name="Patrick Furman" userId="0b2fa1f3a32f3565" providerId="LiveId" clId="{56F09B73-C20B-4690-AAEF-026F251C4857}" dt="2023-03-27T14:07:05.729" v="261" actId="478"/>
          <ac:picMkLst>
            <pc:docMk/>
            <pc:sldMk cId="1027765618" sldId="257"/>
            <ac:picMk id="12" creationId="{7BB8D1FC-8687-4F8E-B13C-3FCF55E792A3}"/>
          </ac:picMkLst>
        </pc:picChg>
        <pc:picChg chg="del">
          <ac:chgData name="Patrick Furman" userId="0b2fa1f3a32f3565" providerId="LiveId" clId="{56F09B73-C20B-4690-AAEF-026F251C4857}" dt="2023-03-27T14:06:42.089" v="247" actId="478"/>
          <ac:picMkLst>
            <pc:docMk/>
            <pc:sldMk cId="1027765618" sldId="257"/>
            <ac:picMk id="16" creationId="{AF578162-90CD-4DD9-A6FB-C5B0C6947F37}"/>
          </ac:picMkLst>
        </pc:picChg>
        <pc:picChg chg="del">
          <ac:chgData name="Patrick Furman" userId="0b2fa1f3a32f3565" providerId="LiveId" clId="{56F09B73-C20B-4690-AAEF-026F251C4857}" dt="2023-03-27T14:06:43.926" v="248" actId="478"/>
          <ac:picMkLst>
            <pc:docMk/>
            <pc:sldMk cId="1027765618" sldId="257"/>
            <ac:picMk id="17" creationId="{0EA7E50F-FB1A-42FD-B5DA-3F3866426F8D}"/>
          </ac:picMkLst>
        </pc:picChg>
        <pc:picChg chg="add del mod">
          <ac:chgData name="Patrick Furman" userId="0b2fa1f3a32f3565" providerId="LiveId" clId="{56F09B73-C20B-4690-AAEF-026F251C4857}" dt="2023-04-10T03:57:28.668" v="2784" actId="478"/>
          <ac:picMkLst>
            <pc:docMk/>
            <pc:sldMk cId="1027765618" sldId="257"/>
            <ac:picMk id="18" creationId="{21608227-B27F-D507-A386-724DFD64703D}"/>
          </ac:picMkLst>
        </pc:picChg>
        <pc:picChg chg="add mod">
          <ac:chgData name="Patrick Furman" userId="0b2fa1f3a32f3565" providerId="LiveId" clId="{56F09B73-C20B-4690-AAEF-026F251C4857}" dt="2023-04-09T03:06:30.052" v="453" actId="1076"/>
          <ac:picMkLst>
            <pc:docMk/>
            <pc:sldMk cId="1027765618" sldId="257"/>
            <ac:picMk id="19" creationId="{9CD3AF7E-B74A-6A13-125D-95E684A9E31F}"/>
          </ac:picMkLst>
        </pc:picChg>
        <pc:picChg chg="add mod">
          <ac:chgData name="Patrick Furman" userId="0b2fa1f3a32f3565" providerId="LiveId" clId="{56F09B73-C20B-4690-AAEF-026F251C4857}" dt="2023-04-10T03:56:54.316" v="2782" actId="208"/>
          <ac:picMkLst>
            <pc:docMk/>
            <pc:sldMk cId="1027765618" sldId="257"/>
            <ac:picMk id="21" creationId="{A5F1F65B-F986-061E-4436-9BBEC8EA1D9C}"/>
          </ac:picMkLst>
        </pc:picChg>
        <pc:picChg chg="mod">
          <ac:chgData name="Patrick Furman" userId="0b2fa1f3a32f3565" providerId="LiveId" clId="{56F09B73-C20B-4690-AAEF-026F251C4857}" dt="2023-04-09T03:05:20.051" v="447"/>
          <ac:picMkLst>
            <pc:docMk/>
            <pc:sldMk cId="1027765618" sldId="257"/>
            <ac:picMk id="23" creationId="{0B838163-DC2A-4832-8BCD-13D5B633877B}"/>
          </ac:picMkLst>
        </pc:picChg>
        <pc:picChg chg="add mod">
          <ac:chgData name="Patrick Furman" userId="0b2fa1f3a32f3565" providerId="LiveId" clId="{56F09B73-C20B-4690-AAEF-026F251C4857}" dt="2023-04-10T15:09:33.085" v="2853" actId="14100"/>
          <ac:picMkLst>
            <pc:docMk/>
            <pc:sldMk cId="1027765618" sldId="257"/>
            <ac:picMk id="24" creationId="{9E9C240F-A878-826C-78F1-0E1CDD70CB2E}"/>
          </ac:picMkLst>
        </pc:picChg>
        <pc:picChg chg="mod">
          <ac:chgData name="Patrick Furman" userId="0b2fa1f3a32f3565" providerId="LiveId" clId="{56F09B73-C20B-4690-AAEF-026F251C4857}" dt="2023-04-09T03:08:02.182" v="476" actId="1076"/>
          <ac:picMkLst>
            <pc:docMk/>
            <pc:sldMk cId="1027765618" sldId="257"/>
            <ac:picMk id="26" creationId="{65F273DE-2D38-4F62-8630-064AB47FC837}"/>
          </ac:picMkLst>
        </pc:picChg>
        <pc:picChg chg="mod">
          <ac:chgData name="Patrick Furman" userId="0b2fa1f3a32f3565" providerId="LiveId" clId="{56F09B73-C20B-4690-AAEF-026F251C4857}" dt="2023-04-09T03:05:20.051" v="447"/>
          <ac:picMkLst>
            <pc:docMk/>
            <pc:sldMk cId="1027765618" sldId="257"/>
            <ac:picMk id="27" creationId="{AC676086-1322-20A6-EDB8-B71D027C20ED}"/>
          </ac:picMkLst>
        </pc:picChg>
        <pc:picChg chg="add mod">
          <ac:chgData name="Patrick Furman" userId="0b2fa1f3a32f3565" providerId="LiveId" clId="{56F09B73-C20B-4690-AAEF-026F251C4857}" dt="2023-04-10T15:09:29.871" v="2852" actId="14100"/>
          <ac:picMkLst>
            <pc:docMk/>
            <pc:sldMk cId="1027765618" sldId="257"/>
            <ac:picMk id="27" creationId="{EA2FA6D7-45AF-3FDD-0794-EA278E95A2CE}"/>
          </ac:picMkLst>
        </pc:picChg>
        <pc:picChg chg="mod">
          <ac:chgData name="Patrick Furman" userId="0b2fa1f3a32f3565" providerId="LiveId" clId="{56F09B73-C20B-4690-AAEF-026F251C4857}" dt="2023-04-09T03:05:20.051" v="447"/>
          <ac:picMkLst>
            <pc:docMk/>
            <pc:sldMk cId="1027765618" sldId="257"/>
            <ac:picMk id="28" creationId="{862996CD-0E4B-E40F-3C3A-6D1570FB8B35}"/>
          </ac:picMkLst>
        </pc:picChg>
        <pc:picChg chg="mod">
          <ac:chgData name="Patrick Furman" userId="0b2fa1f3a32f3565" providerId="LiveId" clId="{56F09B73-C20B-4690-AAEF-026F251C4857}" dt="2023-04-09T03:05:20.051" v="447"/>
          <ac:picMkLst>
            <pc:docMk/>
            <pc:sldMk cId="1027765618" sldId="257"/>
            <ac:picMk id="43" creationId="{8C0AB3F1-21BA-E577-798E-841364B466B5}"/>
          </ac:picMkLst>
        </pc:picChg>
        <pc:cxnChg chg="mod">
          <ac:chgData name="Patrick Furman" userId="0b2fa1f3a32f3565" providerId="LiveId" clId="{56F09B73-C20B-4690-AAEF-026F251C4857}" dt="2023-04-09T03:05:20.051" v="447"/>
          <ac:cxnSpMkLst>
            <pc:docMk/>
            <pc:sldMk cId="1027765618" sldId="257"/>
            <ac:cxnSpMk id="22" creationId="{97856504-A285-15C4-AF71-9DC936572A25}"/>
          </ac:cxnSpMkLst>
        </pc:cxnChg>
      </pc:sldChg>
      <pc:sldMasterChg chg="modSp modSldLayout">
        <pc:chgData name="Patrick Furman" userId="0b2fa1f3a32f3565" providerId="LiveId" clId="{56F09B73-C20B-4690-AAEF-026F251C4857}" dt="2023-04-09T03:05:20.051" v="447"/>
        <pc:sldMasterMkLst>
          <pc:docMk/>
          <pc:sldMasterMk cId="0" sldId="2147483972"/>
        </pc:sldMasterMkLst>
        <pc:spChg chg="mod">
          <ac:chgData name="Patrick Furman" userId="0b2fa1f3a32f3565" providerId="LiveId" clId="{56F09B73-C20B-4690-AAEF-026F251C4857}" dt="2023-04-09T03:05:20.051" v="447"/>
          <ac:spMkLst>
            <pc:docMk/>
            <pc:sldMasterMk cId="0" sldId="2147483972"/>
            <ac:spMk id="3" creationId="{00000000-0000-0000-0000-000000000000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asterMk cId="0" sldId="2147483972"/>
            <ac:spMk id="7" creationId="{00000000-0000-0000-0000-000000000000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asterMk cId="0" sldId="2147483972"/>
            <ac:spMk id="8" creationId="{00000000-0000-0000-0000-000000000000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asterMk cId="0" sldId="2147483972"/>
            <ac:spMk id="9" creationId="{00000000-0000-0000-0000-000000000000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asterMk cId="0" sldId="2147483972"/>
            <ac:spMk id="10" creationId="{00000000-0000-0000-0000-000000000000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asterMk cId="0" sldId="2147483972"/>
            <ac:spMk id="13" creationId="{00000000-0000-0000-0000-000000000000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asterMk cId="0" sldId="2147483972"/>
            <ac:spMk id="14" creationId="{00000000-0000-0000-0000-000000000000}"/>
          </ac:spMkLst>
        </pc:spChg>
        <pc:spChg chg="mod">
          <ac:chgData name="Patrick Furman" userId="0b2fa1f3a32f3565" providerId="LiveId" clId="{56F09B73-C20B-4690-AAEF-026F251C4857}" dt="2023-04-09T03:05:20.051" v="447"/>
          <ac:spMkLst>
            <pc:docMk/>
            <pc:sldMasterMk cId="0" sldId="2147483972"/>
            <ac:spMk id="22" creationId="{00000000-0000-0000-0000-000000000000}"/>
          </ac:spMkLst>
        </pc:spChg>
        <pc:sldLayoutChg chg="modSp">
          <pc:chgData name="Patrick Furman" userId="0b2fa1f3a32f3565" providerId="LiveId" clId="{56F09B73-C20B-4690-AAEF-026F251C4857}" dt="2023-04-09T03:05:20.051" v="447"/>
          <pc:sldLayoutMkLst>
            <pc:docMk/>
            <pc:sldMasterMk cId="0" sldId="2147483972"/>
            <pc:sldLayoutMk cId="0" sldId="2147483973"/>
          </pc:sldLayoutMkLst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3"/>
              <ac:spMk id="7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3"/>
              <ac:spMk id="8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3"/>
              <ac:spMk id="9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3"/>
              <ac:spMk id="10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3"/>
              <ac:spMk id="11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3"/>
              <ac:spMk id="17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3"/>
              <ac:spMk id="28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3"/>
              <ac:spMk id="29" creationId="{00000000-0000-0000-0000-000000000000}"/>
            </ac:spMkLst>
          </pc:spChg>
        </pc:sldLayoutChg>
        <pc:sldLayoutChg chg="modSp">
          <pc:chgData name="Patrick Furman" userId="0b2fa1f3a32f3565" providerId="LiveId" clId="{56F09B73-C20B-4690-AAEF-026F251C4857}" dt="2023-04-09T03:05:20.051" v="447"/>
          <pc:sldLayoutMkLst>
            <pc:docMk/>
            <pc:sldMasterMk cId="0" sldId="2147483972"/>
            <pc:sldLayoutMk cId="0" sldId="2147483974"/>
          </pc:sldLayoutMkLst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4"/>
              <ac:spMk id="2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4"/>
              <ac:spMk id="6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4"/>
              <ac:spMk id="8" creationId="{00000000-0000-0000-0000-000000000000}"/>
            </ac:spMkLst>
          </pc:spChg>
        </pc:sldLayoutChg>
        <pc:sldLayoutChg chg="modSp">
          <pc:chgData name="Patrick Furman" userId="0b2fa1f3a32f3565" providerId="LiveId" clId="{56F09B73-C20B-4690-AAEF-026F251C4857}" dt="2023-04-09T03:05:20.051" v="447"/>
          <pc:sldLayoutMkLst>
            <pc:docMk/>
            <pc:sldMasterMk cId="0" sldId="2147483972"/>
            <pc:sldLayoutMk cId="0" sldId="2147483975"/>
          </pc:sldLayoutMkLst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5"/>
              <ac:spMk id="2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5"/>
              <ac:spMk id="3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5"/>
              <ac:spMk id="7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5"/>
              <ac:spMk id="8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5"/>
              <ac:spMk id="9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5"/>
              <ac:spMk id="13" creationId="{00000000-0000-0000-0000-000000000000}"/>
            </ac:spMkLst>
          </pc:spChg>
        </pc:sldLayoutChg>
        <pc:sldLayoutChg chg="modSp">
          <pc:chgData name="Patrick Furman" userId="0b2fa1f3a32f3565" providerId="LiveId" clId="{56F09B73-C20B-4690-AAEF-026F251C4857}" dt="2023-04-09T03:05:20.051" v="447"/>
          <pc:sldLayoutMkLst>
            <pc:docMk/>
            <pc:sldMasterMk cId="0" sldId="2147483972"/>
            <pc:sldLayoutMk cId="0" sldId="2147483976"/>
          </pc:sldLayoutMkLst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6"/>
              <ac:spMk id="9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6"/>
              <ac:spMk id="10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6"/>
              <ac:spMk id="11" creationId="{00000000-0000-0000-0000-000000000000}"/>
            </ac:spMkLst>
          </pc:spChg>
        </pc:sldLayoutChg>
        <pc:sldLayoutChg chg="modSp">
          <pc:chgData name="Patrick Furman" userId="0b2fa1f3a32f3565" providerId="LiveId" clId="{56F09B73-C20B-4690-AAEF-026F251C4857}" dt="2023-04-09T03:05:20.051" v="447"/>
          <pc:sldLayoutMkLst>
            <pc:docMk/>
            <pc:sldMasterMk cId="0" sldId="2147483972"/>
            <pc:sldLayoutMk cId="0" sldId="2147483977"/>
          </pc:sldLayoutMkLst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7"/>
              <ac:spMk id="2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7"/>
              <ac:spMk id="11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7"/>
              <ac:spMk id="12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7"/>
              <ac:spMk id="13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7"/>
              <ac:spMk id="15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7"/>
              <ac:spMk id="16" creationId="{00000000-0000-0000-0000-000000000000}"/>
            </ac:spMkLst>
          </pc:spChg>
        </pc:sldLayoutChg>
        <pc:sldLayoutChg chg="modSp">
          <pc:chgData name="Patrick Furman" userId="0b2fa1f3a32f3565" providerId="LiveId" clId="{56F09B73-C20B-4690-AAEF-026F251C4857}" dt="2023-04-09T03:05:20.051" v="447"/>
          <pc:sldLayoutMkLst>
            <pc:docMk/>
            <pc:sldMasterMk cId="0" sldId="2147483972"/>
            <pc:sldLayoutMk cId="0" sldId="2147483979"/>
          </pc:sldLayoutMkLst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79"/>
              <ac:spMk id="4" creationId="{00000000-0000-0000-0000-000000000000}"/>
            </ac:spMkLst>
          </pc:spChg>
        </pc:sldLayoutChg>
        <pc:sldLayoutChg chg="modSp">
          <pc:chgData name="Patrick Furman" userId="0b2fa1f3a32f3565" providerId="LiveId" clId="{56F09B73-C20B-4690-AAEF-026F251C4857}" dt="2023-04-09T03:05:20.051" v="447"/>
          <pc:sldLayoutMkLst>
            <pc:docMk/>
            <pc:sldMasterMk cId="0" sldId="2147483972"/>
            <pc:sldLayoutMk cId="0" sldId="2147483980"/>
          </pc:sldLayoutMkLst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0"/>
              <ac:spMk id="2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0"/>
              <ac:spMk id="3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0"/>
              <ac:spMk id="7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0"/>
              <ac:spMk id="9" creationId="{00000000-0000-0000-0000-000000000000}"/>
            </ac:spMkLst>
          </pc:spChg>
        </pc:sldLayoutChg>
        <pc:sldLayoutChg chg="modSp">
          <pc:chgData name="Patrick Furman" userId="0b2fa1f3a32f3565" providerId="LiveId" clId="{56F09B73-C20B-4690-AAEF-026F251C4857}" dt="2023-04-09T03:05:20.051" v="447"/>
          <pc:sldLayoutMkLst>
            <pc:docMk/>
            <pc:sldMasterMk cId="0" sldId="2147483972"/>
            <pc:sldLayoutMk cId="0" sldId="2147483981"/>
          </pc:sldLayoutMkLst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1"/>
              <ac:spMk id="2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1"/>
              <ac:spMk id="3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1"/>
              <ac:spMk id="4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1"/>
              <ac:spMk id="8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1"/>
              <ac:spMk id="9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1"/>
              <ac:spMk id="10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1"/>
              <ac:spMk id="11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1"/>
              <ac:spMk id="12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1"/>
              <ac:spMk id="13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1"/>
              <ac:spMk id="14" creationId="{00000000-0000-0000-0000-000000000000}"/>
            </ac:spMkLst>
          </pc:spChg>
        </pc:sldLayoutChg>
        <pc:sldLayoutChg chg="modSp">
          <pc:chgData name="Patrick Furman" userId="0b2fa1f3a32f3565" providerId="LiveId" clId="{56F09B73-C20B-4690-AAEF-026F251C4857}" dt="2023-04-09T03:05:20.051" v="447"/>
          <pc:sldLayoutMkLst>
            <pc:docMk/>
            <pc:sldMasterMk cId="0" sldId="2147483972"/>
            <pc:sldLayoutMk cId="0" sldId="2147483982"/>
          </pc:sldLayoutMkLst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2"/>
              <ac:spMk id="6" creationId="{00000000-0000-0000-0000-000000000000}"/>
            </ac:spMkLst>
          </pc:spChg>
        </pc:sldLayoutChg>
        <pc:sldLayoutChg chg="modSp">
          <pc:chgData name="Patrick Furman" userId="0b2fa1f3a32f3565" providerId="LiveId" clId="{56F09B73-C20B-4690-AAEF-026F251C4857}" dt="2023-04-09T03:05:20.051" v="447"/>
          <pc:sldLayoutMkLst>
            <pc:docMk/>
            <pc:sldMasterMk cId="0" sldId="2147483972"/>
            <pc:sldLayoutMk cId="0" sldId="2147483983"/>
          </pc:sldLayoutMkLst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3"/>
              <ac:spMk id="2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3"/>
              <ac:spMk id="3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3"/>
              <ac:spMk id="4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3"/>
              <ac:spMk id="5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3"/>
              <ac:spMk id="6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3"/>
              <ac:spMk id="7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3"/>
              <ac:spMk id="8" creationId="{00000000-0000-0000-0000-000000000000}"/>
            </ac:spMkLst>
          </pc:spChg>
          <pc:spChg chg="mod">
            <ac:chgData name="Patrick Furman" userId="0b2fa1f3a32f3565" providerId="LiveId" clId="{56F09B73-C20B-4690-AAEF-026F251C4857}" dt="2023-04-09T03:05:20.051" v="447"/>
            <ac:spMkLst>
              <pc:docMk/>
              <pc:sldMasterMk cId="0" sldId="2147483972"/>
              <pc:sldLayoutMk cId="0" sldId="2147483983"/>
              <ac:spMk id="9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E62A6-AC76-4583-B29B-080EECFE0ECD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4713" y="857250"/>
            <a:ext cx="23145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6AE54-9F40-4454-919C-62E04241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9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999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501" algn="l" defTabSz="1096999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6999" algn="l" defTabSz="1096999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503" algn="l" defTabSz="1096999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001" algn="l" defTabSz="1096999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2502" algn="l" defTabSz="1096999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004" algn="l" defTabSz="1096999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39503" algn="l" defTabSz="1096999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8004" algn="l" defTabSz="1096999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4713" y="857250"/>
            <a:ext cx="23145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6AE54-9F40-4454-919C-62E04241D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6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33437781"/>
            <a:ext cx="38404800" cy="496702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336" tIns="108668" rIns="217336" bIns="108668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10" name="Rectangle 9"/>
          <p:cNvSpPr/>
          <p:nvPr/>
        </p:nvSpPr>
        <p:spPr>
          <a:xfrm>
            <a:off x="-38399" y="33898641"/>
            <a:ext cx="9447579" cy="3994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336" tIns="108668" rIns="217336" bIns="108668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11" name="Rectangle 10"/>
          <p:cNvSpPr/>
          <p:nvPr/>
        </p:nvSpPr>
        <p:spPr>
          <a:xfrm>
            <a:off x="9908442" y="33847432"/>
            <a:ext cx="28496362" cy="399409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336" tIns="108668" rIns="217336" bIns="108668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921249" y="22616163"/>
            <a:ext cx="27203399" cy="1024128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921241" y="33880212"/>
            <a:ext cx="28163520" cy="3840482"/>
          </a:xfrm>
        </p:spPr>
        <p:txBody>
          <a:bodyPr anchor="ctr">
            <a:normAutofit/>
          </a:bodyPr>
          <a:lstStyle>
            <a:lvl1pPr marL="0" indent="0" algn="l">
              <a:buNone/>
              <a:defRPr sz="6202">
                <a:solidFill>
                  <a:srgbClr val="FFFFFF"/>
                </a:solidFill>
              </a:defRPr>
            </a:lvl1pPr>
            <a:lvl2pPr marL="1086773" indent="0" algn="ctr">
              <a:buNone/>
            </a:lvl2pPr>
            <a:lvl3pPr marL="2173549" indent="0" algn="ctr">
              <a:buNone/>
            </a:lvl3pPr>
            <a:lvl4pPr marL="3260324" indent="0" algn="ctr">
              <a:buNone/>
            </a:lvl4pPr>
            <a:lvl5pPr marL="4347099" indent="0" algn="ctr">
              <a:buNone/>
            </a:lvl5pPr>
            <a:lvl6pPr marL="5433873" indent="0" algn="ctr">
              <a:buNone/>
            </a:lvl6pPr>
            <a:lvl7pPr marL="6520648" indent="0" algn="ctr">
              <a:buNone/>
            </a:lvl7pPr>
            <a:lvl8pPr marL="7607423" indent="0" algn="ctr">
              <a:buNone/>
            </a:lvl8pPr>
            <a:lvl9pPr marL="8694199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20045" y="33984721"/>
            <a:ext cx="8641081" cy="3840482"/>
          </a:xfrm>
        </p:spPr>
        <p:txBody>
          <a:bodyPr>
            <a:noAutofit/>
          </a:bodyPr>
          <a:lstStyle>
            <a:lvl1pPr algn="ctr">
              <a:defRPr sz="4766">
                <a:solidFill>
                  <a:srgbClr val="FFFFFF"/>
                </a:solidFill>
              </a:defRPr>
            </a:lvl1pPr>
          </a:lstStyle>
          <a:p>
            <a:fld id="{018243DB-2726-4FB0-B165-487723087BC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8758659" y="1324626"/>
            <a:ext cx="24643081" cy="204470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33604202" y="1280162"/>
            <a:ext cx="3520440" cy="213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23E2FF-4BC9-4EF3-9E9E-BE4294337D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43DB-2726-4FB0-B165-487723087BC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" y="5613011"/>
            <a:ext cx="2240281" cy="1369065"/>
          </a:xfrm>
          <a:prstGeom prst="rect">
            <a:avLst/>
          </a:prstGeom>
        </p:spPr>
        <p:txBody>
          <a:bodyPr/>
          <a:lstStyle/>
          <a:p>
            <a:fld id="{AC23E2FF-4BC9-4EF3-9E9E-BE4294337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523448" y="3413769"/>
            <a:ext cx="8641081" cy="3089275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2" y="3413769"/>
            <a:ext cx="23362920" cy="30892759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23450" y="34991062"/>
            <a:ext cx="9281159" cy="2044702"/>
          </a:xfrm>
        </p:spPr>
        <p:txBody>
          <a:bodyPr/>
          <a:lstStyle/>
          <a:p>
            <a:fld id="{018243DB-2726-4FB0-B165-487723087BC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0252" y="34989970"/>
            <a:ext cx="23408630" cy="204470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25604538" y="5"/>
            <a:ext cx="1344168" cy="384048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36" tIns="108668" rIns="217336" bIns="108668" rtlCol="0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8" name="Rectangle 7"/>
          <p:cNvSpPr/>
          <p:nvPr/>
        </p:nvSpPr>
        <p:spPr>
          <a:xfrm>
            <a:off x="25796560" y="3413767"/>
            <a:ext cx="960120" cy="34991038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36" tIns="108668" rIns="217336" bIns="108668" rtlCol="0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9" name="Rectangle 8"/>
          <p:cNvSpPr/>
          <p:nvPr/>
        </p:nvSpPr>
        <p:spPr>
          <a:xfrm>
            <a:off x="25796560" y="3"/>
            <a:ext cx="960120" cy="298704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336" tIns="108668" rIns="217336" bIns="108668" rtlCol="0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24783103" y="980127"/>
            <a:ext cx="2987040" cy="1026801"/>
          </a:xfrm>
          <a:prstGeom prst="rect">
            <a:avLst/>
          </a:prstGeom>
        </p:spPr>
        <p:txBody>
          <a:bodyPr/>
          <a:lstStyle/>
          <a:p>
            <a:fld id="{AC23E2FF-4BC9-4EF3-9E9E-BE4294337D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131" y="1280160"/>
            <a:ext cx="34244279" cy="55473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43DB-2726-4FB0-B165-487723087BC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" y="5613011"/>
            <a:ext cx="2240281" cy="13690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23E2FF-4BC9-4EF3-9E9E-BE4294337D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573131" y="8961120"/>
            <a:ext cx="34244279" cy="2517648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7" y="15361925"/>
            <a:ext cx="29917077" cy="9370060"/>
          </a:xfrm>
        </p:spPr>
        <p:txBody>
          <a:bodyPr anchor="t"/>
          <a:lstStyle>
            <a:lvl1pPr marL="0" indent="0">
              <a:buNone/>
              <a:defRPr sz="6657">
                <a:solidFill>
                  <a:schemeClr val="tx2"/>
                </a:solidFill>
              </a:defRPr>
            </a:lvl1pPr>
            <a:lvl2pPr>
              <a:buNone/>
              <a:defRPr sz="431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78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32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32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2" y="8534400"/>
            <a:ext cx="38404800" cy="6400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336" tIns="108668" rIns="217336" bIns="108668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8" name="Rectangle 7"/>
          <p:cNvSpPr/>
          <p:nvPr/>
        </p:nvSpPr>
        <p:spPr>
          <a:xfrm>
            <a:off x="1" y="8961120"/>
            <a:ext cx="5440680" cy="5547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336" tIns="108668" rIns="217336" bIns="108668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9" name="Rectangle 8"/>
          <p:cNvSpPr/>
          <p:nvPr/>
        </p:nvSpPr>
        <p:spPr>
          <a:xfrm>
            <a:off x="5760721" y="8961120"/>
            <a:ext cx="32644082" cy="55473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336" tIns="108668" rIns="217336" bIns="108668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0" y="8961120"/>
            <a:ext cx="32004000" cy="5547360"/>
          </a:xfrm>
        </p:spPr>
        <p:txBody>
          <a:bodyPr/>
          <a:lstStyle>
            <a:lvl1pPr algn="l">
              <a:buNone/>
              <a:defRPr sz="1044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43DB-2726-4FB0-B165-487723087BC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" y="9814564"/>
            <a:ext cx="5440680" cy="39293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749">
                <a:solidFill>
                  <a:srgbClr val="FFFFFF"/>
                </a:solidFill>
              </a:defRPr>
            </a:lvl1pPr>
          </a:lstStyle>
          <a:p>
            <a:fld id="{AC23E2FF-4BC9-4EF3-9E9E-BE4294337D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60329" y="8901576"/>
            <a:ext cx="16322039" cy="25603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20348595" y="8901576"/>
            <a:ext cx="16322039" cy="25603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8243DB-2726-4FB0-B165-487723087BC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3" y="5613011"/>
            <a:ext cx="2240281" cy="1369065"/>
          </a:xfrm>
          <a:prstGeom prst="rect">
            <a:avLst/>
          </a:prstGeom>
        </p:spPr>
        <p:txBody>
          <a:bodyPr rtlCol="0"/>
          <a:lstStyle/>
          <a:p>
            <a:fld id="{AC23E2FF-4BC9-4EF3-9E9E-BE4294337D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91" y="1529087"/>
            <a:ext cx="34244279" cy="487171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2560329" y="13655040"/>
            <a:ext cx="16322039" cy="2005584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20162530" y="13655040"/>
            <a:ext cx="16322039" cy="2005584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8243DB-2726-4FB0-B165-487723087BC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3" y="5613011"/>
            <a:ext cx="2240281" cy="1369065"/>
          </a:xfrm>
          <a:prstGeom prst="rect">
            <a:avLst/>
          </a:prstGeom>
        </p:spPr>
        <p:txBody>
          <a:bodyPr rtlCol="0"/>
          <a:lstStyle/>
          <a:p>
            <a:fld id="{AC23E2FF-4BC9-4EF3-9E9E-BE4294337D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2560329" y="9814560"/>
            <a:ext cx="16322039" cy="3584448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4766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20162530" y="9814560"/>
            <a:ext cx="16322039" cy="3584448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4766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43DB-2726-4FB0-B165-487723087BC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" y="34991046"/>
            <a:ext cx="2240281" cy="213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23E2FF-4BC9-4EF3-9E9E-BE4294337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529087"/>
            <a:ext cx="33924240" cy="4871718"/>
          </a:xfrm>
        </p:spPr>
        <p:txBody>
          <a:bodyPr anchor="ctr"/>
          <a:lstStyle>
            <a:lvl1pPr algn="l">
              <a:buNone/>
              <a:defRPr sz="1044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43DB-2726-4FB0-B165-487723087BC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" y="5613011"/>
            <a:ext cx="2240281" cy="13690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23E2FF-4BC9-4EF3-9E9E-BE4294337D0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560328" y="9814560"/>
            <a:ext cx="6720841" cy="2432304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430971" tIns="574629" rIns="430971" bIns="287314"/>
          <a:lstStyle>
            <a:lvl1pPr marL="0" indent="0">
              <a:spcAft>
                <a:spcPts val="2377"/>
              </a:spcAft>
              <a:buNone/>
              <a:defRPr sz="4312"/>
            </a:lvl1pPr>
            <a:lvl2pPr>
              <a:buNone/>
              <a:defRPr sz="2875"/>
            </a:lvl2pPr>
            <a:lvl3pPr>
              <a:buNone/>
              <a:defRPr sz="2421"/>
            </a:lvl3pPr>
            <a:lvl4pPr>
              <a:buNone/>
              <a:defRPr sz="2119"/>
            </a:lvl4pPr>
            <a:lvl5pPr>
              <a:buNone/>
              <a:defRPr sz="2119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921245" y="9814562"/>
            <a:ext cx="26883361" cy="24749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846" y="30723845"/>
            <a:ext cx="30723839" cy="3840482"/>
          </a:xfrm>
        </p:spPr>
        <p:txBody>
          <a:bodyPr/>
          <a:lstStyle>
            <a:lvl1pPr marL="0" indent="0">
              <a:buFontTx/>
              <a:buNone/>
              <a:defRPr sz="4009"/>
            </a:lvl1pPr>
            <a:lvl2pPr>
              <a:buFontTx/>
              <a:buNone/>
              <a:defRPr sz="2875"/>
            </a:lvl2pPr>
            <a:lvl3pPr>
              <a:buFontTx/>
              <a:buNone/>
              <a:defRPr sz="2421"/>
            </a:lvl3pPr>
            <a:lvl4pPr>
              <a:buFontTx/>
              <a:buNone/>
              <a:defRPr sz="2119"/>
            </a:lvl4pPr>
            <a:lvl5pPr>
              <a:buFontTx/>
              <a:buNone/>
              <a:defRPr sz="2119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38403" y="25603202"/>
            <a:ext cx="38404800" cy="496702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336" tIns="108668" rIns="217336" bIns="108668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9" name="Rectangle 8"/>
          <p:cNvSpPr/>
          <p:nvPr/>
        </p:nvSpPr>
        <p:spPr>
          <a:xfrm>
            <a:off x="-38406" y="26115268"/>
            <a:ext cx="6144768" cy="3994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336" tIns="108668" rIns="217336" bIns="108668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10" name="Rectangle 9"/>
          <p:cNvSpPr/>
          <p:nvPr/>
        </p:nvSpPr>
        <p:spPr>
          <a:xfrm>
            <a:off x="6490412" y="26064059"/>
            <a:ext cx="31914390" cy="399409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336" tIns="108668" rIns="217336" bIns="108668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846" y="26029925"/>
            <a:ext cx="30723839" cy="3840482"/>
          </a:xfrm>
        </p:spPr>
        <p:txBody>
          <a:bodyPr anchor="ctr"/>
          <a:lstStyle>
            <a:lvl1pPr algn="l">
              <a:buNone/>
              <a:defRPr sz="6657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6080763" y="5"/>
            <a:ext cx="422452" cy="3845600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336" tIns="108668" rIns="217336" bIns="108668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26243283" y="34991051"/>
            <a:ext cx="11201401" cy="2044702"/>
          </a:xfrm>
        </p:spPr>
        <p:txBody>
          <a:bodyPr rtlCol="0"/>
          <a:lstStyle/>
          <a:p>
            <a:fld id="{018243DB-2726-4FB0-B165-487723087BC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" y="26136598"/>
            <a:ext cx="6080761" cy="3716037"/>
          </a:xfrm>
          <a:prstGeom prst="rect">
            <a:avLst/>
          </a:prstGeom>
        </p:spPr>
        <p:txBody>
          <a:bodyPr rtlCol="0"/>
          <a:lstStyle>
            <a:lvl1pPr>
              <a:defRPr sz="6657"/>
            </a:lvl1pPr>
          </a:lstStyle>
          <a:p>
            <a:fld id="{AC23E2FF-4BC9-4EF3-9E9E-BE4294337D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720844" y="34989964"/>
            <a:ext cx="19202401" cy="2044702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54421" y="7"/>
            <a:ext cx="31850382" cy="2558613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7641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560329" y="1280162"/>
            <a:ext cx="34244279" cy="3742006"/>
          </a:xfrm>
          <a:prstGeom prst="rect">
            <a:avLst/>
          </a:prstGeom>
        </p:spPr>
        <p:txBody>
          <a:bodyPr vert="horz" lIns="287314" tIns="143657" rIns="287314" bIns="143657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573131" y="8961125"/>
            <a:ext cx="34244279" cy="25347170"/>
          </a:xfrm>
          <a:prstGeom prst="rect">
            <a:avLst/>
          </a:prstGeom>
        </p:spPr>
        <p:txBody>
          <a:bodyPr vert="horz" lIns="287314" tIns="143657" rIns="287314" bIns="14365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25603204" y="34991051"/>
            <a:ext cx="11201401" cy="2044702"/>
          </a:xfrm>
          <a:prstGeom prst="rect">
            <a:avLst/>
          </a:prstGeom>
        </p:spPr>
        <p:txBody>
          <a:bodyPr vert="horz" lIns="287314" tIns="143657" rIns="287314" bIns="143657" anchor="ctr" anchorCtr="0"/>
          <a:lstStyle>
            <a:lvl1pPr algn="l" eaLnBrk="1" latinLnBrk="0" hangingPunct="1">
              <a:defRPr kumimoji="0" sz="3329">
                <a:solidFill>
                  <a:schemeClr val="tx2"/>
                </a:solidFill>
              </a:defRPr>
            </a:lvl1pPr>
          </a:lstStyle>
          <a:p>
            <a:fld id="{018243DB-2726-4FB0-B165-487723087BC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60332" y="34989964"/>
            <a:ext cx="22768549" cy="2044702"/>
          </a:xfrm>
          <a:prstGeom prst="rect">
            <a:avLst/>
          </a:prstGeom>
        </p:spPr>
        <p:txBody>
          <a:bodyPr vert="horz" lIns="287314" tIns="143657" rIns="287314" bIns="143657" anchor="ctr"/>
          <a:lstStyle>
            <a:lvl1pPr algn="r" eaLnBrk="1" latinLnBrk="0" hangingPunct="1">
              <a:defRPr kumimoji="0" sz="3329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2" y="6912866"/>
            <a:ext cx="38404800" cy="17922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336" tIns="108668" rIns="217336" bIns="108668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8" name="Rectangle 7"/>
          <p:cNvSpPr/>
          <p:nvPr/>
        </p:nvSpPr>
        <p:spPr>
          <a:xfrm>
            <a:off x="40009" y="6656832"/>
            <a:ext cx="2240281" cy="12801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336" tIns="108668" rIns="217336" bIns="108668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9" name="Rectangle 8"/>
          <p:cNvSpPr/>
          <p:nvPr/>
        </p:nvSpPr>
        <p:spPr>
          <a:xfrm>
            <a:off x="2464221" y="6656832"/>
            <a:ext cx="35924489" cy="12801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336" tIns="108668" rIns="217336" bIns="108668" anchor="ctr"/>
          <a:lstStyle/>
          <a:p>
            <a:pPr algn="ctr" eaLnBrk="1" latinLnBrk="0" hangingPunct="1"/>
            <a:endParaRPr kumimoji="0" lang="en-US" sz="4312"/>
          </a:p>
        </p:txBody>
      </p:sp>
      <p:sp>
        <p:nvSpPr>
          <p:cNvPr id="10" name="Rectangle 9"/>
          <p:cNvSpPr/>
          <p:nvPr userDrawn="1"/>
        </p:nvSpPr>
        <p:spPr>
          <a:xfrm>
            <a:off x="56106" y="34008497"/>
            <a:ext cx="38404800" cy="42672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7336" tIns="108668" rIns="217336" bIns="108668" anchor="ctr"/>
          <a:lstStyle/>
          <a:p>
            <a:pPr algn="ctr" eaLnBrk="1" latinLnBrk="0" hangingPunct="1"/>
            <a:endParaRPr kumimoji="0" lang="en-US" sz="4312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1044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760742" indent="-760742" algn="l" rtl="0" eaLnBrk="1" latinLnBrk="0" hangingPunct="1">
        <a:spcBef>
          <a:spcPts val="1664"/>
        </a:spcBef>
        <a:buClr>
          <a:schemeClr val="accent2"/>
        </a:buClr>
        <a:buSzPct val="60000"/>
        <a:buFont typeface="Wingdings"/>
        <a:buChar char=""/>
        <a:defRPr kumimoji="0" sz="6885" kern="1200">
          <a:solidFill>
            <a:schemeClr val="tx1"/>
          </a:solidFill>
          <a:latin typeface="+mn-lt"/>
          <a:ea typeface="+mn-ea"/>
          <a:cs typeface="+mn-cs"/>
        </a:defRPr>
      </a:lvl1pPr>
      <a:lvl2pPr marL="1521483" indent="-652066" algn="l" rtl="0" eaLnBrk="1" latinLnBrk="0" hangingPunct="1">
        <a:spcBef>
          <a:spcPts val="1307"/>
        </a:spcBef>
        <a:buClr>
          <a:schemeClr val="accent1"/>
        </a:buClr>
        <a:buSzPct val="70000"/>
        <a:buFont typeface="Wingdings 2"/>
        <a:buChar char=""/>
        <a:defRPr kumimoji="0" sz="6202" kern="1200">
          <a:solidFill>
            <a:schemeClr val="tx1"/>
          </a:solidFill>
          <a:latin typeface="+mn-lt"/>
          <a:ea typeface="+mn-ea"/>
          <a:cs typeface="+mn-cs"/>
        </a:defRPr>
      </a:lvl2pPr>
      <a:lvl3pPr marL="2173549" indent="-543387" algn="l" rtl="0" eaLnBrk="1" latinLnBrk="0" hangingPunct="1">
        <a:spcBef>
          <a:spcPts val="1189"/>
        </a:spcBef>
        <a:buClr>
          <a:schemeClr val="accent2"/>
        </a:buClr>
        <a:buSzPct val="75000"/>
        <a:buFont typeface="Wingdings"/>
        <a:buChar char=""/>
        <a:defRPr kumimoji="0" sz="5446" kern="1200">
          <a:solidFill>
            <a:schemeClr val="tx1"/>
          </a:solidFill>
          <a:latin typeface="+mn-lt"/>
          <a:ea typeface="+mn-ea"/>
          <a:cs typeface="+mn-cs"/>
        </a:defRPr>
      </a:lvl3pPr>
      <a:lvl4pPr marL="3260324" indent="-543387" algn="l" rtl="0" eaLnBrk="1" latinLnBrk="0" hangingPunct="1">
        <a:spcBef>
          <a:spcPts val="951"/>
        </a:spcBef>
        <a:buClr>
          <a:schemeClr val="accent3"/>
        </a:buClr>
        <a:buSzPct val="75000"/>
        <a:buFont typeface="Wingdings"/>
        <a:buChar char=""/>
        <a:defRPr kumimoji="0" sz="4766" kern="1200">
          <a:solidFill>
            <a:schemeClr val="tx1"/>
          </a:solidFill>
          <a:latin typeface="+mn-lt"/>
          <a:ea typeface="+mn-ea"/>
          <a:cs typeface="+mn-cs"/>
        </a:defRPr>
      </a:lvl4pPr>
      <a:lvl5pPr marL="4347099" indent="-543387" algn="l" rtl="0" eaLnBrk="1" latinLnBrk="0" hangingPunct="1">
        <a:spcBef>
          <a:spcPts val="951"/>
        </a:spcBef>
        <a:buClr>
          <a:schemeClr val="accent4"/>
        </a:buClr>
        <a:buSzPct val="65000"/>
        <a:buFont typeface="Wingdings"/>
        <a:buChar char=""/>
        <a:defRPr kumimoji="0" sz="4766" kern="1200">
          <a:solidFill>
            <a:schemeClr val="tx1"/>
          </a:solidFill>
          <a:latin typeface="+mn-lt"/>
          <a:ea typeface="+mn-ea"/>
          <a:cs typeface="+mn-cs"/>
        </a:defRPr>
      </a:lvl5pPr>
      <a:lvl6pPr marL="4999162" indent="-54338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4312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651229" indent="-54338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4312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6303294" indent="-54338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4312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955358" indent="-54338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431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867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735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2603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3470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4338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520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6074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6941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67600" y="1173842"/>
            <a:ext cx="25366023" cy="2132065"/>
          </a:xfrm>
        </p:spPr>
        <p:txBody>
          <a:bodyPr>
            <a:noAutofit/>
          </a:bodyPr>
          <a:lstStyle/>
          <a:p>
            <a:pPr algn="ctr"/>
            <a:r>
              <a:rPr lang="en-US" sz="9419" dirty="0">
                <a:solidFill>
                  <a:schemeClr val="tx1"/>
                </a:solidFill>
              </a:rPr>
              <a:t>Identifying Participant Roles in Cyberbullying Through Hierarchical Attention Networks</a:t>
            </a:r>
            <a:endParaRPr lang="en-US" sz="941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5043" y="4114800"/>
            <a:ext cx="27203400" cy="2419163"/>
          </a:xfrm>
          <a:prstGeom prst="rect">
            <a:avLst/>
          </a:prstGeom>
          <a:noFill/>
        </p:spPr>
        <p:txBody>
          <a:bodyPr wrap="square" lIns="217336" tIns="108668" rIns="217336" bIns="108668" rtlCol="0">
            <a:spAutoFit/>
          </a:bodyPr>
          <a:lstStyle/>
          <a:p>
            <a:pPr algn="ctr"/>
            <a:r>
              <a:rPr lang="en-US" sz="7147" dirty="0"/>
              <a:t>Patrick Furman</a:t>
            </a:r>
            <a:r>
              <a:rPr lang="en-US" sz="7147" baseline="30000" dirty="0"/>
              <a:t>1</a:t>
            </a:r>
            <a:r>
              <a:rPr lang="en-US" sz="7147" dirty="0"/>
              <a:t>, Yasin Silva</a:t>
            </a:r>
            <a:r>
              <a:rPr lang="en-US" sz="7147" baseline="30000" dirty="0"/>
              <a:t>1</a:t>
            </a:r>
            <a:r>
              <a:rPr lang="en-US" sz="7147" dirty="0"/>
              <a:t>, Deborah Hall</a:t>
            </a:r>
            <a:r>
              <a:rPr lang="en-US" sz="7147" baseline="30000" dirty="0"/>
              <a:t>2</a:t>
            </a:r>
          </a:p>
          <a:p>
            <a:pPr algn="ctr" defTabSz="4111117"/>
            <a:r>
              <a:rPr lang="en-US" sz="714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1: Loyola University Chicago, 2: Arizona State University</a:t>
            </a:r>
          </a:p>
        </p:txBody>
      </p:sp>
      <p:sp>
        <p:nvSpPr>
          <p:cNvPr id="111" name="Text Box 1018"/>
          <p:cNvSpPr txBox="1">
            <a:spLocks noChangeArrowheads="1"/>
          </p:cNvSpPr>
          <p:nvPr/>
        </p:nvSpPr>
        <p:spPr bwMode="auto">
          <a:xfrm>
            <a:off x="920935" y="17711579"/>
            <a:ext cx="11880666" cy="8376899"/>
          </a:xfrm>
          <a:prstGeom prst="rect">
            <a:avLst/>
          </a:prstGeom>
          <a:noFill/>
          <a:ln w="127000" cmpd="sng">
            <a:solidFill>
              <a:srgbClr val="800040"/>
            </a:solidFill>
            <a:miter lim="800000"/>
            <a:headEnd/>
            <a:tailEnd/>
          </a:ln>
          <a:effectLst/>
        </p:spPr>
        <p:txBody>
          <a:bodyPr lIns="181544" tIns="284640" rIns="94880" bIns="474401"/>
          <a:lstStyle/>
          <a:p>
            <a:pPr marL="406037" indent="-406037" algn="ctr" defTabSz="3066148">
              <a:spcBef>
                <a:spcPct val="50000"/>
              </a:spcBef>
              <a:defRPr/>
            </a:pPr>
            <a:r>
              <a:rPr lang="en-US" sz="4770" b="1" u="sng" dirty="0">
                <a:cs typeface="Arial" charset="0"/>
              </a:rPr>
              <a:t>Methods</a:t>
            </a:r>
          </a:p>
        </p:txBody>
      </p:sp>
      <p:sp>
        <p:nvSpPr>
          <p:cNvPr id="112" name="Text Box 1018"/>
          <p:cNvSpPr txBox="1">
            <a:spLocks noChangeArrowheads="1"/>
          </p:cNvSpPr>
          <p:nvPr/>
        </p:nvSpPr>
        <p:spPr bwMode="auto">
          <a:xfrm>
            <a:off x="920935" y="8668420"/>
            <a:ext cx="11870457" cy="8376899"/>
          </a:xfrm>
          <a:prstGeom prst="rect">
            <a:avLst/>
          </a:prstGeom>
          <a:noFill/>
          <a:ln w="127000" cmpd="sng">
            <a:solidFill>
              <a:srgbClr val="800040"/>
            </a:solidFill>
            <a:miter lim="800000"/>
            <a:headEnd/>
            <a:tailEnd/>
          </a:ln>
          <a:effectLst/>
        </p:spPr>
        <p:txBody>
          <a:bodyPr lIns="94880" tIns="284640" rIns="94880" bIns="474401"/>
          <a:lstStyle/>
          <a:p>
            <a:pPr marL="406037" indent="-406037" algn="ctr" defTabSz="3066148">
              <a:spcBef>
                <a:spcPct val="50000"/>
              </a:spcBef>
              <a:defRPr/>
            </a:pPr>
            <a:r>
              <a:rPr lang="en-US" sz="4770" b="1" u="sng" dirty="0">
                <a:cs typeface="Arial" charset="0"/>
              </a:rPr>
              <a:t>Abstract</a:t>
            </a:r>
          </a:p>
          <a:p>
            <a:pPr>
              <a:defRPr/>
            </a:pPr>
            <a:endParaRPr lang="en-US" sz="2879" b="1" dirty="0"/>
          </a:p>
          <a:p>
            <a:pPr>
              <a:defRPr/>
            </a:pPr>
            <a:endParaRPr lang="en-US" sz="2879" b="1" dirty="0"/>
          </a:p>
          <a:p>
            <a:pPr marL="473735" indent="-473735" algn="just" defTabSz="3577354">
              <a:defRPr/>
            </a:pPr>
            <a:endParaRPr lang="en-US" sz="2482" dirty="0"/>
          </a:p>
          <a:p>
            <a:pPr marL="473735" indent="-473735" algn="just" defTabSz="3577354">
              <a:defRPr/>
            </a:pPr>
            <a:endParaRPr lang="en-US" sz="2482" dirty="0"/>
          </a:p>
        </p:txBody>
      </p:sp>
      <p:sp>
        <p:nvSpPr>
          <p:cNvPr id="113" name="TextBox 112"/>
          <p:cNvSpPr txBox="1"/>
          <p:nvPr/>
        </p:nvSpPr>
        <p:spPr>
          <a:xfrm>
            <a:off x="27262099" y="35351129"/>
            <a:ext cx="10204285" cy="2558264"/>
          </a:xfrm>
          <a:prstGeom prst="rect">
            <a:avLst/>
          </a:prstGeom>
          <a:solidFill>
            <a:schemeClr val="lt1">
              <a:alpha val="0"/>
            </a:schemeClr>
          </a:solidFill>
          <a:ln w="127000">
            <a:solidFill>
              <a:srgbClr val="8000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64" b="1" u="sng" dirty="0">
                <a:cs typeface="Arial" charset="0"/>
              </a:rPr>
              <a:t>Acknowledgement</a:t>
            </a:r>
            <a:endParaRPr lang="en-US" sz="3177" dirty="0">
              <a:solidFill>
                <a:prstClr val="black"/>
              </a:solidFill>
            </a:endParaRPr>
          </a:p>
          <a:p>
            <a:pPr algn="ctr">
              <a:spcBef>
                <a:spcPts val="2100"/>
              </a:spcBef>
            </a:pPr>
            <a:r>
              <a:rPr lang="en-US" sz="3570" dirty="0">
                <a:solidFill>
                  <a:prstClr val="black"/>
                </a:solidFill>
              </a:rPr>
              <a:t>This work was supported by National Science Foundation Award # 2227488 and a Google Award for Inclusion Research</a:t>
            </a:r>
          </a:p>
        </p:txBody>
      </p:sp>
      <p:sp>
        <p:nvSpPr>
          <p:cNvPr id="114" name="Content Placeholder 2"/>
          <p:cNvSpPr txBox="1">
            <a:spLocks/>
          </p:cNvSpPr>
          <p:nvPr/>
        </p:nvSpPr>
        <p:spPr bwMode="auto">
          <a:xfrm>
            <a:off x="1406431" y="9697250"/>
            <a:ext cx="10770944" cy="751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47464" tIns="123733" rIns="247464" bIns="123733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934476" indent="-93447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8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24884" indent="-7785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7600">
                <a:solidFill>
                  <a:schemeClr val="tx1"/>
                </a:solidFill>
                <a:latin typeface="+mn-lt"/>
              </a:defRPr>
            </a:lvl2pPr>
            <a:lvl3pPr marL="3115288" indent="-62261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400">
                <a:solidFill>
                  <a:schemeClr val="tx1"/>
                </a:solidFill>
                <a:latin typeface="+mn-lt"/>
              </a:defRPr>
            </a:lvl3pPr>
            <a:lvl4pPr marL="4361628" indent="-62261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600">
                <a:solidFill>
                  <a:schemeClr val="tx1"/>
                </a:solidFill>
                <a:latin typeface="+mn-lt"/>
              </a:defRPr>
            </a:lvl4pPr>
            <a:lvl5pPr marL="5607964" indent="-62261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600">
                <a:solidFill>
                  <a:schemeClr val="tx1"/>
                </a:solidFill>
                <a:latin typeface="+mn-lt"/>
              </a:defRPr>
            </a:lvl5pPr>
            <a:lvl6pPr marL="6855360" indent="-623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5600">
                <a:solidFill>
                  <a:schemeClr val="tx1"/>
                </a:solidFill>
                <a:latin typeface="+mn-lt"/>
              </a:defRPr>
            </a:lvl6pPr>
            <a:lvl7pPr marL="8101788" indent="-623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5600">
                <a:solidFill>
                  <a:schemeClr val="tx1"/>
                </a:solidFill>
                <a:latin typeface="+mn-lt"/>
              </a:defRPr>
            </a:lvl7pPr>
            <a:lvl8pPr marL="9348216" indent="-623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5600">
                <a:solidFill>
                  <a:schemeClr val="tx1"/>
                </a:solidFill>
                <a:latin typeface="+mn-lt"/>
              </a:defRPr>
            </a:lvl8pPr>
            <a:lvl9pPr marL="10594648" indent="-623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5600">
                <a:solidFill>
                  <a:schemeClr val="tx1"/>
                </a:solidFill>
                <a:latin typeface="+mn-lt"/>
              </a:defRPr>
            </a:lvl9pPr>
          </a:lstStyle>
          <a:p>
            <a:pPr marL="389037" lvl="1" indent="0">
              <a:buNone/>
              <a:defRPr/>
            </a:pPr>
            <a:r>
              <a:rPr lang="en-US" sz="3558" kern="1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Cyberbullying is a widespread form of online harassment with serious negative consequences for victims. In a cyberbullying instance, participants can be classified as harassers, victims, or bystanders. Identifying the roles of participants in cyberbullying instances can facilitate more effective intervention in these instances. We propose a hierarchical attention network to automatically classify the roles of users in cyberbullying conversations on ASKfm, a social media platform where users can ask and answer questions anonymously. Our model combines word, sub-sentence, and sentence-level attention mechanisms to represent the structure of posts on the ASKfm platform and capture relevant features for classification.</a:t>
            </a:r>
          </a:p>
        </p:txBody>
      </p:sp>
      <p:sp>
        <p:nvSpPr>
          <p:cNvPr id="182" name="Content Placeholder 2"/>
          <p:cNvSpPr txBox="1">
            <a:spLocks/>
          </p:cNvSpPr>
          <p:nvPr/>
        </p:nvSpPr>
        <p:spPr bwMode="auto">
          <a:xfrm>
            <a:off x="1425668" y="18796836"/>
            <a:ext cx="10835133" cy="72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47464" tIns="123733" rIns="247464" bIns="123733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934476" indent="-93447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8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24884" indent="-7785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7600">
                <a:solidFill>
                  <a:schemeClr val="tx1"/>
                </a:solidFill>
                <a:latin typeface="+mn-lt"/>
              </a:defRPr>
            </a:lvl2pPr>
            <a:lvl3pPr marL="3115288" indent="-62261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400">
                <a:solidFill>
                  <a:schemeClr val="tx1"/>
                </a:solidFill>
                <a:latin typeface="+mn-lt"/>
              </a:defRPr>
            </a:lvl3pPr>
            <a:lvl4pPr marL="4361628" indent="-62261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600">
                <a:solidFill>
                  <a:schemeClr val="tx1"/>
                </a:solidFill>
                <a:latin typeface="+mn-lt"/>
              </a:defRPr>
            </a:lvl4pPr>
            <a:lvl5pPr marL="5607964" indent="-62261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600">
                <a:solidFill>
                  <a:schemeClr val="tx1"/>
                </a:solidFill>
                <a:latin typeface="+mn-lt"/>
              </a:defRPr>
            </a:lvl5pPr>
            <a:lvl6pPr marL="6855360" indent="-623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5600">
                <a:solidFill>
                  <a:schemeClr val="tx1"/>
                </a:solidFill>
                <a:latin typeface="+mn-lt"/>
              </a:defRPr>
            </a:lvl6pPr>
            <a:lvl7pPr marL="8101788" indent="-623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5600">
                <a:solidFill>
                  <a:schemeClr val="tx1"/>
                </a:solidFill>
                <a:latin typeface="+mn-lt"/>
              </a:defRPr>
            </a:lvl7pPr>
            <a:lvl8pPr marL="9348216" indent="-623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5600">
                <a:solidFill>
                  <a:schemeClr val="tx1"/>
                </a:solidFill>
                <a:latin typeface="+mn-lt"/>
              </a:defRPr>
            </a:lvl8pPr>
            <a:lvl9pPr marL="10594648" indent="-623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5600">
                <a:solidFill>
                  <a:schemeClr val="tx1"/>
                </a:solidFill>
                <a:latin typeface="+mn-lt"/>
              </a:defRPr>
            </a:lvl9pPr>
          </a:lstStyle>
          <a:p>
            <a:pPr marL="714957" lvl="1" indent="-571500">
              <a:spcBef>
                <a:spcPts val="2800"/>
              </a:spcBef>
              <a:buFont typeface="Wingdings" panose="05000000000000000000" pitchFamily="2" charset="2"/>
              <a:buChar char="v"/>
              <a:defRPr/>
            </a:pPr>
            <a:r>
              <a:rPr lang="en-US" sz="3558" dirty="0"/>
              <a:t>Basic data preprocessing – removal of punctuation, tokenization, and padding shorter comments</a:t>
            </a:r>
          </a:p>
          <a:p>
            <a:pPr marL="714957" lvl="1" indent="-571500">
              <a:spcBef>
                <a:spcPts val="2800"/>
              </a:spcBef>
              <a:buFont typeface="Wingdings" panose="05000000000000000000" pitchFamily="2" charset="2"/>
              <a:buChar char="v"/>
              <a:defRPr/>
            </a:pPr>
            <a:r>
              <a:rPr lang="en-US" sz="3558" dirty="0"/>
              <a:t>Word embeddings used from a word2vec model pretrained on Twitter data [1] to capture semantic meaning common to social media and fine-tuned on ASKfm dataset [2]</a:t>
            </a:r>
          </a:p>
          <a:p>
            <a:pPr marL="714957" lvl="1" indent="-571500">
              <a:spcBef>
                <a:spcPts val="2800"/>
              </a:spcBef>
              <a:buFont typeface="Wingdings" panose="05000000000000000000" pitchFamily="2" charset="2"/>
              <a:buChar char="v"/>
              <a:defRPr/>
            </a:pPr>
            <a:r>
              <a:rPr lang="en-US" sz="3558" dirty="0"/>
              <a:t>Information for a post is broken down into three levels: comments, text spans, and words. These components are used to generate a post-level representation following a HAN framework [3]</a:t>
            </a:r>
          </a:p>
          <a:p>
            <a:pPr marL="714957" lvl="1" indent="-571500">
              <a:spcBef>
                <a:spcPts val="2800"/>
              </a:spcBef>
              <a:buFont typeface="Wingdings" panose="05000000000000000000" pitchFamily="2" charset="2"/>
              <a:buChar char="v"/>
              <a:defRPr/>
            </a:pPr>
            <a:r>
              <a:rPr lang="en-US" sz="3558" dirty="0"/>
              <a:t>Participant roles are predicted simultaneously based on the post-level representation for the authors of both the question and answer comments</a:t>
            </a:r>
          </a:p>
        </p:txBody>
      </p:sp>
      <p:sp>
        <p:nvSpPr>
          <p:cNvPr id="195" name="Text Box 1018"/>
          <p:cNvSpPr txBox="1">
            <a:spLocks noChangeArrowheads="1"/>
          </p:cNvSpPr>
          <p:nvPr/>
        </p:nvSpPr>
        <p:spPr bwMode="auto">
          <a:xfrm>
            <a:off x="13383489" y="8675207"/>
            <a:ext cx="13286509" cy="17413272"/>
          </a:xfrm>
          <a:prstGeom prst="rect">
            <a:avLst/>
          </a:prstGeom>
          <a:noFill/>
          <a:ln w="127000" cmpd="sng">
            <a:solidFill>
              <a:srgbClr val="800040"/>
            </a:solidFill>
            <a:miter lim="800000"/>
            <a:headEnd/>
            <a:tailEnd/>
          </a:ln>
          <a:effectLst/>
        </p:spPr>
        <p:txBody>
          <a:bodyPr lIns="94880" tIns="284640" rIns="94880" bIns="474401"/>
          <a:lstStyle/>
          <a:p>
            <a:pPr marL="406037" indent="-406037" algn="ctr" defTabSz="3066148">
              <a:spcBef>
                <a:spcPct val="50000"/>
              </a:spcBef>
              <a:defRPr/>
            </a:pPr>
            <a:r>
              <a:rPr lang="en-US" sz="4770" b="1" u="sng" dirty="0">
                <a:cs typeface="Arial" charset="0"/>
              </a:rPr>
              <a:t>Model Framework</a:t>
            </a:r>
          </a:p>
          <a:p>
            <a:pPr marL="406037" indent="-406037" algn="ctr" defTabSz="3066148">
              <a:spcBef>
                <a:spcPct val="50000"/>
              </a:spcBef>
              <a:defRPr/>
            </a:pPr>
            <a:endParaRPr lang="en-US" sz="4765" b="1" u="sng" dirty="0">
              <a:cs typeface="Arial" charset="0"/>
            </a:endParaRPr>
          </a:p>
          <a:p>
            <a:pPr marL="406037" indent="-406037" algn="ctr" defTabSz="3066148">
              <a:spcBef>
                <a:spcPct val="50000"/>
              </a:spcBef>
              <a:defRPr/>
            </a:pPr>
            <a:endParaRPr lang="en-US" sz="4765" b="1" u="sng" dirty="0">
              <a:cs typeface="Arial" charset="0"/>
            </a:endParaRPr>
          </a:p>
          <a:p>
            <a:pPr marL="406037" indent="-406037" algn="ctr" defTabSz="3066148">
              <a:spcBef>
                <a:spcPct val="50000"/>
              </a:spcBef>
              <a:defRPr/>
            </a:pPr>
            <a:endParaRPr lang="en-US" sz="4765" b="1" u="sng" dirty="0">
              <a:cs typeface="Arial" charset="0"/>
            </a:endParaRPr>
          </a:p>
          <a:p>
            <a:pPr marL="406037" indent="-406037" algn="ctr" defTabSz="3066148">
              <a:spcBef>
                <a:spcPct val="50000"/>
              </a:spcBef>
              <a:defRPr/>
            </a:pPr>
            <a:endParaRPr lang="en-US" sz="4765" b="1" u="sng" dirty="0">
              <a:cs typeface="Arial" charset="0"/>
            </a:endParaRPr>
          </a:p>
          <a:p>
            <a:pPr marL="406037" indent="-406037" algn="ctr" defTabSz="3066148">
              <a:spcBef>
                <a:spcPct val="50000"/>
              </a:spcBef>
              <a:defRPr/>
            </a:pPr>
            <a:endParaRPr lang="en-US" sz="4765" b="1" u="sng" dirty="0">
              <a:cs typeface="Arial" charset="0"/>
            </a:endParaRPr>
          </a:p>
          <a:p>
            <a:pPr>
              <a:defRPr/>
            </a:pPr>
            <a:endParaRPr lang="en-US" sz="2879" b="1" dirty="0"/>
          </a:p>
          <a:p>
            <a:pPr marL="473735" indent="-473735" algn="just" defTabSz="3577354">
              <a:defRPr/>
            </a:pPr>
            <a:endParaRPr lang="en-US" sz="2482" dirty="0"/>
          </a:p>
          <a:p>
            <a:pPr marL="473735" indent="-473735" algn="just" defTabSz="3577354">
              <a:defRPr/>
            </a:pPr>
            <a:endParaRPr lang="en-US" sz="2482" dirty="0"/>
          </a:p>
        </p:txBody>
      </p:sp>
      <p:sp>
        <p:nvSpPr>
          <p:cNvPr id="38" name="Text Box 1018"/>
          <p:cNvSpPr txBox="1">
            <a:spLocks noChangeArrowheads="1"/>
          </p:cNvSpPr>
          <p:nvPr/>
        </p:nvSpPr>
        <p:spPr bwMode="auto">
          <a:xfrm>
            <a:off x="27217698" y="8683810"/>
            <a:ext cx="10248687" cy="14651095"/>
          </a:xfrm>
          <a:prstGeom prst="rect">
            <a:avLst/>
          </a:prstGeom>
          <a:noFill/>
          <a:ln w="127000" cmpd="sng">
            <a:solidFill>
              <a:srgbClr val="800040"/>
            </a:solidFill>
            <a:miter lim="800000"/>
            <a:headEnd/>
            <a:tailEnd/>
          </a:ln>
          <a:effectLst/>
        </p:spPr>
        <p:txBody>
          <a:bodyPr lIns="181544" tIns="284640" rIns="94880" bIns="474401"/>
          <a:lstStyle/>
          <a:p>
            <a:pPr marL="406037" indent="-406037" algn="ctr" defTabSz="3066148">
              <a:spcBef>
                <a:spcPct val="50000"/>
              </a:spcBef>
              <a:defRPr/>
            </a:pPr>
            <a:r>
              <a:rPr lang="en-US" sz="3967" b="1" u="sng" dirty="0">
                <a:cs typeface="Arial" charset="0"/>
              </a:rPr>
              <a:t>Preliminary Results</a:t>
            </a:r>
          </a:p>
          <a:p>
            <a:pPr marL="457200" indent="-457200" defTabSz="3066148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cs typeface="Arial" charset="0"/>
              </a:rPr>
              <a:t>An initial proof-of-concept model achieved 90.7% accuracy on the validation set but it showed some signs of overfitting due to limited data. </a:t>
            </a:r>
          </a:p>
          <a:p>
            <a:pPr marL="457200" indent="-457200" defTabSz="3066148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cs typeface="Arial" charset="0"/>
              </a:rPr>
              <a:t>The model performed very well at identifying harassers and unrelated bystanders, but was less confident identifying bystander defenders and victims, particularly within question comments</a:t>
            </a:r>
          </a:p>
          <a:p>
            <a:pPr defTabSz="3066148">
              <a:spcBef>
                <a:spcPct val="50000"/>
              </a:spcBef>
              <a:defRPr/>
            </a:pPr>
            <a:endParaRPr lang="en-US" sz="3967" dirty="0"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80" y="1723142"/>
            <a:ext cx="4067620" cy="32769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D66ED97-62BE-034E-98B4-48F9C79166DE}"/>
              </a:ext>
            </a:extLst>
          </p:cNvPr>
          <p:cNvGrpSpPr/>
          <p:nvPr/>
        </p:nvGrpSpPr>
        <p:grpSpPr>
          <a:xfrm>
            <a:off x="751137" y="35322789"/>
            <a:ext cx="8437418" cy="1939374"/>
            <a:chOff x="665018" y="21995342"/>
            <a:chExt cx="7232073" cy="1662321"/>
          </a:xfrm>
        </p:grpSpPr>
        <p:pic>
          <p:nvPicPr>
            <p:cNvPr id="23" name="Picture 14">
              <a:extLst>
                <a:ext uri="{FF2B5EF4-FFF2-40B4-BE49-F238E27FC236}">
                  <a16:creationId xmlns:a16="http://schemas.microsoft.com/office/drawing/2014/main" id="{0B838163-DC2A-4832-8BCD-13D5B633877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665018" y="21995342"/>
              <a:ext cx="7232073" cy="1654367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853170" y="23041285"/>
              <a:ext cx="5499088" cy="616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73" dirty="0">
                  <a:solidFill>
                    <a:schemeClr val="bg1"/>
                  </a:solidFill>
                </a:rPr>
                <a:t>http://bullyblocker.cs.luc.edu/</a:t>
              </a:r>
            </a:p>
          </p:txBody>
        </p:sp>
      </p:grp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9CD3AF7E-B74A-6A13-125D-95E684A9E3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1" r="22852" b="13156"/>
          <a:stretch/>
        </p:blipFill>
        <p:spPr>
          <a:xfrm>
            <a:off x="798317" y="1696442"/>
            <a:ext cx="3120486" cy="3567166"/>
          </a:xfrm>
          <a:prstGeom prst="rect">
            <a:avLst/>
          </a:prstGeom>
        </p:spPr>
      </p:pic>
      <p:sp>
        <p:nvSpPr>
          <p:cNvPr id="3" name="Text Box 1018">
            <a:extLst>
              <a:ext uri="{FF2B5EF4-FFF2-40B4-BE49-F238E27FC236}">
                <a16:creationId xmlns:a16="http://schemas.microsoft.com/office/drawing/2014/main" id="{450CB472-BFAE-FCB4-4D62-4D5D1D0B0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720" y="26754738"/>
            <a:ext cx="25759277" cy="6486045"/>
          </a:xfrm>
          <a:prstGeom prst="rect">
            <a:avLst/>
          </a:prstGeom>
          <a:noFill/>
          <a:ln w="127000" cmpd="sng">
            <a:solidFill>
              <a:srgbClr val="800040"/>
            </a:solidFill>
            <a:miter lim="800000"/>
            <a:headEnd/>
            <a:tailEnd/>
          </a:ln>
          <a:effectLst/>
        </p:spPr>
        <p:txBody>
          <a:bodyPr lIns="181544" tIns="284640" rIns="94880" bIns="474401"/>
          <a:lstStyle/>
          <a:p>
            <a:pPr marL="406037" indent="-406037" algn="ctr" defTabSz="3066148">
              <a:spcBef>
                <a:spcPct val="50000"/>
              </a:spcBef>
              <a:defRPr/>
            </a:pPr>
            <a:r>
              <a:rPr lang="en-US" sz="4765" b="1" u="sng" dirty="0">
                <a:cs typeface="Arial" charset="0"/>
              </a:rPr>
              <a:t>Data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EC66E-1467-90A1-F58B-BC34D71003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7334" y="10152777"/>
            <a:ext cx="11341984" cy="15394128"/>
          </a:xfrm>
          <a:prstGeom prst="rect">
            <a:avLst/>
          </a:prstGeom>
        </p:spPr>
      </p:pic>
      <p:sp>
        <p:nvSpPr>
          <p:cNvPr id="9" name="Text Box 1018">
            <a:extLst>
              <a:ext uri="{FF2B5EF4-FFF2-40B4-BE49-F238E27FC236}">
                <a16:creationId xmlns:a16="http://schemas.microsoft.com/office/drawing/2014/main" id="{A0A09DA0-CCB6-1DF7-7AC0-173CDBDD1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7697" y="23947495"/>
            <a:ext cx="10248687" cy="5160905"/>
          </a:xfrm>
          <a:prstGeom prst="rect">
            <a:avLst/>
          </a:prstGeom>
          <a:noFill/>
          <a:ln w="127000" cmpd="sng">
            <a:solidFill>
              <a:srgbClr val="800040"/>
            </a:solidFill>
            <a:miter lim="800000"/>
            <a:headEnd/>
            <a:tailEnd/>
          </a:ln>
          <a:effectLst/>
        </p:spPr>
        <p:txBody>
          <a:bodyPr lIns="181544" tIns="284640" rIns="94880" bIns="474401"/>
          <a:lstStyle/>
          <a:p>
            <a:pPr marL="406037" indent="-406037" algn="ctr" defTabSz="3066148">
              <a:spcBef>
                <a:spcPct val="50000"/>
              </a:spcBef>
              <a:defRPr/>
            </a:pPr>
            <a:r>
              <a:rPr lang="en-US" sz="3967" b="1" u="sng" dirty="0">
                <a:cs typeface="Arial" charset="0"/>
              </a:rPr>
              <a:t>Future Work</a:t>
            </a:r>
          </a:p>
          <a:p>
            <a:pPr marL="666769" indent="-666769" defTabSz="3066148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sz="3558" dirty="0">
                <a:cs typeface="Arial" charset="0"/>
              </a:rPr>
              <a:t>Comparison with alternative transformer-based architectures not reliant on text span labels</a:t>
            </a:r>
          </a:p>
          <a:p>
            <a:pPr marL="666769" indent="-666769" defTabSz="3066148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sz="3558" dirty="0">
                <a:cs typeface="Arial" charset="0"/>
              </a:rPr>
              <a:t>Multi-stage models to include general cyberbullying detection and text span labeling</a:t>
            </a:r>
          </a:p>
          <a:p>
            <a:pPr marL="666769" indent="-666769" defTabSz="3066148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sz="3558" dirty="0">
                <a:cs typeface="Arial" charset="0"/>
              </a:rPr>
              <a:t>Conversation-level analysis to identify patterns across several posts for a single user</a:t>
            </a:r>
          </a:p>
          <a:p>
            <a:pPr marL="666769" indent="-666769" defTabSz="3066148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endParaRPr lang="en-US" sz="3558" dirty="0"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8F8C9-2F79-3FA9-0563-10AEA5F4569D}"/>
              </a:ext>
            </a:extLst>
          </p:cNvPr>
          <p:cNvSpPr txBox="1"/>
          <p:nvPr/>
        </p:nvSpPr>
        <p:spPr>
          <a:xfrm>
            <a:off x="1753712" y="31325310"/>
            <a:ext cx="24073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¶ [</a:t>
            </a:r>
            <a:r>
              <a:rPr lang="en-US" sz="2800" dirty="0" err="1">
                <a:solidFill>
                  <a:schemeClr val="accent6"/>
                </a:solidFill>
              </a:rPr>
              <a:t>awh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thats</a:t>
            </a:r>
            <a:r>
              <a:rPr lang="en-US" sz="2800" dirty="0">
                <a:solidFill>
                  <a:schemeClr val="accent6"/>
                </a:solidFill>
              </a:rPr>
              <a:t> cute that you send yourself messages just for people to think you're not hated</a:t>
            </a:r>
            <a:r>
              <a:rPr lang="en-US" sz="2800" dirty="0"/>
              <a:t>]</a:t>
            </a:r>
            <a:r>
              <a:rPr lang="en-US" sz="2800" baseline="30000" dirty="0"/>
              <a:t>GEN_INSULT</a:t>
            </a:r>
            <a:r>
              <a:rPr lang="en-US" sz="2800" dirty="0"/>
              <a:t> :') </a:t>
            </a:r>
            <a:r>
              <a:rPr lang="en-US" sz="2800" dirty="0" err="1"/>
              <a:t>looooool</a:t>
            </a:r>
            <a:r>
              <a:rPr lang="en-US" sz="2800" dirty="0"/>
              <a:t> you're so gay. [</a:t>
            </a:r>
            <a:r>
              <a:rPr lang="en-US" sz="2800" dirty="0">
                <a:solidFill>
                  <a:schemeClr val="accent6"/>
                </a:solidFill>
              </a:rPr>
              <a:t>So's your mom</a:t>
            </a:r>
            <a:r>
              <a:rPr lang="en-US" sz="2800" dirty="0"/>
              <a:t>]</a:t>
            </a:r>
            <a:r>
              <a:rPr lang="en-US" sz="2800" baseline="30000" dirty="0"/>
              <a:t>ATTACKING_RELATIVES</a:t>
            </a:r>
            <a:r>
              <a:rPr lang="en-US" sz="2800" dirty="0"/>
              <a:t> :)</a:t>
            </a:r>
          </a:p>
          <a:p>
            <a:endParaRPr lang="en-US" sz="2800" dirty="0"/>
          </a:p>
          <a:p>
            <a:r>
              <a:rPr lang="en-US" sz="2800" dirty="0"/>
              <a:t>¶ It wasn't me &amp; [</a:t>
            </a:r>
            <a:r>
              <a:rPr lang="en-US" sz="2800" dirty="0">
                <a:solidFill>
                  <a:schemeClr val="accent6"/>
                </a:solidFill>
              </a:rPr>
              <a:t>don't talk about my mom</a:t>
            </a:r>
            <a:r>
              <a:rPr lang="en-US" sz="2800" dirty="0"/>
              <a:t>]</a:t>
            </a:r>
            <a:r>
              <a:rPr lang="en-US" sz="2800" baseline="30000" dirty="0"/>
              <a:t>ASSERTIVE_SELF_DEF</a:t>
            </a:r>
            <a:r>
              <a:rPr lang="en-US" sz="2800" dirty="0"/>
              <a:t> hate in me all you want but you've just past the limit [</a:t>
            </a:r>
            <a:r>
              <a:rPr lang="en-US" sz="2800" dirty="0">
                <a:solidFill>
                  <a:schemeClr val="accent6"/>
                </a:solidFill>
              </a:rPr>
              <a:t>I am going to find out who you are &amp; I swear you are going to regret it.</a:t>
            </a:r>
            <a:r>
              <a:rPr lang="en-US" sz="2800" dirty="0"/>
              <a:t>]</a:t>
            </a:r>
            <a:r>
              <a:rPr lang="en-US" sz="2800" baseline="30000" dirty="0"/>
              <a:t>THREAT_BLACKMAIL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0E28DD-1144-6E6D-9FEE-CECD04CA4AF7}"/>
              </a:ext>
            </a:extLst>
          </p:cNvPr>
          <p:cNvSpPr/>
          <p:nvPr/>
        </p:nvSpPr>
        <p:spPr>
          <a:xfrm>
            <a:off x="1425668" y="31318200"/>
            <a:ext cx="24863332" cy="1922583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B7EBE5-6512-A9DA-F377-35D4233D18E5}"/>
              </a:ext>
            </a:extLst>
          </p:cNvPr>
          <p:cNvSpPr/>
          <p:nvPr/>
        </p:nvSpPr>
        <p:spPr>
          <a:xfrm>
            <a:off x="1425668" y="31295018"/>
            <a:ext cx="24863332" cy="78518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FE1858-5EB6-C7A0-3B02-3E7FFFC4F8A6}"/>
              </a:ext>
            </a:extLst>
          </p:cNvPr>
          <p:cNvSpPr txBox="1"/>
          <p:nvPr/>
        </p:nvSpPr>
        <p:spPr>
          <a:xfrm>
            <a:off x="21202834" y="10020304"/>
            <a:ext cx="54671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/>
              <a:t>Key Components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000" dirty="0"/>
              <a:t>Hierarchical representation of a post in three levels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000" dirty="0"/>
              <a:t>Attention at each level to distinguish important features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4FDDF6-AE2C-CAEE-93D6-741FB8033EBD}"/>
              </a:ext>
            </a:extLst>
          </p:cNvPr>
          <p:cNvSpPr txBox="1"/>
          <p:nvPr/>
        </p:nvSpPr>
        <p:spPr>
          <a:xfrm>
            <a:off x="1406431" y="27736800"/>
            <a:ext cx="24863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6"/>
                </a:solidFill>
              </a:rPr>
              <a:t>Posts</a:t>
            </a:r>
            <a:r>
              <a:rPr lang="en-US" sz="3600" dirty="0"/>
              <a:t> for users are grouped into conversations each of which consists of one Q&amp;A pair</a:t>
            </a:r>
          </a:p>
          <a:p>
            <a:pPr marL="2294946" lvl="1" indent="-571500">
              <a:buFont typeface="Wingdings" panose="05000000000000000000" pitchFamily="2" charset="2"/>
              <a:buChar char="v"/>
            </a:pPr>
            <a:r>
              <a:rPr lang="en-US" sz="3600" dirty="0"/>
              <a:t>Each </a:t>
            </a:r>
            <a:r>
              <a:rPr lang="en-US" sz="3600" dirty="0">
                <a:solidFill>
                  <a:schemeClr val="accent2"/>
                </a:solidFill>
              </a:rPr>
              <a:t>comment</a:t>
            </a:r>
            <a:r>
              <a:rPr lang="en-US" sz="3600" dirty="0"/>
              <a:t> is labeled with the degree of cyberbullying harmfulness (none, mild, severe) and for cyberbullying-related comments the role of the author (harasser, victim, bystander defender, bystander assistant) in the interaction is identified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Each comment in a Q&amp;A pair may contain any number of highlighted text spans (as shown below) identifying what type of language is used </a:t>
            </a:r>
          </a:p>
          <a:p>
            <a:pPr marL="2294946" lvl="1" indent="-571500">
              <a:buFont typeface="Wingdings" panose="05000000000000000000" pitchFamily="2" charset="2"/>
              <a:buChar char="v"/>
            </a:pPr>
            <a:r>
              <a:rPr lang="en-US" sz="3600" dirty="0"/>
              <a:t>Text spans can be labeled multiple times and may overlap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F1F65B-F986-061E-4436-9BBEC8EA1D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1145" y="19459070"/>
            <a:ext cx="8703694" cy="34234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9C240F-A878-826C-78F1-0E1CDD70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1145" y="14783356"/>
            <a:ext cx="4244306" cy="4244306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2FA6D7-45AF-3FDD-0794-EA278E95A2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5061" y="14783356"/>
            <a:ext cx="4244306" cy="4244306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2" descr="A picture containing transport, wheel&#10;&#10;Description generated with high confidence">
            <a:extLst>
              <a:ext uri="{FF2B5EF4-FFF2-40B4-BE49-F238E27FC236}">
                <a16:creationId xmlns:a16="http://schemas.microsoft.com/office/drawing/2014/main" id="{281C91B3-69E8-B690-3E5A-1DBB1E0246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94600" y="1617031"/>
            <a:ext cx="3710219" cy="37316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Text Box 1018">
            <a:extLst>
              <a:ext uri="{FF2B5EF4-FFF2-40B4-BE49-F238E27FC236}">
                <a16:creationId xmlns:a16="http://schemas.microsoft.com/office/drawing/2014/main" id="{0E1F37AD-434B-D430-B2A2-6044C92CB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9600" y="29720989"/>
            <a:ext cx="10186784" cy="3567936"/>
          </a:xfrm>
          <a:prstGeom prst="rect">
            <a:avLst/>
          </a:prstGeom>
          <a:noFill/>
          <a:ln w="127000" cmpd="sng">
            <a:solidFill>
              <a:srgbClr val="800040"/>
            </a:solidFill>
            <a:miter lim="800000"/>
            <a:headEnd/>
            <a:tailEnd/>
          </a:ln>
          <a:effectLst/>
        </p:spPr>
        <p:txBody>
          <a:bodyPr lIns="181544" tIns="284640" rIns="94880" bIns="474401"/>
          <a:lstStyle/>
          <a:p>
            <a:pPr marL="406037" indent="-406037" algn="ctr" defTabSz="3066148">
              <a:spcBef>
                <a:spcPct val="50000"/>
              </a:spcBef>
              <a:defRPr/>
            </a:pPr>
            <a:r>
              <a:rPr lang="en-US" sz="3967" b="1" u="sng" dirty="0">
                <a:cs typeface="Arial" charset="0"/>
              </a:rPr>
              <a:t>References</a:t>
            </a:r>
          </a:p>
          <a:p>
            <a:pPr marL="0" marR="0" lvl="0" indent="0" algn="l" defTabSz="306614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[1] Godin,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Fréderic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, et al. "Multimedia lab@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acl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wnut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ner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 shared task: Named entity recognition for twitter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microposts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 using distributed word representations." Proceedings of the workshop on noisy user-generated text. 2015.</a:t>
            </a:r>
          </a:p>
          <a:p>
            <a:pPr marL="0" marR="0" lvl="0" indent="0" algn="l" defTabSz="306614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[2] Van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Hee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 C., Verhoeven B., Lefever E.,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Pauw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 G.,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Daelemans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 W.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Hoste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 V. (2015c). Guidelines for the Fine-Grained Analysis of Cyberbullying, version 1.0. Technical Report LT3 15-01, LT3, Language and Translation Technology Team–Ghent University.</a:t>
            </a:r>
          </a:p>
          <a:p>
            <a:pPr marL="0" marR="0" lvl="0" indent="0" algn="l" defTabSz="306614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t>[3] Cheng, Lu, et al. “Hierarchical Attention Networks for Cyberbullying Detection on the Instagram Social Network.” Proceedings of the 2019 SIAM International Conference on Data Mining, 2019, pp. 235–243., https://doi.org/10.1137/1.9781611975673.27. </a:t>
            </a: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4FFF078F-17D3-0C17-03AB-F75A4EA72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40492"/>
              </p:ext>
            </p:extLst>
          </p:nvPr>
        </p:nvGraphicFramePr>
        <p:xfrm>
          <a:off x="28021145" y="12451080"/>
          <a:ext cx="870851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129">
                  <a:extLst>
                    <a:ext uri="{9D8B030D-6E8A-4147-A177-3AD203B41FA5}">
                      <a16:colId xmlns:a16="http://schemas.microsoft.com/office/drawing/2014/main" val="2332306822"/>
                    </a:ext>
                  </a:extLst>
                </a:gridCol>
                <a:gridCol w="2177129">
                  <a:extLst>
                    <a:ext uri="{9D8B030D-6E8A-4147-A177-3AD203B41FA5}">
                      <a16:colId xmlns:a16="http://schemas.microsoft.com/office/drawing/2014/main" val="3810377132"/>
                    </a:ext>
                  </a:extLst>
                </a:gridCol>
                <a:gridCol w="2177129">
                  <a:extLst>
                    <a:ext uri="{9D8B030D-6E8A-4147-A177-3AD203B41FA5}">
                      <a16:colId xmlns:a16="http://schemas.microsoft.com/office/drawing/2014/main" val="1107444915"/>
                    </a:ext>
                  </a:extLst>
                </a:gridCol>
                <a:gridCol w="2177129">
                  <a:extLst>
                    <a:ext uri="{9D8B030D-6E8A-4147-A177-3AD203B41FA5}">
                      <a16:colId xmlns:a16="http://schemas.microsoft.com/office/drawing/2014/main" val="4101242613"/>
                    </a:ext>
                  </a:extLst>
                </a:gridCol>
              </a:tblGrid>
              <a:tr h="637935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 Scores for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F1 Scores for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Combined F1 Scores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42355"/>
                  </a:ext>
                </a:extLst>
              </a:tr>
              <a:tr h="364534">
                <a:tc>
                  <a:txBody>
                    <a:bodyPr/>
                    <a:lstStyle/>
                    <a:p>
                      <a:r>
                        <a:rPr lang="en-US" dirty="0"/>
                        <a:t>Harasser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0.8972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996620"/>
                  </a:ext>
                </a:extLst>
              </a:tr>
              <a:tr h="364534">
                <a:tc>
                  <a:txBody>
                    <a:bodyPr/>
                    <a:lstStyle/>
                    <a:p>
                      <a:r>
                        <a:rPr lang="en-US" dirty="0"/>
                        <a:t>Victim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0.7789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370634"/>
                  </a:ext>
                </a:extLst>
              </a:tr>
              <a:tr h="364534">
                <a:tc>
                  <a:txBody>
                    <a:bodyPr/>
                    <a:lstStyle/>
                    <a:p>
                      <a:r>
                        <a:rPr lang="en-US" dirty="0"/>
                        <a:t>Bystander Defender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608441"/>
                  </a:ext>
                </a:extLst>
              </a:tr>
              <a:tr h="364534">
                <a:tc>
                  <a:txBody>
                    <a:bodyPr/>
                    <a:lstStyle/>
                    <a:p>
                      <a:r>
                        <a:rPr lang="en-US" dirty="0"/>
                        <a:t>Bystander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0.9941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0.9731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24309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154831E9-5069-C953-1688-F114FF2D3513}"/>
              </a:ext>
            </a:extLst>
          </p:cNvPr>
          <p:cNvSpPr txBox="1"/>
          <p:nvPr/>
        </p:nvSpPr>
        <p:spPr>
          <a:xfrm>
            <a:off x="27920325" y="18978450"/>
            <a:ext cx="5207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1a. Confusion matrix for answers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F97D67-91C8-BB2F-34BC-6DEC378D281F}"/>
              </a:ext>
            </a:extLst>
          </p:cNvPr>
          <p:cNvSpPr txBox="1"/>
          <p:nvPr/>
        </p:nvSpPr>
        <p:spPr>
          <a:xfrm>
            <a:off x="32364241" y="18975933"/>
            <a:ext cx="5207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1b. Confusion matrix for questions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0A4C06-F720-37B4-4ABB-0D40450B14D4}"/>
              </a:ext>
            </a:extLst>
          </p:cNvPr>
          <p:cNvSpPr txBox="1"/>
          <p:nvPr/>
        </p:nvSpPr>
        <p:spPr>
          <a:xfrm>
            <a:off x="28021145" y="22842509"/>
            <a:ext cx="7183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2. Model validation loss and accuracy during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7338F8-E78B-74C0-9864-D6A1F2275004}"/>
                  </a:ext>
                </a:extLst>
              </p:cNvPr>
              <p:cNvSpPr txBox="1"/>
              <p:nvPr/>
            </p:nvSpPr>
            <p:spPr>
              <a:xfrm>
                <a:off x="14249400" y="24740588"/>
                <a:ext cx="83392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000" i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7338F8-E78B-74C0-9864-D6A1F2275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00" y="24740588"/>
                <a:ext cx="83392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8A3129-6B97-9838-C417-1E1614740028}"/>
                  </a:ext>
                </a:extLst>
              </p:cNvPr>
              <p:cNvSpPr txBox="1"/>
              <p:nvPr/>
            </p:nvSpPr>
            <p:spPr>
              <a:xfrm>
                <a:off x="16268101" y="24740587"/>
                <a:ext cx="83392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8A3129-6B97-9838-C417-1E1614740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8101" y="24740587"/>
                <a:ext cx="83392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FAC297-491E-79BC-DDFA-546A85984F1A}"/>
                  </a:ext>
                </a:extLst>
              </p:cNvPr>
              <p:cNvSpPr txBox="1"/>
              <p:nvPr/>
            </p:nvSpPr>
            <p:spPr>
              <a:xfrm>
                <a:off x="19812000" y="24740587"/>
                <a:ext cx="83392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FAC297-491E-79BC-DDFA-546A85984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0" y="24740587"/>
                <a:ext cx="833923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D42EBF-1157-5ACC-8F6F-0A4A7EA36087}"/>
                  </a:ext>
                </a:extLst>
              </p:cNvPr>
              <p:cNvSpPr txBox="1"/>
              <p:nvPr/>
            </p:nvSpPr>
            <p:spPr>
              <a:xfrm>
                <a:off x="14249399" y="20116800"/>
                <a:ext cx="83392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D42EBF-1157-5ACC-8F6F-0A4A7EA36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399" y="20116800"/>
                <a:ext cx="833923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CE9A35-FEAB-E088-E050-5C2F14B1C1D0}"/>
                  </a:ext>
                </a:extLst>
              </p:cNvPr>
              <p:cNvSpPr txBox="1"/>
              <p:nvPr/>
            </p:nvSpPr>
            <p:spPr>
              <a:xfrm>
                <a:off x="16268100" y="20116799"/>
                <a:ext cx="83392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CE9A35-FEAB-E088-E050-5C2F14B1C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8100" y="20116799"/>
                <a:ext cx="83392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21AD81-1459-2D68-DB20-5EF1274DEB5A}"/>
                  </a:ext>
                </a:extLst>
              </p:cNvPr>
              <p:cNvSpPr txBox="1"/>
              <p:nvPr/>
            </p:nvSpPr>
            <p:spPr>
              <a:xfrm>
                <a:off x="19811999" y="20116799"/>
                <a:ext cx="83392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21AD81-1459-2D68-DB20-5EF1274DE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9" y="20116799"/>
                <a:ext cx="83392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971192-A9D1-DDE1-E429-F642CF90A625}"/>
                  </a:ext>
                </a:extLst>
              </p:cNvPr>
              <p:cNvSpPr txBox="1"/>
              <p:nvPr/>
            </p:nvSpPr>
            <p:spPr>
              <a:xfrm>
                <a:off x="21717000" y="20116798"/>
                <a:ext cx="1035865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ow</m:t>
                    </m:r>
                  </m:oMath>
                </a14:m>
                <a:r>
                  <a:rPr lang="en-US" sz="3000" baseline="-25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3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971192-A9D1-DDE1-E429-F642CF90A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0" y="20116798"/>
                <a:ext cx="1035865" cy="461665"/>
              </a:xfrm>
              <a:prstGeom prst="rect">
                <a:avLst/>
              </a:prstGeom>
              <a:blipFill>
                <a:blip r:embed="rId17"/>
                <a:stretch>
                  <a:fillRect b="-4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8BF3B01-7F57-59A4-8005-AB1A185647C3}"/>
                  </a:ext>
                </a:extLst>
              </p:cNvPr>
              <p:cNvSpPr txBox="1"/>
              <p:nvPr/>
            </p:nvSpPr>
            <p:spPr>
              <a:xfrm>
                <a:off x="16257940" y="15621000"/>
                <a:ext cx="83392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8BF3B01-7F57-59A4-8005-AB1A18564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7940" y="15621000"/>
                <a:ext cx="833923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4AED648-1D67-74DD-F4D7-4691DC69A1F4}"/>
                  </a:ext>
                </a:extLst>
              </p:cNvPr>
              <p:cNvSpPr txBox="1"/>
              <p:nvPr/>
            </p:nvSpPr>
            <p:spPr>
              <a:xfrm>
                <a:off x="18135600" y="15620778"/>
                <a:ext cx="83392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4AED648-1D67-74DD-F4D7-4691DC69A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600" y="15620778"/>
                <a:ext cx="833923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7D44FB-EB6D-C3C4-1552-5AD85A3DDD29}"/>
                  </a:ext>
                </a:extLst>
              </p:cNvPr>
              <p:cNvSpPr txBox="1"/>
              <p:nvPr/>
            </p:nvSpPr>
            <p:spPr>
              <a:xfrm>
                <a:off x="17201967" y="11610754"/>
                <a:ext cx="83392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7D44FB-EB6D-C3C4-1552-5AD85A3DD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1967" y="11610754"/>
                <a:ext cx="833923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328680-D049-8EC1-A214-F82474426D3D}"/>
                  </a:ext>
                </a:extLst>
              </p:cNvPr>
              <p:cNvSpPr txBox="1"/>
              <p:nvPr/>
            </p:nvSpPr>
            <p:spPr>
              <a:xfrm>
                <a:off x="16078200" y="10304625"/>
                <a:ext cx="833923" cy="502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D328680-D049-8EC1-A214-F82474426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200" y="10304625"/>
                <a:ext cx="833923" cy="5027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2DA25B3-EC31-E56B-6621-CBB20D99F15E}"/>
                  </a:ext>
                </a:extLst>
              </p:cNvPr>
              <p:cNvSpPr txBox="1"/>
              <p:nvPr/>
            </p:nvSpPr>
            <p:spPr>
              <a:xfrm>
                <a:off x="18186840" y="10304625"/>
                <a:ext cx="83392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2DA25B3-EC31-E56B-6621-CBB20D99F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6840" y="10304625"/>
                <a:ext cx="833923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765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990033"/>
      </a:accent1>
      <a:accent2>
        <a:srgbClr val="FFB310"/>
      </a:accent2>
      <a:accent3>
        <a:srgbClr val="E66C7D"/>
      </a:accent3>
      <a:accent4>
        <a:srgbClr val="6BB76D"/>
      </a:accent4>
      <a:accent5>
        <a:srgbClr val="FFEFC9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10334</TotalTime>
  <Words>773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Identifying Participant Roles in Cyberbullying Through Hierarchical Attention Networks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Social Media Data for  Humanitarian Assistance and Disaster Relief</dc:title>
  <dc:creator>f2.1001059436</dc:creator>
  <cp:lastModifiedBy>Silva, Yasin</cp:lastModifiedBy>
  <cp:revision>324</cp:revision>
  <cp:lastPrinted>2014-02-25T21:32:14Z</cp:lastPrinted>
  <dcterms:created xsi:type="dcterms:W3CDTF">2014-02-24T21:23:58Z</dcterms:created>
  <dcterms:modified xsi:type="dcterms:W3CDTF">2023-04-13T17:27:07Z</dcterms:modified>
</cp:coreProperties>
</file>