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Bebas Neue"/>
      <p:regular r:id="rId17"/>
    </p:embeddedFont>
    <p:embeddedFont>
      <p:font typeface="Fira Sans Extra Condensed Medium"/>
      <p:regular r:id="rId18"/>
      <p:bold r:id="rId19"/>
      <p:italic r:id="rId20"/>
      <p:boldItalic r:id="rId21"/>
    </p:embeddedFont>
    <p:embeddedFont>
      <p:font typeface="Fira Sans Condensed Medium"/>
      <p:regular r:id="rId22"/>
      <p:bold r:id="rId23"/>
      <p:italic r:id="rId24"/>
      <p:boldItalic r:id="rId25"/>
    </p:embeddedFont>
    <p:embeddedFont>
      <p:font typeface="Goudy Bookletter 1911"/>
      <p:regular r:id="rId26"/>
    </p:embeddedFont>
    <p:embeddedFont>
      <p:font typeface="EB Garamon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italic.fntdata"/><Relationship Id="rId22" Type="http://schemas.openxmlformats.org/officeDocument/2006/relationships/font" Target="fonts/FiraSansCondensedMedium-regular.fntdata"/><Relationship Id="rId21" Type="http://schemas.openxmlformats.org/officeDocument/2006/relationships/font" Target="fonts/FiraSansExtraCondensedMedium-boldItalic.fntdata"/><Relationship Id="rId24" Type="http://schemas.openxmlformats.org/officeDocument/2006/relationships/font" Target="fonts/FiraSansCondensedMedium-italic.fntdata"/><Relationship Id="rId23" Type="http://schemas.openxmlformats.org/officeDocument/2006/relationships/font" Target="fonts/FiraSansCondensed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oudyBookletter1911-regular.fntdata"/><Relationship Id="rId25" Type="http://schemas.openxmlformats.org/officeDocument/2006/relationships/font" Target="fonts/FiraSansCondensedMedium-boldItalic.fntdata"/><Relationship Id="rId28" Type="http://schemas.openxmlformats.org/officeDocument/2006/relationships/font" Target="fonts/EBGaramond-bold.fntdata"/><Relationship Id="rId27" Type="http://schemas.openxmlformats.org/officeDocument/2006/relationships/font" Target="fonts/EBGaramon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BGaramon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EBGaramond-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BebasNeue-regular.fntdata"/><Relationship Id="rId16" Type="http://schemas.openxmlformats.org/officeDocument/2006/relationships/slide" Target="slides/slide12.xml"/><Relationship Id="rId19" Type="http://schemas.openxmlformats.org/officeDocument/2006/relationships/font" Target="fonts/FiraSansExtraCondensedMedium-bold.fntdata"/><Relationship Id="rId18" Type="http://schemas.openxmlformats.org/officeDocument/2006/relationships/font" Target="fonts/FiraSansExtraCondense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d2902cdb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d2902cdb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188f432fb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188f432fb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0a5f9f7d61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10a5f9f7d61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 like to leave you all with a quote that has helped remind me just how </a:t>
            </a:r>
            <a:r>
              <a:rPr lang="en"/>
              <a:t>important</a:t>
            </a:r>
            <a:r>
              <a:rPr lang="en"/>
              <a:t> the work I do is. Sometimes my days feel repetitive and like no genuine action is being done. I just have to remember to:  “never doubt that a group of thoughtful, committed citizens can change </a:t>
            </a:r>
            <a:r>
              <a:rPr lang="en"/>
              <a:t>the</a:t>
            </a:r>
            <a:r>
              <a:rPr lang="en"/>
              <a:t> world; indeed, it’s the only thing that ever has. Thank you for your time.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0a5f9f7d61_0_1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0a5f9f7d61_0_1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0b9cd781e4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0b9cd781e4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how this is </a:t>
            </a:r>
            <a:r>
              <a:rPr lang="en"/>
              <a:t>unique</a:t>
            </a:r>
            <a:r>
              <a:rPr lang="en"/>
              <a:t> to Chicago - highlight that I did not know what an alderman was until I started my education in the city.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188f432fb2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188f432fb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Loyola is in the 49th ward!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188f432fb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2188f432fb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e17eeee9b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e17eeee9b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Federal - we work closely with Congresswoman Jan Schakwosky so we often refer these folks to her! Also, a staff member interns in her office, so we have some unique insight on how to help individuals the best and the innerworkings of Schakowsky’s office.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 we work very closely with Trilogy and often point constituents who need mental health help in their direction. Additionally, A Just Harvest has a close relationship with us along with Rogers Park Food Not Bombs.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General Resources (and housing </a:t>
            </a:r>
            <a:r>
              <a:rPr lang="en"/>
              <a:t>specifically</a:t>
            </a:r>
            <a:r>
              <a:rPr lang="en"/>
              <a:t>) - Northside Community Resources! An incredible resource in Rogers Park. We work very closely with their staff and often make comments about not knowing what we’d do without them. Oftentimes, they are the first resource we direct our </a:t>
            </a:r>
            <a:r>
              <a:rPr lang="en"/>
              <a:t>constituents</a:t>
            </a:r>
            <a:r>
              <a:rPr lang="en"/>
              <a:t>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MISC - we see so many other issues within the Ward that do not fit into these categories. In the office, we describe each concern as being a puzzle. We think and adapt to each situation in order to solve 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188f432fb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188f432fb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188f432fb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188f432fb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survey was closed, I </a:t>
            </a:r>
            <a:r>
              <a:rPr lang="en"/>
              <a:t>confirmed</a:t>
            </a:r>
            <a:r>
              <a:rPr lang="en"/>
              <a:t> whether the respondents lived in the ward, found out how far the individual lived from the proposed business site, and made a list of the top concerns individuals had to see how we could address them.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188f432fb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188f432fb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188f432fb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188f432fb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103650" y="874425"/>
            <a:ext cx="6936600" cy="18738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2101775" y="3889950"/>
            <a:ext cx="4940400" cy="457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75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a:off x="337325" y="195200"/>
            <a:ext cx="1376100" cy="236100"/>
            <a:chOff x="337325" y="195200"/>
            <a:chExt cx="1376100" cy="236100"/>
          </a:xfrm>
        </p:grpSpPr>
        <p:sp>
          <p:nvSpPr>
            <p:cNvPr id="12" name="Google Shape;12;p2"/>
            <p:cNvSpPr/>
            <p:nvPr/>
          </p:nvSpPr>
          <p:spPr>
            <a:xfrm>
              <a:off x="3373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132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0891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4650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8470782" y="-872350"/>
            <a:ext cx="2034900" cy="2034900"/>
            <a:chOff x="8470782" y="-872350"/>
            <a:chExt cx="2034900" cy="2034900"/>
          </a:xfrm>
        </p:grpSpPr>
        <p:sp>
          <p:nvSpPr>
            <p:cNvPr id="17" name="Google Shape;17;p2"/>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 name="Google Shape;21;p2"/>
          <p:cNvGrpSpPr/>
          <p:nvPr/>
        </p:nvGrpSpPr>
        <p:grpSpPr>
          <a:xfrm>
            <a:off x="-17700" y="2910261"/>
            <a:ext cx="4933500" cy="653700"/>
            <a:chOff x="-17700" y="2910261"/>
            <a:chExt cx="4933500" cy="653700"/>
          </a:xfrm>
        </p:grpSpPr>
        <p:cxnSp>
          <p:nvCxnSpPr>
            <p:cNvPr id="22" name="Google Shape;22;p2"/>
            <p:cNvCxnSpPr/>
            <p:nvPr/>
          </p:nvCxnSpPr>
          <p:spPr>
            <a:xfrm>
              <a:off x="2576575" y="34450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23" name="Google Shape;23;p2"/>
            <p:cNvCxnSpPr/>
            <p:nvPr/>
          </p:nvCxnSpPr>
          <p:spPr>
            <a:xfrm>
              <a:off x="1424900" y="3306500"/>
              <a:ext cx="3004800" cy="0"/>
            </a:xfrm>
            <a:prstGeom prst="straightConnector1">
              <a:avLst/>
            </a:prstGeom>
            <a:noFill/>
            <a:ln cap="flat" cmpd="sng" w="9525">
              <a:solidFill>
                <a:schemeClr val="dk2"/>
              </a:solidFill>
              <a:prstDash val="solid"/>
              <a:round/>
              <a:headEnd len="med" w="med" type="none"/>
              <a:tailEnd len="med" w="med" type="none"/>
            </a:ln>
          </p:spPr>
        </p:cxnSp>
        <p:cxnSp>
          <p:nvCxnSpPr>
            <p:cNvPr id="24" name="Google Shape;24;p2"/>
            <p:cNvCxnSpPr/>
            <p:nvPr/>
          </p:nvCxnSpPr>
          <p:spPr>
            <a:xfrm>
              <a:off x="-17700" y="3172275"/>
              <a:ext cx="4339200" cy="0"/>
            </a:xfrm>
            <a:prstGeom prst="straightConnector1">
              <a:avLst/>
            </a:prstGeom>
            <a:noFill/>
            <a:ln cap="flat" cmpd="sng" w="9525">
              <a:solidFill>
                <a:schemeClr val="dk2"/>
              </a:solidFill>
              <a:prstDash val="solid"/>
              <a:round/>
              <a:headEnd len="med" w="med" type="none"/>
              <a:tailEnd len="med" w="med" type="none"/>
            </a:ln>
          </p:spPr>
        </p:cxnSp>
        <p:sp>
          <p:nvSpPr>
            <p:cNvPr id="25" name="Google Shape;25;p2"/>
            <p:cNvSpPr/>
            <p:nvPr/>
          </p:nvSpPr>
          <p:spPr>
            <a:xfrm>
              <a:off x="4228200" y="2910261"/>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775377" y="4516502"/>
            <a:ext cx="4178373" cy="236100"/>
            <a:chOff x="6775377" y="4516502"/>
            <a:chExt cx="4178373" cy="236100"/>
          </a:xfrm>
        </p:grpSpPr>
        <p:cxnSp>
          <p:nvCxnSpPr>
            <p:cNvPr id="27" name="Google Shape;27;p2"/>
            <p:cNvCxnSpPr/>
            <p:nvPr/>
          </p:nvCxnSpPr>
          <p:spPr>
            <a:xfrm>
              <a:off x="6784650" y="4608575"/>
              <a:ext cx="4169100" cy="0"/>
            </a:xfrm>
            <a:prstGeom prst="straightConnector1">
              <a:avLst/>
            </a:prstGeom>
            <a:noFill/>
            <a:ln cap="flat" cmpd="sng" w="9525">
              <a:solidFill>
                <a:schemeClr val="dk2"/>
              </a:solidFill>
              <a:prstDash val="solid"/>
              <a:round/>
              <a:headEnd len="med" w="med" type="none"/>
              <a:tailEnd len="med" w="med" type="none"/>
            </a:ln>
          </p:spPr>
        </p:cxnSp>
        <p:sp>
          <p:nvSpPr>
            <p:cNvPr id="28" name="Google Shape;28;p2"/>
            <p:cNvSpPr/>
            <p:nvPr/>
          </p:nvSpPr>
          <p:spPr>
            <a:xfrm>
              <a:off x="6775377" y="451650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8" name="Shape 148"/>
        <p:cNvGrpSpPr/>
        <p:nvPr/>
      </p:nvGrpSpPr>
      <p:grpSpPr>
        <a:xfrm>
          <a:off x="0" y="0"/>
          <a:ext cx="0" cy="0"/>
          <a:chOff x="0" y="0"/>
          <a:chExt cx="0" cy="0"/>
        </a:xfrm>
      </p:grpSpPr>
      <p:sp>
        <p:nvSpPr>
          <p:cNvPr id="149" name="Google Shape;149;p11"/>
          <p:cNvSpPr txBox="1"/>
          <p:nvPr>
            <p:ph hasCustomPrompt="1" type="title"/>
          </p:nvPr>
        </p:nvSpPr>
        <p:spPr>
          <a:xfrm>
            <a:off x="1921675" y="1334725"/>
            <a:ext cx="5300700" cy="1849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0" name="Google Shape;150;p11"/>
          <p:cNvSpPr txBox="1"/>
          <p:nvPr>
            <p:ph idx="1" type="subTitle"/>
          </p:nvPr>
        </p:nvSpPr>
        <p:spPr>
          <a:xfrm>
            <a:off x="1921675" y="3347150"/>
            <a:ext cx="5300700" cy="4320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grpSp>
        <p:nvGrpSpPr>
          <p:cNvPr id="151" name="Google Shape;151;p11"/>
          <p:cNvGrpSpPr/>
          <p:nvPr/>
        </p:nvGrpSpPr>
        <p:grpSpPr>
          <a:xfrm flipH="1" rot="10800000">
            <a:off x="7902745" y="3095574"/>
            <a:ext cx="2034900" cy="2034900"/>
            <a:chOff x="8131345" y="3129475"/>
            <a:chExt cx="2034900" cy="2034900"/>
          </a:xfrm>
        </p:grpSpPr>
        <p:sp>
          <p:nvSpPr>
            <p:cNvPr id="152" name="Google Shape;152;p11"/>
            <p:cNvSpPr/>
            <p:nvPr/>
          </p:nvSpPr>
          <p:spPr>
            <a:xfrm>
              <a:off x="813134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a:off x="822449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831764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842144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1"/>
          <p:cNvSpPr/>
          <p:nvPr/>
        </p:nvSpPr>
        <p:spPr>
          <a:xfrm flipH="1" rot="10800000">
            <a:off x="8520525" y="3994974"/>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11"/>
          <p:cNvGrpSpPr/>
          <p:nvPr/>
        </p:nvGrpSpPr>
        <p:grpSpPr>
          <a:xfrm>
            <a:off x="0" y="539511"/>
            <a:ext cx="4915825" cy="653700"/>
            <a:chOff x="0" y="835386"/>
            <a:chExt cx="4915825" cy="653700"/>
          </a:xfrm>
        </p:grpSpPr>
        <p:cxnSp>
          <p:nvCxnSpPr>
            <p:cNvPr id="158" name="Google Shape;158;p11"/>
            <p:cNvCxnSpPr/>
            <p:nvPr/>
          </p:nvCxnSpPr>
          <p:spPr>
            <a:xfrm>
              <a:off x="0" y="1092325"/>
              <a:ext cx="4480800" cy="0"/>
            </a:xfrm>
            <a:prstGeom prst="straightConnector1">
              <a:avLst/>
            </a:prstGeom>
            <a:noFill/>
            <a:ln cap="flat" cmpd="sng" w="9525">
              <a:solidFill>
                <a:schemeClr val="dk2"/>
              </a:solidFill>
              <a:prstDash val="solid"/>
              <a:round/>
              <a:headEnd len="med" w="med" type="none"/>
              <a:tailEnd len="med" w="med" type="none"/>
            </a:ln>
          </p:spPr>
        </p:cxnSp>
        <p:sp>
          <p:nvSpPr>
            <p:cNvPr id="159" name="Google Shape;159;p11"/>
            <p:cNvSpPr/>
            <p:nvPr/>
          </p:nvSpPr>
          <p:spPr>
            <a:xfrm>
              <a:off x="4228225" y="835386"/>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11"/>
          <p:cNvGrpSpPr/>
          <p:nvPr/>
        </p:nvGrpSpPr>
        <p:grpSpPr>
          <a:xfrm>
            <a:off x="1058800" y="4741975"/>
            <a:ext cx="1376100" cy="236100"/>
            <a:chOff x="6708025" y="4741975"/>
            <a:chExt cx="1376100" cy="236100"/>
          </a:xfrm>
        </p:grpSpPr>
        <p:sp>
          <p:nvSpPr>
            <p:cNvPr id="161" name="Google Shape;161;p11"/>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165" name="Shape 1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_1">
    <p:spTree>
      <p:nvGrpSpPr>
        <p:cNvPr id="166" name="Shape 166"/>
        <p:cNvGrpSpPr/>
        <p:nvPr/>
      </p:nvGrpSpPr>
      <p:grpSpPr>
        <a:xfrm>
          <a:off x="0" y="0"/>
          <a:ext cx="0" cy="0"/>
          <a:chOff x="0" y="0"/>
          <a:chExt cx="0" cy="0"/>
        </a:xfrm>
      </p:grpSpPr>
      <p:sp>
        <p:nvSpPr>
          <p:cNvPr id="167" name="Google Shape;167;p13"/>
          <p:cNvSpPr txBox="1"/>
          <p:nvPr>
            <p:ph type="ctrTitle"/>
          </p:nvPr>
        </p:nvSpPr>
        <p:spPr>
          <a:xfrm>
            <a:off x="1444650" y="1617832"/>
            <a:ext cx="2174400" cy="4686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8" name="Google Shape;168;p13"/>
          <p:cNvSpPr txBox="1"/>
          <p:nvPr>
            <p:ph idx="1" type="subTitle"/>
          </p:nvPr>
        </p:nvSpPr>
        <p:spPr>
          <a:xfrm>
            <a:off x="1444550" y="2035486"/>
            <a:ext cx="2174400" cy="5751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69" name="Google Shape;169;p13"/>
          <p:cNvSpPr txBox="1"/>
          <p:nvPr>
            <p:ph hasCustomPrompt="1" idx="2" type="title"/>
          </p:nvPr>
        </p:nvSpPr>
        <p:spPr>
          <a:xfrm>
            <a:off x="713225" y="1494657"/>
            <a:ext cx="7335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4800"/>
              <a:buNone/>
              <a:defRPr sz="46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0" name="Google Shape;170;p13"/>
          <p:cNvSpPr txBox="1"/>
          <p:nvPr>
            <p:ph idx="3" type="ctrTitle"/>
          </p:nvPr>
        </p:nvSpPr>
        <p:spPr>
          <a:xfrm>
            <a:off x="4348751" y="1614325"/>
            <a:ext cx="2174400" cy="4686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71" name="Google Shape;171;p13"/>
          <p:cNvSpPr txBox="1"/>
          <p:nvPr>
            <p:ph idx="4" type="subTitle"/>
          </p:nvPr>
        </p:nvSpPr>
        <p:spPr>
          <a:xfrm>
            <a:off x="4348722" y="2032825"/>
            <a:ext cx="2174400" cy="5751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2" name="Google Shape;172;p13"/>
          <p:cNvSpPr txBox="1"/>
          <p:nvPr>
            <p:ph hasCustomPrompt="1" idx="5" type="title"/>
          </p:nvPr>
        </p:nvSpPr>
        <p:spPr>
          <a:xfrm>
            <a:off x="3618013" y="1496066"/>
            <a:ext cx="733500" cy="5763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4800"/>
              <a:buNone/>
              <a:defRPr sz="46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3" name="Google Shape;173;p13"/>
          <p:cNvSpPr txBox="1"/>
          <p:nvPr>
            <p:ph idx="6" type="ctrTitle"/>
          </p:nvPr>
        </p:nvSpPr>
        <p:spPr>
          <a:xfrm>
            <a:off x="3348393" y="3462625"/>
            <a:ext cx="2174400" cy="4686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74" name="Google Shape;174;p13"/>
          <p:cNvSpPr txBox="1"/>
          <p:nvPr>
            <p:ph idx="7" type="subTitle"/>
          </p:nvPr>
        </p:nvSpPr>
        <p:spPr>
          <a:xfrm>
            <a:off x="3348375" y="3881176"/>
            <a:ext cx="2174400" cy="5697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5" name="Google Shape;175;p13"/>
          <p:cNvSpPr txBox="1"/>
          <p:nvPr>
            <p:ph hasCustomPrompt="1" idx="8" type="title"/>
          </p:nvPr>
        </p:nvSpPr>
        <p:spPr>
          <a:xfrm>
            <a:off x="2616975" y="3340543"/>
            <a:ext cx="7335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4800"/>
              <a:buNone/>
              <a:defRPr sz="46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6" name="Google Shape;176;p13"/>
          <p:cNvSpPr txBox="1"/>
          <p:nvPr>
            <p:ph idx="9" type="ctrTitle"/>
          </p:nvPr>
        </p:nvSpPr>
        <p:spPr>
          <a:xfrm>
            <a:off x="6256334" y="3462625"/>
            <a:ext cx="2174400" cy="4686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77" name="Google Shape;177;p13"/>
          <p:cNvSpPr txBox="1"/>
          <p:nvPr>
            <p:ph idx="13" type="subTitle"/>
          </p:nvPr>
        </p:nvSpPr>
        <p:spPr>
          <a:xfrm>
            <a:off x="6256299" y="3886476"/>
            <a:ext cx="2174400" cy="5697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8" name="Google Shape;178;p13"/>
          <p:cNvSpPr txBox="1"/>
          <p:nvPr>
            <p:ph hasCustomPrompt="1" idx="14" type="title"/>
          </p:nvPr>
        </p:nvSpPr>
        <p:spPr>
          <a:xfrm>
            <a:off x="5522800" y="3340543"/>
            <a:ext cx="733500" cy="5778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4800"/>
              <a:buNone/>
              <a:defRPr sz="46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9" name="Google Shape;179;p13"/>
          <p:cNvSpPr txBox="1"/>
          <p:nvPr>
            <p:ph idx="15" type="ctrTitle"/>
          </p:nvPr>
        </p:nvSpPr>
        <p:spPr>
          <a:xfrm>
            <a:off x="713225" y="431300"/>
            <a:ext cx="77175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grpSp>
        <p:nvGrpSpPr>
          <p:cNvPr id="180" name="Google Shape;180;p13"/>
          <p:cNvGrpSpPr/>
          <p:nvPr/>
        </p:nvGrpSpPr>
        <p:grpSpPr>
          <a:xfrm>
            <a:off x="6688775" y="1937550"/>
            <a:ext cx="2498275" cy="236100"/>
            <a:chOff x="6688775" y="1937550"/>
            <a:chExt cx="2498275" cy="236100"/>
          </a:xfrm>
        </p:grpSpPr>
        <p:cxnSp>
          <p:nvCxnSpPr>
            <p:cNvPr id="181" name="Google Shape;181;p13"/>
            <p:cNvCxnSpPr/>
            <p:nvPr/>
          </p:nvCxnSpPr>
          <p:spPr>
            <a:xfrm>
              <a:off x="6745050" y="2035475"/>
              <a:ext cx="2442000" cy="0"/>
            </a:xfrm>
            <a:prstGeom prst="straightConnector1">
              <a:avLst/>
            </a:prstGeom>
            <a:noFill/>
            <a:ln cap="flat" cmpd="sng" w="9525">
              <a:solidFill>
                <a:schemeClr val="dk2"/>
              </a:solidFill>
              <a:prstDash val="solid"/>
              <a:round/>
              <a:headEnd len="med" w="med" type="none"/>
              <a:tailEnd len="med" w="med" type="none"/>
            </a:ln>
          </p:spPr>
        </p:cxnSp>
        <p:sp>
          <p:nvSpPr>
            <p:cNvPr id="182" name="Google Shape;182;p13"/>
            <p:cNvSpPr/>
            <p:nvPr/>
          </p:nvSpPr>
          <p:spPr>
            <a:xfrm>
              <a:off x="6688775" y="19375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3"/>
          <p:cNvGrpSpPr/>
          <p:nvPr/>
        </p:nvGrpSpPr>
        <p:grpSpPr>
          <a:xfrm>
            <a:off x="-667150" y="-872350"/>
            <a:ext cx="2034900" cy="2034900"/>
            <a:chOff x="-667150" y="-872350"/>
            <a:chExt cx="2034900" cy="2034900"/>
          </a:xfrm>
        </p:grpSpPr>
        <p:sp>
          <p:nvSpPr>
            <p:cNvPr id="184" name="Google Shape;184;p13"/>
            <p:cNvSpPr/>
            <p:nvPr/>
          </p:nvSpPr>
          <p:spPr>
            <a:xfrm>
              <a:off x="-667150"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574000"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480850"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377050"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312650"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3"/>
          <p:cNvGrpSpPr/>
          <p:nvPr/>
        </p:nvGrpSpPr>
        <p:grpSpPr>
          <a:xfrm>
            <a:off x="0" y="3830493"/>
            <a:ext cx="2472300" cy="236100"/>
            <a:chOff x="0" y="3982893"/>
            <a:chExt cx="2472300" cy="236100"/>
          </a:xfrm>
        </p:grpSpPr>
        <p:cxnSp>
          <p:nvCxnSpPr>
            <p:cNvPr id="190" name="Google Shape;190;p13"/>
            <p:cNvCxnSpPr/>
            <p:nvPr/>
          </p:nvCxnSpPr>
          <p:spPr>
            <a:xfrm>
              <a:off x="0" y="4083625"/>
              <a:ext cx="2442000" cy="0"/>
            </a:xfrm>
            <a:prstGeom prst="straightConnector1">
              <a:avLst/>
            </a:prstGeom>
            <a:noFill/>
            <a:ln cap="flat" cmpd="sng" w="9525">
              <a:solidFill>
                <a:schemeClr val="dk2"/>
              </a:solidFill>
              <a:prstDash val="solid"/>
              <a:round/>
              <a:headEnd len="med" w="med" type="none"/>
              <a:tailEnd len="med" w="med" type="none"/>
            </a:ln>
          </p:spPr>
        </p:cxnSp>
        <p:sp>
          <p:nvSpPr>
            <p:cNvPr id="191" name="Google Shape;191;p13"/>
            <p:cNvSpPr/>
            <p:nvPr/>
          </p:nvSpPr>
          <p:spPr>
            <a:xfrm>
              <a:off x="2223900" y="398289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192" name="Shape 192"/>
        <p:cNvGrpSpPr/>
        <p:nvPr/>
      </p:nvGrpSpPr>
      <p:grpSpPr>
        <a:xfrm>
          <a:off x="0" y="0"/>
          <a:ext cx="0" cy="0"/>
          <a:chOff x="0" y="0"/>
          <a:chExt cx="0" cy="0"/>
        </a:xfrm>
      </p:grpSpPr>
      <p:sp>
        <p:nvSpPr>
          <p:cNvPr id="193" name="Google Shape;193;p14"/>
          <p:cNvSpPr txBox="1"/>
          <p:nvPr>
            <p:ph type="title"/>
          </p:nvPr>
        </p:nvSpPr>
        <p:spPr>
          <a:xfrm>
            <a:off x="2916900" y="3289333"/>
            <a:ext cx="3310200" cy="48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4" name="Google Shape;194;p14"/>
          <p:cNvSpPr txBox="1"/>
          <p:nvPr>
            <p:ph idx="1" type="subTitle"/>
          </p:nvPr>
        </p:nvSpPr>
        <p:spPr>
          <a:xfrm>
            <a:off x="2238125" y="1149800"/>
            <a:ext cx="4667700" cy="192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9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95" name="Google Shape;195;p14"/>
          <p:cNvSpPr/>
          <p:nvPr/>
        </p:nvSpPr>
        <p:spPr>
          <a:xfrm>
            <a:off x="-74175" y="2702400"/>
            <a:ext cx="1600" cy="1600"/>
          </a:xfrm>
          <a:custGeom>
            <a:rect b="b" l="l" r="r" t="t"/>
            <a:pathLst>
              <a:path extrusionOk="0" h="64" w="64">
                <a:moveTo>
                  <a:pt x="63" y="0"/>
                </a:moveTo>
                <a:cubicBezTo>
                  <a:pt x="21" y="21"/>
                  <a:pt x="0" y="21"/>
                  <a:pt x="0" y="63"/>
                </a:cubicBezTo>
                <a:cubicBezTo>
                  <a:pt x="42" y="63"/>
                  <a:pt x="63" y="21"/>
                  <a:pt x="63"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72600" y="2702400"/>
            <a:ext cx="25" cy="25"/>
          </a:xfrm>
          <a:custGeom>
            <a:rect b="b" l="l" r="r" t="t"/>
            <a:pathLst>
              <a:path extrusionOk="0" h="1" w="1">
                <a:moveTo>
                  <a:pt x="0" y="0"/>
                </a:moveTo>
                <a:lnTo>
                  <a:pt x="0" y="0"/>
                </a:ln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14"/>
          <p:cNvGrpSpPr/>
          <p:nvPr/>
        </p:nvGrpSpPr>
        <p:grpSpPr>
          <a:xfrm flipH="1">
            <a:off x="4994882" y="4335289"/>
            <a:ext cx="4326200" cy="236100"/>
            <a:chOff x="-152400" y="4378377"/>
            <a:chExt cx="4326200" cy="236100"/>
          </a:xfrm>
        </p:grpSpPr>
        <p:cxnSp>
          <p:nvCxnSpPr>
            <p:cNvPr id="198" name="Google Shape;198;p14"/>
            <p:cNvCxnSpPr/>
            <p:nvPr/>
          </p:nvCxnSpPr>
          <p:spPr>
            <a:xfrm>
              <a:off x="-152400" y="4476334"/>
              <a:ext cx="4169100" cy="0"/>
            </a:xfrm>
            <a:prstGeom prst="straightConnector1">
              <a:avLst/>
            </a:prstGeom>
            <a:noFill/>
            <a:ln cap="flat" cmpd="sng" w="9525">
              <a:solidFill>
                <a:schemeClr val="dk2"/>
              </a:solidFill>
              <a:prstDash val="solid"/>
              <a:round/>
              <a:headEnd len="med" w="med" type="none"/>
              <a:tailEnd len="med" w="med" type="none"/>
            </a:ln>
          </p:spPr>
        </p:cxnSp>
        <p:sp>
          <p:nvSpPr>
            <p:cNvPr id="199" name="Google Shape;199;p14"/>
            <p:cNvSpPr/>
            <p:nvPr/>
          </p:nvSpPr>
          <p:spPr>
            <a:xfrm>
              <a:off x="3925400" y="437837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14"/>
          <p:cNvGrpSpPr/>
          <p:nvPr/>
        </p:nvGrpSpPr>
        <p:grpSpPr>
          <a:xfrm flipH="1">
            <a:off x="4641732" y="4482577"/>
            <a:ext cx="3406850" cy="236100"/>
            <a:chOff x="1120100" y="4525665"/>
            <a:chExt cx="3406850" cy="236100"/>
          </a:xfrm>
        </p:grpSpPr>
        <p:cxnSp>
          <p:nvCxnSpPr>
            <p:cNvPr id="201" name="Google Shape;201;p14"/>
            <p:cNvCxnSpPr/>
            <p:nvPr/>
          </p:nvCxnSpPr>
          <p:spPr>
            <a:xfrm>
              <a:off x="1120100" y="4622836"/>
              <a:ext cx="3256800" cy="0"/>
            </a:xfrm>
            <a:prstGeom prst="straightConnector1">
              <a:avLst/>
            </a:prstGeom>
            <a:noFill/>
            <a:ln cap="flat" cmpd="sng" w="9525">
              <a:solidFill>
                <a:schemeClr val="dk2"/>
              </a:solidFill>
              <a:prstDash val="solid"/>
              <a:round/>
              <a:headEnd len="med" w="med" type="none"/>
              <a:tailEnd len="med" w="med" type="none"/>
            </a:ln>
          </p:spPr>
        </p:cxnSp>
        <p:sp>
          <p:nvSpPr>
            <p:cNvPr id="202" name="Google Shape;202;p14"/>
            <p:cNvSpPr/>
            <p:nvPr/>
          </p:nvSpPr>
          <p:spPr>
            <a:xfrm>
              <a:off x="4278550" y="452566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4"/>
          <p:cNvGrpSpPr/>
          <p:nvPr/>
        </p:nvGrpSpPr>
        <p:grpSpPr>
          <a:xfrm flipH="1">
            <a:off x="4288582" y="4633185"/>
            <a:ext cx="2608325" cy="236100"/>
            <a:chOff x="2271775" y="4676273"/>
            <a:chExt cx="2608325" cy="236100"/>
          </a:xfrm>
        </p:grpSpPr>
        <p:cxnSp>
          <p:nvCxnSpPr>
            <p:cNvPr id="204" name="Google Shape;204;p14"/>
            <p:cNvCxnSpPr/>
            <p:nvPr/>
          </p:nvCxnSpPr>
          <p:spPr>
            <a:xfrm>
              <a:off x="2271775" y="4777884"/>
              <a:ext cx="2451300" cy="0"/>
            </a:xfrm>
            <a:prstGeom prst="straightConnector1">
              <a:avLst/>
            </a:prstGeom>
            <a:noFill/>
            <a:ln cap="flat" cmpd="sng" w="9525">
              <a:solidFill>
                <a:schemeClr val="dk2"/>
              </a:solidFill>
              <a:prstDash val="solid"/>
              <a:round/>
              <a:headEnd len="med" w="med" type="none"/>
              <a:tailEnd len="med" w="med" type="none"/>
            </a:ln>
          </p:spPr>
        </p:cxnSp>
        <p:sp>
          <p:nvSpPr>
            <p:cNvPr id="205" name="Google Shape;205;p14"/>
            <p:cNvSpPr/>
            <p:nvPr/>
          </p:nvSpPr>
          <p:spPr>
            <a:xfrm>
              <a:off x="4631700" y="467627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14"/>
          <p:cNvGrpSpPr/>
          <p:nvPr/>
        </p:nvGrpSpPr>
        <p:grpSpPr>
          <a:xfrm flipH="1">
            <a:off x="-838200" y="-860225"/>
            <a:ext cx="2034900" cy="2034900"/>
            <a:chOff x="7971982" y="-860225"/>
            <a:chExt cx="2034900" cy="2034900"/>
          </a:xfrm>
        </p:grpSpPr>
        <p:sp>
          <p:nvSpPr>
            <p:cNvPr id="207" name="Google Shape;207;p14"/>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_1">
    <p:spTree>
      <p:nvGrpSpPr>
        <p:cNvPr id="211" name="Shape 211"/>
        <p:cNvGrpSpPr/>
        <p:nvPr/>
      </p:nvGrpSpPr>
      <p:grpSpPr>
        <a:xfrm>
          <a:off x="0" y="0"/>
          <a:ext cx="0" cy="0"/>
          <a:chOff x="0" y="0"/>
          <a:chExt cx="0" cy="0"/>
        </a:xfrm>
      </p:grpSpPr>
      <p:sp>
        <p:nvSpPr>
          <p:cNvPr id="212" name="Google Shape;212;p15"/>
          <p:cNvSpPr txBox="1"/>
          <p:nvPr>
            <p:ph type="ctrTitle"/>
          </p:nvPr>
        </p:nvSpPr>
        <p:spPr>
          <a:xfrm>
            <a:off x="713225" y="429768"/>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grpSp>
        <p:nvGrpSpPr>
          <p:cNvPr id="213" name="Google Shape;213;p15"/>
          <p:cNvGrpSpPr/>
          <p:nvPr/>
        </p:nvGrpSpPr>
        <p:grpSpPr>
          <a:xfrm>
            <a:off x="7971982" y="-860225"/>
            <a:ext cx="2034900" cy="2034900"/>
            <a:chOff x="7971982" y="-860225"/>
            <a:chExt cx="2034900" cy="2034900"/>
          </a:xfrm>
        </p:grpSpPr>
        <p:sp>
          <p:nvSpPr>
            <p:cNvPr id="214" name="Google Shape;214;p15"/>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5"/>
          <p:cNvGrpSpPr/>
          <p:nvPr/>
        </p:nvGrpSpPr>
        <p:grpSpPr>
          <a:xfrm>
            <a:off x="-27000" y="4528683"/>
            <a:ext cx="3406850" cy="236100"/>
            <a:chOff x="1120100" y="4525665"/>
            <a:chExt cx="3406850" cy="236100"/>
          </a:xfrm>
        </p:grpSpPr>
        <p:cxnSp>
          <p:nvCxnSpPr>
            <p:cNvPr id="219" name="Google Shape;219;p15"/>
            <p:cNvCxnSpPr/>
            <p:nvPr/>
          </p:nvCxnSpPr>
          <p:spPr>
            <a:xfrm>
              <a:off x="1120100" y="4622836"/>
              <a:ext cx="3256800" cy="0"/>
            </a:xfrm>
            <a:prstGeom prst="straightConnector1">
              <a:avLst/>
            </a:prstGeom>
            <a:noFill/>
            <a:ln cap="flat" cmpd="sng" w="9525">
              <a:solidFill>
                <a:schemeClr val="dk2"/>
              </a:solidFill>
              <a:prstDash val="solid"/>
              <a:round/>
              <a:headEnd len="med" w="med" type="none"/>
              <a:tailEnd len="med" w="med" type="none"/>
            </a:ln>
          </p:spPr>
        </p:cxnSp>
        <p:sp>
          <p:nvSpPr>
            <p:cNvPr id="220" name="Google Shape;220;p15"/>
            <p:cNvSpPr/>
            <p:nvPr/>
          </p:nvSpPr>
          <p:spPr>
            <a:xfrm>
              <a:off x="4278550" y="452566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_1_1">
    <p:spTree>
      <p:nvGrpSpPr>
        <p:cNvPr id="221" name="Shape 221"/>
        <p:cNvGrpSpPr/>
        <p:nvPr/>
      </p:nvGrpSpPr>
      <p:grpSpPr>
        <a:xfrm>
          <a:off x="0" y="0"/>
          <a:ext cx="0" cy="0"/>
          <a:chOff x="0" y="0"/>
          <a:chExt cx="0" cy="0"/>
        </a:xfrm>
      </p:grpSpPr>
      <p:sp>
        <p:nvSpPr>
          <p:cNvPr id="222" name="Google Shape;222;p16"/>
          <p:cNvSpPr txBox="1"/>
          <p:nvPr>
            <p:ph type="ctrTitle"/>
          </p:nvPr>
        </p:nvSpPr>
        <p:spPr>
          <a:xfrm>
            <a:off x="713225" y="429768"/>
            <a:ext cx="77175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grpSp>
        <p:nvGrpSpPr>
          <p:cNvPr id="223" name="Google Shape;223;p16"/>
          <p:cNvGrpSpPr/>
          <p:nvPr/>
        </p:nvGrpSpPr>
        <p:grpSpPr>
          <a:xfrm>
            <a:off x="6706525" y="4791425"/>
            <a:ext cx="1376100" cy="236100"/>
            <a:chOff x="6708025" y="4741975"/>
            <a:chExt cx="1376100" cy="236100"/>
          </a:xfrm>
        </p:grpSpPr>
        <p:sp>
          <p:nvSpPr>
            <p:cNvPr id="224" name="Google Shape;224;p16"/>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6"/>
          <p:cNvGrpSpPr/>
          <p:nvPr/>
        </p:nvGrpSpPr>
        <p:grpSpPr>
          <a:xfrm>
            <a:off x="-1025418" y="-872350"/>
            <a:ext cx="2034900" cy="2034900"/>
            <a:chOff x="8470782" y="-872350"/>
            <a:chExt cx="2034900" cy="2034900"/>
          </a:xfrm>
        </p:grpSpPr>
        <p:sp>
          <p:nvSpPr>
            <p:cNvPr id="229" name="Google Shape;229;p16"/>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_1_2">
    <p:spTree>
      <p:nvGrpSpPr>
        <p:cNvPr id="233" name="Shape 233"/>
        <p:cNvGrpSpPr/>
        <p:nvPr/>
      </p:nvGrpSpPr>
      <p:grpSpPr>
        <a:xfrm>
          <a:off x="0" y="0"/>
          <a:ext cx="0" cy="0"/>
          <a:chOff x="0" y="0"/>
          <a:chExt cx="0" cy="0"/>
        </a:xfrm>
      </p:grpSpPr>
      <p:sp>
        <p:nvSpPr>
          <p:cNvPr id="234" name="Google Shape;234;p17"/>
          <p:cNvSpPr txBox="1"/>
          <p:nvPr>
            <p:ph type="ctrTitle"/>
          </p:nvPr>
        </p:nvSpPr>
        <p:spPr>
          <a:xfrm>
            <a:off x="713225" y="429775"/>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grpSp>
        <p:nvGrpSpPr>
          <p:cNvPr id="235" name="Google Shape;235;p17"/>
          <p:cNvGrpSpPr/>
          <p:nvPr/>
        </p:nvGrpSpPr>
        <p:grpSpPr>
          <a:xfrm flipH="1">
            <a:off x="-1347510" y="4516502"/>
            <a:ext cx="4178373" cy="236100"/>
            <a:chOff x="6775377" y="4516502"/>
            <a:chExt cx="4178373" cy="236100"/>
          </a:xfrm>
        </p:grpSpPr>
        <p:cxnSp>
          <p:nvCxnSpPr>
            <p:cNvPr id="236" name="Google Shape;236;p17"/>
            <p:cNvCxnSpPr/>
            <p:nvPr/>
          </p:nvCxnSpPr>
          <p:spPr>
            <a:xfrm>
              <a:off x="6784650" y="4608575"/>
              <a:ext cx="4169100" cy="0"/>
            </a:xfrm>
            <a:prstGeom prst="straightConnector1">
              <a:avLst/>
            </a:prstGeom>
            <a:noFill/>
            <a:ln cap="flat" cmpd="sng" w="9525">
              <a:solidFill>
                <a:schemeClr val="dk2"/>
              </a:solidFill>
              <a:prstDash val="solid"/>
              <a:round/>
              <a:headEnd len="med" w="med" type="none"/>
              <a:tailEnd len="med" w="med" type="none"/>
            </a:ln>
          </p:spPr>
        </p:cxnSp>
        <p:sp>
          <p:nvSpPr>
            <p:cNvPr id="237" name="Google Shape;237;p17"/>
            <p:cNvSpPr/>
            <p:nvPr/>
          </p:nvSpPr>
          <p:spPr>
            <a:xfrm>
              <a:off x="6775377" y="451650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17"/>
          <p:cNvGrpSpPr/>
          <p:nvPr/>
        </p:nvGrpSpPr>
        <p:grpSpPr>
          <a:xfrm>
            <a:off x="6313140" y="4516502"/>
            <a:ext cx="4178373" cy="236100"/>
            <a:chOff x="6775377" y="4516502"/>
            <a:chExt cx="4178373" cy="236100"/>
          </a:xfrm>
        </p:grpSpPr>
        <p:cxnSp>
          <p:nvCxnSpPr>
            <p:cNvPr id="239" name="Google Shape;239;p17"/>
            <p:cNvCxnSpPr/>
            <p:nvPr/>
          </p:nvCxnSpPr>
          <p:spPr>
            <a:xfrm>
              <a:off x="6784650" y="4608575"/>
              <a:ext cx="4169100" cy="0"/>
            </a:xfrm>
            <a:prstGeom prst="straightConnector1">
              <a:avLst/>
            </a:prstGeom>
            <a:noFill/>
            <a:ln cap="flat" cmpd="sng" w="9525">
              <a:solidFill>
                <a:schemeClr val="dk2"/>
              </a:solidFill>
              <a:prstDash val="solid"/>
              <a:round/>
              <a:headEnd len="med" w="med" type="none"/>
              <a:tailEnd len="med" w="med" type="none"/>
            </a:ln>
          </p:spPr>
        </p:cxnSp>
        <p:sp>
          <p:nvSpPr>
            <p:cNvPr id="240" name="Google Shape;240;p17"/>
            <p:cNvSpPr/>
            <p:nvPr/>
          </p:nvSpPr>
          <p:spPr>
            <a:xfrm>
              <a:off x="6775377" y="451650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17"/>
          <p:cNvGrpSpPr/>
          <p:nvPr/>
        </p:nvGrpSpPr>
        <p:grpSpPr>
          <a:xfrm flipH="1">
            <a:off x="-838200" y="-860225"/>
            <a:ext cx="2034900" cy="2034900"/>
            <a:chOff x="7971982" y="-860225"/>
            <a:chExt cx="2034900" cy="2034900"/>
          </a:xfrm>
        </p:grpSpPr>
        <p:sp>
          <p:nvSpPr>
            <p:cNvPr id="242" name="Google Shape;242;p17"/>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46" name="Shape 246"/>
        <p:cNvGrpSpPr/>
        <p:nvPr/>
      </p:nvGrpSpPr>
      <p:grpSpPr>
        <a:xfrm>
          <a:off x="0" y="0"/>
          <a:ext cx="0" cy="0"/>
          <a:chOff x="0" y="0"/>
          <a:chExt cx="0" cy="0"/>
        </a:xfrm>
      </p:grpSpPr>
      <p:sp>
        <p:nvSpPr>
          <p:cNvPr id="247" name="Google Shape;247;p18"/>
          <p:cNvSpPr txBox="1"/>
          <p:nvPr>
            <p:ph type="title"/>
          </p:nvPr>
        </p:nvSpPr>
        <p:spPr>
          <a:xfrm>
            <a:off x="4107600" y="2422459"/>
            <a:ext cx="2561400" cy="6381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8" name="Google Shape;248;p18"/>
          <p:cNvSpPr txBox="1"/>
          <p:nvPr>
            <p:ph hasCustomPrompt="1" idx="2" type="title"/>
          </p:nvPr>
        </p:nvSpPr>
        <p:spPr>
          <a:xfrm>
            <a:off x="4107600" y="1102168"/>
            <a:ext cx="2561400" cy="12192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9000">
                <a:solidFill>
                  <a:schemeClr val="dk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49" name="Google Shape;249;p18"/>
          <p:cNvSpPr txBox="1"/>
          <p:nvPr>
            <p:ph idx="1" type="subTitle"/>
          </p:nvPr>
        </p:nvSpPr>
        <p:spPr>
          <a:xfrm>
            <a:off x="4107588" y="3222250"/>
            <a:ext cx="2561400" cy="684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250" name="Google Shape;250;p18"/>
          <p:cNvGrpSpPr/>
          <p:nvPr/>
        </p:nvGrpSpPr>
        <p:grpSpPr>
          <a:xfrm flipH="1">
            <a:off x="-1062005" y="1686949"/>
            <a:ext cx="4933500" cy="653700"/>
            <a:chOff x="5321224" y="1686949"/>
            <a:chExt cx="4933500" cy="653700"/>
          </a:xfrm>
        </p:grpSpPr>
        <p:cxnSp>
          <p:nvCxnSpPr>
            <p:cNvPr id="251" name="Google Shape;251;p18"/>
            <p:cNvCxnSpPr/>
            <p:nvPr/>
          </p:nvCxnSpPr>
          <p:spPr>
            <a:xfrm rot="10800000">
              <a:off x="5807349" y="22258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18"/>
            <p:cNvCxnSpPr/>
            <p:nvPr/>
          </p:nvCxnSpPr>
          <p:spPr>
            <a:xfrm rot="10800000">
              <a:off x="5794990" y="2087300"/>
              <a:ext cx="30048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18"/>
            <p:cNvCxnSpPr/>
            <p:nvPr/>
          </p:nvCxnSpPr>
          <p:spPr>
            <a:xfrm rot="10800000">
              <a:off x="5915524" y="1944852"/>
              <a:ext cx="4339200" cy="0"/>
            </a:xfrm>
            <a:prstGeom prst="straightConnector1">
              <a:avLst/>
            </a:prstGeom>
            <a:noFill/>
            <a:ln cap="flat" cmpd="sng" w="9525">
              <a:solidFill>
                <a:schemeClr val="dk2"/>
              </a:solidFill>
              <a:prstDash val="solid"/>
              <a:round/>
              <a:headEnd len="med" w="med" type="none"/>
              <a:tailEnd len="med" w="med" type="none"/>
            </a:ln>
          </p:spPr>
        </p:cxnSp>
        <p:sp>
          <p:nvSpPr>
            <p:cNvPr id="254" name="Google Shape;254;p18"/>
            <p:cNvSpPr/>
            <p:nvPr/>
          </p:nvSpPr>
          <p:spPr>
            <a:xfrm flipH="1">
              <a:off x="5321224" y="1686949"/>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18"/>
          <p:cNvGrpSpPr/>
          <p:nvPr/>
        </p:nvGrpSpPr>
        <p:grpSpPr>
          <a:xfrm>
            <a:off x="8131345" y="0"/>
            <a:ext cx="2034900" cy="2034900"/>
            <a:chOff x="8131345" y="3129475"/>
            <a:chExt cx="2034900" cy="2034900"/>
          </a:xfrm>
        </p:grpSpPr>
        <p:sp>
          <p:nvSpPr>
            <p:cNvPr id="256" name="Google Shape;256;p18"/>
            <p:cNvSpPr/>
            <p:nvPr/>
          </p:nvSpPr>
          <p:spPr>
            <a:xfrm>
              <a:off x="813134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822449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831764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842144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spTree>
      <p:nvGrpSpPr>
        <p:cNvPr id="260" name="Shape 260"/>
        <p:cNvGrpSpPr/>
        <p:nvPr/>
      </p:nvGrpSpPr>
      <p:grpSpPr>
        <a:xfrm>
          <a:off x="0" y="0"/>
          <a:ext cx="0" cy="0"/>
          <a:chOff x="0" y="0"/>
          <a:chExt cx="0" cy="0"/>
        </a:xfrm>
      </p:grpSpPr>
      <p:sp>
        <p:nvSpPr>
          <p:cNvPr id="261" name="Google Shape;261;p19"/>
          <p:cNvSpPr txBox="1"/>
          <p:nvPr>
            <p:ph type="title"/>
          </p:nvPr>
        </p:nvSpPr>
        <p:spPr>
          <a:xfrm>
            <a:off x="3291300" y="2418340"/>
            <a:ext cx="2561400" cy="684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62" name="Google Shape;262;p19"/>
          <p:cNvSpPr txBox="1"/>
          <p:nvPr>
            <p:ph hasCustomPrompt="1" idx="2" type="title"/>
          </p:nvPr>
        </p:nvSpPr>
        <p:spPr>
          <a:xfrm>
            <a:off x="3291300" y="1101570"/>
            <a:ext cx="2561400" cy="1216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2000"/>
              <a:buNone/>
              <a:defRPr sz="9000">
                <a:solidFill>
                  <a:schemeClr val="dk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63" name="Google Shape;263;p19"/>
          <p:cNvSpPr txBox="1"/>
          <p:nvPr>
            <p:ph idx="1" type="subTitle"/>
          </p:nvPr>
        </p:nvSpPr>
        <p:spPr>
          <a:xfrm>
            <a:off x="3291300" y="3222250"/>
            <a:ext cx="2561400" cy="68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264" name="Google Shape;264;p19"/>
          <p:cNvGrpSpPr/>
          <p:nvPr/>
        </p:nvGrpSpPr>
        <p:grpSpPr>
          <a:xfrm>
            <a:off x="713224" y="539499"/>
            <a:ext cx="4933500" cy="653700"/>
            <a:chOff x="5321224" y="1686949"/>
            <a:chExt cx="4933500" cy="653700"/>
          </a:xfrm>
        </p:grpSpPr>
        <p:cxnSp>
          <p:nvCxnSpPr>
            <p:cNvPr id="265" name="Google Shape;265;p19"/>
            <p:cNvCxnSpPr/>
            <p:nvPr/>
          </p:nvCxnSpPr>
          <p:spPr>
            <a:xfrm rot="10800000">
              <a:off x="5807349" y="22258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19"/>
            <p:cNvCxnSpPr/>
            <p:nvPr/>
          </p:nvCxnSpPr>
          <p:spPr>
            <a:xfrm rot="10800000">
              <a:off x="5794990" y="2087300"/>
              <a:ext cx="3004800" cy="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19"/>
            <p:cNvCxnSpPr/>
            <p:nvPr/>
          </p:nvCxnSpPr>
          <p:spPr>
            <a:xfrm rot="10800000">
              <a:off x="5915524" y="1944852"/>
              <a:ext cx="4339200" cy="0"/>
            </a:xfrm>
            <a:prstGeom prst="straightConnector1">
              <a:avLst/>
            </a:prstGeom>
            <a:noFill/>
            <a:ln cap="flat" cmpd="sng" w="9525">
              <a:solidFill>
                <a:schemeClr val="dk2"/>
              </a:solidFill>
              <a:prstDash val="solid"/>
              <a:round/>
              <a:headEnd len="med" w="med" type="none"/>
              <a:tailEnd len="med" w="med" type="none"/>
            </a:ln>
          </p:spPr>
        </p:cxnSp>
        <p:sp>
          <p:nvSpPr>
            <p:cNvPr id="268" name="Google Shape;268;p19"/>
            <p:cNvSpPr/>
            <p:nvPr/>
          </p:nvSpPr>
          <p:spPr>
            <a:xfrm flipH="1">
              <a:off x="5321224" y="1686949"/>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9"/>
          <p:cNvGrpSpPr/>
          <p:nvPr/>
        </p:nvGrpSpPr>
        <p:grpSpPr>
          <a:xfrm>
            <a:off x="8132355" y="3129475"/>
            <a:ext cx="2034900" cy="2034900"/>
            <a:chOff x="-1062005" y="3129475"/>
            <a:chExt cx="2034900" cy="2034900"/>
          </a:xfrm>
        </p:grpSpPr>
        <p:sp>
          <p:nvSpPr>
            <p:cNvPr id="270" name="Google Shape;270;p19"/>
            <p:cNvSpPr/>
            <p:nvPr/>
          </p:nvSpPr>
          <p:spPr>
            <a:xfrm>
              <a:off x="-106200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96885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87570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77190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19"/>
          <p:cNvSpPr/>
          <p:nvPr/>
        </p:nvSpPr>
        <p:spPr>
          <a:xfrm>
            <a:off x="8728900" y="40288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2">
    <p:spTree>
      <p:nvGrpSpPr>
        <p:cNvPr id="275" name="Shape 275"/>
        <p:cNvGrpSpPr/>
        <p:nvPr/>
      </p:nvGrpSpPr>
      <p:grpSpPr>
        <a:xfrm>
          <a:off x="0" y="0"/>
          <a:ext cx="0" cy="0"/>
          <a:chOff x="0" y="0"/>
          <a:chExt cx="0" cy="0"/>
        </a:xfrm>
      </p:grpSpPr>
      <p:sp>
        <p:nvSpPr>
          <p:cNvPr id="276" name="Google Shape;276;p20"/>
          <p:cNvSpPr txBox="1"/>
          <p:nvPr>
            <p:ph type="title"/>
          </p:nvPr>
        </p:nvSpPr>
        <p:spPr>
          <a:xfrm>
            <a:off x="2494150" y="2422450"/>
            <a:ext cx="3045000" cy="658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7" name="Google Shape;277;p20"/>
          <p:cNvSpPr txBox="1"/>
          <p:nvPr>
            <p:ph hasCustomPrompt="1" idx="2" type="title"/>
          </p:nvPr>
        </p:nvSpPr>
        <p:spPr>
          <a:xfrm>
            <a:off x="2494138" y="1103027"/>
            <a:ext cx="2561400" cy="1216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0"/>
              <a:buNone/>
              <a:defRPr sz="9000">
                <a:solidFill>
                  <a:schemeClr val="dk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8" name="Google Shape;278;p20"/>
          <p:cNvSpPr txBox="1"/>
          <p:nvPr>
            <p:ph idx="1" type="subTitle"/>
          </p:nvPr>
        </p:nvSpPr>
        <p:spPr>
          <a:xfrm>
            <a:off x="2494138" y="3225163"/>
            <a:ext cx="2561400" cy="684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279" name="Google Shape;279;p20"/>
          <p:cNvGrpSpPr/>
          <p:nvPr/>
        </p:nvGrpSpPr>
        <p:grpSpPr>
          <a:xfrm>
            <a:off x="5321224" y="3240774"/>
            <a:ext cx="4933500" cy="653700"/>
            <a:chOff x="5321224" y="1686949"/>
            <a:chExt cx="4933500" cy="653700"/>
          </a:xfrm>
        </p:grpSpPr>
        <p:cxnSp>
          <p:nvCxnSpPr>
            <p:cNvPr id="280" name="Google Shape;280;p20"/>
            <p:cNvCxnSpPr/>
            <p:nvPr/>
          </p:nvCxnSpPr>
          <p:spPr>
            <a:xfrm rot="10800000">
              <a:off x="5807349" y="22258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20"/>
            <p:cNvCxnSpPr/>
            <p:nvPr/>
          </p:nvCxnSpPr>
          <p:spPr>
            <a:xfrm rot="10800000">
              <a:off x="5794990" y="2087300"/>
              <a:ext cx="3004800" cy="0"/>
            </a:xfrm>
            <a:prstGeom prst="straightConnector1">
              <a:avLst/>
            </a:prstGeom>
            <a:noFill/>
            <a:ln cap="flat" cmpd="sng" w="9525">
              <a:solidFill>
                <a:schemeClr val="dk2"/>
              </a:solidFill>
              <a:prstDash val="solid"/>
              <a:round/>
              <a:headEnd len="med" w="med" type="none"/>
              <a:tailEnd len="med" w="med" type="none"/>
            </a:ln>
          </p:spPr>
        </p:cxnSp>
        <p:cxnSp>
          <p:nvCxnSpPr>
            <p:cNvPr id="282" name="Google Shape;282;p20"/>
            <p:cNvCxnSpPr/>
            <p:nvPr/>
          </p:nvCxnSpPr>
          <p:spPr>
            <a:xfrm rot="10800000">
              <a:off x="5915524" y="1944852"/>
              <a:ext cx="4339200" cy="0"/>
            </a:xfrm>
            <a:prstGeom prst="straightConnector1">
              <a:avLst/>
            </a:prstGeom>
            <a:noFill/>
            <a:ln cap="flat" cmpd="sng" w="9525">
              <a:solidFill>
                <a:schemeClr val="dk2"/>
              </a:solidFill>
              <a:prstDash val="solid"/>
              <a:round/>
              <a:headEnd len="med" w="med" type="none"/>
              <a:tailEnd len="med" w="med" type="none"/>
            </a:ln>
          </p:spPr>
        </p:cxnSp>
        <p:sp>
          <p:nvSpPr>
            <p:cNvPr id="283" name="Google Shape;283;p20"/>
            <p:cNvSpPr/>
            <p:nvPr/>
          </p:nvSpPr>
          <p:spPr>
            <a:xfrm flipH="1">
              <a:off x="5321224" y="1686949"/>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0"/>
          <p:cNvGrpSpPr/>
          <p:nvPr/>
        </p:nvGrpSpPr>
        <p:grpSpPr>
          <a:xfrm>
            <a:off x="-1062005" y="1734250"/>
            <a:ext cx="2034900" cy="2034900"/>
            <a:chOff x="-1062005" y="3129475"/>
            <a:chExt cx="2034900" cy="2034900"/>
          </a:xfrm>
        </p:grpSpPr>
        <p:sp>
          <p:nvSpPr>
            <p:cNvPr id="285" name="Google Shape;285;p20"/>
            <p:cNvSpPr/>
            <p:nvPr/>
          </p:nvSpPr>
          <p:spPr>
            <a:xfrm>
              <a:off x="-106200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96885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a:off x="-87570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p:nvPr/>
          </p:nvSpPr>
          <p:spPr>
            <a:xfrm>
              <a:off x="-77190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20"/>
          <p:cNvSpPr/>
          <p:nvPr/>
        </p:nvSpPr>
        <p:spPr>
          <a:xfrm>
            <a:off x="111175" y="26336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
          <p:cNvSpPr txBox="1"/>
          <p:nvPr>
            <p:ph type="title"/>
          </p:nvPr>
        </p:nvSpPr>
        <p:spPr>
          <a:xfrm>
            <a:off x="2565576" y="2333909"/>
            <a:ext cx="2561400" cy="8418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3"/>
          <p:cNvSpPr txBox="1"/>
          <p:nvPr>
            <p:ph hasCustomPrompt="1" idx="2" type="title"/>
          </p:nvPr>
        </p:nvSpPr>
        <p:spPr>
          <a:xfrm>
            <a:off x="2565576" y="1103027"/>
            <a:ext cx="2561400" cy="12162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12000"/>
              <a:buNone/>
              <a:defRPr sz="9000">
                <a:solidFill>
                  <a:schemeClr val="dk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2" name="Google Shape;32;p3"/>
          <p:cNvSpPr txBox="1"/>
          <p:nvPr>
            <p:ph idx="1" type="subTitle"/>
          </p:nvPr>
        </p:nvSpPr>
        <p:spPr>
          <a:xfrm>
            <a:off x="2565576" y="3227826"/>
            <a:ext cx="2561400" cy="684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3" name="Google Shape;33;p3"/>
          <p:cNvGrpSpPr/>
          <p:nvPr/>
        </p:nvGrpSpPr>
        <p:grpSpPr>
          <a:xfrm>
            <a:off x="-1062005" y="3129475"/>
            <a:ext cx="2034900" cy="2034900"/>
            <a:chOff x="-1062005" y="3129475"/>
            <a:chExt cx="2034900" cy="2034900"/>
          </a:xfrm>
        </p:grpSpPr>
        <p:sp>
          <p:nvSpPr>
            <p:cNvPr id="34" name="Google Shape;34;p3"/>
            <p:cNvSpPr/>
            <p:nvPr/>
          </p:nvSpPr>
          <p:spPr>
            <a:xfrm>
              <a:off x="-106200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96885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7570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77190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 name="Google Shape;38;p3"/>
          <p:cNvGrpSpPr/>
          <p:nvPr/>
        </p:nvGrpSpPr>
        <p:grpSpPr>
          <a:xfrm>
            <a:off x="5321224" y="1686949"/>
            <a:ext cx="4933500" cy="653700"/>
            <a:chOff x="5321224" y="1686949"/>
            <a:chExt cx="4933500" cy="653700"/>
          </a:xfrm>
        </p:grpSpPr>
        <p:cxnSp>
          <p:nvCxnSpPr>
            <p:cNvPr id="39" name="Google Shape;39;p3"/>
            <p:cNvCxnSpPr/>
            <p:nvPr/>
          </p:nvCxnSpPr>
          <p:spPr>
            <a:xfrm rot="10800000">
              <a:off x="5807349" y="22258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40" name="Google Shape;40;p3"/>
            <p:cNvCxnSpPr/>
            <p:nvPr/>
          </p:nvCxnSpPr>
          <p:spPr>
            <a:xfrm rot="10800000">
              <a:off x="5794990" y="2087300"/>
              <a:ext cx="3004800" cy="0"/>
            </a:xfrm>
            <a:prstGeom prst="straightConnector1">
              <a:avLst/>
            </a:prstGeom>
            <a:noFill/>
            <a:ln cap="flat" cmpd="sng" w="9525">
              <a:solidFill>
                <a:schemeClr val="dk2"/>
              </a:solidFill>
              <a:prstDash val="solid"/>
              <a:round/>
              <a:headEnd len="med" w="med" type="none"/>
              <a:tailEnd len="med" w="med" type="none"/>
            </a:ln>
          </p:spPr>
        </p:cxnSp>
        <p:cxnSp>
          <p:nvCxnSpPr>
            <p:cNvPr id="41" name="Google Shape;41;p3"/>
            <p:cNvCxnSpPr/>
            <p:nvPr/>
          </p:nvCxnSpPr>
          <p:spPr>
            <a:xfrm rot="10800000">
              <a:off x="5915524" y="1944852"/>
              <a:ext cx="4339200" cy="0"/>
            </a:xfrm>
            <a:prstGeom prst="straightConnector1">
              <a:avLst/>
            </a:prstGeom>
            <a:noFill/>
            <a:ln cap="flat" cmpd="sng" w="9525">
              <a:solidFill>
                <a:schemeClr val="dk2"/>
              </a:solidFill>
              <a:prstDash val="solid"/>
              <a:round/>
              <a:headEnd len="med" w="med" type="none"/>
              <a:tailEnd len="med" w="med" type="none"/>
            </a:ln>
          </p:spPr>
        </p:cxnSp>
        <p:sp>
          <p:nvSpPr>
            <p:cNvPr id="42" name="Google Shape;42;p3"/>
            <p:cNvSpPr/>
            <p:nvPr/>
          </p:nvSpPr>
          <p:spPr>
            <a:xfrm flipH="1">
              <a:off x="5321224" y="1686949"/>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3"/>
          <p:cNvSpPr/>
          <p:nvPr/>
        </p:nvSpPr>
        <p:spPr>
          <a:xfrm>
            <a:off x="111175" y="40288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_1">
    <p:spTree>
      <p:nvGrpSpPr>
        <p:cNvPr id="290" name="Shape 290"/>
        <p:cNvGrpSpPr/>
        <p:nvPr/>
      </p:nvGrpSpPr>
      <p:grpSpPr>
        <a:xfrm>
          <a:off x="0" y="0"/>
          <a:ext cx="0" cy="0"/>
          <a:chOff x="0" y="0"/>
          <a:chExt cx="0" cy="0"/>
        </a:xfrm>
      </p:grpSpPr>
      <p:sp>
        <p:nvSpPr>
          <p:cNvPr id="291" name="Google Shape;291;p21"/>
          <p:cNvSpPr txBox="1"/>
          <p:nvPr>
            <p:ph type="title"/>
          </p:nvPr>
        </p:nvSpPr>
        <p:spPr>
          <a:xfrm>
            <a:off x="2013775" y="918800"/>
            <a:ext cx="5116500" cy="19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200"/>
              <a:buNone/>
              <a:defRPr sz="13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92" name="Google Shape;292;p21"/>
          <p:cNvSpPr txBox="1"/>
          <p:nvPr>
            <p:ph idx="1" type="subTitle"/>
          </p:nvPr>
        </p:nvSpPr>
        <p:spPr>
          <a:xfrm>
            <a:off x="2714150" y="2874050"/>
            <a:ext cx="3715800" cy="1072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293" name="Google Shape;293;p21"/>
          <p:cNvGrpSpPr/>
          <p:nvPr/>
        </p:nvGrpSpPr>
        <p:grpSpPr>
          <a:xfrm>
            <a:off x="-391830" y="-768225"/>
            <a:ext cx="2034900" cy="2034900"/>
            <a:chOff x="-1062005" y="3129475"/>
            <a:chExt cx="2034900" cy="2034900"/>
          </a:xfrm>
        </p:grpSpPr>
        <p:sp>
          <p:nvSpPr>
            <p:cNvPr id="294" name="Google Shape;294;p21"/>
            <p:cNvSpPr/>
            <p:nvPr/>
          </p:nvSpPr>
          <p:spPr>
            <a:xfrm>
              <a:off x="-106200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p:nvPr/>
          </p:nvSpPr>
          <p:spPr>
            <a:xfrm>
              <a:off x="-96885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
            <p:cNvSpPr/>
            <p:nvPr/>
          </p:nvSpPr>
          <p:spPr>
            <a:xfrm>
              <a:off x="-87570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a:off x="-77190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1"/>
          <p:cNvGrpSpPr/>
          <p:nvPr/>
        </p:nvGrpSpPr>
        <p:grpSpPr>
          <a:xfrm flipH="1">
            <a:off x="7367225" y="4248727"/>
            <a:ext cx="4326200" cy="236100"/>
            <a:chOff x="-152400" y="4324927"/>
            <a:chExt cx="4326200" cy="236100"/>
          </a:xfrm>
        </p:grpSpPr>
        <p:cxnSp>
          <p:nvCxnSpPr>
            <p:cNvPr id="299" name="Google Shape;299;p21"/>
            <p:cNvCxnSpPr/>
            <p:nvPr/>
          </p:nvCxnSpPr>
          <p:spPr>
            <a:xfrm>
              <a:off x="-152400" y="4422896"/>
              <a:ext cx="4169100" cy="0"/>
            </a:xfrm>
            <a:prstGeom prst="straightConnector1">
              <a:avLst/>
            </a:prstGeom>
            <a:noFill/>
            <a:ln cap="flat" cmpd="sng" w="9525">
              <a:solidFill>
                <a:schemeClr val="dk2"/>
              </a:solidFill>
              <a:prstDash val="solid"/>
              <a:round/>
              <a:headEnd len="med" w="med" type="none"/>
              <a:tailEnd len="med" w="med" type="none"/>
            </a:ln>
          </p:spPr>
        </p:cxnSp>
        <p:sp>
          <p:nvSpPr>
            <p:cNvPr id="300" name="Google Shape;300;p21"/>
            <p:cNvSpPr/>
            <p:nvPr/>
          </p:nvSpPr>
          <p:spPr>
            <a:xfrm>
              <a:off x="3925400" y="432492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21"/>
          <p:cNvGrpSpPr/>
          <p:nvPr/>
        </p:nvGrpSpPr>
        <p:grpSpPr>
          <a:xfrm flipH="1">
            <a:off x="7014075" y="4447547"/>
            <a:ext cx="3406850" cy="236100"/>
            <a:chOff x="1120100" y="4476327"/>
            <a:chExt cx="3406850" cy="236100"/>
          </a:xfrm>
        </p:grpSpPr>
        <p:cxnSp>
          <p:nvCxnSpPr>
            <p:cNvPr id="302" name="Google Shape;302;p21"/>
            <p:cNvCxnSpPr/>
            <p:nvPr/>
          </p:nvCxnSpPr>
          <p:spPr>
            <a:xfrm>
              <a:off x="1120100" y="4573369"/>
              <a:ext cx="3256800" cy="0"/>
            </a:xfrm>
            <a:prstGeom prst="straightConnector1">
              <a:avLst/>
            </a:prstGeom>
            <a:noFill/>
            <a:ln cap="flat" cmpd="sng" w="9525">
              <a:solidFill>
                <a:schemeClr val="dk2"/>
              </a:solidFill>
              <a:prstDash val="solid"/>
              <a:round/>
              <a:headEnd len="med" w="med" type="none"/>
              <a:tailEnd len="med" w="med" type="none"/>
            </a:ln>
          </p:spPr>
        </p:cxnSp>
        <p:sp>
          <p:nvSpPr>
            <p:cNvPr id="303" name="Google Shape;303;p21"/>
            <p:cNvSpPr/>
            <p:nvPr/>
          </p:nvSpPr>
          <p:spPr>
            <a:xfrm>
              <a:off x="4278550" y="447632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1"/>
          <p:cNvGrpSpPr/>
          <p:nvPr/>
        </p:nvGrpSpPr>
        <p:grpSpPr>
          <a:xfrm flipH="1">
            <a:off x="6660925" y="4631052"/>
            <a:ext cx="2608325" cy="236100"/>
            <a:chOff x="2271775" y="4631052"/>
            <a:chExt cx="2608325" cy="236100"/>
          </a:xfrm>
        </p:grpSpPr>
        <p:cxnSp>
          <p:nvCxnSpPr>
            <p:cNvPr id="305" name="Google Shape;305;p21"/>
            <p:cNvCxnSpPr/>
            <p:nvPr/>
          </p:nvCxnSpPr>
          <p:spPr>
            <a:xfrm>
              <a:off x="2271775" y="4728552"/>
              <a:ext cx="2451300" cy="0"/>
            </a:xfrm>
            <a:prstGeom prst="straightConnector1">
              <a:avLst/>
            </a:prstGeom>
            <a:noFill/>
            <a:ln cap="flat" cmpd="sng" w="9525">
              <a:solidFill>
                <a:schemeClr val="dk2"/>
              </a:solidFill>
              <a:prstDash val="solid"/>
              <a:round/>
              <a:headEnd len="med" w="med" type="none"/>
              <a:tailEnd len="med" w="med" type="none"/>
            </a:ln>
          </p:spPr>
        </p:cxnSp>
        <p:sp>
          <p:nvSpPr>
            <p:cNvPr id="306" name="Google Shape;306;p21"/>
            <p:cNvSpPr/>
            <p:nvPr/>
          </p:nvSpPr>
          <p:spPr>
            <a:xfrm>
              <a:off x="4631700" y="463105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21"/>
          <p:cNvSpPr/>
          <p:nvPr/>
        </p:nvSpPr>
        <p:spPr>
          <a:xfrm>
            <a:off x="501425" y="1311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1_1">
    <p:spTree>
      <p:nvGrpSpPr>
        <p:cNvPr id="308" name="Shape 308"/>
        <p:cNvGrpSpPr/>
        <p:nvPr/>
      </p:nvGrpSpPr>
      <p:grpSpPr>
        <a:xfrm>
          <a:off x="0" y="0"/>
          <a:ext cx="0" cy="0"/>
          <a:chOff x="0" y="0"/>
          <a:chExt cx="0" cy="0"/>
        </a:xfrm>
      </p:grpSpPr>
      <p:sp>
        <p:nvSpPr>
          <p:cNvPr id="309" name="Google Shape;309;p22"/>
          <p:cNvSpPr txBox="1"/>
          <p:nvPr>
            <p:ph type="ctrTitle"/>
          </p:nvPr>
        </p:nvSpPr>
        <p:spPr>
          <a:xfrm>
            <a:off x="722400" y="527561"/>
            <a:ext cx="5068500" cy="1022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600"/>
              <a:buNone/>
              <a:defRPr sz="40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310" name="Google Shape;310;p22"/>
          <p:cNvSpPr txBox="1"/>
          <p:nvPr>
            <p:ph idx="1" type="subTitle"/>
          </p:nvPr>
        </p:nvSpPr>
        <p:spPr>
          <a:xfrm>
            <a:off x="722400" y="2027600"/>
            <a:ext cx="2709600" cy="1612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311" name="Google Shape;311;p22"/>
          <p:cNvGrpSpPr/>
          <p:nvPr/>
        </p:nvGrpSpPr>
        <p:grpSpPr>
          <a:xfrm>
            <a:off x="0" y="3954886"/>
            <a:ext cx="4915825" cy="653700"/>
            <a:chOff x="0" y="835386"/>
            <a:chExt cx="4915825" cy="653700"/>
          </a:xfrm>
        </p:grpSpPr>
        <p:cxnSp>
          <p:nvCxnSpPr>
            <p:cNvPr id="312" name="Google Shape;312;p22"/>
            <p:cNvCxnSpPr/>
            <p:nvPr/>
          </p:nvCxnSpPr>
          <p:spPr>
            <a:xfrm>
              <a:off x="0" y="1092325"/>
              <a:ext cx="4480800" cy="0"/>
            </a:xfrm>
            <a:prstGeom prst="straightConnector1">
              <a:avLst/>
            </a:prstGeom>
            <a:noFill/>
            <a:ln cap="flat" cmpd="sng" w="9525">
              <a:solidFill>
                <a:schemeClr val="dk2"/>
              </a:solidFill>
              <a:prstDash val="solid"/>
              <a:round/>
              <a:headEnd len="med" w="med" type="none"/>
              <a:tailEnd len="med" w="med" type="none"/>
            </a:ln>
          </p:spPr>
        </p:cxnSp>
        <p:sp>
          <p:nvSpPr>
            <p:cNvPr id="313" name="Google Shape;313;p22"/>
            <p:cNvSpPr/>
            <p:nvPr/>
          </p:nvSpPr>
          <p:spPr>
            <a:xfrm>
              <a:off x="4228225" y="835386"/>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_1_1_1">
    <p:spTree>
      <p:nvGrpSpPr>
        <p:cNvPr id="314" name="Shape 314"/>
        <p:cNvGrpSpPr/>
        <p:nvPr/>
      </p:nvGrpSpPr>
      <p:grpSpPr>
        <a:xfrm>
          <a:off x="0" y="0"/>
          <a:ext cx="0" cy="0"/>
          <a:chOff x="0" y="0"/>
          <a:chExt cx="0" cy="0"/>
        </a:xfrm>
      </p:grpSpPr>
      <p:sp>
        <p:nvSpPr>
          <p:cNvPr id="315" name="Google Shape;315;p23"/>
          <p:cNvSpPr txBox="1"/>
          <p:nvPr>
            <p:ph type="ctrTitle"/>
          </p:nvPr>
        </p:nvSpPr>
        <p:spPr>
          <a:xfrm>
            <a:off x="841650" y="1636325"/>
            <a:ext cx="2870700" cy="674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0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316" name="Google Shape;316;p23"/>
          <p:cNvSpPr txBox="1"/>
          <p:nvPr>
            <p:ph idx="1" type="subTitle"/>
          </p:nvPr>
        </p:nvSpPr>
        <p:spPr>
          <a:xfrm>
            <a:off x="841650" y="2285550"/>
            <a:ext cx="2870700" cy="1092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317" name="Google Shape;317;p23"/>
          <p:cNvGrpSpPr/>
          <p:nvPr/>
        </p:nvGrpSpPr>
        <p:grpSpPr>
          <a:xfrm>
            <a:off x="8430770" y="1814100"/>
            <a:ext cx="2034900" cy="2034900"/>
            <a:chOff x="8131345" y="3129475"/>
            <a:chExt cx="2034900" cy="2034900"/>
          </a:xfrm>
        </p:grpSpPr>
        <p:sp>
          <p:nvSpPr>
            <p:cNvPr id="318" name="Google Shape;318;p23"/>
            <p:cNvSpPr/>
            <p:nvPr/>
          </p:nvSpPr>
          <p:spPr>
            <a:xfrm>
              <a:off x="813134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822449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831764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42144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3"/>
          <p:cNvGrpSpPr/>
          <p:nvPr/>
        </p:nvGrpSpPr>
        <p:grpSpPr>
          <a:xfrm>
            <a:off x="0" y="286471"/>
            <a:ext cx="4915825" cy="653700"/>
            <a:chOff x="0" y="835386"/>
            <a:chExt cx="4915825" cy="653700"/>
          </a:xfrm>
        </p:grpSpPr>
        <p:cxnSp>
          <p:nvCxnSpPr>
            <p:cNvPr id="323" name="Google Shape;323;p23"/>
            <p:cNvCxnSpPr/>
            <p:nvPr/>
          </p:nvCxnSpPr>
          <p:spPr>
            <a:xfrm>
              <a:off x="0" y="1092325"/>
              <a:ext cx="4480800" cy="0"/>
            </a:xfrm>
            <a:prstGeom prst="straightConnector1">
              <a:avLst/>
            </a:prstGeom>
            <a:noFill/>
            <a:ln cap="flat" cmpd="sng" w="9525">
              <a:solidFill>
                <a:schemeClr val="dk2"/>
              </a:solidFill>
              <a:prstDash val="solid"/>
              <a:round/>
              <a:headEnd len="med" w="med" type="none"/>
              <a:tailEnd len="med" w="med" type="none"/>
            </a:ln>
          </p:spPr>
        </p:cxnSp>
        <p:sp>
          <p:nvSpPr>
            <p:cNvPr id="324" name="Google Shape;324;p23"/>
            <p:cNvSpPr/>
            <p:nvPr/>
          </p:nvSpPr>
          <p:spPr>
            <a:xfrm>
              <a:off x="4228225" y="835386"/>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23"/>
          <p:cNvGrpSpPr/>
          <p:nvPr/>
        </p:nvGrpSpPr>
        <p:grpSpPr>
          <a:xfrm>
            <a:off x="1058800" y="4741975"/>
            <a:ext cx="1376100" cy="236100"/>
            <a:chOff x="6708025" y="4741975"/>
            <a:chExt cx="1376100" cy="236100"/>
          </a:xfrm>
        </p:grpSpPr>
        <p:sp>
          <p:nvSpPr>
            <p:cNvPr id="326" name="Google Shape;326;p23"/>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_1_1_2">
    <p:spTree>
      <p:nvGrpSpPr>
        <p:cNvPr id="330" name="Shape 330"/>
        <p:cNvGrpSpPr/>
        <p:nvPr/>
      </p:nvGrpSpPr>
      <p:grpSpPr>
        <a:xfrm>
          <a:off x="0" y="0"/>
          <a:ext cx="0" cy="0"/>
          <a:chOff x="0" y="0"/>
          <a:chExt cx="0" cy="0"/>
        </a:xfrm>
      </p:grpSpPr>
      <p:sp>
        <p:nvSpPr>
          <p:cNvPr id="331" name="Google Shape;331;p24"/>
          <p:cNvSpPr txBox="1"/>
          <p:nvPr>
            <p:ph type="ctrTitle"/>
          </p:nvPr>
        </p:nvSpPr>
        <p:spPr>
          <a:xfrm>
            <a:off x="5431050" y="1634651"/>
            <a:ext cx="2871300" cy="69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40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332" name="Google Shape;332;p24"/>
          <p:cNvSpPr txBox="1"/>
          <p:nvPr>
            <p:ph idx="1" type="subTitle"/>
          </p:nvPr>
        </p:nvSpPr>
        <p:spPr>
          <a:xfrm>
            <a:off x="5431050" y="2355068"/>
            <a:ext cx="2871300" cy="1088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333" name="Google Shape;333;p24"/>
          <p:cNvGrpSpPr/>
          <p:nvPr/>
        </p:nvGrpSpPr>
        <p:grpSpPr>
          <a:xfrm flipH="1">
            <a:off x="4233888" y="286471"/>
            <a:ext cx="4915825" cy="653700"/>
            <a:chOff x="0" y="835386"/>
            <a:chExt cx="4915825" cy="653700"/>
          </a:xfrm>
        </p:grpSpPr>
        <p:cxnSp>
          <p:nvCxnSpPr>
            <p:cNvPr id="334" name="Google Shape;334;p24"/>
            <p:cNvCxnSpPr/>
            <p:nvPr/>
          </p:nvCxnSpPr>
          <p:spPr>
            <a:xfrm>
              <a:off x="0" y="1092325"/>
              <a:ext cx="4480800" cy="0"/>
            </a:xfrm>
            <a:prstGeom prst="straightConnector1">
              <a:avLst/>
            </a:prstGeom>
            <a:noFill/>
            <a:ln cap="flat" cmpd="sng" w="9525">
              <a:solidFill>
                <a:schemeClr val="dk2"/>
              </a:solidFill>
              <a:prstDash val="solid"/>
              <a:round/>
              <a:headEnd len="med" w="med" type="none"/>
              <a:tailEnd len="med" w="med" type="none"/>
            </a:ln>
          </p:spPr>
        </p:cxnSp>
        <p:sp>
          <p:nvSpPr>
            <p:cNvPr id="335" name="Google Shape;335;p24"/>
            <p:cNvSpPr/>
            <p:nvPr/>
          </p:nvSpPr>
          <p:spPr>
            <a:xfrm>
              <a:off x="4228225" y="835386"/>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24"/>
          <p:cNvGrpSpPr/>
          <p:nvPr/>
        </p:nvGrpSpPr>
        <p:grpSpPr>
          <a:xfrm>
            <a:off x="6706525" y="4791425"/>
            <a:ext cx="1376100" cy="236100"/>
            <a:chOff x="6708025" y="4741975"/>
            <a:chExt cx="1376100" cy="236100"/>
          </a:xfrm>
        </p:grpSpPr>
        <p:sp>
          <p:nvSpPr>
            <p:cNvPr id="337" name="Google Shape;337;p24"/>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24"/>
          <p:cNvGrpSpPr/>
          <p:nvPr/>
        </p:nvGrpSpPr>
        <p:grpSpPr>
          <a:xfrm flipH="1">
            <a:off x="-1315958" y="1814100"/>
            <a:ext cx="2034900" cy="2034900"/>
            <a:chOff x="8131345" y="3129475"/>
            <a:chExt cx="2034900" cy="2034900"/>
          </a:xfrm>
        </p:grpSpPr>
        <p:sp>
          <p:nvSpPr>
            <p:cNvPr id="342" name="Google Shape;342;p24"/>
            <p:cNvSpPr/>
            <p:nvPr/>
          </p:nvSpPr>
          <p:spPr>
            <a:xfrm>
              <a:off x="813134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822449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831764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842144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TWO_COLUMNS_1">
    <p:spTree>
      <p:nvGrpSpPr>
        <p:cNvPr id="346" name="Shape 346"/>
        <p:cNvGrpSpPr/>
        <p:nvPr/>
      </p:nvGrpSpPr>
      <p:grpSpPr>
        <a:xfrm>
          <a:off x="0" y="0"/>
          <a:ext cx="0" cy="0"/>
          <a:chOff x="0" y="0"/>
          <a:chExt cx="0" cy="0"/>
        </a:xfrm>
      </p:grpSpPr>
      <p:sp>
        <p:nvSpPr>
          <p:cNvPr id="347" name="Google Shape;347;p25"/>
          <p:cNvSpPr txBox="1"/>
          <p:nvPr>
            <p:ph type="title"/>
          </p:nvPr>
        </p:nvSpPr>
        <p:spPr>
          <a:xfrm>
            <a:off x="714900" y="429768"/>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48" name="Google Shape;348;p25"/>
          <p:cNvSpPr txBox="1"/>
          <p:nvPr>
            <p:ph idx="1" type="subTitle"/>
          </p:nvPr>
        </p:nvSpPr>
        <p:spPr>
          <a:xfrm>
            <a:off x="714850" y="2091652"/>
            <a:ext cx="3869400" cy="92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349" name="Google Shape;349;p25"/>
          <p:cNvSpPr txBox="1"/>
          <p:nvPr>
            <p:ph idx="2" type="subTitle"/>
          </p:nvPr>
        </p:nvSpPr>
        <p:spPr>
          <a:xfrm>
            <a:off x="714900" y="1687825"/>
            <a:ext cx="3869400" cy="43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350" name="Google Shape;350;p25"/>
          <p:cNvSpPr txBox="1"/>
          <p:nvPr>
            <p:ph idx="3" type="subTitle"/>
          </p:nvPr>
        </p:nvSpPr>
        <p:spPr>
          <a:xfrm>
            <a:off x="760425" y="1086561"/>
            <a:ext cx="76686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grpSp>
        <p:nvGrpSpPr>
          <p:cNvPr id="351" name="Google Shape;351;p25"/>
          <p:cNvGrpSpPr/>
          <p:nvPr/>
        </p:nvGrpSpPr>
        <p:grpSpPr>
          <a:xfrm>
            <a:off x="-1025418" y="-872350"/>
            <a:ext cx="2034900" cy="2034900"/>
            <a:chOff x="8470782" y="-872350"/>
            <a:chExt cx="2034900" cy="2034900"/>
          </a:xfrm>
        </p:grpSpPr>
        <p:sp>
          <p:nvSpPr>
            <p:cNvPr id="352" name="Google Shape;352;p25"/>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25"/>
          <p:cNvGrpSpPr/>
          <p:nvPr/>
        </p:nvGrpSpPr>
        <p:grpSpPr>
          <a:xfrm>
            <a:off x="6706525" y="4791425"/>
            <a:ext cx="1376100" cy="236100"/>
            <a:chOff x="6708025" y="4741975"/>
            <a:chExt cx="1376100" cy="236100"/>
          </a:xfrm>
        </p:grpSpPr>
        <p:sp>
          <p:nvSpPr>
            <p:cNvPr id="357" name="Google Shape;357;p25"/>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5_1_2">
    <p:spTree>
      <p:nvGrpSpPr>
        <p:cNvPr id="361" name="Shape 361"/>
        <p:cNvGrpSpPr/>
        <p:nvPr/>
      </p:nvGrpSpPr>
      <p:grpSpPr>
        <a:xfrm>
          <a:off x="0" y="0"/>
          <a:ext cx="0" cy="0"/>
          <a:chOff x="0" y="0"/>
          <a:chExt cx="0" cy="0"/>
        </a:xfrm>
      </p:grpSpPr>
      <p:sp>
        <p:nvSpPr>
          <p:cNvPr id="362" name="Google Shape;362;p26"/>
          <p:cNvSpPr txBox="1"/>
          <p:nvPr>
            <p:ph idx="1" type="subTitle"/>
          </p:nvPr>
        </p:nvSpPr>
        <p:spPr>
          <a:xfrm>
            <a:off x="794513" y="2970675"/>
            <a:ext cx="2148900" cy="93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63" name="Google Shape;363;p26"/>
          <p:cNvSpPr txBox="1"/>
          <p:nvPr>
            <p:ph idx="2" type="subTitle"/>
          </p:nvPr>
        </p:nvSpPr>
        <p:spPr>
          <a:xfrm>
            <a:off x="3497556" y="3551225"/>
            <a:ext cx="2148900" cy="93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64" name="Google Shape;364;p26"/>
          <p:cNvSpPr txBox="1"/>
          <p:nvPr>
            <p:ph type="ctrTitle"/>
          </p:nvPr>
        </p:nvSpPr>
        <p:spPr>
          <a:xfrm>
            <a:off x="794538" y="2561875"/>
            <a:ext cx="2148900" cy="3849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Font typeface="Fira Sans Condensed Medium"/>
              <a:buNone/>
              <a:defRPr sz="28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365" name="Google Shape;365;p26"/>
          <p:cNvSpPr txBox="1"/>
          <p:nvPr>
            <p:ph idx="3" type="ctrTitle"/>
          </p:nvPr>
        </p:nvSpPr>
        <p:spPr>
          <a:xfrm>
            <a:off x="3497544" y="3142900"/>
            <a:ext cx="2148900" cy="3849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Font typeface="Fira Sans Condensed Medium"/>
              <a:buNone/>
              <a:defRPr sz="28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366" name="Google Shape;366;p26"/>
          <p:cNvSpPr txBox="1"/>
          <p:nvPr>
            <p:ph idx="4" type="subTitle"/>
          </p:nvPr>
        </p:nvSpPr>
        <p:spPr>
          <a:xfrm>
            <a:off x="6202688" y="2970675"/>
            <a:ext cx="2146800" cy="93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67" name="Google Shape;367;p26"/>
          <p:cNvSpPr txBox="1"/>
          <p:nvPr>
            <p:ph idx="5" type="ctrTitle"/>
          </p:nvPr>
        </p:nvSpPr>
        <p:spPr>
          <a:xfrm>
            <a:off x="6202688" y="2561875"/>
            <a:ext cx="21468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8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368" name="Google Shape;368;p26"/>
          <p:cNvSpPr txBox="1"/>
          <p:nvPr>
            <p:ph idx="6" type="ctrTitle"/>
          </p:nvPr>
        </p:nvSpPr>
        <p:spPr>
          <a:xfrm>
            <a:off x="713225" y="429768"/>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grpSp>
        <p:nvGrpSpPr>
          <p:cNvPr id="369" name="Google Shape;369;p26"/>
          <p:cNvGrpSpPr/>
          <p:nvPr/>
        </p:nvGrpSpPr>
        <p:grpSpPr>
          <a:xfrm>
            <a:off x="-21525" y="4059093"/>
            <a:ext cx="2472300" cy="236100"/>
            <a:chOff x="0" y="3982893"/>
            <a:chExt cx="2472300" cy="236100"/>
          </a:xfrm>
        </p:grpSpPr>
        <p:cxnSp>
          <p:nvCxnSpPr>
            <p:cNvPr id="370" name="Google Shape;370;p26"/>
            <p:cNvCxnSpPr/>
            <p:nvPr/>
          </p:nvCxnSpPr>
          <p:spPr>
            <a:xfrm>
              <a:off x="0" y="4083625"/>
              <a:ext cx="2442000" cy="0"/>
            </a:xfrm>
            <a:prstGeom prst="straightConnector1">
              <a:avLst/>
            </a:prstGeom>
            <a:noFill/>
            <a:ln cap="flat" cmpd="sng" w="9525">
              <a:solidFill>
                <a:schemeClr val="dk2"/>
              </a:solidFill>
              <a:prstDash val="solid"/>
              <a:round/>
              <a:headEnd len="med" w="med" type="none"/>
              <a:tailEnd len="med" w="med" type="none"/>
            </a:ln>
          </p:spPr>
        </p:cxnSp>
        <p:sp>
          <p:nvSpPr>
            <p:cNvPr id="371" name="Google Shape;371;p26"/>
            <p:cNvSpPr/>
            <p:nvPr/>
          </p:nvSpPr>
          <p:spPr>
            <a:xfrm>
              <a:off x="2223900" y="398289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26"/>
          <p:cNvGrpSpPr/>
          <p:nvPr/>
        </p:nvGrpSpPr>
        <p:grpSpPr>
          <a:xfrm>
            <a:off x="-667150" y="206775"/>
            <a:ext cx="2034900" cy="2034900"/>
            <a:chOff x="-667150" y="-872350"/>
            <a:chExt cx="2034900" cy="2034900"/>
          </a:xfrm>
        </p:grpSpPr>
        <p:sp>
          <p:nvSpPr>
            <p:cNvPr id="373" name="Google Shape;373;p26"/>
            <p:cNvSpPr/>
            <p:nvPr/>
          </p:nvSpPr>
          <p:spPr>
            <a:xfrm>
              <a:off x="-667150"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6"/>
            <p:cNvSpPr/>
            <p:nvPr/>
          </p:nvSpPr>
          <p:spPr>
            <a:xfrm>
              <a:off x="-574000"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480850"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a:off x="-377050"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312650" y="270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26"/>
          <p:cNvGrpSpPr/>
          <p:nvPr/>
        </p:nvGrpSpPr>
        <p:grpSpPr>
          <a:xfrm>
            <a:off x="6667250" y="4059100"/>
            <a:ext cx="2498275" cy="236100"/>
            <a:chOff x="6688775" y="1937550"/>
            <a:chExt cx="2498275" cy="236100"/>
          </a:xfrm>
        </p:grpSpPr>
        <p:cxnSp>
          <p:nvCxnSpPr>
            <p:cNvPr id="379" name="Google Shape;379;p26"/>
            <p:cNvCxnSpPr/>
            <p:nvPr/>
          </p:nvCxnSpPr>
          <p:spPr>
            <a:xfrm>
              <a:off x="6745050" y="2035475"/>
              <a:ext cx="2442000" cy="0"/>
            </a:xfrm>
            <a:prstGeom prst="straightConnector1">
              <a:avLst/>
            </a:prstGeom>
            <a:noFill/>
            <a:ln cap="flat" cmpd="sng" w="9525">
              <a:solidFill>
                <a:schemeClr val="dk2"/>
              </a:solidFill>
              <a:prstDash val="solid"/>
              <a:round/>
              <a:headEnd len="med" w="med" type="none"/>
              <a:tailEnd len="med" w="med" type="none"/>
            </a:ln>
          </p:spPr>
        </p:cxnSp>
        <p:sp>
          <p:nvSpPr>
            <p:cNvPr id="380" name="Google Shape;380;p26"/>
            <p:cNvSpPr/>
            <p:nvPr/>
          </p:nvSpPr>
          <p:spPr>
            <a:xfrm>
              <a:off x="6688775" y="19375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5_1_2_1">
    <p:spTree>
      <p:nvGrpSpPr>
        <p:cNvPr id="381" name="Shape 381"/>
        <p:cNvGrpSpPr/>
        <p:nvPr/>
      </p:nvGrpSpPr>
      <p:grpSpPr>
        <a:xfrm>
          <a:off x="0" y="0"/>
          <a:ext cx="0" cy="0"/>
          <a:chOff x="0" y="0"/>
          <a:chExt cx="0" cy="0"/>
        </a:xfrm>
      </p:grpSpPr>
      <p:sp>
        <p:nvSpPr>
          <p:cNvPr id="382" name="Google Shape;382;p27"/>
          <p:cNvSpPr txBox="1"/>
          <p:nvPr>
            <p:ph type="ctrTitle"/>
          </p:nvPr>
        </p:nvSpPr>
        <p:spPr>
          <a:xfrm>
            <a:off x="722400" y="429768"/>
            <a:ext cx="76992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383" name="Google Shape;383;p27"/>
          <p:cNvSpPr txBox="1"/>
          <p:nvPr>
            <p:ph idx="1" type="subTitle"/>
          </p:nvPr>
        </p:nvSpPr>
        <p:spPr>
          <a:xfrm>
            <a:off x="849500" y="3897575"/>
            <a:ext cx="2190600" cy="71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84" name="Google Shape;384;p27"/>
          <p:cNvSpPr txBox="1"/>
          <p:nvPr>
            <p:ph idx="2" type="subTitle"/>
          </p:nvPr>
        </p:nvSpPr>
        <p:spPr>
          <a:xfrm>
            <a:off x="3479913" y="3897575"/>
            <a:ext cx="2190600" cy="71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85" name="Google Shape;385;p27"/>
          <p:cNvSpPr txBox="1"/>
          <p:nvPr>
            <p:ph idx="3" type="ctrTitle"/>
          </p:nvPr>
        </p:nvSpPr>
        <p:spPr>
          <a:xfrm>
            <a:off x="849501" y="3228500"/>
            <a:ext cx="2190600" cy="3849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Font typeface="Fira Sans Condensed Medium"/>
              <a:buNone/>
              <a:defRPr sz="28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386" name="Google Shape;386;p27"/>
          <p:cNvSpPr txBox="1"/>
          <p:nvPr>
            <p:ph idx="4" type="ctrTitle"/>
          </p:nvPr>
        </p:nvSpPr>
        <p:spPr>
          <a:xfrm>
            <a:off x="3479914" y="3228500"/>
            <a:ext cx="2190600" cy="3849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Font typeface="Fira Sans Condensed Medium"/>
              <a:buNone/>
              <a:defRPr sz="28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387" name="Google Shape;387;p27"/>
          <p:cNvSpPr txBox="1"/>
          <p:nvPr>
            <p:ph idx="5" type="subTitle"/>
          </p:nvPr>
        </p:nvSpPr>
        <p:spPr>
          <a:xfrm>
            <a:off x="6103850" y="3897575"/>
            <a:ext cx="2190600" cy="71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88" name="Google Shape;388;p27"/>
          <p:cNvSpPr txBox="1"/>
          <p:nvPr>
            <p:ph idx="6" type="ctrTitle"/>
          </p:nvPr>
        </p:nvSpPr>
        <p:spPr>
          <a:xfrm>
            <a:off x="6103900" y="3228500"/>
            <a:ext cx="2190600" cy="3849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Font typeface="Fira Sans Condensed Medium"/>
              <a:buNone/>
              <a:defRPr sz="28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grpSp>
        <p:nvGrpSpPr>
          <p:cNvPr id="389" name="Google Shape;389;p27"/>
          <p:cNvGrpSpPr/>
          <p:nvPr/>
        </p:nvGrpSpPr>
        <p:grpSpPr>
          <a:xfrm>
            <a:off x="-2080300" y="971068"/>
            <a:ext cx="3406850" cy="236100"/>
            <a:chOff x="1120100" y="4525665"/>
            <a:chExt cx="3406850" cy="236100"/>
          </a:xfrm>
        </p:grpSpPr>
        <p:cxnSp>
          <p:nvCxnSpPr>
            <p:cNvPr id="390" name="Google Shape;390;p27"/>
            <p:cNvCxnSpPr/>
            <p:nvPr/>
          </p:nvCxnSpPr>
          <p:spPr>
            <a:xfrm>
              <a:off x="1120100" y="4622836"/>
              <a:ext cx="3256800" cy="0"/>
            </a:xfrm>
            <a:prstGeom prst="straightConnector1">
              <a:avLst/>
            </a:prstGeom>
            <a:noFill/>
            <a:ln cap="flat" cmpd="sng" w="9525">
              <a:solidFill>
                <a:schemeClr val="dk2"/>
              </a:solidFill>
              <a:prstDash val="solid"/>
              <a:round/>
              <a:headEnd len="med" w="med" type="none"/>
              <a:tailEnd len="med" w="med" type="none"/>
            </a:ln>
          </p:spPr>
        </p:cxnSp>
        <p:sp>
          <p:nvSpPr>
            <p:cNvPr id="391" name="Google Shape;391;p27"/>
            <p:cNvSpPr/>
            <p:nvPr/>
          </p:nvSpPr>
          <p:spPr>
            <a:xfrm>
              <a:off x="4278550" y="452566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27"/>
          <p:cNvGrpSpPr/>
          <p:nvPr/>
        </p:nvGrpSpPr>
        <p:grpSpPr>
          <a:xfrm>
            <a:off x="-928625" y="1121676"/>
            <a:ext cx="2608325" cy="236100"/>
            <a:chOff x="2271775" y="4676273"/>
            <a:chExt cx="2608325" cy="236100"/>
          </a:xfrm>
        </p:grpSpPr>
        <p:cxnSp>
          <p:nvCxnSpPr>
            <p:cNvPr id="393" name="Google Shape;393;p27"/>
            <p:cNvCxnSpPr/>
            <p:nvPr/>
          </p:nvCxnSpPr>
          <p:spPr>
            <a:xfrm>
              <a:off x="2271775" y="4777884"/>
              <a:ext cx="2451300" cy="0"/>
            </a:xfrm>
            <a:prstGeom prst="straightConnector1">
              <a:avLst/>
            </a:prstGeom>
            <a:noFill/>
            <a:ln cap="flat" cmpd="sng" w="9525">
              <a:solidFill>
                <a:schemeClr val="dk2"/>
              </a:solidFill>
              <a:prstDash val="solid"/>
              <a:round/>
              <a:headEnd len="med" w="med" type="none"/>
              <a:tailEnd len="med" w="med" type="none"/>
            </a:ln>
          </p:spPr>
        </p:cxnSp>
        <p:sp>
          <p:nvSpPr>
            <p:cNvPr id="394" name="Google Shape;394;p27"/>
            <p:cNvSpPr/>
            <p:nvPr/>
          </p:nvSpPr>
          <p:spPr>
            <a:xfrm>
              <a:off x="4631700" y="467627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27"/>
          <p:cNvGrpSpPr/>
          <p:nvPr/>
        </p:nvGrpSpPr>
        <p:grpSpPr>
          <a:xfrm>
            <a:off x="-3352800" y="823779"/>
            <a:ext cx="4326200" cy="236100"/>
            <a:chOff x="-152400" y="4378377"/>
            <a:chExt cx="4326200" cy="236100"/>
          </a:xfrm>
        </p:grpSpPr>
        <p:cxnSp>
          <p:nvCxnSpPr>
            <p:cNvPr id="396" name="Google Shape;396;p27"/>
            <p:cNvCxnSpPr/>
            <p:nvPr/>
          </p:nvCxnSpPr>
          <p:spPr>
            <a:xfrm>
              <a:off x="-152400" y="4476334"/>
              <a:ext cx="4169100" cy="0"/>
            </a:xfrm>
            <a:prstGeom prst="straightConnector1">
              <a:avLst/>
            </a:prstGeom>
            <a:noFill/>
            <a:ln cap="flat" cmpd="sng" w="9525">
              <a:solidFill>
                <a:schemeClr val="dk2"/>
              </a:solidFill>
              <a:prstDash val="solid"/>
              <a:round/>
              <a:headEnd len="med" w="med" type="none"/>
              <a:tailEnd len="med" w="med" type="none"/>
            </a:ln>
          </p:spPr>
        </p:cxnSp>
        <p:sp>
          <p:nvSpPr>
            <p:cNvPr id="397" name="Google Shape;397;p27"/>
            <p:cNvSpPr/>
            <p:nvPr/>
          </p:nvSpPr>
          <p:spPr>
            <a:xfrm>
              <a:off x="3925400" y="437837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7"/>
          <p:cNvGrpSpPr/>
          <p:nvPr/>
        </p:nvGrpSpPr>
        <p:grpSpPr>
          <a:xfrm>
            <a:off x="7971982" y="-860225"/>
            <a:ext cx="2034900" cy="2034900"/>
            <a:chOff x="7971982" y="-860225"/>
            <a:chExt cx="2034900" cy="2034900"/>
          </a:xfrm>
        </p:grpSpPr>
        <p:sp>
          <p:nvSpPr>
            <p:cNvPr id="399" name="Google Shape;399;p27"/>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3">
    <p:spTree>
      <p:nvGrpSpPr>
        <p:cNvPr id="403" name="Shape 403"/>
        <p:cNvGrpSpPr/>
        <p:nvPr/>
      </p:nvGrpSpPr>
      <p:grpSpPr>
        <a:xfrm>
          <a:off x="0" y="0"/>
          <a:ext cx="0" cy="0"/>
          <a:chOff x="0" y="0"/>
          <a:chExt cx="0" cy="0"/>
        </a:xfrm>
      </p:grpSpPr>
      <p:sp>
        <p:nvSpPr>
          <p:cNvPr id="404" name="Google Shape;404;p28"/>
          <p:cNvSpPr txBox="1"/>
          <p:nvPr>
            <p:ph type="title"/>
          </p:nvPr>
        </p:nvSpPr>
        <p:spPr>
          <a:xfrm>
            <a:off x="714900" y="429768"/>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05" name="Google Shape;405;p28"/>
          <p:cNvSpPr txBox="1"/>
          <p:nvPr>
            <p:ph idx="1" type="subTitle"/>
          </p:nvPr>
        </p:nvSpPr>
        <p:spPr>
          <a:xfrm>
            <a:off x="714850" y="2244050"/>
            <a:ext cx="3869400" cy="236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406" name="Google Shape;406;p28"/>
          <p:cNvSpPr txBox="1"/>
          <p:nvPr>
            <p:ph idx="2" type="subTitle"/>
          </p:nvPr>
        </p:nvSpPr>
        <p:spPr>
          <a:xfrm>
            <a:off x="4559650" y="2244051"/>
            <a:ext cx="3869400" cy="75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407" name="Google Shape;407;p28"/>
          <p:cNvSpPr txBox="1"/>
          <p:nvPr>
            <p:ph idx="3" type="subTitle"/>
          </p:nvPr>
        </p:nvSpPr>
        <p:spPr>
          <a:xfrm>
            <a:off x="714900" y="1687825"/>
            <a:ext cx="3869400" cy="43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08" name="Google Shape;408;p28"/>
          <p:cNvSpPr txBox="1"/>
          <p:nvPr>
            <p:ph idx="4" type="subTitle"/>
          </p:nvPr>
        </p:nvSpPr>
        <p:spPr>
          <a:xfrm>
            <a:off x="4559700" y="1687825"/>
            <a:ext cx="3869400" cy="43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09" name="Google Shape;409;p28"/>
          <p:cNvSpPr txBox="1"/>
          <p:nvPr>
            <p:ph idx="5" type="subTitle"/>
          </p:nvPr>
        </p:nvSpPr>
        <p:spPr>
          <a:xfrm>
            <a:off x="760425" y="1086561"/>
            <a:ext cx="76686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grpSp>
        <p:nvGrpSpPr>
          <p:cNvPr id="410" name="Google Shape;410;p28"/>
          <p:cNvGrpSpPr/>
          <p:nvPr/>
        </p:nvGrpSpPr>
        <p:grpSpPr>
          <a:xfrm>
            <a:off x="-1025418" y="-872350"/>
            <a:ext cx="2034900" cy="2034900"/>
            <a:chOff x="8470782" y="-872350"/>
            <a:chExt cx="2034900" cy="2034900"/>
          </a:xfrm>
        </p:grpSpPr>
        <p:sp>
          <p:nvSpPr>
            <p:cNvPr id="411" name="Google Shape;411;p28"/>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8"/>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8"/>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28"/>
          <p:cNvGrpSpPr/>
          <p:nvPr/>
        </p:nvGrpSpPr>
        <p:grpSpPr>
          <a:xfrm>
            <a:off x="6706525" y="4791425"/>
            <a:ext cx="1376100" cy="236100"/>
            <a:chOff x="6708025" y="4741975"/>
            <a:chExt cx="1376100" cy="236100"/>
          </a:xfrm>
        </p:grpSpPr>
        <p:sp>
          <p:nvSpPr>
            <p:cNvPr id="416" name="Google Shape;416;p28"/>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8"/>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28"/>
          <p:cNvSpPr txBox="1"/>
          <p:nvPr>
            <p:ph idx="6" type="subTitle"/>
          </p:nvPr>
        </p:nvSpPr>
        <p:spPr>
          <a:xfrm>
            <a:off x="4559650" y="3855675"/>
            <a:ext cx="3869400" cy="75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421" name="Google Shape;421;p28"/>
          <p:cNvSpPr txBox="1"/>
          <p:nvPr>
            <p:ph idx="7" type="subTitle"/>
          </p:nvPr>
        </p:nvSpPr>
        <p:spPr>
          <a:xfrm>
            <a:off x="4559700" y="3299450"/>
            <a:ext cx="3869400" cy="43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TWO_COLUMNS_1_4_1">
    <p:spTree>
      <p:nvGrpSpPr>
        <p:cNvPr id="422" name="Shape 422"/>
        <p:cNvGrpSpPr/>
        <p:nvPr/>
      </p:nvGrpSpPr>
      <p:grpSpPr>
        <a:xfrm>
          <a:off x="0" y="0"/>
          <a:ext cx="0" cy="0"/>
          <a:chOff x="0" y="0"/>
          <a:chExt cx="0" cy="0"/>
        </a:xfrm>
      </p:grpSpPr>
      <p:sp>
        <p:nvSpPr>
          <p:cNvPr id="423" name="Google Shape;423;p29"/>
          <p:cNvSpPr txBox="1"/>
          <p:nvPr>
            <p:ph type="title"/>
          </p:nvPr>
        </p:nvSpPr>
        <p:spPr>
          <a:xfrm>
            <a:off x="714850" y="429768"/>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24" name="Google Shape;424;p29"/>
          <p:cNvSpPr txBox="1"/>
          <p:nvPr>
            <p:ph idx="1" type="subTitle"/>
          </p:nvPr>
        </p:nvSpPr>
        <p:spPr>
          <a:xfrm>
            <a:off x="1044489" y="2125773"/>
            <a:ext cx="2301300" cy="62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25" name="Google Shape;425;p29"/>
          <p:cNvSpPr txBox="1"/>
          <p:nvPr>
            <p:ph idx="2" type="subTitle"/>
          </p:nvPr>
        </p:nvSpPr>
        <p:spPr>
          <a:xfrm>
            <a:off x="5798125" y="2125775"/>
            <a:ext cx="2301300" cy="62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26" name="Google Shape;426;p29"/>
          <p:cNvSpPr txBox="1"/>
          <p:nvPr>
            <p:ph idx="3" type="subTitle"/>
          </p:nvPr>
        </p:nvSpPr>
        <p:spPr>
          <a:xfrm>
            <a:off x="1044464" y="3674493"/>
            <a:ext cx="2301300" cy="62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27" name="Google Shape;427;p29"/>
          <p:cNvSpPr txBox="1"/>
          <p:nvPr>
            <p:ph idx="4" type="subTitle"/>
          </p:nvPr>
        </p:nvSpPr>
        <p:spPr>
          <a:xfrm>
            <a:off x="1044489" y="1624250"/>
            <a:ext cx="2301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28" name="Google Shape;428;p29"/>
          <p:cNvSpPr txBox="1"/>
          <p:nvPr>
            <p:ph idx="5" type="subTitle"/>
          </p:nvPr>
        </p:nvSpPr>
        <p:spPr>
          <a:xfrm>
            <a:off x="5798125" y="1624250"/>
            <a:ext cx="2301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29" name="Google Shape;429;p29"/>
          <p:cNvSpPr txBox="1"/>
          <p:nvPr>
            <p:ph idx="6" type="subTitle"/>
          </p:nvPr>
        </p:nvSpPr>
        <p:spPr>
          <a:xfrm>
            <a:off x="1044464" y="3172968"/>
            <a:ext cx="2301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30" name="Google Shape;430;p29"/>
          <p:cNvSpPr txBox="1"/>
          <p:nvPr>
            <p:ph idx="7" type="subTitle"/>
          </p:nvPr>
        </p:nvSpPr>
        <p:spPr>
          <a:xfrm>
            <a:off x="5798136" y="3674493"/>
            <a:ext cx="2301300" cy="62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31" name="Google Shape;431;p29"/>
          <p:cNvSpPr txBox="1"/>
          <p:nvPr>
            <p:ph idx="8" type="subTitle"/>
          </p:nvPr>
        </p:nvSpPr>
        <p:spPr>
          <a:xfrm>
            <a:off x="5798136" y="3172968"/>
            <a:ext cx="2301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grpSp>
        <p:nvGrpSpPr>
          <p:cNvPr id="432" name="Google Shape;432;p29"/>
          <p:cNvGrpSpPr/>
          <p:nvPr/>
        </p:nvGrpSpPr>
        <p:grpSpPr>
          <a:xfrm>
            <a:off x="-3352800" y="825102"/>
            <a:ext cx="4326200" cy="236100"/>
            <a:chOff x="-152400" y="4378377"/>
            <a:chExt cx="4326200" cy="236100"/>
          </a:xfrm>
        </p:grpSpPr>
        <p:cxnSp>
          <p:nvCxnSpPr>
            <p:cNvPr id="433" name="Google Shape;433;p29"/>
            <p:cNvCxnSpPr/>
            <p:nvPr/>
          </p:nvCxnSpPr>
          <p:spPr>
            <a:xfrm>
              <a:off x="-152400" y="4476334"/>
              <a:ext cx="4169100" cy="0"/>
            </a:xfrm>
            <a:prstGeom prst="straightConnector1">
              <a:avLst/>
            </a:prstGeom>
            <a:noFill/>
            <a:ln cap="flat" cmpd="sng" w="9525">
              <a:solidFill>
                <a:schemeClr val="dk2"/>
              </a:solidFill>
              <a:prstDash val="solid"/>
              <a:round/>
              <a:headEnd len="med" w="med" type="none"/>
              <a:tailEnd len="med" w="med" type="none"/>
            </a:ln>
          </p:spPr>
        </p:cxnSp>
        <p:sp>
          <p:nvSpPr>
            <p:cNvPr id="434" name="Google Shape;434;p29"/>
            <p:cNvSpPr/>
            <p:nvPr/>
          </p:nvSpPr>
          <p:spPr>
            <a:xfrm>
              <a:off x="3925400" y="437837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29"/>
          <p:cNvGrpSpPr/>
          <p:nvPr/>
        </p:nvGrpSpPr>
        <p:grpSpPr>
          <a:xfrm>
            <a:off x="-2080300" y="972390"/>
            <a:ext cx="3406850" cy="236100"/>
            <a:chOff x="1120100" y="4525665"/>
            <a:chExt cx="3406850" cy="236100"/>
          </a:xfrm>
        </p:grpSpPr>
        <p:cxnSp>
          <p:nvCxnSpPr>
            <p:cNvPr id="436" name="Google Shape;436;p29"/>
            <p:cNvCxnSpPr/>
            <p:nvPr/>
          </p:nvCxnSpPr>
          <p:spPr>
            <a:xfrm>
              <a:off x="1120100" y="4622836"/>
              <a:ext cx="3256800" cy="0"/>
            </a:xfrm>
            <a:prstGeom prst="straightConnector1">
              <a:avLst/>
            </a:prstGeom>
            <a:noFill/>
            <a:ln cap="flat" cmpd="sng" w="9525">
              <a:solidFill>
                <a:schemeClr val="dk2"/>
              </a:solidFill>
              <a:prstDash val="solid"/>
              <a:round/>
              <a:headEnd len="med" w="med" type="none"/>
              <a:tailEnd len="med" w="med" type="none"/>
            </a:ln>
          </p:spPr>
        </p:cxnSp>
        <p:sp>
          <p:nvSpPr>
            <p:cNvPr id="437" name="Google Shape;437;p29"/>
            <p:cNvSpPr/>
            <p:nvPr/>
          </p:nvSpPr>
          <p:spPr>
            <a:xfrm>
              <a:off x="4278550" y="452566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29"/>
          <p:cNvGrpSpPr/>
          <p:nvPr/>
        </p:nvGrpSpPr>
        <p:grpSpPr>
          <a:xfrm>
            <a:off x="-928625" y="1122998"/>
            <a:ext cx="2608325" cy="236100"/>
            <a:chOff x="2271775" y="4676273"/>
            <a:chExt cx="2608325" cy="236100"/>
          </a:xfrm>
        </p:grpSpPr>
        <p:cxnSp>
          <p:nvCxnSpPr>
            <p:cNvPr id="439" name="Google Shape;439;p29"/>
            <p:cNvCxnSpPr/>
            <p:nvPr/>
          </p:nvCxnSpPr>
          <p:spPr>
            <a:xfrm>
              <a:off x="2271775" y="4777884"/>
              <a:ext cx="2451300" cy="0"/>
            </a:xfrm>
            <a:prstGeom prst="straightConnector1">
              <a:avLst/>
            </a:prstGeom>
            <a:noFill/>
            <a:ln cap="flat" cmpd="sng" w="9525">
              <a:solidFill>
                <a:schemeClr val="dk2"/>
              </a:solidFill>
              <a:prstDash val="solid"/>
              <a:round/>
              <a:headEnd len="med" w="med" type="none"/>
              <a:tailEnd len="med" w="med" type="none"/>
            </a:ln>
          </p:spPr>
        </p:cxnSp>
        <p:sp>
          <p:nvSpPr>
            <p:cNvPr id="440" name="Google Shape;440;p29"/>
            <p:cNvSpPr/>
            <p:nvPr/>
          </p:nvSpPr>
          <p:spPr>
            <a:xfrm>
              <a:off x="4631700" y="467627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29"/>
          <p:cNvGrpSpPr/>
          <p:nvPr/>
        </p:nvGrpSpPr>
        <p:grpSpPr>
          <a:xfrm>
            <a:off x="7971982" y="-860225"/>
            <a:ext cx="2034900" cy="2034900"/>
            <a:chOff x="7971982" y="-860225"/>
            <a:chExt cx="2034900" cy="2034900"/>
          </a:xfrm>
        </p:grpSpPr>
        <p:sp>
          <p:nvSpPr>
            <p:cNvPr id="442" name="Google Shape;442;p29"/>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4_1_3">
    <p:spTree>
      <p:nvGrpSpPr>
        <p:cNvPr id="446" name="Shape 446"/>
        <p:cNvGrpSpPr/>
        <p:nvPr/>
      </p:nvGrpSpPr>
      <p:grpSpPr>
        <a:xfrm>
          <a:off x="0" y="0"/>
          <a:ext cx="0" cy="0"/>
          <a:chOff x="0" y="0"/>
          <a:chExt cx="0" cy="0"/>
        </a:xfrm>
      </p:grpSpPr>
      <p:sp>
        <p:nvSpPr>
          <p:cNvPr id="447" name="Google Shape;447;p30"/>
          <p:cNvSpPr txBox="1"/>
          <p:nvPr>
            <p:ph type="title"/>
          </p:nvPr>
        </p:nvSpPr>
        <p:spPr>
          <a:xfrm>
            <a:off x="714850" y="429768"/>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48" name="Google Shape;448;p30"/>
          <p:cNvSpPr txBox="1"/>
          <p:nvPr>
            <p:ph idx="1" type="subTitle"/>
          </p:nvPr>
        </p:nvSpPr>
        <p:spPr>
          <a:xfrm>
            <a:off x="714950" y="1856475"/>
            <a:ext cx="3566400" cy="83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49" name="Google Shape;449;p30"/>
          <p:cNvSpPr txBox="1"/>
          <p:nvPr>
            <p:ph idx="2" type="subTitle"/>
          </p:nvPr>
        </p:nvSpPr>
        <p:spPr>
          <a:xfrm>
            <a:off x="4862626" y="1856477"/>
            <a:ext cx="3566400" cy="83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50" name="Google Shape;450;p30"/>
          <p:cNvSpPr txBox="1"/>
          <p:nvPr>
            <p:ph idx="3" type="subTitle"/>
          </p:nvPr>
        </p:nvSpPr>
        <p:spPr>
          <a:xfrm>
            <a:off x="714900" y="3369700"/>
            <a:ext cx="3566400" cy="87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51" name="Google Shape;451;p30"/>
          <p:cNvSpPr txBox="1"/>
          <p:nvPr>
            <p:ph idx="4" type="subTitle"/>
          </p:nvPr>
        </p:nvSpPr>
        <p:spPr>
          <a:xfrm>
            <a:off x="714950" y="1354950"/>
            <a:ext cx="3566400" cy="50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52" name="Google Shape;452;p30"/>
          <p:cNvSpPr txBox="1"/>
          <p:nvPr>
            <p:ph idx="5" type="subTitle"/>
          </p:nvPr>
        </p:nvSpPr>
        <p:spPr>
          <a:xfrm>
            <a:off x="4862626" y="1354950"/>
            <a:ext cx="3566400" cy="50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53" name="Google Shape;453;p30"/>
          <p:cNvSpPr txBox="1"/>
          <p:nvPr>
            <p:ph idx="6" type="subTitle"/>
          </p:nvPr>
        </p:nvSpPr>
        <p:spPr>
          <a:xfrm>
            <a:off x="714900" y="2868175"/>
            <a:ext cx="3566400" cy="50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54" name="Google Shape;454;p30"/>
          <p:cNvSpPr txBox="1"/>
          <p:nvPr>
            <p:ph idx="7" type="subTitle"/>
          </p:nvPr>
        </p:nvSpPr>
        <p:spPr>
          <a:xfrm>
            <a:off x="4862627" y="3369700"/>
            <a:ext cx="3566400" cy="87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55" name="Google Shape;455;p30"/>
          <p:cNvSpPr txBox="1"/>
          <p:nvPr>
            <p:ph idx="8" type="subTitle"/>
          </p:nvPr>
        </p:nvSpPr>
        <p:spPr>
          <a:xfrm>
            <a:off x="4862630" y="2868175"/>
            <a:ext cx="3566400" cy="50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grpSp>
        <p:nvGrpSpPr>
          <p:cNvPr id="456" name="Google Shape;456;p30"/>
          <p:cNvGrpSpPr/>
          <p:nvPr/>
        </p:nvGrpSpPr>
        <p:grpSpPr>
          <a:xfrm>
            <a:off x="6313140" y="4516502"/>
            <a:ext cx="4178373" cy="236100"/>
            <a:chOff x="6775377" y="4516502"/>
            <a:chExt cx="4178373" cy="236100"/>
          </a:xfrm>
        </p:grpSpPr>
        <p:cxnSp>
          <p:nvCxnSpPr>
            <p:cNvPr id="457" name="Google Shape;457;p30"/>
            <p:cNvCxnSpPr/>
            <p:nvPr/>
          </p:nvCxnSpPr>
          <p:spPr>
            <a:xfrm>
              <a:off x="6784650" y="4608575"/>
              <a:ext cx="4169100" cy="0"/>
            </a:xfrm>
            <a:prstGeom prst="straightConnector1">
              <a:avLst/>
            </a:prstGeom>
            <a:noFill/>
            <a:ln cap="flat" cmpd="sng" w="9525">
              <a:solidFill>
                <a:schemeClr val="dk2"/>
              </a:solidFill>
              <a:prstDash val="solid"/>
              <a:round/>
              <a:headEnd len="med" w="med" type="none"/>
              <a:tailEnd len="med" w="med" type="none"/>
            </a:ln>
          </p:spPr>
        </p:cxnSp>
        <p:sp>
          <p:nvSpPr>
            <p:cNvPr id="458" name="Google Shape;458;p30"/>
            <p:cNvSpPr/>
            <p:nvPr/>
          </p:nvSpPr>
          <p:spPr>
            <a:xfrm>
              <a:off x="6775377" y="451650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30"/>
          <p:cNvGrpSpPr/>
          <p:nvPr/>
        </p:nvGrpSpPr>
        <p:grpSpPr>
          <a:xfrm flipH="1">
            <a:off x="8097975" y="-860225"/>
            <a:ext cx="2034900" cy="2034900"/>
            <a:chOff x="7971982" y="-860225"/>
            <a:chExt cx="2034900" cy="2034900"/>
          </a:xfrm>
        </p:grpSpPr>
        <p:sp>
          <p:nvSpPr>
            <p:cNvPr id="460" name="Google Shape;460;p30"/>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0"/>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30"/>
          <p:cNvGrpSpPr/>
          <p:nvPr/>
        </p:nvGrpSpPr>
        <p:grpSpPr>
          <a:xfrm flipH="1">
            <a:off x="-1347510" y="4516502"/>
            <a:ext cx="4178373" cy="236100"/>
            <a:chOff x="6775377" y="4516502"/>
            <a:chExt cx="4178373" cy="236100"/>
          </a:xfrm>
        </p:grpSpPr>
        <p:cxnSp>
          <p:nvCxnSpPr>
            <p:cNvPr id="465" name="Google Shape;465;p30"/>
            <p:cNvCxnSpPr/>
            <p:nvPr/>
          </p:nvCxnSpPr>
          <p:spPr>
            <a:xfrm>
              <a:off x="6784650" y="4608575"/>
              <a:ext cx="4169100" cy="0"/>
            </a:xfrm>
            <a:prstGeom prst="straightConnector1">
              <a:avLst/>
            </a:prstGeom>
            <a:noFill/>
            <a:ln cap="flat" cmpd="sng" w="9525">
              <a:solidFill>
                <a:schemeClr val="dk2"/>
              </a:solidFill>
              <a:prstDash val="solid"/>
              <a:round/>
              <a:headEnd len="med" w="med" type="none"/>
              <a:tailEnd len="med" w="med" type="none"/>
            </a:ln>
          </p:spPr>
        </p:cxnSp>
        <p:sp>
          <p:nvSpPr>
            <p:cNvPr id="466" name="Google Shape;466;p30"/>
            <p:cNvSpPr/>
            <p:nvPr/>
          </p:nvSpPr>
          <p:spPr>
            <a:xfrm>
              <a:off x="6775377" y="451650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4"/>
          <p:cNvSpPr txBox="1"/>
          <p:nvPr>
            <p:ph type="title"/>
          </p:nvPr>
        </p:nvSpPr>
        <p:spPr>
          <a:xfrm>
            <a:off x="712350" y="429768"/>
            <a:ext cx="77193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6" name="Google Shape;46;p4"/>
          <p:cNvSpPr txBox="1"/>
          <p:nvPr>
            <p:ph idx="1" type="subTitle"/>
          </p:nvPr>
        </p:nvSpPr>
        <p:spPr>
          <a:xfrm>
            <a:off x="709875" y="1059000"/>
            <a:ext cx="7719300" cy="3549600"/>
          </a:xfrm>
          <a:prstGeom prst="rect">
            <a:avLst/>
          </a:prstGeom>
        </p:spPr>
        <p:txBody>
          <a:bodyPr anchorCtr="0" anchor="t" bIns="91425" lIns="91425" spcFirstLastPara="1" rIns="91425" wrap="square" tIns="91425">
            <a:noAutofit/>
          </a:bodyPr>
          <a:lstStyle>
            <a:lvl1pPr lvl="0">
              <a:spcBef>
                <a:spcPts val="0"/>
              </a:spcBef>
              <a:spcAft>
                <a:spcPts val="0"/>
              </a:spcAft>
              <a:buClr>
                <a:srgbClr val="434343"/>
              </a:buClr>
              <a:buSzPts val="1200"/>
              <a:buFont typeface="Anaheim"/>
              <a:buAutoNum type="arabicPeriod"/>
              <a:defRPr sz="125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p:txBody>
      </p:sp>
      <p:grpSp>
        <p:nvGrpSpPr>
          <p:cNvPr id="47" name="Google Shape;47;p4"/>
          <p:cNvGrpSpPr/>
          <p:nvPr/>
        </p:nvGrpSpPr>
        <p:grpSpPr>
          <a:xfrm>
            <a:off x="6706525" y="4791425"/>
            <a:ext cx="1376100" cy="236100"/>
            <a:chOff x="6708025" y="4741975"/>
            <a:chExt cx="1376100" cy="236100"/>
          </a:xfrm>
        </p:grpSpPr>
        <p:sp>
          <p:nvSpPr>
            <p:cNvPr id="48" name="Google Shape;48;p4"/>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4"/>
          <p:cNvGrpSpPr/>
          <p:nvPr/>
        </p:nvGrpSpPr>
        <p:grpSpPr>
          <a:xfrm>
            <a:off x="-1025418" y="-872350"/>
            <a:ext cx="2034900" cy="2034900"/>
            <a:chOff x="8470782" y="-872350"/>
            <a:chExt cx="2034900" cy="2034900"/>
          </a:xfrm>
        </p:grpSpPr>
        <p:sp>
          <p:nvSpPr>
            <p:cNvPr id="53" name="Google Shape;53;p4"/>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ITLE_AND_TWO_COLUMNS_1_4_1_1">
    <p:spTree>
      <p:nvGrpSpPr>
        <p:cNvPr id="467" name="Shape 467"/>
        <p:cNvGrpSpPr/>
        <p:nvPr/>
      </p:nvGrpSpPr>
      <p:grpSpPr>
        <a:xfrm>
          <a:off x="0" y="0"/>
          <a:ext cx="0" cy="0"/>
          <a:chOff x="0" y="0"/>
          <a:chExt cx="0" cy="0"/>
        </a:xfrm>
      </p:grpSpPr>
      <p:sp>
        <p:nvSpPr>
          <p:cNvPr id="468" name="Google Shape;468;p31"/>
          <p:cNvSpPr txBox="1"/>
          <p:nvPr>
            <p:ph type="title"/>
          </p:nvPr>
        </p:nvSpPr>
        <p:spPr>
          <a:xfrm>
            <a:off x="714850" y="429768"/>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69" name="Google Shape;469;p31"/>
          <p:cNvSpPr txBox="1"/>
          <p:nvPr>
            <p:ph idx="1" type="subTitle"/>
          </p:nvPr>
        </p:nvSpPr>
        <p:spPr>
          <a:xfrm>
            <a:off x="717300" y="2460914"/>
            <a:ext cx="2103300" cy="31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0" name="Google Shape;470;p31"/>
          <p:cNvSpPr txBox="1"/>
          <p:nvPr>
            <p:ph idx="2" type="subTitle"/>
          </p:nvPr>
        </p:nvSpPr>
        <p:spPr>
          <a:xfrm>
            <a:off x="719100" y="2055432"/>
            <a:ext cx="2099700" cy="4020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71" name="Google Shape;471;p31"/>
          <p:cNvSpPr txBox="1"/>
          <p:nvPr>
            <p:ph idx="3" type="subTitle"/>
          </p:nvPr>
        </p:nvSpPr>
        <p:spPr>
          <a:xfrm>
            <a:off x="3520350" y="2460622"/>
            <a:ext cx="2103300" cy="31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2" name="Google Shape;472;p31"/>
          <p:cNvSpPr txBox="1"/>
          <p:nvPr>
            <p:ph idx="4" type="subTitle"/>
          </p:nvPr>
        </p:nvSpPr>
        <p:spPr>
          <a:xfrm>
            <a:off x="3522150" y="2054706"/>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73" name="Google Shape;473;p31"/>
          <p:cNvSpPr txBox="1"/>
          <p:nvPr>
            <p:ph idx="5" type="subTitle"/>
          </p:nvPr>
        </p:nvSpPr>
        <p:spPr>
          <a:xfrm>
            <a:off x="6323300" y="2460622"/>
            <a:ext cx="2103300" cy="31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4" name="Google Shape;474;p31"/>
          <p:cNvSpPr txBox="1"/>
          <p:nvPr>
            <p:ph idx="6" type="subTitle"/>
          </p:nvPr>
        </p:nvSpPr>
        <p:spPr>
          <a:xfrm>
            <a:off x="6325100" y="2054706"/>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75" name="Google Shape;475;p31"/>
          <p:cNvSpPr txBox="1"/>
          <p:nvPr>
            <p:ph idx="7" type="subTitle"/>
          </p:nvPr>
        </p:nvSpPr>
        <p:spPr>
          <a:xfrm>
            <a:off x="717300" y="4295122"/>
            <a:ext cx="2103300" cy="313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6" name="Google Shape;476;p31"/>
          <p:cNvSpPr txBox="1"/>
          <p:nvPr>
            <p:ph idx="8" type="subTitle"/>
          </p:nvPr>
        </p:nvSpPr>
        <p:spPr>
          <a:xfrm>
            <a:off x="719100" y="3891030"/>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77" name="Google Shape;477;p31"/>
          <p:cNvSpPr txBox="1"/>
          <p:nvPr>
            <p:ph idx="9" type="subTitle"/>
          </p:nvPr>
        </p:nvSpPr>
        <p:spPr>
          <a:xfrm>
            <a:off x="3520300" y="4295122"/>
            <a:ext cx="2103300" cy="313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78" name="Google Shape;478;p31"/>
          <p:cNvSpPr txBox="1"/>
          <p:nvPr>
            <p:ph idx="13" type="subTitle"/>
          </p:nvPr>
        </p:nvSpPr>
        <p:spPr>
          <a:xfrm>
            <a:off x="3522100" y="3891030"/>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79" name="Google Shape;479;p31"/>
          <p:cNvSpPr txBox="1"/>
          <p:nvPr>
            <p:ph idx="14" type="subTitle"/>
          </p:nvPr>
        </p:nvSpPr>
        <p:spPr>
          <a:xfrm>
            <a:off x="6323300" y="4295122"/>
            <a:ext cx="2103300" cy="313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80" name="Google Shape;480;p31"/>
          <p:cNvSpPr txBox="1"/>
          <p:nvPr>
            <p:ph idx="15" type="subTitle"/>
          </p:nvPr>
        </p:nvSpPr>
        <p:spPr>
          <a:xfrm>
            <a:off x="6325100" y="3891030"/>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31"/>
          <p:cNvGrpSpPr/>
          <p:nvPr/>
        </p:nvGrpSpPr>
        <p:grpSpPr>
          <a:xfrm>
            <a:off x="-28700" y="3348068"/>
            <a:ext cx="3271038" cy="236100"/>
            <a:chOff x="-798737" y="3982893"/>
            <a:chExt cx="3271038" cy="236100"/>
          </a:xfrm>
        </p:grpSpPr>
        <p:cxnSp>
          <p:nvCxnSpPr>
            <p:cNvPr id="482" name="Google Shape;482;p31"/>
            <p:cNvCxnSpPr/>
            <p:nvPr/>
          </p:nvCxnSpPr>
          <p:spPr>
            <a:xfrm>
              <a:off x="-798737" y="4083625"/>
              <a:ext cx="3240600" cy="0"/>
            </a:xfrm>
            <a:prstGeom prst="straightConnector1">
              <a:avLst/>
            </a:prstGeom>
            <a:noFill/>
            <a:ln cap="flat" cmpd="sng" w="9525">
              <a:solidFill>
                <a:schemeClr val="dk2"/>
              </a:solidFill>
              <a:prstDash val="solid"/>
              <a:round/>
              <a:headEnd len="med" w="med" type="none"/>
              <a:tailEnd len="med" w="med" type="none"/>
            </a:ln>
          </p:spPr>
        </p:cxnSp>
        <p:sp>
          <p:nvSpPr>
            <p:cNvPr id="483" name="Google Shape;483;p31"/>
            <p:cNvSpPr/>
            <p:nvPr/>
          </p:nvSpPr>
          <p:spPr>
            <a:xfrm>
              <a:off x="2223900" y="398289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 name="Google Shape;484;p31"/>
          <p:cNvGrpSpPr/>
          <p:nvPr/>
        </p:nvGrpSpPr>
        <p:grpSpPr>
          <a:xfrm>
            <a:off x="5871788" y="3348075"/>
            <a:ext cx="3289075" cy="236100"/>
            <a:chOff x="6688775" y="1937550"/>
            <a:chExt cx="3289075" cy="236100"/>
          </a:xfrm>
        </p:grpSpPr>
        <p:cxnSp>
          <p:nvCxnSpPr>
            <p:cNvPr id="485" name="Google Shape;485;p31"/>
            <p:cNvCxnSpPr/>
            <p:nvPr/>
          </p:nvCxnSpPr>
          <p:spPr>
            <a:xfrm>
              <a:off x="6745050" y="2035475"/>
              <a:ext cx="3232800" cy="0"/>
            </a:xfrm>
            <a:prstGeom prst="straightConnector1">
              <a:avLst/>
            </a:prstGeom>
            <a:noFill/>
            <a:ln cap="flat" cmpd="sng" w="9525">
              <a:solidFill>
                <a:schemeClr val="dk2"/>
              </a:solidFill>
              <a:prstDash val="solid"/>
              <a:round/>
              <a:headEnd len="med" w="med" type="none"/>
              <a:tailEnd len="med" w="med" type="none"/>
            </a:ln>
          </p:spPr>
        </p:cxnSp>
        <p:sp>
          <p:nvSpPr>
            <p:cNvPr id="486" name="Google Shape;486;p31"/>
            <p:cNvSpPr/>
            <p:nvPr/>
          </p:nvSpPr>
          <p:spPr>
            <a:xfrm>
              <a:off x="6688775" y="19375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31"/>
          <p:cNvGrpSpPr/>
          <p:nvPr/>
        </p:nvGrpSpPr>
        <p:grpSpPr>
          <a:xfrm>
            <a:off x="-667150" y="-872350"/>
            <a:ext cx="2034900" cy="2034900"/>
            <a:chOff x="-667150" y="-872350"/>
            <a:chExt cx="2034900" cy="2034900"/>
          </a:xfrm>
        </p:grpSpPr>
        <p:sp>
          <p:nvSpPr>
            <p:cNvPr id="488" name="Google Shape;488;p31"/>
            <p:cNvSpPr/>
            <p:nvPr/>
          </p:nvSpPr>
          <p:spPr>
            <a:xfrm>
              <a:off x="-667150"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574000"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480850"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377050"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p:nvPr/>
          </p:nvSpPr>
          <p:spPr>
            <a:xfrm>
              <a:off x="312650"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TWO_COLUMNS_1_2">
    <p:spTree>
      <p:nvGrpSpPr>
        <p:cNvPr id="493" name="Shape 493"/>
        <p:cNvGrpSpPr/>
        <p:nvPr/>
      </p:nvGrpSpPr>
      <p:grpSpPr>
        <a:xfrm>
          <a:off x="0" y="0"/>
          <a:ext cx="0" cy="0"/>
          <a:chOff x="0" y="0"/>
          <a:chExt cx="0" cy="0"/>
        </a:xfrm>
      </p:grpSpPr>
      <p:sp>
        <p:nvSpPr>
          <p:cNvPr id="494" name="Google Shape;494;p32"/>
          <p:cNvSpPr txBox="1"/>
          <p:nvPr>
            <p:ph idx="1" type="subTitle"/>
          </p:nvPr>
        </p:nvSpPr>
        <p:spPr>
          <a:xfrm>
            <a:off x="2195201" y="1517875"/>
            <a:ext cx="47535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95" name="Google Shape;495;p32"/>
          <p:cNvSpPr txBox="1"/>
          <p:nvPr>
            <p:ph hasCustomPrompt="1" type="title"/>
          </p:nvPr>
        </p:nvSpPr>
        <p:spPr>
          <a:xfrm>
            <a:off x="1981506" y="617150"/>
            <a:ext cx="51810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496" name="Google Shape;496;p32"/>
          <p:cNvSpPr txBox="1"/>
          <p:nvPr>
            <p:ph idx="2" type="subTitle"/>
          </p:nvPr>
        </p:nvSpPr>
        <p:spPr>
          <a:xfrm>
            <a:off x="2195324" y="2793997"/>
            <a:ext cx="47535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97" name="Google Shape;497;p32"/>
          <p:cNvSpPr txBox="1"/>
          <p:nvPr>
            <p:ph hasCustomPrompt="1" idx="3" type="title"/>
          </p:nvPr>
        </p:nvSpPr>
        <p:spPr>
          <a:xfrm>
            <a:off x="1981400" y="1893273"/>
            <a:ext cx="51810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498" name="Google Shape;498;p32"/>
          <p:cNvSpPr txBox="1"/>
          <p:nvPr>
            <p:ph idx="4" type="subTitle"/>
          </p:nvPr>
        </p:nvSpPr>
        <p:spPr>
          <a:xfrm>
            <a:off x="2195406" y="4075527"/>
            <a:ext cx="47535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99" name="Google Shape;499;p32"/>
          <p:cNvSpPr txBox="1"/>
          <p:nvPr>
            <p:ph hasCustomPrompt="1" idx="5" type="title"/>
          </p:nvPr>
        </p:nvSpPr>
        <p:spPr>
          <a:xfrm>
            <a:off x="1981506" y="3166199"/>
            <a:ext cx="51810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grpSp>
        <p:nvGrpSpPr>
          <p:cNvPr id="500" name="Google Shape;500;p32"/>
          <p:cNvGrpSpPr/>
          <p:nvPr/>
        </p:nvGrpSpPr>
        <p:grpSpPr>
          <a:xfrm>
            <a:off x="0" y="4184343"/>
            <a:ext cx="2472300" cy="236100"/>
            <a:chOff x="0" y="3982893"/>
            <a:chExt cx="2472300" cy="236100"/>
          </a:xfrm>
        </p:grpSpPr>
        <p:cxnSp>
          <p:nvCxnSpPr>
            <p:cNvPr id="501" name="Google Shape;501;p32"/>
            <p:cNvCxnSpPr/>
            <p:nvPr/>
          </p:nvCxnSpPr>
          <p:spPr>
            <a:xfrm>
              <a:off x="0" y="4083625"/>
              <a:ext cx="2442000" cy="0"/>
            </a:xfrm>
            <a:prstGeom prst="straightConnector1">
              <a:avLst/>
            </a:prstGeom>
            <a:noFill/>
            <a:ln cap="flat" cmpd="sng" w="9525">
              <a:solidFill>
                <a:schemeClr val="dk2"/>
              </a:solidFill>
              <a:prstDash val="solid"/>
              <a:round/>
              <a:headEnd len="med" w="med" type="none"/>
              <a:tailEnd len="med" w="med" type="none"/>
            </a:ln>
          </p:spPr>
        </p:cxnSp>
        <p:sp>
          <p:nvSpPr>
            <p:cNvPr id="502" name="Google Shape;502;p32"/>
            <p:cNvSpPr/>
            <p:nvPr/>
          </p:nvSpPr>
          <p:spPr>
            <a:xfrm>
              <a:off x="2223900" y="398289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32"/>
          <p:cNvGrpSpPr/>
          <p:nvPr/>
        </p:nvGrpSpPr>
        <p:grpSpPr>
          <a:xfrm>
            <a:off x="-654175" y="-876700"/>
            <a:ext cx="2034900" cy="2034900"/>
            <a:chOff x="-667150" y="-872350"/>
            <a:chExt cx="2034900" cy="2034900"/>
          </a:xfrm>
        </p:grpSpPr>
        <p:sp>
          <p:nvSpPr>
            <p:cNvPr id="504" name="Google Shape;504;p32"/>
            <p:cNvSpPr/>
            <p:nvPr/>
          </p:nvSpPr>
          <p:spPr>
            <a:xfrm>
              <a:off x="-667150"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a:off x="-574000"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480850"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377050"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312650"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32"/>
          <p:cNvGrpSpPr/>
          <p:nvPr/>
        </p:nvGrpSpPr>
        <p:grpSpPr>
          <a:xfrm>
            <a:off x="6688775" y="1080300"/>
            <a:ext cx="2498275" cy="236100"/>
            <a:chOff x="6688775" y="1937550"/>
            <a:chExt cx="2498275" cy="236100"/>
          </a:xfrm>
        </p:grpSpPr>
        <p:cxnSp>
          <p:nvCxnSpPr>
            <p:cNvPr id="510" name="Google Shape;510;p32"/>
            <p:cNvCxnSpPr/>
            <p:nvPr/>
          </p:nvCxnSpPr>
          <p:spPr>
            <a:xfrm>
              <a:off x="6745050" y="2035475"/>
              <a:ext cx="2442000" cy="0"/>
            </a:xfrm>
            <a:prstGeom prst="straightConnector1">
              <a:avLst/>
            </a:prstGeom>
            <a:noFill/>
            <a:ln cap="flat" cmpd="sng" w="9525">
              <a:solidFill>
                <a:schemeClr val="dk2"/>
              </a:solidFill>
              <a:prstDash val="solid"/>
              <a:round/>
              <a:headEnd len="med" w="med" type="none"/>
              <a:tailEnd len="med" w="med" type="none"/>
            </a:ln>
          </p:spPr>
        </p:cxnSp>
        <p:sp>
          <p:nvSpPr>
            <p:cNvPr id="511" name="Google Shape;511;p32"/>
            <p:cNvSpPr/>
            <p:nvPr/>
          </p:nvSpPr>
          <p:spPr>
            <a:xfrm>
              <a:off x="6688775" y="19375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AND_TWO_COLUMNS_1_2_1">
    <p:spTree>
      <p:nvGrpSpPr>
        <p:cNvPr id="512" name="Shape 512"/>
        <p:cNvGrpSpPr/>
        <p:nvPr/>
      </p:nvGrpSpPr>
      <p:grpSpPr>
        <a:xfrm>
          <a:off x="0" y="0"/>
          <a:ext cx="0" cy="0"/>
          <a:chOff x="0" y="0"/>
          <a:chExt cx="0" cy="0"/>
        </a:xfrm>
      </p:grpSpPr>
      <p:sp>
        <p:nvSpPr>
          <p:cNvPr id="513" name="Google Shape;513;p33"/>
          <p:cNvSpPr txBox="1"/>
          <p:nvPr>
            <p:ph idx="1" type="subTitle"/>
          </p:nvPr>
        </p:nvSpPr>
        <p:spPr>
          <a:xfrm>
            <a:off x="1661213" y="3590518"/>
            <a:ext cx="2450100" cy="62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14" name="Google Shape;514;p33"/>
          <p:cNvSpPr txBox="1"/>
          <p:nvPr>
            <p:ph hasCustomPrompt="1" type="title"/>
          </p:nvPr>
        </p:nvSpPr>
        <p:spPr>
          <a:xfrm>
            <a:off x="2729974" y="2589075"/>
            <a:ext cx="1434900" cy="6666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5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515" name="Google Shape;515;p33"/>
          <p:cNvSpPr txBox="1"/>
          <p:nvPr>
            <p:ph idx="2" type="subTitle"/>
          </p:nvPr>
        </p:nvSpPr>
        <p:spPr>
          <a:xfrm>
            <a:off x="5044082" y="3590500"/>
            <a:ext cx="2450100" cy="62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16" name="Google Shape;516;p33"/>
          <p:cNvSpPr txBox="1"/>
          <p:nvPr>
            <p:ph hasCustomPrompt="1" idx="3" type="title"/>
          </p:nvPr>
        </p:nvSpPr>
        <p:spPr>
          <a:xfrm>
            <a:off x="6112825" y="2589075"/>
            <a:ext cx="1434900" cy="6666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5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517" name="Google Shape;517;p33"/>
          <p:cNvSpPr txBox="1"/>
          <p:nvPr>
            <p:ph idx="4" type="subTitle"/>
          </p:nvPr>
        </p:nvSpPr>
        <p:spPr>
          <a:xfrm>
            <a:off x="1836425" y="201005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8" name="Google Shape;518;p33"/>
          <p:cNvSpPr txBox="1"/>
          <p:nvPr>
            <p:ph idx="5" type="subTitle"/>
          </p:nvPr>
        </p:nvSpPr>
        <p:spPr>
          <a:xfrm>
            <a:off x="5219289" y="2009331"/>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9" name="Google Shape;519;p33"/>
          <p:cNvSpPr txBox="1"/>
          <p:nvPr>
            <p:ph idx="6" type="title"/>
          </p:nvPr>
        </p:nvSpPr>
        <p:spPr>
          <a:xfrm>
            <a:off x="714850" y="429783"/>
            <a:ext cx="7714200" cy="126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520" name="Google Shape;520;p33"/>
          <p:cNvGrpSpPr/>
          <p:nvPr/>
        </p:nvGrpSpPr>
        <p:grpSpPr>
          <a:xfrm>
            <a:off x="8147357" y="1554300"/>
            <a:ext cx="2034900" cy="2034900"/>
            <a:chOff x="8470782" y="-872350"/>
            <a:chExt cx="2034900" cy="2034900"/>
          </a:xfrm>
        </p:grpSpPr>
        <p:sp>
          <p:nvSpPr>
            <p:cNvPr id="521" name="Google Shape;521;p33"/>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3"/>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33"/>
          <p:cNvGrpSpPr/>
          <p:nvPr/>
        </p:nvGrpSpPr>
        <p:grpSpPr>
          <a:xfrm>
            <a:off x="1058800" y="4741975"/>
            <a:ext cx="1376100" cy="236100"/>
            <a:chOff x="6708025" y="4741975"/>
            <a:chExt cx="1376100" cy="236100"/>
          </a:xfrm>
        </p:grpSpPr>
        <p:sp>
          <p:nvSpPr>
            <p:cNvPr id="526" name="Google Shape;526;p33"/>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AND_BODY_1_1">
    <p:spTree>
      <p:nvGrpSpPr>
        <p:cNvPr id="530" name="Shape 530"/>
        <p:cNvGrpSpPr/>
        <p:nvPr/>
      </p:nvGrpSpPr>
      <p:grpSpPr>
        <a:xfrm>
          <a:off x="0" y="0"/>
          <a:ext cx="0" cy="0"/>
          <a:chOff x="0" y="0"/>
          <a:chExt cx="0" cy="0"/>
        </a:xfrm>
      </p:grpSpPr>
      <p:sp>
        <p:nvSpPr>
          <p:cNvPr id="531" name="Google Shape;531;p34"/>
          <p:cNvSpPr txBox="1"/>
          <p:nvPr>
            <p:ph type="title"/>
          </p:nvPr>
        </p:nvSpPr>
        <p:spPr>
          <a:xfrm>
            <a:off x="2144100" y="790082"/>
            <a:ext cx="4971000" cy="90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68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532" name="Google Shape;532;p34"/>
          <p:cNvSpPr txBox="1"/>
          <p:nvPr>
            <p:ph idx="1" type="subTitle"/>
          </p:nvPr>
        </p:nvSpPr>
        <p:spPr>
          <a:xfrm>
            <a:off x="2357450" y="2493048"/>
            <a:ext cx="4429200" cy="71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533" name="Google Shape;533;p34"/>
          <p:cNvGrpSpPr/>
          <p:nvPr/>
        </p:nvGrpSpPr>
        <p:grpSpPr>
          <a:xfrm>
            <a:off x="338688" y="195200"/>
            <a:ext cx="1376100" cy="236100"/>
            <a:chOff x="337325" y="195200"/>
            <a:chExt cx="1376100" cy="236100"/>
          </a:xfrm>
        </p:grpSpPr>
        <p:sp>
          <p:nvSpPr>
            <p:cNvPr id="534" name="Google Shape;534;p34"/>
            <p:cNvSpPr/>
            <p:nvPr/>
          </p:nvSpPr>
          <p:spPr>
            <a:xfrm>
              <a:off x="3373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4"/>
            <p:cNvSpPr/>
            <p:nvPr/>
          </p:nvSpPr>
          <p:spPr>
            <a:xfrm>
              <a:off x="7132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4"/>
            <p:cNvSpPr/>
            <p:nvPr/>
          </p:nvSpPr>
          <p:spPr>
            <a:xfrm>
              <a:off x="10891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4"/>
            <p:cNvSpPr/>
            <p:nvPr/>
          </p:nvSpPr>
          <p:spPr>
            <a:xfrm>
              <a:off x="14650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34"/>
          <p:cNvGrpSpPr/>
          <p:nvPr/>
        </p:nvGrpSpPr>
        <p:grpSpPr>
          <a:xfrm>
            <a:off x="-3112" y="3954886"/>
            <a:ext cx="2790500" cy="653700"/>
            <a:chOff x="2125300" y="2910261"/>
            <a:chExt cx="2790500" cy="653700"/>
          </a:xfrm>
        </p:grpSpPr>
        <p:cxnSp>
          <p:nvCxnSpPr>
            <p:cNvPr id="539" name="Google Shape;539;p34"/>
            <p:cNvCxnSpPr/>
            <p:nvPr/>
          </p:nvCxnSpPr>
          <p:spPr>
            <a:xfrm>
              <a:off x="2576575" y="34450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540" name="Google Shape;540;p34"/>
            <p:cNvCxnSpPr/>
            <p:nvPr/>
          </p:nvCxnSpPr>
          <p:spPr>
            <a:xfrm>
              <a:off x="2334975" y="3306500"/>
              <a:ext cx="2094600" cy="0"/>
            </a:xfrm>
            <a:prstGeom prst="straightConnector1">
              <a:avLst/>
            </a:prstGeom>
            <a:noFill/>
            <a:ln cap="flat" cmpd="sng" w="9525">
              <a:solidFill>
                <a:schemeClr val="dk2"/>
              </a:solidFill>
              <a:prstDash val="solid"/>
              <a:round/>
              <a:headEnd len="med" w="med" type="none"/>
              <a:tailEnd len="med" w="med" type="none"/>
            </a:ln>
          </p:spPr>
        </p:cxnSp>
        <p:cxnSp>
          <p:nvCxnSpPr>
            <p:cNvPr id="541" name="Google Shape;541;p34"/>
            <p:cNvCxnSpPr/>
            <p:nvPr/>
          </p:nvCxnSpPr>
          <p:spPr>
            <a:xfrm>
              <a:off x="2125300" y="3172275"/>
              <a:ext cx="2196300" cy="0"/>
            </a:xfrm>
            <a:prstGeom prst="straightConnector1">
              <a:avLst/>
            </a:prstGeom>
            <a:noFill/>
            <a:ln cap="flat" cmpd="sng" w="9525">
              <a:solidFill>
                <a:schemeClr val="dk2"/>
              </a:solidFill>
              <a:prstDash val="solid"/>
              <a:round/>
              <a:headEnd len="med" w="med" type="none"/>
              <a:tailEnd len="med" w="med" type="none"/>
            </a:ln>
          </p:spPr>
        </p:cxnSp>
        <p:sp>
          <p:nvSpPr>
            <p:cNvPr id="542" name="Google Shape;542;p34"/>
            <p:cNvSpPr/>
            <p:nvPr/>
          </p:nvSpPr>
          <p:spPr>
            <a:xfrm>
              <a:off x="4228200" y="2910261"/>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 name="Google Shape;543;p34"/>
          <p:cNvGrpSpPr/>
          <p:nvPr/>
        </p:nvGrpSpPr>
        <p:grpSpPr>
          <a:xfrm flipH="1">
            <a:off x="6359487" y="3954886"/>
            <a:ext cx="2790500" cy="653700"/>
            <a:chOff x="2125300" y="2910261"/>
            <a:chExt cx="2790500" cy="653700"/>
          </a:xfrm>
        </p:grpSpPr>
        <p:cxnSp>
          <p:nvCxnSpPr>
            <p:cNvPr id="544" name="Google Shape;544;p34"/>
            <p:cNvCxnSpPr/>
            <p:nvPr/>
          </p:nvCxnSpPr>
          <p:spPr>
            <a:xfrm>
              <a:off x="2576575" y="34450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545" name="Google Shape;545;p34"/>
            <p:cNvCxnSpPr/>
            <p:nvPr/>
          </p:nvCxnSpPr>
          <p:spPr>
            <a:xfrm>
              <a:off x="2334975" y="3306500"/>
              <a:ext cx="2094600" cy="0"/>
            </a:xfrm>
            <a:prstGeom prst="straightConnector1">
              <a:avLst/>
            </a:prstGeom>
            <a:noFill/>
            <a:ln cap="flat" cmpd="sng" w="9525">
              <a:solidFill>
                <a:schemeClr val="dk2"/>
              </a:solidFill>
              <a:prstDash val="solid"/>
              <a:round/>
              <a:headEnd len="med" w="med" type="none"/>
              <a:tailEnd len="med" w="med" type="none"/>
            </a:ln>
          </p:spPr>
        </p:cxnSp>
        <p:cxnSp>
          <p:nvCxnSpPr>
            <p:cNvPr id="546" name="Google Shape;546;p34"/>
            <p:cNvCxnSpPr/>
            <p:nvPr/>
          </p:nvCxnSpPr>
          <p:spPr>
            <a:xfrm>
              <a:off x="2125300" y="3172275"/>
              <a:ext cx="2196300" cy="0"/>
            </a:xfrm>
            <a:prstGeom prst="straightConnector1">
              <a:avLst/>
            </a:prstGeom>
            <a:noFill/>
            <a:ln cap="flat" cmpd="sng" w="9525">
              <a:solidFill>
                <a:schemeClr val="dk2"/>
              </a:solidFill>
              <a:prstDash val="solid"/>
              <a:round/>
              <a:headEnd len="med" w="med" type="none"/>
              <a:tailEnd len="med" w="med" type="none"/>
            </a:ln>
          </p:spPr>
        </p:cxnSp>
        <p:sp>
          <p:nvSpPr>
            <p:cNvPr id="547" name="Google Shape;547;p34"/>
            <p:cNvSpPr/>
            <p:nvPr/>
          </p:nvSpPr>
          <p:spPr>
            <a:xfrm>
              <a:off x="4228200" y="2910261"/>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8" name="Google Shape;548;p34"/>
          <p:cNvGrpSpPr/>
          <p:nvPr/>
        </p:nvGrpSpPr>
        <p:grpSpPr>
          <a:xfrm>
            <a:off x="8470782" y="854500"/>
            <a:ext cx="2034900" cy="2034900"/>
            <a:chOff x="8470782" y="-872350"/>
            <a:chExt cx="2034900" cy="2034900"/>
          </a:xfrm>
        </p:grpSpPr>
        <p:sp>
          <p:nvSpPr>
            <p:cNvPr id="549" name="Google Shape;549;p34"/>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4"/>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4"/>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34"/>
          <p:cNvSpPr txBox="1"/>
          <p:nvPr/>
        </p:nvSpPr>
        <p:spPr>
          <a:xfrm>
            <a:off x="2092650" y="3094941"/>
            <a:ext cx="4958700" cy="5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EB Garamond"/>
                <a:ea typeface="EB Garamond"/>
                <a:cs typeface="EB Garamond"/>
                <a:sym typeface="EB Garamond"/>
              </a:rPr>
              <a:t>CREDITS: This presentation template was created by </a:t>
            </a:r>
            <a:r>
              <a:rPr b="1" lang="en" sz="1200">
                <a:solidFill>
                  <a:schemeClr val="dk1"/>
                </a:solidFill>
                <a:uFill>
                  <a:noFill/>
                </a:uFill>
                <a:latin typeface="EB Garamond"/>
                <a:ea typeface="EB Garamond"/>
                <a:cs typeface="EB Garamond"/>
                <a:sym typeface="EB Garamond"/>
                <a:hlinkClick r:id="rId2">
                  <a:extLst>
                    <a:ext uri="{A12FA001-AC4F-418D-AE19-62706E023703}">
                      <ahyp:hlinkClr val="tx"/>
                    </a:ext>
                  </a:extLst>
                </a:hlinkClick>
              </a:rPr>
              <a:t>Slidesgo</a:t>
            </a:r>
            <a:r>
              <a:rPr lang="en" sz="1200">
                <a:solidFill>
                  <a:schemeClr val="dk1"/>
                </a:solidFill>
                <a:latin typeface="EB Garamond"/>
                <a:ea typeface="EB Garamond"/>
                <a:cs typeface="EB Garamond"/>
                <a:sym typeface="EB Garamond"/>
              </a:rPr>
              <a:t>, including icons by </a:t>
            </a:r>
            <a:r>
              <a:rPr b="1" lang="en" sz="1200">
                <a:solidFill>
                  <a:schemeClr val="dk1"/>
                </a:solidFill>
                <a:uFill>
                  <a:noFill/>
                </a:uFill>
                <a:latin typeface="EB Garamond"/>
                <a:ea typeface="EB Garamond"/>
                <a:cs typeface="EB Garamond"/>
                <a:sym typeface="EB Garamond"/>
                <a:hlinkClick r:id="rId3">
                  <a:extLst>
                    <a:ext uri="{A12FA001-AC4F-418D-AE19-62706E023703}">
                      <ahyp:hlinkClr val="tx"/>
                    </a:ext>
                  </a:extLst>
                </a:hlinkClick>
              </a:rPr>
              <a:t>Flaticon</a:t>
            </a:r>
            <a:r>
              <a:rPr lang="en" sz="1200">
                <a:solidFill>
                  <a:schemeClr val="dk1"/>
                </a:solidFill>
                <a:latin typeface="EB Garamond"/>
                <a:ea typeface="EB Garamond"/>
                <a:cs typeface="EB Garamond"/>
                <a:sym typeface="EB Garamond"/>
              </a:rPr>
              <a:t>, infographics &amp; images by </a:t>
            </a:r>
            <a:r>
              <a:rPr b="1" lang="en" sz="1200">
                <a:solidFill>
                  <a:schemeClr val="dk1"/>
                </a:solidFill>
                <a:uFill>
                  <a:noFill/>
                </a:uFill>
                <a:latin typeface="EB Garamond"/>
                <a:ea typeface="EB Garamond"/>
                <a:cs typeface="EB Garamond"/>
                <a:sym typeface="EB Garamond"/>
                <a:hlinkClick r:id="rId4">
                  <a:extLst>
                    <a:ext uri="{A12FA001-AC4F-418D-AE19-62706E023703}">
                      <ahyp:hlinkClr val="tx"/>
                    </a:ext>
                  </a:extLst>
                </a:hlinkClick>
              </a:rPr>
              <a:t>Freepik</a:t>
            </a:r>
            <a:r>
              <a:rPr lang="en" sz="1200">
                <a:solidFill>
                  <a:schemeClr val="dk1"/>
                </a:solidFill>
                <a:latin typeface="EB Garamond"/>
                <a:ea typeface="EB Garamond"/>
                <a:cs typeface="EB Garamond"/>
                <a:sym typeface="EB Garamond"/>
              </a:rPr>
              <a:t> </a:t>
            </a:r>
            <a:endParaRPr sz="1200">
              <a:solidFill>
                <a:schemeClr val="dk1"/>
              </a:solidFill>
              <a:latin typeface="EB Garamond"/>
              <a:ea typeface="EB Garamond"/>
              <a:cs typeface="EB Garamond"/>
              <a:sym typeface="EB Garamon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1_1">
    <p:spTree>
      <p:nvGrpSpPr>
        <p:cNvPr id="554" name="Shape 554"/>
        <p:cNvGrpSpPr/>
        <p:nvPr/>
      </p:nvGrpSpPr>
      <p:grpSpPr>
        <a:xfrm>
          <a:off x="0" y="0"/>
          <a:ext cx="0" cy="0"/>
          <a:chOff x="0" y="0"/>
          <a:chExt cx="0" cy="0"/>
        </a:xfrm>
      </p:grpSpPr>
      <p:grpSp>
        <p:nvGrpSpPr>
          <p:cNvPr id="555" name="Google Shape;555;p35"/>
          <p:cNvGrpSpPr/>
          <p:nvPr/>
        </p:nvGrpSpPr>
        <p:grpSpPr>
          <a:xfrm>
            <a:off x="-21525" y="4708193"/>
            <a:ext cx="2472300" cy="236100"/>
            <a:chOff x="0" y="3982893"/>
            <a:chExt cx="2472300" cy="236100"/>
          </a:xfrm>
        </p:grpSpPr>
        <p:cxnSp>
          <p:nvCxnSpPr>
            <p:cNvPr id="556" name="Google Shape;556;p35"/>
            <p:cNvCxnSpPr/>
            <p:nvPr/>
          </p:nvCxnSpPr>
          <p:spPr>
            <a:xfrm>
              <a:off x="0" y="4083625"/>
              <a:ext cx="2442000" cy="0"/>
            </a:xfrm>
            <a:prstGeom prst="straightConnector1">
              <a:avLst/>
            </a:prstGeom>
            <a:noFill/>
            <a:ln cap="flat" cmpd="sng" w="9525">
              <a:solidFill>
                <a:schemeClr val="dk2"/>
              </a:solidFill>
              <a:prstDash val="solid"/>
              <a:round/>
              <a:headEnd len="med" w="med" type="none"/>
              <a:tailEnd len="med" w="med" type="none"/>
            </a:ln>
          </p:spPr>
        </p:cxnSp>
        <p:sp>
          <p:nvSpPr>
            <p:cNvPr id="557" name="Google Shape;557;p35"/>
            <p:cNvSpPr/>
            <p:nvPr/>
          </p:nvSpPr>
          <p:spPr>
            <a:xfrm>
              <a:off x="2223900" y="398289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35"/>
          <p:cNvGrpSpPr/>
          <p:nvPr/>
        </p:nvGrpSpPr>
        <p:grpSpPr>
          <a:xfrm>
            <a:off x="-667150" y="206775"/>
            <a:ext cx="2034900" cy="2034900"/>
            <a:chOff x="-667150" y="-872350"/>
            <a:chExt cx="2034900" cy="2034900"/>
          </a:xfrm>
        </p:grpSpPr>
        <p:sp>
          <p:nvSpPr>
            <p:cNvPr id="559" name="Google Shape;559;p35"/>
            <p:cNvSpPr/>
            <p:nvPr/>
          </p:nvSpPr>
          <p:spPr>
            <a:xfrm>
              <a:off x="-667150"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574000"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5"/>
            <p:cNvSpPr/>
            <p:nvPr/>
          </p:nvSpPr>
          <p:spPr>
            <a:xfrm>
              <a:off x="-480850"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a:off x="-377050"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5"/>
            <p:cNvSpPr/>
            <p:nvPr/>
          </p:nvSpPr>
          <p:spPr>
            <a:xfrm>
              <a:off x="312650" y="270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35"/>
          <p:cNvGrpSpPr/>
          <p:nvPr/>
        </p:nvGrpSpPr>
        <p:grpSpPr>
          <a:xfrm>
            <a:off x="6667250" y="4708200"/>
            <a:ext cx="2498275" cy="236100"/>
            <a:chOff x="6688775" y="1937550"/>
            <a:chExt cx="2498275" cy="236100"/>
          </a:xfrm>
        </p:grpSpPr>
        <p:cxnSp>
          <p:nvCxnSpPr>
            <p:cNvPr id="565" name="Google Shape;565;p35"/>
            <p:cNvCxnSpPr/>
            <p:nvPr/>
          </p:nvCxnSpPr>
          <p:spPr>
            <a:xfrm>
              <a:off x="6745050" y="2035475"/>
              <a:ext cx="2442000" cy="0"/>
            </a:xfrm>
            <a:prstGeom prst="straightConnector1">
              <a:avLst/>
            </a:prstGeom>
            <a:noFill/>
            <a:ln cap="flat" cmpd="sng" w="9525">
              <a:solidFill>
                <a:schemeClr val="dk2"/>
              </a:solidFill>
              <a:prstDash val="solid"/>
              <a:round/>
              <a:headEnd len="med" w="med" type="none"/>
              <a:tailEnd len="med" w="med" type="none"/>
            </a:ln>
          </p:spPr>
        </p:cxnSp>
        <p:sp>
          <p:nvSpPr>
            <p:cNvPr id="566" name="Google Shape;566;p35"/>
            <p:cNvSpPr/>
            <p:nvPr/>
          </p:nvSpPr>
          <p:spPr>
            <a:xfrm>
              <a:off x="6688775" y="193755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4_1_2">
    <p:spTree>
      <p:nvGrpSpPr>
        <p:cNvPr id="567" name="Shape 567"/>
        <p:cNvGrpSpPr/>
        <p:nvPr/>
      </p:nvGrpSpPr>
      <p:grpSpPr>
        <a:xfrm>
          <a:off x="0" y="0"/>
          <a:ext cx="0" cy="0"/>
          <a:chOff x="0" y="0"/>
          <a:chExt cx="0" cy="0"/>
        </a:xfrm>
      </p:grpSpPr>
      <p:grpSp>
        <p:nvGrpSpPr>
          <p:cNvPr id="568" name="Google Shape;568;p36"/>
          <p:cNvGrpSpPr/>
          <p:nvPr/>
        </p:nvGrpSpPr>
        <p:grpSpPr>
          <a:xfrm>
            <a:off x="-608200" y="4493977"/>
            <a:ext cx="4326200" cy="236100"/>
            <a:chOff x="-152400" y="4378377"/>
            <a:chExt cx="4326200" cy="236100"/>
          </a:xfrm>
        </p:grpSpPr>
        <p:cxnSp>
          <p:nvCxnSpPr>
            <p:cNvPr id="569" name="Google Shape;569;p36"/>
            <p:cNvCxnSpPr/>
            <p:nvPr/>
          </p:nvCxnSpPr>
          <p:spPr>
            <a:xfrm>
              <a:off x="-152400" y="4476334"/>
              <a:ext cx="4169100" cy="0"/>
            </a:xfrm>
            <a:prstGeom prst="straightConnector1">
              <a:avLst/>
            </a:prstGeom>
            <a:noFill/>
            <a:ln cap="flat" cmpd="sng" w="9525">
              <a:solidFill>
                <a:schemeClr val="dk2"/>
              </a:solidFill>
              <a:prstDash val="solid"/>
              <a:round/>
              <a:headEnd len="med" w="med" type="none"/>
              <a:tailEnd len="med" w="med" type="none"/>
            </a:ln>
          </p:spPr>
        </p:cxnSp>
        <p:sp>
          <p:nvSpPr>
            <p:cNvPr id="570" name="Google Shape;570;p36"/>
            <p:cNvSpPr/>
            <p:nvPr/>
          </p:nvSpPr>
          <p:spPr>
            <a:xfrm>
              <a:off x="3925400" y="437837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36"/>
          <p:cNvGrpSpPr/>
          <p:nvPr/>
        </p:nvGrpSpPr>
        <p:grpSpPr>
          <a:xfrm>
            <a:off x="664300" y="4641265"/>
            <a:ext cx="3406850" cy="236100"/>
            <a:chOff x="1120100" y="4525665"/>
            <a:chExt cx="3406850" cy="236100"/>
          </a:xfrm>
        </p:grpSpPr>
        <p:cxnSp>
          <p:nvCxnSpPr>
            <p:cNvPr id="572" name="Google Shape;572;p36"/>
            <p:cNvCxnSpPr/>
            <p:nvPr/>
          </p:nvCxnSpPr>
          <p:spPr>
            <a:xfrm>
              <a:off x="1120100" y="4622836"/>
              <a:ext cx="3256800" cy="0"/>
            </a:xfrm>
            <a:prstGeom prst="straightConnector1">
              <a:avLst/>
            </a:prstGeom>
            <a:noFill/>
            <a:ln cap="flat" cmpd="sng" w="9525">
              <a:solidFill>
                <a:schemeClr val="dk2"/>
              </a:solidFill>
              <a:prstDash val="solid"/>
              <a:round/>
              <a:headEnd len="med" w="med" type="none"/>
              <a:tailEnd len="med" w="med" type="none"/>
            </a:ln>
          </p:spPr>
        </p:cxnSp>
        <p:sp>
          <p:nvSpPr>
            <p:cNvPr id="573" name="Google Shape;573;p36"/>
            <p:cNvSpPr/>
            <p:nvPr/>
          </p:nvSpPr>
          <p:spPr>
            <a:xfrm>
              <a:off x="4278550" y="452566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36"/>
          <p:cNvGrpSpPr/>
          <p:nvPr/>
        </p:nvGrpSpPr>
        <p:grpSpPr>
          <a:xfrm>
            <a:off x="1815975" y="4791873"/>
            <a:ext cx="2608325" cy="236100"/>
            <a:chOff x="2271775" y="4676273"/>
            <a:chExt cx="2608325" cy="236100"/>
          </a:xfrm>
        </p:grpSpPr>
        <p:cxnSp>
          <p:nvCxnSpPr>
            <p:cNvPr id="575" name="Google Shape;575;p36"/>
            <p:cNvCxnSpPr/>
            <p:nvPr/>
          </p:nvCxnSpPr>
          <p:spPr>
            <a:xfrm>
              <a:off x="2271775" y="4777884"/>
              <a:ext cx="2451300" cy="0"/>
            </a:xfrm>
            <a:prstGeom prst="straightConnector1">
              <a:avLst/>
            </a:prstGeom>
            <a:noFill/>
            <a:ln cap="flat" cmpd="sng" w="9525">
              <a:solidFill>
                <a:schemeClr val="dk2"/>
              </a:solidFill>
              <a:prstDash val="solid"/>
              <a:round/>
              <a:headEnd len="med" w="med" type="none"/>
              <a:tailEnd len="med" w="med" type="none"/>
            </a:ln>
          </p:spPr>
        </p:cxnSp>
        <p:sp>
          <p:nvSpPr>
            <p:cNvPr id="576" name="Google Shape;576;p36"/>
            <p:cNvSpPr/>
            <p:nvPr/>
          </p:nvSpPr>
          <p:spPr>
            <a:xfrm>
              <a:off x="4631700" y="467627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36"/>
          <p:cNvGrpSpPr/>
          <p:nvPr/>
        </p:nvGrpSpPr>
        <p:grpSpPr>
          <a:xfrm>
            <a:off x="7971982" y="-860225"/>
            <a:ext cx="2034900" cy="2034900"/>
            <a:chOff x="7971982" y="-860225"/>
            <a:chExt cx="2034900" cy="2034900"/>
          </a:xfrm>
        </p:grpSpPr>
        <p:sp>
          <p:nvSpPr>
            <p:cNvPr id="578" name="Google Shape;578;p36"/>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6"/>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6"/>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5"/>
          <p:cNvSpPr txBox="1"/>
          <p:nvPr>
            <p:ph type="title"/>
          </p:nvPr>
        </p:nvSpPr>
        <p:spPr>
          <a:xfrm>
            <a:off x="714850" y="429768"/>
            <a:ext cx="7714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9" name="Google Shape;59;p5"/>
          <p:cNvSpPr txBox="1"/>
          <p:nvPr>
            <p:ph idx="1" type="subTitle"/>
          </p:nvPr>
        </p:nvSpPr>
        <p:spPr>
          <a:xfrm>
            <a:off x="1009950" y="3196645"/>
            <a:ext cx="3121200" cy="8481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60" name="Google Shape;60;p5"/>
          <p:cNvSpPr txBox="1"/>
          <p:nvPr>
            <p:ph idx="2" type="subTitle"/>
          </p:nvPr>
        </p:nvSpPr>
        <p:spPr>
          <a:xfrm>
            <a:off x="5012925" y="3196645"/>
            <a:ext cx="3121200" cy="8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1" name="Google Shape;61;p5"/>
          <p:cNvSpPr txBox="1"/>
          <p:nvPr>
            <p:ph idx="3" type="subTitle"/>
          </p:nvPr>
        </p:nvSpPr>
        <p:spPr>
          <a:xfrm>
            <a:off x="1009900" y="2693370"/>
            <a:ext cx="3121200" cy="5334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62" name="Google Shape;62;p5"/>
          <p:cNvSpPr txBox="1"/>
          <p:nvPr>
            <p:ph idx="4" type="subTitle"/>
          </p:nvPr>
        </p:nvSpPr>
        <p:spPr>
          <a:xfrm>
            <a:off x="5012875" y="2693370"/>
            <a:ext cx="3121200" cy="53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800">
                <a:solidFill>
                  <a:schemeClr val="dk1"/>
                </a:solidFill>
                <a:latin typeface="Goudy Bookletter 1911"/>
                <a:ea typeface="Goudy Bookletter 1911"/>
                <a:cs typeface="Goudy Bookletter 1911"/>
                <a:sym typeface="Goudy Bookletter 1911"/>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grpSp>
        <p:nvGrpSpPr>
          <p:cNvPr id="63" name="Google Shape;63;p5"/>
          <p:cNvGrpSpPr/>
          <p:nvPr/>
        </p:nvGrpSpPr>
        <p:grpSpPr>
          <a:xfrm>
            <a:off x="7410000" y="195200"/>
            <a:ext cx="1376100" cy="236100"/>
            <a:chOff x="337325" y="195200"/>
            <a:chExt cx="1376100" cy="236100"/>
          </a:xfrm>
        </p:grpSpPr>
        <p:sp>
          <p:nvSpPr>
            <p:cNvPr id="64" name="Google Shape;64;p5"/>
            <p:cNvSpPr/>
            <p:nvPr/>
          </p:nvSpPr>
          <p:spPr>
            <a:xfrm>
              <a:off x="3373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7132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0891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14650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5"/>
          <p:cNvGrpSpPr/>
          <p:nvPr/>
        </p:nvGrpSpPr>
        <p:grpSpPr>
          <a:xfrm>
            <a:off x="-1025418" y="-872350"/>
            <a:ext cx="2034900" cy="2034900"/>
            <a:chOff x="8470782" y="-872350"/>
            <a:chExt cx="2034900" cy="2034900"/>
          </a:xfrm>
        </p:grpSpPr>
        <p:sp>
          <p:nvSpPr>
            <p:cNvPr id="69" name="Google Shape;69;p5"/>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5"/>
          <p:cNvGrpSpPr/>
          <p:nvPr/>
        </p:nvGrpSpPr>
        <p:grpSpPr>
          <a:xfrm flipH="1">
            <a:off x="-1354997" y="4516502"/>
            <a:ext cx="4178373" cy="236100"/>
            <a:chOff x="6775377" y="4516502"/>
            <a:chExt cx="4178373" cy="236100"/>
          </a:xfrm>
        </p:grpSpPr>
        <p:cxnSp>
          <p:nvCxnSpPr>
            <p:cNvPr id="74" name="Google Shape;74;p5"/>
            <p:cNvCxnSpPr/>
            <p:nvPr/>
          </p:nvCxnSpPr>
          <p:spPr>
            <a:xfrm>
              <a:off x="6784650" y="4608575"/>
              <a:ext cx="4169100" cy="0"/>
            </a:xfrm>
            <a:prstGeom prst="straightConnector1">
              <a:avLst/>
            </a:prstGeom>
            <a:noFill/>
            <a:ln cap="flat" cmpd="sng" w="9525">
              <a:solidFill>
                <a:schemeClr val="dk2"/>
              </a:solidFill>
              <a:prstDash val="solid"/>
              <a:round/>
              <a:headEnd len="med" w="med" type="none"/>
              <a:tailEnd len="med" w="med" type="none"/>
            </a:ln>
          </p:spPr>
        </p:cxnSp>
        <p:sp>
          <p:nvSpPr>
            <p:cNvPr id="75" name="Google Shape;75;p5"/>
            <p:cNvSpPr/>
            <p:nvPr/>
          </p:nvSpPr>
          <p:spPr>
            <a:xfrm>
              <a:off x="6775377" y="4516502"/>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
          <p:cNvSpPr txBox="1"/>
          <p:nvPr>
            <p:ph type="ctrTitle"/>
          </p:nvPr>
        </p:nvSpPr>
        <p:spPr>
          <a:xfrm>
            <a:off x="714850" y="429768"/>
            <a:ext cx="77142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grpSp>
        <p:nvGrpSpPr>
          <p:cNvPr id="78" name="Google Shape;78;p6"/>
          <p:cNvGrpSpPr/>
          <p:nvPr/>
        </p:nvGrpSpPr>
        <p:grpSpPr>
          <a:xfrm>
            <a:off x="6689200" y="4791425"/>
            <a:ext cx="1376100" cy="236100"/>
            <a:chOff x="6708025" y="4741975"/>
            <a:chExt cx="1376100" cy="236100"/>
          </a:xfrm>
        </p:grpSpPr>
        <p:sp>
          <p:nvSpPr>
            <p:cNvPr id="79" name="Google Shape;79;p6"/>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6"/>
          <p:cNvGrpSpPr/>
          <p:nvPr/>
        </p:nvGrpSpPr>
        <p:grpSpPr>
          <a:xfrm>
            <a:off x="-890045" y="-864300"/>
            <a:ext cx="2034900" cy="2034900"/>
            <a:chOff x="-1062005" y="3129475"/>
            <a:chExt cx="2034900" cy="2034900"/>
          </a:xfrm>
        </p:grpSpPr>
        <p:sp>
          <p:nvSpPr>
            <p:cNvPr id="84" name="Google Shape;84;p6"/>
            <p:cNvSpPr/>
            <p:nvPr/>
          </p:nvSpPr>
          <p:spPr>
            <a:xfrm>
              <a:off x="-106200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96885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87570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77190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7"/>
          <p:cNvSpPr txBox="1"/>
          <p:nvPr>
            <p:ph type="title"/>
          </p:nvPr>
        </p:nvSpPr>
        <p:spPr>
          <a:xfrm>
            <a:off x="713100" y="338625"/>
            <a:ext cx="3858600" cy="1379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0" name="Google Shape;90;p7"/>
          <p:cNvSpPr txBox="1"/>
          <p:nvPr>
            <p:ph idx="1" type="body"/>
          </p:nvPr>
        </p:nvSpPr>
        <p:spPr>
          <a:xfrm>
            <a:off x="4788800" y="1527700"/>
            <a:ext cx="3499200" cy="23103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Font typeface="Open Sans"/>
              <a:buChar char="★"/>
              <a:defRPr sz="1400"/>
            </a:lvl1pPr>
            <a:lvl2pPr indent="-279400" lvl="1" marL="914400">
              <a:spcBef>
                <a:spcPts val="0"/>
              </a:spcBef>
              <a:spcAft>
                <a:spcPts val="0"/>
              </a:spcAft>
              <a:buClr>
                <a:srgbClr val="999999"/>
              </a:buClr>
              <a:buSzPts val="800"/>
              <a:buFont typeface="Open Sans"/>
              <a:buChar char="○"/>
              <a:defRPr/>
            </a:lvl2pPr>
            <a:lvl3pPr indent="-279400" lvl="2" marL="1371600">
              <a:spcBef>
                <a:spcPts val="0"/>
              </a:spcBef>
              <a:spcAft>
                <a:spcPts val="0"/>
              </a:spcAft>
              <a:buClr>
                <a:srgbClr val="999999"/>
              </a:buClr>
              <a:buSzPts val="800"/>
              <a:buFont typeface="Open Sans"/>
              <a:buChar char="■"/>
              <a:defRPr/>
            </a:lvl3pPr>
            <a:lvl4pPr indent="-279400" lvl="3" marL="1828800">
              <a:spcBef>
                <a:spcPts val="0"/>
              </a:spcBef>
              <a:spcAft>
                <a:spcPts val="0"/>
              </a:spcAft>
              <a:buClr>
                <a:srgbClr val="999999"/>
              </a:buClr>
              <a:buSzPts val="800"/>
              <a:buFont typeface="Open Sans"/>
              <a:buChar char="●"/>
              <a:defRPr/>
            </a:lvl4pPr>
            <a:lvl5pPr indent="-304800" lvl="4" marL="2286000">
              <a:spcBef>
                <a:spcPts val="0"/>
              </a:spcBef>
              <a:spcAft>
                <a:spcPts val="0"/>
              </a:spcAft>
              <a:buClr>
                <a:srgbClr val="999999"/>
              </a:buClr>
              <a:buSzPts val="1200"/>
              <a:buFont typeface="Open Sans"/>
              <a:buChar char="○"/>
              <a:defRPr/>
            </a:lvl5pPr>
            <a:lvl6pPr indent="-304800" lvl="5" marL="2743200">
              <a:spcBef>
                <a:spcPts val="0"/>
              </a:spcBef>
              <a:spcAft>
                <a:spcPts val="0"/>
              </a:spcAft>
              <a:buClr>
                <a:srgbClr val="999999"/>
              </a:buClr>
              <a:buSzPts val="1200"/>
              <a:buFont typeface="Open Sans"/>
              <a:buChar char="■"/>
              <a:defRPr/>
            </a:lvl6pPr>
            <a:lvl7pPr indent="-273050" lvl="6" marL="3200400">
              <a:spcBef>
                <a:spcPts val="0"/>
              </a:spcBef>
              <a:spcAft>
                <a:spcPts val="0"/>
              </a:spcAft>
              <a:buClr>
                <a:srgbClr val="999999"/>
              </a:buClr>
              <a:buSzPts val="700"/>
              <a:buFont typeface="Open Sans"/>
              <a:buChar char="●"/>
              <a:defRPr/>
            </a:lvl7pPr>
            <a:lvl8pPr indent="-273050" lvl="7" marL="3657600">
              <a:spcBef>
                <a:spcPts val="0"/>
              </a:spcBef>
              <a:spcAft>
                <a:spcPts val="0"/>
              </a:spcAft>
              <a:buClr>
                <a:srgbClr val="999999"/>
              </a:buClr>
              <a:buSzPts val="700"/>
              <a:buFont typeface="Open Sans"/>
              <a:buChar char="○"/>
              <a:defRPr/>
            </a:lvl8pPr>
            <a:lvl9pPr indent="-266700" lvl="8" marL="4114800">
              <a:spcBef>
                <a:spcPts val="0"/>
              </a:spcBef>
              <a:spcAft>
                <a:spcPts val="0"/>
              </a:spcAft>
              <a:buClr>
                <a:srgbClr val="999999"/>
              </a:buClr>
              <a:buSzPts val="600"/>
              <a:buFont typeface="Open Sans"/>
              <a:buChar char="■"/>
              <a:defRPr/>
            </a:lvl9pPr>
          </a:lstStyle>
          <a:p/>
        </p:txBody>
      </p:sp>
      <p:grpSp>
        <p:nvGrpSpPr>
          <p:cNvPr id="91" name="Google Shape;91;p7"/>
          <p:cNvGrpSpPr/>
          <p:nvPr/>
        </p:nvGrpSpPr>
        <p:grpSpPr>
          <a:xfrm>
            <a:off x="-152400" y="4335289"/>
            <a:ext cx="4326200" cy="236100"/>
            <a:chOff x="-152400" y="4378377"/>
            <a:chExt cx="4326200" cy="236100"/>
          </a:xfrm>
        </p:grpSpPr>
        <p:cxnSp>
          <p:nvCxnSpPr>
            <p:cNvPr id="92" name="Google Shape;92;p7"/>
            <p:cNvCxnSpPr/>
            <p:nvPr/>
          </p:nvCxnSpPr>
          <p:spPr>
            <a:xfrm>
              <a:off x="-152400" y="4476334"/>
              <a:ext cx="4169100" cy="0"/>
            </a:xfrm>
            <a:prstGeom prst="straightConnector1">
              <a:avLst/>
            </a:prstGeom>
            <a:noFill/>
            <a:ln cap="flat" cmpd="sng" w="9525">
              <a:solidFill>
                <a:schemeClr val="dk2"/>
              </a:solidFill>
              <a:prstDash val="solid"/>
              <a:round/>
              <a:headEnd len="med" w="med" type="none"/>
              <a:tailEnd len="med" w="med" type="none"/>
            </a:ln>
          </p:spPr>
        </p:cxnSp>
        <p:sp>
          <p:nvSpPr>
            <p:cNvPr id="93" name="Google Shape;93;p7"/>
            <p:cNvSpPr/>
            <p:nvPr/>
          </p:nvSpPr>
          <p:spPr>
            <a:xfrm>
              <a:off x="3925400" y="4378377"/>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7"/>
          <p:cNvGrpSpPr/>
          <p:nvPr/>
        </p:nvGrpSpPr>
        <p:grpSpPr>
          <a:xfrm>
            <a:off x="1120100" y="4482577"/>
            <a:ext cx="3406850" cy="236100"/>
            <a:chOff x="1120100" y="4525665"/>
            <a:chExt cx="3406850" cy="236100"/>
          </a:xfrm>
        </p:grpSpPr>
        <p:cxnSp>
          <p:nvCxnSpPr>
            <p:cNvPr id="95" name="Google Shape;95;p7"/>
            <p:cNvCxnSpPr/>
            <p:nvPr/>
          </p:nvCxnSpPr>
          <p:spPr>
            <a:xfrm>
              <a:off x="1120100" y="4622836"/>
              <a:ext cx="3256800" cy="0"/>
            </a:xfrm>
            <a:prstGeom prst="straightConnector1">
              <a:avLst/>
            </a:prstGeom>
            <a:noFill/>
            <a:ln cap="flat" cmpd="sng" w="9525">
              <a:solidFill>
                <a:schemeClr val="dk2"/>
              </a:solidFill>
              <a:prstDash val="solid"/>
              <a:round/>
              <a:headEnd len="med" w="med" type="none"/>
              <a:tailEnd len="med" w="med" type="none"/>
            </a:ln>
          </p:spPr>
        </p:cxnSp>
        <p:sp>
          <p:nvSpPr>
            <p:cNvPr id="96" name="Google Shape;96;p7"/>
            <p:cNvSpPr/>
            <p:nvPr/>
          </p:nvSpPr>
          <p:spPr>
            <a:xfrm>
              <a:off x="4278550" y="452566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7"/>
          <p:cNvGrpSpPr/>
          <p:nvPr/>
        </p:nvGrpSpPr>
        <p:grpSpPr>
          <a:xfrm>
            <a:off x="2271775" y="4633185"/>
            <a:ext cx="2608325" cy="236100"/>
            <a:chOff x="2271775" y="4676273"/>
            <a:chExt cx="2608325" cy="236100"/>
          </a:xfrm>
        </p:grpSpPr>
        <p:cxnSp>
          <p:nvCxnSpPr>
            <p:cNvPr id="98" name="Google Shape;98;p7"/>
            <p:cNvCxnSpPr/>
            <p:nvPr/>
          </p:nvCxnSpPr>
          <p:spPr>
            <a:xfrm>
              <a:off x="2271775" y="4777884"/>
              <a:ext cx="2451300" cy="0"/>
            </a:xfrm>
            <a:prstGeom prst="straightConnector1">
              <a:avLst/>
            </a:prstGeom>
            <a:noFill/>
            <a:ln cap="flat" cmpd="sng" w="9525">
              <a:solidFill>
                <a:schemeClr val="dk2"/>
              </a:solidFill>
              <a:prstDash val="solid"/>
              <a:round/>
              <a:headEnd len="med" w="med" type="none"/>
              <a:tailEnd len="med" w="med" type="none"/>
            </a:ln>
          </p:spPr>
        </p:cxnSp>
        <p:sp>
          <p:nvSpPr>
            <p:cNvPr id="99" name="Google Shape;99;p7"/>
            <p:cNvSpPr/>
            <p:nvPr/>
          </p:nvSpPr>
          <p:spPr>
            <a:xfrm>
              <a:off x="4631700" y="4676273"/>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7"/>
          <p:cNvGrpSpPr/>
          <p:nvPr/>
        </p:nvGrpSpPr>
        <p:grpSpPr>
          <a:xfrm>
            <a:off x="7971982" y="-860225"/>
            <a:ext cx="2034900" cy="2034900"/>
            <a:chOff x="7971982" y="-860225"/>
            <a:chExt cx="2034900" cy="2034900"/>
          </a:xfrm>
        </p:grpSpPr>
        <p:sp>
          <p:nvSpPr>
            <p:cNvPr id="101" name="Google Shape;101;p7"/>
            <p:cNvSpPr/>
            <p:nvPr/>
          </p:nvSpPr>
          <p:spPr>
            <a:xfrm>
              <a:off x="7971982" y="-86022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8065132" y="-76707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8158282" y="-67392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8262082" y="-57012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5" name="Shape 105"/>
        <p:cNvGrpSpPr/>
        <p:nvPr/>
      </p:nvGrpSpPr>
      <p:grpSpPr>
        <a:xfrm>
          <a:off x="0" y="0"/>
          <a:ext cx="0" cy="0"/>
          <a:chOff x="0" y="0"/>
          <a:chExt cx="0" cy="0"/>
        </a:xfrm>
      </p:grpSpPr>
      <p:sp>
        <p:nvSpPr>
          <p:cNvPr id="106" name="Google Shape;106;p8"/>
          <p:cNvSpPr txBox="1"/>
          <p:nvPr>
            <p:ph type="title"/>
          </p:nvPr>
        </p:nvSpPr>
        <p:spPr>
          <a:xfrm>
            <a:off x="1500450" y="866925"/>
            <a:ext cx="6143100" cy="25971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107" name="Google Shape;107;p8"/>
          <p:cNvGrpSpPr/>
          <p:nvPr/>
        </p:nvGrpSpPr>
        <p:grpSpPr>
          <a:xfrm>
            <a:off x="8131345" y="3129475"/>
            <a:ext cx="2034900" cy="2034900"/>
            <a:chOff x="8131345" y="3129475"/>
            <a:chExt cx="2034900" cy="2034900"/>
          </a:xfrm>
        </p:grpSpPr>
        <p:sp>
          <p:nvSpPr>
            <p:cNvPr id="108" name="Google Shape;108;p8"/>
            <p:cNvSpPr/>
            <p:nvPr/>
          </p:nvSpPr>
          <p:spPr>
            <a:xfrm>
              <a:off x="813134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a:off x="822449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a:off x="831764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8"/>
            <p:cNvSpPr/>
            <p:nvPr/>
          </p:nvSpPr>
          <p:spPr>
            <a:xfrm>
              <a:off x="842144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8"/>
          <p:cNvGrpSpPr/>
          <p:nvPr/>
        </p:nvGrpSpPr>
        <p:grpSpPr>
          <a:xfrm>
            <a:off x="0" y="3807261"/>
            <a:ext cx="4915825" cy="653700"/>
            <a:chOff x="0" y="835386"/>
            <a:chExt cx="4915825" cy="653700"/>
          </a:xfrm>
        </p:grpSpPr>
        <p:cxnSp>
          <p:nvCxnSpPr>
            <p:cNvPr id="113" name="Google Shape;113;p8"/>
            <p:cNvCxnSpPr/>
            <p:nvPr/>
          </p:nvCxnSpPr>
          <p:spPr>
            <a:xfrm>
              <a:off x="0" y="1092325"/>
              <a:ext cx="4480800" cy="0"/>
            </a:xfrm>
            <a:prstGeom prst="straightConnector1">
              <a:avLst/>
            </a:prstGeom>
            <a:noFill/>
            <a:ln cap="flat" cmpd="sng" w="9525">
              <a:solidFill>
                <a:schemeClr val="dk2"/>
              </a:solidFill>
              <a:prstDash val="solid"/>
              <a:round/>
              <a:headEnd len="med" w="med" type="none"/>
              <a:tailEnd len="med" w="med" type="none"/>
            </a:ln>
          </p:spPr>
        </p:cxnSp>
        <p:sp>
          <p:nvSpPr>
            <p:cNvPr id="114" name="Google Shape;114;p8"/>
            <p:cNvSpPr/>
            <p:nvPr/>
          </p:nvSpPr>
          <p:spPr>
            <a:xfrm>
              <a:off x="4228225" y="835386"/>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8"/>
          <p:cNvGrpSpPr/>
          <p:nvPr/>
        </p:nvGrpSpPr>
        <p:grpSpPr>
          <a:xfrm>
            <a:off x="337325" y="195200"/>
            <a:ext cx="1376100" cy="236100"/>
            <a:chOff x="337325" y="195200"/>
            <a:chExt cx="1376100" cy="236100"/>
          </a:xfrm>
        </p:grpSpPr>
        <p:sp>
          <p:nvSpPr>
            <p:cNvPr id="116" name="Google Shape;116;p8"/>
            <p:cNvSpPr/>
            <p:nvPr/>
          </p:nvSpPr>
          <p:spPr>
            <a:xfrm>
              <a:off x="3373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a:off x="7132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
            <p:cNvSpPr/>
            <p:nvPr/>
          </p:nvSpPr>
          <p:spPr>
            <a:xfrm>
              <a:off x="10891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
            <p:cNvSpPr/>
            <p:nvPr/>
          </p:nvSpPr>
          <p:spPr>
            <a:xfrm>
              <a:off x="1465025" y="195200"/>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p9"/>
          <p:cNvSpPr txBox="1"/>
          <p:nvPr>
            <p:ph type="ctrTitle"/>
          </p:nvPr>
        </p:nvSpPr>
        <p:spPr>
          <a:xfrm>
            <a:off x="2599000" y="1776925"/>
            <a:ext cx="3946200" cy="85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2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22" name="Google Shape;122;p9"/>
          <p:cNvSpPr txBox="1"/>
          <p:nvPr>
            <p:ph idx="1" type="subTitle"/>
          </p:nvPr>
        </p:nvSpPr>
        <p:spPr>
          <a:xfrm>
            <a:off x="2599000" y="2687325"/>
            <a:ext cx="3946200" cy="9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123" name="Google Shape;123;p9"/>
          <p:cNvGrpSpPr/>
          <p:nvPr/>
        </p:nvGrpSpPr>
        <p:grpSpPr>
          <a:xfrm>
            <a:off x="0" y="857311"/>
            <a:ext cx="4915825" cy="653700"/>
            <a:chOff x="0" y="835386"/>
            <a:chExt cx="4915825" cy="653700"/>
          </a:xfrm>
        </p:grpSpPr>
        <p:cxnSp>
          <p:nvCxnSpPr>
            <p:cNvPr id="124" name="Google Shape;124;p9"/>
            <p:cNvCxnSpPr/>
            <p:nvPr/>
          </p:nvCxnSpPr>
          <p:spPr>
            <a:xfrm>
              <a:off x="0" y="1092325"/>
              <a:ext cx="4480800" cy="0"/>
            </a:xfrm>
            <a:prstGeom prst="straightConnector1">
              <a:avLst/>
            </a:prstGeom>
            <a:noFill/>
            <a:ln cap="flat" cmpd="sng" w="9525">
              <a:solidFill>
                <a:schemeClr val="dk2"/>
              </a:solidFill>
              <a:prstDash val="solid"/>
              <a:round/>
              <a:headEnd len="med" w="med" type="none"/>
              <a:tailEnd len="med" w="med" type="none"/>
            </a:ln>
          </p:spPr>
        </p:cxnSp>
        <p:sp>
          <p:nvSpPr>
            <p:cNvPr id="125" name="Google Shape;125;p9"/>
            <p:cNvSpPr/>
            <p:nvPr/>
          </p:nvSpPr>
          <p:spPr>
            <a:xfrm>
              <a:off x="4228225" y="835386"/>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9"/>
          <p:cNvGrpSpPr/>
          <p:nvPr/>
        </p:nvGrpSpPr>
        <p:grpSpPr>
          <a:xfrm>
            <a:off x="8131345" y="3151400"/>
            <a:ext cx="2034900" cy="2034900"/>
            <a:chOff x="8131345" y="3129475"/>
            <a:chExt cx="2034900" cy="2034900"/>
          </a:xfrm>
        </p:grpSpPr>
        <p:sp>
          <p:nvSpPr>
            <p:cNvPr id="127" name="Google Shape;127;p9"/>
            <p:cNvSpPr/>
            <p:nvPr/>
          </p:nvSpPr>
          <p:spPr>
            <a:xfrm>
              <a:off x="8131345" y="3129475"/>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8224495" y="3222625"/>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8317645" y="3315775"/>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a:off x="8421445" y="3419575"/>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9"/>
          <p:cNvGrpSpPr/>
          <p:nvPr/>
        </p:nvGrpSpPr>
        <p:grpSpPr>
          <a:xfrm>
            <a:off x="6708025" y="4763900"/>
            <a:ext cx="1376100" cy="236100"/>
            <a:chOff x="6708025" y="4741975"/>
            <a:chExt cx="1376100" cy="236100"/>
          </a:xfrm>
        </p:grpSpPr>
        <p:sp>
          <p:nvSpPr>
            <p:cNvPr id="132" name="Google Shape;132;p9"/>
            <p:cNvSpPr/>
            <p:nvPr/>
          </p:nvSpPr>
          <p:spPr>
            <a:xfrm>
              <a:off x="67080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a:off x="70839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p:nvPr/>
          </p:nvSpPr>
          <p:spPr>
            <a:xfrm>
              <a:off x="74598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
            <p:cNvSpPr/>
            <p:nvPr/>
          </p:nvSpPr>
          <p:spPr>
            <a:xfrm>
              <a:off x="7835725" y="4741975"/>
              <a:ext cx="248400" cy="2361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6" name="Shape 136"/>
        <p:cNvGrpSpPr/>
        <p:nvPr/>
      </p:nvGrpSpPr>
      <p:grpSpPr>
        <a:xfrm>
          <a:off x="0" y="0"/>
          <a:ext cx="0" cy="0"/>
          <a:chOff x="0" y="0"/>
          <a:chExt cx="0" cy="0"/>
        </a:xfrm>
      </p:grpSpPr>
      <p:sp>
        <p:nvSpPr>
          <p:cNvPr id="137" name="Google Shape;137;p10"/>
          <p:cNvSpPr txBox="1"/>
          <p:nvPr>
            <p:ph type="title"/>
          </p:nvPr>
        </p:nvSpPr>
        <p:spPr>
          <a:xfrm>
            <a:off x="4361275" y="1940700"/>
            <a:ext cx="4069500" cy="12621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138" name="Google Shape;138;p10"/>
          <p:cNvGrpSpPr/>
          <p:nvPr/>
        </p:nvGrpSpPr>
        <p:grpSpPr>
          <a:xfrm>
            <a:off x="-17700" y="3954886"/>
            <a:ext cx="4933500" cy="653700"/>
            <a:chOff x="-17700" y="2910261"/>
            <a:chExt cx="4933500" cy="653700"/>
          </a:xfrm>
        </p:grpSpPr>
        <p:cxnSp>
          <p:nvCxnSpPr>
            <p:cNvPr id="139" name="Google Shape;139;p10"/>
            <p:cNvCxnSpPr/>
            <p:nvPr/>
          </p:nvCxnSpPr>
          <p:spPr>
            <a:xfrm>
              <a:off x="2576575" y="3445050"/>
              <a:ext cx="1853100" cy="0"/>
            </a:xfrm>
            <a:prstGeom prst="straightConnector1">
              <a:avLst/>
            </a:prstGeom>
            <a:noFill/>
            <a:ln cap="flat" cmpd="sng" w="9525">
              <a:solidFill>
                <a:schemeClr val="dk2"/>
              </a:solidFill>
              <a:prstDash val="solid"/>
              <a:round/>
              <a:headEnd len="med" w="med" type="none"/>
              <a:tailEnd len="med" w="med" type="none"/>
            </a:ln>
          </p:spPr>
        </p:cxnSp>
        <p:cxnSp>
          <p:nvCxnSpPr>
            <p:cNvPr id="140" name="Google Shape;140;p10"/>
            <p:cNvCxnSpPr/>
            <p:nvPr/>
          </p:nvCxnSpPr>
          <p:spPr>
            <a:xfrm>
              <a:off x="1424900" y="3306500"/>
              <a:ext cx="3004800" cy="0"/>
            </a:xfrm>
            <a:prstGeom prst="straightConnector1">
              <a:avLst/>
            </a:prstGeom>
            <a:noFill/>
            <a:ln cap="flat" cmpd="sng" w="9525">
              <a:solidFill>
                <a:schemeClr val="dk2"/>
              </a:solidFill>
              <a:prstDash val="solid"/>
              <a:round/>
              <a:headEnd len="med" w="med" type="none"/>
              <a:tailEnd len="med" w="med" type="none"/>
            </a:ln>
          </p:spPr>
        </p:cxnSp>
        <p:cxnSp>
          <p:nvCxnSpPr>
            <p:cNvPr id="141" name="Google Shape;141;p10"/>
            <p:cNvCxnSpPr/>
            <p:nvPr/>
          </p:nvCxnSpPr>
          <p:spPr>
            <a:xfrm>
              <a:off x="-17700" y="3172275"/>
              <a:ext cx="4339200" cy="0"/>
            </a:xfrm>
            <a:prstGeom prst="straightConnector1">
              <a:avLst/>
            </a:prstGeom>
            <a:noFill/>
            <a:ln cap="flat" cmpd="sng" w="9525">
              <a:solidFill>
                <a:schemeClr val="dk2"/>
              </a:solidFill>
              <a:prstDash val="solid"/>
              <a:round/>
              <a:headEnd len="med" w="med" type="none"/>
              <a:tailEnd len="med" w="med" type="none"/>
            </a:ln>
          </p:spPr>
        </p:cxnSp>
        <p:sp>
          <p:nvSpPr>
            <p:cNvPr id="142" name="Google Shape;142;p10"/>
            <p:cNvSpPr/>
            <p:nvPr/>
          </p:nvSpPr>
          <p:spPr>
            <a:xfrm>
              <a:off x="4228200" y="2910261"/>
              <a:ext cx="687600" cy="6537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10"/>
          <p:cNvGrpSpPr/>
          <p:nvPr/>
        </p:nvGrpSpPr>
        <p:grpSpPr>
          <a:xfrm>
            <a:off x="8470782" y="-872350"/>
            <a:ext cx="2034900" cy="2034900"/>
            <a:chOff x="8470782" y="-872350"/>
            <a:chExt cx="2034900" cy="2034900"/>
          </a:xfrm>
        </p:grpSpPr>
        <p:sp>
          <p:nvSpPr>
            <p:cNvPr id="144" name="Google Shape;144;p10"/>
            <p:cNvSpPr/>
            <p:nvPr/>
          </p:nvSpPr>
          <p:spPr>
            <a:xfrm>
              <a:off x="8470782" y="-872350"/>
              <a:ext cx="2034900" cy="2034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p:nvPr/>
          </p:nvSpPr>
          <p:spPr>
            <a:xfrm>
              <a:off x="8563932" y="-779200"/>
              <a:ext cx="1848600" cy="1848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
            <p:cNvSpPr/>
            <p:nvPr/>
          </p:nvSpPr>
          <p:spPr>
            <a:xfrm>
              <a:off x="8657082" y="-686050"/>
              <a:ext cx="1662300" cy="1662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
            <p:cNvSpPr/>
            <p:nvPr/>
          </p:nvSpPr>
          <p:spPr>
            <a:xfrm>
              <a:off x="8760882" y="-582250"/>
              <a:ext cx="1454700" cy="1454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40791"/>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1pPr>
            <a:lvl2pPr lvl="1">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2pPr>
            <a:lvl3pPr lvl="2">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3pPr>
            <a:lvl4pPr lvl="3">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4pPr>
            <a:lvl5pPr lvl="4">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5pPr>
            <a:lvl6pPr lvl="5">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6pPr>
            <a:lvl7pPr lvl="6">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7pPr>
            <a:lvl8pPr lvl="7">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8pPr>
            <a:lvl9pPr lvl="8">
              <a:spcBef>
                <a:spcPts val="0"/>
              </a:spcBef>
              <a:spcAft>
                <a:spcPts val="0"/>
              </a:spcAft>
              <a:buClr>
                <a:schemeClr val="dk1"/>
              </a:buClr>
              <a:buSzPts val="3600"/>
              <a:buFont typeface="Goudy Bookletter 1911"/>
              <a:buNone/>
              <a:defRPr sz="3600">
                <a:solidFill>
                  <a:schemeClr val="dk1"/>
                </a:solidFill>
                <a:latin typeface="Goudy Bookletter 1911"/>
                <a:ea typeface="Goudy Bookletter 1911"/>
                <a:cs typeface="Goudy Bookletter 1911"/>
                <a:sym typeface="Goudy Bookletter 1911"/>
              </a:defRPr>
            </a:lvl9pPr>
          </a:lstStyle>
          <a:p/>
        </p:txBody>
      </p:sp>
      <p:sp>
        <p:nvSpPr>
          <p:cNvPr id="7" name="Google Shape;7;p1"/>
          <p:cNvSpPr txBox="1"/>
          <p:nvPr>
            <p:ph idx="1" type="body"/>
          </p:nvPr>
        </p:nvSpPr>
        <p:spPr>
          <a:xfrm>
            <a:off x="713225" y="1192303"/>
            <a:ext cx="77175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1pPr>
            <a:lvl2pPr indent="-330200" lvl="1" marL="9144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2pPr>
            <a:lvl3pPr indent="-330200" lvl="2" marL="13716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3pPr>
            <a:lvl4pPr indent="-330200" lvl="3" marL="18288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4pPr>
            <a:lvl5pPr indent="-330200" lvl="4" marL="22860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5pPr>
            <a:lvl6pPr indent="-330200" lvl="5" marL="27432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6pPr>
            <a:lvl7pPr indent="-330200" lvl="6" marL="32004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7pPr>
            <a:lvl8pPr indent="-330200" lvl="7" marL="36576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8pPr>
            <a:lvl9pPr indent="-330200" lvl="8" marL="4114800">
              <a:lnSpc>
                <a:spcPct val="100000"/>
              </a:lnSpc>
              <a:spcBef>
                <a:spcPts val="0"/>
              </a:spcBef>
              <a:spcAft>
                <a:spcPts val="0"/>
              </a:spcAft>
              <a:buClr>
                <a:schemeClr val="dk1"/>
              </a:buClr>
              <a:buSzPts val="1600"/>
              <a:buFont typeface="EB Garamond"/>
              <a:buChar char="■"/>
              <a:defRPr sz="1600">
                <a:solidFill>
                  <a:schemeClr val="dk1"/>
                </a:solidFill>
                <a:latin typeface="EB Garamond"/>
                <a:ea typeface="EB Garamond"/>
                <a:cs typeface="EB Garamond"/>
                <a:sym typeface="EB Garamo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7"/>
          <p:cNvSpPr txBox="1"/>
          <p:nvPr>
            <p:ph type="ctrTitle"/>
          </p:nvPr>
        </p:nvSpPr>
        <p:spPr>
          <a:xfrm>
            <a:off x="1103650" y="874425"/>
            <a:ext cx="6936600" cy="187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200">
                <a:solidFill>
                  <a:schemeClr val="dk2"/>
                </a:solidFill>
              </a:rPr>
              <a:t>49th Ward</a:t>
            </a:r>
            <a:r>
              <a:rPr lang="en" sz="6200"/>
              <a:t> Internship Experience</a:t>
            </a:r>
            <a:endParaRPr sz="6200">
              <a:solidFill>
                <a:schemeClr val="dk2"/>
              </a:solidFill>
            </a:endParaRPr>
          </a:p>
        </p:txBody>
      </p:sp>
      <p:sp>
        <p:nvSpPr>
          <p:cNvPr id="587" name="Google Shape;587;p37"/>
          <p:cNvSpPr txBox="1"/>
          <p:nvPr>
            <p:ph idx="1" type="subTitle"/>
          </p:nvPr>
        </p:nvSpPr>
        <p:spPr>
          <a:xfrm>
            <a:off x="2101775" y="3889950"/>
            <a:ext cx="49404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Zoe Ashcraft</a:t>
            </a:r>
            <a:endParaRPr/>
          </a:p>
        </p:txBody>
      </p:sp>
      <p:grpSp>
        <p:nvGrpSpPr>
          <p:cNvPr id="588" name="Google Shape;588;p37"/>
          <p:cNvGrpSpPr/>
          <p:nvPr/>
        </p:nvGrpSpPr>
        <p:grpSpPr>
          <a:xfrm>
            <a:off x="7032013" y="2691368"/>
            <a:ext cx="1098000" cy="1066800"/>
            <a:chOff x="7032013" y="2691368"/>
            <a:chExt cx="1098000" cy="1066800"/>
          </a:xfrm>
        </p:grpSpPr>
        <p:sp>
          <p:nvSpPr>
            <p:cNvPr id="589" name="Google Shape;589;p37"/>
            <p:cNvSpPr/>
            <p:nvPr/>
          </p:nvSpPr>
          <p:spPr>
            <a:xfrm>
              <a:off x="7032013" y="2691368"/>
              <a:ext cx="1098000" cy="1066800"/>
            </a:xfrm>
            <a:prstGeom prst="ellipse">
              <a:avLst/>
            </a:prstGeom>
            <a:solidFill>
              <a:schemeClr val="lt2"/>
            </a:solidFill>
            <a:ln>
              <a:noFill/>
            </a:ln>
            <a:effectLst>
              <a:outerShdw blurRad="57150" rotWithShape="0" algn="bl" dir="5400000" dist="19050">
                <a:schemeClr val="accent3">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rot="549263">
              <a:off x="7180367" y="3378361"/>
              <a:ext cx="104349" cy="98203"/>
            </a:xfrm>
            <a:custGeom>
              <a:rect b="b" l="l" r="r" t="t"/>
              <a:pathLst>
                <a:path extrusionOk="0" h="2285" w="2428">
                  <a:moveTo>
                    <a:pt x="1194" y="0"/>
                  </a:moveTo>
                  <a:lnTo>
                    <a:pt x="610" y="1519"/>
                  </a:lnTo>
                  <a:lnTo>
                    <a:pt x="0" y="2012"/>
                  </a:lnTo>
                  <a:lnTo>
                    <a:pt x="221" y="2285"/>
                  </a:lnTo>
                  <a:lnTo>
                    <a:pt x="831" y="1792"/>
                  </a:lnTo>
                  <a:lnTo>
                    <a:pt x="2427" y="1532"/>
                  </a:lnTo>
                  <a:lnTo>
                    <a:pt x="2194" y="1247"/>
                  </a:lnTo>
                  <a:lnTo>
                    <a:pt x="961" y="1454"/>
                  </a:lnTo>
                  <a:lnTo>
                    <a:pt x="1428" y="299"/>
                  </a:lnTo>
                  <a:lnTo>
                    <a:pt x="11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7"/>
            <p:cNvSpPr/>
            <p:nvPr/>
          </p:nvSpPr>
          <p:spPr>
            <a:xfrm rot="549263">
              <a:off x="7225558" y="3464333"/>
              <a:ext cx="92616" cy="93777"/>
            </a:xfrm>
            <a:custGeom>
              <a:rect b="b" l="l" r="r" t="t"/>
              <a:pathLst>
                <a:path extrusionOk="0" h="2182" w="2155">
                  <a:moveTo>
                    <a:pt x="1163" y="328"/>
                  </a:moveTo>
                  <a:cubicBezTo>
                    <a:pt x="1210" y="328"/>
                    <a:pt x="1259" y="332"/>
                    <a:pt x="1311" y="338"/>
                  </a:cubicBezTo>
                  <a:cubicBezTo>
                    <a:pt x="1402" y="351"/>
                    <a:pt x="1493" y="403"/>
                    <a:pt x="1584" y="468"/>
                  </a:cubicBezTo>
                  <a:cubicBezTo>
                    <a:pt x="1662" y="533"/>
                    <a:pt x="1726" y="611"/>
                    <a:pt x="1765" y="702"/>
                  </a:cubicBezTo>
                  <a:cubicBezTo>
                    <a:pt x="1804" y="792"/>
                    <a:pt x="1817" y="883"/>
                    <a:pt x="1817" y="974"/>
                  </a:cubicBezTo>
                  <a:cubicBezTo>
                    <a:pt x="1817" y="1078"/>
                    <a:pt x="1804" y="1169"/>
                    <a:pt x="1765" y="1260"/>
                  </a:cubicBezTo>
                  <a:cubicBezTo>
                    <a:pt x="1739" y="1363"/>
                    <a:pt x="1687" y="1441"/>
                    <a:pt x="1623" y="1532"/>
                  </a:cubicBezTo>
                  <a:cubicBezTo>
                    <a:pt x="1558" y="1610"/>
                    <a:pt x="1480" y="1675"/>
                    <a:pt x="1402" y="1727"/>
                  </a:cubicBezTo>
                  <a:cubicBezTo>
                    <a:pt x="1324" y="1779"/>
                    <a:pt x="1233" y="1818"/>
                    <a:pt x="1129" y="1844"/>
                  </a:cubicBezTo>
                  <a:cubicBezTo>
                    <a:pt x="1084" y="1850"/>
                    <a:pt x="1038" y="1853"/>
                    <a:pt x="991" y="1853"/>
                  </a:cubicBezTo>
                  <a:cubicBezTo>
                    <a:pt x="944" y="1853"/>
                    <a:pt x="896" y="1850"/>
                    <a:pt x="844" y="1844"/>
                  </a:cubicBezTo>
                  <a:cubicBezTo>
                    <a:pt x="753" y="1831"/>
                    <a:pt x="662" y="1779"/>
                    <a:pt x="571" y="1714"/>
                  </a:cubicBezTo>
                  <a:cubicBezTo>
                    <a:pt x="493" y="1649"/>
                    <a:pt x="428" y="1571"/>
                    <a:pt x="390" y="1480"/>
                  </a:cubicBezTo>
                  <a:cubicBezTo>
                    <a:pt x="351" y="1389"/>
                    <a:pt x="338" y="1299"/>
                    <a:pt x="325" y="1208"/>
                  </a:cubicBezTo>
                  <a:cubicBezTo>
                    <a:pt x="325" y="1104"/>
                    <a:pt x="351" y="1013"/>
                    <a:pt x="390" y="909"/>
                  </a:cubicBezTo>
                  <a:cubicBezTo>
                    <a:pt x="415" y="818"/>
                    <a:pt x="467" y="727"/>
                    <a:pt x="532" y="650"/>
                  </a:cubicBezTo>
                  <a:cubicBezTo>
                    <a:pt x="597" y="572"/>
                    <a:pt x="662" y="507"/>
                    <a:pt x="753" y="455"/>
                  </a:cubicBezTo>
                  <a:cubicBezTo>
                    <a:pt x="844" y="403"/>
                    <a:pt x="935" y="364"/>
                    <a:pt x="1026" y="338"/>
                  </a:cubicBezTo>
                  <a:cubicBezTo>
                    <a:pt x="1071" y="332"/>
                    <a:pt x="1116" y="328"/>
                    <a:pt x="1163" y="328"/>
                  </a:cubicBezTo>
                  <a:close/>
                  <a:moveTo>
                    <a:pt x="1128" y="0"/>
                  </a:moveTo>
                  <a:cubicBezTo>
                    <a:pt x="1080" y="0"/>
                    <a:pt x="1033" y="4"/>
                    <a:pt x="987" y="14"/>
                  </a:cubicBezTo>
                  <a:cubicBezTo>
                    <a:pt x="844" y="40"/>
                    <a:pt x="714" y="78"/>
                    <a:pt x="584" y="156"/>
                  </a:cubicBezTo>
                  <a:cubicBezTo>
                    <a:pt x="454" y="221"/>
                    <a:pt x="351" y="312"/>
                    <a:pt x="260" y="429"/>
                  </a:cubicBezTo>
                  <a:cubicBezTo>
                    <a:pt x="169" y="533"/>
                    <a:pt x="104" y="663"/>
                    <a:pt x="65" y="792"/>
                  </a:cubicBezTo>
                  <a:cubicBezTo>
                    <a:pt x="13" y="935"/>
                    <a:pt x="0" y="1065"/>
                    <a:pt x="0" y="1208"/>
                  </a:cubicBezTo>
                  <a:cubicBezTo>
                    <a:pt x="13" y="1351"/>
                    <a:pt x="39" y="1480"/>
                    <a:pt x="104" y="1610"/>
                  </a:cubicBezTo>
                  <a:cubicBezTo>
                    <a:pt x="169" y="1740"/>
                    <a:pt x="260" y="1857"/>
                    <a:pt x="377" y="1961"/>
                  </a:cubicBezTo>
                  <a:cubicBezTo>
                    <a:pt x="493" y="2051"/>
                    <a:pt x="623" y="2116"/>
                    <a:pt x="753" y="2142"/>
                  </a:cubicBezTo>
                  <a:cubicBezTo>
                    <a:pt x="845" y="2167"/>
                    <a:pt x="937" y="2182"/>
                    <a:pt x="1026" y="2182"/>
                  </a:cubicBezTo>
                  <a:cubicBezTo>
                    <a:pt x="1075" y="2182"/>
                    <a:pt x="1122" y="2177"/>
                    <a:pt x="1168" y="2168"/>
                  </a:cubicBezTo>
                  <a:cubicBezTo>
                    <a:pt x="1311" y="2142"/>
                    <a:pt x="1441" y="2103"/>
                    <a:pt x="1571" y="2025"/>
                  </a:cubicBezTo>
                  <a:cubicBezTo>
                    <a:pt x="1700" y="1961"/>
                    <a:pt x="1804" y="1870"/>
                    <a:pt x="1895" y="1753"/>
                  </a:cubicBezTo>
                  <a:cubicBezTo>
                    <a:pt x="1986" y="1649"/>
                    <a:pt x="2051" y="1519"/>
                    <a:pt x="2090" y="1389"/>
                  </a:cubicBezTo>
                  <a:cubicBezTo>
                    <a:pt x="2129" y="1260"/>
                    <a:pt x="2155" y="1117"/>
                    <a:pt x="2155" y="974"/>
                  </a:cubicBezTo>
                  <a:cubicBezTo>
                    <a:pt x="2142" y="844"/>
                    <a:pt x="2116" y="702"/>
                    <a:pt x="2051" y="572"/>
                  </a:cubicBezTo>
                  <a:cubicBezTo>
                    <a:pt x="1999" y="442"/>
                    <a:pt x="1908" y="325"/>
                    <a:pt x="1778" y="221"/>
                  </a:cubicBezTo>
                  <a:cubicBezTo>
                    <a:pt x="1662" y="130"/>
                    <a:pt x="1532" y="66"/>
                    <a:pt x="1389" y="40"/>
                  </a:cubicBezTo>
                  <a:cubicBezTo>
                    <a:pt x="1305" y="14"/>
                    <a:pt x="1216" y="0"/>
                    <a:pt x="11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7"/>
            <p:cNvSpPr/>
            <p:nvPr/>
          </p:nvSpPr>
          <p:spPr>
            <a:xfrm rot="549263">
              <a:off x="7306004" y="3519245"/>
              <a:ext cx="99922" cy="107701"/>
            </a:xfrm>
            <a:custGeom>
              <a:rect b="b" l="l" r="r" t="t"/>
              <a:pathLst>
                <a:path extrusionOk="0" h="2506" w="2325">
                  <a:moveTo>
                    <a:pt x="611" y="0"/>
                  </a:moveTo>
                  <a:lnTo>
                    <a:pt x="144" y="1013"/>
                  </a:lnTo>
                  <a:cubicBezTo>
                    <a:pt x="92" y="1142"/>
                    <a:pt x="53" y="1272"/>
                    <a:pt x="27" y="1402"/>
                  </a:cubicBezTo>
                  <a:cubicBezTo>
                    <a:pt x="1" y="1532"/>
                    <a:pt x="1" y="1662"/>
                    <a:pt x="27" y="1791"/>
                  </a:cubicBezTo>
                  <a:cubicBezTo>
                    <a:pt x="40" y="1908"/>
                    <a:pt x="105" y="2025"/>
                    <a:pt x="183" y="2129"/>
                  </a:cubicBezTo>
                  <a:cubicBezTo>
                    <a:pt x="260" y="2233"/>
                    <a:pt x="390" y="2323"/>
                    <a:pt x="546" y="2401"/>
                  </a:cubicBezTo>
                  <a:cubicBezTo>
                    <a:pt x="702" y="2466"/>
                    <a:pt x="845" y="2505"/>
                    <a:pt x="974" y="2505"/>
                  </a:cubicBezTo>
                  <a:cubicBezTo>
                    <a:pt x="1104" y="2492"/>
                    <a:pt x="1234" y="2466"/>
                    <a:pt x="1338" y="2414"/>
                  </a:cubicBezTo>
                  <a:cubicBezTo>
                    <a:pt x="1455" y="2349"/>
                    <a:pt x="1558" y="2272"/>
                    <a:pt x="1636" y="2168"/>
                  </a:cubicBezTo>
                  <a:cubicBezTo>
                    <a:pt x="1727" y="2051"/>
                    <a:pt x="1805" y="1934"/>
                    <a:pt x="1870" y="1804"/>
                  </a:cubicBezTo>
                  <a:lnTo>
                    <a:pt x="2324" y="792"/>
                  </a:lnTo>
                  <a:lnTo>
                    <a:pt x="2013" y="649"/>
                  </a:lnTo>
                  <a:lnTo>
                    <a:pt x="1545" y="1649"/>
                  </a:lnTo>
                  <a:cubicBezTo>
                    <a:pt x="1507" y="1739"/>
                    <a:pt x="1455" y="1830"/>
                    <a:pt x="1403" y="1908"/>
                  </a:cubicBezTo>
                  <a:cubicBezTo>
                    <a:pt x="1338" y="1986"/>
                    <a:pt x="1273" y="2038"/>
                    <a:pt x="1208" y="2090"/>
                  </a:cubicBezTo>
                  <a:cubicBezTo>
                    <a:pt x="1130" y="2129"/>
                    <a:pt x="1052" y="2168"/>
                    <a:pt x="961" y="2168"/>
                  </a:cubicBezTo>
                  <a:cubicBezTo>
                    <a:pt x="943" y="2171"/>
                    <a:pt x="923" y="2172"/>
                    <a:pt x="902" y="2172"/>
                  </a:cubicBezTo>
                  <a:cubicBezTo>
                    <a:pt x="834" y="2172"/>
                    <a:pt x="755" y="2155"/>
                    <a:pt x="676" y="2116"/>
                  </a:cubicBezTo>
                  <a:cubicBezTo>
                    <a:pt x="572" y="2064"/>
                    <a:pt x="494" y="2012"/>
                    <a:pt x="442" y="1934"/>
                  </a:cubicBezTo>
                  <a:cubicBezTo>
                    <a:pt x="390" y="1856"/>
                    <a:pt x="364" y="1778"/>
                    <a:pt x="351" y="1700"/>
                  </a:cubicBezTo>
                  <a:cubicBezTo>
                    <a:pt x="338" y="1610"/>
                    <a:pt x="351" y="1519"/>
                    <a:pt x="364" y="1428"/>
                  </a:cubicBezTo>
                  <a:cubicBezTo>
                    <a:pt x="390" y="1337"/>
                    <a:pt x="416" y="1246"/>
                    <a:pt x="468" y="1155"/>
                  </a:cubicBezTo>
                  <a:lnTo>
                    <a:pt x="922" y="143"/>
                  </a:lnTo>
                  <a:lnTo>
                    <a:pt x="6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7"/>
            <p:cNvSpPr/>
            <p:nvPr/>
          </p:nvSpPr>
          <p:spPr>
            <a:xfrm rot="549263">
              <a:off x="7391743" y="3568883"/>
              <a:ext cx="82044" cy="107143"/>
            </a:xfrm>
            <a:custGeom>
              <a:rect b="b" l="l" r="r" t="t"/>
              <a:pathLst>
                <a:path extrusionOk="0" h="2493" w="1909">
                  <a:moveTo>
                    <a:pt x="714" y="364"/>
                  </a:moveTo>
                  <a:lnTo>
                    <a:pt x="1286" y="481"/>
                  </a:lnTo>
                  <a:cubicBezTo>
                    <a:pt x="1337" y="494"/>
                    <a:pt x="1376" y="520"/>
                    <a:pt x="1415" y="546"/>
                  </a:cubicBezTo>
                  <a:cubicBezTo>
                    <a:pt x="1454" y="572"/>
                    <a:pt x="1480" y="611"/>
                    <a:pt x="1506" y="650"/>
                  </a:cubicBezTo>
                  <a:cubicBezTo>
                    <a:pt x="1532" y="689"/>
                    <a:pt x="1545" y="741"/>
                    <a:pt x="1545" y="793"/>
                  </a:cubicBezTo>
                  <a:cubicBezTo>
                    <a:pt x="1558" y="844"/>
                    <a:pt x="1558" y="896"/>
                    <a:pt x="1545" y="948"/>
                  </a:cubicBezTo>
                  <a:cubicBezTo>
                    <a:pt x="1532" y="1013"/>
                    <a:pt x="1519" y="1052"/>
                    <a:pt x="1493" y="1104"/>
                  </a:cubicBezTo>
                  <a:cubicBezTo>
                    <a:pt x="1467" y="1143"/>
                    <a:pt x="1441" y="1182"/>
                    <a:pt x="1402" y="1221"/>
                  </a:cubicBezTo>
                  <a:cubicBezTo>
                    <a:pt x="1363" y="1247"/>
                    <a:pt x="1324" y="1273"/>
                    <a:pt x="1286" y="1286"/>
                  </a:cubicBezTo>
                  <a:cubicBezTo>
                    <a:pt x="1260" y="1292"/>
                    <a:pt x="1237" y="1296"/>
                    <a:pt x="1214" y="1296"/>
                  </a:cubicBezTo>
                  <a:cubicBezTo>
                    <a:pt x="1191" y="1296"/>
                    <a:pt x="1169" y="1292"/>
                    <a:pt x="1143" y="1286"/>
                  </a:cubicBezTo>
                  <a:lnTo>
                    <a:pt x="546" y="1169"/>
                  </a:lnTo>
                  <a:lnTo>
                    <a:pt x="714" y="364"/>
                  </a:lnTo>
                  <a:close/>
                  <a:moveTo>
                    <a:pt x="442" y="1"/>
                  </a:moveTo>
                  <a:lnTo>
                    <a:pt x="1" y="2142"/>
                  </a:lnTo>
                  <a:lnTo>
                    <a:pt x="338" y="2207"/>
                  </a:lnTo>
                  <a:lnTo>
                    <a:pt x="494" y="1467"/>
                  </a:lnTo>
                  <a:lnTo>
                    <a:pt x="987" y="1571"/>
                  </a:lnTo>
                  <a:lnTo>
                    <a:pt x="1299" y="2415"/>
                  </a:lnTo>
                  <a:lnTo>
                    <a:pt x="1688" y="2493"/>
                  </a:lnTo>
                  <a:lnTo>
                    <a:pt x="1350" y="1571"/>
                  </a:lnTo>
                  <a:cubicBezTo>
                    <a:pt x="1415" y="1558"/>
                    <a:pt x="1480" y="1545"/>
                    <a:pt x="1532" y="1519"/>
                  </a:cubicBezTo>
                  <a:cubicBezTo>
                    <a:pt x="1597" y="1480"/>
                    <a:pt x="1649" y="1442"/>
                    <a:pt x="1701" y="1390"/>
                  </a:cubicBezTo>
                  <a:cubicBezTo>
                    <a:pt x="1753" y="1338"/>
                    <a:pt x="1792" y="1286"/>
                    <a:pt x="1818" y="1221"/>
                  </a:cubicBezTo>
                  <a:cubicBezTo>
                    <a:pt x="1857" y="1169"/>
                    <a:pt x="1883" y="1091"/>
                    <a:pt x="1896" y="1026"/>
                  </a:cubicBezTo>
                  <a:cubicBezTo>
                    <a:pt x="1909" y="935"/>
                    <a:pt x="1909" y="844"/>
                    <a:pt x="1896" y="754"/>
                  </a:cubicBezTo>
                  <a:cubicBezTo>
                    <a:pt x="1883" y="663"/>
                    <a:pt x="1844" y="585"/>
                    <a:pt x="1805" y="507"/>
                  </a:cubicBezTo>
                  <a:cubicBezTo>
                    <a:pt x="1753" y="429"/>
                    <a:pt x="1701" y="364"/>
                    <a:pt x="1623" y="299"/>
                  </a:cubicBezTo>
                  <a:cubicBezTo>
                    <a:pt x="1558" y="247"/>
                    <a:pt x="1467" y="208"/>
                    <a:pt x="1376" y="195"/>
                  </a:cubicBezTo>
                  <a:lnTo>
                    <a:pt x="44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7"/>
            <p:cNvSpPr/>
            <p:nvPr/>
          </p:nvSpPr>
          <p:spPr>
            <a:xfrm rot="549263">
              <a:off x="7506784" y="3595833"/>
              <a:ext cx="88748" cy="98762"/>
            </a:xfrm>
            <a:custGeom>
              <a:rect b="b" l="l" r="r" t="t"/>
              <a:pathLst>
                <a:path extrusionOk="0" h="2298" w="2065">
                  <a:moveTo>
                    <a:pt x="2064" y="1"/>
                  </a:moveTo>
                  <a:lnTo>
                    <a:pt x="1623" y="39"/>
                  </a:lnTo>
                  <a:lnTo>
                    <a:pt x="1207" y="1740"/>
                  </a:lnTo>
                  <a:lnTo>
                    <a:pt x="455" y="156"/>
                  </a:lnTo>
                  <a:lnTo>
                    <a:pt x="0" y="195"/>
                  </a:lnTo>
                  <a:lnTo>
                    <a:pt x="1078" y="2298"/>
                  </a:lnTo>
                  <a:lnTo>
                    <a:pt x="1428" y="2259"/>
                  </a:lnTo>
                  <a:lnTo>
                    <a:pt x="20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7"/>
            <p:cNvSpPr/>
            <p:nvPr/>
          </p:nvSpPr>
          <p:spPr>
            <a:xfrm rot="549263">
              <a:off x="7602627" y="3595208"/>
              <a:ext cx="92659" cy="95625"/>
            </a:xfrm>
            <a:custGeom>
              <a:rect b="b" l="l" r="r" t="t"/>
              <a:pathLst>
                <a:path extrusionOk="0" h="2225" w="2156">
                  <a:moveTo>
                    <a:pt x="1044" y="384"/>
                  </a:moveTo>
                  <a:cubicBezTo>
                    <a:pt x="1068" y="384"/>
                    <a:pt x="1093" y="386"/>
                    <a:pt x="1117" y="389"/>
                  </a:cubicBezTo>
                  <a:cubicBezTo>
                    <a:pt x="1208" y="402"/>
                    <a:pt x="1286" y="428"/>
                    <a:pt x="1351" y="480"/>
                  </a:cubicBezTo>
                  <a:cubicBezTo>
                    <a:pt x="1429" y="519"/>
                    <a:pt x="1494" y="584"/>
                    <a:pt x="1545" y="662"/>
                  </a:cubicBezTo>
                  <a:cubicBezTo>
                    <a:pt x="1610" y="740"/>
                    <a:pt x="1649" y="818"/>
                    <a:pt x="1688" y="909"/>
                  </a:cubicBezTo>
                  <a:cubicBezTo>
                    <a:pt x="1714" y="987"/>
                    <a:pt x="1727" y="1077"/>
                    <a:pt x="1727" y="1168"/>
                  </a:cubicBezTo>
                  <a:cubicBezTo>
                    <a:pt x="1727" y="1259"/>
                    <a:pt x="1714" y="1350"/>
                    <a:pt x="1688" y="1441"/>
                  </a:cubicBezTo>
                  <a:cubicBezTo>
                    <a:pt x="1662" y="1519"/>
                    <a:pt x="1610" y="1597"/>
                    <a:pt x="1545" y="1661"/>
                  </a:cubicBezTo>
                  <a:cubicBezTo>
                    <a:pt x="1494" y="1726"/>
                    <a:pt x="1403" y="1778"/>
                    <a:pt x="1312" y="1804"/>
                  </a:cubicBezTo>
                  <a:cubicBezTo>
                    <a:pt x="1254" y="1829"/>
                    <a:pt x="1197" y="1838"/>
                    <a:pt x="1139" y="1838"/>
                  </a:cubicBezTo>
                  <a:cubicBezTo>
                    <a:pt x="1106" y="1838"/>
                    <a:pt x="1073" y="1835"/>
                    <a:pt x="1039" y="1830"/>
                  </a:cubicBezTo>
                  <a:cubicBezTo>
                    <a:pt x="948" y="1817"/>
                    <a:pt x="871" y="1791"/>
                    <a:pt x="793" y="1739"/>
                  </a:cubicBezTo>
                  <a:cubicBezTo>
                    <a:pt x="715" y="1700"/>
                    <a:pt x="663" y="1636"/>
                    <a:pt x="598" y="1558"/>
                  </a:cubicBezTo>
                  <a:cubicBezTo>
                    <a:pt x="546" y="1480"/>
                    <a:pt x="507" y="1402"/>
                    <a:pt x="468" y="1311"/>
                  </a:cubicBezTo>
                  <a:cubicBezTo>
                    <a:pt x="442" y="1233"/>
                    <a:pt x="429" y="1142"/>
                    <a:pt x="429" y="1051"/>
                  </a:cubicBezTo>
                  <a:cubicBezTo>
                    <a:pt x="429" y="961"/>
                    <a:pt x="442" y="870"/>
                    <a:pt x="468" y="792"/>
                  </a:cubicBezTo>
                  <a:cubicBezTo>
                    <a:pt x="494" y="701"/>
                    <a:pt x="546" y="636"/>
                    <a:pt x="611" y="571"/>
                  </a:cubicBezTo>
                  <a:cubicBezTo>
                    <a:pt x="663" y="493"/>
                    <a:pt x="754" y="454"/>
                    <a:pt x="845" y="415"/>
                  </a:cubicBezTo>
                  <a:cubicBezTo>
                    <a:pt x="911" y="396"/>
                    <a:pt x="978" y="384"/>
                    <a:pt x="1044" y="384"/>
                  </a:cubicBezTo>
                  <a:close/>
                  <a:moveTo>
                    <a:pt x="1026" y="0"/>
                  </a:moveTo>
                  <a:cubicBezTo>
                    <a:pt x="930" y="0"/>
                    <a:pt x="832" y="17"/>
                    <a:pt x="728" y="52"/>
                  </a:cubicBezTo>
                  <a:cubicBezTo>
                    <a:pt x="585" y="104"/>
                    <a:pt x="455" y="182"/>
                    <a:pt x="351" y="286"/>
                  </a:cubicBezTo>
                  <a:cubicBezTo>
                    <a:pt x="247" y="377"/>
                    <a:pt x="170" y="493"/>
                    <a:pt x="105" y="623"/>
                  </a:cubicBezTo>
                  <a:cubicBezTo>
                    <a:pt x="53" y="753"/>
                    <a:pt x="14" y="883"/>
                    <a:pt x="1" y="1025"/>
                  </a:cubicBezTo>
                  <a:cubicBezTo>
                    <a:pt x="1" y="1168"/>
                    <a:pt x="14" y="1311"/>
                    <a:pt x="66" y="1454"/>
                  </a:cubicBezTo>
                  <a:cubicBezTo>
                    <a:pt x="105" y="1584"/>
                    <a:pt x="183" y="1700"/>
                    <a:pt x="273" y="1817"/>
                  </a:cubicBezTo>
                  <a:cubicBezTo>
                    <a:pt x="364" y="1921"/>
                    <a:pt x="468" y="2012"/>
                    <a:pt x="585" y="2090"/>
                  </a:cubicBezTo>
                  <a:cubicBezTo>
                    <a:pt x="715" y="2155"/>
                    <a:pt x="845" y="2194"/>
                    <a:pt x="987" y="2220"/>
                  </a:cubicBezTo>
                  <a:cubicBezTo>
                    <a:pt x="1021" y="2223"/>
                    <a:pt x="1055" y="2224"/>
                    <a:pt x="1089" y="2224"/>
                  </a:cubicBezTo>
                  <a:cubicBezTo>
                    <a:pt x="1198" y="2224"/>
                    <a:pt x="1310" y="2207"/>
                    <a:pt x="1429" y="2168"/>
                  </a:cubicBezTo>
                  <a:cubicBezTo>
                    <a:pt x="1571" y="2116"/>
                    <a:pt x="1701" y="2038"/>
                    <a:pt x="1805" y="1947"/>
                  </a:cubicBezTo>
                  <a:cubicBezTo>
                    <a:pt x="1909" y="1843"/>
                    <a:pt x="1987" y="1726"/>
                    <a:pt x="2052" y="1597"/>
                  </a:cubicBezTo>
                  <a:cubicBezTo>
                    <a:pt x="2104" y="1480"/>
                    <a:pt x="2143" y="1337"/>
                    <a:pt x="2143" y="1194"/>
                  </a:cubicBezTo>
                  <a:cubicBezTo>
                    <a:pt x="2156" y="1051"/>
                    <a:pt x="2143" y="909"/>
                    <a:pt x="2091" y="779"/>
                  </a:cubicBezTo>
                  <a:cubicBezTo>
                    <a:pt x="2052" y="649"/>
                    <a:pt x="1974" y="519"/>
                    <a:pt x="1883" y="415"/>
                  </a:cubicBezTo>
                  <a:cubicBezTo>
                    <a:pt x="1792" y="299"/>
                    <a:pt x="1688" y="208"/>
                    <a:pt x="1571" y="143"/>
                  </a:cubicBezTo>
                  <a:cubicBezTo>
                    <a:pt x="1455" y="78"/>
                    <a:pt x="1312" y="26"/>
                    <a:pt x="1169" y="13"/>
                  </a:cubicBezTo>
                  <a:cubicBezTo>
                    <a:pt x="1121" y="4"/>
                    <a:pt x="1074" y="0"/>
                    <a:pt x="10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7"/>
            <p:cNvSpPr/>
            <p:nvPr/>
          </p:nvSpPr>
          <p:spPr>
            <a:xfrm rot="549263">
              <a:off x="7687181" y="3579693"/>
              <a:ext cx="60856" cy="91499"/>
            </a:xfrm>
            <a:custGeom>
              <a:rect b="b" l="l" r="r" t="t"/>
              <a:pathLst>
                <a:path extrusionOk="0" h="2129" w="1416">
                  <a:moveTo>
                    <a:pt x="377" y="0"/>
                  </a:moveTo>
                  <a:lnTo>
                    <a:pt x="1" y="208"/>
                  </a:lnTo>
                  <a:lnTo>
                    <a:pt x="1039" y="2129"/>
                  </a:lnTo>
                  <a:lnTo>
                    <a:pt x="1416" y="1921"/>
                  </a:lnTo>
                  <a:lnTo>
                    <a:pt x="3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7"/>
            <p:cNvSpPr/>
            <p:nvPr/>
          </p:nvSpPr>
          <p:spPr>
            <a:xfrm rot="549263">
              <a:off x="7734493" y="3549243"/>
              <a:ext cx="94851" cy="94163"/>
            </a:xfrm>
            <a:custGeom>
              <a:rect b="b" l="l" r="r" t="t"/>
              <a:pathLst>
                <a:path extrusionOk="0" h="2191" w="2207">
                  <a:moveTo>
                    <a:pt x="1018" y="0"/>
                  </a:moveTo>
                  <a:cubicBezTo>
                    <a:pt x="991" y="0"/>
                    <a:pt x="963" y="1"/>
                    <a:pt x="935" y="4"/>
                  </a:cubicBezTo>
                  <a:cubicBezTo>
                    <a:pt x="766" y="29"/>
                    <a:pt x="597" y="94"/>
                    <a:pt x="442" y="211"/>
                  </a:cubicBezTo>
                  <a:cubicBezTo>
                    <a:pt x="299" y="315"/>
                    <a:pt x="195" y="445"/>
                    <a:pt x="130" y="575"/>
                  </a:cubicBezTo>
                  <a:cubicBezTo>
                    <a:pt x="65" y="704"/>
                    <a:pt x="26" y="834"/>
                    <a:pt x="13" y="977"/>
                  </a:cubicBezTo>
                  <a:cubicBezTo>
                    <a:pt x="0" y="1107"/>
                    <a:pt x="26" y="1250"/>
                    <a:pt x="65" y="1379"/>
                  </a:cubicBezTo>
                  <a:cubicBezTo>
                    <a:pt x="104" y="1509"/>
                    <a:pt x="169" y="1639"/>
                    <a:pt x="247" y="1743"/>
                  </a:cubicBezTo>
                  <a:cubicBezTo>
                    <a:pt x="325" y="1847"/>
                    <a:pt x="429" y="1950"/>
                    <a:pt x="559" y="2015"/>
                  </a:cubicBezTo>
                  <a:cubicBezTo>
                    <a:pt x="675" y="2093"/>
                    <a:pt x="818" y="2145"/>
                    <a:pt x="948" y="2171"/>
                  </a:cubicBezTo>
                  <a:cubicBezTo>
                    <a:pt x="1019" y="2184"/>
                    <a:pt x="1091" y="2191"/>
                    <a:pt x="1162" y="2191"/>
                  </a:cubicBezTo>
                  <a:cubicBezTo>
                    <a:pt x="1233" y="2191"/>
                    <a:pt x="1305" y="2184"/>
                    <a:pt x="1376" y="2171"/>
                  </a:cubicBezTo>
                  <a:cubicBezTo>
                    <a:pt x="1519" y="2145"/>
                    <a:pt x="1649" y="2080"/>
                    <a:pt x="1779" y="1989"/>
                  </a:cubicBezTo>
                  <a:cubicBezTo>
                    <a:pt x="1844" y="1937"/>
                    <a:pt x="1908" y="1873"/>
                    <a:pt x="1973" y="1795"/>
                  </a:cubicBezTo>
                  <a:cubicBezTo>
                    <a:pt x="2025" y="1730"/>
                    <a:pt x="2077" y="1652"/>
                    <a:pt x="2116" y="1561"/>
                  </a:cubicBezTo>
                  <a:cubicBezTo>
                    <a:pt x="2155" y="1483"/>
                    <a:pt x="2181" y="1392"/>
                    <a:pt x="2194" y="1301"/>
                  </a:cubicBezTo>
                  <a:cubicBezTo>
                    <a:pt x="2207" y="1211"/>
                    <a:pt x="2194" y="1120"/>
                    <a:pt x="2181" y="1042"/>
                  </a:cubicBezTo>
                  <a:lnTo>
                    <a:pt x="1779" y="1094"/>
                  </a:lnTo>
                  <a:cubicBezTo>
                    <a:pt x="1792" y="1159"/>
                    <a:pt x="1805" y="1211"/>
                    <a:pt x="1792" y="1276"/>
                  </a:cubicBezTo>
                  <a:cubicBezTo>
                    <a:pt x="1792" y="1327"/>
                    <a:pt x="1779" y="1392"/>
                    <a:pt x="1753" y="1431"/>
                  </a:cubicBezTo>
                  <a:cubicBezTo>
                    <a:pt x="1727" y="1483"/>
                    <a:pt x="1701" y="1535"/>
                    <a:pt x="1662" y="1574"/>
                  </a:cubicBezTo>
                  <a:cubicBezTo>
                    <a:pt x="1636" y="1613"/>
                    <a:pt x="1597" y="1652"/>
                    <a:pt x="1558" y="1691"/>
                  </a:cubicBezTo>
                  <a:cubicBezTo>
                    <a:pt x="1480" y="1743"/>
                    <a:pt x="1402" y="1782"/>
                    <a:pt x="1311" y="1795"/>
                  </a:cubicBezTo>
                  <a:cubicBezTo>
                    <a:pt x="1266" y="1801"/>
                    <a:pt x="1221" y="1804"/>
                    <a:pt x="1177" y="1804"/>
                  </a:cubicBezTo>
                  <a:cubicBezTo>
                    <a:pt x="1133" y="1804"/>
                    <a:pt x="1091" y="1801"/>
                    <a:pt x="1052" y="1795"/>
                  </a:cubicBezTo>
                  <a:cubicBezTo>
                    <a:pt x="961" y="1769"/>
                    <a:pt x="883" y="1730"/>
                    <a:pt x="805" y="1678"/>
                  </a:cubicBezTo>
                  <a:cubicBezTo>
                    <a:pt x="727" y="1626"/>
                    <a:pt x="649" y="1561"/>
                    <a:pt x="597" y="1483"/>
                  </a:cubicBezTo>
                  <a:cubicBezTo>
                    <a:pt x="546" y="1418"/>
                    <a:pt x="507" y="1340"/>
                    <a:pt x="468" y="1263"/>
                  </a:cubicBezTo>
                  <a:cubicBezTo>
                    <a:pt x="442" y="1172"/>
                    <a:pt x="416" y="1081"/>
                    <a:pt x="416" y="1003"/>
                  </a:cubicBezTo>
                  <a:cubicBezTo>
                    <a:pt x="416" y="912"/>
                    <a:pt x="442" y="821"/>
                    <a:pt x="468" y="743"/>
                  </a:cubicBezTo>
                  <a:cubicBezTo>
                    <a:pt x="507" y="665"/>
                    <a:pt x="572" y="588"/>
                    <a:pt x="662" y="523"/>
                  </a:cubicBezTo>
                  <a:cubicBezTo>
                    <a:pt x="701" y="497"/>
                    <a:pt x="740" y="471"/>
                    <a:pt x="792" y="445"/>
                  </a:cubicBezTo>
                  <a:cubicBezTo>
                    <a:pt x="831" y="419"/>
                    <a:pt x="883" y="406"/>
                    <a:pt x="935" y="393"/>
                  </a:cubicBezTo>
                  <a:lnTo>
                    <a:pt x="1104" y="393"/>
                  </a:lnTo>
                  <a:cubicBezTo>
                    <a:pt x="1156" y="406"/>
                    <a:pt x="1221" y="419"/>
                    <a:pt x="1285" y="458"/>
                  </a:cubicBezTo>
                  <a:lnTo>
                    <a:pt x="1402" y="81"/>
                  </a:lnTo>
                  <a:cubicBezTo>
                    <a:pt x="1283" y="27"/>
                    <a:pt x="1155" y="0"/>
                    <a:pt x="1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7"/>
            <p:cNvSpPr/>
            <p:nvPr/>
          </p:nvSpPr>
          <p:spPr>
            <a:xfrm rot="549263">
              <a:off x="7794874" y="3493482"/>
              <a:ext cx="113847" cy="109936"/>
            </a:xfrm>
            <a:custGeom>
              <a:rect b="b" l="l" r="r" t="t"/>
              <a:pathLst>
                <a:path extrusionOk="0" h="2558" w="2649">
                  <a:moveTo>
                    <a:pt x="974" y="1"/>
                  </a:moveTo>
                  <a:lnTo>
                    <a:pt x="1" y="1130"/>
                  </a:lnTo>
                  <a:lnTo>
                    <a:pt x="1662" y="2558"/>
                  </a:lnTo>
                  <a:lnTo>
                    <a:pt x="2648" y="1403"/>
                  </a:lnTo>
                  <a:lnTo>
                    <a:pt x="2363" y="1156"/>
                  </a:lnTo>
                  <a:lnTo>
                    <a:pt x="1649" y="1987"/>
                  </a:lnTo>
                  <a:lnTo>
                    <a:pt x="1221" y="1623"/>
                  </a:lnTo>
                  <a:lnTo>
                    <a:pt x="1818" y="922"/>
                  </a:lnTo>
                  <a:lnTo>
                    <a:pt x="1558" y="702"/>
                  </a:lnTo>
                  <a:lnTo>
                    <a:pt x="961" y="1403"/>
                  </a:lnTo>
                  <a:lnTo>
                    <a:pt x="559" y="1052"/>
                  </a:lnTo>
                  <a:lnTo>
                    <a:pt x="1247" y="248"/>
                  </a:lnTo>
                  <a:lnTo>
                    <a:pt x="9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7"/>
            <p:cNvSpPr/>
            <p:nvPr/>
          </p:nvSpPr>
          <p:spPr>
            <a:xfrm rot="549263">
              <a:off x="7251811" y="2850225"/>
              <a:ext cx="103790" cy="99364"/>
            </a:xfrm>
            <a:custGeom>
              <a:rect b="b" l="l" r="r" t="t"/>
              <a:pathLst>
                <a:path extrusionOk="0" h="2312" w="2415">
                  <a:moveTo>
                    <a:pt x="1286" y="1"/>
                  </a:moveTo>
                  <a:lnTo>
                    <a:pt x="1039" y="286"/>
                  </a:lnTo>
                  <a:lnTo>
                    <a:pt x="1467" y="1468"/>
                  </a:lnTo>
                  <a:lnTo>
                    <a:pt x="247" y="1221"/>
                  </a:lnTo>
                  <a:lnTo>
                    <a:pt x="1" y="1507"/>
                  </a:lnTo>
                  <a:lnTo>
                    <a:pt x="1584" y="1792"/>
                  </a:lnTo>
                  <a:lnTo>
                    <a:pt x="2194" y="2311"/>
                  </a:lnTo>
                  <a:lnTo>
                    <a:pt x="2415" y="2052"/>
                  </a:lnTo>
                  <a:lnTo>
                    <a:pt x="1818" y="1532"/>
                  </a:lnTo>
                  <a:lnTo>
                    <a:pt x="12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7"/>
            <p:cNvSpPr/>
            <p:nvPr/>
          </p:nvSpPr>
          <p:spPr>
            <a:xfrm rot="549263">
              <a:off x="7343942" y="2817730"/>
              <a:ext cx="92101" cy="92960"/>
            </a:xfrm>
            <a:custGeom>
              <a:rect b="b" l="l" r="r" t="t"/>
              <a:pathLst>
                <a:path extrusionOk="0" h="2163" w="2143">
                  <a:moveTo>
                    <a:pt x="983" y="318"/>
                  </a:moveTo>
                  <a:cubicBezTo>
                    <a:pt x="1036" y="318"/>
                    <a:pt x="1090" y="324"/>
                    <a:pt x="1143" y="339"/>
                  </a:cubicBezTo>
                  <a:cubicBezTo>
                    <a:pt x="1234" y="365"/>
                    <a:pt x="1325" y="404"/>
                    <a:pt x="1402" y="456"/>
                  </a:cubicBezTo>
                  <a:cubicBezTo>
                    <a:pt x="1493" y="521"/>
                    <a:pt x="1558" y="586"/>
                    <a:pt x="1623" y="677"/>
                  </a:cubicBezTo>
                  <a:cubicBezTo>
                    <a:pt x="1675" y="754"/>
                    <a:pt x="1727" y="832"/>
                    <a:pt x="1753" y="936"/>
                  </a:cubicBezTo>
                  <a:cubicBezTo>
                    <a:pt x="1792" y="1027"/>
                    <a:pt x="1805" y="1118"/>
                    <a:pt x="1805" y="1209"/>
                  </a:cubicBezTo>
                  <a:cubicBezTo>
                    <a:pt x="1792" y="1313"/>
                    <a:pt x="1779" y="1403"/>
                    <a:pt x="1727" y="1494"/>
                  </a:cubicBezTo>
                  <a:cubicBezTo>
                    <a:pt x="1688" y="1572"/>
                    <a:pt x="1623" y="1650"/>
                    <a:pt x="1532" y="1715"/>
                  </a:cubicBezTo>
                  <a:cubicBezTo>
                    <a:pt x="1454" y="1780"/>
                    <a:pt x="1363" y="1819"/>
                    <a:pt x="1273" y="1845"/>
                  </a:cubicBezTo>
                  <a:cubicBezTo>
                    <a:pt x="1242" y="1848"/>
                    <a:pt x="1213" y="1850"/>
                    <a:pt x="1184" y="1850"/>
                  </a:cubicBezTo>
                  <a:cubicBezTo>
                    <a:pt x="1116" y="1850"/>
                    <a:pt x="1051" y="1841"/>
                    <a:pt x="987" y="1832"/>
                  </a:cubicBezTo>
                  <a:cubicBezTo>
                    <a:pt x="896" y="1806"/>
                    <a:pt x="805" y="1767"/>
                    <a:pt x="727" y="1702"/>
                  </a:cubicBezTo>
                  <a:cubicBezTo>
                    <a:pt x="637" y="1650"/>
                    <a:pt x="572" y="1572"/>
                    <a:pt x="507" y="1494"/>
                  </a:cubicBezTo>
                  <a:cubicBezTo>
                    <a:pt x="455" y="1416"/>
                    <a:pt x="403" y="1325"/>
                    <a:pt x="377" y="1235"/>
                  </a:cubicBezTo>
                  <a:cubicBezTo>
                    <a:pt x="338" y="1144"/>
                    <a:pt x="325" y="1040"/>
                    <a:pt x="338" y="949"/>
                  </a:cubicBezTo>
                  <a:cubicBezTo>
                    <a:pt x="338" y="858"/>
                    <a:pt x="364" y="767"/>
                    <a:pt x="403" y="677"/>
                  </a:cubicBezTo>
                  <a:cubicBezTo>
                    <a:pt x="442" y="586"/>
                    <a:pt x="507" y="508"/>
                    <a:pt x="598" y="443"/>
                  </a:cubicBezTo>
                  <a:cubicBezTo>
                    <a:pt x="689" y="378"/>
                    <a:pt x="766" y="339"/>
                    <a:pt x="870" y="326"/>
                  </a:cubicBezTo>
                  <a:cubicBezTo>
                    <a:pt x="908" y="321"/>
                    <a:pt x="946" y="318"/>
                    <a:pt x="983" y="318"/>
                  </a:cubicBezTo>
                  <a:close/>
                  <a:moveTo>
                    <a:pt x="977" y="0"/>
                  </a:moveTo>
                  <a:cubicBezTo>
                    <a:pt x="926" y="0"/>
                    <a:pt x="873" y="5"/>
                    <a:pt x="818" y="15"/>
                  </a:cubicBezTo>
                  <a:cubicBezTo>
                    <a:pt x="676" y="41"/>
                    <a:pt x="546" y="92"/>
                    <a:pt x="416" y="196"/>
                  </a:cubicBezTo>
                  <a:cubicBezTo>
                    <a:pt x="299" y="274"/>
                    <a:pt x="195" y="391"/>
                    <a:pt x="130" y="508"/>
                  </a:cubicBezTo>
                  <a:cubicBezTo>
                    <a:pt x="66" y="638"/>
                    <a:pt x="27" y="767"/>
                    <a:pt x="14" y="910"/>
                  </a:cubicBezTo>
                  <a:cubicBezTo>
                    <a:pt x="1" y="1040"/>
                    <a:pt x="14" y="1183"/>
                    <a:pt x="40" y="1313"/>
                  </a:cubicBezTo>
                  <a:cubicBezTo>
                    <a:pt x="78" y="1455"/>
                    <a:pt x="143" y="1585"/>
                    <a:pt x="221" y="1702"/>
                  </a:cubicBezTo>
                  <a:cubicBezTo>
                    <a:pt x="312" y="1819"/>
                    <a:pt x="403" y="1910"/>
                    <a:pt x="533" y="1987"/>
                  </a:cubicBezTo>
                  <a:cubicBezTo>
                    <a:pt x="650" y="2065"/>
                    <a:pt x="779" y="2117"/>
                    <a:pt x="909" y="2143"/>
                  </a:cubicBezTo>
                  <a:cubicBezTo>
                    <a:pt x="981" y="2156"/>
                    <a:pt x="1049" y="2163"/>
                    <a:pt x="1117" y="2163"/>
                  </a:cubicBezTo>
                  <a:cubicBezTo>
                    <a:pt x="1185" y="2163"/>
                    <a:pt x="1253" y="2156"/>
                    <a:pt x="1325" y="2143"/>
                  </a:cubicBezTo>
                  <a:cubicBezTo>
                    <a:pt x="1467" y="2117"/>
                    <a:pt x="1597" y="2065"/>
                    <a:pt x="1714" y="1974"/>
                  </a:cubicBezTo>
                  <a:cubicBezTo>
                    <a:pt x="1844" y="1884"/>
                    <a:pt x="1935" y="1780"/>
                    <a:pt x="1999" y="1650"/>
                  </a:cubicBezTo>
                  <a:cubicBezTo>
                    <a:pt x="2064" y="1533"/>
                    <a:pt x="2103" y="1390"/>
                    <a:pt x="2129" y="1261"/>
                  </a:cubicBezTo>
                  <a:cubicBezTo>
                    <a:pt x="2142" y="1118"/>
                    <a:pt x="2129" y="988"/>
                    <a:pt x="2090" y="845"/>
                  </a:cubicBezTo>
                  <a:cubicBezTo>
                    <a:pt x="2051" y="702"/>
                    <a:pt x="1999" y="586"/>
                    <a:pt x="1909" y="469"/>
                  </a:cubicBezTo>
                  <a:cubicBezTo>
                    <a:pt x="1831" y="352"/>
                    <a:pt x="1727" y="261"/>
                    <a:pt x="1610" y="183"/>
                  </a:cubicBezTo>
                  <a:cubicBezTo>
                    <a:pt x="1493" y="105"/>
                    <a:pt x="1363" y="53"/>
                    <a:pt x="1221" y="28"/>
                  </a:cubicBezTo>
                  <a:cubicBezTo>
                    <a:pt x="1140" y="11"/>
                    <a:pt x="1060" y="0"/>
                    <a:pt x="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7"/>
            <p:cNvSpPr/>
            <p:nvPr/>
          </p:nvSpPr>
          <p:spPr>
            <a:xfrm rot="549263">
              <a:off x="7434515" y="2768009"/>
              <a:ext cx="98805" cy="106713"/>
            </a:xfrm>
            <a:custGeom>
              <a:rect b="b" l="l" r="r" t="t"/>
              <a:pathLst>
                <a:path extrusionOk="0" h="2483" w="2299">
                  <a:moveTo>
                    <a:pt x="1766" y="1"/>
                  </a:moveTo>
                  <a:lnTo>
                    <a:pt x="1441" y="131"/>
                  </a:lnTo>
                  <a:lnTo>
                    <a:pt x="1857" y="1156"/>
                  </a:lnTo>
                  <a:cubicBezTo>
                    <a:pt x="1883" y="1247"/>
                    <a:pt x="1909" y="1338"/>
                    <a:pt x="1935" y="1442"/>
                  </a:cubicBezTo>
                  <a:cubicBezTo>
                    <a:pt x="1948" y="1533"/>
                    <a:pt x="1948" y="1623"/>
                    <a:pt x="1935" y="1701"/>
                  </a:cubicBezTo>
                  <a:cubicBezTo>
                    <a:pt x="1922" y="1792"/>
                    <a:pt x="1883" y="1870"/>
                    <a:pt x="1831" y="1935"/>
                  </a:cubicBezTo>
                  <a:cubicBezTo>
                    <a:pt x="1779" y="2013"/>
                    <a:pt x="1688" y="2065"/>
                    <a:pt x="1584" y="2104"/>
                  </a:cubicBezTo>
                  <a:cubicBezTo>
                    <a:pt x="1499" y="2136"/>
                    <a:pt x="1422" y="2159"/>
                    <a:pt x="1347" y="2159"/>
                  </a:cubicBezTo>
                  <a:cubicBezTo>
                    <a:pt x="1331" y="2159"/>
                    <a:pt x="1315" y="2158"/>
                    <a:pt x="1299" y="2156"/>
                  </a:cubicBezTo>
                  <a:cubicBezTo>
                    <a:pt x="1208" y="2143"/>
                    <a:pt x="1130" y="2104"/>
                    <a:pt x="1065" y="2065"/>
                  </a:cubicBezTo>
                  <a:cubicBezTo>
                    <a:pt x="987" y="2013"/>
                    <a:pt x="935" y="1948"/>
                    <a:pt x="870" y="1870"/>
                  </a:cubicBezTo>
                  <a:cubicBezTo>
                    <a:pt x="818" y="1779"/>
                    <a:pt x="779" y="1701"/>
                    <a:pt x="740" y="1597"/>
                  </a:cubicBezTo>
                  <a:lnTo>
                    <a:pt x="325" y="572"/>
                  </a:lnTo>
                  <a:lnTo>
                    <a:pt x="1" y="702"/>
                  </a:lnTo>
                  <a:lnTo>
                    <a:pt x="416" y="1727"/>
                  </a:lnTo>
                  <a:cubicBezTo>
                    <a:pt x="468" y="1857"/>
                    <a:pt x="546" y="1987"/>
                    <a:pt x="624" y="2091"/>
                  </a:cubicBezTo>
                  <a:cubicBezTo>
                    <a:pt x="702" y="2207"/>
                    <a:pt x="792" y="2285"/>
                    <a:pt x="896" y="2363"/>
                  </a:cubicBezTo>
                  <a:cubicBezTo>
                    <a:pt x="1000" y="2428"/>
                    <a:pt x="1130" y="2467"/>
                    <a:pt x="1260" y="2480"/>
                  </a:cubicBezTo>
                  <a:cubicBezTo>
                    <a:pt x="1276" y="2482"/>
                    <a:pt x="1294" y="2483"/>
                    <a:pt x="1311" y="2483"/>
                  </a:cubicBezTo>
                  <a:cubicBezTo>
                    <a:pt x="1430" y="2483"/>
                    <a:pt x="1565" y="2446"/>
                    <a:pt x="1701" y="2389"/>
                  </a:cubicBezTo>
                  <a:cubicBezTo>
                    <a:pt x="1857" y="2337"/>
                    <a:pt x="1987" y="2246"/>
                    <a:pt x="2077" y="2156"/>
                  </a:cubicBezTo>
                  <a:cubicBezTo>
                    <a:pt x="2168" y="2052"/>
                    <a:pt x="2220" y="1948"/>
                    <a:pt x="2259" y="1831"/>
                  </a:cubicBezTo>
                  <a:cubicBezTo>
                    <a:pt x="2298" y="1701"/>
                    <a:pt x="2298" y="1571"/>
                    <a:pt x="2285" y="1442"/>
                  </a:cubicBezTo>
                  <a:cubicBezTo>
                    <a:pt x="2272" y="1299"/>
                    <a:pt x="2233" y="1169"/>
                    <a:pt x="2168" y="1026"/>
                  </a:cubicBezTo>
                  <a:lnTo>
                    <a:pt x="17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7"/>
            <p:cNvSpPr/>
            <p:nvPr/>
          </p:nvSpPr>
          <p:spPr>
            <a:xfrm rot="549263">
              <a:off x="7548258" y="2770241"/>
              <a:ext cx="86513" cy="99149"/>
            </a:xfrm>
            <a:custGeom>
              <a:rect b="b" l="l" r="r" t="t"/>
              <a:pathLst>
                <a:path extrusionOk="0" h="2307" w="2013">
                  <a:moveTo>
                    <a:pt x="961" y="308"/>
                  </a:moveTo>
                  <a:cubicBezTo>
                    <a:pt x="1013" y="308"/>
                    <a:pt x="1052" y="308"/>
                    <a:pt x="1091" y="321"/>
                  </a:cubicBezTo>
                  <a:cubicBezTo>
                    <a:pt x="1143" y="347"/>
                    <a:pt x="1182" y="360"/>
                    <a:pt x="1221" y="399"/>
                  </a:cubicBezTo>
                  <a:cubicBezTo>
                    <a:pt x="1260" y="425"/>
                    <a:pt x="1286" y="464"/>
                    <a:pt x="1312" y="516"/>
                  </a:cubicBezTo>
                  <a:cubicBezTo>
                    <a:pt x="1337" y="555"/>
                    <a:pt x="1363" y="606"/>
                    <a:pt x="1363" y="671"/>
                  </a:cubicBezTo>
                  <a:cubicBezTo>
                    <a:pt x="1376" y="723"/>
                    <a:pt x="1376" y="775"/>
                    <a:pt x="1363" y="827"/>
                  </a:cubicBezTo>
                  <a:cubicBezTo>
                    <a:pt x="1350" y="879"/>
                    <a:pt x="1337" y="918"/>
                    <a:pt x="1312" y="970"/>
                  </a:cubicBezTo>
                  <a:cubicBezTo>
                    <a:pt x="1286" y="1009"/>
                    <a:pt x="1260" y="1035"/>
                    <a:pt x="1221" y="1074"/>
                  </a:cubicBezTo>
                  <a:cubicBezTo>
                    <a:pt x="1182" y="1100"/>
                    <a:pt x="1143" y="1113"/>
                    <a:pt x="1091" y="1113"/>
                  </a:cubicBezTo>
                  <a:lnTo>
                    <a:pt x="494" y="1204"/>
                  </a:lnTo>
                  <a:lnTo>
                    <a:pt x="390" y="399"/>
                  </a:lnTo>
                  <a:lnTo>
                    <a:pt x="961" y="308"/>
                  </a:lnTo>
                  <a:close/>
                  <a:moveTo>
                    <a:pt x="1061" y="1"/>
                  </a:moveTo>
                  <a:cubicBezTo>
                    <a:pt x="1023" y="1"/>
                    <a:pt x="986" y="4"/>
                    <a:pt x="948" y="9"/>
                  </a:cubicBezTo>
                  <a:lnTo>
                    <a:pt x="1" y="139"/>
                  </a:lnTo>
                  <a:lnTo>
                    <a:pt x="312" y="2307"/>
                  </a:lnTo>
                  <a:lnTo>
                    <a:pt x="650" y="2255"/>
                  </a:lnTo>
                  <a:lnTo>
                    <a:pt x="546" y="1502"/>
                  </a:lnTo>
                  <a:lnTo>
                    <a:pt x="1039" y="1437"/>
                  </a:lnTo>
                  <a:lnTo>
                    <a:pt x="1623" y="2125"/>
                  </a:lnTo>
                  <a:lnTo>
                    <a:pt x="2012" y="2060"/>
                  </a:lnTo>
                  <a:lnTo>
                    <a:pt x="1376" y="1307"/>
                  </a:lnTo>
                  <a:cubicBezTo>
                    <a:pt x="1441" y="1281"/>
                    <a:pt x="1493" y="1242"/>
                    <a:pt x="1545" y="1204"/>
                  </a:cubicBezTo>
                  <a:cubicBezTo>
                    <a:pt x="1584" y="1152"/>
                    <a:pt x="1623" y="1087"/>
                    <a:pt x="1649" y="1035"/>
                  </a:cubicBezTo>
                  <a:cubicBezTo>
                    <a:pt x="1688" y="970"/>
                    <a:pt x="1701" y="905"/>
                    <a:pt x="1714" y="827"/>
                  </a:cubicBezTo>
                  <a:cubicBezTo>
                    <a:pt x="1727" y="762"/>
                    <a:pt x="1727" y="684"/>
                    <a:pt x="1714" y="619"/>
                  </a:cubicBezTo>
                  <a:cubicBezTo>
                    <a:pt x="1701" y="529"/>
                    <a:pt x="1675" y="451"/>
                    <a:pt x="1623" y="373"/>
                  </a:cubicBezTo>
                  <a:cubicBezTo>
                    <a:pt x="1584" y="282"/>
                    <a:pt x="1519" y="217"/>
                    <a:pt x="1454" y="165"/>
                  </a:cubicBezTo>
                  <a:cubicBezTo>
                    <a:pt x="1389" y="100"/>
                    <a:pt x="1312" y="61"/>
                    <a:pt x="1221" y="22"/>
                  </a:cubicBezTo>
                  <a:cubicBezTo>
                    <a:pt x="1167" y="7"/>
                    <a:pt x="1114"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p:nvPr/>
          </p:nvSpPr>
          <p:spPr>
            <a:xfrm rot="549263">
              <a:off x="7679814" y="2786897"/>
              <a:ext cx="88190" cy="102114"/>
            </a:xfrm>
            <a:custGeom>
              <a:rect b="b" l="l" r="r" t="t"/>
              <a:pathLst>
                <a:path extrusionOk="0" h="2376" w="2052">
                  <a:moveTo>
                    <a:pt x="1" y="1"/>
                  </a:moveTo>
                  <a:lnTo>
                    <a:pt x="481" y="2311"/>
                  </a:lnTo>
                  <a:lnTo>
                    <a:pt x="831" y="2376"/>
                  </a:lnTo>
                  <a:lnTo>
                    <a:pt x="2052" y="351"/>
                  </a:lnTo>
                  <a:lnTo>
                    <a:pt x="1610" y="273"/>
                  </a:lnTo>
                  <a:lnTo>
                    <a:pt x="754" y="1818"/>
                  </a:lnTo>
                  <a:lnTo>
                    <a:pt x="442" y="78"/>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7"/>
            <p:cNvSpPr/>
            <p:nvPr/>
          </p:nvSpPr>
          <p:spPr>
            <a:xfrm rot="549263">
              <a:off x="7756375" y="2834463"/>
              <a:ext cx="92659" cy="94980"/>
            </a:xfrm>
            <a:custGeom>
              <a:rect b="b" l="l" r="r" t="t"/>
              <a:pathLst>
                <a:path extrusionOk="0" h="2210" w="2156">
                  <a:moveTo>
                    <a:pt x="1139" y="376"/>
                  </a:moveTo>
                  <a:cubicBezTo>
                    <a:pt x="1214" y="376"/>
                    <a:pt x="1289" y="400"/>
                    <a:pt x="1364" y="432"/>
                  </a:cubicBezTo>
                  <a:cubicBezTo>
                    <a:pt x="1454" y="471"/>
                    <a:pt x="1532" y="523"/>
                    <a:pt x="1584" y="587"/>
                  </a:cubicBezTo>
                  <a:cubicBezTo>
                    <a:pt x="1636" y="652"/>
                    <a:pt x="1688" y="730"/>
                    <a:pt x="1701" y="821"/>
                  </a:cubicBezTo>
                  <a:cubicBezTo>
                    <a:pt x="1727" y="899"/>
                    <a:pt x="1740" y="990"/>
                    <a:pt x="1727" y="1081"/>
                  </a:cubicBezTo>
                  <a:cubicBezTo>
                    <a:pt x="1727" y="1172"/>
                    <a:pt x="1701" y="1262"/>
                    <a:pt x="1662" y="1353"/>
                  </a:cubicBezTo>
                  <a:cubicBezTo>
                    <a:pt x="1623" y="1431"/>
                    <a:pt x="1584" y="1509"/>
                    <a:pt x="1519" y="1587"/>
                  </a:cubicBezTo>
                  <a:cubicBezTo>
                    <a:pt x="1454" y="1652"/>
                    <a:pt x="1390" y="1704"/>
                    <a:pt x="1312" y="1743"/>
                  </a:cubicBezTo>
                  <a:cubicBezTo>
                    <a:pt x="1234" y="1795"/>
                    <a:pt x="1156" y="1821"/>
                    <a:pt x="1065" y="1821"/>
                  </a:cubicBezTo>
                  <a:cubicBezTo>
                    <a:pt x="1044" y="1824"/>
                    <a:pt x="1022" y="1825"/>
                    <a:pt x="1001" y="1825"/>
                  </a:cubicBezTo>
                  <a:cubicBezTo>
                    <a:pt x="931" y="1825"/>
                    <a:pt x="862" y="1808"/>
                    <a:pt x="793" y="1769"/>
                  </a:cubicBezTo>
                  <a:cubicBezTo>
                    <a:pt x="702" y="1730"/>
                    <a:pt x="624" y="1678"/>
                    <a:pt x="559" y="1613"/>
                  </a:cubicBezTo>
                  <a:cubicBezTo>
                    <a:pt x="507" y="1548"/>
                    <a:pt x="468" y="1470"/>
                    <a:pt x="442" y="1379"/>
                  </a:cubicBezTo>
                  <a:cubicBezTo>
                    <a:pt x="416" y="1301"/>
                    <a:pt x="416" y="1210"/>
                    <a:pt x="416" y="1120"/>
                  </a:cubicBezTo>
                  <a:cubicBezTo>
                    <a:pt x="429" y="1029"/>
                    <a:pt x="455" y="938"/>
                    <a:pt x="494" y="847"/>
                  </a:cubicBezTo>
                  <a:cubicBezTo>
                    <a:pt x="520" y="769"/>
                    <a:pt x="572" y="691"/>
                    <a:pt x="637" y="626"/>
                  </a:cubicBezTo>
                  <a:cubicBezTo>
                    <a:pt x="689" y="548"/>
                    <a:pt x="767" y="497"/>
                    <a:pt x="831" y="458"/>
                  </a:cubicBezTo>
                  <a:cubicBezTo>
                    <a:pt x="909" y="406"/>
                    <a:pt x="1000" y="393"/>
                    <a:pt x="1091" y="380"/>
                  </a:cubicBezTo>
                  <a:cubicBezTo>
                    <a:pt x="1107" y="377"/>
                    <a:pt x="1123" y="376"/>
                    <a:pt x="1139" y="376"/>
                  </a:cubicBezTo>
                  <a:close/>
                  <a:moveTo>
                    <a:pt x="1162" y="0"/>
                  </a:moveTo>
                  <a:cubicBezTo>
                    <a:pt x="1139" y="0"/>
                    <a:pt x="1115" y="1"/>
                    <a:pt x="1091" y="3"/>
                  </a:cubicBezTo>
                  <a:cubicBezTo>
                    <a:pt x="948" y="3"/>
                    <a:pt x="805" y="29"/>
                    <a:pt x="676" y="94"/>
                  </a:cubicBezTo>
                  <a:cubicBezTo>
                    <a:pt x="546" y="146"/>
                    <a:pt x="442" y="224"/>
                    <a:pt x="338" y="328"/>
                  </a:cubicBezTo>
                  <a:cubicBezTo>
                    <a:pt x="234" y="432"/>
                    <a:pt x="157" y="548"/>
                    <a:pt x="92" y="678"/>
                  </a:cubicBezTo>
                  <a:cubicBezTo>
                    <a:pt x="40" y="808"/>
                    <a:pt x="14" y="938"/>
                    <a:pt x="1" y="1081"/>
                  </a:cubicBezTo>
                  <a:cubicBezTo>
                    <a:pt x="1" y="1236"/>
                    <a:pt x="14" y="1366"/>
                    <a:pt x="66" y="1496"/>
                  </a:cubicBezTo>
                  <a:cubicBezTo>
                    <a:pt x="105" y="1639"/>
                    <a:pt x="182" y="1756"/>
                    <a:pt x="273" y="1859"/>
                  </a:cubicBezTo>
                  <a:cubicBezTo>
                    <a:pt x="364" y="1976"/>
                    <a:pt x="494" y="2054"/>
                    <a:pt x="637" y="2119"/>
                  </a:cubicBezTo>
                  <a:cubicBezTo>
                    <a:pt x="780" y="2184"/>
                    <a:pt x="922" y="2210"/>
                    <a:pt x="1065" y="2210"/>
                  </a:cubicBezTo>
                  <a:cubicBezTo>
                    <a:pt x="1208" y="2197"/>
                    <a:pt x="1351" y="2171"/>
                    <a:pt x="1480" y="2119"/>
                  </a:cubicBezTo>
                  <a:cubicBezTo>
                    <a:pt x="1597" y="2054"/>
                    <a:pt x="1714" y="1976"/>
                    <a:pt x="1818" y="1885"/>
                  </a:cubicBezTo>
                  <a:cubicBezTo>
                    <a:pt x="1922" y="1782"/>
                    <a:pt x="2000" y="1665"/>
                    <a:pt x="2052" y="1522"/>
                  </a:cubicBezTo>
                  <a:cubicBezTo>
                    <a:pt x="2103" y="1405"/>
                    <a:pt x="2142" y="1262"/>
                    <a:pt x="2142" y="1120"/>
                  </a:cubicBezTo>
                  <a:cubicBezTo>
                    <a:pt x="2155" y="977"/>
                    <a:pt x="2129" y="834"/>
                    <a:pt x="2090" y="704"/>
                  </a:cubicBezTo>
                  <a:cubicBezTo>
                    <a:pt x="2039" y="574"/>
                    <a:pt x="1974" y="458"/>
                    <a:pt x="1883" y="341"/>
                  </a:cubicBezTo>
                  <a:cubicBezTo>
                    <a:pt x="1779" y="237"/>
                    <a:pt x="1662" y="146"/>
                    <a:pt x="1519" y="81"/>
                  </a:cubicBezTo>
                  <a:cubicBezTo>
                    <a:pt x="1400" y="27"/>
                    <a:pt x="1281" y="0"/>
                    <a:pt x="1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p:nvPr/>
          </p:nvSpPr>
          <p:spPr>
            <a:xfrm rot="549263">
              <a:off x="7840958" y="2880069"/>
              <a:ext cx="94335" cy="104349"/>
            </a:xfrm>
            <a:custGeom>
              <a:rect b="b" l="l" r="r" t="t"/>
              <a:pathLst>
                <a:path extrusionOk="0" h="2428" w="2195">
                  <a:moveTo>
                    <a:pt x="714" y="0"/>
                  </a:moveTo>
                  <a:lnTo>
                    <a:pt x="494" y="299"/>
                  </a:lnTo>
                  <a:lnTo>
                    <a:pt x="1065" y="714"/>
                  </a:lnTo>
                  <a:lnTo>
                    <a:pt x="0" y="2181"/>
                  </a:lnTo>
                  <a:lnTo>
                    <a:pt x="338" y="2427"/>
                  </a:lnTo>
                  <a:lnTo>
                    <a:pt x="1402" y="961"/>
                  </a:lnTo>
                  <a:lnTo>
                    <a:pt x="1973" y="1376"/>
                  </a:lnTo>
                  <a:lnTo>
                    <a:pt x="2194" y="1065"/>
                  </a:lnTo>
                  <a:lnTo>
                    <a:pt x="7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7"/>
            <p:cNvSpPr/>
            <p:nvPr/>
          </p:nvSpPr>
          <p:spPr>
            <a:xfrm rot="549263">
              <a:off x="7873464" y="2952307"/>
              <a:ext cx="112171" cy="111612"/>
            </a:xfrm>
            <a:custGeom>
              <a:rect b="b" l="l" r="r" t="t"/>
              <a:pathLst>
                <a:path extrusionOk="0" h="2597" w="2610">
                  <a:moveTo>
                    <a:pt x="1610" y="1"/>
                  </a:moveTo>
                  <a:lnTo>
                    <a:pt x="1" y="1468"/>
                  </a:lnTo>
                  <a:lnTo>
                    <a:pt x="1013" y="2597"/>
                  </a:lnTo>
                  <a:lnTo>
                    <a:pt x="1286" y="2350"/>
                  </a:lnTo>
                  <a:lnTo>
                    <a:pt x="559" y="1532"/>
                  </a:lnTo>
                  <a:lnTo>
                    <a:pt x="974" y="1156"/>
                  </a:lnTo>
                  <a:lnTo>
                    <a:pt x="1597" y="1831"/>
                  </a:lnTo>
                  <a:lnTo>
                    <a:pt x="1857" y="1610"/>
                  </a:lnTo>
                  <a:lnTo>
                    <a:pt x="1234" y="922"/>
                  </a:lnTo>
                  <a:lnTo>
                    <a:pt x="1623" y="572"/>
                  </a:lnTo>
                  <a:lnTo>
                    <a:pt x="2337" y="1364"/>
                  </a:lnTo>
                  <a:lnTo>
                    <a:pt x="2610" y="1104"/>
                  </a:lnTo>
                  <a:lnTo>
                    <a:pt x="161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7"/>
            <p:cNvSpPr/>
            <p:nvPr/>
          </p:nvSpPr>
          <p:spPr>
            <a:xfrm rot="549263">
              <a:off x="7220124" y="2904833"/>
              <a:ext cx="724083" cy="636753"/>
            </a:xfrm>
            <a:custGeom>
              <a:rect b="b" l="l" r="r" t="t"/>
              <a:pathLst>
                <a:path extrusionOk="0" h="14816" w="16848">
                  <a:moveTo>
                    <a:pt x="8410" y="1"/>
                  </a:moveTo>
                  <a:cubicBezTo>
                    <a:pt x="7416" y="1"/>
                    <a:pt x="6407" y="201"/>
                    <a:pt x="5439" y="623"/>
                  </a:cubicBezTo>
                  <a:cubicBezTo>
                    <a:pt x="1700" y="2271"/>
                    <a:pt x="0" y="6632"/>
                    <a:pt x="1636" y="10383"/>
                  </a:cubicBezTo>
                  <a:cubicBezTo>
                    <a:pt x="2857" y="13162"/>
                    <a:pt x="5574" y="14816"/>
                    <a:pt x="8421" y="14816"/>
                  </a:cubicBezTo>
                  <a:cubicBezTo>
                    <a:pt x="9416" y="14816"/>
                    <a:pt x="10428" y="14614"/>
                    <a:pt x="11396" y="14186"/>
                  </a:cubicBezTo>
                  <a:cubicBezTo>
                    <a:pt x="15148" y="12551"/>
                    <a:pt x="16848" y="8177"/>
                    <a:pt x="15199" y="4426"/>
                  </a:cubicBezTo>
                  <a:cubicBezTo>
                    <a:pt x="13986" y="1652"/>
                    <a:pt x="11265" y="1"/>
                    <a:pt x="84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rot="549263">
              <a:off x="7327164" y="2986057"/>
              <a:ext cx="509884" cy="474986"/>
            </a:xfrm>
            <a:custGeom>
              <a:rect b="b" l="l" r="r" t="t"/>
              <a:pathLst>
                <a:path extrusionOk="0" h="11052" w="11864">
                  <a:moveTo>
                    <a:pt x="5916" y="0"/>
                  </a:moveTo>
                  <a:cubicBezTo>
                    <a:pt x="3249" y="0"/>
                    <a:pt x="902" y="1946"/>
                    <a:pt x="480" y="4664"/>
                  </a:cubicBezTo>
                  <a:cubicBezTo>
                    <a:pt x="0" y="7676"/>
                    <a:pt x="2051" y="10505"/>
                    <a:pt x="5075" y="10986"/>
                  </a:cubicBezTo>
                  <a:cubicBezTo>
                    <a:pt x="5363" y="11030"/>
                    <a:pt x="5649" y="11052"/>
                    <a:pt x="5932" y="11052"/>
                  </a:cubicBezTo>
                  <a:cubicBezTo>
                    <a:pt x="8606" y="11052"/>
                    <a:pt x="10961" y="9114"/>
                    <a:pt x="11384" y="6391"/>
                  </a:cubicBezTo>
                  <a:cubicBezTo>
                    <a:pt x="11864" y="3366"/>
                    <a:pt x="9800" y="550"/>
                    <a:pt x="6789" y="70"/>
                  </a:cubicBezTo>
                  <a:cubicBezTo>
                    <a:pt x="6495" y="23"/>
                    <a:pt x="6204" y="0"/>
                    <a:pt x="5916" y="0"/>
                  </a:cubicBezTo>
                  <a:close/>
                </a:path>
              </a:pathLst>
            </a:custGeom>
            <a:solidFill>
              <a:srgbClr val="A8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p:nvPr/>
          </p:nvSpPr>
          <p:spPr>
            <a:xfrm rot="549263">
              <a:off x="7364273" y="3472068"/>
              <a:ext cx="362085" cy="68285"/>
            </a:xfrm>
            <a:custGeom>
              <a:rect b="b" l="l" r="r" t="t"/>
              <a:pathLst>
                <a:path extrusionOk="0" h="8646" w="8425">
                  <a:moveTo>
                    <a:pt x="0" y="1"/>
                  </a:moveTo>
                  <a:lnTo>
                    <a:pt x="0" y="8645"/>
                  </a:lnTo>
                  <a:lnTo>
                    <a:pt x="8424" y="8645"/>
                  </a:lnTo>
                  <a:lnTo>
                    <a:pt x="84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7"/>
            <p:cNvSpPr/>
            <p:nvPr/>
          </p:nvSpPr>
          <p:spPr>
            <a:xfrm rot="549263">
              <a:off x="7377199" y="3378851"/>
              <a:ext cx="362085" cy="94292"/>
            </a:xfrm>
            <a:custGeom>
              <a:rect b="b" l="l" r="r" t="t"/>
              <a:pathLst>
                <a:path extrusionOk="0" h="2194" w="8425">
                  <a:moveTo>
                    <a:pt x="1168" y="0"/>
                  </a:moveTo>
                  <a:lnTo>
                    <a:pt x="0" y="2194"/>
                  </a:lnTo>
                  <a:lnTo>
                    <a:pt x="8424" y="2194"/>
                  </a:lnTo>
                  <a:lnTo>
                    <a:pt x="7425" y="0"/>
                  </a:lnTo>
                  <a:close/>
                </a:path>
              </a:pathLst>
            </a:custGeom>
            <a:solidFill>
              <a:srgbClr val="4B79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rot="549263">
              <a:off x="7377199" y="3378851"/>
              <a:ext cx="362085" cy="94292"/>
            </a:xfrm>
            <a:custGeom>
              <a:rect b="b" l="l" r="r" t="t"/>
              <a:pathLst>
                <a:path extrusionOk="0" h="2194" w="8425">
                  <a:moveTo>
                    <a:pt x="1168" y="0"/>
                  </a:moveTo>
                  <a:lnTo>
                    <a:pt x="0" y="2194"/>
                  </a:lnTo>
                  <a:lnTo>
                    <a:pt x="8424" y="2194"/>
                  </a:lnTo>
                  <a:lnTo>
                    <a:pt x="7425" y="0"/>
                  </a:lnTo>
                  <a:close/>
                </a:path>
              </a:pathLst>
            </a:custGeom>
            <a:solidFill>
              <a:srgbClr val="4C62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
            <p:cNvSpPr/>
            <p:nvPr/>
          </p:nvSpPr>
          <p:spPr>
            <a:xfrm rot="549263">
              <a:off x="7457010" y="3425656"/>
              <a:ext cx="201994" cy="43"/>
            </a:xfrm>
            <a:custGeom>
              <a:rect b="b" l="l" r="r" t="t"/>
              <a:pathLst>
                <a:path extrusionOk="0" fill="none" h="1" w="4700">
                  <a:moveTo>
                    <a:pt x="0" y="1"/>
                  </a:moveTo>
                  <a:lnTo>
                    <a:pt x="4699" y="1"/>
                  </a:lnTo>
                </a:path>
              </a:pathLst>
            </a:custGeom>
            <a:noFill/>
            <a:ln cap="rnd" cmpd="sng" w="8425">
              <a:solidFill>
                <a:srgbClr val="FFFFFF"/>
              </a:solidFill>
              <a:prstDash val="solid"/>
              <a:miter lim="1297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7"/>
            <p:cNvSpPr/>
            <p:nvPr/>
          </p:nvSpPr>
          <p:spPr>
            <a:xfrm rot="549263">
              <a:off x="7573392" y="3110251"/>
              <a:ext cx="200318" cy="132972"/>
            </a:xfrm>
            <a:custGeom>
              <a:rect b="b" l="l" r="r" t="t"/>
              <a:pathLst>
                <a:path extrusionOk="0" h="3094" w="4661">
                  <a:moveTo>
                    <a:pt x="1334" y="0"/>
                  </a:moveTo>
                  <a:cubicBezTo>
                    <a:pt x="1171" y="0"/>
                    <a:pt x="1004" y="44"/>
                    <a:pt x="857" y="126"/>
                  </a:cubicBezTo>
                  <a:lnTo>
                    <a:pt x="1" y="633"/>
                  </a:lnTo>
                  <a:lnTo>
                    <a:pt x="1247" y="2164"/>
                  </a:lnTo>
                  <a:lnTo>
                    <a:pt x="1831" y="2709"/>
                  </a:lnTo>
                  <a:cubicBezTo>
                    <a:pt x="2100" y="2963"/>
                    <a:pt x="2446" y="3094"/>
                    <a:pt x="2796" y="3094"/>
                  </a:cubicBezTo>
                  <a:cubicBezTo>
                    <a:pt x="3038" y="3094"/>
                    <a:pt x="3283" y="3031"/>
                    <a:pt x="3505" y="2904"/>
                  </a:cubicBezTo>
                  <a:lnTo>
                    <a:pt x="4660" y="2229"/>
                  </a:lnTo>
                  <a:lnTo>
                    <a:pt x="3856" y="334"/>
                  </a:lnTo>
                  <a:lnTo>
                    <a:pt x="3648" y="451"/>
                  </a:lnTo>
                  <a:cubicBezTo>
                    <a:pt x="3579" y="486"/>
                    <a:pt x="3504" y="503"/>
                    <a:pt x="3431" y="503"/>
                  </a:cubicBezTo>
                  <a:cubicBezTo>
                    <a:pt x="3394" y="503"/>
                    <a:pt x="3358" y="499"/>
                    <a:pt x="3323" y="490"/>
                  </a:cubicBezTo>
                  <a:lnTo>
                    <a:pt x="1532" y="23"/>
                  </a:lnTo>
                  <a:cubicBezTo>
                    <a:pt x="1468" y="8"/>
                    <a:pt x="1401" y="0"/>
                    <a:pt x="1334" y="0"/>
                  </a:cubicBezTo>
                  <a:close/>
                </a:path>
              </a:pathLst>
            </a:custGeom>
            <a:solidFill>
              <a:srgbClr val="DAB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7"/>
            <p:cNvSpPr/>
            <p:nvPr/>
          </p:nvSpPr>
          <p:spPr>
            <a:xfrm rot="549263">
              <a:off x="7735342" y="3123873"/>
              <a:ext cx="56945" cy="103790"/>
            </a:xfrm>
            <a:custGeom>
              <a:rect b="b" l="l" r="r" t="t"/>
              <a:pathLst>
                <a:path extrusionOk="0" h="2415" w="1325">
                  <a:moveTo>
                    <a:pt x="390" y="1"/>
                  </a:moveTo>
                  <a:lnTo>
                    <a:pt x="1" y="156"/>
                  </a:lnTo>
                  <a:lnTo>
                    <a:pt x="948" y="2415"/>
                  </a:lnTo>
                  <a:lnTo>
                    <a:pt x="1325" y="2259"/>
                  </a:lnTo>
                  <a:lnTo>
                    <a:pt x="3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7"/>
            <p:cNvSpPr/>
            <p:nvPr/>
          </p:nvSpPr>
          <p:spPr>
            <a:xfrm rot="549263">
              <a:off x="7753264" y="3057758"/>
              <a:ext cx="261088" cy="191507"/>
            </a:xfrm>
            <a:custGeom>
              <a:rect b="b" l="l" r="r" t="t"/>
              <a:pathLst>
                <a:path extrusionOk="0" h="4456" w="6075">
                  <a:moveTo>
                    <a:pt x="4598" y="1"/>
                  </a:moveTo>
                  <a:cubicBezTo>
                    <a:pt x="4462" y="1"/>
                    <a:pt x="4325" y="27"/>
                    <a:pt x="4193" y="82"/>
                  </a:cubicBezTo>
                  <a:lnTo>
                    <a:pt x="0" y="1821"/>
                  </a:lnTo>
                  <a:lnTo>
                    <a:pt x="1091" y="4456"/>
                  </a:lnTo>
                  <a:lnTo>
                    <a:pt x="5283" y="2704"/>
                  </a:lnTo>
                  <a:cubicBezTo>
                    <a:pt x="5828" y="2483"/>
                    <a:pt x="6075" y="1873"/>
                    <a:pt x="5854" y="1341"/>
                  </a:cubicBezTo>
                  <a:lnTo>
                    <a:pt x="5569" y="640"/>
                  </a:lnTo>
                  <a:cubicBezTo>
                    <a:pt x="5403" y="240"/>
                    <a:pt x="5009" y="1"/>
                    <a:pt x="4598" y="1"/>
                  </a:cubicBezTo>
                  <a:close/>
                </a:path>
              </a:pathLst>
            </a:custGeom>
            <a:solidFill>
              <a:srgbClr val="4C62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p:nvPr/>
          </p:nvSpPr>
          <p:spPr>
            <a:xfrm rot="549263">
              <a:off x="7442204" y="3092476"/>
              <a:ext cx="194172" cy="232680"/>
            </a:xfrm>
            <a:custGeom>
              <a:rect b="b" l="l" r="r" t="t"/>
              <a:pathLst>
                <a:path extrusionOk="0" h="5414" w="4518">
                  <a:moveTo>
                    <a:pt x="1194" y="1"/>
                  </a:moveTo>
                  <a:lnTo>
                    <a:pt x="0" y="4543"/>
                  </a:lnTo>
                  <a:lnTo>
                    <a:pt x="3336" y="5413"/>
                  </a:lnTo>
                  <a:lnTo>
                    <a:pt x="4517" y="857"/>
                  </a:lnTo>
                  <a:lnTo>
                    <a:pt x="11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p:nvPr/>
          </p:nvSpPr>
          <p:spPr>
            <a:xfrm rot="549263">
              <a:off x="7527120" y="3156046"/>
              <a:ext cx="43407" cy="36875"/>
            </a:xfrm>
            <a:custGeom>
              <a:rect b="b" l="l" r="r" t="t"/>
              <a:pathLst>
                <a:path extrusionOk="0" h="858" w="1010">
                  <a:moveTo>
                    <a:pt x="566" y="0"/>
                  </a:moveTo>
                  <a:cubicBezTo>
                    <a:pt x="199" y="0"/>
                    <a:pt x="1" y="458"/>
                    <a:pt x="270" y="727"/>
                  </a:cubicBezTo>
                  <a:cubicBezTo>
                    <a:pt x="360" y="817"/>
                    <a:pt x="471" y="857"/>
                    <a:pt x="579" y="857"/>
                  </a:cubicBezTo>
                  <a:cubicBezTo>
                    <a:pt x="800" y="857"/>
                    <a:pt x="1010" y="690"/>
                    <a:pt x="1010" y="429"/>
                  </a:cubicBezTo>
                  <a:cubicBezTo>
                    <a:pt x="1010" y="195"/>
                    <a:pt x="828" y="0"/>
                    <a:pt x="581" y="0"/>
                  </a:cubicBezTo>
                  <a:cubicBezTo>
                    <a:pt x="576" y="0"/>
                    <a:pt x="571" y="0"/>
                    <a:pt x="566" y="0"/>
                  </a:cubicBezTo>
                  <a:close/>
                </a:path>
              </a:pathLst>
            </a:custGeom>
            <a:solidFill>
              <a:srgbClr val="DAB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7"/>
            <p:cNvSpPr/>
            <p:nvPr/>
          </p:nvSpPr>
          <p:spPr>
            <a:xfrm rot="549263">
              <a:off x="7551334" y="3163857"/>
              <a:ext cx="98762" cy="39066"/>
            </a:xfrm>
            <a:custGeom>
              <a:rect b="b" l="l" r="r" t="t"/>
              <a:pathLst>
                <a:path extrusionOk="0" h="909" w="2298">
                  <a:moveTo>
                    <a:pt x="0" y="0"/>
                  </a:moveTo>
                  <a:lnTo>
                    <a:pt x="0" y="896"/>
                  </a:lnTo>
                  <a:lnTo>
                    <a:pt x="2298" y="909"/>
                  </a:lnTo>
                  <a:lnTo>
                    <a:pt x="2298" y="26"/>
                  </a:lnTo>
                  <a:lnTo>
                    <a:pt x="0" y="0"/>
                  </a:lnTo>
                  <a:close/>
                </a:path>
              </a:pathLst>
            </a:custGeom>
            <a:solidFill>
              <a:srgbClr val="DAB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7"/>
            <p:cNvSpPr/>
            <p:nvPr/>
          </p:nvSpPr>
          <p:spPr>
            <a:xfrm rot="549263">
              <a:off x="7931784" y="3245410"/>
              <a:ext cx="87029" cy="83161"/>
            </a:xfrm>
            <a:custGeom>
              <a:rect b="b" l="l" r="r" t="t"/>
              <a:pathLst>
                <a:path extrusionOk="0" h="1935" w="2025">
                  <a:moveTo>
                    <a:pt x="1013" y="1"/>
                  </a:moveTo>
                  <a:lnTo>
                    <a:pt x="701" y="637"/>
                  </a:lnTo>
                  <a:lnTo>
                    <a:pt x="0" y="740"/>
                  </a:lnTo>
                  <a:lnTo>
                    <a:pt x="506" y="1234"/>
                  </a:lnTo>
                  <a:lnTo>
                    <a:pt x="390" y="1935"/>
                  </a:lnTo>
                  <a:lnTo>
                    <a:pt x="1013" y="1597"/>
                  </a:lnTo>
                  <a:lnTo>
                    <a:pt x="1636" y="1935"/>
                  </a:lnTo>
                  <a:lnTo>
                    <a:pt x="1519" y="1234"/>
                  </a:lnTo>
                  <a:lnTo>
                    <a:pt x="2025" y="740"/>
                  </a:lnTo>
                  <a:lnTo>
                    <a:pt x="1324" y="637"/>
                  </a:lnTo>
                  <a:lnTo>
                    <a:pt x="10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7"/>
            <p:cNvSpPr/>
            <p:nvPr/>
          </p:nvSpPr>
          <p:spPr>
            <a:xfrm rot="549263">
              <a:off x="7145361" y="3118658"/>
              <a:ext cx="87029" cy="83161"/>
            </a:xfrm>
            <a:custGeom>
              <a:rect b="b" l="l" r="r" t="t"/>
              <a:pathLst>
                <a:path extrusionOk="0" h="1935" w="2025">
                  <a:moveTo>
                    <a:pt x="1012" y="1"/>
                  </a:moveTo>
                  <a:lnTo>
                    <a:pt x="701" y="637"/>
                  </a:lnTo>
                  <a:lnTo>
                    <a:pt x="0" y="740"/>
                  </a:lnTo>
                  <a:lnTo>
                    <a:pt x="506" y="1234"/>
                  </a:lnTo>
                  <a:lnTo>
                    <a:pt x="389" y="1935"/>
                  </a:lnTo>
                  <a:lnTo>
                    <a:pt x="1012" y="1597"/>
                  </a:lnTo>
                  <a:lnTo>
                    <a:pt x="1635" y="1935"/>
                  </a:lnTo>
                  <a:lnTo>
                    <a:pt x="1635" y="1935"/>
                  </a:lnTo>
                  <a:lnTo>
                    <a:pt x="1519" y="1234"/>
                  </a:lnTo>
                  <a:lnTo>
                    <a:pt x="2025" y="740"/>
                  </a:lnTo>
                  <a:lnTo>
                    <a:pt x="1324" y="637"/>
                  </a:lnTo>
                  <a:lnTo>
                    <a:pt x="10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37"/>
          <p:cNvGrpSpPr/>
          <p:nvPr/>
        </p:nvGrpSpPr>
        <p:grpSpPr>
          <a:xfrm>
            <a:off x="1046529" y="3714549"/>
            <a:ext cx="1066740" cy="1066740"/>
            <a:chOff x="487396" y="3631790"/>
            <a:chExt cx="1288800" cy="1288800"/>
          </a:xfrm>
        </p:grpSpPr>
        <p:sp>
          <p:nvSpPr>
            <p:cNvPr id="622" name="Google Shape;622;p37"/>
            <p:cNvSpPr/>
            <p:nvPr/>
          </p:nvSpPr>
          <p:spPr>
            <a:xfrm rot="-968159">
              <a:off x="611498" y="3755893"/>
              <a:ext cx="1040594" cy="1040594"/>
            </a:xfrm>
            <a:prstGeom prst="roundRect">
              <a:avLst>
                <a:gd fmla="val 9793" name="adj"/>
              </a:avLst>
            </a:prstGeom>
            <a:solidFill>
              <a:schemeClr val="lt2"/>
            </a:solidFill>
            <a:ln>
              <a:noFill/>
            </a:ln>
            <a:effectLst>
              <a:outerShdw blurRad="57150" rotWithShape="0" algn="bl" dir="5400000" dist="19050">
                <a:schemeClr val="accent3">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rot="-989229">
              <a:off x="648364" y="3967549"/>
              <a:ext cx="198522" cy="232361"/>
            </a:xfrm>
            <a:custGeom>
              <a:rect b="b" l="l" r="r" t="t"/>
              <a:pathLst>
                <a:path extrusionOk="0" h="4271" w="3649">
                  <a:moveTo>
                    <a:pt x="1" y="0"/>
                  </a:moveTo>
                  <a:lnTo>
                    <a:pt x="1403" y="4270"/>
                  </a:lnTo>
                  <a:lnTo>
                    <a:pt x="2246" y="4270"/>
                  </a:lnTo>
                  <a:lnTo>
                    <a:pt x="3648" y="0"/>
                  </a:lnTo>
                  <a:lnTo>
                    <a:pt x="2675" y="0"/>
                  </a:lnTo>
                  <a:lnTo>
                    <a:pt x="1818" y="2856"/>
                  </a:lnTo>
                  <a:lnTo>
                    <a:pt x="9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p:nvPr/>
          </p:nvSpPr>
          <p:spPr>
            <a:xfrm rot="-989229">
              <a:off x="843543" y="3900836"/>
              <a:ext cx="240141" cy="240141"/>
            </a:xfrm>
            <a:custGeom>
              <a:rect b="b" l="l" r="r" t="t"/>
              <a:pathLst>
                <a:path extrusionOk="0" h="4414" w="4414">
                  <a:moveTo>
                    <a:pt x="2207" y="844"/>
                  </a:moveTo>
                  <a:cubicBezTo>
                    <a:pt x="2401" y="844"/>
                    <a:pt x="2570" y="883"/>
                    <a:pt x="2739" y="961"/>
                  </a:cubicBezTo>
                  <a:cubicBezTo>
                    <a:pt x="2908" y="1026"/>
                    <a:pt x="3050" y="1129"/>
                    <a:pt x="3167" y="1246"/>
                  </a:cubicBezTo>
                  <a:cubicBezTo>
                    <a:pt x="3297" y="1363"/>
                    <a:pt x="3388" y="1506"/>
                    <a:pt x="3453" y="1675"/>
                  </a:cubicBezTo>
                  <a:cubicBezTo>
                    <a:pt x="3531" y="1843"/>
                    <a:pt x="3569" y="2025"/>
                    <a:pt x="3569" y="2207"/>
                  </a:cubicBezTo>
                  <a:cubicBezTo>
                    <a:pt x="3569" y="2388"/>
                    <a:pt x="3531" y="2570"/>
                    <a:pt x="3453" y="2726"/>
                  </a:cubicBezTo>
                  <a:cubicBezTo>
                    <a:pt x="3388" y="2895"/>
                    <a:pt x="3297" y="3037"/>
                    <a:pt x="3167" y="3154"/>
                  </a:cubicBezTo>
                  <a:cubicBezTo>
                    <a:pt x="3050" y="3284"/>
                    <a:pt x="2908" y="3375"/>
                    <a:pt x="2739" y="3453"/>
                  </a:cubicBezTo>
                  <a:cubicBezTo>
                    <a:pt x="2570" y="3518"/>
                    <a:pt x="2401" y="3557"/>
                    <a:pt x="2207" y="3557"/>
                  </a:cubicBezTo>
                  <a:cubicBezTo>
                    <a:pt x="2025" y="3557"/>
                    <a:pt x="1843" y="3518"/>
                    <a:pt x="1674" y="3453"/>
                  </a:cubicBezTo>
                  <a:cubicBezTo>
                    <a:pt x="1519" y="3375"/>
                    <a:pt x="1376" y="3284"/>
                    <a:pt x="1246" y="3154"/>
                  </a:cubicBezTo>
                  <a:cubicBezTo>
                    <a:pt x="1129" y="3037"/>
                    <a:pt x="1025" y="2895"/>
                    <a:pt x="961" y="2726"/>
                  </a:cubicBezTo>
                  <a:cubicBezTo>
                    <a:pt x="883" y="2570"/>
                    <a:pt x="844" y="2388"/>
                    <a:pt x="844" y="2207"/>
                  </a:cubicBezTo>
                  <a:cubicBezTo>
                    <a:pt x="844" y="2025"/>
                    <a:pt x="883" y="1843"/>
                    <a:pt x="961" y="1675"/>
                  </a:cubicBezTo>
                  <a:cubicBezTo>
                    <a:pt x="1025" y="1506"/>
                    <a:pt x="1129" y="1363"/>
                    <a:pt x="1246" y="1246"/>
                  </a:cubicBezTo>
                  <a:cubicBezTo>
                    <a:pt x="1376" y="1129"/>
                    <a:pt x="1519" y="1026"/>
                    <a:pt x="1674" y="961"/>
                  </a:cubicBezTo>
                  <a:cubicBezTo>
                    <a:pt x="1843" y="883"/>
                    <a:pt x="2025" y="844"/>
                    <a:pt x="2207" y="844"/>
                  </a:cubicBezTo>
                  <a:close/>
                  <a:moveTo>
                    <a:pt x="2207" y="0"/>
                  </a:moveTo>
                  <a:cubicBezTo>
                    <a:pt x="2012" y="0"/>
                    <a:pt x="1817" y="26"/>
                    <a:pt x="1623" y="78"/>
                  </a:cubicBezTo>
                  <a:cubicBezTo>
                    <a:pt x="1441" y="130"/>
                    <a:pt x="1259" y="208"/>
                    <a:pt x="1090" y="299"/>
                  </a:cubicBezTo>
                  <a:cubicBezTo>
                    <a:pt x="935" y="390"/>
                    <a:pt x="779" y="506"/>
                    <a:pt x="649" y="649"/>
                  </a:cubicBezTo>
                  <a:cubicBezTo>
                    <a:pt x="519" y="779"/>
                    <a:pt x="402" y="935"/>
                    <a:pt x="299" y="1090"/>
                  </a:cubicBezTo>
                  <a:cubicBezTo>
                    <a:pt x="208" y="1259"/>
                    <a:pt x="130" y="1428"/>
                    <a:pt x="78" y="1623"/>
                  </a:cubicBezTo>
                  <a:cubicBezTo>
                    <a:pt x="26" y="1804"/>
                    <a:pt x="0" y="1999"/>
                    <a:pt x="0" y="2207"/>
                  </a:cubicBezTo>
                  <a:cubicBezTo>
                    <a:pt x="0" y="2401"/>
                    <a:pt x="26" y="2609"/>
                    <a:pt x="78" y="2791"/>
                  </a:cubicBezTo>
                  <a:cubicBezTo>
                    <a:pt x="130" y="2972"/>
                    <a:pt x="208" y="3154"/>
                    <a:pt x="299" y="3323"/>
                  </a:cubicBezTo>
                  <a:cubicBezTo>
                    <a:pt x="402" y="3479"/>
                    <a:pt x="519" y="3634"/>
                    <a:pt x="649" y="3764"/>
                  </a:cubicBezTo>
                  <a:cubicBezTo>
                    <a:pt x="779" y="3894"/>
                    <a:pt x="935" y="4011"/>
                    <a:pt x="1090" y="4115"/>
                  </a:cubicBezTo>
                  <a:cubicBezTo>
                    <a:pt x="1259" y="4206"/>
                    <a:pt x="1441" y="4283"/>
                    <a:pt x="1623" y="4335"/>
                  </a:cubicBezTo>
                  <a:cubicBezTo>
                    <a:pt x="1817" y="4387"/>
                    <a:pt x="2012" y="4413"/>
                    <a:pt x="2207" y="4413"/>
                  </a:cubicBezTo>
                  <a:cubicBezTo>
                    <a:pt x="2414" y="4413"/>
                    <a:pt x="2609" y="4387"/>
                    <a:pt x="2791" y="4335"/>
                  </a:cubicBezTo>
                  <a:cubicBezTo>
                    <a:pt x="2985" y="4283"/>
                    <a:pt x="3154" y="4206"/>
                    <a:pt x="3323" y="4115"/>
                  </a:cubicBezTo>
                  <a:cubicBezTo>
                    <a:pt x="3479" y="4011"/>
                    <a:pt x="3634" y="3894"/>
                    <a:pt x="3764" y="3764"/>
                  </a:cubicBezTo>
                  <a:cubicBezTo>
                    <a:pt x="3907" y="3634"/>
                    <a:pt x="4024" y="3479"/>
                    <a:pt x="4115" y="3323"/>
                  </a:cubicBezTo>
                  <a:cubicBezTo>
                    <a:pt x="4205" y="3154"/>
                    <a:pt x="4283" y="2972"/>
                    <a:pt x="4335" y="2791"/>
                  </a:cubicBezTo>
                  <a:cubicBezTo>
                    <a:pt x="4387" y="2609"/>
                    <a:pt x="4413" y="2401"/>
                    <a:pt x="4413" y="2207"/>
                  </a:cubicBezTo>
                  <a:cubicBezTo>
                    <a:pt x="4413" y="1999"/>
                    <a:pt x="4387" y="1804"/>
                    <a:pt x="4335" y="1623"/>
                  </a:cubicBezTo>
                  <a:cubicBezTo>
                    <a:pt x="4283" y="1428"/>
                    <a:pt x="4205" y="1259"/>
                    <a:pt x="4115" y="1090"/>
                  </a:cubicBezTo>
                  <a:cubicBezTo>
                    <a:pt x="4024" y="935"/>
                    <a:pt x="3907" y="779"/>
                    <a:pt x="3764" y="649"/>
                  </a:cubicBezTo>
                  <a:cubicBezTo>
                    <a:pt x="3634" y="506"/>
                    <a:pt x="3479" y="390"/>
                    <a:pt x="3323" y="299"/>
                  </a:cubicBezTo>
                  <a:cubicBezTo>
                    <a:pt x="3154" y="208"/>
                    <a:pt x="2985" y="130"/>
                    <a:pt x="2791" y="78"/>
                  </a:cubicBezTo>
                  <a:cubicBezTo>
                    <a:pt x="2609" y="26"/>
                    <a:pt x="2414" y="0"/>
                    <a:pt x="22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p:nvPr/>
          </p:nvSpPr>
          <p:spPr>
            <a:xfrm rot="-989229">
              <a:off x="1079339" y="3841983"/>
              <a:ext cx="185029" cy="232361"/>
            </a:xfrm>
            <a:custGeom>
              <a:rect b="b" l="l" r="r" t="t"/>
              <a:pathLst>
                <a:path extrusionOk="0" h="4271" w="3401">
                  <a:moveTo>
                    <a:pt x="0" y="0"/>
                  </a:moveTo>
                  <a:lnTo>
                    <a:pt x="0" y="857"/>
                  </a:lnTo>
                  <a:lnTo>
                    <a:pt x="1272" y="857"/>
                  </a:lnTo>
                  <a:lnTo>
                    <a:pt x="1272" y="4270"/>
                  </a:lnTo>
                  <a:lnTo>
                    <a:pt x="2129" y="4270"/>
                  </a:lnTo>
                  <a:lnTo>
                    <a:pt x="2129" y="857"/>
                  </a:lnTo>
                  <a:lnTo>
                    <a:pt x="3401" y="857"/>
                  </a:lnTo>
                  <a:lnTo>
                    <a:pt x="34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7"/>
            <p:cNvSpPr/>
            <p:nvPr/>
          </p:nvSpPr>
          <p:spPr>
            <a:xfrm rot="-989229">
              <a:off x="1280968" y="3786063"/>
              <a:ext cx="159623" cy="232361"/>
            </a:xfrm>
            <a:custGeom>
              <a:rect b="b" l="l" r="r" t="t"/>
              <a:pathLst>
                <a:path extrusionOk="0" h="4271" w="2934">
                  <a:moveTo>
                    <a:pt x="0" y="0"/>
                  </a:moveTo>
                  <a:lnTo>
                    <a:pt x="0" y="4270"/>
                  </a:lnTo>
                  <a:lnTo>
                    <a:pt x="2933" y="4270"/>
                  </a:lnTo>
                  <a:lnTo>
                    <a:pt x="2933" y="3414"/>
                  </a:lnTo>
                  <a:lnTo>
                    <a:pt x="857" y="3414"/>
                  </a:lnTo>
                  <a:lnTo>
                    <a:pt x="857" y="2570"/>
                  </a:lnTo>
                  <a:lnTo>
                    <a:pt x="2259" y="2570"/>
                  </a:lnTo>
                  <a:lnTo>
                    <a:pt x="2259" y="1713"/>
                  </a:lnTo>
                  <a:lnTo>
                    <a:pt x="857" y="1713"/>
                  </a:lnTo>
                  <a:lnTo>
                    <a:pt x="857" y="857"/>
                  </a:lnTo>
                  <a:lnTo>
                    <a:pt x="2933" y="857"/>
                  </a:lnTo>
                  <a:lnTo>
                    <a:pt x="29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rot="-989229">
              <a:off x="755528" y="4138295"/>
              <a:ext cx="820636" cy="504927"/>
            </a:xfrm>
            <a:custGeom>
              <a:rect b="b" l="l" r="r" t="t"/>
              <a:pathLst>
                <a:path extrusionOk="0" h="9281" w="15084">
                  <a:moveTo>
                    <a:pt x="1" y="0"/>
                  </a:moveTo>
                  <a:lnTo>
                    <a:pt x="1" y="9281"/>
                  </a:lnTo>
                  <a:lnTo>
                    <a:pt x="15083" y="9281"/>
                  </a:lnTo>
                  <a:lnTo>
                    <a:pt x="150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7"/>
            <p:cNvSpPr/>
            <p:nvPr/>
          </p:nvSpPr>
          <p:spPr>
            <a:xfrm rot="-989229">
              <a:off x="689491" y="4147862"/>
              <a:ext cx="820636" cy="39552"/>
            </a:xfrm>
            <a:custGeom>
              <a:rect b="b" l="l" r="r" t="t"/>
              <a:pathLst>
                <a:path extrusionOk="0" h="727" w="15084">
                  <a:moveTo>
                    <a:pt x="1" y="0"/>
                  </a:moveTo>
                  <a:lnTo>
                    <a:pt x="1" y="727"/>
                  </a:lnTo>
                  <a:lnTo>
                    <a:pt x="15083" y="727"/>
                  </a:lnTo>
                  <a:lnTo>
                    <a:pt x="150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7"/>
            <p:cNvSpPr/>
            <p:nvPr/>
          </p:nvSpPr>
          <p:spPr>
            <a:xfrm rot="-989229">
              <a:off x="711533" y="4222304"/>
              <a:ext cx="820636" cy="39606"/>
            </a:xfrm>
            <a:custGeom>
              <a:rect b="b" l="l" r="r" t="t"/>
              <a:pathLst>
                <a:path extrusionOk="0" h="728" w="15084">
                  <a:moveTo>
                    <a:pt x="1" y="1"/>
                  </a:moveTo>
                  <a:lnTo>
                    <a:pt x="1" y="728"/>
                  </a:lnTo>
                  <a:lnTo>
                    <a:pt x="15083" y="728"/>
                  </a:lnTo>
                  <a:lnTo>
                    <a:pt x="150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7"/>
            <p:cNvSpPr/>
            <p:nvPr/>
          </p:nvSpPr>
          <p:spPr>
            <a:xfrm rot="-989229">
              <a:off x="733482" y="4296815"/>
              <a:ext cx="820636" cy="38899"/>
            </a:xfrm>
            <a:custGeom>
              <a:rect b="b" l="l" r="r" t="t"/>
              <a:pathLst>
                <a:path extrusionOk="0" h="715" w="15084">
                  <a:moveTo>
                    <a:pt x="1" y="1"/>
                  </a:moveTo>
                  <a:lnTo>
                    <a:pt x="1" y="714"/>
                  </a:lnTo>
                  <a:lnTo>
                    <a:pt x="15083" y="714"/>
                  </a:lnTo>
                  <a:lnTo>
                    <a:pt x="150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7"/>
            <p:cNvSpPr/>
            <p:nvPr/>
          </p:nvSpPr>
          <p:spPr>
            <a:xfrm rot="-989229">
              <a:off x="755432" y="4370617"/>
              <a:ext cx="820636" cy="39606"/>
            </a:xfrm>
            <a:custGeom>
              <a:rect b="b" l="l" r="r" t="t"/>
              <a:pathLst>
                <a:path extrusionOk="0" h="728" w="15084">
                  <a:moveTo>
                    <a:pt x="1" y="0"/>
                  </a:moveTo>
                  <a:lnTo>
                    <a:pt x="1" y="727"/>
                  </a:lnTo>
                  <a:lnTo>
                    <a:pt x="15083" y="727"/>
                  </a:lnTo>
                  <a:lnTo>
                    <a:pt x="150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7"/>
            <p:cNvSpPr/>
            <p:nvPr/>
          </p:nvSpPr>
          <p:spPr>
            <a:xfrm rot="-989229">
              <a:off x="777481" y="4445113"/>
              <a:ext cx="820636" cy="39606"/>
            </a:xfrm>
            <a:custGeom>
              <a:rect b="b" l="l" r="r" t="t"/>
              <a:pathLst>
                <a:path extrusionOk="0" h="728" w="15084">
                  <a:moveTo>
                    <a:pt x="1" y="0"/>
                  </a:moveTo>
                  <a:lnTo>
                    <a:pt x="1" y="727"/>
                  </a:lnTo>
                  <a:lnTo>
                    <a:pt x="15083" y="727"/>
                  </a:lnTo>
                  <a:lnTo>
                    <a:pt x="150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7"/>
            <p:cNvSpPr/>
            <p:nvPr/>
          </p:nvSpPr>
          <p:spPr>
            <a:xfrm rot="-989229">
              <a:off x="799516" y="4519557"/>
              <a:ext cx="820636" cy="39606"/>
            </a:xfrm>
            <a:custGeom>
              <a:rect b="b" l="l" r="r" t="t"/>
              <a:pathLst>
                <a:path extrusionOk="0" h="728" w="15084">
                  <a:moveTo>
                    <a:pt x="1" y="1"/>
                  </a:moveTo>
                  <a:lnTo>
                    <a:pt x="1" y="728"/>
                  </a:lnTo>
                  <a:lnTo>
                    <a:pt x="15083" y="728"/>
                  </a:lnTo>
                  <a:lnTo>
                    <a:pt x="150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7"/>
            <p:cNvSpPr/>
            <p:nvPr/>
          </p:nvSpPr>
          <p:spPr>
            <a:xfrm rot="-989229">
              <a:off x="821465" y="4594067"/>
              <a:ext cx="820636" cy="38899"/>
            </a:xfrm>
            <a:custGeom>
              <a:rect b="b" l="l" r="r" t="t"/>
              <a:pathLst>
                <a:path extrusionOk="0" h="715" w="15084">
                  <a:moveTo>
                    <a:pt x="1" y="1"/>
                  </a:moveTo>
                  <a:lnTo>
                    <a:pt x="1" y="715"/>
                  </a:lnTo>
                  <a:lnTo>
                    <a:pt x="15083" y="715"/>
                  </a:lnTo>
                  <a:lnTo>
                    <a:pt x="150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7"/>
            <p:cNvSpPr/>
            <p:nvPr/>
          </p:nvSpPr>
          <p:spPr>
            <a:xfrm rot="-989229">
              <a:off x="732147" y="4209925"/>
              <a:ext cx="349603" cy="271913"/>
            </a:xfrm>
            <a:custGeom>
              <a:rect b="b" l="l" r="r" t="t"/>
              <a:pathLst>
                <a:path extrusionOk="0" h="4998" w="6426">
                  <a:moveTo>
                    <a:pt x="1" y="0"/>
                  </a:moveTo>
                  <a:lnTo>
                    <a:pt x="1" y="4997"/>
                  </a:lnTo>
                  <a:lnTo>
                    <a:pt x="6426" y="4997"/>
                  </a:lnTo>
                  <a:lnTo>
                    <a:pt x="64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
            <p:cNvSpPr/>
            <p:nvPr/>
          </p:nvSpPr>
          <p:spPr>
            <a:xfrm rot="-989229">
              <a:off x="723176" y="4265256"/>
              <a:ext cx="33241" cy="31827"/>
            </a:xfrm>
            <a:custGeom>
              <a:rect b="b" l="l" r="r" t="t"/>
              <a:pathLst>
                <a:path extrusionOk="0" h="585" w="611">
                  <a:moveTo>
                    <a:pt x="299" y="1"/>
                  </a:moveTo>
                  <a:lnTo>
                    <a:pt x="208" y="195"/>
                  </a:lnTo>
                  <a:lnTo>
                    <a:pt x="0" y="221"/>
                  </a:lnTo>
                  <a:lnTo>
                    <a:pt x="156" y="377"/>
                  </a:lnTo>
                  <a:lnTo>
                    <a:pt x="117" y="585"/>
                  </a:lnTo>
                  <a:lnTo>
                    <a:pt x="117" y="585"/>
                  </a:lnTo>
                  <a:lnTo>
                    <a:pt x="299" y="481"/>
                  </a:lnTo>
                  <a:lnTo>
                    <a:pt x="494" y="585"/>
                  </a:lnTo>
                  <a:lnTo>
                    <a:pt x="494" y="585"/>
                  </a:lnTo>
                  <a:lnTo>
                    <a:pt x="455" y="377"/>
                  </a:lnTo>
                  <a:lnTo>
                    <a:pt x="610" y="221"/>
                  </a:lnTo>
                  <a:lnTo>
                    <a:pt x="403" y="195"/>
                  </a:lnTo>
                  <a:lnTo>
                    <a:pt x="2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7"/>
            <p:cNvSpPr/>
            <p:nvPr/>
          </p:nvSpPr>
          <p:spPr>
            <a:xfrm rot="-989229">
              <a:off x="777312" y="4249128"/>
              <a:ext cx="33948" cy="31827"/>
            </a:xfrm>
            <a:custGeom>
              <a:rect b="b" l="l" r="r" t="t"/>
              <a:pathLst>
                <a:path extrusionOk="0" h="585" w="624">
                  <a:moveTo>
                    <a:pt x="312" y="1"/>
                  </a:moveTo>
                  <a:lnTo>
                    <a:pt x="221" y="195"/>
                  </a:lnTo>
                  <a:lnTo>
                    <a:pt x="1" y="221"/>
                  </a:lnTo>
                  <a:lnTo>
                    <a:pt x="156" y="377"/>
                  </a:lnTo>
                  <a:lnTo>
                    <a:pt x="118" y="585"/>
                  </a:lnTo>
                  <a:lnTo>
                    <a:pt x="118" y="585"/>
                  </a:lnTo>
                  <a:lnTo>
                    <a:pt x="312" y="481"/>
                  </a:lnTo>
                  <a:lnTo>
                    <a:pt x="507" y="585"/>
                  </a:lnTo>
                  <a:lnTo>
                    <a:pt x="507" y="585"/>
                  </a:lnTo>
                  <a:lnTo>
                    <a:pt x="468" y="377"/>
                  </a:lnTo>
                  <a:lnTo>
                    <a:pt x="624" y="221"/>
                  </a:lnTo>
                  <a:lnTo>
                    <a:pt x="403"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7"/>
            <p:cNvSpPr/>
            <p:nvPr/>
          </p:nvSpPr>
          <p:spPr>
            <a:xfrm rot="-989229">
              <a:off x="832207" y="4232984"/>
              <a:ext cx="33241" cy="31827"/>
            </a:xfrm>
            <a:custGeom>
              <a:rect b="b" l="l" r="r" t="t"/>
              <a:pathLst>
                <a:path extrusionOk="0" h="585" w="611">
                  <a:moveTo>
                    <a:pt x="312" y="1"/>
                  </a:moveTo>
                  <a:lnTo>
                    <a:pt x="208" y="195"/>
                  </a:lnTo>
                  <a:lnTo>
                    <a:pt x="0" y="221"/>
                  </a:lnTo>
                  <a:lnTo>
                    <a:pt x="156" y="377"/>
                  </a:lnTo>
                  <a:lnTo>
                    <a:pt x="117" y="585"/>
                  </a:lnTo>
                  <a:lnTo>
                    <a:pt x="117" y="585"/>
                  </a:lnTo>
                  <a:lnTo>
                    <a:pt x="312" y="481"/>
                  </a:lnTo>
                  <a:lnTo>
                    <a:pt x="493" y="585"/>
                  </a:lnTo>
                  <a:lnTo>
                    <a:pt x="467" y="377"/>
                  </a:lnTo>
                  <a:lnTo>
                    <a:pt x="610" y="221"/>
                  </a:lnTo>
                  <a:lnTo>
                    <a:pt x="402"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7"/>
            <p:cNvSpPr/>
            <p:nvPr/>
          </p:nvSpPr>
          <p:spPr>
            <a:xfrm rot="-989229">
              <a:off x="886342" y="4216856"/>
              <a:ext cx="33948" cy="31827"/>
            </a:xfrm>
            <a:custGeom>
              <a:rect b="b" l="l" r="r" t="t"/>
              <a:pathLst>
                <a:path extrusionOk="0" h="585" w="624">
                  <a:moveTo>
                    <a:pt x="312" y="1"/>
                  </a:moveTo>
                  <a:lnTo>
                    <a:pt x="221" y="195"/>
                  </a:lnTo>
                  <a:lnTo>
                    <a:pt x="0" y="221"/>
                  </a:lnTo>
                  <a:lnTo>
                    <a:pt x="156" y="377"/>
                  </a:lnTo>
                  <a:lnTo>
                    <a:pt x="117" y="585"/>
                  </a:lnTo>
                  <a:lnTo>
                    <a:pt x="117" y="585"/>
                  </a:lnTo>
                  <a:lnTo>
                    <a:pt x="312" y="481"/>
                  </a:lnTo>
                  <a:lnTo>
                    <a:pt x="507" y="585"/>
                  </a:lnTo>
                  <a:lnTo>
                    <a:pt x="507" y="585"/>
                  </a:lnTo>
                  <a:lnTo>
                    <a:pt x="468" y="377"/>
                  </a:lnTo>
                  <a:lnTo>
                    <a:pt x="623" y="221"/>
                  </a:lnTo>
                  <a:lnTo>
                    <a:pt x="416"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7"/>
            <p:cNvSpPr/>
            <p:nvPr/>
          </p:nvSpPr>
          <p:spPr>
            <a:xfrm rot="-989229">
              <a:off x="941185" y="4200728"/>
              <a:ext cx="33241" cy="31827"/>
            </a:xfrm>
            <a:custGeom>
              <a:rect b="b" l="l" r="r" t="t"/>
              <a:pathLst>
                <a:path extrusionOk="0" h="585" w="611">
                  <a:moveTo>
                    <a:pt x="312" y="1"/>
                  </a:moveTo>
                  <a:lnTo>
                    <a:pt x="208" y="195"/>
                  </a:lnTo>
                  <a:lnTo>
                    <a:pt x="1" y="221"/>
                  </a:lnTo>
                  <a:lnTo>
                    <a:pt x="157" y="377"/>
                  </a:lnTo>
                  <a:lnTo>
                    <a:pt x="118" y="585"/>
                  </a:lnTo>
                  <a:lnTo>
                    <a:pt x="312" y="481"/>
                  </a:lnTo>
                  <a:lnTo>
                    <a:pt x="494" y="585"/>
                  </a:lnTo>
                  <a:lnTo>
                    <a:pt x="468" y="377"/>
                  </a:lnTo>
                  <a:lnTo>
                    <a:pt x="611" y="221"/>
                  </a:lnTo>
                  <a:lnTo>
                    <a:pt x="403"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rot="-989229">
              <a:off x="995373" y="4184585"/>
              <a:ext cx="33948" cy="31827"/>
            </a:xfrm>
            <a:custGeom>
              <a:rect b="b" l="l" r="r" t="t"/>
              <a:pathLst>
                <a:path extrusionOk="0" h="585" w="624">
                  <a:moveTo>
                    <a:pt x="312" y="1"/>
                  </a:moveTo>
                  <a:lnTo>
                    <a:pt x="221" y="195"/>
                  </a:lnTo>
                  <a:lnTo>
                    <a:pt x="0" y="221"/>
                  </a:lnTo>
                  <a:lnTo>
                    <a:pt x="156" y="377"/>
                  </a:lnTo>
                  <a:lnTo>
                    <a:pt x="130" y="585"/>
                  </a:lnTo>
                  <a:lnTo>
                    <a:pt x="312" y="481"/>
                  </a:lnTo>
                  <a:lnTo>
                    <a:pt x="506" y="585"/>
                  </a:lnTo>
                  <a:lnTo>
                    <a:pt x="506" y="585"/>
                  </a:lnTo>
                  <a:lnTo>
                    <a:pt x="467" y="377"/>
                  </a:lnTo>
                  <a:lnTo>
                    <a:pt x="623" y="221"/>
                  </a:lnTo>
                  <a:lnTo>
                    <a:pt x="416"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p:nvPr/>
          </p:nvSpPr>
          <p:spPr>
            <a:xfrm rot="-989229">
              <a:off x="738717" y="4317409"/>
              <a:ext cx="33241" cy="32534"/>
            </a:xfrm>
            <a:custGeom>
              <a:rect b="b" l="l" r="r" t="t"/>
              <a:pathLst>
                <a:path extrusionOk="0" h="598" w="611">
                  <a:moveTo>
                    <a:pt x="299" y="0"/>
                  </a:moveTo>
                  <a:lnTo>
                    <a:pt x="208" y="195"/>
                  </a:lnTo>
                  <a:lnTo>
                    <a:pt x="0" y="234"/>
                  </a:lnTo>
                  <a:lnTo>
                    <a:pt x="156" y="377"/>
                  </a:lnTo>
                  <a:lnTo>
                    <a:pt x="117" y="597"/>
                  </a:lnTo>
                  <a:lnTo>
                    <a:pt x="117" y="597"/>
                  </a:lnTo>
                  <a:lnTo>
                    <a:pt x="299" y="493"/>
                  </a:lnTo>
                  <a:lnTo>
                    <a:pt x="494" y="597"/>
                  </a:lnTo>
                  <a:lnTo>
                    <a:pt x="455" y="377"/>
                  </a:lnTo>
                  <a:lnTo>
                    <a:pt x="610" y="234"/>
                  </a:lnTo>
                  <a:lnTo>
                    <a:pt x="403" y="195"/>
                  </a:lnTo>
                  <a:lnTo>
                    <a:pt x="2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7"/>
            <p:cNvSpPr/>
            <p:nvPr/>
          </p:nvSpPr>
          <p:spPr>
            <a:xfrm rot="-989229">
              <a:off x="792853" y="4301281"/>
              <a:ext cx="33948" cy="32534"/>
            </a:xfrm>
            <a:custGeom>
              <a:rect b="b" l="l" r="r" t="t"/>
              <a:pathLst>
                <a:path extrusionOk="0" h="598" w="624">
                  <a:moveTo>
                    <a:pt x="312" y="0"/>
                  </a:moveTo>
                  <a:lnTo>
                    <a:pt x="221" y="195"/>
                  </a:lnTo>
                  <a:lnTo>
                    <a:pt x="1" y="234"/>
                  </a:lnTo>
                  <a:lnTo>
                    <a:pt x="156" y="377"/>
                  </a:lnTo>
                  <a:lnTo>
                    <a:pt x="118" y="597"/>
                  </a:lnTo>
                  <a:lnTo>
                    <a:pt x="312" y="493"/>
                  </a:lnTo>
                  <a:lnTo>
                    <a:pt x="507" y="597"/>
                  </a:lnTo>
                  <a:lnTo>
                    <a:pt x="468" y="377"/>
                  </a:lnTo>
                  <a:lnTo>
                    <a:pt x="624" y="234"/>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p:nvPr/>
          </p:nvSpPr>
          <p:spPr>
            <a:xfrm rot="-989229">
              <a:off x="847748" y="4285138"/>
              <a:ext cx="33241" cy="32534"/>
            </a:xfrm>
            <a:custGeom>
              <a:rect b="b" l="l" r="r" t="t"/>
              <a:pathLst>
                <a:path extrusionOk="0" h="598" w="611">
                  <a:moveTo>
                    <a:pt x="312" y="0"/>
                  </a:moveTo>
                  <a:lnTo>
                    <a:pt x="208" y="195"/>
                  </a:lnTo>
                  <a:lnTo>
                    <a:pt x="0" y="234"/>
                  </a:lnTo>
                  <a:lnTo>
                    <a:pt x="156" y="377"/>
                  </a:lnTo>
                  <a:lnTo>
                    <a:pt x="117" y="597"/>
                  </a:lnTo>
                  <a:lnTo>
                    <a:pt x="312" y="493"/>
                  </a:lnTo>
                  <a:lnTo>
                    <a:pt x="493" y="597"/>
                  </a:lnTo>
                  <a:lnTo>
                    <a:pt x="467" y="377"/>
                  </a:lnTo>
                  <a:lnTo>
                    <a:pt x="610" y="234"/>
                  </a:lnTo>
                  <a:lnTo>
                    <a:pt x="402"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7"/>
            <p:cNvSpPr/>
            <p:nvPr/>
          </p:nvSpPr>
          <p:spPr>
            <a:xfrm rot="-989229">
              <a:off x="901884" y="4269009"/>
              <a:ext cx="33948" cy="32534"/>
            </a:xfrm>
            <a:custGeom>
              <a:rect b="b" l="l" r="r" t="t"/>
              <a:pathLst>
                <a:path extrusionOk="0" h="598" w="624">
                  <a:moveTo>
                    <a:pt x="312" y="0"/>
                  </a:moveTo>
                  <a:lnTo>
                    <a:pt x="221" y="195"/>
                  </a:lnTo>
                  <a:lnTo>
                    <a:pt x="0" y="234"/>
                  </a:lnTo>
                  <a:lnTo>
                    <a:pt x="156" y="377"/>
                  </a:lnTo>
                  <a:lnTo>
                    <a:pt x="117" y="597"/>
                  </a:lnTo>
                  <a:lnTo>
                    <a:pt x="117" y="597"/>
                  </a:lnTo>
                  <a:lnTo>
                    <a:pt x="312" y="493"/>
                  </a:lnTo>
                  <a:lnTo>
                    <a:pt x="507" y="597"/>
                  </a:lnTo>
                  <a:lnTo>
                    <a:pt x="468" y="377"/>
                  </a:lnTo>
                  <a:lnTo>
                    <a:pt x="623" y="234"/>
                  </a:lnTo>
                  <a:lnTo>
                    <a:pt x="416"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7"/>
            <p:cNvSpPr/>
            <p:nvPr/>
          </p:nvSpPr>
          <p:spPr>
            <a:xfrm rot="-989229">
              <a:off x="956727" y="4252881"/>
              <a:ext cx="33241" cy="32534"/>
            </a:xfrm>
            <a:custGeom>
              <a:rect b="b" l="l" r="r" t="t"/>
              <a:pathLst>
                <a:path extrusionOk="0" h="598" w="611">
                  <a:moveTo>
                    <a:pt x="312" y="0"/>
                  </a:moveTo>
                  <a:lnTo>
                    <a:pt x="208" y="195"/>
                  </a:lnTo>
                  <a:lnTo>
                    <a:pt x="1" y="234"/>
                  </a:lnTo>
                  <a:lnTo>
                    <a:pt x="157" y="377"/>
                  </a:lnTo>
                  <a:lnTo>
                    <a:pt x="118" y="597"/>
                  </a:lnTo>
                  <a:lnTo>
                    <a:pt x="312" y="493"/>
                  </a:lnTo>
                  <a:lnTo>
                    <a:pt x="494" y="597"/>
                  </a:lnTo>
                  <a:lnTo>
                    <a:pt x="468" y="377"/>
                  </a:lnTo>
                  <a:lnTo>
                    <a:pt x="611" y="234"/>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rot="-989229">
              <a:off x="1010915" y="4236738"/>
              <a:ext cx="33948" cy="32534"/>
            </a:xfrm>
            <a:custGeom>
              <a:rect b="b" l="l" r="r" t="t"/>
              <a:pathLst>
                <a:path extrusionOk="0" h="598" w="624">
                  <a:moveTo>
                    <a:pt x="312" y="0"/>
                  </a:moveTo>
                  <a:lnTo>
                    <a:pt x="221" y="195"/>
                  </a:lnTo>
                  <a:lnTo>
                    <a:pt x="0" y="234"/>
                  </a:lnTo>
                  <a:lnTo>
                    <a:pt x="156" y="377"/>
                  </a:lnTo>
                  <a:lnTo>
                    <a:pt x="130" y="597"/>
                  </a:lnTo>
                  <a:lnTo>
                    <a:pt x="312" y="493"/>
                  </a:lnTo>
                  <a:lnTo>
                    <a:pt x="506" y="597"/>
                  </a:lnTo>
                  <a:lnTo>
                    <a:pt x="467" y="377"/>
                  </a:lnTo>
                  <a:lnTo>
                    <a:pt x="623" y="234"/>
                  </a:lnTo>
                  <a:lnTo>
                    <a:pt x="416"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rot="-989229">
              <a:off x="754243" y="4370218"/>
              <a:ext cx="33241" cy="31827"/>
            </a:xfrm>
            <a:custGeom>
              <a:rect b="b" l="l" r="r" t="t"/>
              <a:pathLst>
                <a:path extrusionOk="0" h="585" w="611">
                  <a:moveTo>
                    <a:pt x="299" y="1"/>
                  </a:moveTo>
                  <a:lnTo>
                    <a:pt x="208" y="195"/>
                  </a:lnTo>
                  <a:lnTo>
                    <a:pt x="0" y="221"/>
                  </a:lnTo>
                  <a:lnTo>
                    <a:pt x="156" y="377"/>
                  </a:lnTo>
                  <a:lnTo>
                    <a:pt x="117" y="585"/>
                  </a:lnTo>
                  <a:lnTo>
                    <a:pt x="299" y="494"/>
                  </a:lnTo>
                  <a:lnTo>
                    <a:pt x="494" y="585"/>
                  </a:lnTo>
                  <a:lnTo>
                    <a:pt x="494" y="585"/>
                  </a:lnTo>
                  <a:lnTo>
                    <a:pt x="455" y="377"/>
                  </a:lnTo>
                  <a:lnTo>
                    <a:pt x="610" y="221"/>
                  </a:lnTo>
                  <a:lnTo>
                    <a:pt x="403" y="195"/>
                  </a:lnTo>
                  <a:lnTo>
                    <a:pt x="2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rot="-989229">
              <a:off x="808379" y="4354090"/>
              <a:ext cx="33948" cy="31827"/>
            </a:xfrm>
            <a:custGeom>
              <a:rect b="b" l="l" r="r" t="t"/>
              <a:pathLst>
                <a:path extrusionOk="0" h="585" w="624">
                  <a:moveTo>
                    <a:pt x="312" y="1"/>
                  </a:moveTo>
                  <a:lnTo>
                    <a:pt x="221" y="195"/>
                  </a:lnTo>
                  <a:lnTo>
                    <a:pt x="1" y="221"/>
                  </a:lnTo>
                  <a:lnTo>
                    <a:pt x="156" y="377"/>
                  </a:lnTo>
                  <a:lnTo>
                    <a:pt x="118" y="585"/>
                  </a:lnTo>
                  <a:lnTo>
                    <a:pt x="312" y="494"/>
                  </a:lnTo>
                  <a:lnTo>
                    <a:pt x="507" y="585"/>
                  </a:lnTo>
                  <a:lnTo>
                    <a:pt x="507" y="585"/>
                  </a:lnTo>
                  <a:lnTo>
                    <a:pt x="468" y="377"/>
                  </a:lnTo>
                  <a:lnTo>
                    <a:pt x="624" y="221"/>
                  </a:lnTo>
                  <a:lnTo>
                    <a:pt x="403"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rot="-989229">
              <a:off x="863274" y="4337946"/>
              <a:ext cx="33241" cy="31827"/>
            </a:xfrm>
            <a:custGeom>
              <a:rect b="b" l="l" r="r" t="t"/>
              <a:pathLst>
                <a:path extrusionOk="0" h="585" w="611">
                  <a:moveTo>
                    <a:pt x="312" y="1"/>
                  </a:moveTo>
                  <a:lnTo>
                    <a:pt x="208" y="195"/>
                  </a:lnTo>
                  <a:lnTo>
                    <a:pt x="0" y="221"/>
                  </a:lnTo>
                  <a:lnTo>
                    <a:pt x="156" y="377"/>
                  </a:lnTo>
                  <a:lnTo>
                    <a:pt x="117" y="585"/>
                  </a:lnTo>
                  <a:lnTo>
                    <a:pt x="312" y="494"/>
                  </a:lnTo>
                  <a:lnTo>
                    <a:pt x="493" y="585"/>
                  </a:lnTo>
                  <a:lnTo>
                    <a:pt x="467" y="377"/>
                  </a:lnTo>
                  <a:lnTo>
                    <a:pt x="610" y="221"/>
                  </a:lnTo>
                  <a:lnTo>
                    <a:pt x="402"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rot="-989229">
              <a:off x="917410" y="4321818"/>
              <a:ext cx="33948" cy="31827"/>
            </a:xfrm>
            <a:custGeom>
              <a:rect b="b" l="l" r="r" t="t"/>
              <a:pathLst>
                <a:path extrusionOk="0" h="585" w="624">
                  <a:moveTo>
                    <a:pt x="312" y="1"/>
                  </a:moveTo>
                  <a:lnTo>
                    <a:pt x="221" y="195"/>
                  </a:lnTo>
                  <a:lnTo>
                    <a:pt x="0" y="221"/>
                  </a:lnTo>
                  <a:lnTo>
                    <a:pt x="156" y="377"/>
                  </a:lnTo>
                  <a:lnTo>
                    <a:pt x="117" y="585"/>
                  </a:lnTo>
                  <a:lnTo>
                    <a:pt x="117" y="585"/>
                  </a:lnTo>
                  <a:lnTo>
                    <a:pt x="312" y="494"/>
                  </a:lnTo>
                  <a:lnTo>
                    <a:pt x="507" y="585"/>
                  </a:lnTo>
                  <a:lnTo>
                    <a:pt x="507" y="585"/>
                  </a:lnTo>
                  <a:lnTo>
                    <a:pt x="468" y="377"/>
                  </a:lnTo>
                  <a:lnTo>
                    <a:pt x="623" y="221"/>
                  </a:lnTo>
                  <a:lnTo>
                    <a:pt x="416"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rot="-989229">
              <a:off x="972253" y="4305690"/>
              <a:ext cx="33241" cy="31827"/>
            </a:xfrm>
            <a:custGeom>
              <a:rect b="b" l="l" r="r" t="t"/>
              <a:pathLst>
                <a:path extrusionOk="0" h="585" w="611">
                  <a:moveTo>
                    <a:pt x="312" y="1"/>
                  </a:moveTo>
                  <a:lnTo>
                    <a:pt x="208" y="195"/>
                  </a:lnTo>
                  <a:lnTo>
                    <a:pt x="1" y="221"/>
                  </a:lnTo>
                  <a:lnTo>
                    <a:pt x="157" y="377"/>
                  </a:lnTo>
                  <a:lnTo>
                    <a:pt x="118" y="585"/>
                  </a:lnTo>
                  <a:lnTo>
                    <a:pt x="118" y="585"/>
                  </a:lnTo>
                  <a:lnTo>
                    <a:pt x="312" y="494"/>
                  </a:lnTo>
                  <a:lnTo>
                    <a:pt x="494" y="585"/>
                  </a:lnTo>
                  <a:lnTo>
                    <a:pt x="494" y="585"/>
                  </a:lnTo>
                  <a:lnTo>
                    <a:pt x="468" y="377"/>
                  </a:lnTo>
                  <a:lnTo>
                    <a:pt x="611" y="221"/>
                  </a:lnTo>
                  <a:lnTo>
                    <a:pt x="403"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rot="-989229">
              <a:off x="1026441" y="4289546"/>
              <a:ext cx="33948" cy="31827"/>
            </a:xfrm>
            <a:custGeom>
              <a:rect b="b" l="l" r="r" t="t"/>
              <a:pathLst>
                <a:path extrusionOk="0" h="585" w="624">
                  <a:moveTo>
                    <a:pt x="312" y="1"/>
                  </a:moveTo>
                  <a:lnTo>
                    <a:pt x="221" y="195"/>
                  </a:lnTo>
                  <a:lnTo>
                    <a:pt x="0" y="221"/>
                  </a:lnTo>
                  <a:lnTo>
                    <a:pt x="156" y="377"/>
                  </a:lnTo>
                  <a:lnTo>
                    <a:pt x="130" y="585"/>
                  </a:lnTo>
                  <a:lnTo>
                    <a:pt x="312" y="494"/>
                  </a:lnTo>
                  <a:lnTo>
                    <a:pt x="506" y="585"/>
                  </a:lnTo>
                  <a:lnTo>
                    <a:pt x="467" y="377"/>
                  </a:lnTo>
                  <a:lnTo>
                    <a:pt x="623" y="221"/>
                  </a:lnTo>
                  <a:lnTo>
                    <a:pt x="416" y="195"/>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rot="-989229">
              <a:off x="769885" y="4423064"/>
              <a:ext cx="33241" cy="31827"/>
            </a:xfrm>
            <a:custGeom>
              <a:rect b="b" l="l" r="r" t="t"/>
              <a:pathLst>
                <a:path extrusionOk="0" h="585" w="611">
                  <a:moveTo>
                    <a:pt x="299" y="0"/>
                  </a:moveTo>
                  <a:lnTo>
                    <a:pt x="208" y="195"/>
                  </a:lnTo>
                  <a:lnTo>
                    <a:pt x="0" y="221"/>
                  </a:lnTo>
                  <a:lnTo>
                    <a:pt x="156" y="376"/>
                  </a:lnTo>
                  <a:lnTo>
                    <a:pt x="117" y="584"/>
                  </a:lnTo>
                  <a:lnTo>
                    <a:pt x="299" y="480"/>
                  </a:lnTo>
                  <a:lnTo>
                    <a:pt x="494" y="584"/>
                  </a:lnTo>
                  <a:lnTo>
                    <a:pt x="455" y="376"/>
                  </a:lnTo>
                  <a:lnTo>
                    <a:pt x="610" y="221"/>
                  </a:lnTo>
                  <a:lnTo>
                    <a:pt x="403" y="195"/>
                  </a:lnTo>
                  <a:lnTo>
                    <a:pt x="2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rot="-989229">
              <a:off x="824021" y="4406936"/>
              <a:ext cx="33948" cy="31827"/>
            </a:xfrm>
            <a:custGeom>
              <a:rect b="b" l="l" r="r" t="t"/>
              <a:pathLst>
                <a:path extrusionOk="0" h="585" w="624">
                  <a:moveTo>
                    <a:pt x="312" y="0"/>
                  </a:moveTo>
                  <a:lnTo>
                    <a:pt x="221" y="195"/>
                  </a:lnTo>
                  <a:lnTo>
                    <a:pt x="1" y="221"/>
                  </a:lnTo>
                  <a:lnTo>
                    <a:pt x="156" y="376"/>
                  </a:lnTo>
                  <a:lnTo>
                    <a:pt x="118" y="584"/>
                  </a:lnTo>
                  <a:lnTo>
                    <a:pt x="118" y="584"/>
                  </a:lnTo>
                  <a:lnTo>
                    <a:pt x="312" y="480"/>
                  </a:lnTo>
                  <a:lnTo>
                    <a:pt x="507" y="584"/>
                  </a:lnTo>
                  <a:lnTo>
                    <a:pt x="468" y="376"/>
                  </a:lnTo>
                  <a:lnTo>
                    <a:pt x="624"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p:nvPr/>
          </p:nvSpPr>
          <p:spPr>
            <a:xfrm rot="-989229">
              <a:off x="878916" y="4390792"/>
              <a:ext cx="33241" cy="31827"/>
            </a:xfrm>
            <a:custGeom>
              <a:rect b="b" l="l" r="r" t="t"/>
              <a:pathLst>
                <a:path extrusionOk="0" h="585" w="611">
                  <a:moveTo>
                    <a:pt x="312" y="0"/>
                  </a:moveTo>
                  <a:lnTo>
                    <a:pt x="208" y="195"/>
                  </a:lnTo>
                  <a:lnTo>
                    <a:pt x="0" y="221"/>
                  </a:lnTo>
                  <a:lnTo>
                    <a:pt x="156" y="376"/>
                  </a:lnTo>
                  <a:lnTo>
                    <a:pt x="117" y="584"/>
                  </a:lnTo>
                  <a:lnTo>
                    <a:pt x="117" y="584"/>
                  </a:lnTo>
                  <a:lnTo>
                    <a:pt x="312" y="480"/>
                  </a:lnTo>
                  <a:lnTo>
                    <a:pt x="493" y="584"/>
                  </a:lnTo>
                  <a:lnTo>
                    <a:pt x="467" y="376"/>
                  </a:lnTo>
                  <a:lnTo>
                    <a:pt x="610" y="221"/>
                  </a:lnTo>
                  <a:lnTo>
                    <a:pt x="402"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7"/>
            <p:cNvSpPr/>
            <p:nvPr/>
          </p:nvSpPr>
          <p:spPr>
            <a:xfrm rot="-989229">
              <a:off x="933051" y="4374664"/>
              <a:ext cx="33948" cy="31827"/>
            </a:xfrm>
            <a:custGeom>
              <a:rect b="b" l="l" r="r" t="t"/>
              <a:pathLst>
                <a:path extrusionOk="0" h="585" w="624">
                  <a:moveTo>
                    <a:pt x="312" y="0"/>
                  </a:moveTo>
                  <a:lnTo>
                    <a:pt x="221" y="195"/>
                  </a:lnTo>
                  <a:lnTo>
                    <a:pt x="0" y="221"/>
                  </a:lnTo>
                  <a:lnTo>
                    <a:pt x="156" y="376"/>
                  </a:lnTo>
                  <a:lnTo>
                    <a:pt x="117" y="584"/>
                  </a:lnTo>
                  <a:lnTo>
                    <a:pt x="117" y="584"/>
                  </a:lnTo>
                  <a:lnTo>
                    <a:pt x="312" y="480"/>
                  </a:lnTo>
                  <a:lnTo>
                    <a:pt x="507" y="584"/>
                  </a:lnTo>
                  <a:lnTo>
                    <a:pt x="468" y="376"/>
                  </a:lnTo>
                  <a:lnTo>
                    <a:pt x="623" y="221"/>
                  </a:lnTo>
                  <a:lnTo>
                    <a:pt x="416"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7"/>
            <p:cNvSpPr/>
            <p:nvPr/>
          </p:nvSpPr>
          <p:spPr>
            <a:xfrm rot="-989229">
              <a:off x="987894" y="4358536"/>
              <a:ext cx="33241" cy="31827"/>
            </a:xfrm>
            <a:custGeom>
              <a:rect b="b" l="l" r="r" t="t"/>
              <a:pathLst>
                <a:path extrusionOk="0" h="585" w="611">
                  <a:moveTo>
                    <a:pt x="312" y="0"/>
                  </a:moveTo>
                  <a:lnTo>
                    <a:pt x="208" y="195"/>
                  </a:lnTo>
                  <a:lnTo>
                    <a:pt x="1" y="221"/>
                  </a:lnTo>
                  <a:lnTo>
                    <a:pt x="157" y="376"/>
                  </a:lnTo>
                  <a:lnTo>
                    <a:pt x="118" y="584"/>
                  </a:lnTo>
                  <a:lnTo>
                    <a:pt x="312" y="480"/>
                  </a:lnTo>
                  <a:lnTo>
                    <a:pt x="494" y="584"/>
                  </a:lnTo>
                  <a:lnTo>
                    <a:pt x="494" y="584"/>
                  </a:lnTo>
                  <a:lnTo>
                    <a:pt x="468" y="376"/>
                  </a:lnTo>
                  <a:lnTo>
                    <a:pt x="611"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7"/>
            <p:cNvSpPr/>
            <p:nvPr/>
          </p:nvSpPr>
          <p:spPr>
            <a:xfrm rot="-989229">
              <a:off x="1042082" y="4342392"/>
              <a:ext cx="33948" cy="31827"/>
            </a:xfrm>
            <a:custGeom>
              <a:rect b="b" l="l" r="r" t="t"/>
              <a:pathLst>
                <a:path extrusionOk="0" h="585" w="624">
                  <a:moveTo>
                    <a:pt x="312" y="0"/>
                  </a:moveTo>
                  <a:lnTo>
                    <a:pt x="221" y="195"/>
                  </a:lnTo>
                  <a:lnTo>
                    <a:pt x="0" y="221"/>
                  </a:lnTo>
                  <a:lnTo>
                    <a:pt x="156" y="376"/>
                  </a:lnTo>
                  <a:lnTo>
                    <a:pt x="130" y="584"/>
                  </a:lnTo>
                  <a:lnTo>
                    <a:pt x="312" y="480"/>
                  </a:lnTo>
                  <a:lnTo>
                    <a:pt x="506" y="584"/>
                  </a:lnTo>
                  <a:lnTo>
                    <a:pt x="506" y="584"/>
                  </a:lnTo>
                  <a:lnTo>
                    <a:pt x="467" y="376"/>
                  </a:lnTo>
                  <a:lnTo>
                    <a:pt x="623" y="221"/>
                  </a:lnTo>
                  <a:lnTo>
                    <a:pt x="416"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7"/>
            <p:cNvSpPr/>
            <p:nvPr/>
          </p:nvSpPr>
          <p:spPr>
            <a:xfrm rot="-989229">
              <a:off x="785411" y="4475165"/>
              <a:ext cx="33241" cy="32534"/>
            </a:xfrm>
            <a:custGeom>
              <a:rect b="b" l="l" r="r" t="t"/>
              <a:pathLst>
                <a:path extrusionOk="0" h="598" w="611">
                  <a:moveTo>
                    <a:pt x="299" y="0"/>
                  </a:moveTo>
                  <a:lnTo>
                    <a:pt x="208" y="208"/>
                  </a:lnTo>
                  <a:lnTo>
                    <a:pt x="0" y="234"/>
                  </a:lnTo>
                  <a:lnTo>
                    <a:pt x="156" y="390"/>
                  </a:lnTo>
                  <a:lnTo>
                    <a:pt x="117" y="598"/>
                  </a:lnTo>
                  <a:lnTo>
                    <a:pt x="117" y="598"/>
                  </a:lnTo>
                  <a:lnTo>
                    <a:pt x="299" y="494"/>
                  </a:lnTo>
                  <a:lnTo>
                    <a:pt x="494" y="598"/>
                  </a:lnTo>
                  <a:lnTo>
                    <a:pt x="494" y="598"/>
                  </a:lnTo>
                  <a:lnTo>
                    <a:pt x="455" y="390"/>
                  </a:lnTo>
                  <a:lnTo>
                    <a:pt x="610" y="234"/>
                  </a:lnTo>
                  <a:lnTo>
                    <a:pt x="403" y="208"/>
                  </a:lnTo>
                  <a:lnTo>
                    <a:pt x="2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7"/>
            <p:cNvSpPr/>
            <p:nvPr/>
          </p:nvSpPr>
          <p:spPr>
            <a:xfrm rot="-989229">
              <a:off x="839547" y="4459037"/>
              <a:ext cx="33948" cy="32534"/>
            </a:xfrm>
            <a:custGeom>
              <a:rect b="b" l="l" r="r" t="t"/>
              <a:pathLst>
                <a:path extrusionOk="0" h="598" w="624">
                  <a:moveTo>
                    <a:pt x="312" y="0"/>
                  </a:moveTo>
                  <a:lnTo>
                    <a:pt x="221" y="208"/>
                  </a:lnTo>
                  <a:lnTo>
                    <a:pt x="1" y="234"/>
                  </a:lnTo>
                  <a:lnTo>
                    <a:pt x="156" y="390"/>
                  </a:lnTo>
                  <a:lnTo>
                    <a:pt x="118" y="598"/>
                  </a:lnTo>
                  <a:lnTo>
                    <a:pt x="312" y="494"/>
                  </a:lnTo>
                  <a:lnTo>
                    <a:pt x="507" y="598"/>
                  </a:lnTo>
                  <a:lnTo>
                    <a:pt x="507" y="598"/>
                  </a:lnTo>
                  <a:lnTo>
                    <a:pt x="468" y="390"/>
                  </a:lnTo>
                  <a:lnTo>
                    <a:pt x="624" y="234"/>
                  </a:lnTo>
                  <a:lnTo>
                    <a:pt x="403" y="208"/>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7"/>
            <p:cNvSpPr/>
            <p:nvPr/>
          </p:nvSpPr>
          <p:spPr>
            <a:xfrm rot="-989229">
              <a:off x="894442" y="4442893"/>
              <a:ext cx="33241" cy="32534"/>
            </a:xfrm>
            <a:custGeom>
              <a:rect b="b" l="l" r="r" t="t"/>
              <a:pathLst>
                <a:path extrusionOk="0" h="598" w="611">
                  <a:moveTo>
                    <a:pt x="312" y="0"/>
                  </a:moveTo>
                  <a:lnTo>
                    <a:pt x="208" y="208"/>
                  </a:lnTo>
                  <a:lnTo>
                    <a:pt x="0" y="234"/>
                  </a:lnTo>
                  <a:lnTo>
                    <a:pt x="156" y="390"/>
                  </a:lnTo>
                  <a:lnTo>
                    <a:pt x="117" y="598"/>
                  </a:lnTo>
                  <a:lnTo>
                    <a:pt x="312" y="494"/>
                  </a:lnTo>
                  <a:lnTo>
                    <a:pt x="493" y="598"/>
                  </a:lnTo>
                  <a:lnTo>
                    <a:pt x="467" y="390"/>
                  </a:lnTo>
                  <a:lnTo>
                    <a:pt x="610" y="234"/>
                  </a:lnTo>
                  <a:lnTo>
                    <a:pt x="402" y="208"/>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7"/>
            <p:cNvSpPr/>
            <p:nvPr/>
          </p:nvSpPr>
          <p:spPr>
            <a:xfrm rot="-989229">
              <a:off x="948577" y="4426765"/>
              <a:ext cx="33948" cy="32534"/>
            </a:xfrm>
            <a:custGeom>
              <a:rect b="b" l="l" r="r" t="t"/>
              <a:pathLst>
                <a:path extrusionOk="0" h="598" w="624">
                  <a:moveTo>
                    <a:pt x="312" y="0"/>
                  </a:moveTo>
                  <a:lnTo>
                    <a:pt x="221" y="208"/>
                  </a:lnTo>
                  <a:lnTo>
                    <a:pt x="0" y="234"/>
                  </a:lnTo>
                  <a:lnTo>
                    <a:pt x="156" y="390"/>
                  </a:lnTo>
                  <a:lnTo>
                    <a:pt x="117" y="598"/>
                  </a:lnTo>
                  <a:lnTo>
                    <a:pt x="312" y="494"/>
                  </a:lnTo>
                  <a:lnTo>
                    <a:pt x="507" y="598"/>
                  </a:lnTo>
                  <a:lnTo>
                    <a:pt x="507" y="598"/>
                  </a:lnTo>
                  <a:lnTo>
                    <a:pt x="468" y="390"/>
                  </a:lnTo>
                  <a:lnTo>
                    <a:pt x="623" y="234"/>
                  </a:lnTo>
                  <a:lnTo>
                    <a:pt x="416" y="208"/>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7"/>
            <p:cNvSpPr/>
            <p:nvPr/>
          </p:nvSpPr>
          <p:spPr>
            <a:xfrm rot="-989229">
              <a:off x="1003420" y="4410637"/>
              <a:ext cx="33241" cy="32534"/>
            </a:xfrm>
            <a:custGeom>
              <a:rect b="b" l="l" r="r" t="t"/>
              <a:pathLst>
                <a:path extrusionOk="0" h="598" w="611">
                  <a:moveTo>
                    <a:pt x="312" y="0"/>
                  </a:moveTo>
                  <a:lnTo>
                    <a:pt x="208" y="208"/>
                  </a:lnTo>
                  <a:lnTo>
                    <a:pt x="1" y="234"/>
                  </a:lnTo>
                  <a:lnTo>
                    <a:pt x="157" y="390"/>
                  </a:lnTo>
                  <a:lnTo>
                    <a:pt x="118" y="598"/>
                  </a:lnTo>
                  <a:lnTo>
                    <a:pt x="118" y="598"/>
                  </a:lnTo>
                  <a:lnTo>
                    <a:pt x="312" y="494"/>
                  </a:lnTo>
                  <a:lnTo>
                    <a:pt x="494" y="598"/>
                  </a:lnTo>
                  <a:lnTo>
                    <a:pt x="468" y="390"/>
                  </a:lnTo>
                  <a:lnTo>
                    <a:pt x="611" y="234"/>
                  </a:lnTo>
                  <a:lnTo>
                    <a:pt x="403" y="208"/>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7"/>
            <p:cNvSpPr/>
            <p:nvPr/>
          </p:nvSpPr>
          <p:spPr>
            <a:xfrm rot="-989229">
              <a:off x="1057608" y="4394493"/>
              <a:ext cx="33948" cy="32534"/>
            </a:xfrm>
            <a:custGeom>
              <a:rect b="b" l="l" r="r" t="t"/>
              <a:pathLst>
                <a:path extrusionOk="0" h="598" w="624">
                  <a:moveTo>
                    <a:pt x="312" y="0"/>
                  </a:moveTo>
                  <a:lnTo>
                    <a:pt x="221" y="208"/>
                  </a:lnTo>
                  <a:lnTo>
                    <a:pt x="0" y="234"/>
                  </a:lnTo>
                  <a:lnTo>
                    <a:pt x="156" y="390"/>
                  </a:lnTo>
                  <a:lnTo>
                    <a:pt x="130" y="598"/>
                  </a:lnTo>
                  <a:lnTo>
                    <a:pt x="312" y="494"/>
                  </a:lnTo>
                  <a:lnTo>
                    <a:pt x="506" y="598"/>
                  </a:lnTo>
                  <a:lnTo>
                    <a:pt x="467" y="390"/>
                  </a:lnTo>
                  <a:lnTo>
                    <a:pt x="623" y="234"/>
                  </a:lnTo>
                  <a:lnTo>
                    <a:pt x="416" y="208"/>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7"/>
            <p:cNvSpPr/>
            <p:nvPr/>
          </p:nvSpPr>
          <p:spPr>
            <a:xfrm rot="-989229">
              <a:off x="755646" y="4285004"/>
              <a:ext cx="33948" cy="32588"/>
            </a:xfrm>
            <a:custGeom>
              <a:rect b="b" l="l" r="r" t="t"/>
              <a:pathLst>
                <a:path extrusionOk="0" h="599" w="624">
                  <a:moveTo>
                    <a:pt x="312" y="1"/>
                  </a:moveTo>
                  <a:lnTo>
                    <a:pt x="221" y="196"/>
                  </a:lnTo>
                  <a:lnTo>
                    <a:pt x="1" y="235"/>
                  </a:lnTo>
                  <a:lnTo>
                    <a:pt x="156" y="377"/>
                  </a:lnTo>
                  <a:lnTo>
                    <a:pt x="117" y="598"/>
                  </a:lnTo>
                  <a:lnTo>
                    <a:pt x="312" y="494"/>
                  </a:lnTo>
                  <a:lnTo>
                    <a:pt x="507" y="598"/>
                  </a:lnTo>
                  <a:lnTo>
                    <a:pt x="468" y="377"/>
                  </a:lnTo>
                  <a:lnTo>
                    <a:pt x="624" y="235"/>
                  </a:lnTo>
                  <a:lnTo>
                    <a:pt x="403" y="196"/>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7"/>
            <p:cNvSpPr/>
            <p:nvPr/>
          </p:nvSpPr>
          <p:spPr>
            <a:xfrm rot="-989229">
              <a:off x="810488" y="4268868"/>
              <a:ext cx="33296" cy="32588"/>
            </a:xfrm>
            <a:custGeom>
              <a:rect b="b" l="l" r="r" t="t"/>
              <a:pathLst>
                <a:path extrusionOk="0" h="599" w="612">
                  <a:moveTo>
                    <a:pt x="312" y="1"/>
                  </a:moveTo>
                  <a:lnTo>
                    <a:pt x="209" y="196"/>
                  </a:lnTo>
                  <a:lnTo>
                    <a:pt x="1" y="235"/>
                  </a:lnTo>
                  <a:lnTo>
                    <a:pt x="157" y="377"/>
                  </a:lnTo>
                  <a:lnTo>
                    <a:pt x="118" y="598"/>
                  </a:lnTo>
                  <a:lnTo>
                    <a:pt x="312" y="494"/>
                  </a:lnTo>
                  <a:lnTo>
                    <a:pt x="494" y="598"/>
                  </a:lnTo>
                  <a:lnTo>
                    <a:pt x="468" y="377"/>
                  </a:lnTo>
                  <a:lnTo>
                    <a:pt x="611" y="235"/>
                  </a:lnTo>
                  <a:lnTo>
                    <a:pt x="403" y="196"/>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7"/>
            <p:cNvSpPr/>
            <p:nvPr/>
          </p:nvSpPr>
          <p:spPr>
            <a:xfrm rot="-989229">
              <a:off x="864677" y="4252732"/>
              <a:ext cx="33948" cy="32588"/>
            </a:xfrm>
            <a:custGeom>
              <a:rect b="b" l="l" r="r" t="t"/>
              <a:pathLst>
                <a:path extrusionOk="0" h="599" w="624">
                  <a:moveTo>
                    <a:pt x="312" y="1"/>
                  </a:moveTo>
                  <a:lnTo>
                    <a:pt x="221" y="196"/>
                  </a:lnTo>
                  <a:lnTo>
                    <a:pt x="0" y="235"/>
                  </a:lnTo>
                  <a:lnTo>
                    <a:pt x="156" y="377"/>
                  </a:lnTo>
                  <a:lnTo>
                    <a:pt x="117" y="598"/>
                  </a:lnTo>
                  <a:lnTo>
                    <a:pt x="312" y="494"/>
                  </a:lnTo>
                  <a:lnTo>
                    <a:pt x="507" y="598"/>
                  </a:lnTo>
                  <a:lnTo>
                    <a:pt x="468" y="377"/>
                  </a:lnTo>
                  <a:lnTo>
                    <a:pt x="623" y="235"/>
                  </a:lnTo>
                  <a:lnTo>
                    <a:pt x="416" y="196"/>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7"/>
            <p:cNvSpPr/>
            <p:nvPr/>
          </p:nvSpPr>
          <p:spPr>
            <a:xfrm rot="-989229">
              <a:off x="919505" y="4236504"/>
              <a:ext cx="33948" cy="32588"/>
            </a:xfrm>
            <a:custGeom>
              <a:rect b="b" l="l" r="r" t="t"/>
              <a:pathLst>
                <a:path extrusionOk="0" h="599" w="624">
                  <a:moveTo>
                    <a:pt x="312" y="1"/>
                  </a:moveTo>
                  <a:lnTo>
                    <a:pt x="208" y="196"/>
                  </a:lnTo>
                  <a:lnTo>
                    <a:pt x="1" y="235"/>
                  </a:lnTo>
                  <a:lnTo>
                    <a:pt x="156" y="377"/>
                  </a:lnTo>
                  <a:lnTo>
                    <a:pt x="118" y="598"/>
                  </a:lnTo>
                  <a:lnTo>
                    <a:pt x="312" y="494"/>
                  </a:lnTo>
                  <a:lnTo>
                    <a:pt x="494" y="598"/>
                  </a:lnTo>
                  <a:lnTo>
                    <a:pt x="468" y="377"/>
                  </a:lnTo>
                  <a:lnTo>
                    <a:pt x="624" y="235"/>
                  </a:lnTo>
                  <a:lnTo>
                    <a:pt x="403" y="196"/>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7"/>
            <p:cNvSpPr/>
            <p:nvPr/>
          </p:nvSpPr>
          <p:spPr>
            <a:xfrm rot="-989229">
              <a:off x="973707" y="4220461"/>
              <a:ext cx="33948" cy="32588"/>
            </a:xfrm>
            <a:custGeom>
              <a:rect b="b" l="l" r="r" t="t"/>
              <a:pathLst>
                <a:path extrusionOk="0" h="599" w="624">
                  <a:moveTo>
                    <a:pt x="312" y="1"/>
                  </a:moveTo>
                  <a:lnTo>
                    <a:pt x="221" y="196"/>
                  </a:lnTo>
                  <a:lnTo>
                    <a:pt x="0" y="235"/>
                  </a:lnTo>
                  <a:lnTo>
                    <a:pt x="156" y="377"/>
                  </a:lnTo>
                  <a:lnTo>
                    <a:pt x="130" y="598"/>
                  </a:lnTo>
                  <a:lnTo>
                    <a:pt x="312" y="494"/>
                  </a:lnTo>
                  <a:lnTo>
                    <a:pt x="506" y="598"/>
                  </a:lnTo>
                  <a:lnTo>
                    <a:pt x="467" y="377"/>
                  </a:lnTo>
                  <a:lnTo>
                    <a:pt x="623" y="235"/>
                  </a:lnTo>
                  <a:lnTo>
                    <a:pt x="415" y="196"/>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7"/>
            <p:cNvSpPr/>
            <p:nvPr/>
          </p:nvSpPr>
          <p:spPr>
            <a:xfrm rot="-989229">
              <a:off x="802247" y="4442828"/>
              <a:ext cx="33948" cy="31827"/>
            </a:xfrm>
            <a:custGeom>
              <a:rect b="b" l="l" r="r" t="t"/>
              <a:pathLst>
                <a:path extrusionOk="0" h="585" w="624">
                  <a:moveTo>
                    <a:pt x="312" y="0"/>
                  </a:moveTo>
                  <a:lnTo>
                    <a:pt x="221" y="195"/>
                  </a:lnTo>
                  <a:lnTo>
                    <a:pt x="1" y="221"/>
                  </a:lnTo>
                  <a:lnTo>
                    <a:pt x="156" y="377"/>
                  </a:lnTo>
                  <a:lnTo>
                    <a:pt x="117" y="584"/>
                  </a:lnTo>
                  <a:lnTo>
                    <a:pt x="117" y="584"/>
                  </a:lnTo>
                  <a:lnTo>
                    <a:pt x="312" y="493"/>
                  </a:lnTo>
                  <a:lnTo>
                    <a:pt x="507" y="584"/>
                  </a:lnTo>
                  <a:lnTo>
                    <a:pt x="507" y="584"/>
                  </a:lnTo>
                  <a:lnTo>
                    <a:pt x="468" y="377"/>
                  </a:lnTo>
                  <a:lnTo>
                    <a:pt x="624"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7"/>
            <p:cNvSpPr/>
            <p:nvPr/>
          </p:nvSpPr>
          <p:spPr>
            <a:xfrm rot="-989229">
              <a:off x="857089" y="4426692"/>
              <a:ext cx="33296" cy="31827"/>
            </a:xfrm>
            <a:custGeom>
              <a:rect b="b" l="l" r="r" t="t"/>
              <a:pathLst>
                <a:path extrusionOk="0" h="585" w="612">
                  <a:moveTo>
                    <a:pt x="312" y="0"/>
                  </a:moveTo>
                  <a:lnTo>
                    <a:pt x="209" y="195"/>
                  </a:lnTo>
                  <a:lnTo>
                    <a:pt x="1" y="221"/>
                  </a:lnTo>
                  <a:lnTo>
                    <a:pt x="157" y="377"/>
                  </a:lnTo>
                  <a:lnTo>
                    <a:pt x="118" y="584"/>
                  </a:lnTo>
                  <a:lnTo>
                    <a:pt x="118" y="584"/>
                  </a:lnTo>
                  <a:lnTo>
                    <a:pt x="312" y="493"/>
                  </a:lnTo>
                  <a:lnTo>
                    <a:pt x="494" y="584"/>
                  </a:lnTo>
                  <a:lnTo>
                    <a:pt x="468" y="377"/>
                  </a:lnTo>
                  <a:lnTo>
                    <a:pt x="611"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7"/>
            <p:cNvSpPr/>
            <p:nvPr/>
          </p:nvSpPr>
          <p:spPr>
            <a:xfrm rot="-989229">
              <a:off x="911278" y="4410556"/>
              <a:ext cx="33948" cy="31827"/>
            </a:xfrm>
            <a:custGeom>
              <a:rect b="b" l="l" r="r" t="t"/>
              <a:pathLst>
                <a:path extrusionOk="0" h="585" w="624">
                  <a:moveTo>
                    <a:pt x="312" y="0"/>
                  </a:moveTo>
                  <a:lnTo>
                    <a:pt x="221" y="195"/>
                  </a:lnTo>
                  <a:lnTo>
                    <a:pt x="0" y="221"/>
                  </a:lnTo>
                  <a:lnTo>
                    <a:pt x="156" y="377"/>
                  </a:lnTo>
                  <a:lnTo>
                    <a:pt x="117" y="584"/>
                  </a:lnTo>
                  <a:lnTo>
                    <a:pt x="117" y="584"/>
                  </a:lnTo>
                  <a:lnTo>
                    <a:pt x="312" y="493"/>
                  </a:lnTo>
                  <a:lnTo>
                    <a:pt x="507" y="584"/>
                  </a:lnTo>
                  <a:lnTo>
                    <a:pt x="507" y="584"/>
                  </a:lnTo>
                  <a:lnTo>
                    <a:pt x="468" y="377"/>
                  </a:lnTo>
                  <a:lnTo>
                    <a:pt x="623" y="221"/>
                  </a:lnTo>
                  <a:lnTo>
                    <a:pt x="416"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7"/>
            <p:cNvSpPr/>
            <p:nvPr/>
          </p:nvSpPr>
          <p:spPr>
            <a:xfrm rot="-989229">
              <a:off x="966106" y="4394327"/>
              <a:ext cx="33948" cy="31827"/>
            </a:xfrm>
            <a:custGeom>
              <a:rect b="b" l="l" r="r" t="t"/>
              <a:pathLst>
                <a:path extrusionOk="0" h="585" w="624">
                  <a:moveTo>
                    <a:pt x="312" y="0"/>
                  </a:moveTo>
                  <a:lnTo>
                    <a:pt x="208" y="195"/>
                  </a:lnTo>
                  <a:lnTo>
                    <a:pt x="1" y="221"/>
                  </a:lnTo>
                  <a:lnTo>
                    <a:pt x="156" y="377"/>
                  </a:lnTo>
                  <a:lnTo>
                    <a:pt x="118" y="584"/>
                  </a:lnTo>
                  <a:lnTo>
                    <a:pt x="118" y="584"/>
                  </a:lnTo>
                  <a:lnTo>
                    <a:pt x="312" y="493"/>
                  </a:lnTo>
                  <a:lnTo>
                    <a:pt x="494" y="584"/>
                  </a:lnTo>
                  <a:lnTo>
                    <a:pt x="468" y="377"/>
                  </a:lnTo>
                  <a:lnTo>
                    <a:pt x="624"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7"/>
            <p:cNvSpPr/>
            <p:nvPr/>
          </p:nvSpPr>
          <p:spPr>
            <a:xfrm rot="-989229">
              <a:off x="1020308" y="4378284"/>
              <a:ext cx="33948" cy="31827"/>
            </a:xfrm>
            <a:custGeom>
              <a:rect b="b" l="l" r="r" t="t"/>
              <a:pathLst>
                <a:path extrusionOk="0" h="585" w="624">
                  <a:moveTo>
                    <a:pt x="312" y="0"/>
                  </a:moveTo>
                  <a:lnTo>
                    <a:pt x="221" y="195"/>
                  </a:lnTo>
                  <a:lnTo>
                    <a:pt x="0" y="221"/>
                  </a:lnTo>
                  <a:lnTo>
                    <a:pt x="156" y="377"/>
                  </a:lnTo>
                  <a:lnTo>
                    <a:pt x="130" y="584"/>
                  </a:lnTo>
                  <a:lnTo>
                    <a:pt x="312" y="493"/>
                  </a:lnTo>
                  <a:lnTo>
                    <a:pt x="506" y="584"/>
                  </a:lnTo>
                  <a:lnTo>
                    <a:pt x="506" y="584"/>
                  </a:lnTo>
                  <a:lnTo>
                    <a:pt x="467" y="377"/>
                  </a:lnTo>
                  <a:lnTo>
                    <a:pt x="623" y="221"/>
                  </a:lnTo>
                  <a:lnTo>
                    <a:pt x="415"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rot="-989229">
              <a:off x="786806" y="4390660"/>
              <a:ext cx="33948" cy="31827"/>
            </a:xfrm>
            <a:custGeom>
              <a:rect b="b" l="l" r="r" t="t"/>
              <a:pathLst>
                <a:path extrusionOk="0" h="585" w="624">
                  <a:moveTo>
                    <a:pt x="312" y="1"/>
                  </a:moveTo>
                  <a:lnTo>
                    <a:pt x="221" y="183"/>
                  </a:lnTo>
                  <a:lnTo>
                    <a:pt x="1" y="221"/>
                  </a:lnTo>
                  <a:lnTo>
                    <a:pt x="156" y="364"/>
                  </a:lnTo>
                  <a:lnTo>
                    <a:pt x="117" y="585"/>
                  </a:lnTo>
                  <a:lnTo>
                    <a:pt x="312" y="481"/>
                  </a:lnTo>
                  <a:lnTo>
                    <a:pt x="507" y="585"/>
                  </a:lnTo>
                  <a:lnTo>
                    <a:pt x="468" y="364"/>
                  </a:lnTo>
                  <a:lnTo>
                    <a:pt x="624" y="221"/>
                  </a:lnTo>
                  <a:lnTo>
                    <a:pt x="403" y="183"/>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7"/>
            <p:cNvSpPr/>
            <p:nvPr/>
          </p:nvSpPr>
          <p:spPr>
            <a:xfrm rot="-989229">
              <a:off x="841648" y="4374524"/>
              <a:ext cx="33296" cy="31827"/>
            </a:xfrm>
            <a:custGeom>
              <a:rect b="b" l="l" r="r" t="t"/>
              <a:pathLst>
                <a:path extrusionOk="0" h="585" w="612">
                  <a:moveTo>
                    <a:pt x="312" y="1"/>
                  </a:moveTo>
                  <a:lnTo>
                    <a:pt x="209" y="183"/>
                  </a:lnTo>
                  <a:lnTo>
                    <a:pt x="1" y="221"/>
                  </a:lnTo>
                  <a:lnTo>
                    <a:pt x="157" y="364"/>
                  </a:lnTo>
                  <a:lnTo>
                    <a:pt x="118" y="585"/>
                  </a:lnTo>
                  <a:lnTo>
                    <a:pt x="312" y="481"/>
                  </a:lnTo>
                  <a:lnTo>
                    <a:pt x="494" y="585"/>
                  </a:lnTo>
                  <a:lnTo>
                    <a:pt x="494" y="585"/>
                  </a:lnTo>
                  <a:lnTo>
                    <a:pt x="468" y="364"/>
                  </a:lnTo>
                  <a:lnTo>
                    <a:pt x="611" y="221"/>
                  </a:lnTo>
                  <a:lnTo>
                    <a:pt x="403" y="183"/>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7"/>
            <p:cNvSpPr/>
            <p:nvPr/>
          </p:nvSpPr>
          <p:spPr>
            <a:xfrm rot="-989229">
              <a:off x="895837" y="4358388"/>
              <a:ext cx="33948" cy="31827"/>
            </a:xfrm>
            <a:custGeom>
              <a:rect b="b" l="l" r="r" t="t"/>
              <a:pathLst>
                <a:path extrusionOk="0" h="585" w="624">
                  <a:moveTo>
                    <a:pt x="312" y="1"/>
                  </a:moveTo>
                  <a:lnTo>
                    <a:pt x="221" y="183"/>
                  </a:lnTo>
                  <a:lnTo>
                    <a:pt x="0" y="221"/>
                  </a:lnTo>
                  <a:lnTo>
                    <a:pt x="156" y="364"/>
                  </a:lnTo>
                  <a:lnTo>
                    <a:pt x="117" y="585"/>
                  </a:lnTo>
                  <a:lnTo>
                    <a:pt x="312" y="481"/>
                  </a:lnTo>
                  <a:lnTo>
                    <a:pt x="507" y="585"/>
                  </a:lnTo>
                  <a:lnTo>
                    <a:pt x="468" y="364"/>
                  </a:lnTo>
                  <a:lnTo>
                    <a:pt x="623" y="221"/>
                  </a:lnTo>
                  <a:lnTo>
                    <a:pt x="416" y="183"/>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7"/>
            <p:cNvSpPr/>
            <p:nvPr/>
          </p:nvSpPr>
          <p:spPr>
            <a:xfrm rot="-989229">
              <a:off x="950665" y="4342159"/>
              <a:ext cx="33948" cy="31827"/>
            </a:xfrm>
            <a:custGeom>
              <a:rect b="b" l="l" r="r" t="t"/>
              <a:pathLst>
                <a:path extrusionOk="0" h="585" w="624">
                  <a:moveTo>
                    <a:pt x="312" y="1"/>
                  </a:moveTo>
                  <a:lnTo>
                    <a:pt x="208" y="183"/>
                  </a:lnTo>
                  <a:lnTo>
                    <a:pt x="1" y="221"/>
                  </a:lnTo>
                  <a:lnTo>
                    <a:pt x="156" y="364"/>
                  </a:lnTo>
                  <a:lnTo>
                    <a:pt x="118" y="585"/>
                  </a:lnTo>
                  <a:lnTo>
                    <a:pt x="312" y="481"/>
                  </a:lnTo>
                  <a:lnTo>
                    <a:pt x="494" y="585"/>
                  </a:lnTo>
                  <a:lnTo>
                    <a:pt x="468" y="364"/>
                  </a:lnTo>
                  <a:lnTo>
                    <a:pt x="624" y="221"/>
                  </a:lnTo>
                  <a:lnTo>
                    <a:pt x="403" y="183"/>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7"/>
            <p:cNvSpPr/>
            <p:nvPr/>
          </p:nvSpPr>
          <p:spPr>
            <a:xfrm rot="-989229">
              <a:off x="1004867" y="4326116"/>
              <a:ext cx="33948" cy="31827"/>
            </a:xfrm>
            <a:custGeom>
              <a:rect b="b" l="l" r="r" t="t"/>
              <a:pathLst>
                <a:path extrusionOk="0" h="585" w="624">
                  <a:moveTo>
                    <a:pt x="312" y="1"/>
                  </a:moveTo>
                  <a:lnTo>
                    <a:pt x="221" y="183"/>
                  </a:lnTo>
                  <a:lnTo>
                    <a:pt x="0" y="221"/>
                  </a:lnTo>
                  <a:lnTo>
                    <a:pt x="156" y="364"/>
                  </a:lnTo>
                  <a:lnTo>
                    <a:pt x="130" y="585"/>
                  </a:lnTo>
                  <a:lnTo>
                    <a:pt x="312" y="481"/>
                  </a:lnTo>
                  <a:lnTo>
                    <a:pt x="506" y="585"/>
                  </a:lnTo>
                  <a:lnTo>
                    <a:pt x="467" y="364"/>
                  </a:lnTo>
                  <a:lnTo>
                    <a:pt x="623" y="221"/>
                  </a:lnTo>
                  <a:lnTo>
                    <a:pt x="415" y="183"/>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7"/>
            <p:cNvSpPr/>
            <p:nvPr/>
          </p:nvSpPr>
          <p:spPr>
            <a:xfrm rot="-989229">
              <a:off x="771179" y="4337866"/>
              <a:ext cx="33948" cy="31827"/>
            </a:xfrm>
            <a:custGeom>
              <a:rect b="b" l="l" r="r" t="t"/>
              <a:pathLst>
                <a:path extrusionOk="0" h="585" w="624">
                  <a:moveTo>
                    <a:pt x="312" y="0"/>
                  </a:moveTo>
                  <a:lnTo>
                    <a:pt x="221" y="195"/>
                  </a:lnTo>
                  <a:lnTo>
                    <a:pt x="1" y="221"/>
                  </a:lnTo>
                  <a:lnTo>
                    <a:pt x="156" y="377"/>
                  </a:lnTo>
                  <a:lnTo>
                    <a:pt x="117" y="584"/>
                  </a:lnTo>
                  <a:lnTo>
                    <a:pt x="312" y="494"/>
                  </a:lnTo>
                  <a:lnTo>
                    <a:pt x="507" y="584"/>
                  </a:lnTo>
                  <a:lnTo>
                    <a:pt x="468" y="377"/>
                  </a:lnTo>
                  <a:lnTo>
                    <a:pt x="624"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7"/>
            <p:cNvSpPr/>
            <p:nvPr/>
          </p:nvSpPr>
          <p:spPr>
            <a:xfrm rot="-989229">
              <a:off x="826021" y="4321730"/>
              <a:ext cx="33296" cy="31827"/>
            </a:xfrm>
            <a:custGeom>
              <a:rect b="b" l="l" r="r" t="t"/>
              <a:pathLst>
                <a:path extrusionOk="0" h="585" w="612">
                  <a:moveTo>
                    <a:pt x="312" y="0"/>
                  </a:moveTo>
                  <a:lnTo>
                    <a:pt x="209" y="195"/>
                  </a:lnTo>
                  <a:lnTo>
                    <a:pt x="1" y="221"/>
                  </a:lnTo>
                  <a:lnTo>
                    <a:pt x="157" y="377"/>
                  </a:lnTo>
                  <a:lnTo>
                    <a:pt x="118" y="584"/>
                  </a:lnTo>
                  <a:lnTo>
                    <a:pt x="312" y="494"/>
                  </a:lnTo>
                  <a:lnTo>
                    <a:pt x="494" y="584"/>
                  </a:lnTo>
                  <a:lnTo>
                    <a:pt x="494" y="584"/>
                  </a:lnTo>
                  <a:lnTo>
                    <a:pt x="468" y="377"/>
                  </a:lnTo>
                  <a:lnTo>
                    <a:pt x="611"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7"/>
            <p:cNvSpPr/>
            <p:nvPr/>
          </p:nvSpPr>
          <p:spPr>
            <a:xfrm rot="-989229">
              <a:off x="880210" y="4305594"/>
              <a:ext cx="33948" cy="31827"/>
            </a:xfrm>
            <a:custGeom>
              <a:rect b="b" l="l" r="r" t="t"/>
              <a:pathLst>
                <a:path extrusionOk="0" h="585" w="624">
                  <a:moveTo>
                    <a:pt x="312" y="0"/>
                  </a:moveTo>
                  <a:lnTo>
                    <a:pt x="221" y="195"/>
                  </a:lnTo>
                  <a:lnTo>
                    <a:pt x="0" y="221"/>
                  </a:lnTo>
                  <a:lnTo>
                    <a:pt x="156" y="377"/>
                  </a:lnTo>
                  <a:lnTo>
                    <a:pt x="117" y="584"/>
                  </a:lnTo>
                  <a:lnTo>
                    <a:pt x="312" y="494"/>
                  </a:lnTo>
                  <a:lnTo>
                    <a:pt x="507" y="584"/>
                  </a:lnTo>
                  <a:lnTo>
                    <a:pt x="468" y="377"/>
                  </a:lnTo>
                  <a:lnTo>
                    <a:pt x="623" y="221"/>
                  </a:lnTo>
                  <a:lnTo>
                    <a:pt x="416"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7"/>
            <p:cNvSpPr/>
            <p:nvPr/>
          </p:nvSpPr>
          <p:spPr>
            <a:xfrm rot="-989229">
              <a:off x="935039" y="4289366"/>
              <a:ext cx="33948" cy="31827"/>
            </a:xfrm>
            <a:custGeom>
              <a:rect b="b" l="l" r="r" t="t"/>
              <a:pathLst>
                <a:path extrusionOk="0" h="585" w="624">
                  <a:moveTo>
                    <a:pt x="312" y="0"/>
                  </a:moveTo>
                  <a:lnTo>
                    <a:pt x="208" y="195"/>
                  </a:lnTo>
                  <a:lnTo>
                    <a:pt x="1" y="221"/>
                  </a:lnTo>
                  <a:lnTo>
                    <a:pt x="156" y="377"/>
                  </a:lnTo>
                  <a:lnTo>
                    <a:pt x="118" y="584"/>
                  </a:lnTo>
                  <a:lnTo>
                    <a:pt x="312" y="494"/>
                  </a:lnTo>
                  <a:lnTo>
                    <a:pt x="494" y="584"/>
                  </a:lnTo>
                  <a:lnTo>
                    <a:pt x="494" y="584"/>
                  </a:lnTo>
                  <a:lnTo>
                    <a:pt x="468" y="377"/>
                  </a:lnTo>
                  <a:lnTo>
                    <a:pt x="624" y="221"/>
                  </a:lnTo>
                  <a:lnTo>
                    <a:pt x="403"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7"/>
            <p:cNvSpPr/>
            <p:nvPr/>
          </p:nvSpPr>
          <p:spPr>
            <a:xfrm rot="-989229">
              <a:off x="989241" y="4273322"/>
              <a:ext cx="33948" cy="31827"/>
            </a:xfrm>
            <a:custGeom>
              <a:rect b="b" l="l" r="r" t="t"/>
              <a:pathLst>
                <a:path extrusionOk="0" h="585" w="624">
                  <a:moveTo>
                    <a:pt x="312" y="0"/>
                  </a:moveTo>
                  <a:lnTo>
                    <a:pt x="221" y="195"/>
                  </a:lnTo>
                  <a:lnTo>
                    <a:pt x="0" y="221"/>
                  </a:lnTo>
                  <a:lnTo>
                    <a:pt x="156" y="377"/>
                  </a:lnTo>
                  <a:lnTo>
                    <a:pt x="130" y="584"/>
                  </a:lnTo>
                  <a:lnTo>
                    <a:pt x="130" y="584"/>
                  </a:lnTo>
                  <a:lnTo>
                    <a:pt x="312" y="494"/>
                  </a:lnTo>
                  <a:lnTo>
                    <a:pt x="506" y="584"/>
                  </a:lnTo>
                  <a:lnTo>
                    <a:pt x="467" y="377"/>
                  </a:lnTo>
                  <a:lnTo>
                    <a:pt x="623" y="221"/>
                  </a:lnTo>
                  <a:lnTo>
                    <a:pt x="415" y="195"/>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46"/>
          <p:cNvSpPr txBox="1"/>
          <p:nvPr>
            <p:ph idx="6" type="ctrTitle"/>
          </p:nvPr>
        </p:nvSpPr>
        <p:spPr>
          <a:xfrm>
            <a:off x="3348393" y="3157825"/>
            <a:ext cx="2174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Chicago Pride</a:t>
            </a:r>
            <a:endParaRPr b="1" sz="2000"/>
          </a:p>
        </p:txBody>
      </p:sp>
      <p:sp>
        <p:nvSpPr>
          <p:cNvPr id="755" name="Google Shape;755;p46"/>
          <p:cNvSpPr txBox="1"/>
          <p:nvPr>
            <p:ph idx="7" type="subTitle"/>
          </p:nvPr>
        </p:nvSpPr>
        <p:spPr>
          <a:xfrm>
            <a:off x="3123675" y="3500175"/>
            <a:ext cx="2549400" cy="185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The city of Chicago has many moving parts. It would not run without the hard work of those working in public service. Also - the city itself is pretty great!</a:t>
            </a:r>
            <a:endParaRPr sz="1600">
              <a:solidFill>
                <a:srgbClr val="000000"/>
              </a:solidFill>
            </a:endParaRPr>
          </a:p>
        </p:txBody>
      </p:sp>
      <p:sp>
        <p:nvSpPr>
          <p:cNvPr id="756" name="Google Shape;756;p46"/>
          <p:cNvSpPr txBox="1"/>
          <p:nvPr>
            <p:ph idx="8" type="title"/>
          </p:nvPr>
        </p:nvSpPr>
        <p:spPr>
          <a:xfrm>
            <a:off x="2616975" y="3035743"/>
            <a:ext cx="733500" cy="5778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03</a:t>
            </a:r>
            <a:endParaRPr/>
          </a:p>
        </p:txBody>
      </p:sp>
      <p:sp>
        <p:nvSpPr>
          <p:cNvPr id="757" name="Google Shape;757;p46"/>
          <p:cNvSpPr txBox="1"/>
          <p:nvPr>
            <p:ph idx="15" type="ctrTitle"/>
          </p:nvPr>
        </p:nvSpPr>
        <p:spPr>
          <a:xfrm>
            <a:off x="713225" y="431300"/>
            <a:ext cx="7717500" cy="5778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solidFill>
                  <a:schemeClr val="dk2"/>
                </a:solidFill>
              </a:rPr>
              <a:t>Key Takeaways </a:t>
            </a:r>
            <a:endParaRPr>
              <a:solidFill>
                <a:schemeClr val="dk2"/>
              </a:solidFill>
            </a:endParaRPr>
          </a:p>
        </p:txBody>
      </p:sp>
      <p:sp>
        <p:nvSpPr>
          <p:cNvPr id="758" name="Google Shape;758;p46"/>
          <p:cNvSpPr txBox="1"/>
          <p:nvPr>
            <p:ph type="ctrTitle"/>
          </p:nvPr>
        </p:nvSpPr>
        <p:spPr>
          <a:xfrm>
            <a:off x="835050" y="1160625"/>
            <a:ext cx="2585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Teamwork Matters</a:t>
            </a:r>
            <a:endParaRPr b="1" sz="2000"/>
          </a:p>
        </p:txBody>
      </p:sp>
      <p:sp>
        <p:nvSpPr>
          <p:cNvPr id="759" name="Google Shape;759;p46"/>
          <p:cNvSpPr txBox="1"/>
          <p:nvPr>
            <p:ph idx="1" type="subTitle"/>
          </p:nvPr>
        </p:nvSpPr>
        <p:spPr>
          <a:xfrm>
            <a:off x="834950" y="1578265"/>
            <a:ext cx="2174400" cy="111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The 49th Ward Office works efficiently and </a:t>
            </a:r>
            <a:r>
              <a:rPr lang="en" sz="1600">
                <a:solidFill>
                  <a:srgbClr val="000000"/>
                </a:solidFill>
              </a:rPr>
              <a:t>effectively</a:t>
            </a:r>
            <a:r>
              <a:rPr lang="en" sz="1600">
                <a:solidFill>
                  <a:srgbClr val="000000"/>
                </a:solidFill>
              </a:rPr>
              <a:t> because the staff works together. </a:t>
            </a:r>
            <a:endParaRPr sz="1600">
              <a:solidFill>
                <a:srgbClr val="000000"/>
              </a:solidFill>
            </a:endParaRPr>
          </a:p>
        </p:txBody>
      </p:sp>
      <p:sp>
        <p:nvSpPr>
          <p:cNvPr id="760" name="Google Shape;760;p46"/>
          <p:cNvSpPr txBox="1"/>
          <p:nvPr>
            <p:ph idx="2" type="title"/>
          </p:nvPr>
        </p:nvSpPr>
        <p:spPr>
          <a:xfrm>
            <a:off x="103625" y="1037457"/>
            <a:ext cx="733500" cy="5778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01</a:t>
            </a:r>
            <a:endParaRPr/>
          </a:p>
        </p:txBody>
      </p:sp>
      <p:sp>
        <p:nvSpPr>
          <p:cNvPr id="761" name="Google Shape;761;p46"/>
          <p:cNvSpPr txBox="1"/>
          <p:nvPr>
            <p:ph idx="3" type="ctrTitle"/>
          </p:nvPr>
        </p:nvSpPr>
        <p:spPr>
          <a:xfrm>
            <a:off x="4120149" y="1157125"/>
            <a:ext cx="43731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Brush Off Negativity</a:t>
            </a:r>
            <a:endParaRPr b="1" sz="2000"/>
          </a:p>
        </p:txBody>
      </p:sp>
      <p:sp>
        <p:nvSpPr>
          <p:cNvPr id="762" name="Google Shape;762;p46"/>
          <p:cNvSpPr txBox="1"/>
          <p:nvPr>
            <p:ph idx="4" type="subTitle"/>
          </p:nvPr>
        </p:nvSpPr>
        <p:spPr>
          <a:xfrm>
            <a:off x="3969175" y="1575625"/>
            <a:ext cx="2916300" cy="142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The office often hears the most from those who criticize the work we do. Just because those select few are the loudest does not mean our work goes without appreciate. Government service matters. </a:t>
            </a:r>
            <a:endParaRPr sz="1600">
              <a:solidFill>
                <a:srgbClr val="000000"/>
              </a:solidFill>
            </a:endParaRPr>
          </a:p>
        </p:txBody>
      </p:sp>
      <p:sp>
        <p:nvSpPr>
          <p:cNvPr id="763" name="Google Shape;763;p46"/>
          <p:cNvSpPr txBox="1"/>
          <p:nvPr>
            <p:ph idx="5" type="title"/>
          </p:nvPr>
        </p:nvSpPr>
        <p:spPr>
          <a:xfrm>
            <a:off x="3389413" y="1038866"/>
            <a:ext cx="733500" cy="576300"/>
          </a:xfrm>
          <a:prstGeom prst="rect">
            <a:avLst/>
          </a:prstGeom>
        </p:spPr>
        <p:txBody>
          <a:bodyPr anchorCtr="0" anchor="t" bIns="91425" lIns="91425" spcFirstLastPara="1" rIns="91425" wrap="square" tIns="0">
            <a:noAutofit/>
          </a:bodyPr>
          <a:lstStyle/>
          <a:p>
            <a:pPr indent="0" lvl="0" marL="0" rtl="0" algn="r">
              <a:spcBef>
                <a:spcPts val="0"/>
              </a:spcBef>
              <a:spcAft>
                <a:spcPts val="0"/>
              </a:spcAft>
              <a:buNone/>
            </a:pPr>
            <a:r>
              <a:rPr lang="en"/>
              <a:t>02</a:t>
            </a:r>
            <a:endParaRPr/>
          </a:p>
        </p:txBody>
      </p:sp>
      <p:sp>
        <p:nvSpPr>
          <p:cNvPr id="764" name="Google Shape;764;p46"/>
          <p:cNvSpPr txBox="1"/>
          <p:nvPr>
            <p:ph idx="9" type="ctrTitle"/>
          </p:nvPr>
        </p:nvSpPr>
        <p:spPr>
          <a:xfrm>
            <a:off x="6256334" y="3081625"/>
            <a:ext cx="2174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Vote</a:t>
            </a:r>
            <a:r>
              <a:rPr b="1" lang="en"/>
              <a:t>!</a:t>
            </a:r>
            <a:endParaRPr b="1"/>
          </a:p>
        </p:txBody>
      </p:sp>
      <p:sp>
        <p:nvSpPr>
          <p:cNvPr id="765" name="Google Shape;765;p46"/>
          <p:cNvSpPr txBox="1"/>
          <p:nvPr>
            <p:ph idx="13" type="subTitle"/>
          </p:nvPr>
        </p:nvSpPr>
        <p:spPr>
          <a:xfrm>
            <a:off x="6256300" y="3505475"/>
            <a:ext cx="2174400" cy="12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rPr>
              <a:t>Aldermen make a huge difference both locally and in City Council. It’s important to pick who you want to represent you. </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766" name="Google Shape;766;p46"/>
          <p:cNvSpPr txBox="1"/>
          <p:nvPr>
            <p:ph idx="14" type="title"/>
          </p:nvPr>
        </p:nvSpPr>
        <p:spPr>
          <a:xfrm>
            <a:off x="5522800" y="3035743"/>
            <a:ext cx="733500" cy="577800"/>
          </a:xfrm>
          <a:prstGeom prst="rect">
            <a:avLst/>
          </a:prstGeom>
        </p:spPr>
        <p:txBody>
          <a:bodyPr anchorCtr="0" anchor="t" bIns="91425" lIns="91425" spcFirstLastPara="1" rIns="91425" wrap="square" tIns="0">
            <a:noAutofit/>
          </a:bodyPr>
          <a:lstStyle/>
          <a:p>
            <a:pPr indent="0" lvl="0" marL="0" rtl="0" algn="r">
              <a:spcBef>
                <a:spcPts val="0"/>
              </a:spcBef>
              <a:spcAft>
                <a:spcPts val="0"/>
              </a:spcAft>
              <a:buNone/>
            </a:pPr>
            <a:r>
              <a:rPr lang="en"/>
              <a:t>04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47"/>
          <p:cNvSpPr txBox="1"/>
          <p:nvPr>
            <p:ph type="title"/>
          </p:nvPr>
        </p:nvSpPr>
        <p:spPr>
          <a:xfrm>
            <a:off x="2916875" y="3519908"/>
            <a:ext cx="3310200" cy="48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2"/>
                </a:solidFill>
              </a:rPr>
              <a:t>—Margaret Mead</a:t>
            </a:r>
            <a:endParaRPr>
              <a:solidFill>
                <a:schemeClr val="dk2"/>
              </a:solidFill>
            </a:endParaRPr>
          </a:p>
        </p:txBody>
      </p:sp>
      <p:sp>
        <p:nvSpPr>
          <p:cNvPr id="772" name="Google Shape;772;p47"/>
          <p:cNvSpPr txBox="1"/>
          <p:nvPr>
            <p:ph idx="1" type="subTitle"/>
          </p:nvPr>
        </p:nvSpPr>
        <p:spPr>
          <a:xfrm>
            <a:off x="2238125" y="1149800"/>
            <a:ext cx="4667700" cy="192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“Never doubt that a small group of thoughtful, committed citizens can change the world; indeed, it's the only thing that ever has.”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8"/>
          <p:cNvSpPr txBox="1"/>
          <p:nvPr>
            <p:ph type="title"/>
          </p:nvPr>
        </p:nvSpPr>
        <p:spPr>
          <a:xfrm>
            <a:off x="2144100" y="1780682"/>
            <a:ext cx="4971000" cy="90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solidFill>
                  <a:schemeClr val="dk2"/>
                </a:solidFill>
              </a:rPr>
              <a:t>Thank You!</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8"/>
          <p:cNvSpPr txBox="1"/>
          <p:nvPr>
            <p:ph type="title"/>
          </p:nvPr>
        </p:nvSpPr>
        <p:spPr>
          <a:xfrm>
            <a:off x="712350" y="429768"/>
            <a:ext cx="7719300" cy="5727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solidFill>
                  <a:schemeClr val="dk2"/>
                </a:solidFill>
              </a:rPr>
              <a:t>Background</a:t>
            </a:r>
            <a:endParaRPr>
              <a:solidFill>
                <a:schemeClr val="dk2"/>
              </a:solidFill>
            </a:endParaRPr>
          </a:p>
        </p:txBody>
      </p:sp>
      <p:sp>
        <p:nvSpPr>
          <p:cNvPr id="691" name="Google Shape;691;p38"/>
          <p:cNvSpPr txBox="1"/>
          <p:nvPr>
            <p:ph idx="1" type="subTitle"/>
          </p:nvPr>
        </p:nvSpPr>
        <p:spPr>
          <a:xfrm>
            <a:off x="709875" y="1059000"/>
            <a:ext cx="7719300" cy="3734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 sz="2000">
                <a:solidFill>
                  <a:srgbClr val="000000"/>
                </a:solidFill>
              </a:rPr>
              <a:t>Aldermen are elected members in City C</a:t>
            </a:r>
            <a:r>
              <a:rPr lang="en" sz="2000">
                <a:solidFill>
                  <a:srgbClr val="000000"/>
                </a:solidFill>
              </a:rPr>
              <a:t>ouncil, Chicago’s legislative branch,</a:t>
            </a:r>
            <a:r>
              <a:rPr lang="en" sz="2000">
                <a:solidFill>
                  <a:srgbClr val="000000"/>
                </a:solidFill>
              </a:rPr>
              <a:t> who serve for 4 years.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Chicago has 50 elected aldermen who each represent a district (or ward) in the city.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Council is called into session to consider ordinances, orders, and resolutions whose subject matters can vary from code changes to environmental protections.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In addition to legislation, alders take a variety ward-specific requests - whether its infrastructure improvements or development proposals. </a:t>
            </a:r>
            <a:endParaRPr sz="2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9"/>
          <p:cNvSpPr txBox="1"/>
          <p:nvPr>
            <p:ph type="ctrTitle"/>
          </p:nvPr>
        </p:nvSpPr>
        <p:spPr>
          <a:xfrm>
            <a:off x="5349550" y="899075"/>
            <a:ext cx="3349500" cy="6309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The 49th Ward</a:t>
            </a:r>
            <a:endParaRPr/>
          </a:p>
        </p:txBody>
      </p:sp>
      <p:pic>
        <p:nvPicPr>
          <p:cNvPr id="697" name="Google Shape;697;p39"/>
          <p:cNvPicPr preferRelativeResize="0"/>
          <p:nvPr/>
        </p:nvPicPr>
        <p:blipFill>
          <a:blip r:embed="rId3">
            <a:alphaModFix/>
          </a:blip>
          <a:stretch>
            <a:fillRect/>
          </a:stretch>
        </p:blipFill>
        <p:spPr>
          <a:xfrm>
            <a:off x="7275" y="0"/>
            <a:ext cx="4928364" cy="5143499"/>
          </a:xfrm>
          <a:prstGeom prst="rect">
            <a:avLst/>
          </a:prstGeom>
          <a:noFill/>
          <a:ln>
            <a:noFill/>
          </a:ln>
        </p:spPr>
      </p:pic>
      <p:sp>
        <p:nvSpPr>
          <p:cNvPr id="698" name="Google Shape;698;p39"/>
          <p:cNvSpPr txBox="1"/>
          <p:nvPr/>
        </p:nvSpPr>
        <p:spPr>
          <a:xfrm>
            <a:off x="5109550" y="1758800"/>
            <a:ext cx="3921300" cy="2113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Comprised of Rogers Park and parts of West Ridge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Bordered by Evanston to the north and Edgewater to the south</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Represented by Alderwoman Maria Hadden</a:t>
            </a:r>
            <a:endParaRPr sz="2000">
              <a:latin typeface="EB Garamond"/>
              <a:ea typeface="EB Garamond"/>
              <a:cs typeface="EB Garamond"/>
              <a:sym typeface="EB Garamond"/>
            </a:endParaRPr>
          </a:p>
          <a:p>
            <a:pPr indent="0" lvl="0" marL="457200" rtl="0" algn="l">
              <a:lnSpc>
                <a:spcPct val="115000"/>
              </a:lnSpc>
              <a:spcBef>
                <a:spcPts val="0"/>
              </a:spcBef>
              <a:spcAft>
                <a:spcPts val="0"/>
              </a:spcAft>
              <a:buNone/>
            </a:pPr>
            <a:r>
              <a:t/>
            </a:r>
            <a:endParaRPr sz="2000">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0"/>
          <p:cNvSpPr txBox="1"/>
          <p:nvPr>
            <p:ph idx="4294967295" type="ctrTitle"/>
          </p:nvPr>
        </p:nvSpPr>
        <p:spPr>
          <a:xfrm>
            <a:off x="873400" y="260625"/>
            <a:ext cx="4088400" cy="8883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solidFill>
                  <a:schemeClr val="dk2"/>
                </a:solidFill>
              </a:rPr>
              <a:t>Alderwoman Hadden</a:t>
            </a:r>
            <a:endParaRPr>
              <a:solidFill>
                <a:schemeClr val="dk2"/>
              </a:solidFill>
            </a:endParaRPr>
          </a:p>
        </p:txBody>
      </p:sp>
      <p:sp>
        <p:nvSpPr>
          <p:cNvPr id="704" name="Google Shape;704;p40"/>
          <p:cNvSpPr txBox="1"/>
          <p:nvPr/>
        </p:nvSpPr>
        <p:spPr>
          <a:xfrm>
            <a:off x="169750" y="920875"/>
            <a:ext cx="5710200" cy="4184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EB Garamond"/>
              <a:buChar char="●"/>
            </a:pPr>
            <a:r>
              <a:rPr lang="en" sz="2000">
                <a:latin typeface="EB Garamond"/>
                <a:ea typeface="EB Garamond"/>
                <a:cs typeface="EB Garamond"/>
                <a:sym typeface="EB Garamond"/>
              </a:rPr>
              <a:t>Ald. Hadden</a:t>
            </a:r>
            <a:r>
              <a:rPr lang="en" sz="2000">
                <a:latin typeface="EB Garamond"/>
                <a:ea typeface="EB Garamond"/>
                <a:cs typeface="EB Garamond"/>
                <a:sym typeface="EB Garamond"/>
              </a:rPr>
              <a:t> graduated from The Ohio State University with a B.A. in International Peace and Conflict Studies before she moved to Chicago.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1"/>
              </a:buClr>
              <a:buSzPts val="2000"/>
              <a:buFont typeface="EB Garamond"/>
              <a:buChar char="●"/>
            </a:pPr>
            <a:r>
              <a:rPr lang="en" sz="2000">
                <a:latin typeface="EB Garamond"/>
                <a:ea typeface="EB Garamond"/>
                <a:cs typeface="EB Garamond"/>
                <a:sym typeface="EB Garamond"/>
              </a:rPr>
              <a:t>She is the</a:t>
            </a:r>
            <a:r>
              <a:rPr lang="en" sz="2000">
                <a:latin typeface="EB Garamond"/>
                <a:ea typeface="EB Garamond"/>
                <a:cs typeface="EB Garamond"/>
                <a:sym typeface="EB Garamond"/>
              </a:rPr>
              <a:t> first Black, queer woman elected to Chicago City Council.</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1"/>
              </a:buClr>
              <a:buSzPts val="2000"/>
              <a:buFont typeface="EB Garamond"/>
              <a:buChar char="●"/>
            </a:pPr>
            <a:r>
              <a:rPr lang="en" sz="2000">
                <a:latin typeface="EB Garamond"/>
                <a:ea typeface="EB Garamond"/>
                <a:cs typeface="EB Garamond"/>
                <a:sym typeface="EB Garamond"/>
              </a:rPr>
              <a:t>Before becoming Alderwoman, she was the Executive Director of Our City Our Voice, a national nonprofit organization she founded to enable communities and local governments across the country to redesign democracy for more empowered and equitable participation. </a:t>
            </a:r>
            <a:endParaRPr sz="2000">
              <a:latin typeface="EB Garamond"/>
              <a:ea typeface="EB Garamond"/>
              <a:cs typeface="EB Garamond"/>
              <a:sym typeface="EB Garamond"/>
            </a:endParaRPr>
          </a:p>
        </p:txBody>
      </p:sp>
      <p:pic>
        <p:nvPicPr>
          <p:cNvPr id="705" name="Google Shape;705;p40"/>
          <p:cNvPicPr preferRelativeResize="0"/>
          <p:nvPr/>
        </p:nvPicPr>
        <p:blipFill>
          <a:blip r:embed="rId3">
            <a:alphaModFix/>
          </a:blip>
          <a:stretch>
            <a:fillRect/>
          </a:stretch>
        </p:blipFill>
        <p:spPr>
          <a:xfrm>
            <a:off x="5746075" y="0"/>
            <a:ext cx="3423151"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1"/>
          <p:cNvSpPr txBox="1"/>
          <p:nvPr>
            <p:ph idx="6" type="ctrTitle"/>
          </p:nvPr>
        </p:nvSpPr>
        <p:spPr>
          <a:xfrm>
            <a:off x="3348393" y="2853025"/>
            <a:ext cx="2174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Federal Issues</a:t>
            </a:r>
            <a:endParaRPr>
              <a:solidFill>
                <a:srgbClr val="000000"/>
              </a:solidFill>
            </a:endParaRPr>
          </a:p>
        </p:txBody>
      </p:sp>
      <p:sp>
        <p:nvSpPr>
          <p:cNvPr id="711" name="Google Shape;711;p41"/>
          <p:cNvSpPr txBox="1"/>
          <p:nvPr>
            <p:ph idx="7" type="subTitle"/>
          </p:nvPr>
        </p:nvSpPr>
        <p:spPr>
          <a:xfrm>
            <a:off x="3348375" y="3271576"/>
            <a:ext cx="2174400" cy="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Federal issues can range from lost USPS packages to immigration questions. While we cannot help with these issues, we can connect them to the right party. </a:t>
            </a:r>
            <a:endParaRPr sz="1600"/>
          </a:p>
        </p:txBody>
      </p:sp>
      <p:sp>
        <p:nvSpPr>
          <p:cNvPr id="712" name="Google Shape;712;p41"/>
          <p:cNvSpPr txBox="1"/>
          <p:nvPr>
            <p:ph idx="8" type="title"/>
          </p:nvPr>
        </p:nvSpPr>
        <p:spPr>
          <a:xfrm>
            <a:off x="2616975" y="2730943"/>
            <a:ext cx="733500" cy="5778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03</a:t>
            </a:r>
            <a:endParaRPr/>
          </a:p>
        </p:txBody>
      </p:sp>
      <p:sp>
        <p:nvSpPr>
          <p:cNvPr id="713" name="Google Shape;713;p41"/>
          <p:cNvSpPr txBox="1"/>
          <p:nvPr>
            <p:ph idx="15" type="ctrTitle"/>
          </p:nvPr>
        </p:nvSpPr>
        <p:spPr>
          <a:xfrm>
            <a:off x="713225" y="431300"/>
            <a:ext cx="7717500" cy="5778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Issues We See</a:t>
            </a:r>
            <a:endParaRPr/>
          </a:p>
        </p:txBody>
      </p:sp>
      <p:sp>
        <p:nvSpPr>
          <p:cNvPr id="714" name="Google Shape;714;p41"/>
          <p:cNvSpPr txBox="1"/>
          <p:nvPr>
            <p:ph type="ctrTitle"/>
          </p:nvPr>
        </p:nvSpPr>
        <p:spPr>
          <a:xfrm>
            <a:off x="1444650" y="1008232"/>
            <a:ext cx="2174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Infrastructure</a:t>
            </a:r>
            <a:endParaRPr>
              <a:solidFill>
                <a:srgbClr val="000000"/>
              </a:solidFill>
            </a:endParaRPr>
          </a:p>
        </p:txBody>
      </p:sp>
      <p:sp>
        <p:nvSpPr>
          <p:cNvPr id="715" name="Google Shape;715;p41"/>
          <p:cNvSpPr txBox="1"/>
          <p:nvPr>
            <p:ph idx="1" type="subTitle"/>
          </p:nvPr>
        </p:nvSpPr>
        <p:spPr>
          <a:xfrm>
            <a:off x="1444550" y="1425866"/>
            <a:ext cx="2174400" cy="10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These issues can range from potholes to cracked sidewalks to blocked sewers. </a:t>
            </a:r>
            <a:endParaRPr sz="1600"/>
          </a:p>
        </p:txBody>
      </p:sp>
      <p:sp>
        <p:nvSpPr>
          <p:cNvPr id="716" name="Google Shape;716;p41"/>
          <p:cNvSpPr txBox="1"/>
          <p:nvPr>
            <p:ph idx="2" type="title"/>
          </p:nvPr>
        </p:nvSpPr>
        <p:spPr>
          <a:xfrm>
            <a:off x="713225" y="885057"/>
            <a:ext cx="733500" cy="5778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01</a:t>
            </a:r>
            <a:endParaRPr/>
          </a:p>
        </p:txBody>
      </p:sp>
      <p:sp>
        <p:nvSpPr>
          <p:cNvPr id="717" name="Google Shape;717;p41"/>
          <p:cNvSpPr txBox="1"/>
          <p:nvPr>
            <p:ph idx="3" type="ctrTitle"/>
          </p:nvPr>
        </p:nvSpPr>
        <p:spPr>
          <a:xfrm>
            <a:off x="4348751" y="1004725"/>
            <a:ext cx="2174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Housing</a:t>
            </a:r>
            <a:endParaRPr>
              <a:solidFill>
                <a:srgbClr val="000000"/>
              </a:solidFill>
            </a:endParaRPr>
          </a:p>
        </p:txBody>
      </p:sp>
      <p:sp>
        <p:nvSpPr>
          <p:cNvPr id="718" name="Google Shape;718;p41"/>
          <p:cNvSpPr txBox="1"/>
          <p:nvPr>
            <p:ph idx="4" type="subTitle"/>
          </p:nvPr>
        </p:nvSpPr>
        <p:spPr>
          <a:xfrm>
            <a:off x="4348725" y="1423225"/>
            <a:ext cx="2174400" cy="12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Housing issues can include neighbor disputes, troubles with management companies, and inquires about affording housing.</a:t>
            </a:r>
            <a:endParaRPr sz="1600"/>
          </a:p>
        </p:txBody>
      </p:sp>
      <p:sp>
        <p:nvSpPr>
          <p:cNvPr id="719" name="Google Shape;719;p41"/>
          <p:cNvSpPr txBox="1"/>
          <p:nvPr>
            <p:ph idx="5" type="title"/>
          </p:nvPr>
        </p:nvSpPr>
        <p:spPr>
          <a:xfrm>
            <a:off x="3618013" y="886466"/>
            <a:ext cx="733500" cy="576300"/>
          </a:xfrm>
          <a:prstGeom prst="rect">
            <a:avLst/>
          </a:prstGeom>
        </p:spPr>
        <p:txBody>
          <a:bodyPr anchorCtr="0" anchor="t" bIns="91425" lIns="91425" spcFirstLastPara="1" rIns="91425" wrap="square" tIns="0">
            <a:noAutofit/>
          </a:bodyPr>
          <a:lstStyle/>
          <a:p>
            <a:pPr indent="0" lvl="0" marL="0" rtl="0" algn="r">
              <a:spcBef>
                <a:spcPts val="0"/>
              </a:spcBef>
              <a:spcAft>
                <a:spcPts val="0"/>
              </a:spcAft>
              <a:buNone/>
            </a:pPr>
            <a:r>
              <a:rPr lang="en"/>
              <a:t>02</a:t>
            </a:r>
            <a:endParaRPr/>
          </a:p>
        </p:txBody>
      </p:sp>
      <p:sp>
        <p:nvSpPr>
          <p:cNvPr id="720" name="Google Shape;720;p41"/>
          <p:cNvSpPr txBox="1"/>
          <p:nvPr>
            <p:ph idx="9" type="ctrTitle"/>
          </p:nvPr>
        </p:nvSpPr>
        <p:spPr>
          <a:xfrm>
            <a:off x="6256334" y="2853025"/>
            <a:ext cx="2174400" cy="4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Resources</a:t>
            </a:r>
            <a:endParaRPr>
              <a:solidFill>
                <a:srgbClr val="000000"/>
              </a:solidFill>
            </a:endParaRPr>
          </a:p>
        </p:txBody>
      </p:sp>
      <p:sp>
        <p:nvSpPr>
          <p:cNvPr id="721" name="Google Shape;721;p41"/>
          <p:cNvSpPr txBox="1"/>
          <p:nvPr>
            <p:ph idx="13" type="subTitle"/>
          </p:nvPr>
        </p:nvSpPr>
        <p:spPr>
          <a:xfrm>
            <a:off x="6256300" y="3276874"/>
            <a:ext cx="2174400" cy="12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We connect constituents to a wide </a:t>
            </a:r>
            <a:r>
              <a:rPr lang="en" sz="1600"/>
              <a:t>variety</a:t>
            </a:r>
            <a:r>
              <a:rPr lang="en" sz="1600"/>
              <a:t> of resources - mental health help, food banks, legal resources etc. </a:t>
            </a:r>
            <a:endParaRPr sz="1600"/>
          </a:p>
          <a:p>
            <a:pPr indent="0" lvl="0" marL="0" rtl="0" algn="l">
              <a:spcBef>
                <a:spcPts val="0"/>
              </a:spcBef>
              <a:spcAft>
                <a:spcPts val="0"/>
              </a:spcAft>
              <a:buNone/>
            </a:pPr>
            <a:r>
              <a:t/>
            </a:r>
            <a:endParaRPr sz="1600"/>
          </a:p>
        </p:txBody>
      </p:sp>
      <p:sp>
        <p:nvSpPr>
          <p:cNvPr id="722" name="Google Shape;722;p41"/>
          <p:cNvSpPr txBox="1"/>
          <p:nvPr>
            <p:ph idx="14" type="title"/>
          </p:nvPr>
        </p:nvSpPr>
        <p:spPr>
          <a:xfrm>
            <a:off x="5522800" y="2730943"/>
            <a:ext cx="733500" cy="577800"/>
          </a:xfrm>
          <a:prstGeom prst="rect">
            <a:avLst/>
          </a:prstGeom>
        </p:spPr>
        <p:txBody>
          <a:bodyPr anchorCtr="0" anchor="t" bIns="91425" lIns="91425" spcFirstLastPara="1" rIns="91425" wrap="square" tIns="0">
            <a:noAutofit/>
          </a:bodyPr>
          <a:lstStyle/>
          <a:p>
            <a:pPr indent="0" lvl="0" marL="0" rtl="0" algn="r">
              <a:spcBef>
                <a:spcPts val="0"/>
              </a:spcBef>
              <a:spcAft>
                <a:spcPts val="0"/>
              </a:spcAft>
              <a:buNone/>
            </a:pPr>
            <a:r>
              <a:rPr lang="en"/>
              <a:t>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42"/>
          <p:cNvSpPr txBox="1"/>
          <p:nvPr>
            <p:ph type="title"/>
          </p:nvPr>
        </p:nvSpPr>
        <p:spPr>
          <a:xfrm>
            <a:off x="712350" y="429768"/>
            <a:ext cx="7719300" cy="5727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solidFill>
                  <a:schemeClr val="dk2"/>
                </a:solidFill>
              </a:rPr>
              <a:t>My Role </a:t>
            </a:r>
            <a:endParaRPr>
              <a:solidFill>
                <a:schemeClr val="dk2"/>
              </a:solidFill>
            </a:endParaRPr>
          </a:p>
        </p:txBody>
      </p:sp>
      <p:sp>
        <p:nvSpPr>
          <p:cNvPr id="728" name="Google Shape;728;p42"/>
          <p:cNvSpPr txBox="1"/>
          <p:nvPr>
            <p:ph idx="1" type="subTitle"/>
          </p:nvPr>
        </p:nvSpPr>
        <p:spPr>
          <a:xfrm>
            <a:off x="709875" y="1440000"/>
            <a:ext cx="7719300" cy="35496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 sz="2000">
                <a:solidFill>
                  <a:srgbClr val="000000"/>
                </a:solidFill>
              </a:rPr>
              <a:t>I </a:t>
            </a:r>
            <a:r>
              <a:rPr lang="en" sz="2000">
                <a:solidFill>
                  <a:srgbClr val="000000"/>
                </a:solidFill>
              </a:rPr>
              <a:t>primarily</a:t>
            </a:r>
            <a:r>
              <a:rPr lang="en" sz="2000">
                <a:solidFill>
                  <a:srgbClr val="000000"/>
                </a:solidFill>
              </a:rPr>
              <a:t> work the front desk - answering phone calls and helping anyone who stops by the office in person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Submit 311 service requests on behalf of constituents</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Maintain multiple spreadsheet logs to track a variety of issues</a:t>
            </a:r>
            <a:endParaRPr sz="2000">
              <a:solidFill>
                <a:srgbClr val="000000"/>
              </a:solidFill>
            </a:endParaRPr>
          </a:p>
          <a:p>
            <a:pPr indent="-355600" lvl="1" marL="914400" rtl="0" algn="l">
              <a:lnSpc>
                <a:spcPct val="115000"/>
              </a:lnSpc>
              <a:spcBef>
                <a:spcPts val="0"/>
              </a:spcBef>
              <a:spcAft>
                <a:spcPts val="0"/>
              </a:spcAft>
              <a:buClr>
                <a:srgbClr val="000000"/>
              </a:buClr>
              <a:buSzPts val="2000"/>
              <a:buChar char="○"/>
            </a:pPr>
            <a:r>
              <a:rPr lang="en" sz="2000">
                <a:solidFill>
                  <a:srgbClr val="000000"/>
                </a:solidFill>
              </a:rPr>
              <a:t>Daily permits in the ward, water billing issues, etc.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Work on projects that help the office run smoother/issues get resolved faster</a:t>
            </a:r>
            <a:endParaRPr sz="2000">
              <a:solidFill>
                <a:srgbClr val="000000"/>
              </a:solidFill>
            </a:endParaRPr>
          </a:p>
          <a:p>
            <a:pPr indent="0" lvl="0" marL="0" rtl="0" algn="l">
              <a:lnSpc>
                <a:spcPct val="115000"/>
              </a:lnSpc>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43"/>
          <p:cNvSpPr txBox="1"/>
          <p:nvPr>
            <p:ph type="title"/>
          </p:nvPr>
        </p:nvSpPr>
        <p:spPr>
          <a:xfrm>
            <a:off x="252125" y="379875"/>
            <a:ext cx="4814700" cy="5727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Project Example </a:t>
            </a:r>
            <a:endParaRPr/>
          </a:p>
        </p:txBody>
      </p:sp>
      <p:sp>
        <p:nvSpPr>
          <p:cNvPr id="734" name="Google Shape;734;p43"/>
          <p:cNvSpPr txBox="1"/>
          <p:nvPr>
            <p:ph idx="1" type="subTitle"/>
          </p:nvPr>
        </p:nvSpPr>
        <p:spPr>
          <a:xfrm>
            <a:off x="732175" y="1542050"/>
            <a:ext cx="3714000" cy="19386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Char char="●"/>
            </a:pPr>
            <a:r>
              <a:rPr lang="en" sz="2000">
                <a:solidFill>
                  <a:srgbClr val="000000"/>
                </a:solidFill>
              </a:rPr>
              <a:t>Organizing/reviewing community feedback for 2 potential businesses in the area </a:t>
            </a:r>
            <a:endParaRPr sz="2000">
              <a:solidFill>
                <a:srgbClr val="000000"/>
              </a:solidFill>
            </a:endParaRPr>
          </a:p>
          <a:p>
            <a:pPr indent="-355600" lvl="0" marL="457200" rtl="0" algn="l">
              <a:lnSpc>
                <a:spcPct val="115000"/>
              </a:lnSpc>
              <a:spcBef>
                <a:spcPts val="0"/>
              </a:spcBef>
              <a:spcAft>
                <a:spcPts val="0"/>
              </a:spcAft>
              <a:buClr>
                <a:schemeClr val="dk2"/>
              </a:buClr>
              <a:buSzPts val="2000"/>
              <a:buChar char="●"/>
            </a:pPr>
            <a:r>
              <a:rPr lang="en" sz="2000">
                <a:solidFill>
                  <a:srgbClr val="000000"/>
                </a:solidFill>
              </a:rPr>
              <a:t>Creating an infographic with the information </a:t>
            </a:r>
            <a:endParaRPr sz="2000">
              <a:solidFill>
                <a:srgbClr val="000000"/>
              </a:solidFill>
            </a:endParaRPr>
          </a:p>
          <a:p>
            <a:pPr indent="0" lvl="0" marL="0" rtl="0" algn="l">
              <a:lnSpc>
                <a:spcPct val="115000"/>
              </a:lnSpc>
              <a:spcBef>
                <a:spcPts val="0"/>
              </a:spcBef>
              <a:spcAft>
                <a:spcPts val="0"/>
              </a:spcAft>
              <a:buNone/>
            </a:pPr>
            <a:r>
              <a:t/>
            </a:r>
            <a:endParaRPr sz="2000">
              <a:solidFill>
                <a:srgbClr val="000000"/>
              </a:solidFill>
            </a:endParaRPr>
          </a:p>
          <a:p>
            <a:pPr indent="0" lvl="0" marL="0" rtl="0" algn="l">
              <a:lnSpc>
                <a:spcPct val="115000"/>
              </a:lnSpc>
              <a:spcBef>
                <a:spcPts val="0"/>
              </a:spcBef>
              <a:spcAft>
                <a:spcPts val="1200"/>
              </a:spcAft>
              <a:buNone/>
            </a:pPr>
            <a:r>
              <a:t/>
            </a:r>
            <a:endParaRPr sz="2000"/>
          </a:p>
        </p:txBody>
      </p:sp>
      <p:pic>
        <p:nvPicPr>
          <p:cNvPr id="735" name="Google Shape;735;p43"/>
          <p:cNvPicPr preferRelativeResize="0"/>
          <p:nvPr/>
        </p:nvPicPr>
        <p:blipFill>
          <a:blip r:embed="rId3">
            <a:alphaModFix/>
          </a:blip>
          <a:stretch>
            <a:fillRect/>
          </a:stretch>
        </p:blipFill>
        <p:spPr>
          <a:xfrm>
            <a:off x="6470007" y="0"/>
            <a:ext cx="2058437"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4"/>
          <p:cNvSpPr txBox="1"/>
          <p:nvPr>
            <p:ph type="title"/>
          </p:nvPr>
        </p:nvSpPr>
        <p:spPr>
          <a:xfrm>
            <a:off x="712350" y="429768"/>
            <a:ext cx="7719300" cy="5727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solidFill>
                  <a:schemeClr val="dk2"/>
                </a:solidFill>
              </a:rPr>
              <a:t>What Made This Semester Unique </a:t>
            </a:r>
            <a:endParaRPr>
              <a:solidFill>
                <a:schemeClr val="dk2"/>
              </a:solidFill>
            </a:endParaRPr>
          </a:p>
        </p:txBody>
      </p:sp>
      <p:sp>
        <p:nvSpPr>
          <p:cNvPr id="741" name="Google Shape;741;p44"/>
          <p:cNvSpPr txBox="1"/>
          <p:nvPr>
            <p:ph idx="1" type="subTitle"/>
          </p:nvPr>
        </p:nvSpPr>
        <p:spPr>
          <a:xfrm>
            <a:off x="328875" y="1059000"/>
            <a:ext cx="7719300" cy="35496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 sz="2000">
                <a:solidFill>
                  <a:srgbClr val="000000"/>
                </a:solidFill>
              </a:rPr>
              <a:t>Election year!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We dealt with an influx of calls relating to the election.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However, we are a </a:t>
            </a:r>
            <a:r>
              <a:rPr i="1" lang="en" sz="2000">
                <a:solidFill>
                  <a:srgbClr val="000000"/>
                </a:solidFill>
              </a:rPr>
              <a:t>government </a:t>
            </a:r>
            <a:r>
              <a:rPr lang="en" sz="2000">
                <a:solidFill>
                  <a:srgbClr val="000000"/>
                </a:solidFill>
              </a:rPr>
              <a:t>office. </a:t>
            </a:r>
            <a:endParaRPr sz="2000">
              <a:solidFill>
                <a:srgbClr val="000000"/>
              </a:solidFill>
            </a:endParaRPr>
          </a:p>
          <a:p>
            <a:pPr indent="-355600" lvl="1" marL="914400" rtl="0" algn="l">
              <a:lnSpc>
                <a:spcPct val="115000"/>
              </a:lnSpc>
              <a:spcBef>
                <a:spcPts val="0"/>
              </a:spcBef>
              <a:spcAft>
                <a:spcPts val="0"/>
              </a:spcAft>
              <a:buClr>
                <a:schemeClr val="dk1"/>
              </a:buClr>
              <a:buSzPts val="2000"/>
              <a:buChar char="○"/>
            </a:pPr>
            <a:r>
              <a:rPr lang="en" sz="2000">
                <a:solidFill>
                  <a:srgbClr val="000000"/>
                </a:solidFill>
              </a:rPr>
              <a:t>Could not answer any </a:t>
            </a:r>
            <a:r>
              <a:rPr lang="en" sz="2000">
                <a:solidFill>
                  <a:srgbClr val="000000"/>
                </a:solidFill>
              </a:rPr>
              <a:t>political</a:t>
            </a:r>
            <a:r>
              <a:rPr lang="en" sz="2000">
                <a:solidFill>
                  <a:srgbClr val="000000"/>
                </a:solidFill>
              </a:rPr>
              <a:t> question </a:t>
            </a:r>
            <a:endParaRPr sz="2000">
              <a:solidFill>
                <a:srgbClr val="000000"/>
              </a:solidFill>
            </a:endParaRPr>
          </a:p>
          <a:p>
            <a:pPr indent="-355600" lvl="1" marL="914400" rtl="0" algn="l">
              <a:lnSpc>
                <a:spcPct val="115000"/>
              </a:lnSpc>
              <a:spcBef>
                <a:spcPts val="0"/>
              </a:spcBef>
              <a:spcAft>
                <a:spcPts val="0"/>
              </a:spcAft>
              <a:buClr>
                <a:schemeClr val="dk1"/>
              </a:buClr>
              <a:buSzPts val="2000"/>
              <a:buChar char="○"/>
            </a:pPr>
            <a:r>
              <a:rPr lang="en" sz="2000">
                <a:solidFill>
                  <a:srgbClr val="000000"/>
                </a:solidFill>
              </a:rPr>
              <a:t>Could answer logistical questions - polling place, how to register, etc. </a:t>
            </a:r>
            <a:endParaRPr sz="2000">
              <a:solidFill>
                <a:srgbClr val="000000"/>
              </a:solidFill>
            </a:endParaRPr>
          </a:p>
          <a:p>
            <a:pPr indent="-355600" lvl="0" marL="457200" rtl="0" algn="l">
              <a:lnSpc>
                <a:spcPct val="115000"/>
              </a:lnSpc>
              <a:spcBef>
                <a:spcPts val="0"/>
              </a:spcBef>
              <a:spcAft>
                <a:spcPts val="0"/>
              </a:spcAft>
              <a:buClr>
                <a:schemeClr val="dk1"/>
              </a:buClr>
              <a:buSzPts val="2000"/>
              <a:buChar char="●"/>
            </a:pPr>
            <a:r>
              <a:rPr lang="en" sz="2000">
                <a:solidFill>
                  <a:srgbClr val="000000"/>
                </a:solidFill>
              </a:rPr>
              <a:t>Provided me with insight about how Chicago elections work that I never would have gotten if it was not election season - both at a local level and the mayoral level.</a:t>
            </a:r>
            <a:endParaRPr sz="2000">
              <a:solidFill>
                <a:srgbClr val="000000"/>
              </a:solidFill>
            </a:endParaRPr>
          </a:p>
          <a:p>
            <a:pPr indent="0" lvl="0" marL="0" rtl="0" algn="l">
              <a:spcBef>
                <a:spcPts val="0"/>
              </a:spcBef>
              <a:spcAft>
                <a:spcPts val="1200"/>
              </a:spcAft>
              <a:buNone/>
            </a:pPr>
            <a:r>
              <a:t/>
            </a:r>
            <a:endParaRPr/>
          </a:p>
        </p:txBody>
      </p:sp>
      <p:pic>
        <p:nvPicPr>
          <p:cNvPr id="742" name="Google Shape;742;p44"/>
          <p:cNvPicPr preferRelativeResize="0"/>
          <p:nvPr/>
        </p:nvPicPr>
        <p:blipFill>
          <a:blip r:embed="rId3">
            <a:alphaModFix/>
          </a:blip>
          <a:stretch>
            <a:fillRect/>
          </a:stretch>
        </p:blipFill>
        <p:spPr>
          <a:xfrm>
            <a:off x="6600225" y="1217025"/>
            <a:ext cx="2498125" cy="129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45"/>
          <p:cNvSpPr txBox="1"/>
          <p:nvPr>
            <p:ph type="title"/>
          </p:nvPr>
        </p:nvSpPr>
        <p:spPr>
          <a:xfrm>
            <a:off x="712350" y="429768"/>
            <a:ext cx="7719300" cy="5727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What I Learned</a:t>
            </a:r>
            <a:endParaRPr/>
          </a:p>
        </p:txBody>
      </p:sp>
      <p:sp>
        <p:nvSpPr>
          <p:cNvPr id="748" name="Google Shape;748;p45"/>
          <p:cNvSpPr txBox="1"/>
          <p:nvPr/>
        </p:nvSpPr>
        <p:spPr>
          <a:xfrm>
            <a:off x="449850" y="1171300"/>
            <a:ext cx="3590400" cy="350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EB Garamond"/>
                <a:ea typeface="EB Garamond"/>
                <a:cs typeface="EB Garamond"/>
                <a:sym typeface="EB Garamond"/>
              </a:rPr>
              <a:t>Information: </a:t>
            </a:r>
            <a:endParaRPr b="1" sz="2000">
              <a:solidFill>
                <a:schemeClr val="dk1"/>
              </a:solidFill>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Different departments in the city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How work in the city gets done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More in-depth knowledge about Rogers Park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Importance of community and leadership </a:t>
            </a:r>
            <a:endParaRPr sz="2000">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2000">
              <a:latin typeface="EB Garamond"/>
              <a:ea typeface="EB Garamond"/>
              <a:cs typeface="EB Garamond"/>
              <a:sym typeface="EB Garamond"/>
            </a:endParaRPr>
          </a:p>
        </p:txBody>
      </p:sp>
      <p:sp>
        <p:nvSpPr>
          <p:cNvPr id="749" name="Google Shape;749;p45"/>
          <p:cNvSpPr txBox="1"/>
          <p:nvPr/>
        </p:nvSpPr>
        <p:spPr>
          <a:xfrm>
            <a:off x="5250450" y="1171300"/>
            <a:ext cx="3590400" cy="350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EB Garamond"/>
                <a:ea typeface="EB Garamond"/>
                <a:cs typeface="EB Garamond"/>
                <a:sym typeface="EB Garamond"/>
              </a:rPr>
              <a:t>Skills:</a:t>
            </a:r>
            <a:endParaRPr b="1" sz="2000">
              <a:solidFill>
                <a:schemeClr val="dk1"/>
              </a:solidFill>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Teamwork &amp; </a:t>
            </a:r>
            <a:r>
              <a:rPr lang="en" sz="2000">
                <a:latin typeface="EB Garamond"/>
                <a:ea typeface="EB Garamond"/>
                <a:cs typeface="EB Garamond"/>
                <a:sym typeface="EB Garamond"/>
              </a:rPr>
              <a:t>Independence</a:t>
            </a:r>
            <a:r>
              <a:rPr lang="en" sz="2000">
                <a:latin typeface="EB Garamond"/>
                <a:ea typeface="EB Garamond"/>
                <a:cs typeface="EB Garamond"/>
                <a:sym typeface="EB Garamond"/>
              </a:rPr>
              <a:t>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Communication skills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C</a:t>
            </a:r>
            <a:r>
              <a:rPr lang="en" sz="2000">
                <a:latin typeface="EB Garamond"/>
                <a:ea typeface="EB Garamond"/>
                <a:cs typeface="EB Garamond"/>
                <a:sym typeface="EB Garamond"/>
              </a:rPr>
              <a:t>ustomer service </a:t>
            </a:r>
            <a:endParaRPr sz="2000">
              <a:latin typeface="EB Garamond"/>
              <a:ea typeface="EB Garamond"/>
              <a:cs typeface="EB Garamond"/>
              <a:sym typeface="EB Garamond"/>
            </a:endParaRPr>
          </a:p>
          <a:p>
            <a:pPr indent="-355600" lvl="0" marL="457200" rtl="0" algn="l">
              <a:lnSpc>
                <a:spcPct val="115000"/>
              </a:lnSpc>
              <a:spcBef>
                <a:spcPts val="0"/>
              </a:spcBef>
              <a:spcAft>
                <a:spcPts val="0"/>
              </a:spcAft>
              <a:buClr>
                <a:schemeClr val="dk2"/>
              </a:buClr>
              <a:buSzPts val="2000"/>
              <a:buFont typeface="EB Garamond"/>
              <a:buChar char="●"/>
            </a:pPr>
            <a:r>
              <a:rPr lang="en" sz="2000">
                <a:latin typeface="EB Garamond"/>
                <a:ea typeface="EB Garamond"/>
                <a:cs typeface="EB Garamond"/>
                <a:sym typeface="EB Garamond"/>
              </a:rPr>
              <a:t>Newfound appreciation for making a change at a local level </a:t>
            </a:r>
            <a:endParaRPr sz="2000">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ctions in the US: How to Vote by Slidesgo">
  <a:themeElements>
    <a:clrScheme name="Simple Light">
      <a:dk1>
        <a:srgbClr val="3044A5"/>
      </a:dk1>
      <a:lt1>
        <a:srgbClr val="FFE5D8"/>
      </a:lt1>
      <a:dk2>
        <a:srgbClr val="CC0000"/>
      </a:dk2>
      <a:lt2>
        <a:srgbClr val="FFFFFF"/>
      </a:lt2>
      <a:accent1>
        <a:srgbClr val="A81919"/>
      </a:accent1>
      <a:accent2>
        <a:srgbClr val="4C62CF"/>
      </a:accent2>
      <a:accent3>
        <a:srgbClr val="E6B8AF"/>
      </a:accent3>
      <a:accent4>
        <a:srgbClr val="FFFFFF"/>
      </a:accent4>
      <a:accent5>
        <a:srgbClr val="FFFFFF"/>
      </a:accent5>
      <a:accent6>
        <a:srgbClr val="FFFFFF"/>
      </a:accent6>
      <a:hlink>
        <a:srgbClr val="3044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