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Bebas Neue"/>
      <p:regular r:id="rId11"/>
    </p:embeddedFont>
    <p:embeddedFont>
      <p:font typeface="Brygada 1918"/>
      <p:regular r:id="rId12"/>
      <p:bold r:id="rId13"/>
      <p:italic r:id="rId14"/>
      <p:boldItalic r:id="rId15"/>
    </p:embeddedFont>
    <p:embeddedFont>
      <p:font typeface="Albert Sans"/>
      <p:regular r:id="rId16"/>
      <p:bold r:id="rId17"/>
      <p:italic r:id="rId18"/>
      <p:boldItalic r:id="rId19"/>
    </p:embeddedFont>
    <p:embeddedFont>
      <p:font typeface="Judson"/>
      <p:regular r:id="rId20"/>
      <p:bold r:id="rId21"/>
      <p: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Judson-regular.fntdata"/><Relationship Id="rId22" Type="http://schemas.openxmlformats.org/officeDocument/2006/relationships/font" Target="fonts/Judson-italic.fntdata"/><Relationship Id="rId21" Type="http://schemas.openxmlformats.org/officeDocument/2006/relationships/font" Target="fonts/Judson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font" Target="fonts/BebasNeue-regular.fntdata"/><Relationship Id="rId10" Type="http://schemas.openxmlformats.org/officeDocument/2006/relationships/slide" Target="slides/slide6.xml"/><Relationship Id="rId13" Type="http://schemas.openxmlformats.org/officeDocument/2006/relationships/font" Target="fonts/Brygada1918-bold.fntdata"/><Relationship Id="rId12" Type="http://schemas.openxmlformats.org/officeDocument/2006/relationships/font" Target="fonts/Brygada1918-regular.fntdata"/><Relationship Id="rId15" Type="http://schemas.openxmlformats.org/officeDocument/2006/relationships/font" Target="fonts/Brygada1918-boldItalic.fntdata"/><Relationship Id="rId14" Type="http://schemas.openxmlformats.org/officeDocument/2006/relationships/font" Target="fonts/Brygada1918-italic.fntdata"/><Relationship Id="rId17" Type="http://schemas.openxmlformats.org/officeDocument/2006/relationships/font" Target="fonts/AlbertSans-bold.fntdata"/><Relationship Id="rId16" Type="http://schemas.openxmlformats.org/officeDocument/2006/relationships/font" Target="fonts/AlbertSans-regular.fntdata"/><Relationship Id="rId19" Type="http://schemas.openxmlformats.org/officeDocument/2006/relationships/font" Target="fonts/AlbertSans-boldItalic.fntdata"/><Relationship Id="rId18" Type="http://schemas.openxmlformats.org/officeDocument/2006/relationships/font" Target="fonts/AlbertSans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2e5606fd2a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22e5606fd2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2e5606fd2a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22e5606fd2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2e5606fd2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22e5606fd2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Census - redistricting with census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district incorporates more NW suburbs and less of the City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2e5606fd2a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22e5606fd2a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22e54726567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22e5472656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08950" y="204000"/>
            <a:ext cx="8726100" cy="47355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00013" rotWithShape="0" algn="bl" dir="1800000" dist="76200">
              <a:schemeClr val="dk2">
                <a:alpha val="17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 txBox="1"/>
          <p:nvPr>
            <p:ph type="ctrTitle"/>
          </p:nvPr>
        </p:nvSpPr>
        <p:spPr>
          <a:xfrm>
            <a:off x="848625" y="1232400"/>
            <a:ext cx="3777300" cy="185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848625" y="3238552"/>
            <a:ext cx="3777300" cy="409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2" name="Google Shape;12;p2"/>
          <p:cNvSpPr/>
          <p:nvPr>
            <p:ph idx="2" type="pic"/>
          </p:nvPr>
        </p:nvSpPr>
        <p:spPr>
          <a:xfrm>
            <a:off x="5086350" y="1232400"/>
            <a:ext cx="3569400" cy="3700800"/>
          </a:xfrm>
          <a:prstGeom prst="round2SameRect">
            <a:avLst>
              <a:gd fmla="val 50000" name="adj1"/>
              <a:gd fmla="val 0" name="adj2"/>
            </a:avLst>
          </a:prstGeom>
          <a:noFill/>
          <a:ln>
            <a:noFill/>
          </a:ln>
        </p:spPr>
      </p:sp>
      <p:cxnSp>
        <p:nvCxnSpPr>
          <p:cNvPr id="13" name="Google Shape;13;p2"/>
          <p:cNvCxnSpPr/>
          <p:nvPr/>
        </p:nvCxnSpPr>
        <p:spPr>
          <a:xfrm>
            <a:off x="480125" y="210450"/>
            <a:ext cx="0" cy="4722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4" name="Google Shape;14;p2"/>
          <p:cNvGrpSpPr/>
          <p:nvPr/>
        </p:nvGrpSpPr>
        <p:grpSpPr>
          <a:xfrm>
            <a:off x="8327050" y="463800"/>
            <a:ext cx="203700" cy="709688"/>
            <a:chOff x="8327050" y="463800"/>
            <a:chExt cx="203700" cy="709688"/>
          </a:xfrm>
        </p:grpSpPr>
        <p:sp>
          <p:nvSpPr>
            <p:cNvPr id="15" name="Google Shape;15;p2"/>
            <p:cNvSpPr/>
            <p:nvPr/>
          </p:nvSpPr>
          <p:spPr>
            <a:xfrm>
              <a:off x="8327050" y="463800"/>
              <a:ext cx="203700" cy="203700"/>
            </a:xfrm>
            <a:prstGeom prst="star4">
              <a:avLst>
                <a:gd fmla="val 20389" name="adj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27050" y="716794"/>
              <a:ext cx="203700" cy="203700"/>
            </a:xfrm>
            <a:prstGeom prst="star4">
              <a:avLst>
                <a:gd fmla="val 20389" name="adj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327050" y="969788"/>
              <a:ext cx="203700" cy="203700"/>
            </a:xfrm>
            <a:prstGeom prst="star4">
              <a:avLst>
                <a:gd fmla="val 20389" name="adj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1"/>
          <p:cNvSpPr/>
          <p:nvPr/>
        </p:nvSpPr>
        <p:spPr>
          <a:xfrm>
            <a:off x="208950" y="204000"/>
            <a:ext cx="8726100" cy="47355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00013" rotWithShape="0" algn="bl" dir="1800000" dist="76200">
              <a:schemeClr val="dk2">
                <a:alpha val="17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1"/>
          <p:cNvSpPr txBox="1"/>
          <p:nvPr>
            <p:ph hasCustomPrompt="1" type="title"/>
          </p:nvPr>
        </p:nvSpPr>
        <p:spPr>
          <a:xfrm>
            <a:off x="715100" y="1583825"/>
            <a:ext cx="4725900" cy="151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6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08" name="Google Shape;108;p11"/>
          <p:cNvSpPr txBox="1"/>
          <p:nvPr>
            <p:ph idx="1" type="subTitle"/>
          </p:nvPr>
        </p:nvSpPr>
        <p:spPr>
          <a:xfrm>
            <a:off x="715100" y="3094975"/>
            <a:ext cx="4725900" cy="4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1"/>
          <p:cNvSpPr/>
          <p:nvPr>
            <p:ph idx="2" type="pic"/>
          </p:nvPr>
        </p:nvSpPr>
        <p:spPr>
          <a:xfrm>
            <a:off x="5518450" y="837150"/>
            <a:ext cx="2917800" cy="3469200"/>
          </a:xfrm>
          <a:prstGeom prst="roundRect">
            <a:avLst>
              <a:gd fmla="val 38035" name="adj"/>
            </a:avLst>
          </a:prstGeom>
          <a:noFill/>
          <a:ln>
            <a:noFill/>
          </a:ln>
        </p:spPr>
      </p:sp>
      <p:cxnSp>
        <p:nvCxnSpPr>
          <p:cNvPr id="110" name="Google Shape;110;p11"/>
          <p:cNvCxnSpPr/>
          <p:nvPr/>
        </p:nvCxnSpPr>
        <p:spPr>
          <a:xfrm>
            <a:off x="480125" y="210450"/>
            <a:ext cx="0" cy="4722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2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3"/>
          <p:cNvSpPr/>
          <p:nvPr/>
        </p:nvSpPr>
        <p:spPr>
          <a:xfrm>
            <a:off x="208950" y="204000"/>
            <a:ext cx="8726100" cy="47355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00013" rotWithShape="0" algn="bl" dir="1800000" dist="76200">
              <a:schemeClr val="dk2">
                <a:alpha val="17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15" name="Google Shape;115;p13"/>
          <p:cNvSpPr txBox="1"/>
          <p:nvPr>
            <p:ph hasCustomPrompt="1" idx="2" type="title"/>
          </p:nvPr>
        </p:nvSpPr>
        <p:spPr>
          <a:xfrm>
            <a:off x="958425" y="1571524"/>
            <a:ext cx="5973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6" name="Google Shape;116;p13"/>
          <p:cNvSpPr txBox="1"/>
          <p:nvPr>
            <p:ph idx="1" type="subTitle"/>
          </p:nvPr>
        </p:nvSpPr>
        <p:spPr>
          <a:xfrm>
            <a:off x="1679675" y="1726048"/>
            <a:ext cx="23364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3"/>
          <p:cNvSpPr txBox="1"/>
          <p:nvPr>
            <p:ph hasCustomPrompt="1" idx="3" type="title"/>
          </p:nvPr>
        </p:nvSpPr>
        <p:spPr>
          <a:xfrm>
            <a:off x="958425" y="2673059"/>
            <a:ext cx="5973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8" name="Google Shape;118;p13"/>
          <p:cNvSpPr txBox="1"/>
          <p:nvPr>
            <p:ph idx="4" type="subTitle"/>
          </p:nvPr>
        </p:nvSpPr>
        <p:spPr>
          <a:xfrm>
            <a:off x="1679625" y="2830499"/>
            <a:ext cx="23364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3"/>
          <p:cNvSpPr txBox="1"/>
          <p:nvPr>
            <p:ph hasCustomPrompt="1" idx="5" type="title"/>
          </p:nvPr>
        </p:nvSpPr>
        <p:spPr>
          <a:xfrm>
            <a:off x="958425" y="3777150"/>
            <a:ext cx="5973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0" name="Google Shape;120;p13"/>
          <p:cNvSpPr txBox="1"/>
          <p:nvPr>
            <p:ph idx="6" type="subTitle"/>
          </p:nvPr>
        </p:nvSpPr>
        <p:spPr>
          <a:xfrm>
            <a:off x="1679625" y="3927175"/>
            <a:ext cx="23364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3"/>
          <p:cNvSpPr txBox="1"/>
          <p:nvPr>
            <p:ph hasCustomPrompt="1" idx="7" type="title"/>
          </p:nvPr>
        </p:nvSpPr>
        <p:spPr>
          <a:xfrm>
            <a:off x="4747550" y="1568950"/>
            <a:ext cx="5973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2" name="Google Shape;122;p13"/>
          <p:cNvSpPr txBox="1"/>
          <p:nvPr>
            <p:ph idx="8" type="subTitle"/>
          </p:nvPr>
        </p:nvSpPr>
        <p:spPr>
          <a:xfrm>
            <a:off x="5462245" y="1726048"/>
            <a:ext cx="23364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3"/>
          <p:cNvSpPr txBox="1"/>
          <p:nvPr>
            <p:ph idx="9" type="subTitle"/>
          </p:nvPr>
        </p:nvSpPr>
        <p:spPr>
          <a:xfrm>
            <a:off x="1679675" y="1384135"/>
            <a:ext cx="2336400" cy="493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Judson"/>
                <a:ea typeface="Judson"/>
                <a:cs typeface="Judson"/>
                <a:sym typeface="Judso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24" name="Google Shape;124;p13"/>
          <p:cNvSpPr txBox="1"/>
          <p:nvPr>
            <p:ph idx="13" type="subTitle"/>
          </p:nvPr>
        </p:nvSpPr>
        <p:spPr>
          <a:xfrm>
            <a:off x="1679625" y="2485073"/>
            <a:ext cx="2336400" cy="4932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Judson"/>
                <a:ea typeface="Judson"/>
                <a:cs typeface="Judson"/>
                <a:sym typeface="Judso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25" name="Google Shape;125;p13"/>
          <p:cNvSpPr txBox="1"/>
          <p:nvPr>
            <p:ph idx="14" type="subTitle"/>
          </p:nvPr>
        </p:nvSpPr>
        <p:spPr>
          <a:xfrm>
            <a:off x="1679625" y="3585000"/>
            <a:ext cx="2336400" cy="493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Judson"/>
                <a:ea typeface="Judson"/>
                <a:cs typeface="Judson"/>
                <a:sym typeface="Judso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26" name="Google Shape;126;p13"/>
          <p:cNvSpPr txBox="1"/>
          <p:nvPr>
            <p:ph idx="15" type="subTitle"/>
          </p:nvPr>
        </p:nvSpPr>
        <p:spPr>
          <a:xfrm>
            <a:off x="5462248" y="1384135"/>
            <a:ext cx="2336400" cy="493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Judson"/>
                <a:ea typeface="Judson"/>
                <a:cs typeface="Judson"/>
                <a:sym typeface="Judso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27" name="Google Shape;127;p13"/>
          <p:cNvSpPr txBox="1"/>
          <p:nvPr>
            <p:ph hasCustomPrompt="1" idx="16" type="title"/>
          </p:nvPr>
        </p:nvSpPr>
        <p:spPr>
          <a:xfrm>
            <a:off x="4747550" y="2673050"/>
            <a:ext cx="5973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/>
          <p:nvPr>
            <p:ph idx="17" type="subTitle"/>
          </p:nvPr>
        </p:nvSpPr>
        <p:spPr>
          <a:xfrm>
            <a:off x="5462250" y="2826761"/>
            <a:ext cx="23364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3"/>
          <p:cNvSpPr txBox="1"/>
          <p:nvPr>
            <p:ph idx="18" type="subTitle"/>
          </p:nvPr>
        </p:nvSpPr>
        <p:spPr>
          <a:xfrm>
            <a:off x="5462250" y="2485082"/>
            <a:ext cx="2336400" cy="4932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Judson"/>
                <a:ea typeface="Judson"/>
                <a:cs typeface="Judson"/>
                <a:sym typeface="Judso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cxnSp>
        <p:nvCxnSpPr>
          <p:cNvPr id="130" name="Google Shape;130;p13"/>
          <p:cNvCxnSpPr/>
          <p:nvPr/>
        </p:nvCxnSpPr>
        <p:spPr>
          <a:xfrm>
            <a:off x="8430025" y="212950"/>
            <a:ext cx="0" cy="4089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1" name="Google Shape;131;p13"/>
          <p:cNvCxnSpPr/>
          <p:nvPr/>
        </p:nvCxnSpPr>
        <p:spPr>
          <a:xfrm>
            <a:off x="480125" y="210450"/>
            <a:ext cx="0" cy="4722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2" name="Google Shape;132;p13"/>
          <p:cNvSpPr/>
          <p:nvPr/>
        </p:nvSpPr>
        <p:spPr>
          <a:xfrm rot="10800000">
            <a:off x="7979283" y="210454"/>
            <a:ext cx="901493" cy="450746"/>
          </a:xfrm>
          <a:custGeom>
            <a:rect b="b" l="l" r="r" t="t"/>
            <a:pathLst>
              <a:path extrusionOk="0" h="28742" w="57484">
                <a:moveTo>
                  <a:pt x="24646" y="0"/>
                </a:moveTo>
                <a:lnTo>
                  <a:pt x="24646" y="18860"/>
                </a:lnTo>
                <a:lnTo>
                  <a:pt x="11311" y="5525"/>
                </a:lnTo>
                <a:lnTo>
                  <a:pt x="5525" y="11311"/>
                </a:lnTo>
                <a:lnTo>
                  <a:pt x="18860" y="24646"/>
                </a:lnTo>
                <a:lnTo>
                  <a:pt x="0" y="24646"/>
                </a:lnTo>
                <a:lnTo>
                  <a:pt x="0" y="28742"/>
                </a:lnTo>
                <a:lnTo>
                  <a:pt x="57484" y="28742"/>
                </a:lnTo>
                <a:lnTo>
                  <a:pt x="57484" y="24646"/>
                </a:lnTo>
                <a:lnTo>
                  <a:pt x="38624" y="24646"/>
                </a:lnTo>
                <a:lnTo>
                  <a:pt x="51959" y="11311"/>
                </a:lnTo>
                <a:lnTo>
                  <a:pt x="46173" y="5525"/>
                </a:lnTo>
                <a:lnTo>
                  <a:pt x="32838" y="18860"/>
                </a:lnTo>
                <a:lnTo>
                  <a:pt x="328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2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/>
          <p:nvPr/>
        </p:nvSpPr>
        <p:spPr>
          <a:xfrm>
            <a:off x="208950" y="204000"/>
            <a:ext cx="8726100" cy="47355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00013" rotWithShape="0" algn="bl" dir="1800000" dist="76200">
              <a:schemeClr val="dk2">
                <a:alpha val="17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4"/>
          <p:cNvSpPr txBox="1"/>
          <p:nvPr>
            <p:ph type="title"/>
          </p:nvPr>
        </p:nvSpPr>
        <p:spPr>
          <a:xfrm>
            <a:off x="715100" y="2617698"/>
            <a:ext cx="4358100" cy="739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40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136" name="Google Shape;136;p14"/>
          <p:cNvSpPr txBox="1"/>
          <p:nvPr>
            <p:ph hasCustomPrompt="1" idx="2" type="title"/>
          </p:nvPr>
        </p:nvSpPr>
        <p:spPr>
          <a:xfrm>
            <a:off x="2387457" y="1549425"/>
            <a:ext cx="10092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37" name="Google Shape;137;p14"/>
          <p:cNvSpPr txBox="1"/>
          <p:nvPr>
            <p:ph idx="1" type="subTitle"/>
          </p:nvPr>
        </p:nvSpPr>
        <p:spPr>
          <a:xfrm>
            <a:off x="715100" y="3357563"/>
            <a:ext cx="4358100" cy="44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4"/>
          <p:cNvSpPr/>
          <p:nvPr>
            <p:ph idx="3" type="pic"/>
          </p:nvPr>
        </p:nvSpPr>
        <p:spPr>
          <a:xfrm>
            <a:off x="5601630" y="837150"/>
            <a:ext cx="2917800" cy="3469200"/>
          </a:xfrm>
          <a:prstGeom prst="roundRect">
            <a:avLst>
              <a:gd fmla="val 38035" name="adj"/>
            </a:avLst>
          </a:prstGeom>
          <a:noFill/>
          <a:ln>
            <a:noFill/>
          </a:ln>
        </p:spPr>
      </p:sp>
      <p:cxnSp>
        <p:nvCxnSpPr>
          <p:cNvPr id="139" name="Google Shape;139;p14"/>
          <p:cNvCxnSpPr/>
          <p:nvPr/>
        </p:nvCxnSpPr>
        <p:spPr>
          <a:xfrm rot="10800000">
            <a:off x="211350" y="4608500"/>
            <a:ext cx="87213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0" name="Google Shape;140;p14"/>
          <p:cNvCxnSpPr/>
          <p:nvPr/>
        </p:nvCxnSpPr>
        <p:spPr>
          <a:xfrm rot="10800000">
            <a:off x="211350" y="535000"/>
            <a:ext cx="87213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1" name="Google Shape;141;p14"/>
          <p:cNvSpPr/>
          <p:nvPr/>
        </p:nvSpPr>
        <p:spPr>
          <a:xfrm>
            <a:off x="7896225" y="433150"/>
            <a:ext cx="203700" cy="203700"/>
          </a:xfrm>
          <a:prstGeom prst="star4">
            <a:avLst>
              <a:gd fmla="val 20389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4"/>
          <p:cNvSpPr/>
          <p:nvPr/>
        </p:nvSpPr>
        <p:spPr>
          <a:xfrm>
            <a:off x="8133025" y="433150"/>
            <a:ext cx="203700" cy="203700"/>
          </a:xfrm>
          <a:prstGeom prst="star4">
            <a:avLst>
              <a:gd fmla="val 20389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4"/>
          <p:cNvSpPr/>
          <p:nvPr/>
        </p:nvSpPr>
        <p:spPr>
          <a:xfrm>
            <a:off x="8369825" y="433150"/>
            <a:ext cx="203700" cy="203700"/>
          </a:xfrm>
          <a:prstGeom prst="star4">
            <a:avLst>
              <a:gd fmla="val 20389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4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"/>
          <p:cNvSpPr/>
          <p:nvPr/>
        </p:nvSpPr>
        <p:spPr>
          <a:xfrm>
            <a:off x="208950" y="204000"/>
            <a:ext cx="8726100" cy="47355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00013" rotWithShape="0" algn="bl" dir="1800000" dist="76200">
              <a:schemeClr val="dk2">
                <a:alpha val="17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5"/>
          <p:cNvSpPr txBox="1"/>
          <p:nvPr>
            <p:ph type="title"/>
          </p:nvPr>
        </p:nvSpPr>
        <p:spPr>
          <a:xfrm>
            <a:off x="2392950" y="2625536"/>
            <a:ext cx="4358100" cy="739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147" name="Google Shape;147;p15"/>
          <p:cNvSpPr txBox="1"/>
          <p:nvPr>
            <p:ph hasCustomPrompt="1" idx="2" type="title"/>
          </p:nvPr>
        </p:nvSpPr>
        <p:spPr>
          <a:xfrm>
            <a:off x="4067375" y="1541613"/>
            <a:ext cx="10092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8" name="Google Shape;148;p15"/>
          <p:cNvSpPr txBox="1"/>
          <p:nvPr>
            <p:ph idx="1" type="subTitle"/>
          </p:nvPr>
        </p:nvSpPr>
        <p:spPr>
          <a:xfrm>
            <a:off x="2392950" y="3365400"/>
            <a:ext cx="4358100" cy="44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9" name="Google Shape;149;p15"/>
          <p:cNvCxnSpPr/>
          <p:nvPr/>
        </p:nvCxnSpPr>
        <p:spPr>
          <a:xfrm rot="10800000">
            <a:off x="211350" y="535000"/>
            <a:ext cx="87213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0" name="Google Shape;150;p15"/>
          <p:cNvSpPr/>
          <p:nvPr/>
        </p:nvSpPr>
        <p:spPr>
          <a:xfrm>
            <a:off x="7896225" y="433150"/>
            <a:ext cx="203700" cy="203700"/>
          </a:xfrm>
          <a:prstGeom prst="star4">
            <a:avLst>
              <a:gd fmla="val 20389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5"/>
          <p:cNvSpPr/>
          <p:nvPr/>
        </p:nvSpPr>
        <p:spPr>
          <a:xfrm>
            <a:off x="8133025" y="433150"/>
            <a:ext cx="203700" cy="203700"/>
          </a:xfrm>
          <a:prstGeom prst="star4">
            <a:avLst>
              <a:gd fmla="val 20389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5"/>
          <p:cNvSpPr/>
          <p:nvPr/>
        </p:nvSpPr>
        <p:spPr>
          <a:xfrm>
            <a:off x="8369825" y="433150"/>
            <a:ext cx="203700" cy="203700"/>
          </a:xfrm>
          <a:prstGeom prst="star4">
            <a:avLst>
              <a:gd fmla="val 20389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3" name="Google Shape;153;p15"/>
          <p:cNvCxnSpPr/>
          <p:nvPr/>
        </p:nvCxnSpPr>
        <p:spPr>
          <a:xfrm>
            <a:off x="450025" y="227525"/>
            <a:ext cx="0" cy="2460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4" name="Google Shape;154;p15"/>
          <p:cNvSpPr/>
          <p:nvPr/>
        </p:nvSpPr>
        <p:spPr>
          <a:xfrm>
            <a:off x="348174" y="2625525"/>
            <a:ext cx="203700" cy="203700"/>
          </a:xfrm>
          <a:prstGeom prst="star4">
            <a:avLst>
              <a:gd fmla="val 20389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5" name="Google Shape;155;p15"/>
          <p:cNvCxnSpPr/>
          <p:nvPr/>
        </p:nvCxnSpPr>
        <p:spPr>
          <a:xfrm>
            <a:off x="8684800" y="2475225"/>
            <a:ext cx="0" cy="2460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6" name="Google Shape;156;p15"/>
          <p:cNvSpPr/>
          <p:nvPr/>
        </p:nvSpPr>
        <p:spPr>
          <a:xfrm>
            <a:off x="8582949" y="2351425"/>
            <a:ext cx="203700" cy="203700"/>
          </a:xfrm>
          <a:prstGeom prst="star4">
            <a:avLst>
              <a:gd fmla="val 20389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6"/>
          <p:cNvSpPr/>
          <p:nvPr/>
        </p:nvSpPr>
        <p:spPr>
          <a:xfrm>
            <a:off x="208950" y="204000"/>
            <a:ext cx="8726100" cy="47355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00013" rotWithShape="0" algn="bl" dir="1800000" dist="76200">
              <a:schemeClr val="dk2">
                <a:alpha val="17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6"/>
          <p:cNvSpPr txBox="1"/>
          <p:nvPr>
            <p:ph type="title"/>
          </p:nvPr>
        </p:nvSpPr>
        <p:spPr>
          <a:xfrm>
            <a:off x="715100" y="3122950"/>
            <a:ext cx="4657800" cy="5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60" name="Google Shape;160;p16"/>
          <p:cNvSpPr txBox="1"/>
          <p:nvPr>
            <p:ph idx="1" type="subTitle"/>
          </p:nvPr>
        </p:nvSpPr>
        <p:spPr>
          <a:xfrm>
            <a:off x="715100" y="1488625"/>
            <a:ext cx="4657800" cy="168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1" name="Google Shape;161;p16"/>
          <p:cNvSpPr/>
          <p:nvPr>
            <p:ph idx="2" type="pic"/>
          </p:nvPr>
        </p:nvSpPr>
        <p:spPr>
          <a:xfrm>
            <a:off x="5518450" y="837150"/>
            <a:ext cx="2917800" cy="3469200"/>
          </a:xfrm>
          <a:prstGeom prst="roundRect">
            <a:avLst>
              <a:gd fmla="val 38035" name="adj"/>
            </a:avLst>
          </a:prstGeom>
          <a:noFill/>
          <a:ln>
            <a:noFill/>
          </a:ln>
        </p:spPr>
      </p:sp>
      <p:cxnSp>
        <p:nvCxnSpPr>
          <p:cNvPr id="162" name="Google Shape;162;p16"/>
          <p:cNvCxnSpPr/>
          <p:nvPr/>
        </p:nvCxnSpPr>
        <p:spPr>
          <a:xfrm rot="10800000">
            <a:off x="211350" y="4608500"/>
            <a:ext cx="87213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3" name="Google Shape;163;p16"/>
          <p:cNvCxnSpPr/>
          <p:nvPr/>
        </p:nvCxnSpPr>
        <p:spPr>
          <a:xfrm rot="10800000">
            <a:off x="211350" y="535000"/>
            <a:ext cx="87213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4" name="Google Shape;164;p16"/>
          <p:cNvSpPr/>
          <p:nvPr/>
        </p:nvSpPr>
        <p:spPr>
          <a:xfrm>
            <a:off x="7896225" y="433150"/>
            <a:ext cx="203700" cy="203700"/>
          </a:xfrm>
          <a:prstGeom prst="star4">
            <a:avLst>
              <a:gd fmla="val 20389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6"/>
          <p:cNvSpPr/>
          <p:nvPr/>
        </p:nvSpPr>
        <p:spPr>
          <a:xfrm>
            <a:off x="8133025" y="433150"/>
            <a:ext cx="203700" cy="203700"/>
          </a:xfrm>
          <a:prstGeom prst="star4">
            <a:avLst>
              <a:gd fmla="val 20389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6"/>
          <p:cNvSpPr/>
          <p:nvPr/>
        </p:nvSpPr>
        <p:spPr>
          <a:xfrm>
            <a:off x="8369825" y="433150"/>
            <a:ext cx="203700" cy="203700"/>
          </a:xfrm>
          <a:prstGeom prst="star4">
            <a:avLst>
              <a:gd fmla="val 20389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6"/>
          <p:cNvSpPr/>
          <p:nvPr/>
        </p:nvSpPr>
        <p:spPr>
          <a:xfrm>
            <a:off x="566575" y="4506650"/>
            <a:ext cx="203700" cy="203700"/>
          </a:xfrm>
          <a:prstGeom prst="star4">
            <a:avLst>
              <a:gd fmla="val 20389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6"/>
          <p:cNvSpPr/>
          <p:nvPr/>
        </p:nvSpPr>
        <p:spPr>
          <a:xfrm>
            <a:off x="803375" y="4506650"/>
            <a:ext cx="203700" cy="203700"/>
          </a:xfrm>
          <a:prstGeom prst="star4">
            <a:avLst>
              <a:gd fmla="val 20389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6"/>
          <p:cNvSpPr/>
          <p:nvPr/>
        </p:nvSpPr>
        <p:spPr>
          <a:xfrm>
            <a:off x="1040175" y="4506650"/>
            <a:ext cx="203700" cy="203700"/>
          </a:xfrm>
          <a:prstGeom prst="star4">
            <a:avLst>
              <a:gd fmla="val 20389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7"/>
          <p:cNvSpPr/>
          <p:nvPr/>
        </p:nvSpPr>
        <p:spPr>
          <a:xfrm>
            <a:off x="208950" y="204000"/>
            <a:ext cx="8726100" cy="47355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00013" rotWithShape="0" algn="bl" dir="1800000" dist="76200">
              <a:schemeClr val="dk2">
                <a:alpha val="17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7"/>
          <p:cNvSpPr txBox="1"/>
          <p:nvPr>
            <p:ph idx="1" type="subTitle"/>
          </p:nvPr>
        </p:nvSpPr>
        <p:spPr>
          <a:xfrm>
            <a:off x="5398600" y="2355238"/>
            <a:ext cx="3030300" cy="1297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17"/>
          <p:cNvSpPr txBox="1"/>
          <p:nvPr>
            <p:ph type="title"/>
          </p:nvPr>
        </p:nvSpPr>
        <p:spPr>
          <a:xfrm>
            <a:off x="5398600" y="1737922"/>
            <a:ext cx="3030300" cy="572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cxnSp>
        <p:nvCxnSpPr>
          <p:cNvPr id="174" name="Google Shape;174;p17"/>
          <p:cNvCxnSpPr/>
          <p:nvPr/>
        </p:nvCxnSpPr>
        <p:spPr>
          <a:xfrm rot="10800000">
            <a:off x="211350" y="4608500"/>
            <a:ext cx="87213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5" name="Google Shape;175;p17"/>
          <p:cNvSpPr/>
          <p:nvPr/>
        </p:nvSpPr>
        <p:spPr>
          <a:xfrm rot="10800000">
            <a:off x="5645250" y="433150"/>
            <a:ext cx="203700" cy="203700"/>
          </a:xfrm>
          <a:prstGeom prst="star4">
            <a:avLst>
              <a:gd fmla="val 20389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7"/>
          <p:cNvSpPr/>
          <p:nvPr/>
        </p:nvSpPr>
        <p:spPr>
          <a:xfrm rot="10800000">
            <a:off x="5355850" y="433150"/>
            <a:ext cx="203700" cy="203700"/>
          </a:xfrm>
          <a:prstGeom prst="star4">
            <a:avLst>
              <a:gd fmla="val 20389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7" name="Google Shape;177;p17"/>
          <p:cNvCxnSpPr/>
          <p:nvPr/>
        </p:nvCxnSpPr>
        <p:spPr>
          <a:xfrm rot="10800000">
            <a:off x="211300" y="535000"/>
            <a:ext cx="5174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8" name="Google Shape;178;p17"/>
          <p:cNvSpPr/>
          <p:nvPr>
            <p:ph idx="2" type="pic"/>
          </p:nvPr>
        </p:nvSpPr>
        <p:spPr>
          <a:xfrm>
            <a:off x="715029" y="1232400"/>
            <a:ext cx="3569400" cy="3700800"/>
          </a:xfrm>
          <a:prstGeom prst="round2SameRect">
            <a:avLst>
              <a:gd fmla="val 50000" name="adj1"/>
              <a:gd fmla="val 0" name="adj2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8"/>
          <p:cNvSpPr/>
          <p:nvPr/>
        </p:nvSpPr>
        <p:spPr>
          <a:xfrm>
            <a:off x="208950" y="204000"/>
            <a:ext cx="8726100" cy="47355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00013" rotWithShape="0" algn="bl" dir="1800000" dist="76200">
              <a:schemeClr val="dk2">
                <a:alpha val="17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8"/>
          <p:cNvSpPr txBox="1"/>
          <p:nvPr>
            <p:ph idx="1" type="subTitle"/>
          </p:nvPr>
        </p:nvSpPr>
        <p:spPr>
          <a:xfrm>
            <a:off x="715100" y="2425243"/>
            <a:ext cx="3270000" cy="1285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18"/>
          <p:cNvSpPr txBox="1"/>
          <p:nvPr>
            <p:ph idx="2" type="subTitle"/>
          </p:nvPr>
        </p:nvSpPr>
        <p:spPr>
          <a:xfrm>
            <a:off x="715100" y="1968968"/>
            <a:ext cx="3270000" cy="4821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rygada 1918"/>
                <a:ea typeface="Brygada 1918"/>
                <a:cs typeface="Brygada 1918"/>
                <a:sym typeface="Brygada 1918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83" name="Google Shape;183;p18"/>
          <p:cNvSpPr/>
          <p:nvPr>
            <p:ph idx="3" type="pic"/>
          </p:nvPr>
        </p:nvSpPr>
        <p:spPr>
          <a:xfrm>
            <a:off x="4591300" y="721350"/>
            <a:ext cx="3569400" cy="3887100"/>
          </a:xfrm>
          <a:prstGeom prst="round2SameRect">
            <a:avLst>
              <a:gd fmla="val 50000" name="adj1"/>
              <a:gd fmla="val 0" name="adj2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_1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9"/>
          <p:cNvSpPr/>
          <p:nvPr/>
        </p:nvSpPr>
        <p:spPr>
          <a:xfrm>
            <a:off x="208950" y="204000"/>
            <a:ext cx="8726100" cy="47355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00013" rotWithShape="0" algn="bl" dir="1800000" dist="76200">
              <a:schemeClr val="dk2">
                <a:alpha val="17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9"/>
          <p:cNvSpPr txBox="1"/>
          <p:nvPr>
            <p:ph idx="1" type="subTitle"/>
          </p:nvPr>
        </p:nvSpPr>
        <p:spPr>
          <a:xfrm>
            <a:off x="4457550" y="2425254"/>
            <a:ext cx="3915600" cy="1285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19"/>
          <p:cNvSpPr txBox="1"/>
          <p:nvPr>
            <p:ph idx="2" type="subTitle"/>
          </p:nvPr>
        </p:nvSpPr>
        <p:spPr>
          <a:xfrm>
            <a:off x="4457556" y="1968975"/>
            <a:ext cx="3915600" cy="4821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rygada 1918"/>
                <a:ea typeface="Brygada 1918"/>
                <a:cs typeface="Brygada 1918"/>
                <a:sym typeface="Brygada 1918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88" name="Google Shape;188;p19"/>
          <p:cNvSpPr/>
          <p:nvPr>
            <p:ph idx="3" type="pic"/>
          </p:nvPr>
        </p:nvSpPr>
        <p:spPr>
          <a:xfrm>
            <a:off x="715100" y="721400"/>
            <a:ext cx="3569400" cy="3887100"/>
          </a:xfrm>
          <a:prstGeom prst="round2SameRect">
            <a:avLst>
              <a:gd fmla="val 50000" name="adj1"/>
              <a:gd fmla="val 0" name="adj2"/>
            </a:avLst>
          </a:prstGeom>
          <a:noFill/>
          <a:ln>
            <a:noFill/>
          </a:ln>
        </p:spPr>
      </p:sp>
      <p:cxnSp>
        <p:nvCxnSpPr>
          <p:cNvPr id="189" name="Google Shape;189;p19"/>
          <p:cNvCxnSpPr/>
          <p:nvPr/>
        </p:nvCxnSpPr>
        <p:spPr>
          <a:xfrm>
            <a:off x="480125" y="210450"/>
            <a:ext cx="0" cy="4722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0" name="Google Shape;190;p19"/>
          <p:cNvSpPr/>
          <p:nvPr/>
        </p:nvSpPr>
        <p:spPr>
          <a:xfrm>
            <a:off x="6456778" y="4276001"/>
            <a:ext cx="1301007" cy="650503"/>
          </a:xfrm>
          <a:custGeom>
            <a:rect b="b" l="l" r="r" t="t"/>
            <a:pathLst>
              <a:path extrusionOk="0" h="28742" w="57484">
                <a:moveTo>
                  <a:pt x="24646" y="0"/>
                </a:moveTo>
                <a:lnTo>
                  <a:pt x="24646" y="18860"/>
                </a:lnTo>
                <a:lnTo>
                  <a:pt x="11311" y="5525"/>
                </a:lnTo>
                <a:lnTo>
                  <a:pt x="5525" y="11311"/>
                </a:lnTo>
                <a:lnTo>
                  <a:pt x="18860" y="24646"/>
                </a:lnTo>
                <a:lnTo>
                  <a:pt x="0" y="24646"/>
                </a:lnTo>
                <a:lnTo>
                  <a:pt x="0" y="28742"/>
                </a:lnTo>
                <a:lnTo>
                  <a:pt x="57484" y="28742"/>
                </a:lnTo>
                <a:lnTo>
                  <a:pt x="57484" y="24646"/>
                </a:lnTo>
                <a:lnTo>
                  <a:pt x="38624" y="24646"/>
                </a:lnTo>
                <a:lnTo>
                  <a:pt x="51959" y="11311"/>
                </a:lnTo>
                <a:lnTo>
                  <a:pt x="46173" y="5525"/>
                </a:lnTo>
                <a:lnTo>
                  <a:pt x="32838" y="18860"/>
                </a:lnTo>
                <a:lnTo>
                  <a:pt x="328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5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0"/>
          <p:cNvSpPr/>
          <p:nvPr/>
        </p:nvSpPr>
        <p:spPr>
          <a:xfrm>
            <a:off x="208950" y="204000"/>
            <a:ext cx="8726100" cy="47355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00013" rotWithShape="0" algn="bl" dir="1800000" dist="76200">
              <a:schemeClr val="dk2">
                <a:alpha val="17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0"/>
          <p:cNvSpPr txBox="1"/>
          <p:nvPr>
            <p:ph idx="1" type="subTitle"/>
          </p:nvPr>
        </p:nvSpPr>
        <p:spPr>
          <a:xfrm>
            <a:off x="2686425" y="3648775"/>
            <a:ext cx="3719100" cy="861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2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cxnSp>
        <p:nvCxnSpPr>
          <p:cNvPr id="195" name="Google Shape;195;p20"/>
          <p:cNvCxnSpPr/>
          <p:nvPr/>
        </p:nvCxnSpPr>
        <p:spPr>
          <a:xfrm rot="10800000">
            <a:off x="211350" y="4608500"/>
            <a:ext cx="87213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6" name="Google Shape;196;p20"/>
          <p:cNvCxnSpPr/>
          <p:nvPr/>
        </p:nvCxnSpPr>
        <p:spPr>
          <a:xfrm>
            <a:off x="480125" y="210450"/>
            <a:ext cx="0" cy="4722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7" name="Google Shape;197;p20"/>
          <p:cNvCxnSpPr/>
          <p:nvPr/>
        </p:nvCxnSpPr>
        <p:spPr>
          <a:xfrm>
            <a:off x="8675550" y="203900"/>
            <a:ext cx="0" cy="4722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98" name="Google Shape;198;p20"/>
          <p:cNvGrpSpPr/>
          <p:nvPr/>
        </p:nvGrpSpPr>
        <p:grpSpPr>
          <a:xfrm>
            <a:off x="378275" y="626400"/>
            <a:ext cx="203700" cy="709688"/>
            <a:chOff x="8327050" y="463800"/>
            <a:chExt cx="203700" cy="709688"/>
          </a:xfrm>
        </p:grpSpPr>
        <p:sp>
          <p:nvSpPr>
            <p:cNvPr id="199" name="Google Shape;199;p20"/>
            <p:cNvSpPr/>
            <p:nvPr/>
          </p:nvSpPr>
          <p:spPr>
            <a:xfrm>
              <a:off x="8327050" y="463800"/>
              <a:ext cx="203700" cy="203700"/>
            </a:xfrm>
            <a:prstGeom prst="star4">
              <a:avLst>
                <a:gd fmla="val 20389" name="adj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0"/>
            <p:cNvSpPr/>
            <p:nvPr/>
          </p:nvSpPr>
          <p:spPr>
            <a:xfrm>
              <a:off x="8327050" y="716794"/>
              <a:ext cx="203700" cy="203700"/>
            </a:xfrm>
            <a:prstGeom prst="star4">
              <a:avLst>
                <a:gd fmla="val 20389" name="adj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0"/>
            <p:cNvSpPr/>
            <p:nvPr/>
          </p:nvSpPr>
          <p:spPr>
            <a:xfrm>
              <a:off x="8327050" y="969788"/>
              <a:ext cx="203700" cy="203700"/>
            </a:xfrm>
            <a:prstGeom prst="star4">
              <a:avLst>
                <a:gd fmla="val 20389" name="adj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2" name="Google Shape;202;p20"/>
          <p:cNvGrpSpPr/>
          <p:nvPr/>
        </p:nvGrpSpPr>
        <p:grpSpPr>
          <a:xfrm rot="5400000">
            <a:off x="7931000" y="4253650"/>
            <a:ext cx="203700" cy="709688"/>
            <a:chOff x="8327050" y="463800"/>
            <a:chExt cx="203700" cy="709688"/>
          </a:xfrm>
        </p:grpSpPr>
        <p:sp>
          <p:nvSpPr>
            <p:cNvPr id="203" name="Google Shape;203;p20"/>
            <p:cNvSpPr/>
            <p:nvPr/>
          </p:nvSpPr>
          <p:spPr>
            <a:xfrm>
              <a:off x="8327050" y="463800"/>
              <a:ext cx="203700" cy="203700"/>
            </a:xfrm>
            <a:prstGeom prst="star4">
              <a:avLst>
                <a:gd fmla="val 20389" name="adj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0"/>
            <p:cNvSpPr/>
            <p:nvPr/>
          </p:nvSpPr>
          <p:spPr>
            <a:xfrm>
              <a:off x="8327050" y="716794"/>
              <a:ext cx="203700" cy="203700"/>
            </a:xfrm>
            <a:prstGeom prst="star4">
              <a:avLst>
                <a:gd fmla="val 20389" name="adj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0"/>
            <p:cNvSpPr/>
            <p:nvPr/>
          </p:nvSpPr>
          <p:spPr>
            <a:xfrm>
              <a:off x="8327050" y="969788"/>
              <a:ext cx="203700" cy="203700"/>
            </a:xfrm>
            <a:prstGeom prst="star4">
              <a:avLst>
                <a:gd fmla="val 20389" name="adj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6" name="Google Shape;206;p20"/>
          <p:cNvSpPr/>
          <p:nvPr/>
        </p:nvSpPr>
        <p:spPr>
          <a:xfrm>
            <a:off x="779351" y="4359525"/>
            <a:ext cx="1145369" cy="572684"/>
          </a:xfrm>
          <a:custGeom>
            <a:rect b="b" l="l" r="r" t="t"/>
            <a:pathLst>
              <a:path extrusionOk="0" h="28742" w="57484">
                <a:moveTo>
                  <a:pt x="24646" y="0"/>
                </a:moveTo>
                <a:lnTo>
                  <a:pt x="24646" y="18860"/>
                </a:lnTo>
                <a:lnTo>
                  <a:pt x="11311" y="5525"/>
                </a:lnTo>
                <a:lnTo>
                  <a:pt x="5525" y="11311"/>
                </a:lnTo>
                <a:lnTo>
                  <a:pt x="18860" y="24646"/>
                </a:lnTo>
                <a:lnTo>
                  <a:pt x="0" y="24646"/>
                </a:lnTo>
                <a:lnTo>
                  <a:pt x="0" y="28742"/>
                </a:lnTo>
                <a:lnTo>
                  <a:pt x="57484" y="28742"/>
                </a:lnTo>
                <a:lnTo>
                  <a:pt x="57484" y="24646"/>
                </a:lnTo>
                <a:lnTo>
                  <a:pt x="38624" y="24646"/>
                </a:lnTo>
                <a:lnTo>
                  <a:pt x="51959" y="11311"/>
                </a:lnTo>
                <a:lnTo>
                  <a:pt x="46173" y="5525"/>
                </a:lnTo>
                <a:lnTo>
                  <a:pt x="32838" y="18860"/>
                </a:lnTo>
                <a:lnTo>
                  <a:pt x="3283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208950" y="204000"/>
            <a:ext cx="8726100" cy="47355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00013" rotWithShape="0" algn="bl" dir="1800000" dist="76200">
              <a:schemeClr val="dk2">
                <a:alpha val="17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3"/>
          <p:cNvSpPr txBox="1"/>
          <p:nvPr>
            <p:ph type="title"/>
          </p:nvPr>
        </p:nvSpPr>
        <p:spPr>
          <a:xfrm>
            <a:off x="4070800" y="2625511"/>
            <a:ext cx="4358100" cy="739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21" name="Google Shape;21;p3"/>
          <p:cNvSpPr txBox="1"/>
          <p:nvPr>
            <p:ph hasCustomPrompt="1" idx="2" type="title"/>
          </p:nvPr>
        </p:nvSpPr>
        <p:spPr>
          <a:xfrm>
            <a:off x="5745225" y="1541588"/>
            <a:ext cx="10092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/>
          <p:nvPr>
            <p:ph idx="1" type="subTitle"/>
          </p:nvPr>
        </p:nvSpPr>
        <p:spPr>
          <a:xfrm>
            <a:off x="4070800" y="3365375"/>
            <a:ext cx="4358100" cy="44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3" name="Google Shape;23;p3"/>
          <p:cNvCxnSpPr/>
          <p:nvPr/>
        </p:nvCxnSpPr>
        <p:spPr>
          <a:xfrm rot="10800000">
            <a:off x="209275" y="535000"/>
            <a:ext cx="87228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" name="Google Shape;24;p3"/>
          <p:cNvCxnSpPr/>
          <p:nvPr/>
        </p:nvCxnSpPr>
        <p:spPr>
          <a:xfrm rot="10800000">
            <a:off x="209275" y="4608500"/>
            <a:ext cx="87228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" name="Google Shape;25;p3"/>
          <p:cNvCxnSpPr/>
          <p:nvPr/>
        </p:nvCxnSpPr>
        <p:spPr>
          <a:xfrm>
            <a:off x="8675550" y="203900"/>
            <a:ext cx="0" cy="4722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" name="Google Shape;26;p3"/>
          <p:cNvSpPr/>
          <p:nvPr/>
        </p:nvSpPr>
        <p:spPr>
          <a:xfrm>
            <a:off x="4070950" y="433150"/>
            <a:ext cx="203700" cy="203700"/>
          </a:xfrm>
          <a:prstGeom prst="star4">
            <a:avLst>
              <a:gd fmla="val 20389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4360350" y="433150"/>
            <a:ext cx="203700" cy="203700"/>
          </a:xfrm>
          <a:prstGeom prst="star4">
            <a:avLst>
              <a:gd fmla="val 20389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3"/>
          <p:cNvSpPr/>
          <p:nvPr>
            <p:ph idx="3" type="pic"/>
          </p:nvPr>
        </p:nvSpPr>
        <p:spPr>
          <a:xfrm>
            <a:off x="641650" y="837150"/>
            <a:ext cx="2917800" cy="3469200"/>
          </a:xfrm>
          <a:prstGeom prst="roundRect">
            <a:avLst>
              <a:gd fmla="val 38035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6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1"/>
          <p:cNvSpPr/>
          <p:nvPr/>
        </p:nvSpPr>
        <p:spPr>
          <a:xfrm>
            <a:off x="208950" y="204000"/>
            <a:ext cx="8726100" cy="47355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00013" rotWithShape="0" algn="bl" dir="1800000" dist="76200">
              <a:schemeClr val="dk2">
                <a:alpha val="17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1"/>
          <p:cNvSpPr txBox="1"/>
          <p:nvPr>
            <p:ph idx="1" type="subTitle"/>
          </p:nvPr>
        </p:nvSpPr>
        <p:spPr>
          <a:xfrm>
            <a:off x="720000" y="1323575"/>
            <a:ext cx="3778800" cy="3285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0" name="Google Shape;210;p21"/>
          <p:cNvSpPr txBox="1"/>
          <p:nvPr>
            <p:ph idx="2" type="subTitle"/>
          </p:nvPr>
        </p:nvSpPr>
        <p:spPr>
          <a:xfrm>
            <a:off x="4645125" y="1323575"/>
            <a:ext cx="3778800" cy="3285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1" name="Google Shape;211;p2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12" name="Google Shape;212;p21"/>
          <p:cNvSpPr/>
          <p:nvPr/>
        </p:nvSpPr>
        <p:spPr>
          <a:xfrm rot="10800000">
            <a:off x="7870113" y="217182"/>
            <a:ext cx="1054688" cy="527344"/>
          </a:xfrm>
          <a:custGeom>
            <a:rect b="b" l="l" r="r" t="t"/>
            <a:pathLst>
              <a:path extrusionOk="0" h="28742" w="57484">
                <a:moveTo>
                  <a:pt x="24646" y="0"/>
                </a:moveTo>
                <a:lnTo>
                  <a:pt x="24646" y="18860"/>
                </a:lnTo>
                <a:lnTo>
                  <a:pt x="11311" y="5525"/>
                </a:lnTo>
                <a:lnTo>
                  <a:pt x="5525" y="11311"/>
                </a:lnTo>
                <a:lnTo>
                  <a:pt x="18860" y="24646"/>
                </a:lnTo>
                <a:lnTo>
                  <a:pt x="0" y="24646"/>
                </a:lnTo>
                <a:lnTo>
                  <a:pt x="0" y="28742"/>
                </a:lnTo>
                <a:lnTo>
                  <a:pt x="57484" y="28742"/>
                </a:lnTo>
                <a:lnTo>
                  <a:pt x="57484" y="24646"/>
                </a:lnTo>
                <a:lnTo>
                  <a:pt x="38624" y="24646"/>
                </a:lnTo>
                <a:lnTo>
                  <a:pt x="51959" y="11311"/>
                </a:lnTo>
                <a:lnTo>
                  <a:pt x="46173" y="5525"/>
                </a:lnTo>
                <a:lnTo>
                  <a:pt x="32838" y="18860"/>
                </a:lnTo>
                <a:lnTo>
                  <a:pt x="3283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1"/>
          <p:cNvSpPr/>
          <p:nvPr/>
        </p:nvSpPr>
        <p:spPr>
          <a:xfrm>
            <a:off x="208938" y="4412157"/>
            <a:ext cx="1054688" cy="527344"/>
          </a:xfrm>
          <a:custGeom>
            <a:rect b="b" l="l" r="r" t="t"/>
            <a:pathLst>
              <a:path extrusionOk="0" h="28742" w="57484">
                <a:moveTo>
                  <a:pt x="24646" y="0"/>
                </a:moveTo>
                <a:lnTo>
                  <a:pt x="24646" y="18860"/>
                </a:lnTo>
                <a:lnTo>
                  <a:pt x="11311" y="5525"/>
                </a:lnTo>
                <a:lnTo>
                  <a:pt x="5525" y="11311"/>
                </a:lnTo>
                <a:lnTo>
                  <a:pt x="18860" y="24646"/>
                </a:lnTo>
                <a:lnTo>
                  <a:pt x="0" y="24646"/>
                </a:lnTo>
                <a:lnTo>
                  <a:pt x="0" y="28742"/>
                </a:lnTo>
                <a:lnTo>
                  <a:pt x="57484" y="28742"/>
                </a:lnTo>
                <a:lnTo>
                  <a:pt x="57484" y="24646"/>
                </a:lnTo>
                <a:lnTo>
                  <a:pt x="38624" y="24646"/>
                </a:lnTo>
                <a:lnTo>
                  <a:pt x="51959" y="11311"/>
                </a:lnTo>
                <a:lnTo>
                  <a:pt x="46173" y="5525"/>
                </a:lnTo>
                <a:lnTo>
                  <a:pt x="32838" y="18860"/>
                </a:lnTo>
                <a:lnTo>
                  <a:pt x="3283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2"/>
          <p:cNvSpPr/>
          <p:nvPr/>
        </p:nvSpPr>
        <p:spPr>
          <a:xfrm>
            <a:off x="208950" y="204000"/>
            <a:ext cx="8726100" cy="47355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00013" rotWithShape="0" algn="bl" dir="1800000" dist="76200">
              <a:schemeClr val="dk2">
                <a:alpha val="17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17" name="Google Shape;217;p22"/>
          <p:cNvSpPr txBox="1"/>
          <p:nvPr>
            <p:ph idx="1" type="subTitle"/>
          </p:nvPr>
        </p:nvSpPr>
        <p:spPr>
          <a:xfrm>
            <a:off x="720000" y="2576500"/>
            <a:ext cx="2481600" cy="5262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Brygada 1918"/>
                <a:ea typeface="Brygada 1918"/>
                <a:cs typeface="Brygada 1918"/>
                <a:sym typeface="Brygada 1918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18" name="Google Shape;218;p22"/>
          <p:cNvSpPr txBox="1"/>
          <p:nvPr>
            <p:ph idx="2" type="subTitle"/>
          </p:nvPr>
        </p:nvSpPr>
        <p:spPr>
          <a:xfrm>
            <a:off x="720000" y="3026499"/>
            <a:ext cx="2481600" cy="9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22"/>
          <p:cNvSpPr txBox="1"/>
          <p:nvPr>
            <p:ph idx="3" type="subTitle"/>
          </p:nvPr>
        </p:nvSpPr>
        <p:spPr>
          <a:xfrm>
            <a:off x="3331275" y="3026499"/>
            <a:ext cx="2481600" cy="9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22"/>
          <p:cNvSpPr txBox="1"/>
          <p:nvPr>
            <p:ph idx="4" type="subTitle"/>
          </p:nvPr>
        </p:nvSpPr>
        <p:spPr>
          <a:xfrm>
            <a:off x="5942400" y="3026499"/>
            <a:ext cx="2481600" cy="9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22"/>
          <p:cNvSpPr txBox="1"/>
          <p:nvPr>
            <p:ph idx="5" type="subTitle"/>
          </p:nvPr>
        </p:nvSpPr>
        <p:spPr>
          <a:xfrm>
            <a:off x="3331275" y="2576500"/>
            <a:ext cx="2481600" cy="5262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Brygada 1918"/>
                <a:ea typeface="Brygada 1918"/>
                <a:cs typeface="Brygada 1918"/>
                <a:sym typeface="Brygada 1918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22" name="Google Shape;222;p22"/>
          <p:cNvSpPr txBox="1"/>
          <p:nvPr>
            <p:ph idx="6" type="subTitle"/>
          </p:nvPr>
        </p:nvSpPr>
        <p:spPr>
          <a:xfrm>
            <a:off x="5942400" y="2576500"/>
            <a:ext cx="2481600" cy="5262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Brygada 1918"/>
                <a:ea typeface="Brygada 1918"/>
                <a:cs typeface="Brygada 1918"/>
                <a:sym typeface="Brygada 1918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cxnSp>
        <p:nvCxnSpPr>
          <p:cNvPr id="223" name="Google Shape;223;p22"/>
          <p:cNvCxnSpPr/>
          <p:nvPr/>
        </p:nvCxnSpPr>
        <p:spPr>
          <a:xfrm rot="10800000">
            <a:off x="211350" y="4608500"/>
            <a:ext cx="87213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4" name="Google Shape;224;p22"/>
          <p:cNvCxnSpPr/>
          <p:nvPr/>
        </p:nvCxnSpPr>
        <p:spPr>
          <a:xfrm>
            <a:off x="480125" y="210450"/>
            <a:ext cx="0" cy="4722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5" name="Google Shape;225;p22"/>
          <p:cNvSpPr/>
          <p:nvPr/>
        </p:nvSpPr>
        <p:spPr>
          <a:xfrm>
            <a:off x="378275" y="700850"/>
            <a:ext cx="203700" cy="203700"/>
          </a:xfrm>
          <a:prstGeom prst="star4">
            <a:avLst>
              <a:gd fmla="val 20389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2"/>
          <p:cNvSpPr/>
          <p:nvPr/>
        </p:nvSpPr>
        <p:spPr>
          <a:xfrm>
            <a:off x="378275" y="1017725"/>
            <a:ext cx="203700" cy="203700"/>
          </a:xfrm>
          <a:prstGeom prst="star4">
            <a:avLst>
              <a:gd fmla="val 20389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2"/>
          <p:cNvSpPr/>
          <p:nvPr/>
        </p:nvSpPr>
        <p:spPr>
          <a:xfrm rot="10800000">
            <a:off x="7451078" y="209751"/>
            <a:ext cx="1301007" cy="650503"/>
          </a:xfrm>
          <a:custGeom>
            <a:rect b="b" l="l" r="r" t="t"/>
            <a:pathLst>
              <a:path extrusionOk="0" h="28742" w="57484">
                <a:moveTo>
                  <a:pt x="24646" y="0"/>
                </a:moveTo>
                <a:lnTo>
                  <a:pt x="24646" y="18860"/>
                </a:lnTo>
                <a:lnTo>
                  <a:pt x="11311" y="5525"/>
                </a:lnTo>
                <a:lnTo>
                  <a:pt x="5525" y="11311"/>
                </a:lnTo>
                <a:lnTo>
                  <a:pt x="18860" y="24646"/>
                </a:lnTo>
                <a:lnTo>
                  <a:pt x="0" y="24646"/>
                </a:lnTo>
                <a:lnTo>
                  <a:pt x="0" y="28742"/>
                </a:lnTo>
                <a:lnTo>
                  <a:pt x="57484" y="28742"/>
                </a:lnTo>
                <a:lnTo>
                  <a:pt x="57484" y="24646"/>
                </a:lnTo>
                <a:lnTo>
                  <a:pt x="38624" y="24646"/>
                </a:lnTo>
                <a:lnTo>
                  <a:pt x="51959" y="11311"/>
                </a:lnTo>
                <a:lnTo>
                  <a:pt x="46173" y="5525"/>
                </a:lnTo>
                <a:lnTo>
                  <a:pt x="32838" y="18860"/>
                </a:lnTo>
                <a:lnTo>
                  <a:pt x="328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BLANK_1_1_1_2_1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3"/>
          <p:cNvSpPr/>
          <p:nvPr/>
        </p:nvSpPr>
        <p:spPr>
          <a:xfrm>
            <a:off x="208950" y="204000"/>
            <a:ext cx="8726100" cy="47355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00013" rotWithShape="0" algn="bl" dir="1800000" dist="76200">
              <a:schemeClr val="dk2">
                <a:alpha val="17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3"/>
          <p:cNvSpPr txBox="1"/>
          <p:nvPr>
            <p:ph idx="1" type="subTitle"/>
          </p:nvPr>
        </p:nvSpPr>
        <p:spPr>
          <a:xfrm>
            <a:off x="3477700" y="1800075"/>
            <a:ext cx="3871200" cy="45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latin typeface="Brygada 1918"/>
                <a:ea typeface="Brygada 1918"/>
                <a:cs typeface="Brygada 1918"/>
                <a:sym typeface="Brygada 1918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31" name="Google Shape;231;p23"/>
          <p:cNvSpPr txBox="1"/>
          <p:nvPr>
            <p:ph idx="2" type="subTitle"/>
          </p:nvPr>
        </p:nvSpPr>
        <p:spPr>
          <a:xfrm>
            <a:off x="3477700" y="2943650"/>
            <a:ext cx="3871200" cy="45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latin typeface="Brygada 1918"/>
                <a:ea typeface="Brygada 1918"/>
                <a:cs typeface="Brygada 1918"/>
                <a:sym typeface="Brygada 1918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32" name="Google Shape;232;p23"/>
          <p:cNvSpPr txBox="1"/>
          <p:nvPr>
            <p:ph idx="3" type="subTitle"/>
          </p:nvPr>
        </p:nvSpPr>
        <p:spPr>
          <a:xfrm>
            <a:off x="3477700" y="4087075"/>
            <a:ext cx="3871200" cy="45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latin typeface="Brygada 1918"/>
                <a:ea typeface="Brygada 1918"/>
                <a:cs typeface="Brygada 1918"/>
                <a:sym typeface="Brygada 1918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33" name="Google Shape;233;p23"/>
          <p:cNvSpPr txBox="1"/>
          <p:nvPr>
            <p:ph idx="4" type="subTitle"/>
          </p:nvPr>
        </p:nvSpPr>
        <p:spPr>
          <a:xfrm>
            <a:off x="3477700" y="1338350"/>
            <a:ext cx="38712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23"/>
          <p:cNvSpPr txBox="1"/>
          <p:nvPr>
            <p:ph idx="5" type="subTitle"/>
          </p:nvPr>
        </p:nvSpPr>
        <p:spPr>
          <a:xfrm>
            <a:off x="3477700" y="2481850"/>
            <a:ext cx="38712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23"/>
          <p:cNvSpPr txBox="1"/>
          <p:nvPr>
            <p:ph idx="6" type="subTitle"/>
          </p:nvPr>
        </p:nvSpPr>
        <p:spPr>
          <a:xfrm>
            <a:off x="3477700" y="3625375"/>
            <a:ext cx="38712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2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37" name="Google Shape;237;p23"/>
          <p:cNvSpPr/>
          <p:nvPr>
            <p:ph idx="7" type="pic"/>
          </p:nvPr>
        </p:nvSpPr>
        <p:spPr>
          <a:xfrm>
            <a:off x="720000" y="1268350"/>
            <a:ext cx="2632500" cy="3310500"/>
          </a:xfrm>
          <a:prstGeom prst="round2SameRect">
            <a:avLst>
              <a:gd fmla="val 50000" name="adj1"/>
              <a:gd fmla="val 0" name="adj2"/>
            </a:avLst>
          </a:prstGeom>
          <a:noFill/>
          <a:ln>
            <a:noFill/>
          </a:ln>
        </p:spPr>
      </p:sp>
      <p:cxnSp>
        <p:nvCxnSpPr>
          <p:cNvPr id="238" name="Google Shape;238;p23"/>
          <p:cNvCxnSpPr/>
          <p:nvPr/>
        </p:nvCxnSpPr>
        <p:spPr>
          <a:xfrm>
            <a:off x="480125" y="210450"/>
            <a:ext cx="0" cy="4722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39" name="Google Shape;239;p23"/>
          <p:cNvGrpSpPr/>
          <p:nvPr/>
        </p:nvGrpSpPr>
        <p:grpSpPr>
          <a:xfrm>
            <a:off x="8582949" y="201972"/>
            <a:ext cx="203700" cy="3065203"/>
            <a:chOff x="8582949" y="201972"/>
            <a:chExt cx="203700" cy="3065203"/>
          </a:xfrm>
        </p:grpSpPr>
        <p:cxnSp>
          <p:nvCxnSpPr>
            <p:cNvPr id="240" name="Google Shape;240;p23"/>
            <p:cNvCxnSpPr/>
            <p:nvPr/>
          </p:nvCxnSpPr>
          <p:spPr>
            <a:xfrm>
              <a:off x="8684800" y="201972"/>
              <a:ext cx="0" cy="2460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41" name="Google Shape;241;p23"/>
            <p:cNvSpPr/>
            <p:nvPr/>
          </p:nvSpPr>
          <p:spPr>
            <a:xfrm>
              <a:off x="8582949" y="2580025"/>
              <a:ext cx="203700" cy="203700"/>
            </a:xfrm>
            <a:prstGeom prst="star4">
              <a:avLst>
                <a:gd fmla="val 20389" name="adj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3"/>
            <p:cNvSpPr/>
            <p:nvPr/>
          </p:nvSpPr>
          <p:spPr>
            <a:xfrm>
              <a:off x="8582949" y="2821750"/>
              <a:ext cx="203700" cy="203700"/>
            </a:xfrm>
            <a:prstGeom prst="star4">
              <a:avLst>
                <a:gd fmla="val 20389" name="adj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3"/>
            <p:cNvSpPr/>
            <p:nvPr/>
          </p:nvSpPr>
          <p:spPr>
            <a:xfrm>
              <a:off x="8582949" y="3063475"/>
              <a:ext cx="203700" cy="203700"/>
            </a:xfrm>
            <a:prstGeom prst="star4">
              <a:avLst>
                <a:gd fmla="val 20389" name="adj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4" name="Google Shape;244;p23"/>
          <p:cNvSpPr txBox="1"/>
          <p:nvPr>
            <p:ph idx="8" type="subTitle"/>
          </p:nvPr>
        </p:nvSpPr>
        <p:spPr>
          <a:xfrm>
            <a:off x="7626500" y="1395350"/>
            <a:ext cx="735300" cy="45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rygada 1918"/>
              <a:buNone/>
              <a:defRPr sz="2400">
                <a:latin typeface="Brygada 1918"/>
                <a:ea typeface="Brygada 1918"/>
                <a:cs typeface="Brygada 1918"/>
                <a:sym typeface="Brygada 1918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rygada 1918"/>
              <a:buNone/>
              <a:defRPr sz="2400">
                <a:latin typeface="Brygada 1918"/>
                <a:ea typeface="Brygada 1918"/>
                <a:cs typeface="Brygada 1918"/>
                <a:sym typeface="Brygada 1918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rygada 1918"/>
              <a:buNone/>
              <a:defRPr sz="2400">
                <a:latin typeface="Brygada 1918"/>
                <a:ea typeface="Brygada 1918"/>
                <a:cs typeface="Brygada 1918"/>
                <a:sym typeface="Brygada 1918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rygada 1918"/>
              <a:buNone/>
              <a:defRPr sz="2400">
                <a:latin typeface="Brygada 1918"/>
                <a:ea typeface="Brygada 1918"/>
                <a:cs typeface="Brygada 1918"/>
                <a:sym typeface="Brygada 1918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rygada 1918"/>
              <a:buNone/>
              <a:defRPr sz="2400">
                <a:latin typeface="Brygada 1918"/>
                <a:ea typeface="Brygada 1918"/>
                <a:cs typeface="Brygada 1918"/>
                <a:sym typeface="Brygada 1918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rygada 1918"/>
              <a:buNone/>
              <a:defRPr sz="2400">
                <a:latin typeface="Brygada 1918"/>
                <a:ea typeface="Brygada 1918"/>
                <a:cs typeface="Brygada 1918"/>
                <a:sym typeface="Brygada 1918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rygada 1918"/>
              <a:buNone/>
              <a:defRPr sz="2400">
                <a:latin typeface="Brygada 1918"/>
                <a:ea typeface="Brygada 1918"/>
                <a:cs typeface="Brygada 1918"/>
                <a:sym typeface="Brygada 1918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rygada 1918"/>
              <a:buNone/>
              <a:defRPr sz="2400">
                <a:latin typeface="Brygada 1918"/>
                <a:ea typeface="Brygada 1918"/>
                <a:cs typeface="Brygada 1918"/>
                <a:sym typeface="Brygada 1918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rygada 1918"/>
              <a:buNone/>
              <a:defRPr sz="2400">
                <a:latin typeface="Brygada 1918"/>
                <a:ea typeface="Brygada 1918"/>
                <a:cs typeface="Brygada 1918"/>
                <a:sym typeface="Brygada 1918"/>
              </a:defRPr>
            </a:lvl9pPr>
          </a:lstStyle>
          <a:p/>
        </p:txBody>
      </p:sp>
      <p:sp>
        <p:nvSpPr>
          <p:cNvPr id="245" name="Google Shape;245;p23"/>
          <p:cNvSpPr txBox="1"/>
          <p:nvPr>
            <p:ph idx="9" type="subTitle"/>
          </p:nvPr>
        </p:nvSpPr>
        <p:spPr>
          <a:xfrm>
            <a:off x="7626500" y="2538850"/>
            <a:ext cx="735300" cy="45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rygada 1918"/>
              <a:buNone/>
              <a:defRPr sz="2400">
                <a:latin typeface="Brygada 1918"/>
                <a:ea typeface="Brygada 1918"/>
                <a:cs typeface="Brygada 1918"/>
                <a:sym typeface="Brygada 1918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rygada 1918"/>
              <a:buNone/>
              <a:defRPr sz="2400">
                <a:latin typeface="Brygada 1918"/>
                <a:ea typeface="Brygada 1918"/>
                <a:cs typeface="Brygada 1918"/>
                <a:sym typeface="Brygada 1918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rygada 1918"/>
              <a:buNone/>
              <a:defRPr sz="2400">
                <a:latin typeface="Brygada 1918"/>
                <a:ea typeface="Brygada 1918"/>
                <a:cs typeface="Brygada 1918"/>
                <a:sym typeface="Brygada 1918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rygada 1918"/>
              <a:buNone/>
              <a:defRPr sz="2400">
                <a:latin typeface="Brygada 1918"/>
                <a:ea typeface="Brygada 1918"/>
                <a:cs typeface="Brygada 1918"/>
                <a:sym typeface="Brygada 1918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rygada 1918"/>
              <a:buNone/>
              <a:defRPr sz="2400">
                <a:latin typeface="Brygada 1918"/>
                <a:ea typeface="Brygada 1918"/>
                <a:cs typeface="Brygada 1918"/>
                <a:sym typeface="Brygada 1918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rygada 1918"/>
              <a:buNone/>
              <a:defRPr sz="2400">
                <a:latin typeface="Brygada 1918"/>
                <a:ea typeface="Brygada 1918"/>
                <a:cs typeface="Brygada 1918"/>
                <a:sym typeface="Brygada 1918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rygada 1918"/>
              <a:buNone/>
              <a:defRPr sz="2400">
                <a:latin typeface="Brygada 1918"/>
                <a:ea typeface="Brygada 1918"/>
                <a:cs typeface="Brygada 1918"/>
                <a:sym typeface="Brygada 1918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rygada 1918"/>
              <a:buNone/>
              <a:defRPr sz="2400">
                <a:latin typeface="Brygada 1918"/>
                <a:ea typeface="Brygada 1918"/>
                <a:cs typeface="Brygada 1918"/>
                <a:sym typeface="Brygada 1918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rygada 1918"/>
              <a:buNone/>
              <a:defRPr sz="2400">
                <a:latin typeface="Brygada 1918"/>
                <a:ea typeface="Brygada 1918"/>
                <a:cs typeface="Brygada 1918"/>
                <a:sym typeface="Brygada 1918"/>
              </a:defRPr>
            </a:lvl9pPr>
          </a:lstStyle>
          <a:p/>
        </p:txBody>
      </p:sp>
      <p:sp>
        <p:nvSpPr>
          <p:cNvPr id="246" name="Google Shape;246;p23"/>
          <p:cNvSpPr txBox="1"/>
          <p:nvPr>
            <p:ph idx="13" type="subTitle"/>
          </p:nvPr>
        </p:nvSpPr>
        <p:spPr>
          <a:xfrm>
            <a:off x="7626500" y="3682375"/>
            <a:ext cx="735300" cy="45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rygada 1918"/>
              <a:buNone/>
              <a:defRPr sz="2400">
                <a:latin typeface="Brygada 1918"/>
                <a:ea typeface="Brygada 1918"/>
                <a:cs typeface="Brygada 1918"/>
                <a:sym typeface="Brygada 1918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rygada 1918"/>
              <a:buNone/>
              <a:defRPr sz="2400">
                <a:latin typeface="Brygada 1918"/>
                <a:ea typeface="Brygada 1918"/>
                <a:cs typeface="Brygada 1918"/>
                <a:sym typeface="Brygada 1918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rygada 1918"/>
              <a:buNone/>
              <a:defRPr sz="2400">
                <a:latin typeface="Brygada 1918"/>
                <a:ea typeface="Brygada 1918"/>
                <a:cs typeface="Brygada 1918"/>
                <a:sym typeface="Brygada 1918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rygada 1918"/>
              <a:buNone/>
              <a:defRPr sz="2400">
                <a:latin typeface="Brygada 1918"/>
                <a:ea typeface="Brygada 1918"/>
                <a:cs typeface="Brygada 1918"/>
                <a:sym typeface="Brygada 1918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rygada 1918"/>
              <a:buNone/>
              <a:defRPr sz="2400">
                <a:latin typeface="Brygada 1918"/>
                <a:ea typeface="Brygada 1918"/>
                <a:cs typeface="Brygada 1918"/>
                <a:sym typeface="Brygada 1918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rygada 1918"/>
              <a:buNone/>
              <a:defRPr sz="2400">
                <a:latin typeface="Brygada 1918"/>
                <a:ea typeface="Brygada 1918"/>
                <a:cs typeface="Brygada 1918"/>
                <a:sym typeface="Brygada 1918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rygada 1918"/>
              <a:buNone/>
              <a:defRPr sz="2400">
                <a:latin typeface="Brygada 1918"/>
                <a:ea typeface="Brygada 1918"/>
                <a:cs typeface="Brygada 1918"/>
                <a:sym typeface="Brygada 1918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rygada 1918"/>
              <a:buNone/>
              <a:defRPr sz="2400">
                <a:latin typeface="Brygada 1918"/>
                <a:ea typeface="Brygada 1918"/>
                <a:cs typeface="Brygada 1918"/>
                <a:sym typeface="Brygada 1918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rygada 1918"/>
              <a:buNone/>
              <a:defRPr sz="2400">
                <a:latin typeface="Brygada 1918"/>
                <a:ea typeface="Brygada 1918"/>
                <a:cs typeface="Brygada 1918"/>
                <a:sym typeface="Brygada 1918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4"/>
          <p:cNvSpPr/>
          <p:nvPr/>
        </p:nvSpPr>
        <p:spPr>
          <a:xfrm>
            <a:off x="208950" y="204000"/>
            <a:ext cx="8726100" cy="47355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00013" rotWithShape="0" algn="bl" dir="1800000" dist="76200">
              <a:schemeClr val="dk2">
                <a:alpha val="17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50" name="Google Shape;250;p24"/>
          <p:cNvSpPr txBox="1"/>
          <p:nvPr>
            <p:ph idx="1" type="subTitle"/>
          </p:nvPr>
        </p:nvSpPr>
        <p:spPr>
          <a:xfrm>
            <a:off x="1741776" y="1360237"/>
            <a:ext cx="2549400" cy="525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Brygada 1918"/>
                <a:ea typeface="Brygada 1918"/>
                <a:cs typeface="Brygada 1918"/>
                <a:sym typeface="Brygada 1918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51" name="Google Shape;251;p24"/>
          <p:cNvSpPr txBox="1"/>
          <p:nvPr>
            <p:ph idx="2" type="subTitle"/>
          </p:nvPr>
        </p:nvSpPr>
        <p:spPr>
          <a:xfrm>
            <a:off x="1741776" y="1795650"/>
            <a:ext cx="2549400" cy="713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24"/>
          <p:cNvSpPr txBox="1"/>
          <p:nvPr>
            <p:ph idx="3" type="subTitle"/>
          </p:nvPr>
        </p:nvSpPr>
        <p:spPr>
          <a:xfrm>
            <a:off x="4865277" y="1795650"/>
            <a:ext cx="2549400" cy="713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24"/>
          <p:cNvSpPr txBox="1"/>
          <p:nvPr>
            <p:ph idx="4" type="subTitle"/>
          </p:nvPr>
        </p:nvSpPr>
        <p:spPr>
          <a:xfrm>
            <a:off x="1741776" y="3433550"/>
            <a:ext cx="2549400" cy="713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24"/>
          <p:cNvSpPr txBox="1"/>
          <p:nvPr>
            <p:ph idx="5" type="subTitle"/>
          </p:nvPr>
        </p:nvSpPr>
        <p:spPr>
          <a:xfrm>
            <a:off x="4865277" y="3433550"/>
            <a:ext cx="2549400" cy="713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24"/>
          <p:cNvSpPr txBox="1"/>
          <p:nvPr>
            <p:ph idx="6" type="subTitle"/>
          </p:nvPr>
        </p:nvSpPr>
        <p:spPr>
          <a:xfrm>
            <a:off x="1741776" y="2998137"/>
            <a:ext cx="2549400" cy="525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Brygada 1918"/>
                <a:ea typeface="Brygada 1918"/>
                <a:cs typeface="Brygada 1918"/>
                <a:sym typeface="Brygada 1918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56" name="Google Shape;256;p24"/>
          <p:cNvSpPr txBox="1"/>
          <p:nvPr>
            <p:ph idx="7" type="subTitle"/>
          </p:nvPr>
        </p:nvSpPr>
        <p:spPr>
          <a:xfrm>
            <a:off x="4865275" y="1360237"/>
            <a:ext cx="2549400" cy="525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Brygada 1918"/>
                <a:ea typeface="Brygada 1918"/>
                <a:cs typeface="Brygada 1918"/>
                <a:sym typeface="Brygada 1918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57" name="Google Shape;257;p24"/>
          <p:cNvSpPr txBox="1"/>
          <p:nvPr>
            <p:ph idx="8" type="subTitle"/>
          </p:nvPr>
        </p:nvSpPr>
        <p:spPr>
          <a:xfrm>
            <a:off x="4865275" y="2998137"/>
            <a:ext cx="2549400" cy="525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Brygada 1918"/>
                <a:ea typeface="Brygada 1918"/>
                <a:cs typeface="Brygada 1918"/>
                <a:sym typeface="Brygada 1918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58" name="Google Shape;258;p24"/>
          <p:cNvSpPr/>
          <p:nvPr/>
        </p:nvSpPr>
        <p:spPr>
          <a:xfrm rot="10800000">
            <a:off x="2419798" y="433150"/>
            <a:ext cx="203700" cy="203700"/>
          </a:xfrm>
          <a:prstGeom prst="star4">
            <a:avLst>
              <a:gd fmla="val 20389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4"/>
          <p:cNvSpPr/>
          <p:nvPr/>
        </p:nvSpPr>
        <p:spPr>
          <a:xfrm rot="10800000">
            <a:off x="2130398" y="433150"/>
            <a:ext cx="203700" cy="203700"/>
          </a:xfrm>
          <a:prstGeom prst="star4">
            <a:avLst>
              <a:gd fmla="val 20389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60" name="Google Shape;260;p24"/>
          <p:cNvCxnSpPr/>
          <p:nvPr/>
        </p:nvCxnSpPr>
        <p:spPr>
          <a:xfrm rot="10800000">
            <a:off x="211150" y="535000"/>
            <a:ext cx="19308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1" name="Google Shape;261;p24"/>
          <p:cNvCxnSpPr/>
          <p:nvPr/>
        </p:nvCxnSpPr>
        <p:spPr>
          <a:xfrm>
            <a:off x="216375" y="4616075"/>
            <a:ext cx="8714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2" name="Google Shape;262;p24"/>
          <p:cNvSpPr/>
          <p:nvPr/>
        </p:nvSpPr>
        <p:spPr>
          <a:xfrm rot="10800000">
            <a:off x="7870113" y="217182"/>
            <a:ext cx="1054688" cy="527344"/>
          </a:xfrm>
          <a:custGeom>
            <a:rect b="b" l="l" r="r" t="t"/>
            <a:pathLst>
              <a:path extrusionOk="0" h="28742" w="57484">
                <a:moveTo>
                  <a:pt x="24646" y="0"/>
                </a:moveTo>
                <a:lnTo>
                  <a:pt x="24646" y="18860"/>
                </a:lnTo>
                <a:lnTo>
                  <a:pt x="11311" y="5525"/>
                </a:lnTo>
                <a:lnTo>
                  <a:pt x="5525" y="11311"/>
                </a:lnTo>
                <a:lnTo>
                  <a:pt x="18860" y="24646"/>
                </a:lnTo>
                <a:lnTo>
                  <a:pt x="0" y="24646"/>
                </a:lnTo>
                <a:lnTo>
                  <a:pt x="0" y="28742"/>
                </a:lnTo>
                <a:lnTo>
                  <a:pt x="57484" y="28742"/>
                </a:lnTo>
                <a:lnTo>
                  <a:pt x="57484" y="24646"/>
                </a:lnTo>
                <a:lnTo>
                  <a:pt x="38624" y="24646"/>
                </a:lnTo>
                <a:lnTo>
                  <a:pt x="51959" y="11311"/>
                </a:lnTo>
                <a:lnTo>
                  <a:pt x="46173" y="5525"/>
                </a:lnTo>
                <a:lnTo>
                  <a:pt x="32838" y="18860"/>
                </a:lnTo>
                <a:lnTo>
                  <a:pt x="3283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4"/>
          <p:cNvSpPr/>
          <p:nvPr/>
        </p:nvSpPr>
        <p:spPr>
          <a:xfrm>
            <a:off x="7122925" y="4519164"/>
            <a:ext cx="203700" cy="203700"/>
          </a:xfrm>
          <a:prstGeom prst="star4">
            <a:avLst>
              <a:gd fmla="val 20389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4"/>
          <p:cNvSpPr/>
          <p:nvPr/>
        </p:nvSpPr>
        <p:spPr>
          <a:xfrm>
            <a:off x="7412325" y="4519164"/>
            <a:ext cx="203700" cy="203700"/>
          </a:xfrm>
          <a:prstGeom prst="star4">
            <a:avLst>
              <a:gd fmla="val 20389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5"/>
          <p:cNvSpPr/>
          <p:nvPr/>
        </p:nvSpPr>
        <p:spPr>
          <a:xfrm>
            <a:off x="208950" y="204000"/>
            <a:ext cx="8726100" cy="47355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00013" rotWithShape="0" algn="bl" dir="1800000" dist="76200">
              <a:schemeClr val="dk2">
                <a:alpha val="17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68" name="Google Shape;268;p25"/>
          <p:cNvSpPr txBox="1"/>
          <p:nvPr>
            <p:ph idx="1" type="subTitle"/>
          </p:nvPr>
        </p:nvSpPr>
        <p:spPr>
          <a:xfrm>
            <a:off x="861100" y="1954349"/>
            <a:ext cx="2051400" cy="540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25"/>
          <p:cNvSpPr txBox="1"/>
          <p:nvPr>
            <p:ph idx="2" type="subTitle"/>
          </p:nvPr>
        </p:nvSpPr>
        <p:spPr>
          <a:xfrm>
            <a:off x="3546300" y="1954349"/>
            <a:ext cx="2051400" cy="540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25"/>
          <p:cNvSpPr txBox="1"/>
          <p:nvPr>
            <p:ph idx="3" type="subTitle"/>
          </p:nvPr>
        </p:nvSpPr>
        <p:spPr>
          <a:xfrm>
            <a:off x="6235699" y="1954349"/>
            <a:ext cx="2047200" cy="540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25"/>
          <p:cNvSpPr txBox="1"/>
          <p:nvPr>
            <p:ph idx="4" type="subTitle"/>
          </p:nvPr>
        </p:nvSpPr>
        <p:spPr>
          <a:xfrm>
            <a:off x="861100" y="3608975"/>
            <a:ext cx="2051400" cy="540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25"/>
          <p:cNvSpPr txBox="1"/>
          <p:nvPr>
            <p:ph idx="5" type="subTitle"/>
          </p:nvPr>
        </p:nvSpPr>
        <p:spPr>
          <a:xfrm>
            <a:off x="3546300" y="3608975"/>
            <a:ext cx="2051400" cy="540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p25"/>
          <p:cNvSpPr txBox="1"/>
          <p:nvPr>
            <p:ph idx="6" type="subTitle"/>
          </p:nvPr>
        </p:nvSpPr>
        <p:spPr>
          <a:xfrm>
            <a:off x="6235699" y="3608975"/>
            <a:ext cx="2047200" cy="540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25"/>
          <p:cNvSpPr txBox="1"/>
          <p:nvPr>
            <p:ph idx="7" type="subTitle"/>
          </p:nvPr>
        </p:nvSpPr>
        <p:spPr>
          <a:xfrm>
            <a:off x="861100" y="1535449"/>
            <a:ext cx="2051400" cy="484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Brygada 1918"/>
                <a:ea typeface="Brygada 1918"/>
                <a:cs typeface="Brygada 1918"/>
                <a:sym typeface="Brygada 1918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75" name="Google Shape;275;p25"/>
          <p:cNvSpPr txBox="1"/>
          <p:nvPr>
            <p:ph idx="8" type="subTitle"/>
          </p:nvPr>
        </p:nvSpPr>
        <p:spPr>
          <a:xfrm>
            <a:off x="3546300" y="1535449"/>
            <a:ext cx="2051400" cy="484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Brygada 1918"/>
                <a:ea typeface="Brygada 1918"/>
                <a:cs typeface="Brygada 1918"/>
                <a:sym typeface="Brygada 1918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76" name="Google Shape;276;p25"/>
          <p:cNvSpPr txBox="1"/>
          <p:nvPr>
            <p:ph idx="9" type="subTitle"/>
          </p:nvPr>
        </p:nvSpPr>
        <p:spPr>
          <a:xfrm>
            <a:off x="6235700" y="1535449"/>
            <a:ext cx="2047200" cy="484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Brygada 1918"/>
                <a:ea typeface="Brygada 1918"/>
                <a:cs typeface="Brygada 1918"/>
                <a:sym typeface="Brygada 1918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77" name="Google Shape;277;p25"/>
          <p:cNvSpPr txBox="1"/>
          <p:nvPr>
            <p:ph idx="13" type="subTitle"/>
          </p:nvPr>
        </p:nvSpPr>
        <p:spPr>
          <a:xfrm>
            <a:off x="861100" y="3185525"/>
            <a:ext cx="2051400" cy="484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Brygada 1918"/>
                <a:ea typeface="Brygada 1918"/>
                <a:cs typeface="Brygada 1918"/>
                <a:sym typeface="Brygada 1918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78" name="Google Shape;278;p25"/>
          <p:cNvSpPr txBox="1"/>
          <p:nvPr>
            <p:ph idx="14" type="subTitle"/>
          </p:nvPr>
        </p:nvSpPr>
        <p:spPr>
          <a:xfrm>
            <a:off x="3546300" y="3185525"/>
            <a:ext cx="2051400" cy="484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Brygada 1918"/>
                <a:ea typeface="Brygada 1918"/>
                <a:cs typeface="Brygada 1918"/>
                <a:sym typeface="Brygada 1918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79" name="Google Shape;279;p25"/>
          <p:cNvSpPr txBox="1"/>
          <p:nvPr>
            <p:ph idx="15" type="subTitle"/>
          </p:nvPr>
        </p:nvSpPr>
        <p:spPr>
          <a:xfrm>
            <a:off x="6235700" y="3185525"/>
            <a:ext cx="2047200" cy="484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latin typeface="Brygada 1918"/>
                <a:ea typeface="Brygada 1918"/>
                <a:cs typeface="Brygada 1918"/>
                <a:sym typeface="Brygada 1918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cxnSp>
        <p:nvCxnSpPr>
          <p:cNvPr id="280" name="Google Shape;280;p25"/>
          <p:cNvCxnSpPr/>
          <p:nvPr/>
        </p:nvCxnSpPr>
        <p:spPr>
          <a:xfrm>
            <a:off x="480125" y="210450"/>
            <a:ext cx="0" cy="22497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81" name="Google Shape;281;p25"/>
          <p:cNvGrpSpPr/>
          <p:nvPr/>
        </p:nvGrpSpPr>
        <p:grpSpPr>
          <a:xfrm>
            <a:off x="378275" y="2409525"/>
            <a:ext cx="203700" cy="709688"/>
            <a:chOff x="8327050" y="463800"/>
            <a:chExt cx="203700" cy="709688"/>
          </a:xfrm>
        </p:grpSpPr>
        <p:sp>
          <p:nvSpPr>
            <p:cNvPr id="282" name="Google Shape;282;p25"/>
            <p:cNvSpPr/>
            <p:nvPr/>
          </p:nvSpPr>
          <p:spPr>
            <a:xfrm>
              <a:off x="8327050" y="463800"/>
              <a:ext cx="203700" cy="203700"/>
            </a:xfrm>
            <a:prstGeom prst="star4">
              <a:avLst>
                <a:gd fmla="val 20389" name="adj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25"/>
            <p:cNvSpPr/>
            <p:nvPr/>
          </p:nvSpPr>
          <p:spPr>
            <a:xfrm>
              <a:off x="8327050" y="716794"/>
              <a:ext cx="203700" cy="203700"/>
            </a:xfrm>
            <a:prstGeom prst="star4">
              <a:avLst>
                <a:gd fmla="val 20389" name="adj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25"/>
            <p:cNvSpPr/>
            <p:nvPr/>
          </p:nvSpPr>
          <p:spPr>
            <a:xfrm>
              <a:off x="8327050" y="969788"/>
              <a:ext cx="203700" cy="203700"/>
            </a:xfrm>
            <a:prstGeom prst="star4">
              <a:avLst>
                <a:gd fmla="val 20389" name="adj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285" name="Google Shape;285;p25"/>
          <p:cNvCxnSpPr/>
          <p:nvPr/>
        </p:nvCxnSpPr>
        <p:spPr>
          <a:xfrm>
            <a:off x="8675550" y="203900"/>
            <a:ext cx="0" cy="4722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6" name="Google Shape;286;p25"/>
          <p:cNvSpPr/>
          <p:nvPr/>
        </p:nvSpPr>
        <p:spPr>
          <a:xfrm>
            <a:off x="2556128" y="4283251"/>
            <a:ext cx="1301007" cy="650503"/>
          </a:xfrm>
          <a:custGeom>
            <a:rect b="b" l="l" r="r" t="t"/>
            <a:pathLst>
              <a:path extrusionOk="0" h="28742" w="57484">
                <a:moveTo>
                  <a:pt x="24646" y="0"/>
                </a:moveTo>
                <a:lnTo>
                  <a:pt x="24646" y="18860"/>
                </a:lnTo>
                <a:lnTo>
                  <a:pt x="11311" y="5525"/>
                </a:lnTo>
                <a:lnTo>
                  <a:pt x="5525" y="11311"/>
                </a:lnTo>
                <a:lnTo>
                  <a:pt x="18860" y="24646"/>
                </a:lnTo>
                <a:lnTo>
                  <a:pt x="0" y="24646"/>
                </a:lnTo>
                <a:lnTo>
                  <a:pt x="0" y="28742"/>
                </a:lnTo>
                <a:lnTo>
                  <a:pt x="57484" y="28742"/>
                </a:lnTo>
                <a:lnTo>
                  <a:pt x="57484" y="24646"/>
                </a:lnTo>
                <a:lnTo>
                  <a:pt x="38624" y="24646"/>
                </a:lnTo>
                <a:lnTo>
                  <a:pt x="51959" y="11311"/>
                </a:lnTo>
                <a:lnTo>
                  <a:pt x="46173" y="5525"/>
                </a:lnTo>
                <a:lnTo>
                  <a:pt x="32838" y="18860"/>
                </a:lnTo>
                <a:lnTo>
                  <a:pt x="3283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6"/>
          <p:cNvSpPr/>
          <p:nvPr/>
        </p:nvSpPr>
        <p:spPr>
          <a:xfrm>
            <a:off x="208950" y="204000"/>
            <a:ext cx="8726100" cy="47355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00013" rotWithShape="0" algn="bl" dir="1800000" dist="76200">
              <a:schemeClr val="dk2">
                <a:alpha val="17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6"/>
          <p:cNvSpPr txBox="1"/>
          <p:nvPr>
            <p:ph type="title"/>
          </p:nvPr>
        </p:nvSpPr>
        <p:spPr>
          <a:xfrm>
            <a:off x="720000" y="445025"/>
            <a:ext cx="3858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90" name="Google Shape;290;p26"/>
          <p:cNvSpPr txBox="1"/>
          <p:nvPr>
            <p:ph hasCustomPrompt="1" idx="2" type="title"/>
          </p:nvPr>
        </p:nvSpPr>
        <p:spPr>
          <a:xfrm>
            <a:off x="6260650" y="759546"/>
            <a:ext cx="1919400" cy="72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91" name="Google Shape;291;p26"/>
          <p:cNvSpPr txBox="1"/>
          <p:nvPr>
            <p:ph idx="1" type="subTitle"/>
          </p:nvPr>
        </p:nvSpPr>
        <p:spPr>
          <a:xfrm>
            <a:off x="6260656" y="1352090"/>
            <a:ext cx="1919400" cy="55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" name="Google Shape;292;p26"/>
          <p:cNvSpPr txBox="1"/>
          <p:nvPr>
            <p:ph hasCustomPrompt="1" idx="3" type="title"/>
          </p:nvPr>
        </p:nvSpPr>
        <p:spPr>
          <a:xfrm>
            <a:off x="6260650" y="2003826"/>
            <a:ext cx="1919400" cy="72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93" name="Google Shape;293;p26"/>
          <p:cNvSpPr txBox="1"/>
          <p:nvPr>
            <p:ph idx="4" type="subTitle"/>
          </p:nvPr>
        </p:nvSpPr>
        <p:spPr>
          <a:xfrm>
            <a:off x="6260656" y="2593497"/>
            <a:ext cx="1919400" cy="55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" name="Google Shape;294;p26"/>
          <p:cNvSpPr txBox="1"/>
          <p:nvPr>
            <p:ph hasCustomPrompt="1" idx="5" type="title"/>
          </p:nvPr>
        </p:nvSpPr>
        <p:spPr>
          <a:xfrm>
            <a:off x="6260650" y="3242949"/>
            <a:ext cx="1919400" cy="72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95" name="Google Shape;295;p26"/>
          <p:cNvSpPr txBox="1"/>
          <p:nvPr>
            <p:ph idx="6" type="subTitle"/>
          </p:nvPr>
        </p:nvSpPr>
        <p:spPr>
          <a:xfrm>
            <a:off x="6260656" y="3833769"/>
            <a:ext cx="1919400" cy="55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96" name="Google Shape;296;p26"/>
          <p:cNvCxnSpPr/>
          <p:nvPr/>
        </p:nvCxnSpPr>
        <p:spPr>
          <a:xfrm rot="10800000">
            <a:off x="211350" y="4608500"/>
            <a:ext cx="87213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7" name="Google Shape;297;p26"/>
          <p:cNvSpPr/>
          <p:nvPr/>
        </p:nvSpPr>
        <p:spPr>
          <a:xfrm rot="10800000">
            <a:off x="7902204" y="214928"/>
            <a:ext cx="883098" cy="441549"/>
          </a:xfrm>
          <a:custGeom>
            <a:rect b="b" l="l" r="r" t="t"/>
            <a:pathLst>
              <a:path extrusionOk="0" h="28742" w="57484">
                <a:moveTo>
                  <a:pt x="24646" y="0"/>
                </a:moveTo>
                <a:lnTo>
                  <a:pt x="24646" y="18860"/>
                </a:lnTo>
                <a:lnTo>
                  <a:pt x="11311" y="5525"/>
                </a:lnTo>
                <a:lnTo>
                  <a:pt x="5525" y="11311"/>
                </a:lnTo>
                <a:lnTo>
                  <a:pt x="18860" y="24646"/>
                </a:lnTo>
                <a:lnTo>
                  <a:pt x="0" y="24646"/>
                </a:lnTo>
                <a:lnTo>
                  <a:pt x="0" y="28742"/>
                </a:lnTo>
                <a:lnTo>
                  <a:pt x="57484" y="28742"/>
                </a:lnTo>
                <a:lnTo>
                  <a:pt x="57484" y="24646"/>
                </a:lnTo>
                <a:lnTo>
                  <a:pt x="38624" y="24646"/>
                </a:lnTo>
                <a:lnTo>
                  <a:pt x="51959" y="11311"/>
                </a:lnTo>
                <a:lnTo>
                  <a:pt x="46173" y="5525"/>
                </a:lnTo>
                <a:lnTo>
                  <a:pt x="32838" y="18860"/>
                </a:lnTo>
                <a:lnTo>
                  <a:pt x="3283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3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7"/>
          <p:cNvSpPr/>
          <p:nvPr/>
        </p:nvSpPr>
        <p:spPr>
          <a:xfrm>
            <a:off x="208950" y="204000"/>
            <a:ext cx="8726100" cy="47355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00013" rotWithShape="0" algn="bl" dir="1800000" dist="76200">
              <a:schemeClr val="dk2">
                <a:alpha val="17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2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01" name="Google Shape;301;p27"/>
          <p:cNvSpPr/>
          <p:nvPr/>
        </p:nvSpPr>
        <p:spPr>
          <a:xfrm rot="10800000">
            <a:off x="1676476" y="433150"/>
            <a:ext cx="203700" cy="203700"/>
          </a:xfrm>
          <a:prstGeom prst="star4">
            <a:avLst>
              <a:gd fmla="val 20389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7"/>
          <p:cNvSpPr/>
          <p:nvPr/>
        </p:nvSpPr>
        <p:spPr>
          <a:xfrm rot="10800000">
            <a:off x="1387076" y="433150"/>
            <a:ext cx="203700" cy="203700"/>
          </a:xfrm>
          <a:prstGeom prst="star4">
            <a:avLst>
              <a:gd fmla="val 20389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03" name="Google Shape;303;p27"/>
          <p:cNvCxnSpPr/>
          <p:nvPr/>
        </p:nvCxnSpPr>
        <p:spPr>
          <a:xfrm rot="10800000">
            <a:off x="212475" y="535000"/>
            <a:ext cx="12045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4" name="Google Shape;304;p27"/>
          <p:cNvSpPr/>
          <p:nvPr/>
        </p:nvSpPr>
        <p:spPr>
          <a:xfrm>
            <a:off x="7651826" y="4408276"/>
            <a:ext cx="1052388" cy="526194"/>
          </a:xfrm>
          <a:custGeom>
            <a:rect b="b" l="l" r="r" t="t"/>
            <a:pathLst>
              <a:path extrusionOk="0" h="28742" w="57484">
                <a:moveTo>
                  <a:pt x="24646" y="0"/>
                </a:moveTo>
                <a:lnTo>
                  <a:pt x="24646" y="18860"/>
                </a:lnTo>
                <a:lnTo>
                  <a:pt x="11311" y="5525"/>
                </a:lnTo>
                <a:lnTo>
                  <a:pt x="5525" y="11311"/>
                </a:lnTo>
                <a:lnTo>
                  <a:pt x="18860" y="24646"/>
                </a:lnTo>
                <a:lnTo>
                  <a:pt x="0" y="24646"/>
                </a:lnTo>
                <a:lnTo>
                  <a:pt x="0" y="28742"/>
                </a:lnTo>
                <a:lnTo>
                  <a:pt x="57484" y="28742"/>
                </a:lnTo>
                <a:lnTo>
                  <a:pt x="57484" y="24646"/>
                </a:lnTo>
                <a:lnTo>
                  <a:pt x="38624" y="24646"/>
                </a:lnTo>
                <a:lnTo>
                  <a:pt x="51959" y="11311"/>
                </a:lnTo>
                <a:lnTo>
                  <a:pt x="46173" y="5525"/>
                </a:lnTo>
                <a:lnTo>
                  <a:pt x="32838" y="18860"/>
                </a:lnTo>
                <a:lnTo>
                  <a:pt x="328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3_1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8"/>
          <p:cNvSpPr/>
          <p:nvPr/>
        </p:nvSpPr>
        <p:spPr>
          <a:xfrm>
            <a:off x="208950" y="204000"/>
            <a:ext cx="8726100" cy="47355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00013" rotWithShape="0" algn="bl" dir="1800000" dist="76200">
              <a:schemeClr val="dk2">
                <a:alpha val="17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308" name="Google Shape;308;p28"/>
          <p:cNvGrpSpPr/>
          <p:nvPr/>
        </p:nvGrpSpPr>
        <p:grpSpPr>
          <a:xfrm>
            <a:off x="8582949" y="201972"/>
            <a:ext cx="203700" cy="3065203"/>
            <a:chOff x="8582949" y="201972"/>
            <a:chExt cx="203700" cy="3065203"/>
          </a:xfrm>
        </p:grpSpPr>
        <p:cxnSp>
          <p:nvCxnSpPr>
            <p:cNvPr id="309" name="Google Shape;309;p28"/>
            <p:cNvCxnSpPr/>
            <p:nvPr/>
          </p:nvCxnSpPr>
          <p:spPr>
            <a:xfrm>
              <a:off x="8684800" y="201972"/>
              <a:ext cx="0" cy="2460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10" name="Google Shape;310;p28"/>
            <p:cNvSpPr/>
            <p:nvPr/>
          </p:nvSpPr>
          <p:spPr>
            <a:xfrm>
              <a:off x="8582949" y="2580025"/>
              <a:ext cx="203700" cy="203700"/>
            </a:xfrm>
            <a:prstGeom prst="star4">
              <a:avLst>
                <a:gd fmla="val 20389" name="adj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28"/>
            <p:cNvSpPr/>
            <p:nvPr/>
          </p:nvSpPr>
          <p:spPr>
            <a:xfrm>
              <a:off x="8582949" y="2821750"/>
              <a:ext cx="203700" cy="203700"/>
            </a:xfrm>
            <a:prstGeom prst="star4">
              <a:avLst>
                <a:gd fmla="val 20389" name="adj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28"/>
            <p:cNvSpPr/>
            <p:nvPr/>
          </p:nvSpPr>
          <p:spPr>
            <a:xfrm>
              <a:off x="8582949" y="3063475"/>
              <a:ext cx="203700" cy="203700"/>
            </a:xfrm>
            <a:prstGeom prst="star4">
              <a:avLst>
                <a:gd fmla="val 20389" name="adj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3" name="Google Shape;313;p28"/>
          <p:cNvSpPr/>
          <p:nvPr/>
        </p:nvSpPr>
        <p:spPr>
          <a:xfrm rot="10800000">
            <a:off x="263277" y="212746"/>
            <a:ext cx="903648" cy="451824"/>
          </a:xfrm>
          <a:custGeom>
            <a:rect b="b" l="l" r="r" t="t"/>
            <a:pathLst>
              <a:path extrusionOk="0" h="28742" w="57484">
                <a:moveTo>
                  <a:pt x="24646" y="0"/>
                </a:moveTo>
                <a:lnTo>
                  <a:pt x="24646" y="18860"/>
                </a:lnTo>
                <a:lnTo>
                  <a:pt x="11311" y="5525"/>
                </a:lnTo>
                <a:lnTo>
                  <a:pt x="5525" y="11311"/>
                </a:lnTo>
                <a:lnTo>
                  <a:pt x="18860" y="24646"/>
                </a:lnTo>
                <a:lnTo>
                  <a:pt x="0" y="24646"/>
                </a:lnTo>
                <a:lnTo>
                  <a:pt x="0" y="28742"/>
                </a:lnTo>
                <a:lnTo>
                  <a:pt x="57484" y="28742"/>
                </a:lnTo>
                <a:lnTo>
                  <a:pt x="57484" y="24646"/>
                </a:lnTo>
                <a:lnTo>
                  <a:pt x="38624" y="24646"/>
                </a:lnTo>
                <a:lnTo>
                  <a:pt x="51959" y="11311"/>
                </a:lnTo>
                <a:lnTo>
                  <a:pt x="46173" y="5525"/>
                </a:lnTo>
                <a:lnTo>
                  <a:pt x="32838" y="18860"/>
                </a:lnTo>
                <a:lnTo>
                  <a:pt x="3283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3_1_1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9"/>
          <p:cNvSpPr/>
          <p:nvPr/>
        </p:nvSpPr>
        <p:spPr>
          <a:xfrm>
            <a:off x="208950" y="204000"/>
            <a:ext cx="8726100" cy="47355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00013" rotWithShape="0" algn="bl" dir="1800000" dist="76200">
              <a:schemeClr val="dk2">
                <a:alpha val="17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17" name="Google Shape;317;p29"/>
          <p:cNvSpPr/>
          <p:nvPr/>
        </p:nvSpPr>
        <p:spPr>
          <a:xfrm rot="10800000">
            <a:off x="1676476" y="433150"/>
            <a:ext cx="203700" cy="203700"/>
          </a:xfrm>
          <a:prstGeom prst="star4">
            <a:avLst>
              <a:gd fmla="val 20389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29"/>
          <p:cNvSpPr/>
          <p:nvPr/>
        </p:nvSpPr>
        <p:spPr>
          <a:xfrm rot="10800000">
            <a:off x="1387076" y="433150"/>
            <a:ext cx="203700" cy="203700"/>
          </a:xfrm>
          <a:prstGeom prst="star4">
            <a:avLst>
              <a:gd fmla="val 20389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19" name="Google Shape;319;p29"/>
          <p:cNvCxnSpPr/>
          <p:nvPr/>
        </p:nvCxnSpPr>
        <p:spPr>
          <a:xfrm rot="10800000">
            <a:off x="212475" y="535000"/>
            <a:ext cx="12045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0" name="Google Shape;320;p29"/>
          <p:cNvCxnSpPr/>
          <p:nvPr/>
        </p:nvCxnSpPr>
        <p:spPr>
          <a:xfrm rot="10800000">
            <a:off x="211350" y="4608500"/>
            <a:ext cx="87213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21" name="Google Shape;321;p29"/>
          <p:cNvGrpSpPr/>
          <p:nvPr/>
        </p:nvGrpSpPr>
        <p:grpSpPr>
          <a:xfrm rot="5400000">
            <a:off x="7504850" y="4253650"/>
            <a:ext cx="203700" cy="709688"/>
            <a:chOff x="8327050" y="463800"/>
            <a:chExt cx="203700" cy="709688"/>
          </a:xfrm>
        </p:grpSpPr>
        <p:sp>
          <p:nvSpPr>
            <p:cNvPr id="322" name="Google Shape;322;p29"/>
            <p:cNvSpPr/>
            <p:nvPr/>
          </p:nvSpPr>
          <p:spPr>
            <a:xfrm>
              <a:off x="8327050" y="463800"/>
              <a:ext cx="203700" cy="203700"/>
            </a:xfrm>
            <a:prstGeom prst="star4">
              <a:avLst>
                <a:gd fmla="val 20389" name="adj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9"/>
            <p:cNvSpPr/>
            <p:nvPr/>
          </p:nvSpPr>
          <p:spPr>
            <a:xfrm>
              <a:off x="8327050" y="716794"/>
              <a:ext cx="203700" cy="203700"/>
            </a:xfrm>
            <a:prstGeom prst="star4">
              <a:avLst>
                <a:gd fmla="val 20389" name="adj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9"/>
            <p:cNvSpPr/>
            <p:nvPr/>
          </p:nvSpPr>
          <p:spPr>
            <a:xfrm>
              <a:off x="8327050" y="969788"/>
              <a:ext cx="203700" cy="203700"/>
            </a:xfrm>
            <a:prstGeom prst="star4">
              <a:avLst>
                <a:gd fmla="val 20389" name="adj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5" name="Google Shape;325;p29"/>
          <p:cNvSpPr/>
          <p:nvPr/>
        </p:nvSpPr>
        <p:spPr>
          <a:xfrm rot="10800000">
            <a:off x="7374578" y="209751"/>
            <a:ext cx="1301007" cy="650503"/>
          </a:xfrm>
          <a:custGeom>
            <a:rect b="b" l="l" r="r" t="t"/>
            <a:pathLst>
              <a:path extrusionOk="0" h="28742" w="57484">
                <a:moveTo>
                  <a:pt x="24646" y="0"/>
                </a:moveTo>
                <a:lnTo>
                  <a:pt x="24646" y="18860"/>
                </a:lnTo>
                <a:lnTo>
                  <a:pt x="11311" y="5525"/>
                </a:lnTo>
                <a:lnTo>
                  <a:pt x="5525" y="11311"/>
                </a:lnTo>
                <a:lnTo>
                  <a:pt x="18860" y="24646"/>
                </a:lnTo>
                <a:lnTo>
                  <a:pt x="0" y="24646"/>
                </a:lnTo>
                <a:lnTo>
                  <a:pt x="0" y="28742"/>
                </a:lnTo>
                <a:lnTo>
                  <a:pt x="57484" y="28742"/>
                </a:lnTo>
                <a:lnTo>
                  <a:pt x="57484" y="24646"/>
                </a:lnTo>
                <a:lnTo>
                  <a:pt x="38624" y="24646"/>
                </a:lnTo>
                <a:lnTo>
                  <a:pt x="51959" y="11311"/>
                </a:lnTo>
                <a:lnTo>
                  <a:pt x="46173" y="5525"/>
                </a:lnTo>
                <a:lnTo>
                  <a:pt x="32838" y="18860"/>
                </a:lnTo>
                <a:lnTo>
                  <a:pt x="328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0"/>
          <p:cNvSpPr/>
          <p:nvPr/>
        </p:nvSpPr>
        <p:spPr>
          <a:xfrm>
            <a:off x="208950" y="204000"/>
            <a:ext cx="8726100" cy="47355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00013" rotWithShape="0" algn="bl" dir="1800000" dist="76200">
              <a:schemeClr val="dk2">
                <a:alpha val="17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30"/>
          <p:cNvSpPr txBox="1"/>
          <p:nvPr>
            <p:ph type="ctrTitle"/>
          </p:nvPr>
        </p:nvSpPr>
        <p:spPr>
          <a:xfrm>
            <a:off x="2430025" y="535000"/>
            <a:ext cx="4284000" cy="9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29" name="Google Shape;329;p30"/>
          <p:cNvSpPr txBox="1"/>
          <p:nvPr>
            <p:ph idx="1" type="subTitle"/>
          </p:nvPr>
        </p:nvSpPr>
        <p:spPr>
          <a:xfrm>
            <a:off x="2425075" y="1485050"/>
            <a:ext cx="4293900" cy="11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30" name="Google Shape;330;p30"/>
          <p:cNvSpPr txBox="1"/>
          <p:nvPr/>
        </p:nvSpPr>
        <p:spPr>
          <a:xfrm>
            <a:off x="2292175" y="3428750"/>
            <a:ext cx="4559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Albert Sans"/>
                <a:ea typeface="Albert Sans"/>
                <a:cs typeface="Albert Sans"/>
                <a:sym typeface="Albert Sans"/>
              </a:rPr>
              <a:t>CREDITS: This presentation template was created by </a:t>
            </a:r>
            <a:r>
              <a:rPr b="1" lang="en" sz="1000">
                <a:solidFill>
                  <a:schemeClr val="lt1"/>
                </a:solidFill>
                <a:uFill>
                  <a:noFill/>
                </a:uFill>
                <a:latin typeface="Albert Sans"/>
                <a:ea typeface="Albert Sans"/>
                <a:cs typeface="Albert Sans"/>
                <a:sym typeface="Albert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lt1"/>
                </a:solidFill>
                <a:latin typeface="Albert Sans"/>
                <a:ea typeface="Albert Sans"/>
                <a:cs typeface="Albert Sans"/>
                <a:sym typeface="Albert Sans"/>
              </a:rPr>
              <a:t>, and includes icons by </a:t>
            </a:r>
            <a:r>
              <a:rPr b="1" lang="en" sz="1000">
                <a:solidFill>
                  <a:schemeClr val="lt1"/>
                </a:solidFill>
                <a:uFill>
                  <a:noFill/>
                </a:uFill>
                <a:latin typeface="Albert Sans"/>
                <a:ea typeface="Albert Sans"/>
                <a:cs typeface="Albert Sans"/>
                <a:sym typeface="Albert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1000">
                <a:solidFill>
                  <a:schemeClr val="lt1"/>
                </a:solidFill>
                <a:latin typeface="Albert Sans"/>
                <a:ea typeface="Albert Sans"/>
                <a:cs typeface="Albert Sans"/>
                <a:sym typeface="Albert Sans"/>
              </a:rPr>
              <a:t> </a:t>
            </a:r>
            <a:r>
              <a:rPr lang="en" sz="1000">
                <a:solidFill>
                  <a:schemeClr val="lt1"/>
                </a:solidFill>
                <a:latin typeface="Albert Sans"/>
                <a:ea typeface="Albert Sans"/>
                <a:cs typeface="Albert Sans"/>
                <a:sym typeface="Albert Sans"/>
              </a:rPr>
              <a:t>and infographics &amp; images by </a:t>
            </a:r>
            <a:r>
              <a:rPr b="1" lang="en" sz="1000">
                <a:solidFill>
                  <a:schemeClr val="lt1"/>
                </a:solidFill>
                <a:uFill>
                  <a:noFill/>
                </a:uFill>
                <a:latin typeface="Albert Sans"/>
                <a:ea typeface="Albert Sans"/>
                <a:cs typeface="Albert Sans"/>
                <a:sym typeface="Albert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000">
              <a:solidFill>
                <a:schemeClr val="lt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cxnSp>
        <p:nvCxnSpPr>
          <p:cNvPr id="331" name="Google Shape;331;p30"/>
          <p:cNvCxnSpPr/>
          <p:nvPr/>
        </p:nvCxnSpPr>
        <p:spPr>
          <a:xfrm>
            <a:off x="480125" y="210450"/>
            <a:ext cx="0" cy="4722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2" name="Google Shape;332;p30"/>
          <p:cNvCxnSpPr/>
          <p:nvPr/>
        </p:nvCxnSpPr>
        <p:spPr>
          <a:xfrm>
            <a:off x="8675550" y="203900"/>
            <a:ext cx="0" cy="4722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3" name="Google Shape;333;p30"/>
          <p:cNvCxnSpPr/>
          <p:nvPr/>
        </p:nvCxnSpPr>
        <p:spPr>
          <a:xfrm rot="10800000">
            <a:off x="211350" y="4608500"/>
            <a:ext cx="87213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34" name="Google Shape;334;p30"/>
          <p:cNvGrpSpPr/>
          <p:nvPr/>
        </p:nvGrpSpPr>
        <p:grpSpPr>
          <a:xfrm>
            <a:off x="378275" y="626400"/>
            <a:ext cx="203700" cy="709688"/>
            <a:chOff x="8327050" y="463800"/>
            <a:chExt cx="203700" cy="709688"/>
          </a:xfrm>
        </p:grpSpPr>
        <p:sp>
          <p:nvSpPr>
            <p:cNvPr id="335" name="Google Shape;335;p30"/>
            <p:cNvSpPr/>
            <p:nvPr/>
          </p:nvSpPr>
          <p:spPr>
            <a:xfrm>
              <a:off x="8327050" y="463800"/>
              <a:ext cx="203700" cy="203700"/>
            </a:xfrm>
            <a:prstGeom prst="star4">
              <a:avLst>
                <a:gd fmla="val 20389" name="adj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30"/>
            <p:cNvSpPr/>
            <p:nvPr/>
          </p:nvSpPr>
          <p:spPr>
            <a:xfrm>
              <a:off x="8327050" y="716794"/>
              <a:ext cx="203700" cy="203700"/>
            </a:xfrm>
            <a:prstGeom prst="star4">
              <a:avLst>
                <a:gd fmla="val 20389" name="adj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0"/>
            <p:cNvSpPr/>
            <p:nvPr/>
          </p:nvSpPr>
          <p:spPr>
            <a:xfrm>
              <a:off x="8327050" y="969788"/>
              <a:ext cx="203700" cy="203700"/>
            </a:xfrm>
            <a:prstGeom prst="star4">
              <a:avLst>
                <a:gd fmla="val 20389" name="adj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8" name="Google Shape;338;p30"/>
          <p:cNvGrpSpPr/>
          <p:nvPr/>
        </p:nvGrpSpPr>
        <p:grpSpPr>
          <a:xfrm rot="5400000">
            <a:off x="7931000" y="4253650"/>
            <a:ext cx="203700" cy="709688"/>
            <a:chOff x="8327050" y="463800"/>
            <a:chExt cx="203700" cy="709688"/>
          </a:xfrm>
        </p:grpSpPr>
        <p:sp>
          <p:nvSpPr>
            <p:cNvPr id="339" name="Google Shape;339;p30"/>
            <p:cNvSpPr/>
            <p:nvPr/>
          </p:nvSpPr>
          <p:spPr>
            <a:xfrm>
              <a:off x="8327050" y="463800"/>
              <a:ext cx="203700" cy="203700"/>
            </a:xfrm>
            <a:prstGeom prst="star4">
              <a:avLst>
                <a:gd fmla="val 20389" name="adj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0"/>
            <p:cNvSpPr/>
            <p:nvPr/>
          </p:nvSpPr>
          <p:spPr>
            <a:xfrm>
              <a:off x="8327050" y="716794"/>
              <a:ext cx="203700" cy="203700"/>
            </a:xfrm>
            <a:prstGeom prst="star4">
              <a:avLst>
                <a:gd fmla="val 20389" name="adj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0"/>
            <p:cNvSpPr/>
            <p:nvPr/>
          </p:nvSpPr>
          <p:spPr>
            <a:xfrm>
              <a:off x="8327050" y="969788"/>
              <a:ext cx="203700" cy="203700"/>
            </a:xfrm>
            <a:prstGeom prst="star4">
              <a:avLst>
                <a:gd fmla="val 20389" name="adj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2" name="Google Shape;342;p30"/>
          <p:cNvSpPr/>
          <p:nvPr/>
        </p:nvSpPr>
        <p:spPr>
          <a:xfrm>
            <a:off x="715101" y="4359525"/>
            <a:ext cx="1145369" cy="572684"/>
          </a:xfrm>
          <a:custGeom>
            <a:rect b="b" l="l" r="r" t="t"/>
            <a:pathLst>
              <a:path extrusionOk="0" h="28742" w="57484">
                <a:moveTo>
                  <a:pt x="24646" y="0"/>
                </a:moveTo>
                <a:lnTo>
                  <a:pt x="24646" y="18860"/>
                </a:lnTo>
                <a:lnTo>
                  <a:pt x="11311" y="5525"/>
                </a:lnTo>
                <a:lnTo>
                  <a:pt x="5525" y="11311"/>
                </a:lnTo>
                <a:lnTo>
                  <a:pt x="18860" y="24646"/>
                </a:lnTo>
                <a:lnTo>
                  <a:pt x="0" y="24646"/>
                </a:lnTo>
                <a:lnTo>
                  <a:pt x="0" y="28742"/>
                </a:lnTo>
                <a:lnTo>
                  <a:pt x="57484" y="28742"/>
                </a:lnTo>
                <a:lnTo>
                  <a:pt x="57484" y="24646"/>
                </a:lnTo>
                <a:lnTo>
                  <a:pt x="38624" y="24646"/>
                </a:lnTo>
                <a:lnTo>
                  <a:pt x="51959" y="11311"/>
                </a:lnTo>
                <a:lnTo>
                  <a:pt x="46173" y="5525"/>
                </a:lnTo>
                <a:lnTo>
                  <a:pt x="32838" y="18860"/>
                </a:lnTo>
                <a:lnTo>
                  <a:pt x="3283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30"/>
          <p:cNvSpPr/>
          <p:nvPr/>
        </p:nvSpPr>
        <p:spPr>
          <a:xfrm rot="10800000">
            <a:off x="7283526" y="214838"/>
            <a:ext cx="1145369" cy="572684"/>
          </a:xfrm>
          <a:custGeom>
            <a:rect b="b" l="l" r="r" t="t"/>
            <a:pathLst>
              <a:path extrusionOk="0" h="28742" w="57484">
                <a:moveTo>
                  <a:pt x="24646" y="0"/>
                </a:moveTo>
                <a:lnTo>
                  <a:pt x="24646" y="18860"/>
                </a:lnTo>
                <a:lnTo>
                  <a:pt x="11311" y="5525"/>
                </a:lnTo>
                <a:lnTo>
                  <a:pt x="5525" y="11311"/>
                </a:lnTo>
                <a:lnTo>
                  <a:pt x="18860" y="24646"/>
                </a:lnTo>
                <a:lnTo>
                  <a:pt x="0" y="24646"/>
                </a:lnTo>
                <a:lnTo>
                  <a:pt x="0" y="28742"/>
                </a:lnTo>
                <a:lnTo>
                  <a:pt x="57484" y="28742"/>
                </a:lnTo>
                <a:lnTo>
                  <a:pt x="57484" y="24646"/>
                </a:lnTo>
                <a:lnTo>
                  <a:pt x="38624" y="24646"/>
                </a:lnTo>
                <a:lnTo>
                  <a:pt x="51959" y="11311"/>
                </a:lnTo>
                <a:lnTo>
                  <a:pt x="46173" y="5525"/>
                </a:lnTo>
                <a:lnTo>
                  <a:pt x="32838" y="18860"/>
                </a:lnTo>
                <a:lnTo>
                  <a:pt x="3283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>
            <a:off x="208950" y="204000"/>
            <a:ext cx="8726100" cy="47355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00013" rotWithShape="0" algn="bl" dir="1800000" dist="76200">
              <a:schemeClr val="dk2">
                <a:alpha val="17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" type="body"/>
          </p:nvPr>
        </p:nvSpPr>
        <p:spPr>
          <a:xfrm>
            <a:off x="720000" y="1152475"/>
            <a:ext cx="7704000" cy="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cxnSp>
        <p:nvCxnSpPr>
          <p:cNvPr id="33" name="Google Shape;33;p4"/>
          <p:cNvCxnSpPr/>
          <p:nvPr/>
        </p:nvCxnSpPr>
        <p:spPr>
          <a:xfrm>
            <a:off x="480125" y="210450"/>
            <a:ext cx="0" cy="4722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4" name="Google Shape;34;p4"/>
          <p:cNvGrpSpPr/>
          <p:nvPr/>
        </p:nvGrpSpPr>
        <p:grpSpPr>
          <a:xfrm>
            <a:off x="381675" y="687225"/>
            <a:ext cx="203700" cy="465250"/>
            <a:chOff x="381675" y="687225"/>
            <a:chExt cx="203700" cy="465250"/>
          </a:xfrm>
        </p:grpSpPr>
        <p:sp>
          <p:nvSpPr>
            <p:cNvPr id="35" name="Google Shape;35;p4"/>
            <p:cNvSpPr/>
            <p:nvPr/>
          </p:nvSpPr>
          <p:spPr>
            <a:xfrm>
              <a:off x="381675" y="687225"/>
              <a:ext cx="203700" cy="203700"/>
            </a:xfrm>
            <a:prstGeom prst="star4">
              <a:avLst>
                <a:gd fmla="val 20389" name="adj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381675" y="948775"/>
              <a:ext cx="203700" cy="203700"/>
            </a:xfrm>
            <a:prstGeom prst="star4">
              <a:avLst>
                <a:gd fmla="val 20389" name="adj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" name="Google Shape;37;p4"/>
          <p:cNvGrpSpPr/>
          <p:nvPr/>
        </p:nvGrpSpPr>
        <p:grpSpPr>
          <a:xfrm>
            <a:off x="8302750" y="4506650"/>
            <a:ext cx="431550" cy="203700"/>
            <a:chOff x="8302750" y="4506650"/>
            <a:chExt cx="431550" cy="203700"/>
          </a:xfrm>
        </p:grpSpPr>
        <p:sp>
          <p:nvSpPr>
            <p:cNvPr id="38" name="Google Shape;38;p4"/>
            <p:cNvSpPr/>
            <p:nvPr/>
          </p:nvSpPr>
          <p:spPr>
            <a:xfrm>
              <a:off x="8302750" y="4506650"/>
              <a:ext cx="203700" cy="203700"/>
            </a:xfrm>
            <a:prstGeom prst="star4">
              <a:avLst>
                <a:gd fmla="val 20389" name="adj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8530600" y="4506650"/>
              <a:ext cx="203700" cy="203700"/>
            </a:xfrm>
            <a:prstGeom prst="star4">
              <a:avLst>
                <a:gd fmla="val 20389" name="adj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1"/>
          <p:cNvSpPr/>
          <p:nvPr/>
        </p:nvSpPr>
        <p:spPr>
          <a:xfrm>
            <a:off x="208950" y="204000"/>
            <a:ext cx="8726100" cy="47355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00013" rotWithShape="0" algn="bl" dir="1800000" dist="76200">
              <a:schemeClr val="dk2">
                <a:alpha val="17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46" name="Google Shape;346;p31"/>
          <p:cNvCxnSpPr/>
          <p:nvPr/>
        </p:nvCxnSpPr>
        <p:spPr>
          <a:xfrm rot="10800000">
            <a:off x="211350" y="4608500"/>
            <a:ext cx="87213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7" name="Google Shape;347;p31"/>
          <p:cNvCxnSpPr/>
          <p:nvPr/>
        </p:nvCxnSpPr>
        <p:spPr>
          <a:xfrm>
            <a:off x="480125" y="210450"/>
            <a:ext cx="0" cy="4722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8" name="Google Shape;348;p31"/>
          <p:cNvCxnSpPr/>
          <p:nvPr/>
        </p:nvCxnSpPr>
        <p:spPr>
          <a:xfrm>
            <a:off x="8675550" y="203900"/>
            <a:ext cx="0" cy="4722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9" name="Google Shape;349;p31"/>
          <p:cNvCxnSpPr/>
          <p:nvPr/>
        </p:nvCxnSpPr>
        <p:spPr>
          <a:xfrm rot="10800000">
            <a:off x="211025" y="535000"/>
            <a:ext cx="87096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2"/>
          <p:cNvSpPr/>
          <p:nvPr/>
        </p:nvSpPr>
        <p:spPr>
          <a:xfrm>
            <a:off x="208950" y="204000"/>
            <a:ext cx="8726100" cy="47355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00013" rotWithShape="0" algn="bl" dir="1800000" dist="76200">
              <a:schemeClr val="dk2">
                <a:alpha val="17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2" name="Google Shape;352;p32"/>
          <p:cNvGrpSpPr/>
          <p:nvPr/>
        </p:nvGrpSpPr>
        <p:grpSpPr>
          <a:xfrm rot="5400000">
            <a:off x="613250" y="180150"/>
            <a:ext cx="203700" cy="709688"/>
            <a:chOff x="8327050" y="463800"/>
            <a:chExt cx="203700" cy="709688"/>
          </a:xfrm>
        </p:grpSpPr>
        <p:sp>
          <p:nvSpPr>
            <p:cNvPr id="353" name="Google Shape;353;p32"/>
            <p:cNvSpPr/>
            <p:nvPr/>
          </p:nvSpPr>
          <p:spPr>
            <a:xfrm>
              <a:off x="8327050" y="463800"/>
              <a:ext cx="203700" cy="203700"/>
            </a:xfrm>
            <a:prstGeom prst="star4">
              <a:avLst>
                <a:gd fmla="val 20389" name="adj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2"/>
            <p:cNvSpPr/>
            <p:nvPr/>
          </p:nvSpPr>
          <p:spPr>
            <a:xfrm>
              <a:off x="8327050" y="716794"/>
              <a:ext cx="203700" cy="203700"/>
            </a:xfrm>
            <a:prstGeom prst="star4">
              <a:avLst>
                <a:gd fmla="val 20389" name="adj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32"/>
            <p:cNvSpPr/>
            <p:nvPr/>
          </p:nvSpPr>
          <p:spPr>
            <a:xfrm>
              <a:off x="8327050" y="969788"/>
              <a:ext cx="203700" cy="203700"/>
            </a:xfrm>
            <a:prstGeom prst="star4">
              <a:avLst>
                <a:gd fmla="val 20389" name="adj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6" name="Google Shape;356;p32"/>
          <p:cNvGrpSpPr/>
          <p:nvPr/>
        </p:nvGrpSpPr>
        <p:grpSpPr>
          <a:xfrm rot="5400000">
            <a:off x="613250" y="4253650"/>
            <a:ext cx="203700" cy="709688"/>
            <a:chOff x="8327050" y="463800"/>
            <a:chExt cx="203700" cy="709688"/>
          </a:xfrm>
        </p:grpSpPr>
        <p:sp>
          <p:nvSpPr>
            <p:cNvPr id="357" name="Google Shape;357;p32"/>
            <p:cNvSpPr/>
            <p:nvPr/>
          </p:nvSpPr>
          <p:spPr>
            <a:xfrm>
              <a:off x="8327050" y="463800"/>
              <a:ext cx="203700" cy="203700"/>
            </a:xfrm>
            <a:prstGeom prst="star4">
              <a:avLst>
                <a:gd fmla="val 20389" name="adj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2"/>
            <p:cNvSpPr/>
            <p:nvPr/>
          </p:nvSpPr>
          <p:spPr>
            <a:xfrm>
              <a:off x="8327050" y="716794"/>
              <a:ext cx="203700" cy="203700"/>
            </a:xfrm>
            <a:prstGeom prst="star4">
              <a:avLst>
                <a:gd fmla="val 20389" name="adj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2"/>
            <p:cNvSpPr/>
            <p:nvPr/>
          </p:nvSpPr>
          <p:spPr>
            <a:xfrm>
              <a:off x="8327050" y="969788"/>
              <a:ext cx="203700" cy="203700"/>
            </a:xfrm>
            <a:prstGeom prst="star4">
              <a:avLst>
                <a:gd fmla="val 20389" name="adj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0" name="Google Shape;360;p32"/>
          <p:cNvGrpSpPr/>
          <p:nvPr/>
        </p:nvGrpSpPr>
        <p:grpSpPr>
          <a:xfrm rot="5400000">
            <a:off x="8327050" y="180150"/>
            <a:ext cx="203700" cy="709688"/>
            <a:chOff x="8327050" y="463800"/>
            <a:chExt cx="203700" cy="709688"/>
          </a:xfrm>
        </p:grpSpPr>
        <p:sp>
          <p:nvSpPr>
            <p:cNvPr id="361" name="Google Shape;361;p32"/>
            <p:cNvSpPr/>
            <p:nvPr/>
          </p:nvSpPr>
          <p:spPr>
            <a:xfrm>
              <a:off x="8327050" y="463800"/>
              <a:ext cx="203700" cy="203700"/>
            </a:xfrm>
            <a:prstGeom prst="star4">
              <a:avLst>
                <a:gd fmla="val 20389" name="adj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2"/>
            <p:cNvSpPr/>
            <p:nvPr/>
          </p:nvSpPr>
          <p:spPr>
            <a:xfrm>
              <a:off x="8327050" y="716794"/>
              <a:ext cx="203700" cy="203700"/>
            </a:xfrm>
            <a:prstGeom prst="star4">
              <a:avLst>
                <a:gd fmla="val 20389" name="adj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2"/>
            <p:cNvSpPr/>
            <p:nvPr/>
          </p:nvSpPr>
          <p:spPr>
            <a:xfrm>
              <a:off x="8327050" y="969788"/>
              <a:ext cx="203700" cy="203700"/>
            </a:xfrm>
            <a:prstGeom prst="star4">
              <a:avLst>
                <a:gd fmla="val 20389" name="adj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4" name="Google Shape;364;p32"/>
          <p:cNvGrpSpPr/>
          <p:nvPr/>
        </p:nvGrpSpPr>
        <p:grpSpPr>
          <a:xfrm rot="5400000">
            <a:off x="8327050" y="4253650"/>
            <a:ext cx="203700" cy="709688"/>
            <a:chOff x="8327050" y="463800"/>
            <a:chExt cx="203700" cy="709688"/>
          </a:xfrm>
        </p:grpSpPr>
        <p:sp>
          <p:nvSpPr>
            <p:cNvPr id="365" name="Google Shape;365;p32"/>
            <p:cNvSpPr/>
            <p:nvPr/>
          </p:nvSpPr>
          <p:spPr>
            <a:xfrm>
              <a:off x="8327050" y="463800"/>
              <a:ext cx="203700" cy="203700"/>
            </a:xfrm>
            <a:prstGeom prst="star4">
              <a:avLst>
                <a:gd fmla="val 20389" name="adj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2"/>
            <p:cNvSpPr/>
            <p:nvPr/>
          </p:nvSpPr>
          <p:spPr>
            <a:xfrm>
              <a:off x="8327050" y="716794"/>
              <a:ext cx="203700" cy="203700"/>
            </a:xfrm>
            <a:prstGeom prst="star4">
              <a:avLst>
                <a:gd fmla="val 20389" name="adj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2"/>
            <p:cNvSpPr/>
            <p:nvPr/>
          </p:nvSpPr>
          <p:spPr>
            <a:xfrm>
              <a:off x="8327050" y="969788"/>
              <a:ext cx="203700" cy="203700"/>
            </a:xfrm>
            <a:prstGeom prst="star4">
              <a:avLst>
                <a:gd fmla="val 20389" name="adj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/>
          <p:nvPr/>
        </p:nvSpPr>
        <p:spPr>
          <a:xfrm>
            <a:off x="208950" y="204000"/>
            <a:ext cx="8726100" cy="47355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00013" rotWithShape="0" algn="bl" dir="1800000" dist="76200">
              <a:schemeClr val="dk2">
                <a:alpha val="17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5"/>
          <p:cNvSpPr txBox="1"/>
          <p:nvPr>
            <p:ph idx="1" type="subTitle"/>
          </p:nvPr>
        </p:nvSpPr>
        <p:spPr>
          <a:xfrm>
            <a:off x="1449913" y="2629529"/>
            <a:ext cx="2589300" cy="47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>
                <a:latin typeface="Brygada 1918"/>
                <a:ea typeface="Brygada 1918"/>
                <a:cs typeface="Brygada 1918"/>
                <a:sym typeface="Brygada 1918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3" name="Google Shape;43;p5"/>
          <p:cNvSpPr txBox="1"/>
          <p:nvPr>
            <p:ph idx="2" type="subTitle"/>
          </p:nvPr>
        </p:nvSpPr>
        <p:spPr>
          <a:xfrm>
            <a:off x="5104788" y="2629529"/>
            <a:ext cx="2589300" cy="47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>
                <a:latin typeface="Brygada 1918"/>
                <a:ea typeface="Brygada 1918"/>
                <a:cs typeface="Brygada 1918"/>
                <a:sym typeface="Brygada 1918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4" name="Google Shape;44;p5"/>
          <p:cNvSpPr txBox="1"/>
          <p:nvPr>
            <p:ph idx="3" type="subTitle"/>
          </p:nvPr>
        </p:nvSpPr>
        <p:spPr>
          <a:xfrm>
            <a:off x="1449913" y="3029533"/>
            <a:ext cx="2589300" cy="107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4" type="subTitle"/>
          </p:nvPr>
        </p:nvSpPr>
        <p:spPr>
          <a:xfrm>
            <a:off x="5104788" y="3029533"/>
            <a:ext cx="2589300" cy="107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cxnSp>
        <p:nvCxnSpPr>
          <p:cNvPr id="47" name="Google Shape;47;p5"/>
          <p:cNvCxnSpPr/>
          <p:nvPr/>
        </p:nvCxnSpPr>
        <p:spPr>
          <a:xfrm>
            <a:off x="8430025" y="212950"/>
            <a:ext cx="0" cy="43953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" name="Google Shape;48;p5"/>
          <p:cNvSpPr/>
          <p:nvPr/>
        </p:nvSpPr>
        <p:spPr>
          <a:xfrm rot="10800000">
            <a:off x="7979283" y="210454"/>
            <a:ext cx="901493" cy="450746"/>
          </a:xfrm>
          <a:custGeom>
            <a:rect b="b" l="l" r="r" t="t"/>
            <a:pathLst>
              <a:path extrusionOk="0" h="28742" w="57484">
                <a:moveTo>
                  <a:pt x="24646" y="0"/>
                </a:moveTo>
                <a:lnTo>
                  <a:pt x="24646" y="18860"/>
                </a:lnTo>
                <a:lnTo>
                  <a:pt x="11311" y="5525"/>
                </a:lnTo>
                <a:lnTo>
                  <a:pt x="5525" y="11311"/>
                </a:lnTo>
                <a:lnTo>
                  <a:pt x="18860" y="24646"/>
                </a:lnTo>
                <a:lnTo>
                  <a:pt x="0" y="24646"/>
                </a:lnTo>
                <a:lnTo>
                  <a:pt x="0" y="28742"/>
                </a:lnTo>
                <a:lnTo>
                  <a:pt x="57484" y="28742"/>
                </a:lnTo>
                <a:lnTo>
                  <a:pt x="57484" y="24646"/>
                </a:lnTo>
                <a:lnTo>
                  <a:pt x="38624" y="24646"/>
                </a:lnTo>
                <a:lnTo>
                  <a:pt x="51959" y="11311"/>
                </a:lnTo>
                <a:lnTo>
                  <a:pt x="46173" y="5525"/>
                </a:lnTo>
                <a:lnTo>
                  <a:pt x="32838" y="18860"/>
                </a:lnTo>
                <a:lnTo>
                  <a:pt x="328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9" name="Google Shape;49;p5"/>
          <p:cNvCxnSpPr/>
          <p:nvPr/>
        </p:nvCxnSpPr>
        <p:spPr>
          <a:xfrm rot="10800000">
            <a:off x="5336150" y="4618147"/>
            <a:ext cx="35949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" name="Google Shape;50;p5"/>
          <p:cNvSpPr/>
          <p:nvPr/>
        </p:nvSpPr>
        <p:spPr>
          <a:xfrm>
            <a:off x="5258550" y="4516297"/>
            <a:ext cx="203700" cy="203700"/>
          </a:xfrm>
          <a:prstGeom prst="star4">
            <a:avLst>
              <a:gd fmla="val 20389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5"/>
          <p:cNvSpPr/>
          <p:nvPr/>
        </p:nvSpPr>
        <p:spPr>
          <a:xfrm>
            <a:off x="5020550" y="4516297"/>
            <a:ext cx="203700" cy="203700"/>
          </a:xfrm>
          <a:prstGeom prst="star4">
            <a:avLst>
              <a:gd fmla="val 20389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2" name="Google Shape;52;p5"/>
          <p:cNvCxnSpPr/>
          <p:nvPr/>
        </p:nvCxnSpPr>
        <p:spPr>
          <a:xfrm>
            <a:off x="480125" y="210450"/>
            <a:ext cx="0" cy="4722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3" name="Google Shape;53;p5"/>
          <p:cNvSpPr/>
          <p:nvPr/>
        </p:nvSpPr>
        <p:spPr>
          <a:xfrm>
            <a:off x="378275" y="700850"/>
            <a:ext cx="203700" cy="203700"/>
          </a:xfrm>
          <a:prstGeom prst="star4">
            <a:avLst>
              <a:gd fmla="val 20389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5"/>
          <p:cNvSpPr/>
          <p:nvPr/>
        </p:nvSpPr>
        <p:spPr>
          <a:xfrm>
            <a:off x="378275" y="1017725"/>
            <a:ext cx="203700" cy="203700"/>
          </a:xfrm>
          <a:prstGeom prst="star4">
            <a:avLst>
              <a:gd fmla="val 20389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"/>
          <p:cNvSpPr/>
          <p:nvPr/>
        </p:nvSpPr>
        <p:spPr>
          <a:xfrm>
            <a:off x="208950" y="204000"/>
            <a:ext cx="8726100" cy="47355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00013" rotWithShape="0" algn="bl" dir="1800000" dist="76200">
              <a:schemeClr val="dk2">
                <a:alpha val="17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cxnSp>
        <p:nvCxnSpPr>
          <p:cNvPr id="58" name="Google Shape;58;p6"/>
          <p:cNvCxnSpPr/>
          <p:nvPr/>
        </p:nvCxnSpPr>
        <p:spPr>
          <a:xfrm>
            <a:off x="8675550" y="203900"/>
            <a:ext cx="0" cy="4722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" name="Google Shape;59;p6"/>
          <p:cNvCxnSpPr/>
          <p:nvPr/>
        </p:nvCxnSpPr>
        <p:spPr>
          <a:xfrm>
            <a:off x="480125" y="210450"/>
            <a:ext cx="0" cy="4722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" name="Google Shape;60;p6"/>
          <p:cNvSpPr/>
          <p:nvPr/>
        </p:nvSpPr>
        <p:spPr>
          <a:xfrm>
            <a:off x="378275" y="700850"/>
            <a:ext cx="203700" cy="203700"/>
          </a:xfrm>
          <a:prstGeom prst="star4">
            <a:avLst>
              <a:gd fmla="val 20389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6"/>
          <p:cNvSpPr/>
          <p:nvPr/>
        </p:nvSpPr>
        <p:spPr>
          <a:xfrm>
            <a:off x="378275" y="1017725"/>
            <a:ext cx="203700" cy="203700"/>
          </a:xfrm>
          <a:prstGeom prst="star4">
            <a:avLst>
              <a:gd fmla="val 20389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6"/>
          <p:cNvSpPr/>
          <p:nvPr/>
        </p:nvSpPr>
        <p:spPr>
          <a:xfrm rot="5400000">
            <a:off x="8573876" y="3851300"/>
            <a:ext cx="203700" cy="203700"/>
          </a:xfrm>
          <a:prstGeom prst="star4">
            <a:avLst>
              <a:gd fmla="val 20389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6"/>
          <p:cNvSpPr/>
          <p:nvPr/>
        </p:nvSpPr>
        <p:spPr>
          <a:xfrm rot="5400000">
            <a:off x="8573876" y="4140700"/>
            <a:ext cx="203700" cy="203700"/>
          </a:xfrm>
          <a:prstGeom prst="star4">
            <a:avLst>
              <a:gd fmla="val 20389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6"/>
          <p:cNvSpPr/>
          <p:nvPr/>
        </p:nvSpPr>
        <p:spPr>
          <a:xfrm>
            <a:off x="6456778" y="4276001"/>
            <a:ext cx="1301007" cy="650503"/>
          </a:xfrm>
          <a:custGeom>
            <a:rect b="b" l="l" r="r" t="t"/>
            <a:pathLst>
              <a:path extrusionOk="0" h="28742" w="57484">
                <a:moveTo>
                  <a:pt x="24646" y="0"/>
                </a:moveTo>
                <a:lnTo>
                  <a:pt x="24646" y="18860"/>
                </a:lnTo>
                <a:lnTo>
                  <a:pt x="11311" y="5525"/>
                </a:lnTo>
                <a:lnTo>
                  <a:pt x="5525" y="11311"/>
                </a:lnTo>
                <a:lnTo>
                  <a:pt x="18860" y="24646"/>
                </a:lnTo>
                <a:lnTo>
                  <a:pt x="0" y="24646"/>
                </a:lnTo>
                <a:lnTo>
                  <a:pt x="0" y="28742"/>
                </a:lnTo>
                <a:lnTo>
                  <a:pt x="57484" y="28742"/>
                </a:lnTo>
                <a:lnTo>
                  <a:pt x="57484" y="24646"/>
                </a:lnTo>
                <a:lnTo>
                  <a:pt x="38624" y="24646"/>
                </a:lnTo>
                <a:lnTo>
                  <a:pt x="51959" y="11311"/>
                </a:lnTo>
                <a:lnTo>
                  <a:pt x="46173" y="5525"/>
                </a:lnTo>
                <a:lnTo>
                  <a:pt x="32838" y="18860"/>
                </a:lnTo>
                <a:lnTo>
                  <a:pt x="328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/>
          <p:nvPr/>
        </p:nvSpPr>
        <p:spPr>
          <a:xfrm>
            <a:off x="208950" y="204000"/>
            <a:ext cx="8726100" cy="47355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00013" rotWithShape="0" algn="bl" dir="1800000" dist="76200">
              <a:schemeClr val="dk2">
                <a:alpha val="17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7"/>
          <p:cNvSpPr txBox="1"/>
          <p:nvPr>
            <p:ph idx="1" type="subTitle"/>
          </p:nvPr>
        </p:nvSpPr>
        <p:spPr>
          <a:xfrm>
            <a:off x="715100" y="1427700"/>
            <a:ext cx="3345000" cy="28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/>
            </a:lvl9pPr>
          </a:lstStyle>
          <a:p/>
        </p:txBody>
      </p:sp>
      <p:sp>
        <p:nvSpPr>
          <p:cNvPr id="68" name="Google Shape;68;p7"/>
          <p:cNvSpPr/>
          <p:nvPr>
            <p:ph idx="2" type="pic"/>
          </p:nvPr>
        </p:nvSpPr>
        <p:spPr>
          <a:xfrm>
            <a:off x="5137450" y="837150"/>
            <a:ext cx="2917800" cy="3469200"/>
          </a:xfrm>
          <a:prstGeom prst="roundRect">
            <a:avLst>
              <a:gd fmla="val 38035" name="adj"/>
            </a:avLst>
          </a:prstGeom>
          <a:noFill/>
          <a:ln>
            <a:noFill/>
          </a:ln>
        </p:spPr>
      </p:sp>
      <p:sp>
        <p:nvSpPr>
          <p:cNvPr id="69" name="Google Shape;69;p7"/>
          <p:cNvSpPr/>
          <p:nvPr/>
        </p:nvSpPr>
        <p:spPr>
          <a:xfrm>
            <a:off x="2501572" y="4375572"/>
            <a:ext cx="1094926" cy="547463"/>
          </a:xfrm>
          <a:custGeom>
            <a:rect b="b" l="l" r="r" t="t"/>
            <a:pathLst>
              <a:path extrusionOk="0" h="28742" w="57484">
                <a:moveTo>
                  <a:pt x="24646" y="0"/>
                </a:moveTo>
                <a:lnTo>
                  <a:pt x="24646" y="18860"/>
                </a:lnTo>
                <a:lnTo>
                  <a:pt x="11311" y="5525"/>
                </a:lnTo>
                <a:lnTo>
                  <a:pt x="5525" y="11311"/>
                </a:lnTo>
                <a:lnTo>
                  <a:pt x="18860" y="24646"/>
                </a:lnTo>
                <a:lnTo>
                  <a:pt x="0" y="24646"/>
                </a:lnTo>
                <a:lnTo>
                  <a:pt x="0" y="28742"/>
                </a:lnTo>
                <a:lnTo>
                  <a:pt x="57484" y="28742"/>
                </a:lnTo>
                <a:lnTo>
                  <a:pt x="57484" y="24646"/>
                </a:lnTo>
                <a:lnTo>
                  <a:pt x="38624" y="24646"/>
                </a:lnTo>
                <a:lnTo>
                  <a:pt x="51959" y="11311"/>
                </a:lnTo>
                <a:lnTo>
                  <a:pt x="46173" y="5525"/>
                </a:lnTo>
                <a:lnTo>
                  <a:pt x="32838" y="18860"/>
                </a:lnTo>
                <a:lnTo>
                  <a:pt x="3283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0" name="Google Shape;70;p7"/>
          <p:cNvCxnSpPr/>
          <p:nvPr/>
        </p:nvCxnSpPr>
        <p:spPr>
          <a:xfrm rot="10800000">
            <a:off x="211350" y="535000"/>
            <a:ext cx="87213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" name="Google Shape;71;p7"/>
          <p:cNvCxnSpPr/>
          <p:nvPr/>
        </p:nvCxnSpPr>
        <p:spPr>
          <a:xfrm>
            <a:off x="480150" y="217050"/>
            <a:ext cx="0" cy="37095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2" name="Google Shape;72;p7"/>
          <p:cNvSpPr/>
          <p:nvPr/>
        </p:nvSpPr>
        <p:spPr>
          <a:xfrm>
            <a:off x="378300" y="3841800"/>
            <a:ext cx="203700" cy="203700"/>
          </a:xfrm>
          <a:prstGeom prst="star4">
            <a:avLst>
              <a:gd fmla="val 20389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378300" y="4102650"/>
            <a:ext cx="203700" cy="203700"/>
          </a:xfrm>
          <a:prstGeom prst="star4">
            <a:avLst>
              <a:gd fmla="val 20389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4" name="Google Shape;74;p7"/>
          <p:cNvCxnSpPr/>
          <p:nvPr/>
        </p:nvCxnSpPr>
        <p:spPr>
          <a:xfrm rot="10800000">
            <a:off x="211350" y="4608500"/>
            <a:ext cx="87213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5" name="Google Shape;75;p7"/>
          <p:cNvSpPr/>
          <p:nvPr/>
        </p:nvSpPr>
        <p:spPr>
          <a:xfrm>
            <a:off x="7896225" y="433150"/>
            <a:ext cx="203700" cy="203700"/>
          </a:xfrm>
          <a:prstGeom prst="star4">
            <a:avLst>
              <a:gd fmla="val 20389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7"/>
          <p:cNvSpPr/>
          <p:nvPr/>
        </p:nvSpPr>
        <p:spPr>
          <a:xfrm>
            <a:off x="8133025" y="433150"/>
            <a:ext cx="203700" cy="203700"/>
          </a:xfrm>
          <a:prstGeom prst="star4">
            <a:avLst>
              <a:gd fmla="val 20389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7"/>
          <p:cNvSpPr/>
          <p:nvPr/>
        </p:nvSpPr>
        <p:spPr>
          <a:xfrm>
            <a:off x="8369825" y="433150"/>
            <a:ext cx="203700" cy="203700"/>
          </a:xfrm>
          <a:prstGeom prst="star4">
            <a:avLst>
              <a:gd fmla="val 20389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8"/>
          <p:cNvSpPr/>
          <p:nvPr/>
        </p:nvSpPr>
        <p:spPr>
          <a:xfrm>
            <a:off x="208950" y="204000"/>
            <a:ext cx="8726100" cy="47355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00013" rotWithShape="0" algn="bl" dir="1800000" dist="76200">
              <a:schemeClr val="dk2">
                <a:alpha val="17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8"/>
          <p:cNvSpPr txBox="1"/>
          <p:nvPr>
            <p:ph type="title"/>
          </p:nvPr>
        </p:nvSpPr>
        <p:spPr>
          <a:xfrm>
            <a:off x="839975" y="1472250"/>
            <a:ext cx="4169700" cy="2199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cxnSp>
        <p:nvCxnSpPr>
          <p:cNvPr id="82" name="Google Shape;82;p8"/>
          <p:cNvCxnSpPr/>
          <p:nvPr/>
        </p:nvCxnSpPr>
        <p:spPr>
          <a:xfrm rot="10800000">
            <a:off x="211350" y="4608500"/>
            <a:ext cx="87213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3" name="Google Shape;83;p8"/>
          <p:cNvSpPr/>
          <p:nvPr/>
        </p:nvSpPr>
        <p:spPr>
          <a:xfrm rot="10800000">
            <a:off x="383678" y="209751"/>
            <a:ext cx="1301007" cy="650503"/>
          </a:xfrm>
          <a:custGeom>
            <a:rect b="b" l="l" r="r" t="t"/>
            <a:pathLst>
              <a:path extrusionOk="0" h="28742" w="57484">
                <a:moveTo>
                  <a:pt x="24646" y="0"/>
                </a:moveTo>
                <a:lnTo>
                  <a:pt x="24646" y="18860"/>
                </a:lnTo>
                <a:lnTo>
                  <a:pt x="11311" y="5525"/>
                </a:lnTo>
                <a:lnTo>
                  <a:pt x="5525" y="11311"/>
                </a:lnTo>
                <a:lnTo>
                  <a:pt x="18860" y="24646"/>
                </a:lnTo>
                <a:lnTo>
                  <a:pt x="0" y="24646"/>
                </a:lnTo>
                <a:lnTo>
                  <a:pt x="0" y="28742"/>
                </a:lnTo>
                <a:lnTo>
                  <a:pt x="57484" y="28742"/>
                </a:lnTo>
                <a:lnTo>
                  <a:pt x="57484" y="24646"/>
                </a:lnTo>
                <a:lnTo>
                  <a:pt x="38624" y="24646"/>
                </a:lnTo>
                <a:lnTo>
                  <a:pt x="51959" y="11311"/>
                </a:lnTo>
                <a:lnTo>
                  <a:pt x="46173" y="5525"/>
                </a:lnTo>
                <a:lnTo>
                  <a:pt x="32838" y="18860"/>
                </a:lnTo>
                <a:lnTo>
                  <a:pt x="3283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8"/>
          <p:cNvSpPr/>
          <p:nvPr/>
        </p:nvSpPr>
        <p:spPr>
          <a:xfrm>
            <a:off x="468550" y="4506650"/>
            <a:ext cx="203700" cy="203700"/>
          </a:xfrm>
          <a:prstGeom prst="star4">
            <a:avLst>
              <a:gd fmla="val 20389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8"/>
          <p:cNvSpPr/>
          <p:nvPr/>
        </p:nvSpPr>
        <p:spPr>
          <a:xfrm>
            <a:off x="757950" y="4506650"/>
            <a:ext cx="203700" cy="203700"/>
          </a:xfrm>
          <a:prstGeom prst="star4">
            <a:avLst>
              <a:gd fmla="val 20389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8"/>
          <p:cNvSpPr/>
          <p:nvPr>
            <p:ph idx="2" type="pic"/>
          </p:nvPr>
        </p:nvSpPr>
        <p:spPr>
          <a:xfrm>
            <a:off x="5086350" y="1232400"/>
            <a:ext cx="3569400" cy="3700800"/>
          </a:xfrm>
          <a:prstGeom prst="round2SameRect">
            <a:avLst>
              <a:gd fmla="val 50000" name="adj1"/>
              <a:gd fmla="val 0" name="adj2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9"/>
          <p:cNvSpPr/>
          <p:nvPr/>
        </p:nvSpPr>
        <p:spPr>
          <a:xfrm>
            <a:off x="208950" y="204000"/>
            <a:ext cx="8726100" cy="47355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00013" rotWithShape="0" algn="bl" dir="1800000" dist="76200">
              <a:schemeClr val="dk2">
                <a:alpha val="17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9" name="Google Shape;89;p9"/>
          <p:cNvCxnSpPr/>
          <p:nvPr/>
        </p:nvCxnSpPr>
        <p:spPr>
          <a:xfrm rot="10800000">
            <a:off x="211350" y="4474650"/>
            <a:ext cx="87213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0" name="Google Shape;90;p9"/>
          <p:cNvSpPr/>
          <p:nvPr/>
        </p:nvSpPr>
        <p:spPr>
          <a:xfrm>
            <a:off x="7693098" y="4106750"/>
            <a:ext cx="735795" cy="735808"/>
          </a:xfrm>
          <a:custGeom>
            <a:rect b="b" l="l" r="r" t="t"/>
            <a:pathLst>
              <a:path extrusionOk="0" h="57485" w="57484">
                <a:moveTo>
                  <a:pt x="24646" y="1"/>
                </a:moveTo>
                <a:lnTo>
                  <a:pt x="24646" y="18860"/>
                </a:lnTo>
                <a:lnTo>
                  <a:pt x="11311" y="5525"/>
                </a:lnTo>
                <a:lnTo>
                  <a:pt x="5525" y="11324"/>
                </a:lnTo>
                <a:lnTo>
                  <a:pt x="18860" y="24659"/>
                </a:lnTo>
                <a:lnTo>
                  <a:pt x="1" y="24659"/>
                </a:lnTo>
                <a:lnTo>
                  <a:pt x="1" y="32838"/>
                </a:lnTo>
                <a:lnTo>
                  <a:pt x="18860" y="32838"/>
                </a:lnTo>
                <a:lnTo>
                  <a:pt x="5525" y="46173"/>
                </a:lnTo>
                <a:lnTo>
                  <a:pt x="11311" y="51960"/>
                </a:lnTo>
                <a:lnTo>
                  <a:pt x="24646" y="38625"/>
                </a:lnTo>
                <a:lnTo>
                  <a:pt x="24646" y="57484"/>
                </a:lnTo>
                <a:lnTo>
                  <a:pt x="32838" y="57484"/>
                </a:lnTo>
                <a:lnTo>
                  <a:pt x="32838" y="38625"/>
                </a:lnTo>
                <a:lnTo>
                  <a:pt x="46173" y="51960"/>
                </a:lnTo>
                <a:lnTo>
                  <a:pt x="51959" y="46173"/>
                </a:lnTo>
                <a:lnTo>
                  <a:pt x="38624" y="32838"/>
                </a:lnTo>
                <a:lnTo>
                  <a:pt x="57484" y="32838"/>
                </a:lnTo>
                <a:lnTo>
                  <a:pt x="57484" y="24659"/>
                </a:lnTo>
                <a:lnTo>
                  <a:pt x="38624" y="24659"/>
                </a:lnTo>
                <a:lnTo>
                  <a:pt x="51959" y="11324"/>
                </a:lnTo>
                <a:lnTo>
                  <a:pt x="46173" y="5525"/>
                </a:lnTo>
                <a:lnTo>
                  <a:pt x="32838" y="18860"/>
                </a:lnTo>
                <a:lnTo>
                  <a:pt x="32838" y="1"/>
                </a:lnTo>
                <a:close/>
              </a:path>
            </a:pathLst>
          </a:custGeom>
          <a:solidFill>
            <a:schemeClr val="dk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1" name="Google Shape;91;p9"/>
          <p:cNvCxnSpPr/>
          <p:nvPr/>
        </p:nvCxnSpPr>
        <p:spPr>
          <a:xfrm rot="10800000">
            <a:off x="211350" y="675975"/>
            <a:ext cx="87213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2" name="Google Shape;92;p9"/>
          <p:cNvSpPr/>
          <p:nvPr/>
        </p:nvSpPr>
        <p:spPr>
          <a:xfrm>
            <a:off x="715098" y="308075"/>
            <a:ext cx="735795" cy="735808"/>
          </a:xfrm>
          <a:custGeom>
            <a:rect b="b" l="l" r="r" t="t"/>
            <a:pathLst>
              <a:path extrusionOk="0" h="57485" w="57484">
                <a:moveTo>
                  <a:pt x="24646" y="1"/>
                </a:moveTo>
                <a:lnTo>
                  <a:pt x="24646" y="18860"/>
                </a:lnTo>
                <a:lnTo>
                  <a:pt x="11311" y="5525"/>
                </a:lnTo>
                <a:lnTo>
                  <a:pt x="5525" y="11324"/>
                </a:lnTo>
                <a:lnTo>
                  <a:pt x="18860" y="24659"/>
                </a:lnTo>
                <a:lnTo>
                  <a:pt x="1" y="24659"/>
                </a:lnTo>
                <a:lnTo>
                  <a:pt x="1" y="32838"/>
                </a:lnTo>
                <a:lnTo>
                  <a:pt x="18860" y="32838"/>
                </a:lnTo>
                <a:lnTo>
                  <a:pt x="5525" y="46173"/>
                </a:lnTo>
                <a:lnTo>
                  <a:pt x="11311" y="51960"/>
                </a:lnTo>
                <a:lnTo>
                  <a:pt x="24646" y="38625"/>
                </a:lnTo>
                <a:lnTo>
                  <a:pt x="24646" y="57484"/>
                </a:lnTo>
                <a:lnTo>
                  <a:pt x="32838" y="57484"/>
                </a:lnTo>
                <a:lnTo>
                  <a:pt x="32838" y="38625"/>
                </a:lnTo>
                <a:lnTo>
                  <a:pt x="46173" y="51960"/>
                </a:lnTo>
                <a:lnTo>
                  <a:pt x="51959" y="46173"/>
                </a:lnTo>
                <a:lnTo>
                  <a:pt x="38624" y="32838"/>
                </a:lnTo>
                <a:lnTo>
                  <a:pt x="57484" y="32838"/>
                </a:lnTo>
                <a:lnTo>
                  <a:pt x="57484" y="24659"/>
                </a:lnTo>
                <a:lnTo>
                  <a:pt x="38624" y="24659"/>
                </a:lnTo>
                <a:lnTo>
                  <a:pt x="51959" y="11324"/>
                </a:lnTo>
                <a:lnTo>
                  <a:pt x="46173" y="5525"/>
                </a:lnTo>
                <a:lnTo>
                  <a:pt x="32838" y="18860"/>
                </a:lnTo>
                <a:lnTo>
                  <a:pt x="32838" y="1"/>
                </a:ln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9"/>
          <p:cNvSpPr/>
          <p:nvPr/>
        </p:nvSpPr>
        <p:spPr>
          <a:xfrm>
            <a:off x="6945450" y="574125"/>
            <a:ext cx="203700" cy="203700"/>
          </a:xfrm>
          <a:prstGeom prst="star4">
            <a:avLst>
              <a:gd fmla="val 20389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9"/>
          <p:cNvSpPr/>
          <p:nvPr/>
        </p:nvSpPr>
        <p:spPr>
          <a:xfrm>
            <a:off x="7234850" y="574125"/>
            <a:ext cx="203700" cy="203700"/>
          </a:xfrm>
          <a:prstGeom prst="star4">
            <a:avLst>
              <a:gd fmla="val 20389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9"/>
          <p:cNvSpPr txBox="1"/>
          <p:nvPr>
            <p:ph idx="1" type="subTitle"/>
          </p:nvPr>
        </p:nvSpPr>
        <p:spPr>
          <a:xfrm>
            <a:off x="1813503" y="3396400"/>
            <a:ext cx="5522100" cy="45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9"/>
          <p:cNvSpPr txBox="1"/>
          <p:nvPr>
            <p:ph type="title"/>
          </p:nvPr>
        </p:nvSpPr>
        <p:spPr>
          <a:xfrm>
            <a:off x="1808397" y="1274675"/>
            <a:ext cx="5522100" cy="221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cxnSp>
        <p:nvCxnSpPr>
          <p:cNvPr id="97" name="Google Shape;97;p9"/>
          <p:cNvCxnSpPr/>
          <p:nvPr/>
        </p:nvCxnSpPr>
        <p:spPr>
          <a:xfrm>
            <a:off x="480125" y="210450"/>
            <a:ext cx="0" cy="4722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8" name="Google Shape;98;p9"/>
          <p:cNvCxnSpPr/>
          <p:nvPr/>
        </p:nvCxnSpPr>
        <p:spPr>
          <a:xfrm>
            <a:off x="8675550" y="203900"/>
            <a:ext cx="0" cy="4722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0"/>
          <p:cNvSpPr/>
          <p:nvPr/>
        </p:nvSpPr>
        <p:spPr>
          <a:xfrm rot="5400000">
            <a:off x="378275" y="863875"/>
            <a:ext cx="203700" cy="203700"/>
          </a:xfrm>
          <a:prstGeom prst="star4">
            <a:avLst>
              <a:gd fmla="val 20389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0"/>
          <p:cNvSpPr/>
          <p:nvPr/>
        </p:nvSpPr>
        <p:spPr>
          <a:xfrm rot="5400000">
            <a:off x="378275" y="1153275"/>
            <a:ext cx="203700" cy="203700"/>
          </a:xfrm>
          <a:prstGeom prst="star4">
            <a:avLst>
              <a:gd fmla="val 20389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2" name="Google Shape;102;p10"/>
          <p:cNvCxnSpPr/>
          <p:nvPr/>
        </p:nvCxnSpPr>
        <p:spPr>
          <a:xfrm>
            <a:off x="480125" y="-6375"/>
            <a:ext cx="0" cy="5149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3" name="Google Shape;103;p10"/>
          <p:cNvSpPr txBox="1"/>
          <p:nvPr>
            <p:ph type="title"/>
          </p:nvPr>
        </p:nvSpPr>
        <p:spPr>
          <a:xfrm>
            <a:off x="720000" y="3659775"/>
            <a:ext cx="3387900" cy="948600"/>
          </a:xfrm>
          <a:prstGeom prst="rect">
            <a:avLst/>
          </a:prstGeom>
          <a:solidFill>
            <a:schemeClr val="dk2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4" name="Google Shape;104;p10"/>
          <p:cNvSpPr/>
          <p:nvPr/>
        </p:nvSpPr>
        <p:spPr>
          <a:xfrm rot="10800000">
            <a:off x="7060303" y="1"/>
            <a:ext cx="1301007" cy="650503"/>
          </a:xfrm>
          <a:custGeom>
            <a:rect b="b" l="l" r="r" t="t"/>
            <a:pathLst>
              <a:path extrusionOk="0" h="28742" w="57484">
                <a:moveTo>
                  <a:pt x="24646" y="0"/>
                </a:moveTo>
                <a:lnTo>
                  <a:pt x="24646" y="18860"/>
                </a:lnTo>
                <a:lnTo>
                  <a:pt x="11311" y="5525"/>
                </a:lnTo>
                <a:lnTo>
                  <a:pt x="5525" y="11311"/>
                </a:lnTo>
                <a:lnTo>
                  <a:pt x="18860" y="24646"/>
                </a:lnTo>
                <a:lnTo>
                  <a:pt x="0" y="24646"/>
                </a:lnTo>
                <a:lnTo>
                  <a:pt x="0" y="28742"/>
                </a:lnTo>
                <a:lnTo>
                  <a:pt x="57484" y="28742"/>
                </a:lnTo>
                <a:lnTo>
                  <a:pt x="57484" y="24646"/>
                </a:lnTo>
                <a:lnTo>
                  <a:pt x="38624" y="24646"/>
                </a:lnTo>
                <a:lnTo>
                  <a:pt x="51959" y="11311"/>
                </a:lnTo>
                <a:lnTo>
                  <a:pt x="46173" y="5525"/>
                </a:lnTo>
                <a:lnTo>
                  <a:pt x="32838" y="18860"/>
                </a:lnTo>
                <a:lnTo>
                  <a:pt x="3283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32" Type="http://schemas.openxmlformats.org/officeDocument/2006/relationships/theme" Target="../theme/theme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rygada 1918"/>
              <a:buNone/>
              <a:defRPr sz="3500">
                <a:solidFill>
                  <a:schemeClr val="lt1"/>
                </a:solidFill>
                <a:latin typeface="Brygada 1918"/>
                <a:ea typeface="Brygada 1918"/>
                <a:cs typeface="Brygada 1918"/>
                <a:sym typeface="Brygada 1918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rygada 1918"/>
              <a:buNone/>
              <a:defRPr sz="3500">
                <a:solidFill>
                  <a:schemeClr val="lt1"/>
                </a:solidFill>
                <a:latin typeface="Brygada 1918"/>
                <a:ea typeface="Brygada 1918"/>
                <a:cs typeface="Brygada 1918"/>
                <a:sym typeface="Brygada 1918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rygada 1918"/>
              <a:buNone/>
              <a:defRPr sz="3500">
                <a:solidFill>
                  <a:schemeClr val="lt1"/>
                </a:solidFill>
                <a:latin typeface="Brygada 1918"/>
                <a:ea typeface="Brygada 1918"/>
                <a:cs typeface="Brygada 1918"/>
                <a:sym typeface="Brygada 1918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rygada 1918"/>
              <a:buNone/>
              <a:defRPr sz="3500">
                <a:solidFill>
                  <a:schemeClr val="lt1"/>
                </a:solidFill>
                <a:latin typeface="Brygada 1918"/>
                <a:ea typeface="Brygada 1918"/>
                <a:cs typeface="Brygada 1918"/>
                <a:sym typeface="Brygada 1918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rygada 1918"/>
              <a:buNone/>
              <a:defRPr sz="3500">
                <a:solidFill>
                  <a:schemeClr val="lt1"/>
                </a:solidFill>
                <a:latin typeface="Brygada 1918"/>
                <a:ea typeface="Brygada 1918"/>
                <a:cs typeface="Brygada 1918"/>
                <a:sym typeface="Brygada 1918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rygada 1918"/>
              <a:buNone/>
              <a:defRPr sz="3500">
                <a:solidFill>
                  <a:schemeClr val="lt1"/>
                </a:solidFill>
                <a:latin typeface="Brygada 1918"/>
                <a:ea typeface="Brygada 1918"/>
                <a:cs typeface="Brygada 1918"/>
                <a:sym typeface="Brygada 1918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rygada 1918"/>
              <a:buNone/>
              <a:defRPr sz="3500">
                <a:solidFill>
                  <a:schemeClr val="lt1"/>
                </a:solidFill>
                <a:latin typeface="Brygada 1918"/>
                <a:ea typeface="Brygada 1918"/>
                <a:cs typeface="Brygada 1918"/>
                <a:sym typeface="Brygada 1918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rygada 1918"/>
              <a:buNone/>
              <a:defRPr sz="3500">
                <a:solidFill>
                  <a:schemeClr val="lt1"/>
                </a:solidFill>
                <a:latin typeface="Brygada 1918"/>
                <a:ea typeface="Brygada 1918"/>
                <a:cs typeface="Brygada 1918"/>
                <a:sym typeface="Brygada 1918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rygada 1918"/>
              <a:buNone/>
              <a:defRPr sz="3500">
                <a:solidFill>
                  <a:schemeClr val="lt1"/>
                </a:solidFill>
                <a:latin typeface="Brygada 1918"/>
                <a:ea typeface="Brygada 1918"/>
                <a:cs typeface="Brygada 1918"/>
                <a:sym typeface="Brygada 1918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lbert Sans"/>
              <a:buChar char="●"/>
              <a:defRPr>
                <a:solidFill>
                  <a:schemeClr val="lt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lbert Sans"/>
              <a:buChar char="○"/>
              <a:defRPr>
                <a:solidFill>
                  <a:schemeClr val="lt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lbert Sans"/>
              <a:buChar char="■"/>
              <a:defRPr>
                <a:solidFill>
                  <a:schemeClr val="lt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lbert Sans"/>
              <a:buChar char="●"/>
              <a:defRPr>
                <a:solidFill>
                  <a:schemeClr val="lt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lbert Sans"/>
              <a:buChar char="○"/>
              <a:defRPr>
                <a:solidFill>
                  <a:schemeClr val="lt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lbert Sans"/>
              <a:buChar char="■"/>
              <a:defRPr>
                <a:solidFill>
                  <a:schemeClr val="lt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lbert Sans"/>
              <a:buChar char="●"/>
              <a:defRPr>
                <a:solidFill>
                  <a:schemeClr val="lt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lbert Sans"/>
              <a:buChar char="○"/>
              <a:defRPr>
                <a:solidFill>
                  <a:schemeClr val="lt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lbert Sans"/>
              <a:buChar char="■"/>
              <a:defRPr>
                <a:solidFill>
                  <a:schemeClr val="lt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2" name="Google Shape;372;p33"/>
          <p:cNvCxnSpPr/>
          <p:nvPr/>
        </p:nvCxnSpPr>
        <p:spPr>
          <a:xfrm rot="10800000">
            <a:off x="204600" y="4282850"/>
            <a:ext cx="87348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3" name="Google Shape;373;p33"/>
          <p:cNvSpPr/>
          <p:nvPr/>
        </p:nvSpPr>
        <p:spPr>
          <a:xfrm>
            <a:off x="4085398" y="3914950"/>
            <a:ext cx="735795" cy="735808"/>
          </a:xfrm>
          <a:custGeom>
            <a:rect b="b" l="l" r="r" t="t"/>
            <a:pathLst>
              <a:path extrusionOk="0" h="57485" w="57484">
                <a:moveTo>
                  <a:pt x="24646" y="1"/>
                </a:moveTo>
                <a:lnTo>
                  <a:pt x="24646" y="18860"/>
                </a:lnTo>
                <a:lnTo>
                  <a:pt x="11311" y="5525"/>
                </a:lnTo>
                <a:lnTo>
                  <a:pt x="5525" y="11324"/>
                </a:lnTo>
                <a:lnTo>
                  <a:pt x="18860" y="24659"/>
                </a:lnTo>
                <a:lnTo>
                  <a:pt x="1" y="24659"/>
                </a:lnTo>
                <a:lnTo>
                  <a:pt x="1" y="32838"/>
                </a:lnTo>
                <a:lnTo>
                  <a:pt x="18860" y="32838"/>
                </a:lnTo>
                <a:lnTo>
                  <a:pt x="5525" y="46173"/>
                </a:lnTo>
                <a:lnTo>
                  <a:pt x="11311" y="51960"/>
                </a:lnTo>
                <a:lnTo>
                  <a:pt x="24646" y="38625"/>
                </a:lnTo>
                <a:lnTo>
                  <a:pt x="24646" y="57484"/>
                </a:lnTo>
                <a:lnTo>
                  <a:pt x="32838" y="57484"/>
                </a:lnTo>
                <a:lnTo>
                  <a:pt x="32838" y="38625"/>
                </a:lnTo>
                <a:lnTo>
                  <a:pt x="46173" y="51960"/>
                </a:lnTo>
                <a:lnTo>
                  <a:pt x="51959" y="46173"/>
                </a:lnTo>
                <a:lnTo>
                  <a:pt x="38624" y="32838"/>
                </a:lnTo>
                <a:lnTo>
                  <a:pt x="57484" y="32838"/>
                </a:lnTo>
                <a:lnTo>
                  <a:pt x="57484" y="24659"/>
                </a:lnTo>
                <a:lnTo>
                  <a:pt x="38624" y="24659"/>
                </a:lnTo>
                <a:lnTo>
                  <a:pt x="51959" y="11324"/>
                </a:lnTo>
                <a:lnTo>
                  <a:pt x="46173" y="5525"/>
                </a:lnTo>
                <a:lnTo>
                  <a:pt x="32838" y="18860"/>
                </a:lnTo>
                <a:lnTo>
                  <a:pt x="32838" y="1"/>
                </a:lnTo>
                <a:close/>
              </a:path>
            </a:pathLst>
          </a:custGeom>
          <a:solidFill>
            <a:schemeClr val="dk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33"/>
          <p:cNvSpPr/>
          <p:nvPr/>
        </p:nvSpPr>
        <p:spPr>
          <a:xfrm>
            <a:off x="5400174" y="587625"/>
            <a:ext cx="1094926" cy="1094946"/>
          </a:xfrm>
          <a:custGeom>
            <a:rect b="b" l="l" r="r" t="t"/>
            <a:pathLst>
              <a:path extrusionOk="0" h="57485" w="57484">
                <a:moveTo>
                  <a:pt x="24646" y="1"/>
                </a:moveTo>
                <a:lnTo>
                  <a:pt x="24646" y="18860"/>
                </a:lnTo>
                <a:lnTo>
                  <a:pt x="11311" y="5525"/>
                </a:lnTo>
                <a:lnTo>
                  <a:pt x="5525" y="11324"/>
                </a:lnTo>
                <a:lnTo>
                  <a:pt x="18860" y="24659"/>
                </a:lnTo>
                <a:lnTo>
                  <a:pt x="1" y="24659"/>
                </a:lnTo>
                <a:lnTo>
                  <a:pt x="1" y="32838"/>
                </a:lnTo>
                <a:lnTo>
                  <a:pt x="18860" y="32838"/>
                </a:lnTo>
                <a:lnTo>
                  <a:pt x="5525" y="46173"/>
                </a:lnTo>
                <a:lnTo>
                  <a:pt x="11311" y="51960"/>
                </a:lnTo>
                <a:lnTo>
                  <a:pt x="24646" y="38625"/>
                </a:lnTo>
                <a:lnTo>
                  <a:pt x="24646" y="57484"/>
                </a:lnTo>
                <a:lnTo>
                  <a:pt x="32838" y="57484"/>
                </a:lnTo>
                <a:lnTo>
                  <a:pt x="32838" y="38625"/>
                </a:lnTo>
                <a:lnTo>
                  <a:pt x="46173" y="51960"/>
                </a:lnTo>
                <a:lnTo>
                  <a:pt x="51959" y="46173"/>
                </a:lnTo>
                <a:lnTo>
                  <a:pt x="38624" y="32838"/>
                </a:lnTo>
                <a:lnTo>
                  <a:pt x="57484" y="32838"/>
                </a:lnTo>
                <a:lnTo>
                  <a:pt x="57484" y="24659"/>
                </a:lnTo>
                <a:lnTo>
                  <a:pt x="38624" y="24659"/>
                </a:lnTo>
                <a:lnTo>
                  <a:pt x="51959" y="11324"/>
                </a:lnTo>
                <a:lnTo>
                  <a:pt x="46173" y="5525"/>
                </a:lnTo>
                <a:lnTo>
                  <a:pt x="32838" y="18860"/>
                </a:lnTo>
                <a:lnTo>
                  <a:pt x="328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33"/>
          <p:cNvSpPr txBox="1"/>
          <p:nvPr>
            <p:ph type="ctrTitle"/>
          </p:nvPr>
        </p:nvSpPr>
        <p:spPr>
          <a:xfrm>
            <a:off x="623400" y="1251300"/>
            <a:ext cx="7897200" cy="185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u="sng"/>
              <a:t>ASPIRE Scholarship:</a:t>
            </a:r>
            <a:endParaRPr sz="3400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Internship with Congresswoman </a:t>
            </a:r>
            <a:r>
              <a:rPr lang="en" sz="3400"/>
              <a:t>Schakowsky’s</a:t>
            </a:r>
            <a:r>
              <a:rPr lang="en" sz="3400"/>
              <a:t> District Office</a:t>
            </a:r>
            <a:endParaRPr sz="3400"/>
          </a:p>
        </p:txBody>
      </p:sp>
      <p:sp>
        <p:nvSpPr>
          <p:cNvPr id="376" name="Google Shape;376;p33"/>
          <p:cNvSpPr txBox="1"/>
          <p:nvPr>
            <p:ph idx="1" type="subTitle"/>
          </p:nvPr>
        </p:nvSpPr>
        <p:spPr>
          <a:xfrm>
            <a:off x="2660400" y="2923773"/>
            <a:ext cx="3823200" cy="73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Clarissa Steinbrecher, senior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Undergraduate Research Symposium</a:t>
            </a:r>
            <a:endParaRPr i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April 22nd, 2023</a:t>
            </a:r>
            <a:endParaRPr i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77" name="Google Shape;377;p33"/>
          <p:cNvCxnSpPr/>
          <p:nvPr/>
        </p:nvCxnSpPr>
        <p:spPr>
          <a:xfrm rot="10800000">
            <a:off x="204025" y="848475"/>
            <a:ext cx="40581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8" name="Google Shape;378;p33"/>
          <p:cNvSpPr/>
          <p:nvPr/>
        </p:nvSpPr>
        <p:spPr>
          <a:xfrm>
            <a:off x="4229425" y="746625"/>
            <a:ext cx="203700" cy="203700"/>
          </a:xfrm>
          <a:prstGeom prst="star4">
            <a:avLst>
              <a:gd fmla="val 20389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33"/>
          <p:cNvSpPr/>
          <p:nvPr/>
        </p:nvSpPr>
        <p:spPr>
          <a:xfrm>
            <a:off x="4470150" y="746625"/>
            <a:ext cx="203700" cy="203700"/>
          </a:xfrm>
          <a:prstGeom prst="star4">
            <a:avLst>
              <a:gd fmla="val 20389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What does a Congressperson do?</a:t>
            </a:r>
            <a:endParaRPr u="sng"/>
          </a:p>
        </p:txBody>
      </p:sp>
      <p:sp>
        <p:nvSpPr>
          <p:cNvPr id="385" name="Google Shape;385;p34"/>
          <p:cNvSpPr txBox="1"/>
          <p:nvPr>
            <p:ph idx="1" type="subTitle"/>
          </p:nvPr>
        </p:nvSpPr>
        <p:spPr>
          <a:xfrm>
            <a:off x="1449913" y="1324754"/>
            <a:ext cx="2589300" cy="4797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Legislative</a:t>
            </a:r>
            <a:endParaRPr/>
          </a:p>
        </p:txBody>
      </p:sp>
      <p:sp>
        <p:nvSpPr>
          <p:cNvPr id="386" name="Google Shape;386;p34"/>
          <p:cNvSpPr txBox="1"/>
          <p:nvPr>
            <p:ph idx="2" type="subTitle"/>
          </p:nvPr>
        </p:nvSpPr>
        <p:spPr>
          <a:xfrm>
            <a:off x="5010238" y="1324754"/>
            <a:ext cx="2589300" cy="4797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Day-to-day</a:t>
            </a:r>
            <a:endParaRPr/>
          </a:p>
        </p:txBody>
      </p:sp>
      <p:sp>
        <p:nvSpPr>
          <p:cNvPr id="387" name="Google Shape;387;p34"/>
          <p:cNvSpPr txBox="1"/>
          <p:nvPr>
            <p:ph idx="3" type="subTitle"/>
          </p:nvPr>
        </p:nvSpPr>
        <p:spPr>
          <a:xfrm>
            <a:off x="1449925" y="1804440"/>
            <a:ext cx="2589300" cy="22962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Develops and brings legislation before the Congress on issues facing constituents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Votes on other bills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Conduct hearings</a:t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388" name="Google Shape;388;p34"/>
          <p:cNvSpPr txBox="1"/>
          <p:nvPr>
            <p:ph idx="4" type="subTitle"/>
          </p:nvPr>
        </p:nvSpPr>
        <p:spPr>
          <a:xfrm>
            <a:off x="5010250" y="1804441"/>
            <a:ext cx="2589300" cy="22962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 sz="1300"/>
              <a:t>Casework with </a:t>
            </a:r>
            <a:r>
              <a:rPr b="1" lang="en" sz="1300"/>
              <a:t>constituents; communication with federal agencies</a:t>
            </a:r>
            <a:r>
              <a:rPr lang="en" sz="1300"/>
              <a:t> 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Field legislative opinions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Connect constituents to resources: NGO, NPO, or gov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Delegation to other offices; i.e. City, State. </a:t>
            </a:r>
            <a:endParaRPr sz="13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My Responsibilities</a:t>
            </a:r>
            <a:endParaRPr u="sng"/>
          </a:p>
        </p:txBody>
      </p:sp>
      <p:sp>
        <p:nvSpPr>
          <p:cNvPr id="394" name="Google Shape;394;p35"/>
          <p:cNvSpPr txBox="1"/>
          <p:nvPr>
            <p:ph idx="1" type="body"/>
          </p:nvPr>
        </p:nvSpPr>
        <p:spPr>
          <a:xfrm>
            <a:off x="720000" y="1152475"/>
            <a:ext cx="4499100" cy="350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i="1" lang="en" sz="1700"/>
              <a:t>Casework intern</a:t>
            </a:r>
            <a:r>
              <a:rPr lang="en" sz="1700"/>
              <a:t> - process intake of all walk-in, phone, and email cases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Draft first initiation of contact with various federal agencies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USCIS, NVC, VA, DOS, TAS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Connect constituents to resources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Homelessness &amp; food insecurity, senior resources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Field legislative opinions to the D.C. team 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Compiled a list of 20+ contacts within new district boundaries</a:t>
            </a:r>
            <a:endParaRPr sz="1700"/>
          </a:p>
        </p:txBody>
      </p:sp>
      <p:pic>
        <p:nvPicPr>
          <p:cNvPr id="395" name="Google Shape;39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2050" y="708538"/>
            <a:ext cx="2865731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New 2023 District</a:t>
            </a:r>
            <a:endParaRPr u="sng"/>
          </a:p>
        </p:txBody>
      </p:sp>
      <p:sp>
        <p:nvSpPr>
          <p:cNvPr id="401" name="Google Shape;401;p36"/>
          <p:cNvSpPr txBox="1"/>
          <p:nvPr>
            <p:ph idx="1" type="body"/>
          </p:nvPr>
        </p:nvSpPr>
        <p:spPr>
          <a:xfrm>
            <a:off x="5265625" y="4423175"/>
            <a:ext cx="2987700" cy="35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New district boundaries for 2023</a:t>
            </a:r>
            <a:endParaRPr i="1"/>
          </a:p>
        </p:txBody>
      </p:sp>
      <p:pic>
        <p:nvPicPr>
          <p:cNvPr id="402" name="Google Shape;40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6050" y="1079538"/>
            <a:ext cx="3666843" cy="3281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36"/>
          <p:cNvPicPr preferRelativeResize="0"/>
          <p:nvPr/>
        </p:nvPicPr>
        <p:blipFill rotWithShape="1">
          <a:blip r:embed="rId4">
            <a:alphaModFix/>
          </a:blip>
          <a:srcRect b="9538" l="64670" r="5693" t="14212"/>
          <a:stretch/>
        </p:blipFill>
        <p:spPr>
          <a:xfrm>
            <a:off x="2505575" y="1333125"/>
            <a:ext cx="1626250" cy="21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36"/>
          <p:cNvPicPr preferRelativeResize="0"/>
          <p:nvPr/>
        </p:nvPicPr>
        <p:blipFill rotWithShape="1">
          <a:blip r:embed="rId4">
            <a:alphaModFix/>
          </a:blip>
          <a:srcRect b="0" l="0" r="43333" t="0"/>
          <a:stretch/>
        </p:blipFill>
        <p:spPr>
          <a:xfrm>
            <a:off x="720000" y="2052900"/>
            <a:ext cx="2523050" cy="2304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05" name="Google Shape;405;p36"/>
          <p:cNvSpPr txBox="1"/>
          <p:nvPr/>
        </p:nvSpPr>
        <p:spPr>
          <a:xfrm>
            <a:off x="907700" y="4401275"/>
            <a:ext cx="282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Albert Sans"/>
                <a:ea typeface="Albert Sans"/>
                <a:cs typeface="Albert Sans"/>
                <a:sym typeface="Albert Sans"/>
              </a:rPr>
              <a:t>Old district boundaries - 2013</a:t>
            </a:r>
            <a:endParaRPr i="1"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7"/>
          <p:cNvSpPr txBox="1"/>
          <p:nvPr>
            <p:ph type="title"/>
          </p:nvPr>
        </p:nvSpPr>
        <p:spPr>
          <a:xfrm>
            <a:off x="1203297" y="1331425"/>
            <a:ext cx="5522100" cy="221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7000"/>
              <a:t>Conclusion</a:t>
            </a:r>
            <a:endParaRPr i="1" sz="7000"/>
          </a:p>
        </p:txBody>
      </p:sp>
      <p:sp>
        <p:nvSpPr>
          <p:cNvPr id="411" name="Google Shape;411;p37"/>
          <p:cNvSpPr txBox="1"/>
          <p:nvPr>
            <p:ph idx="1" type="subTitle"/>
          </p:nvPr>
        </p:nvSpPr>
        <p:spPr>
          <a:xfrm>
            <a:off x="2191703" y="2904725"/>
            <a:ext cx="5522100" cy="45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I’ve learned!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8"/>
          <p:cNvSpPr txBox="1"/>
          <p:nvPr>
            <p:ph type="title"/>
          </p:nvPr>
        </p:nvSpPr>
        <p:spPr>
          <a:xfrm>
            <a:off x="2219550" y="1815350"/>
            <a:ext cx="4704900" cy="126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/>
              <a:t>Thank you!</a:t>
            </a:r>
            <a:endParaRPr sz="59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kin Cancer Awareness Newsletter by Slidesgo">
  <a:themeElements>
    <a:clrScheme name="Simple Light">
      <a:dk1>
        <a:srgbClr val="FEFCF3"/>
      </a:dk1>
      <a:lt1>
        <a:srgbClr val="2B2B27"/>
      </a:lt1>
      <a:dk2>
        <a:srgbClr val="EBE7DC"/>
      </a:dk2>
      <a:lt2>
        <a:srgbClr val="83624B"/>
      </a:lt2>
      <a:accent1>
        <a:srgbClr val="D8D4CA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B2B2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