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Nunito"/>
      <p:regular r:id="rId12"/>
      <p:bold r:id="rId13"/>
      <p:italic r:id="rId14"/>
      <p:boldItalic r:id="rId15"/>
    </p:embeddedFont>
    <p:embeddedFont>
      <p:font typeface="Poppins"/>
      <p:regular r:id="rId16"/>
      <p:bold r:id="rId17"/>
      <p:italic r:id="rId18"/>
      <p:boldItalic r:id="rId19"/>
    </p:embeddedFont>
    <p:embeddedFont>
      <p:font typeface="Montserrat Black"/>
      <p:bold r:id="rId20"/>
      <p:boldItalic r:id="rId21"/>
    </p:embeddedFont>
    <p:embeddedFont>
      <p:font typeface="Bebas Neue"/>
      <p:regular r:id="rId22"/>
    </p:embeddedFont>
    <p:embeddedFont>
      <p:font typeface="Poppins Medium"/>
      <p:regular r:id="rId23"/>
      <p:bold r:id="rId24"/>
      <p:italic r:id="rId25"/>
      <p:boldItalic r:id="rId26"/>
    </p:embeddedFont>
    <p:embeddedFont>
      <p:font typeface="Poppins SemiBol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lack-bold.fntdata"/><Relationship Id="rId22" Type="http://schemas.openxmlformats.org/officeDocument/2006/relationships/font" Target="fonts/BebasNeue-regular.fntdata"/><Relationship Id="rId21" Type="http://schemas.openxmlformats.org/officeDocument/2006/relationships/font" Target="fonts/MontserratBlack-boldItalic.fntdata"/><Relationship Id="rId24" Type="http://schemas.openxmlformats.org/officeDocument/2006/relationships/font" Target="fonts/PoppinsMedium-bold.fntdata"/><Relationship Id="rId23" Type="http://schemas.openxmlformats.org/officeDocument/2006/relationships/font" Target="fonts/Poppins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Medium-boldItalic.fntdata"/><Relationship Id="rId25" Type="http://schemas.openxmlformats.org/officeDocument/2006/relationships/font" Target="fonts/PoppinsMedium-italic.fntdata"/><Relationship Id="rId28" Type="http://schemas.openxmlformats.org/officeDocument/2006/relationships/font" Target="fonts/PoppinsSemiBold-bold.fntdata"/><Relationship Id="rId27" Type="http://schemas.openxmlformats.org/officeDocument/2006/relationships/font" Target="fonts/PoppinsSemiBol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SemiBol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PoppinsSemiBold-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Nunito-bold.fntdata"/><Relationship Id="rId12" Type="http://schemas.openxmlformats.org/officeDocument/2006/relationships/font" Target="fonts/Nunito-regular.fntdata"/><Relationship Id="rId15" Type="http://schemas.openxmlformats.org/officeDocument/2006/relationships/font" Target="fonts/Nunito-boldItalic.fntdata"/><Relationship Id="rId14" Type="http://schemas.openxmlformats.org/officeDocument/2006/relationships/font" Target="fonts/Nunito-italic.fntdata"/><Relationship Id="rId17" Type="http://schemas.openxmlformats.org/officeDocument/2006/relationships/font" Target="fonts/Poppins-bold.fntdata"/><Relationship Id="rId16" Type="http://schemas.openxmlformats.org/officeDocument/2006/relationships/font" Target="fonts/Poppins-regular.fntdata"/><Relationship Id="rId19" Type="http://schemas.openxmlformats.org/officeDocument/2006/relationships/font" Target="fonts/Poppins-boldItalic.fntdata"/><Relationship Id="rId18" Type="http://schemas.openxmlformats.org/officeDocument/2006/relationships/font" Target="fonts/Poppi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3b509a64d4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3b509a64d4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37c795c389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37c795c389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37c795c389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37c795c389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These are all the different locations that have been evolved over the years.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you can see, it all started with a very kind woman who decided to help other elderly women in her neighborhood as a part of giving to her community, and this kind gesture turned into a very successful organization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37c795c389_0_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37c795c389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37c795c389_0_1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37c795c389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wrap up, I would love to share some key takeaways that I learned from my experience at CMSS. The first one is that networking is essential in the workplace. When I got introduced to the staff, it was way easier to work with those who I networked with than those who I did not. I learned that Networking in the workplace creates a bond and therefore helps with the success of any project. I was also very nervous on my first day, but when I got to talking to all of the employees i got morre comfortable and was able to meet a lot of new people and make a lot of networks.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Another one is understanding workplace culture. Here at CMSS I have seen how much the employees comply with rules and guidelines and the amount of respect they have to one another is something that has been very unique and I would proudly say that I spent my internship in such an environment.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also learned a lot about how communication is the key to success. At the beginning I was very nervous to make any mistakes or ask for help in fear of being misunderstood. However, Sarah and Michael made it really clear that if i needed any help at any time they would be more than happy to help and when the time came and asked for help, I got nothing but positive feedback, so thank you both very much!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Lastly, time management is something that I really learned here at CMSS. At first I was overwhelmed when I was given a project or two to work on at the same time. Over the course of three months, I really learned how to manage my time through each project. I learned to prioritize and give all my effort while also giving each project the time it deserves to be successful.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3a6fdb1f6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3a6fdb1f6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8" name="Shape 8"/>
        <p:cNvGrpSpPr/>
        <p:nvPr/>
      </p:nvGrpSpPr>
      <p:grpSpPr>
        <a:xfrm>
          <a:off x="0" y="0"/>
          <a:ext cx="0" cy="0"/>
          <a:chOff x="0" y="0"/>
          <a:chExt cx="0" cy="0"/>
        </a:xfrm>
      </p:grpSpPr>
      <p:sp>
        <p:nvSpPr>
          <p:cNvPr id="9" name="Google Shape;9;p2"/>
          <p:cNvSpPr/>
          <p:nvPr/>
        </p:nvSpPr>
        <p:spPr>
          <a:xfrm>
            <a:off x="4248776" y="-1019075"/>
            <a:ext cx="5476753" cy="6428365"/>
          </a:xfrm>
          <a:custGeom>
            <a:rect b="b" l="l" r="r" t="t"/>
            <a:pathLst>
              <a:path extrusionOk="0" h="22880" w="19493">
                <a:moveTo>
                  <a:pt x="6576" y="0"/>
                </a:moveTo>
                <a:cubicBezTo>
                  <a:pt x="4996" y="0"/>
                  <a:pt x="3520" y="500"/>
                  <a:pt x="2305" y="1733"/>
                </a:cubicBezTo>
                <a:cubicBezTo>
                  <a:pt x="847" y="3213"/>
                  <a:pt x="139" y="5028"/>
                  <a:pt x="84" y="7093"/>
                </a:cubicBezTo>
                <a:cubicBezTo>
                  <a:pt x="1" y="10336"/>
                  <a:pt x="1759" y="12697"/>
                  <a:pt x="4882" y="13571"/>
                </a:cubicBezTo>
                <a:cubicBezTo>
                  <a:pt x="5441" y="13727"/>
                  <a:pt x="5997" y="13905"/>
                  <a:pt x="6567" y="14008"/>
                </a:cubicBezTo>
                <a:cubicBezTo>
                  <a:pt x="7544" y="14184"/>
                  <a:pt x="8244" y="14729"/>
                  <a:pt x="8771" y="15533"/>
                </a:cubicBezTo>
                <a:cubicBezTo>
                  <a:pt x="9002" y="15883"/>
                  <a:pt x="9239" y="16234"/>
                  <a:pt x="9419" y="16612"/>
                </a:cubicBezTo>
                <a:cubicBezTo>
                  <a:pt x="9969" y="17767"/>
                  <a:pt x="10433" y="18969"/>
                  <a:pt x="11048" y="20088"/>
                </a:cubicBezTo>
                <a:cubicBezTo>
                  <a:pt x="11465" y="20847"/>
                  <a:pt x="12001" y="21585"/>
                  <a:pt x="12632" y="22172"/>
                </a:cubicBezTo>
                <a:cubicBezTo>
                  <a:pt x="13141" y="22646"/>
                  <a:pt x="13792" y="22880"/>
                  <a:pt x="14446" y="22880"/>
                </a:cubicBezTo>
                <a:cubicBezTo>
                  <a:pt x="15115" y="22880"/>
                  <a:pt x="15786" y="22635"/>
                  <a:pt x="16309" y="22152"/>
                </a:cubicBezTo>
                <a:cubicBezTo>
                  <a:pt x="16855" y="21647"/>
                  <a:pt x="17318" y="21011"/>
                  <a:pt x="17690" y="20361"/>
                </a:cubicBezTo>
                <a:cubicBezTo>
                  <a:pt x="18879" y="18279"/>
                  <a:pt x="19319" y="15990"/>
                  <a:pt x="19492" y="13613"/>
                </a:cubicBezTo>
                <a:cubicBezTo>
                  <a:pt x="19396" y="12557"/>
                  <a:pt x="19372" y="11490"/>
                  <a:pt x="19193" y="10449"/>
                </a:cubicBezTo>
                <a:cubicBezTo>
                  <a:pt x="18549" y="6695"/>
                  <a:pt x="16727" y="3728"/>
                  <a:pt x="13323" y="1836"/>
                </a:cubicBezTo>
                <a:cubicBezTo>
                  <a:pt x="11614" y="887"/>
                  <a:pt x="9749" y="394"/>
                  <a:pt x="7856" y="102"/>
                </a:cubicBezTo>
                <a:cubicBezTo>
                  <a:pt x="7424" y="36"/>
                  <a:pt x="6996" y="0"/>
                  <a:pt x="6576" y="0"/>
                </a:cubicBezTo>
                <a:close/>
              </a:path>
            </a:pathLst>
          </a:custGeom>
          <a:no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3921735">
            <a:off x="-1454293" y="-4140949"/>
            <a:ext cx="4589612" cy="7000569"/>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148918" y="-776550"/>
            <a:ext cx="4647074" cy="6460280"/>
            <a:chOff x="1997900" y="1712775"/>
            <a:chExt cx="1495775" cy="2079400"/>
          </a:xfrm>
        </p:grpSpPr>
        <p:sp>
          <p:nvSpPr>
            <p:cNvPr id="12" name="Google Shape;12;p2"/>
            <p:cNvSpPr/>
            <p:nvPr/>
          </p:nvSpPr>
          <p:spPr>
            <a:xfrm>
              <a:off x="2369800" y="1712775"/>
              <a:ext cx="1123875" cy="2079400"/>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150825" y="1850950"/>
              <a:ext cx="1116675" cy="1892750"/>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997900" y="1949850"/>
              <a:ext cx="1024200" cy="1747525"/>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 name="Google Shape;15;p2"/>
          <p:cNvSpPr/>
          <p:nvPr/>
        </p:nvSpPr>
        <p:spPr>
          <a:xfrm>
            <a:off x="4438826" y="-1060300"/>
            <a:ext cx="5476753" cy="6428365"/>
          </a:xfrm>
          <a:custGeom>
            <a:rect b="b" l="l" r="r" t="t"/>
            <a:pathLst>
              <a:path extrusionOk="0" h="22880" w="19493">
                <a:moveTo>
                  <a:pt x="6576" y="0"/>
                </a:moveTo>
                <a:cubicBezTo>
                  <a:pt x="4996" y="0"/>
                  <a:pt x="3520" y="500"/>
                  <a:pt x="2305" y="1733"/>
                </a:cubicBezTo>
                <a:cubicBezTo>
                  <a:pt x="847" y="3213"/>
                  <a:pt x="139" y="5028"/>
                  <a:pt x="84" y="7093"/>
                </a:cubicBezTo>
                <a:cubicBezTo>
                  <a:pt x="1" y="10336"/>
                  <a:pt x="1759" y="12697"/>
                  <a:pt x="4882" y="13571"/>
                </a:cubicBezTo>
                <a:cubicBezTo>
                  <a:pt x="5441" y="13727"/>
                  <a:pt x="5997" y="13905"/>
                  <a:pt x="6567" y="14008"/>
                </a:cubicBezTo>
                <a:cubicBezTo>
                  <a:pt x="7544" y="14184"/>
                  <a:pt x="8244" y="14729"/>
                  <a:pt x="8771" y="15533"/>
                </a:cubicBezTo>
                <a:cubicBezTo>
                  <a:pt x="9002" y="15883"/>
                  <a:pt x="9239" y="16234"/>
                  <a:pt x="9419" y="16612"/>
                </a:cubicBezTo>
                <a:cubicBezTo>
                  <a:pt x="9969" y="17767"/>
                  <a:pt x="10433" y="18969"/>
                  <a:pt x="11048" y="20088"/>
                </a:cubicBezTo>
                <a:cubicBezTo>
                  <a:pt x="11465" y="20847"/>
                  <a:pt x="12001" y="21585"/>
                  <a:pt x="12632" y="22172"/>
                </a:cubicBezTo>
                <a:cubicBezTo>
                  <a:pt x="13141" y="22646"/>
                  <a:pt x="13792" y="22880"/>
                  <a:pt x="14446" y="22880"/>
                </a:cubicBezTo>
                <a:cubicBezTo>
                  <a:pt x="15115" y="22880"/>
                  <a:pt x="15786" y="22635"/>
                  <a:pt x="16309" y="22152"/>
                </a:cubicBezTo>
                <a:cubicBezTo>
                  <a:pt x="16855" y="21647"/>
                  <a:pt x="17318" y="21011"/>
                  <a:pt x="17690" y="20361"/>
                </a:cubicBezTo>
                <a:cubicBezTo>
                  <a:pt x="18879" y="18279"/>
                  <a:pt x="19319" y="15990"/>
                  <a:pt x="19492" y="13613"/>
                </a:cubicBezTo>
                <a:cubicBezTo>
                  <a:pt x="19396" y="12557"/>
                  <a:pt x="19372" y="11490"/>
                  <a:pt x="19193" y="10449"/>
                </a:cubicBezTo>
                <a:cubicBezTo>
                  <a:pt x="18549" y="6695"/>
                  <a:pt x="16727" y="3728"/>
                  <a:pt x="13323" y="1836"/>
                </a:cubicBezTo>
                <a:cubicBezTo>
                  <a:pt x="11614" y="887"/>
                  <a:pt x="9749" y="394"/>
                  <a:pt x="7856" y="102"/>
                </a:cubicBezTo>
                <a:cubicBezTo>
                  <a:pt x="7424" y="36"/>
                  <a:pt x="6996" y="0"/>
                  <a:pt x="65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txBox="1"/>
          <p:nvPr>
            <p:ph type="ctrTitle"/>
          </p:nvPr>
        </p:nvSpPr>
        <p:spPr>
          <a:xfrm>
            <a:off x="1407700" y="1308350"/>
            <a:ext cx="6157200" cy="2180400"/>
          </a:xfrm>
          <a:prstGeom prst="rect">
            <a:avLst/>
          </a:prstGeom>
        </p:spPr>
        <p:txBody>
          <a:bodyPr anchorCtr="0" anchor="b" bIns="91425" lIns="91425" spcFirstLastPara="1" rIns="91425" wrap="square" tIns="91425">
            <a:noAutofit/>
          </a:bodyPr>
          <a:lstStyle>
            <a:lvl1pPr lvl="0">
              <a:spcBef>
                <a:spcPts val="0"/>
              </a:spcBef>
              <a:spcAft>
                <a:spcPts val="0"/>
              </a:spcAft>
              <a:buClr>
                <a:schemeClr val="dk1"/>
              </a:buClr>
              <a:buSzPts val="5600"/>
              <a:buNone/>
              <a:defRPr sz="4900">
                <a:solidFill>
                  <a:schemeClr val="dk1"/>
                </a:solidFill>
              </a:defRPr>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p:txBody>
      </p:sp>
      <p:sp>
        <p:nvSpPr>
          <p:cNvPr id="17" name="Google Shape;17;p2"/>
          <p:cNvSpPr txBox="1"/>
          <p:nvPr>
            <p:ph idx="1" type="subTitle"/>
          </p:nvPr>
        </p:nvSpPr>
        <p:spPr>
          <a:xfrm>
            <a:off x="1860913" y="3474750"/>
            <a:ext cx="2833800" cy="5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p:txBody>
      </p:sp>
      <p:sp>
        <p:nvSpPr>
          <p:cNvPr id="18" name="Google Shape;18;p2"/>
          <p:cNvSpPr/>
          <p:nvPr/>
        </p:nvSpPr>
        <p:spPr>
          <a:xfrm rot="5400000">
            <a:off x="7871966" y="3921843"/>
            <a:ext cx="1577728" cy="1673790"/>
          </a:xfrm>
          <a:custGeom>
            <a:rect b="b" l="l" r="r" t="t"/>
            <a:pathLst>
              <a:path extrusionOk="0" h="40110" w="37808">
                <a:moveTo>
                  <a:pt x="5462" y="1"/>
                </a:moveTo>
                <a:cubicBezTo>
                  <a:pt x="5238" y="1"/>
                  <a:pt x="4996" y="67"/>
                  <a:pt x="4754" y="209"/>
                </a:cubicBezTo>
                <a:cubicBezTo>
                  <a:pt x="2151" y="1730"/>
                  <a:pt x="0" y="5059"/>
                  <a:pt x="351" y="8279"/>
                </a:cubicBezTo>
                <a:cubicBezTo>
                  <a:pt x="433" y="9039"/>
                  <a:pt x="747" y="9854"/>
                  <a:pt x="1191" y="10476"/>
                </a:cubicBezTo>
                <a:cubicBezTo>
                  <a:pt x="1894" y="11460"/>
                  <a:pt x="2929" y="11824"/>
                  <a:pt x="4048" y="11824"/>
                </a:cubicBezTo>
                <a:cubicBezTo>
                  <a:pt x="4274" y="11824"/>
                  <a:pt x="4505" y="11809"/>
                  <a:pt x="4736" y="11781"/>
                </a:cubicBezTo>
                <a:cubicBezTo>
                  <a:pt x="5604" y="11676"/>
                  <a:pt x="6441" y="11351"/>
                  <a:pt x="7303" y="11173"/>
                </a:cubicBezTo>
                <a:cubicBezTo>
                  <a:pt x="8141" y="10999"/>
                  <a:pt x="8995" y="10751"/>
                  <a:pt x="9838" y="10751"/>
                </a:cubicBezTo>
                <a:cubicBezTo>
                  <a:pt x="9875" y="10751"/>
                  <a:pt x="9913" y="10751"/>
                  <a:pt x="9950" y="10752"/>
                </a:cubicBezTo>
                <a:cubicBezTo>
                  <a:pt x="11587" y="10799"/>
                  <a:pt x="12225" y="11824"/>
                  <a:pt x="11483" y="13269"/>
                </a:cubicBezTo>
                <a:cubicBezTo>
                  <a:pt x="10903" y="14394"/>
                  <a:pt x="10117" y="15428"/>
                  <a:pt x="9330" y="16430"/>
                </a:cubicBezTo>
                <a:cubicBezTo>
                  <a:pt x="8314" y="17723"/>
                  <a:pt x="7231" y="18960"/>
                  <a:pt x="6563" y="20486"/>
                </a:cubicBezTo>
                <a:cubicBezTo>
                  <a:pt x="5832" y="22157"/>
                  <a:pt x="5633" y="23842"/>
                  <a:pt x="6472" y="25535"/>
                </a:cubicBezTo>
                <a:cubicBezTo>
                  <a:pt x="7019" y="26639"/>
                  <a:pt x="7949" y="27236"/>
                  <a:pt x="9092" y="27236"/>
                </a:cubicBezTo>
                <a:cubicBezTo>
                  <a:pt x="9287" y="27236"/>
                  <a:pt x="9488" y="27219"/>
                  <a:pt x="9695" y="27184"/>
                </a:cubicBezTo>
                <a:cubicBezTo>
                  <a:pt x="10164" y="27104"/>
                  <a:pt x="10650" y="26984"/>
                  <a:pt x="11065" y="26762"/>
                </a:cubicBezTo>
                <a:cubicBezTo>
                  <a:pt x="11963" y="26282"/>
                  <a:pt x="12812" y="25712"/>
                  <a:pt x="13695" y="25204"/>
                </a:cubicBezTo>
                <a:cubicBezTo>
                  <a:pt x="14783" y="24575"/>
                  <a:pt x="15853" y="23908"/>
                  <a:pt x="16989" y="23380"/>
                </a:cubicBezTo>
                <a:cubicBezTo>
                  <a:pt x="17269" y="23250"/>
                  <a:pt x="17573" y="23175"/>
                  <a:pt x="17874" y="23175"/>
                </a:cubicBezTo>
                <a:cubicBezTo>
                  <a:pt x="18284" y="23175"/>
                  <a:pt x="18690" y="23314"/>
                  <a:pt x="19024" y="23640"/>
                </a:cubicBezTo>
                <a:cubicBezTo>
                  <a:pt x="19621" y="24223"/>
                  <a:pt x="19450" y="24967"/>
                  <a:pt x="19243" y="25677"/>
                </a:cubicBezTo>
                <a:cubicBezTo>
                  <a:pt x="19200" y="25831"/>
                  <a:pt x="19153" y="25988"/>
                  <a:pt x="19077" y="26127"/>
                </a:cubicBezTo>
                <a:cubicBezTo>
                  <a:pt x="18546" y="27090"/>
                  <a:pt x="17979" y="28035"/>
                  <a:pt x="17478" y="29013"/>
                </a:cubicBezTo>
                <a:cubicBezTo>
                  <a:pt x="16796" y="30346"/>
                  <a:pt x="16031" y="31657"/>
                  <a:pt x="15546" y="33061"/>
                </a:cubicBezTo>
                <a:cubicBezTo>
                  <a:pt x="14907" y="34912"/>
                  <a:pt x="15016" y="36779"/>
                  <a:pt x="16191" y="38464"/>
                </a:cubicBezTo>
                <a:cubicBezTo>
                  <a:pt x="16950" y="39551"/>
                  <a:pt x="17935" y="40109"/>
                  <a:pt x="18948" y="40109"/>
                </a:cubicBezTo>
                <a:cubicBezTo>
                  <a:pt x="19785" y="40109"/>
                  <a:pt x="20640" y="39728"/>
                  <a:pt x="21400" y="38948"/>
                </a:cubicBezTo>
                <a:cubicBezTo>
                  <a:pt x="21924" y="38411"/>
                  <a:pt x="22321" y="37742"/>
                  <a:pt x="22727" y="37102"/>
                </a:cubicBezTo>
                <a:cubicBezTo>
                  <a:pt x="23555" y="35802"/>
                  <a:pt x="24280" y="34434"/>
                  <a:pt x="25174" y="33186"/>
                </a:cubicBezTo>
                <a:cubicBezTo>
                  <a:pt x="25609" y="32579"/>
                  <a:pt x="25962" y="32282"/>
                  <a:pt x="26309" y="32282"/>
                </a:cubicBezTo>
                <a:cubicBezTo>
                  <a:pt x="26676" y="32282"/>
                  <a:pt x="27036" y="32612"/>
                  <a:pt x="27481" y="33256"/>
                </a:cubicBezTo>
                <a:cubicBezTo>
                  <a:pt x="28006" y="34012"/>
                  <a:pt x="28468" y="34815"/>
                  <a:pt x="29033" y="35539"/>
                </a:cubicBezTo>
                <a:cubicBezTo>
                  <a:pt x="29793" y="36512"/>
                  <a:pt x="30875" y="37030"/>
                  <a:pt x="32023" y="37030"/>
                </a:cubicBezTo>
                <a:cubicBezTo>
                  <a:pt x="32423" y="37030"/>
                  <a:pt x="32830" y="36967"/>
                  <a:pt x="33235" y="36839"/>
                </a:cubicBezTo>
                <a:cubicBezTo>
                  <a:pt x="34789" y="36348"/>
                  <a:pt x="35401" y="35131"/>
                  <a:pt x="35516" y="33632"/>
                </a:cubicBezTo>
                <a:cubicBezTo>
                  <a:pt x="35585" y="32718"/>
                  <a:pt x="35479" y="31791"/>
                  <a:pt x="35509" y="30872"/>
                </a:cubicBezTo>
                <a:cubicBezTo>
                  <a:pt x="35541" y="29817"/>
                  <a:pt x="35587" y="28757"/>
                  <a:pt x="35720" y="27712"/>
                </a:cubicBezTo>
                <a:cubicBezTo>
                  <a:pt x="35799" y="27075"/>
                  <a:pt x="36197" y="26593"/>
                  <a:pt x="36831" y="26319"/>
                </a:cubicBezTo>
                <a:cubicBezTo>
                  <a:pt x="37552" y="26007"/>
                  <a:pt x="37807" y="25475"/>
                  <a:pt x="37574" y="24909"/>
                </a:cubicBezTo>
                <a:cubicBezTo>
                  <a:pt x="37409" y="24510"/>
                  <a:pt x="37051" y="24293"/>
                  <a:pt x="36604" y="24293"/>
                </a:cubicBezTo>
                <a:cubicBezTo>
                  <a:pt x="36410" y="24293"/>
                  <a:pt x="36199" y="24334"/>
                  <a:pt x="35981" y="24418"/>
                </a:cubicBezTo>
                <a:cubicBezTo>
                  <a:pt x="34989" y="24802"/>
                  <a:pt x="34332" y="25529"/>
                  <a:pt x="33922" y="26489"/>
                </a:cubicBezTo>
                <a:cubicBezTo>
                  <a:pt x="33306" y="27936"/>
                  <a:pt x="33349" y="29457"/>
                  <a:pt x="33404" y="30986"/>
                </a:cubicBezTo>
                <a:cubicBezTo>
                  <a:pt x="33436" y="31904"/>
                  <a:pt x="33474" y="32831"/>
                  <a:pt x="33382" y="33742"/>
                </a:cubicBezTo>
                <a:cubicBezTo>
                  <a:pt x="33306" y="34493"/>
                  <a:pt x="32826" y="34951"/>
                  <a:pt x="32189" y="34951"/>
                </a:cubicBezTo>
                <a:cubicBezTo>
                  <a:pt x="32003" y="34951"/>
                  <a:pt x="31804" y="34912"/>
                  <a:pt x="31597" y="34829"/>
                </a:cubicBezTo>
                <a:cubicBezTo>
                  <a:pt x="31114" y="34636"/>
                  <a:pt x="30677" y="34207"/>
                  <a:pt x="30344" y="33787"/>
                </a:cubicBezTo>
                <a:cubicBezTo>
                  <a:pt x="29710" y="32990"/>
                  <a:pt x="29235" y="32064"/>
                  <a:pt x="28572" y="31296"/>
                </a:cubicBezTo>
                <a:cubicBezTo>
                  <a:pt x="27905" y="30525"/>
                  <a:pt x="27149" y="30145"/>
                  <a:pt x="26376" y="30145"/>
                </a:cubicBezTo>
                <a:cubicBezTo>
                  <a:pt x="25666" y="30145"/>
                  <a:pt x="24941" y="30466"/>
                  <a:pt x="24256" y="31101"/>
                </a:cubicBezTo>
                <a:cubicBezTo>
                  <a:pt x="23198" y="32080"/>
                  <a:pt x="22451" y="33286"/>
                  <a:pt x="21748" y="34530"/>
                </a:cubicBezTo>
                <a:cubicBezTo>
                  <a:pt x="21218" y="35469"/>
                  <a:pt x="20735" y="36455"/>
                  <a:pt x="20075" y="37297"/>
                </a:cubicBezTo>
                <a:cubicBezTo>
                  <a:pt x="19701" y="37775"/>
                  <a:pt x="19337" y="38007"/>
                  <a:pt x="18984" y="38007"/>
                </a:cubicBezTo>
                <a:cubicBezTo>
                  <a:pt x="18575" y="38007"/>
                  <a:pt x="18180" y="37695"/>
                  <a:pt x="17801" y="37095"/>
                </a:cubicBezTo>
                <a:cubicBezTo>
                  <a:pt x="17151" y="36067"/>
                  <a:pt x="17199" y="34959"/>
                  <a:pt x="17476" y="33841"/>
                </a:cubicBezTo>
                <a:cubicBezTo>
                  <a:pt x="17852" y="32319"/>
                  <a:pt x="18683" y="31014"/>
                  <a:pt x="19499" y="29705"/>
                </a:cubicBezTo>
                <a:cubicBezTo>
                  <a:pt x="20370" y="28309"/>
                  <a:pt x="21257" y="26920"/>
                  <a:pt x="21477" y="25237"/>
                </a:cubicBezTo>
                <a:cubicBezTo>
                  <a:pt x="21769" y="23010"/>
                  <a:pt x="20359" y="21289"/>
                  <a:pt x="18117" y="21147"/>
                </a:cubicBezTo>
                <a:cubicBezTo>
                  <a:pt x="18005" y="21140"/>
                  <a:pt x="17894" y="21136"/>
                  <a:pt x="17783" y="21136"/>
                </a:cubicBezTo>
                <a:cubicBezTo>
                  <a:pt x="16814" y="21136"/>
                  <a:pt x="15896" y="21407"/>
                  <a:pt x="15059" y="21886"/>
                </a:cubicBezTo>
                <a:cubicBezTo>
                  <a:pt x="13951" y="22523"/>
                  <a:pt x="12913" y="23282"/>
                  <a:pt x="11814" y="23937"/>
                </a:cubicBezTo>
                <a:cubicBezTo>
                  <a:pt x="11098" y="24366"/>
                  <a:pt x="10351" y="24765"/>
                  <a:pt x="9576" y="25069"/>
                </a:cubicBezTo>
                <a:cubicBezTo>
                  <a:pt x="9417" y="25132"/>
                  <a:pt x="9266" y="25162"/>
                  <a:pt x="9126" y="25162"/>
                </a:cubicBezTo>
                <a:cubicBezTo>
                  <a:pt x="8726" y="25162"/>
                  <a:pt x="8421" y="24912"/>
                  <a:pt x="8294" y="24443"/>
                </a:cubicBezTo>
                <a:cubicBezTo>
                  <a:pt x="8127" y="23824"/>
                  <a:pt x="7967" y="23098"/>
                  <a:pt x="8138" y="22516"/>
                </a:cubicBezTo>
                <a:cubicBezTo>
                  <a:pt x="8458" y="21419"/>
                  <a:pt x="9018" y="20393"/>
                  <a:pt x="9270" y="19818"/>
                </a:cubicBezTo>
                <a:cubicBezTo>
                  <a:pt x="10349" y="18514"/>
                  <a:pt x="11081" y="17638"/>
                  <a:pt x="11800" y="16752"/>
                </a:cubicBezTo>
                <a:cubicBezTo>
                  <a:pt x="12719" y="15623"/>
                  <a:pt x="13490" y="14408"/>
                  <a:pt x="13792" y="12959"/>
                </a:cubicBezTo>
                <a:cubicBezTo>
                  <a:pt x="14108" y="11443"/>
                  <a:pt x="13560" y="10177"/>
                  <a:pt x="12266" y="9340"/>
                </a:cubicBezTo>
                <a:cubicBezTo>
                  <a:pt x="11550" y="8877"/>
                  <a:pt x="10760" y="8613"/>
                  <a:pt x="9942" y="8613"/>
                </a:cubicBezTo>
                <a:cubicBezTo>
                  <a:pt x="9802" y="8613"/>
                  <a:pt x="9661" y="8621"/>
                  <a:pt x="9520" y="8637"/>
                </a:cubicBezTo>
                <a:cubicBezTo>
                  <a:pt x="8454" y="8757"/>
                  <a:pt x="7407" y="9053"/>
                  <a:pt x="6352" y="9274"/>
                </a:cubicBezTo>
                <a:cubicBezTo>
                  <a:pt x="5629" y="9425"/>
                  <a:pt x="4912" y="9669"/>
                  <a:pt x="4184" y="9706"/>
                </a:cubicBezTo>
                <a:cubicBezTo>
                  <a:pt x="4137" y="9708"/>
                  <a:pt x="4091" y="9709"/>
                  <a:pt x="4046" y="9709"/>
                </a:cubicBezTo>
                <a:cubicBezTo>
                  <a:pt x="3036" y="9709"/>
                  <a:pt x="2484" y="9141"/>
                  <a:pt x="2426" y="8097"/>
                </a:cubicBezTo>
                <a:cubicBezTo>
                  <a:pt x="2393" y="7507"/>
                  <a:pt x="2449" y="6888"/>
                  <a:pt x="2597" y="6318"/>
                </a:cubicBezTo>
                <a:cubicBezTo>
                  <a:pt x="3082" y="4450"/>
                  <a:pt x="4219" y="3044"/>
                  <a:pt x="5818" y="1988"/>
                </a:cubicBezTo>
                <a:cubicBezTo>
                  <a:pt x="6448" y="1570"/>
                  <a:pt x="6627" y="1026"/>
                  <a:pt x="6336" y="512"/>
                </a:cubicBezTo>
                <a:cubicBezTo>
                  <a:pt x="6151" y="183"/>
                  <a:pt x="5832" y="1"/>
                  <a:pt x="54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5777620">
            <a:off x="-308460" y="1690272"/>
            <a:ext cx="1188197" cy="1108333"/>
          </a:xfrm>
          <a:custGeom>
            <a:rect b="b" l="l" r="r" t="t"/>
            <a:pathLst>
              <a:path extrusionOk="0" h="33265" w="35662">
                <a:moveTo>
                  <a:pt x="15780" y="1"/>
                </a:moveTo>
                <a:cubicBezTo>
                  <a:pt x="13946" y="1"/>
                  <a:pt x="12194" y="414"/>
                  <a:pt x="10596" y="1477"/>
                </a:cubicBezTo>
                <a:cubicBezTo>
                  <a:pt x="9569" y="2159"/>
                  <a:pt x="8923" y="3118"/>
                  <a:pt x="8610" y="4313"/>
                </a:cubicBezTo>
                <a:cubicBezTo>
                  <a:pt x="8121" y="6183"/>
                  <a:pt x="8849" y="7703"/>
                  <a:pt x="9895" y="9182"/>
                </a:cubicBezTo>
                <a:cubicBezTo>
                  <a:pt x="11757" y="11813"/>
                  <a:pt x="13576" y="14475"/>
                  <a:pt x="15394" y="17137"/>
                </a:cubicBezTo>
                <a:cubicBezTo>
                  <a:pt x="15693" y="17575"/>
                  <a:pt x="15898" y="18076"/>
                  <a:pt x="16147" y="18549"/>
                </a:cubicBezTo>
                <a:cubicBezTo>
                  <a:pt x="16098" y="18595"/>
                  <a:pt x="16049" y="18642"/>
                  <a:pt x="16000" y="18690"/>
                </a:cubicBezTo>
                <a:cubicBezTo>
                  <a:pt x="15788" y="18593"/>
                  <a:pt x="15560" y="18521"/>
                  <a:pt x="15364" y="18398"/>
                </a:cubicBezTo>
                <a:cubicBezTo>
                  <a:pt x="14332" y="17748"/>
                  <a:pt x="13277" y="17126"/>
                  <a:pt x="12286" y="16418"/>
                </a:cubicBezTo>
                <a:cubicBezTo>
                  <a:pt x="10496" y="15135"/>
                  <a:pt x="8777" y="13748"/>
                  <a:pt x="6961" y="12503"/>
                </a:cubicBezTo>
                <a:cubicBezTo>
                  <a:pt x="6151" y="11946"/>
                  <a:pt x="5213" y="11514"/>
                  <a:pt x="4273" y="11222"/>
                </a:cubicBezTo>
                <a:cubicBezTo>
                  <a:pt x="3941" y="11119"/>
                  <a:pt x="3617" y="11069"/>
                  <a:pt x="3307" y="11069"/>
                </a:cubicBezTo>
                <a:cubicBezTo>
                  <a:pt x="2192" y="11069"/>
                  <a:pt x="1261" y="11718"/>
                  <a:pt x="782" y="12875"/>
                </a:cubicBezTo>
                <a:cubicBezTo>
                  <a:pt x="467" y="13635"/>
                  <a:pt x="309" y="14489"/>
                  <a:pt x="228" y="15315"/>
                </a:cubicBezTo>
                <a:cubicBezTo>
                  <a:pt x="1" y="17619"/>
                  <a:pt x="614" y="19806"/>
                  <a:pt x="1327" y="21964"/>
                </a:cubicBezTo>
                <a:cubicBezTo>
                  <a:pt x="3023" y="27093"/>
                  <a:pt x="6408" y="30524"/>
                  <a:pt x="11580" y="32185"/>
                </a:cubicBezTo>
                <a:cubicBezTo>
                  <a:pt x="13841" y="32911"/>
                  <a:pt x="16099" y="33265"/>
                  <a:pt x="18351" y="33265"/>
                </a:cubicBezTo>
                <a:cubicBezTo>
                  <a:pt x="20766" y="33265"/>
                  <a:pt x="23175" y="32859"/>
                  <a:pt x="25577" y="32072"/>
                </a:cubicBezTo>
                <a:cubicBezTo>
                  <a:pt x="28167" y="31222"/>
                  <a:pt x="30377" y="29735"/>
                  <a:pt x="32028" y="27550"/>
                </a:cubicBezTo>
                <a:cubicBezTo>
                  <a:pt x="34771" y="23916"/>
                  <a:pt x="35661" y="19790"/>
                  <a:pt x="34925" y="15337"/>
                </a:cubicBezTo>
                <a:cubicBezTo>
                  <a:pt x="34258" y="11303"/>
                  <a:pt x="32170" y="8008"/>
                  <a:pt x="29178" y="5311"/>
                </a:cubicBezTo>
                <a:cubicBezTo>
                  <a:pt x="25724" y="2196"/>
                  <a:pt x="21617" y="473"/>
                  <a:pt x="16980" y="56"/>
                </a:cubicBezTo>
                <a:cubicBezTo>
                  <a:pt x="16577" y="20"/>
                  <a:pt x="16177" y="1"/>
                  <a:pt x="15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9581490">
            <a:off x="-756967" y="2906776"/>
            <a:ext cx="2944117" cy="4490684"/>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102" name="Shape 102"/>
        <p:cNvGrpSpPr/>
        <p:nvPr/>
      </p:nvGrpSpPr>
      <p:grpSpPr>
        <a:xfrm>
          <a:off x="0" y="0"/>
          <a:ext cx="0" cy="0"/>
          <a:chOff x="0" y="0"/>
          <a:chExt cx="0" cy="0"/>
        </a:xfrm>
      </p:grpSpPr>
      <p:sp>
        <p:nvSpPr>
          <p:cNvPr id="103" name="Google Shape;103;p11"/>
          <p:cNvSpPr/>
          <p:nvPr/>
        </p:nvSpPr>
        <p:spPr>
          <a:xfrm rot="-5869012">
            <a:off x="763795" y="-3301816"/>
            <a:ext cx="6197929" cy="11536961"/>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a:off x="1582138" y="461963"/>
            <a:ext cx="5979717" cy="4219564"/>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txBox="1"/>
          <p:nvPr>
            <p:ph hasCustomPrompt="1" type="title"/>
          </p:nvPr>
        </p:nvSpPr>
        <p:spPr>
          <a:xfrm>
            <a:off x="1284000" y="1816188"/>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6" name="Google Shape;106;p11"/>
          <p:cNvSpPr txBox="1"/>
          <p:nvPr>
            <p:ph idx="1" type="subTitle"/>
          </p:nvPr>
        </p:nvSpPr>
        <p:spPr>
          <a:xfrm>
            <a:off x="2107200" y="3328200"/>
            <a:ext cx="4929600" cy="61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07" name="Google Shape;107;p11"/>
          <p:cNvSpPr/>
          <p:nvPr/>
        </p:nvSpPr>
        <p:spPr>
          <a:xfrm rot="-1038995">
            <a:off x="-1740174" y="2160111"/>
            <a:ext cx="2702893" cy="3764449"/>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a:off x="1524250" y="4065350"/>
            <a:ext cx="884696" cy="775203"/>
          </a:xfrm>
          <a:custGeom>
            <a:rect b="b" l="l" r="r" t="t"/>
            <a:pathLst>
              <a:path extrusionOk="0" h="5276" w="6021">
                <a:moveTo>
                  <a:pt x="2800" y="0"/>
                </a:moveTo>
                <a:cubicBezTo>
                  <a:pt x="1160" y="0"/>
                  <a:pt x="1" y="1224"/>
                  <a:pt x="332" y="2703"/>
                </a:cubicBezTo>
                <a:cubicBezTo>
                  <a:pt x="606" y="3933"/>
                  <a:pt x="1351" y="4822"/>
                  <a:pt x="2607" y="5172"/>
                </a:cubicBezTo>
                <a:cubicBezTo>
                  <a:pt x="2856" y="5242"/>
                  <a:pt x="3096" y="5275"/>
                  <a:pt x="3327" y="5275"/>
                </a:cubicBezTo>
                <a:cubicBezTo>
                  <a:pt x="4051" y="5275"/>
                  <a:pt x="4683" y="4946"/>
                  <a:pt x="5201" y="4356"/>
                </a:cubicBezTo>
                <a:cubicBezTo>
                  <a:pt x="5857" y="3609"/>
                  <a:pt x="6021" y="2726"/>
                  <a:pt x="5645" y="1784"/>
                </a:cubicBezTo>
                <a:cubicBezTo>
                  <a:pt x="5219" y="712"/>
                  <a:pt x="4097" y="12"/>
                  <a:pt x="2825" y="0"/>
                </a:cubicBezTo>
                <a:cubicBezTo>
                  <a:pt x="2816" y="0"/>
                  <a:pt x="2808" y="0"/>
                  <a:pt x="28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6559414">
            <a:off x="7216094" y="2421309"/>
            <a:ext cx="1659138" cy="3069747"/>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rot="-6559414">
            <a:off x="7392631" y="2847253"/>
            <a:ext cx="1648509" cy="2794202"/>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6559414">
            <a:off x="7594811" y="3219068"/>
            <a:ext cx="1511991" cy="2579811"/>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rot="-6559414">
            <a:off x="7980969" y="3170684"/>
            <a:ext cx="1659138" cy="3069747"/>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6559414">
            <a:off x="8157506" y="3596628"/>
            <a:ext cx="1648509" cy="2794202"/>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rot="-6559414">
            <a:off x="8359686" y="3968443"/>
            <a:ext cx="1511991" cy="2579811"/>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374790">
            <a:off x="-2306049" y="-2336872"/>
            <a:ext cx="4076412" cy="4899479"/>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6" name="Shape 11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accent2"/>
        </a:solidFill>
      </p:bgPr>
    </p:bg>
    <p:spTree>
      <p:nvGrpSpPr>
        <p:cNvPr id="117" name="Shape 117"/>
        <p:cNvGrpSpPr/>
        <p:nvPr/>
      </p:nvGrpSpPr>
      <p:grpSpPr>
        <a:xfrm>
          <a:off x="0" y="0"/>
          <a:ext cx="0" cy="0"/>
          <a:chOff x="0" y="0"/>
          <a:chExt cx="0" cy="0"/>
        </a:xfrm>
      </p:grpSpPr>
      <p:sp>
        <p:nvSpPr>
          <p:cNvPr id="118" name="Google Shape;118;p13"/>
          <p:cNvSpPr/>
          <p:nvPr/>
        </p:nvSpPr>
        <p:spPr>
          <a:xfrm rot="-2700034">
            <a:off x="7682074" y="3682388"/>
            <a:ext cx="2172682" cy="1954996"/>
          </a:xfrm>
          <a:custGeom>
            <a:rect b="b" l="l" r="r" t="t"/>
            <a:pathLst>
              <a:path extrusionOk="0" h="5276" w="6021">
                <a:moveTo>
                  <a:pt x="2800" y="0"/>
                </a:moveTo>
                <a:cubicBezTo>
                  <a:pt x="1160" y="0"/>
                  <a:pt x="1" y="1224"/>
                  <a:pt x="332" y="2703"/>
                </a:cubicBezTo>
                <a:cubicBezTo>
                  <a:pt x="606" y="3933"/>
                  <a:pt x="1351" y="4822"/>
                  <a:pt x="2607" y="5172"/>
                </a:cubicBezTo>
                <a:cubicBezTo>
                  <a:pt x="2856" y="5242"/>
                  <a:pt x="3096" y="5275"/>
                  <a:pt x="3327" y="5275"/>
                </a:cubicBezTo>
                <a:cubicBezTo>
                  <a:pt x="4051" y="5275"/>
                  <a:pt x="4683" y="4946"/>
                  <a:pt x="5201" y="4356"/>
                </a:cubicBezTo>
                <a:cubicBezTo>
                  <a:pt x="5857" y="3609"/>
                  <a:pt x="6021" y="2726"/>
                  <a:pt x="5645" y="1784"/>
                </a:cubicBezTo>
                <a:cubicBezTo>
                  <a:pt x="5219" y="712"/>
                  <a:pt x="4097" y="12"/>
                  <a:pt x="2825" y="0"/>
                </a:cubicBezTo>
                <a:cubicBezTo>
                  <a:pt x="2816" y="0"/>
                  <a:pt x="2808" y="0"/>
                  <a:pt x="28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nvGrpSpPr>
          <p:cNvPr id="119" name="Google Shape;119;p13"/>
          <p:cNvGrpSpPr/>
          <p:nvPr/>
        </p:nvGrpSpPr>
        <p:grpSpPr>
          <a:xfrm rot="-2467498">
            <a:off x="5492864" y="1604416"/>
            <a:ext cx="5272276" cy="4555300"/>
            <a:chOff x="7383842" y="3726285"/>
            <a:chExt cx="2394913" cy="2069229"/>
          </a:xfrm>
        </p:grpSpPr>
        <p:sp>
          <p:nvSpPr>
            <p:cNvPr id="120" name="Google Shape;120;p13"/>
            <p:cNvSpPr/>
            <p:nvPr/>
          </p:nvSpPr>
          <p:spPr>
            <a:xfrm rot="-2319052">
              <a:off x="7222684" y="4443517"/>
              <a:ext cx="2412429" cy="329964"/>
            </a:xfrm>
            <a:custGeom>
              <a:rect b="b" l="l" r="r" t="t"/>
              <a:pathLst>
                <a:path extrusionOk="0" h="13198" w="96493">
                  <a:moveTo>
                    <a:pt x="25526" y="1"/>
                  </a:moveTo>
                  <a:cubicBezTo>
                    <a:pt x="24910" y="65"/>
                    <a:pt x="24290" y="108"/>
                    <a:pt x="23676" y="196"/>
                  </a:cubicBezTo>
                  <a:cubicBezTo>
                    <a:pt x="21052" y="568"/>
                    <a:pt x="18693" y="1626"/>
                    <a:pt x="16433" y="2968"/>
                  </a:cubicBezTo>
                  <a:cubicBezTo>
                    <a:pt x="15058" y="3784"/>
                    <a:pt x="13683" y="4629"/>
                    <a:pt x="12222" y="5268"/>
                  </a:cubicBezTo>
                  <a:cubicBezTo>
                    <a:pt x="11372" y="5640"/>
                    <a:pt x="10445" y="5814"/>
                    <a:pt x="9508" y="5814"/>
                  </a:cubicBezTo>
                  <a:cubicBezTo>
                    <a:pt x="6888" y="5814"/>
                    <a:pt x="4184" y="4452"/>
                    <a:pt x="2805" y="2242"/>
                  </a:cubicBezTo>
                  <a:cubicBezTo>
                    <a:pt x="2501" y="1753"/>
                    <a:pt x="2051" y="1489"/>
                    <a:pt x="1575" y="1489"/>
                  </a:cubicBezTo>
                  <a:cubicBezTo>
                    <a:pt x="1384" y="1489"/>
                    <a:pt x="1190" y="1531"/>
                    <a:pt x="998" y="1619"/>
                  </a:cubicBezTo>
                  <a:cubicBezTo>
                    <a:pt x="340" y="1919"/>
                    <a:pt x="0" y="2657"/>
                    <a:pt x="280" y="3388"/>
                  </a:cubicBezTo>
                  <a:cubicBezTo>
                    <a:pt x="454" y="3845"/>
                    <a:pt x="721" y="4297"/>
                    <a:pt x="1047" y="4663"/>
                  </a:cubicBezTo>
                  <a:cubicBezTo>
                    <a:pt x="2518" y="6312"/>
                    <a:pt x="4331" y="7472"/>
                    <a:pt x="6419" y="8176"/>
                  </a:cubicBezTo>
                  <a:cubicBezTo>
                    <a:pt x="7455" y="8525"/>
                    <a:pt x="8495" y="8703"/>
                    <a:pt x="9526" y="8703"/>
                  </a:cubicBezTo>
                  <a:cubicBezTo>
                    <a:pt x="10779" y="8703"/>
                    <a:pt x="12019" y="8441"/>
                    <a:pt x="13226" y="7903"/>
                  </a:cubicBezTo>
                  <a:cubicBezTo>
                    <a:pt x="14811" y="7198"/>
                    <a:pt x="16313" y="6298"/>
                    <a:pt x="17821" y="5431"/>
                  </a:cubicBezTo>
                  <a:cubicBezTo>
                    <a:pt x="19354" y="4549"/>
                    <a:pt x="20915" y="3758"/>
                    <a:pt x="22631" y="3282"/>
                  </a:cubicBezTo>
                  <a:cubicBezTo>
                    <a:pt x="23588" y="3016"/>
                    <a:pt x="24516" y="2879"/>
                    <a:pt x="25411" y="2879"/>
                  </a:cubicBezTo>
                  <a:cubicBezTo>
                    <a:pt x="27470" y="2879"/>
                    <a:pt x="29360" y="3607"/>
                    <a:pt x="31059" y="5188"/>
                  </a:cubicBezTo>
                  <a:cubicBezTo>
                    <a:pt x="31910" y="5979"/>
                    <a:pt x="32722" y="6813"/>
                    <a:pt x="33584" y="7592"/>
                  </a:cubicBezTo>
                  <a:cubicBezTo>
                    <a:pt x="34906" y="8785"/>
                    <a:pt x="36151" y="10103"/>
                    <a:pt x="37614" y="11094"/>
                  </a:cubicBezTo>
                  <a:cubicBezTo>
                    <a:pt x="39650" y="12472"/>
                    <a:pt x="41767" y="13198"/>
                    <a:pt x="43925" y="13198"/>
                  </a:cubicBezTo>
                  <a:cubicBezTo>
                    <a:pt x="45625" y="13198"/>
                    <a:pt x="47350" y="12747"/>
                    <a:pt x="49079" y="11811"/>
                  </a:cubicBezTo>
                  <a:cubicBezTo>
                    <a:pt x="50598" y="10988"/>
                    <a:pt x="51934" y="9826"/>
                    <a:pt x="53340" y="8802"/>
                  </a:cubicBezTo>
                  <a:cubicBezTo>
                    <a:pt x="54683" y="7824"/>
                    <a:pt x="55944" y="6716"/>
                    <a:pt x="57359" y="5862"/>
                  </a:cubicBezTo>
                  <a:cubicBezTo>
                    <a:pt x="58718" y="5042"/>
                    <a:pt x="60188" y="4533"/>
                    <a:pt x="61744" y="4533"/>
                  </a:cubicBezTo>
                  <a:cubicBezTo>
                    <a:pt x="62250" y="4533"/>
                    <a:pt x="62765" y="4587"/>
                    <a:pt x="63289" y="4702"/>
                  </a:cubicBezTo>
                  <a:cubicBezTo>
                    <a:pt x="64830" y="5039"/>
                    <a:pt x="66102" y="5929"/>
                    <a:pt x="67368" y="6816"/>
                  </a:cubicBezTo>
                  <a:cubicBezTo>
                    <a:pt x="68761" y="7793"/>
                    <a:pt x="70104" y="8861"/>
                    <a:pt x="71572" y="9707"/>
                  </a:cubicBezTo>
                  <a:cubicBezTo>
                    <a:pt x="72956" y="10507"/>
                    <a:pt x="74384" y="10918"/>
                    <a:pt x="75827" y="10918"/>
                  </a:cubicBezTo>
                  <a:cubicBezTo>
                    <a:pt x="77052" y="10918"/>
                    <a:pt x="78288" y="10621"/>
                    <a:pt x="79516" y="10015"/>
                  </a:cubicBezTo>
                  <a:cubicBezTo>
                    <a:pt x="81236" y="9165"/>
                    <a:pt x="82869" y="8140"/>
                    <a:pt x="84550" y="7210"/>
                  </a:cubicBezTo>
                  <a:cubicBezTo>
                    <a:pt x="85951" y="6436"/>
                    <a:pt x="87454" y="5951"/>
                    <a:pt x="89048" y="5804"/>
                  </a:cubicBezTo>
                  <a:cubicBezTo>
                    <a:pt x="89286" y="5782"/>
                    <a:pt x="89520" y="5772"/>
                    <a:pt x="89751" y="5772"/>
                  </a:cubicBezTo>
                  <a:cubicBezTo>
                    <a:pt x="91307" y="5772"/>
                    <a:pt x="92726" y="6268"/>
                    <a:pt x="93983" y="7281"/>
                  </a:cubicBezTo>
                  <a:cubicBezTo>
                    <a:pt x="94314" y="7549"/>
                    <a:pt x="94676" y="7684"/>
                    <a:pt x="95023" y="7684"/>
                  </a:cubicBezTo>
                  <a:cubicBezTo>
                    <a:pt x="95359" y="7684"/>
                    <a:pt x="95679" y="7558"/>
                    <a:pt x="95943" y="7302"/>
                  </a:cubicBezTo>
                  <a:cubicBezTo>
                    <a:pt x="96465" y="6801"/>
                    <a:pt x="96493" y="5980"/>
                    <a:pt x="95998" y="5332"/>
                  </a:cubicBezTo>
                  <a:cubicBezTo>
                    <a:pt x="95878" y="5174"/>
                    <a:pt x="95738" y="5020"/>
                    <a:pt x="95577" y="4906"/>
                  </a:cubicBezTo>
                  <a:cubicBezTo>
                    <a:pt x="93832" y="3653"/>
                    <a:pt x="91909" y="2947"/>
                    <a:pt x="89778" y="2947"/>
                  </a:cubicBezTo>
                  <a:cubicBezTo>
                    <a:pt x="89611" y="2947"/>
                    <a:pt x="89443" y="2952"/>
                    <a:pt x="89273" y="2961"/>
                  </a:cubicBezTo>
                  <a:cubicBezTo>
                    <a:pt x="86927" y="3084"/>
                    <a:pt x="84762" y="3816"/>
                    <a:pt x="82730" y="4976"/>
                  </a:cubicBezTo>
                  <a:cubicBezTo>
                    <a:pt x="81235" y="5828"/>
                    <a:pt x="79769" y="6738"/>
                    <a:pt x="78232" y="7506"/>
                  </a:cubicBezTo>
                  <a:cubicBezTo>
                    <a:pt x="77458" y="7893"/>
                    <a:pt x="76661" y="8088"/>
                    <a:pt x="75862" y="8088"/>
                  </a:cubicBezTo>
                  <a:cubicBezTo>
                    <a:pt x="75082" y="8088"/>
                    <a:pt x="74300" y="7902"/>
                    <a:pt x="73534" y="7525"/>
                  </a:cubicBezTo>
                  <a:cubicBezTo>
                    <a:pt x="72677" y="7101"/>
                    <a:pt x="71862" y="6580"/>
                    <a:pt x="71066" y="6048"/>
                  </a:cubicBezTo>
                  <a:cubicBezTo>
                    <a:pt x="69636" y="5089"/>
                    <a:pt x="68275" y="4021"/>
                    <a:pt x="66810" y="3123"/>
                  </a:cubicBezTo>
                  <a:cubicBezTo>
                    <a:pt x="65320" y="2206"/>
                    <a:pt x="63707" y="1700"/>
                    <a:pt x="61980" y="1700"/>
                  </a:cubicBezTo>
                  <a:cubicBezTo>
                    <a:pt x="61622" y="1700"/>
                    <a:pt x="61259" y="1721"/>
                    <a:pt x="60891" y="1766"/>
                  </a:cubicBezTo>
                  <a:cubicBezTo>
                    <a:pt x="58031" y="2108"/>
                    <a:pt x="55594" y="3359"/>
                    <a:pt x="53372" y="5131"/>
                  </a:cubicBezTo>
                  <a:cubicBezTo>
                    <a:pt x="51714" y="6454"/>
                    <a:pt x="50077" y="7820"/>
                    <a:pt x="48323" y="9006"/>
                  </a:cubicBezTo>
                  <a:cubicBezTo>
                    <a:pt x="46970" y="9921"/>
                    <a:pt x="45539" y="10365"/>
                    <a:pt x="44082" y="10365"/>
                  </a:cubicBezTo>
                  <a:cubicBezTo>
                    <a:pt x="42946" y="10365"/>
                    <a:pt x="41794" y="10095"/>
                    <a:pt x="40651" y="9565"/>
                  </a:cubicBezTo>
                  <a:cubicBezTo>
                    <a:pt x="39440" y="9003"/>
                    <a:pt x="38338" y="8131"/>
                    <a:pt x="37318" y="7248"/>
                  </a:cubicBezTo>
                  <a:cubicBezTo>
                    <a:pt x="35880" y="6003"/>
                    <a:pt x="34592" y="4590"/>
                    <a:pt x="33191" y="3300"/>
                  </a:cubicBezTo>
                  <a:cubicBezTo>
                    <a:pt x="31031" y="1313"/>
                    <a:pt x="28552" y="26"/>
                    <a:pt x="255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rot="-2319052">
              <a:off x="7375084" y="4595917"/>
              <a:ext cx="2412429" cy="329964"/>
            </a:xfrm>
            <a:custGeom>
              <a:rect b="b" l="l" r="r" t="t"/>
              <a:pathLst>
                <a:path extrusionOk="0" h="13198" w="96493">
                  <a:moveTo>
                    <a:pt x="25526" y="1"/>
                  </a:moveTo>
                  <a:cubicBezTo>
                    <a:pt x="24910" y="65"/>
                    <a:pt x="24290" y="108"/>
                    <a:pt x="23676" y="196"/>
                  </a:cubicBezTo>
                  <a:cubicBezTo>
                    <a:pt x="21052" y="568"/>
                    <a:pt x="18693" y="1626"/>
                    <a:pt x="16433" y="2968"/>
                  </a:cubicBezTo>
                  <a:cubicBezTo>
                    <a:pt x="15058" y="3784"/>
                    <a:pt x="13683" y="4629"/>
                    <a:pt x="12222" y="5268"/>
                  </a:cubicBezTo>
                  <a:cubicBezTo>
                    <a:pt x="11372" y="5640"/>
                    <a:pt x="10445" y="5814"/>
                    <a:pt x="9508" y="5814"/>
                  </a:cubicBezTo>
                  <a:cubicBezTo>
                    <a:pt x="6888" y="5814"/>
                    <a:pt x="4184" y="4452"/>
                    <a:pt x="2805" y="2242"/>
                  </a:cubicBezTo>
                  <a:cubicBezTo>
                    <a:pt x="2501" y="1753"/>
                    <a:pt x="2051" y="1489"/>
                    <a:pt x="1575" y="1489"/>
                  </a:cubicBezTo>
                  <a:cubicBezTo>
                    <a:pt x="1384" y="1489"/>
                    <a:pt x="1190" y="1531"/>
                    <a:pt x="998" y="1619"/>
                  </a:cubicBezTo>
                  <a:cubicBezTo>
                    <a:pt x="340" y="1919"/>
                    <a:pt x="0" y="2657"/>
                    <a:pt x="280" y="3388"/>
                  </a:cubicBezTo>
                  <a:cubicBezTo>
                    <a:pt x="454" y="3845"/>
                    <a:pt x="721" y="4297"/>
                    <a:pt x="1047" y="4663"/>
                  </a:cubicBezTo>
                  <a:cubicBezTo>
                    <a:pt x="2518" y="6312"/>
                    <a:pt x="4331" y="7472"/>
                    <a:pt x="6419" y="8176"/>
                  </a:cubicBezTo>
                  <a:cubicBezTo>
                    <a:pt x="7455" y="8525"/>
                    <a:pt x="8495" y="8703"/>
                    <a:pt x="9526" y="8703"/>
                  </a:cubicBezTo>
                  <a:cubicBezTo>
                    <a:pt x="10779" y="8703"/>
                    <a:pt x="12019" y="8441"/>
                    <a:pt x="13226" y="7903"/>
                  </a:cubicBezTo>
                  <a:cubicBezTo>
                    <a:pt x="14811" y="7198"/>
                    <a:pt x="16313" y="6298"/>
                    <a:pt x="17821" y="5431"/>
                  </a:cubicBezTo>
                  <a:cubicBezTo>
                    <a:pt x="19354" y="4549"/>
                    <a:pt x="20915" y="3758"/>
                    <a:pt x="22631" y="3282"/>
                  </a:cubicBezTo>
                  <a:cubicBezTo>
                    <a:pt x="23588" y="3016"/>
                    <a:pt x="24516" y="2879"/>
                    <a:pt x="25411" y="2879"/>
                  </a:cubicBezTo>
                  <a:cubicBezTo>
                    <a:pt x="27470" y="2879"/>
                    <a:pt x="29360" y="3607"/>
                    <a:pt x="31059" y="5188"/>
                  </a:cubicBezTo>
                  <a:cubicBezTo>
                    <a:pt x="31910" y="5979"/>
                    <a:pt x="32722" y="6813"/>
                    <a:pt x="33584" y="7592"/>
                  </a:cubicBezTo>
                  <a:cubicBezTo>
                    <a:pt x="34906" y="8785"/>
                    <a:pt x="36151" y="10103"/>
                    <a:pt x="37614" y="11094"/>
                  </a:cubicBezTo>
                  <a:cubicBezTo>
                    <a:pt x="39650" y="12472"/>
                    <a:pt x="41767" y="13198"/>
                    <a:pt x="43925" y="13198"/>
                  </a:cubicBezTo>
                  <a:cubicBezTo>
                    <a:pt x="45625" y="13198"/>
                    <a:pt x="47350" y="12747"/>
                    <a:pt x="49079" y="11811"/>
                  </a:cubicBezTo>
                  <a:cubicBezTo>
                    <a:pt x="50598" y="10988"/>
                    <a:pt x="51934" y="9826"/>
                    <a:pt x="53340" y="8802"/>
                  </a:cubicBezTo>
                  <a:cubicBezTo>
                    <a:pt x="54683" y="7824"/>
                    <a:pt x="55944" y="6716"/>
                    <a:pt x="57359" y="5862"/>
                  </a:cubicBezTo>
                  <a:cubicBezTo>
                    <a:pt x="58718" y="5042"/>
                    <a:pt x="60188" y="4533"/>
                    <a:pt x="61744" y="4533"/>
                  </a:cubicBezTo>
                  <a:cubicBezTo>
                    <a:pt x="62250" y="4533"/>
                    <a:pt x="62765" y="4587"/>
                    <a:pt x="63289" y="4702"/>
                  </a:cubicBezTo>
                  <a:cubicBezTo>
                    <a:pt x="64830" y="5039"/>
                    <a:pt x="66102" y="5929"/>
                    <a:pt x="67368" y="6816"/>
                  </a:cubicBezTo>
                  <a:cubicBezTo>
                    <a:pt x="68761" y="7793"/>
                    <a:pt x="70104" y="8861"/>
                    <a:pt x="71572" y="9707"/>
                  </a:cubicBezTo>
                  <a:cubicBezTo>
                    <a:pt x="72956" y="10507"/>
                    <a:pt x="74384" y="10918"/>
                    <a:pt x="75827" y="10918"/>
                  </a:cubicBezTo>
                  <a:cubicBezTo>
                    <a:pt x="77052" y="10918"/>
                    <a:pt x="78288" y="10621"/>
                    <a:pt x="79516" y="10015"/>
                  </a:cubicBezTo>
                  <a:cubicBezTo>
                    <a:pt x="81236" y="9165"/>
                    <a:pt x="82869" y="8140"/>
                    <a:pt x="84550" y="7210"/>
                  </a:cubicBezTo>
                  <a:cubicBezTo>
                    <a:pt x="85951" y="6436"/>
                    <a:pt x="87454" y="5951"/>
                    <a:pt x="89048" y="5804"/>
                  </a:cubicBezTo>
                  <a:cubicBezTo>
                    <a:pt x="89286" y="5782"/>
                    <a:pt x="89520" y="5772"/>
                    <a:pt x="89751" y="5772"/>
                  </a:cubicBezTo>
                  <a:cubicBezTo>
                    <a:pt x="91307" y="5772"/>
                    <a:pt x="92726" y="6268"/>
                    <a:pt x="93983" y="7281"/>
                  </a:cubicBezTo>
                  <a:cubicBezTo>
                    <a:pt x="94314" y="7549"/>
                    <a:pt x="94676" y="7684"/>
                    <a:pt x="95023" y="7684"/>
                  </a:cubicBezTo>
                  <a:cubicBezTo>
                    <a:pt x="95359" y="7684"/>
                    <a:pt x="95679" y="7558"/>
                    <a:pt x="95943" y="7302"/>
                  </a:cubicBezTo>
                  <a:cubicBezTo>
                    <a:pt x="96465" y="6801"/>
                    <a:pt x="96493" y="5980"/>
                    <a:pt x="95998" y="5332"/>
                  </a:cubicBezTo>
                  <a:cubicBezTo>
                    <a:pt x="95878" y="5174"/>
                    <a:pt x="95738" y="5020"/>
                    <a:pt x="95577" y="4906"/>
                  </a:cubicBezTo>
                  <a:cubicBezTo>
                    <a:pt x="93832" y="3653"/>
                    <a:pt x="91909" y="2947"/>
                    <a:pt x="89778" y="2947"/>
                  </a:cubicBezTo>
                  <a:cubicBezTo>
                    <a:pt x="89611" y="2947"/>
                    <a:pt x="89443" y="2952"/>
                    <a:pt x="89273" y="2961"/>
                  </a:cubicBezTo>
                  <a:cubicBezTo>
                    <a:pt x="86927" y="3084"/>
                    <a:pt x="84762" y="3816"/>
                    <a:pt x="82730" y="4976"/>
                  </a:cubicBezTo>
                  <a:cubicBezTo>
                    <a:pt x="81235" y="5828"/>
                    <a:pt x="79769" y="6738"/>
                    <a:pt x="78232" y="7506"/>
                  </a:cubicBezTo>
                  <a:cubicBezTo>
                    <a:pt x="77458" y="7893"/>
                    <a:pt x="76661" y="8088"/>
                    <a:pt x="75862" y="8088"/>
                  </a:cubicBezTo>
                  <a:cubicBezTo>
                    <a:pt x="75082" y="8088"/>
                    <a:pt x="74300" y="7902"/>
                    <a:pt x="73534" y="7525"/>
                  </a:cubicBezTo>
                  <a:cubicBezTo>
                    <a:pt x="72677" y="7101"/>
                    <a:pt x="71862" y="6580"/>
                    <a:pt x="71066" y="6048"/>
                  </a:cubicBezTo>
                  <a:cubicBezTo>
                    <a:pt x="69636" y="5089"/>
                    <a:pt x="68275" y="4021"/>
                    <a:pt x="66810" y="3123"/>
                  </a:cubicBezTo>
                  <a:cubicBezTo>
                    <a:pt x="65320" y="2206"/>
                    <a:pt x="63707" y="1700"/>
                    <a:pt x="61980" y="1700"/>
                  </a:cubicBezTo>
                  <a:cubicBezTo>
                    <a:pt x="61622" y="1700"/>
                    <a:pt x="61259" y="1721"/>
                    <a:pt x="60891" y="1766"/>
                  </a:cubicBezTo>
                  <a:cubicBezTo>
                    <a:pt x="58031" y="2108"/>
                    <a:pt x="55594" y="3359"/>
                    <a:pt x="53372" y="5131"/>
                  </a:cubicBezTo>
                  <a:cubicBezTo>
                    <a:pt x="51714" y="6454"/>
                    <a:pt x="50077" y="7820"/>
                    <a:pt x="48323" y="9006"/>
                  </a:cubicBezTo>
                  <a:cubicBezTo>
                    <a:pt x="46970" y="9921"/>
                    <a:pt x="45539" y="10365"/>
                    <a:pt x="44082" y="10365"/>
                  </a:cubicBezTo>
                  <a:cubicBezTo>
                    <a:pt x="42946" y="10365"/>
                    <a:pt x="41794" y="10095"/>
                    <a:pt x="40651" y="9565"/>
                  </a:cubicBezTo>
                  <a:cubicBezTo>
                    <a:pt x="39440" y="9003"/>
                    <a:pt x="38338" y="8131"/>
                    <a:pt x="37318" y="7248"/>
                  </a:cubicBezTo>
                  <a:cubicBezTo>
                    <a:pt x="35880" y="6003"/>
                    <a:pt x="34592" y="4590"/>
                    <a:pt x="33191" y="3300"/>
                  </a:cubicBezTo>
                  <a:cubicBezTo>
                    <a:pt x="31031" y="1313"/>
                    <a:pt x="28552" y="26"/>
                    <a:pt x="255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rot="-2319052">
              <a:off x="7527484" y="4748317"/>
              <a:ext cx="2412429" cy="329964"/>
            </a:xfrm>
            <a:custGeom>
              <a:rect b="b" l="l" r="r" t="t"/>
              <a:pathLst>
                <a:path extrusionOk="0" h="13198" w="96493">
                  <a:moveTo>
                    <a:pt x="25526" y="1"/>
                  </a:moveTo>
                  <a:cubicBezTo>
                    <a:pt x="24910" y="65"/>
                    <a:pt x="24290" y="108"/>
                    <a:pt x="23676" y="196"/>
                  </a:cubicBezTo>
                  <a:cubicBezTo>
                    <a:pt x="21052" y="568"/>
                    <a:pt x="18693" y="1626"/>
                    <a:pt x="16433" y="2968"/>
                  </a:cubicBezTo>
                  <a:cubicBezTo>
                    <a:pt x="15058" y="3784"/>
                    <a:pt x="13683" y="4629"/>
                    <a:pt x="12222" y="5268"/>
                  </a:cubicBezTo>
                  <a:cubicBezTo>
                    <a:pt x="11372" y="5640"/>
                    <a:pt x="10445" y="5814"/>
                    <a:pt x="9508" y="5814"/>
                  </a:cubicBezTo>
                  <a:cubicBezTo>
                    <a:pt x="6888" y="5814"/>
                    <a:pt x="4184" y="4452"/>
                    <a:pt x="2805" y="2242"/>
                  </a:cubicBezTo>
                  <a:cubicBezTo>
                    <a:pt x="2501" y="1753"/>
                    <a:pt x="2051" y="1489"/>
                    <a:pt x="1575" y="1489"/>
                  </a:cubicBezTo>
                  <a:cubicBezTo>
                    <a:pt x="1384" y="1489"/>
                    <a:pt x="1190" y="1531"/>
                    <a:pt x="998" y="1619"/>
                  </a:cubicBezTo>
                  <a:cubicBezTo>
                    <a:pt x="340" y="1919"/>
                    <a:pt x="0" y="2657"/>
                    <a:pt x="280" y="3388"/>
                  </a:cubicBezTo>
                  <a:cubicBezTo>
                    <a:pt x="454" y="3845"/>
                    <a:pt x="721" y="4297"/>
                    <a:pt x="1047" y="4663"/>
                  </a:cubicBezTo>
                  <a:cubicBezTo>
                    <a:pt x="2518" y="6312"/>
                    <a:pt x="4331" y="7472"/>
                    <a:pt x="6419" y="8176"/>
                  </a:cubicBezTo>
                  <a:cubicBezTo>
                    <a:pt x="7455" y="8525"/>
                    <a:pt x="8495" y="8703"/>
                    <a:pt x="9526" y="8703"/>
                  </a:cubicBezTo>
                  <a:cubicBezTo>
                    <a:pt x="10779" y="8703"/>
                    <a:pt x="12019" y="8441"/>
                    <a:pt x="13226" y="7903"/>
                  </a:cubicBezTo>
                  <a:cubicBezTo>
                    <a:pt x="14811" y="7198"/>
                    <a:pt x="16313" y="6298"/>
                    <a:pt x="17821" y="5431"/>
                  </a:cubicBezTo>
                  <a:cubicBezTo>
                    <a:pt x="19354" y="4549"/>
                    <a:pt x="20915" y="3758"/>
                    <a:pt x="22631" y="3282"/>
                  </a:cubicBezTo>
                  <a:cubicBezTo>
                    <a:pt x="23588" y="3016"/>
                    <a:pt x="24516" y="2879"/>
                    <a:pt x="25411" y="2879"/>
                  </a:cubicBezTo>
                  <a:cubicBezTo>
                    <a:pt x="27470" y="2879"/>
                    <a:pt x="29360" y="3607"/>
                    <a:pt x="31059" y="5188"/>
                  </a:cubicBezTo>
                  <a:cubicBezTo>
                    <a:pt x="31910" y="5979"/>
                    <a:pt x="32722" y="6813"/>
                    <a:pt x="33584" y="7592"/>
                  </a:cubicBezTo>
                  <a:cubicBezTo>
                    <a:pt x="34906" y="8785"/>
                    <a:pt x="36151" y="10103"/>
                    <a:pt x="37614" y="11094"/>
                  </a:cubicBezTo>
                  <a:cubicBezTo>
                    <a:pt x="39650" y="12472"/>
                    <a:pt x="41767" y="13198"/>
                    <a:pt x="43925" y="13198"/>
                  </a:cubicBezTo>
                  <a:cubicBezTo>
                    <a:pt x="45625" y="13198"/>
                    <a:pt x="47350" y="12747"/>
                    <a:pt x="49079" y="11811"/>
                  </a:cubicBezTo>
                  <a:cubicBezTo>
                    <a:pt x="50598" y="10988"/>
                    <a:pt x="51934" y="9826"/>
                    <a:pt x="53340" y="8802"/>
                  </a:cubicBezTo>
                  <a:cubicBezTo>
                    <a:pt x="54683" y="7824"/>
                    <a:pt x="55944" y="6716"/>
                    <a:pt x="57359" y="5862"/>
                  </a:cubicBezTo>
                  <a:cubicBezTo>
                    <a:pt x="58718" y="5042"/>
                    <a:pt x="60188" y="4533"/>
                    <a:pt x="61744" y="4533"/>
                  </a:cubicBezTo>
                  <a:cubicBezTo>
                    <a:pt x="62250" y="4533"/>
                    <a:pt x="62765" y="4587"/>
                    <a:pt x="63289" y="4702"/>
                  </a:cubicBezTo>
                  <a:cubicBezTo>
                    <a:pt x="64830" y="5039"/>
                    <a:pt x="66102" y="5929"/>
                    <a:pt x="67368" y="6816"/>
                  </a:cubicBezTo>
                  <a:cubicBezTo>
                    <a:pt x="68761" y="7793"/>
                    <a:pt x="70104" y="8861"/>
                    <a:pt x="71572" y="9707"/>
                  </a:cubicBezTo>
                  <a:cubicBezTo>
                    <a:pt x="72956" y="10507"/>
                    <a:pt x="74384" y="10918"/>
                    <a:pt x="75827" y="10918"/>
                  </a:cubicBezTo>
                  <a:cubicBezTo>
                    <a:pt x="77052" y="10918"/>
                    <a:pt x="78288" y="10621"/>
                    <a:pt x="79516" y="10015"/>
                  </a:cubicBezTo>
                  <a:cubicBezTo>
                    <a:pt x="81236" y="9165"/>
                    <a:pt x="82869" y="8140"/>
                    <a:pt x="84550" y="7210"/>
                  </a:cubicBezTo>
                  <a:cubicBezTo>
                    <a:pt x="85951" y="6436"/>
                    <a:pt x="87454" y="5951"/>
                    <a:pt x="89048" y="5804"/>
                  </a:cubicBezTo>
                  <a:cubicBezTo>
                    <a:pt x="89286" y="5782"/>
                    <a:pt x="89520" y="5772"/>
                    <a:pt x="89751" y="5772"/>
                  </a:cubicBezTo>
                  <a:cubicBezTo>
                    <a:pt x="91307" y="5772"/>
                    <a:pt x="92726" y="6268"/>
                    <a:pt x="93983" y="7281"/>
                  </a:cubicBezTo>
                  <a:cubicBezTo>
                    <a:pt x="94314" y="7549"/>
                    <a:pt x="94676" y="7684"/>
                    <a:pt x="95023" y="7684"/>
                  </a:cubicBezTo>
                  <a:cubicBezTo>
                    <a:pt x="95359" y="7684"/>
                    <a:pt x="95679" y="7558"/>
                    <a:pt x="95943" y="7302"/>
                  </a:cubicBezTo>
                  <a:cubicBezTo>
                    <a:pt x="96465" y="6801"/>
                    <a:pt x="96493" y="5980"/>
                    <a:pt x="95998" y="5332"/>
                  </a:cubicBezTo>
                  <a:cubicBezTo>
                    <a:pt x="95878" y="5174"/>
                    <a:pt x="95738" y="5020"/>
                    <a:pt x="95577" y="4906"/>
                  </a:cubicBezTo>
                  <a:cubicBezTo>
                    <a:pt x="93832" y="3653"/>
                    <a:pt x="91909" y="2947"/>
                    <a:pt x="89778" y="2947"/>
                  </a:cubicBezTo>
                  <a:cubicBezTo>
                    <a:pt x="89611" y="2947"/>
                    <a:pt x="89443" y="2952"/>
                    <a:pt x="89273" y="2961"/>
                  </a:cubicBezTo>
                  <a:cubicBezTo>
                    <a:pt x="86927" y="3084"/>
                    <a:pt x="84762" y="3816"/>
                    <a:pt x="82730" y="4976"/>
                  </a:cubicBezTo>
                  <a:cubicBezTo>
                    <a:pt x="81235" y="5828"/>
                    <a:pt x="79769" y="6738"/>
                    <a:pt x="78232" y="7506"/>
                  </a:cubicBezTo>
                  <a:cubicBezTo>
                    <a:pt x="77458" y="7893"/>
                    <a:pt x="76661" y="8088"/>
                    <a:pt x="75862" y="8088"/>
                  </a:cubicBezTo>
                  <a:cubicBezTo>
                    <a:pt x="75082" y="8088"/>
                    <a:pt x="74300" y="7902"/>
                    <a:pt x="73534" y="7525"/>
                  </a:cubicBezTo>
                  <a:cubicBezTo>
                    <a:pt x="72677" y="7101"/>
                    <a:pt x="71862" y="6580"/>
                    <a:pt x="71066" y="6048"/>
                  </a:cubicBezTo>
                  <a:cubicBezTo>
                    <a:pt x="69636" y="5089"/>
                    <a:pt x="68275" y="4021"/>
                    <a:pt x="66810" y="3123"/>
                  </a:cubicBezTo>
                  <a:cubicBezTo>
                    <a:pt x="65320" y="2206"/>
                    <a:pt x="63707" y="1700"/>
                    <a:pt x="61980" y="1700"/>
                  </a:cubicBezTo>
                  <a:cubicBezTo>
                    <a:pt x="61622" y="1700"/>
                    <a:pt x="61259" y="1721"/>
                    <a:pt x="60891" y="1766"/>
                  </a:cubicBezTo>
                  <a:cubicBezTo>
                    <a:pt x="58031" y="2108"/>
                    <a:pt x="55594" y="3359"/>
                    <a:pt x="53372" y="5131"/>
                  </a:cubicBezTo>
                  <a:cubicBezTo>
                    <a:pt x="51714" y="6454"/>
                    <a:pt x="50077" y="7820"/>
                    <a:pt x="48323" y="9006"/>
                  </a:cubicBezTo>
                  <a:cubicBezTo>
                    <a:pt x="46970" y="9921"/>
                    <a:pt x="45539" y="10365"/>
                    <a:pt x="44082" y="10365"/>
                  </a:cubicBezTo>
                  <a:cubicBezTo>
                    <a:pt x="42946" y="10365"/>
                    <a:pt x="41794" y="10095"/>
                    <a:pt x="40651" y="9565"/>
                  </a:cubicBezTo>
                  <a:cubicBezTo>
                    <a:pt x="39440" y="9003"/>
                    <a:pt x="38338" y="8131"/>
                    <a:pt x="37318" y="7248"/>
                  </a:cubicBezTo>
                  <a:cubicBezTo>
                    <a:pt x="35880" y="6003"/>
                    <a:pt x="34592" y="4590"/>
                    <a:pt x="33191" y="3300"/>
                  </a:cubicBezTo>
                  <a:cubicBezTo>
                    <a:pt x="31031" y="1313"/>
                    <a:pt x="28552" y="26"/>
                    <a:pt x="255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3"/>
          <p:cNvSpPr/>
          <p:nvPr/>
        </p:nvSpPr>
        <p:spPr>
          <a:xfrm flipH="1" rot="-3002525">
            <a:off x="6524959" y="-2189418"/>
            <a:ext cx="3755185" cy="5229808"/>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rot="6170810">
            <a:off x="-2065984" y="-1547875"/>
            <a:ext cx="2907580" cy="4049357"/>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txBox="1"/>
          <p:nvPr>
            <p:ph hasCustomPrompt="1" type="title"/>
          </p:nvPr>
        </p:nvSpPr>
        <p:spPr>
          <a:xfrm>
            <a:off x="2097514" y="1750612"/>
            <a:ext cx="880500" cy="40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p:nvPr>
            <p:ph idx="1" type="subTitle"/>
          </p:nvPr>
        </p:nvSpPr>
        <p:spPr>
          <a:xfrm>
            <a:off x="1369625" y="2649748"/>
            <a:ext cx="2336400" cy="484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7" name="Google Shape;127;p13"/>
          <p:cNvSpPr txBox="1"/>
          <p:nvPr>
            <p:ph hasCustomPrompt="1" idx="2" type="title"/>
          </p:nvPr>
        </p:nvSpPr>
        <p:spPr>
          <a:xfrm>
            <a:off x="5973425" y="1760125"/>
            <a:ext cx="1275300" cy="40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 name="Google Shape;128;p13"/>
          <p:cNvSpPr txBox="1"/>
          <p:nvPr>
            <p:ph idx="3" type="subTitle"/>
          </p:nvPr>
        </p:nvSpPr>
        <p:spPr>
          <a:xfrm>
            <a:off x="5442875" y="2649748"/>
            <a:ext cx="2336400" cy="484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9" name="Google Shape;129;p13"/>
          <p:cNvSpPr txBox="1"/>
          <p:nvPr>
            <p:ph hasCustomPrompt="1" idx="4" type="title"/>
          </p:nvPr>
        </p:nvSpPr>
        <p:spPr>
          <a:xfrm>
            <a:off x="1925250" y="3341684"/>
            <a:ext cx="1275300" cy="40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0" name="Google Shape;130;p13"/>
          <p:cNvSpPr txBox="1"/>
          <p:nvPr>
            <p:ph idx="5" type="subTitle"/>
          </p:nvPr>
        </p:nvSpPr>
        <p:spPr>
          <a:xfrm>
            <a:off x="1369625" y="4232053"/>
            <a:ext cx="2336400" cy="484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1" name="Google Shape;131;p13"/>
          <p:cNvSpPr txBox="1"/>
          <p:nvPr>
            <p:ph hasCustomPrompt="1" idx="6" type="title"/>
          </p:nvPr>
        </p:nvSpPr>
        <p:spPr>
          <a:xfrm>
            <a:off x="5961725" y="3333883"/>
            <a:ext cx="1275300" cy="40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p:nvPr>
            <p:ph idx="7" type="subTitle"/>
          </p:nvPr>
        </p:nvSpPr>
        <p:spPr>
          <a:xfrm>
            <a:off x="5442875" y="4232053"/>
            <a:ext cx="2336400" cy="4848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3" name="Google Shape;133;p13"/>
          <p:cNvSpPr txBox="1"/>
          <p:nvPr>
            <p:ph idx="8" type="subTitle"/>
          </p:nvPr>
        </p:nvSpPr>
        <p:spPr>
          <a:xfrm>
            <a:off x="1364725" y="2245313"/>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34" name="Google Shape;134;p13"/>
          <p:cNvSpPr txBox="1"/>
          <p:nvPr>
            <p:ph idx="9" type="subTitle"/>
          </p:nvPr>
        </p:nvSpPr>
        <p:spPr>
          <a:xfrm>
            <a:off x="5442875" y="2245325"/>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35" name="Google Shape;135;p13"/>
          <p:cNvSpPr txBox="1"/>
          <p:nvPr>
            <p:ph idx="13" type="subTitle"/>
          </p:nvPr>
        </p:nvSpPr>
        <p:spPr>
          <a:xfrm>
            <a:off x="1364725" y="3813625"/>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36" name="Google Shape;136;p13"/>
          <p:cNvSpPr txBox="1"/>
          <p:nvPr>
            <p:ph idx="14" type="subTitle"/>
          </p:nvPr>
        </p:nvSpPr>
        <p:spPr>
          <a:xfrm>
            <a:off x="5442863" y="3813625"/>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37" name="Google Shape;137;p13"/>
          <p:cNvSpPr/>
          <p:nvPr/>
        </p:nvSpPr>
        <p:spPr>
          <a:xfrm rot="6170810">
            <a:off x="-2121834" y="-1714650"/>
            <a:ext cx="2907580" cy="4049357"/>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no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txBox="1"/>
          <p:nvPr>
            <p:ph idx="15" type="title"/>
          </p:nvPr>
        </p:nvSpPr>
        <p:spPr>
          <a:xfrm>
            <a:off x="717425" y="667706"/>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bg>
      <p:bgPr>
        <a:solidFill>
          <a:schemeClr val="accent2"/>
        </a:solidFill>
      </p:bgPr>
    </p:bg>
    <p:spTree>
      <p:nvGrpSpPr>
        <p:cNvPr id="139" name="Shape 139"/>
        <p:cNvGrpSpPr/>
        <p:nvPr/>
      </p:nvGrpSpPr>
      <p:grpSpPr>
        <a:xfrm>
          <a:off x="0" y="0"/>
          <a:ext cx="0" cy="0"/>
          <a:chOff x="0" y="0"/>
          <a:chExt cx="0" cy="0"/>
        </a:xfrm>
      </p:grpSpPr>
      <p:sp>
        <p:nvSpPr>
          <p:cNvPr id="140" name="Google Shape;140;p14"/>
          <p:cNvSpPr/>
          <p:nvPr/>
        </p:nvSpPr>
        <p:spPr>
          <a:xfrm rot="1102126">
            <a:off x="7590320" y="10489"/>
            <a:ext cx="2796818" cy="4266007"/>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rot="3737035">
            <a:off x="7565699" y="2812617"/>
            <a:ext cx="2057335" cy="3138067"/>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8348500" y="4608500"/>
            <a:ext cx="1280456" cy="1122021"/>
          </a:xfrm>
          <a:custGeom>
            <a:rect b="b" l="l" r="r" t="t"/>
            <a:pathLst>
              <a:path extrusionOk="0" h="5276" w="6021">
                <a:moveTo>
                  <a:pt x="2800" y="0"/>
                </a:moveTo>
                <a:cubicBezTo>
                  <a:pt x="1160" y="0"/>
                  <a:pt x="1" y="1224"/>
                  <a:pt x="332" y="2703"/>
                </a:cubicBezTo>
                <a:cubicBezTo>
                  <a:pt x="606" y="3933"/>
                  <a:pt x="1351" y="4822"/>
                  <a:pt x="2607" y="5172"/>
                </a:cubicBezTo>
                <a:cubicBezTo>
                  <a:pt x="2856" y="5242"/>
                  <a:pt x="3096" y="5275"/>
                  <a:pt x="3327" y="5275"/>
                </a:cubicBezTo>
                <a:cubicBezTo>
                  <a:pt x="4051" y="5275"/>
                  <a:pt x="4683" y="4946"/>
                  <a:pt x="5201" y="4356"/>
                </a:cubicBezTo>
                <a:cubicBezTo>
                  <a:pt x="5857" y="3609"/>
                  <a:pt x="6021" y="2726"/>
                  <a:pt x="5645" y="1784"/>
                </a:cubicBezTo>
                <a:cubicBezTo>
                  <a:pt x="5219" y="712"/>
                  <a:pt x="4097" y="12"/>
                  <a:pt x="2825" y="0"/>
                </a:cubicBezTo>
                <a:cubicBezTo>
                  <a:pt x="2816" y="0"/>
                  <a:pt x="2808" y="0"/>
                  <a:pt x="28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txBox="1"/>
          <p:nvPr>
            <p:ph type="title"/>
          </p:nvPr>
        </p:nvSpPr>
        <p:spPr>
          <a:xfrm>
            <a:off x="715100" y="668625"/>
            <a:ext cx="7713900" cy="7233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atin typeface="Poppins"/>
                <a:ea typeface="Poppins"/>
                <a:cs typeface="Poppins"/>
                <a:sym typeface="Poppins"/>
              </a:defRPr>
            </a:lvl2pPr>
            <a:lvl3pPr lvl="2">
              <a:spcBef>
                <a:spcPts val="0"/>
              </a:spcBef>
              <a:spcAft>
                <a:spcPts val="0"/>
              </a:spcAft>
              <a:buSzPts val="3500"/>
              <a:buNone/>
              <a:defRPr>
                <a:latin typeface="Poppins"/>
                <a:ea typeface="Poppins"/>
                <a:cs typeface="Poppins"/>
                <a:sym typeface="Poppins"/>
              </a:defRPr>
            </a:lvl3pPr>
            <a:lvl4pPr lvl="3">
              <a:spcBef>
                <a:spcPts val="0"/>
              </a:spcBef>
              <a:spcAft>
                <a:spcPts val="0"/>
              </a:spcAft>
              <a:buSzPts val="3500"/>
              <a:buNone/>
              <a:defRPr>
                <a:latin typeface="Poppins"/>
                <a:ea typeface="Poppins"/>
                <a:cs typeface="Poppins"/>
                <a:sym typeface="Poppins"/>
              </a:defRPr>
            </a:lvl4pPr>
            <a:lvl5pPr lvl="4">
              <a:spcBef>
                <a:spcPts val="0"/>
              </a:spcBef>
              <a:spcAft>
                <a:spcPts val="0"/>
              </a:spcAft>
              <a:buSzPts val="3500"/>
              <a:buNone/>
              <a:defRPr>
                <a:latin typeface="Poppins"/>
                <a:ea typeface="Poppins"/>
                <a:cs typeface="Poppins"/>
                <a:sym typeface="Poppins"/>
              </a:defRPr>
            </a:lvl5pPr>
            <a:lvl6pPr lvl="5">
              <a:spcBef>
                <a:spcPts val="0"/>
              </a:spcBef>
              <a:spcAft>
                <a:spcPts val="0"/>
              </a:spcAft>
              <a:buSzPts val="3500"/>
              <a:buNone/>
              <a:defRPr>
                <a:latin typeface="Poppins"/>
                <a:ea typeface="Poppins"/>
                <a:cs typeface="Poppins"/>
                <a:sym typeface="Poppins"/>
              </a:defRPr>
            </a:lvl6pPr>
            <a:lvl7pPr lvl="6">
              <a:spcBef>
                <a:spcPts val="0"/>
              </a:spcBef>
              <a:spcAft>
                <a:spcPts val="0"/>
              </a:spcAft>
              <a:buSzPts val="3500"/>
              <a:buNone/>
              <a:defRPr>
                <a:latin typeface="Poppins"/>
                <a:ea typeface="Poppins"/>
                <a:cs typeface="Poppins"/>
                <a:sym typeface="Poppins"/>
              </a:defRPr>
            </a:lvl7pPr>
            <a:lvl8pPr lvl="7">
              <a:spcBef>
                <a:spcPts val="0"/>
              </a:spcBef>
              <a:spcAft>
                <a:spcPts val="0"/>
              </a:spcAft>
              <a:buSzPts val="3500"/>
              <a:buNone/>
              <a:defRPr>
                <a:latin typeface="Poppins"/>
                <a:ea typeface="Poppins"/>
                <a:cs typeface="Poppins"/>
                <a:sym typeface="Poppins"/>
              </a:defRPr>
            </a:lvl8pPr>
            <a:lvl9pPr lvl="8">
              <a:spcBef>
                <a:spcPts val="0"/>
              </a:spcBef>
              <a:spcAft>
                <a:spcPts val="0"/>
              </a:spcAft>
              <a:buSzPts val="3500"/>
              <a:buNone/>
              <a:defRPr>
                <a:latin typeface="Poppins"/>
                <a:ea typeface="Poppins"/>
                <a:cs typeface="Poppins"/>
                <a:sym typeface="Poppins"/>
              </a:defRPr>
            </a:lvl9pPr>
          </a:lstStyle>
          <a:p/>
        </p:txBody>
      </p:sp>
      <p:sp>
        <p:nvSpPr>
          <p:cNvPr id="144" name="Google Shape;144;p14"/>
          <p:cNvSpPr/>
          <p:nvPr/>
        </p:nvSpPr>
        <p:spPr>
          <a:xfrm rot="-3878724">
            <a:off x="-3027506" y="2332572"/>
            <a:ext cx="5109942" cy="2968417"/>
          </a:xfrm>
          <a:custGeom>
            <a:rect b="b" l="l" r="r" t="t"/>
            <a:pathLst>
              <a:path extrusionOk="0" h="31671" w="54517">
                <a:moveTo>
                  <a:pt x="54436" y="0"/>
                </a:moveTo>
                <a:cubicBezTo>
                  <a:pt x="54425" y="0"/>
                  <a:pt x="54413" y="4"/>
                  <a:pt x="54401" y="14"/>
                </a:cubicBezTo>
                <a:cubicBezTo>
                  <a:pt x="50785" y="2986"/>
                  <a:pt x="47341" y="6168"/>
                  <a:pt x="44095" y="9542"/>
                </a:cubicBezTo>
                <a:cubicBezTo>
                  <a:pt x="42471" y="11228"/>
                  <a:pt x="40898" y="12962"/>
                  <a:pt x="39376" y="14740"/>
                </a:cubicBezTo>
                <a:cubicBezTo>
                  <a:pt x="37906" y="16459"/>
                  <a:pt x="36521" y="18245"/>
                  <a:pt x="35091" y="19997"/>
                </a:cubicBezTo>
                <a:cubicBezTo>
                  <a:pt x="33708" y="21694"/>
                  <a:pt x="32217" y="23347"/>
                  <a:pt x="30372" y="24554"/>
                </a:cubicBezTo>
                <a:cubicBezTo>
                  <a:pt x="28589" y="25723"/>
                  <a:pt x="26544" y="26405"/>
                  <a:pt x="24455" y="26772"/>
                </a:cubicBezTo>
                <a:cubicBezTo>
                  <a:pt x="22244" y="27162"/>
                  <a:pt x="20013" y="27218"/>
                  <a:pt x="17779" y="27218"/>
                </a:cubicBezTo>
                <a:cubicBezTo>
                  <a:pt x="16871" y="27218"/>
                  <a:pt x="15963" y="27209"/>
                  <a:pt x="15055" y="27209"/>
                </a:cubicBezTo>
                <a:cubicBezTo>
                  <a:pt x="13950" y="27209"/>
                  <a:pt x="12845" y="27223"/>
                  <a:pt x="11742" y="27284"/>
                </a:cubicBezTo>
                <a:cubicBezTo>
                  <a:pt x="8014" y="27491"/>
                  <a:pt x="4056" y="28207"/>
                  <a:pt x="1078" y="30621"/>
                </a:cubicBezTo>
                <a:cubicBezTo>
                  <a:pt x="711" y="30918"/>
                  <a:pt x="364" y="31240"/>
                  <a:pt x="37" y="31581"/>
                </a:cubicBezTo>
                <a:cubicBezTo>
                  <a:pt x="1" y="31618"/>
                  <a:pt x="36" y="31671"/>
                  <a:pt x="76" y="31671"/>
                </a:cubicBezTo>
                <a:cubicBezTo>
                  <a:pt x="88" y="31671"/>
                  <a:pt x="100" y="31666"/>
                  <a:pt x="111" y="31655"/>
                </a:cubicBezTo>
                <a:cubicBezTo>
                  <a:pt x="2891" y="28755"/>
                  <a:pt x="6945" y="27762"/>
                  <a:pt x="10821" y="27451"/>
                </a:cubicBezTo>
                <a:cubicBezTo>
                  <a:pt x="12237" y="27338"/>
                  <a:pt x="13656" y="27316"/>
                  <a:pt x="15075" y="27316"/>
                </a:cubicBezTo>
                <a:cubicBezTo>
                  <a:pt x="15955" y="27316"/>
                  <a:pt x="16835" y="27324"/>
                  <a:pt x="17714" y="27324"/>
                </a:cubicBezTo>
                <a:cubicBezTo>
                  <a:pt x="19598" y="27324"/>
                  <a:pt x="21481" y="27286"/>
                  <a:pt x="23355" y="27045"/>
                </a:cubicBezTo>
                <a:cubicBezTo>
                  <a:pt x="25397" y="26781"/>
                  <a:pt x="27422" y="26275"/>
                  <a:pt x="29258" y="25326"/>
                </a:cubicBezTo>
                <a:cubicBezTo>
                  <a:pt x="31152" y="24346"/>
                  <a:pt x="32725" y="22897"/>
                  <a:pt x="34124" y="21305"/>
                </a:cubicBezTo>
                <a:cubicBezTo>
                  <a:pt x="35601" y="19624"/>
                  <a:pt x="36935" y="17820"/>
                  <a:pt x="38366" y="16100"/>
                </a:cubicBezTo>
                <a:cubicBezTo>
                  <a:pt x="39862" y="14300"/>
                  <a:pt x="41412" y="12545"/>
                  <a:pt x="43012" y="10836"/>
                </a:cubicBezTo>
                <a:cubicBezTo>
                  <a:pt x="46198" y="7429"/>
                  <a:pt x="49584" y="4209"/>
                  <a:pt x="53147" y="1196"/>
                </a:cubicBezTo>
                <a:cubicBezTo>
                  <a:pt x="53587" y="823"/>
                  <a:pt x="54030" y="454"/>
                  <a:pt x="54476" y="88"/>
                </a:cubicBezTo>
                <a:cubicBezTo>
                  <a:pt x="54516" y="54"/>
                  <a:pt x="54479" y="0"/>
                  <a:pt x="54436" y="0"/>
                </a:cubicBezTo>
                <a:close/>
              </a:path>
            </a:pathLst>
          </a:cu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rot="-3878724">
            <a:off x="-2783643" y="2313603"/>
            <a:ext cx="5109942" cy="2968417"/>
          </a:xfrm>
          <a:custGeom>
            <a:rect b="b" l="l" r="r" t="t"/>
            <a:pathLst>
              <a:path extrusionOk="0" h="31671" w="54517">
                <a:moveTo>
                  <a:pt x="54436" y="0"/>
                </a:moveTo>
                <a:cubicBezTo>
                  <a:pt x="54425" y="0"/>
                  <a:pt x="54413" y="4"/>
                  <a:pt x="54401" y="14"/>
                </a:cubicBezTo>
                <a:cubicBezTo>
                  <a:pt x="50785" y="2986"/>
                  <a:pt x="47341" y="6168"/>
                  <a:pt x="44095" y="9542"/>
                </a:cubicBezTo>
                <a:cubicBezTo>
                  <a:pt x="42471" y="11228"/>
                  <a:pt x="40898" y="12962"/>
                  <a:pt x="39376" y="14740"/>
                </a:cubicBezTo>
                <a:cubicBezTo>
                  <a:pt x="37906" y="16459"/>
                  <a:pt x="36521" y="18245"/>
                  <a:pt x="35091" y="19997"/>
                </a:cubicBezTo>
                <a:cubicBezTo>
                  <a:pt x="33708" y="21694"/>
                  <a:pt x="32217" y="23347"/>
                  <a:pt x="30372" y="24554"/>
                </a:cubicBezTo>
                <a:cubicBezTo>
                  <a:pt x="28589" y="25723"/>
                  <a:pt x="26544" y="26405"/>
                  <a:pt x="24455" y="26772"/>
                </a:cubicBezTo>
                <a:cubicBezTo>
                  <a:pt x="22244" y="27162"/>
                  <a:pt x="20013" y="27218"/>
                  <a:pt x="17779" y="27218"/>
                </a:cubicBezTo>
                <a:cubicBezTo>
                  <a:pt x="16871" y="27218"/>
                  <a:pt x="15963" y="27209"/>
                  <a:pt x="15055" y="27209"/>
                </a:cubicBezTo>
                <a:cubicBezTo>
                  <a:pt x="13950" y="27209"/>
                  <a:pt x="12845" y="27223"/>
                  <a:pt x="11742" y="27284"/>
                </a:cubicBezTo>
                <a:cubicBezTo>
                  <a:pt x="8014" y="27491"/>
                  <a:pt x="4056" y="28207"/>
                  <a:pt x="1078" y="30621"/>
                </a:cubicBezTo>
                <a:cubicBezTo>
                  <a:pt x="711" y="30918"/>
                  <a:pt x="364" y="31240"/>
                  <a:pt x="37" y="31581"/>
                </a:cubicBezTo>
                <a:cubicBezTo>
                  <a:pt x="1" y="31618"/>
                  <a:pt x="36" y="31671"/>
                  <a:pt x="76" y="31671"/>
                </a:cubicBezTo>
                <a:cubicBezTo>
                  <a:pt x="88" y="31671"/>
                  <a:pt x="100" y="31666"/>
                  <a:pt x="111" y="31655"/>
                </a:cubicBezTo>
                <a:cubicBezTo>
                  <a:pt x="2891" y="28755"/>
                  <a:pt x="6945" y="27762"/>
                  <a:pt x="10821" y="27451"/>
                </a:cubicBezTo>
                <a:cubicBezTo>
                  <a:pt x="12237" y="27338"/>
                  <a:pt x="13656" y="27316"/>
                  <a:pt x="15075" y="27316"/>
                </a:cubicBezTo>
                <a:cubicBezTo>
                  <a:pt x="15955" y="27316"/>
                  <a:pt x="16835" y="27324"/>
                  <a:pt x="17714" y="27324"/>
                </a:cubicBezTo>
                <a:cubicBezTo>
                  <a:pt x="19598" y="27324"/>
                  <a:pt x="21481" y="27286"/>
                  <a:pt x="23355" y="27045"/>
                </a:cubicBezTo>
                <a:cubicBezTo>
                  <a:pt x="25397" y="26781"/>
                  <a:pt x="27422" y="26275"/>
                  <a:pt x="29258" y="25326"/>
                </a:cubicBezTo>
                <a:cubicBezTo>
                  <a:pt x="31152" y="24346"/>
                  <a:pt x="32725" y="22897"/>
                  <a:pt x="34124" y="21305"/>
                </a:cubicBezTo>
                <a:cubicBezTo>
                  <a:pt x="35601" y="19624"/>
                  <a:pt x="36935" y="17820"/>
                  <a:pt x="38366" y="16100"/>
                </a:cubicBezTo>
                <a:cubicBezTo>
                  <a:pt x="39862" y="14300"/>
                  <a:pt x="41412" y="12545"/>
                  <a:pt x="43012" y="10836"/>
                </a:cubicBezTo>
                <a:cubicBezTo>
                  <a:pt x="46198" y="7429"/>
                  <a:pt x="49584" y="4209"/>
                  <a:pt x="53147" y="1196"/>
                </a:cubicBezTo>
                <a:cubicBezTo>
                  <a:pt x="53587" y="823"/>
                  <a:pt x="54030" y="454"/>
                  <a:pt x="54476" y="88"/>
                </a:cubicBezTo>
                <a:cubicBezTo>
                  <a:pt x="54516" y="54"/>
                  <a:pt x="54479" y="0"/>
                  <a:pt x="54436" y="0"/>
                </a:cubicBezTo>
                <a:close/>
              </a:path>
            </a:pathLst>
          </a:cu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rot="-3878724">
            <a:off x="-3258827" y="2476997"/>
            <a:ext cx="5109942" cy="2968417"/>
          </a:xfrm>
          <a:custGeom>
            <a:rect b="b" l="l" r="r" t="t"/>
            <a:pathLst>
              <a:path extrusionOk="0" h="31671" w="54517">
                <a:moveTo>
                  <a:pt x="54436" y="0"/>
                </a:moveTo>
                <a:cubicBezTo>
                  <a:pt x="54425" y="0"/>
                  <a:pt x="54413" y="4"/>
                  <a:pt x="54401" y="14"/>
                </a:cubicBezTo>
                <a:cubicBezTo>
                  <a:pt x="50785" y="2986"/>
                  <a:pt x="47341" y="6168"/>
                  <a:pt x="44095" y="9542"/>
                </a:cubicBezTo>
                <a:cubicBezTo>
                  <a:pt x="42471" y="11228"/>
                  <a:pt x="40898" y="12962"/>
                  <a:pt x="39376" y="14740"/>
                </a:cubicBezTo>
                <a:cubicBezTo>
                  <a:pt x="37906" y="16459"/>
                  <a:pt x="36521" y="18245"/>
                  <a:pt x="35091" y="19997"/>
                </a:cubicBezTo>
                <a:cubicBezTo>
                  <a:pt x="33708" y="21694"/>
                  <a:pt x="32217" y="23347"/>
                  <a:pt x="30372" y="24554"/>
                </a:cubicBezTo>
                <a:cubicBezTo>
                  <a:pt x="28589" y="25723"/>
                  <a:pt x="26544" y="26405"/>
                  <a:pt x="24455" y="26772"/>
                </a:cubicBezTo>
                <a:cubicBezTo>
                  <a:pt x="22244" y="27162"/>
                  <a:pt x="20013" y="27218"/>
                  <a:pt x="17779" y="27218"/>
                </a:cubicBezTo>
                <a:cubicBezTo>
                  <a:pt x="16871" y="27218"/>
                  <a:pt x="15963" y="27209"/>
                  <a:pt x="15055" y="27209"/>
                </a:cubicBezTo>
                <a:cubicBezTo>
                  <a:pt x="13950" y="27209"/>
                  <a:pt x="12845" y="27223"/>
                  <a:pt x="11742" y="27284"/>
                </a:cubicBezTo>
                <a:cubicBezTo>
                  <a:pt x="8014" y="27491"/>
                  <a:pt x="4056" y="28207"/>
                  <a:pt x="1078" y="30621"/>
                </a:cubicBezTo>
                <a:cubicBezTo>
                  <a:pt x="711" y="30918"/>
                  <a:pt x="364" y="31240"/>
                  <a:pt x="37" y="31581"/>
                </a:cubicBezTo>
                <a:cubicBezTo>
                  <a:pt x="1" y="31618"/>
                  <a:pt x="36" y="31671"/>
                  <a:pt x="76" y="31671"/>
                </a:cubicBezTo>
                <a:cubicBezTo>
                  <a:pt x="88" y="31671"/>
                  <a:pt x="100" y="31666"/>
                  <a:pt x="111" y="31655"/>
                </a:cubicBezTo>
                <a:cubicBezTo>
                  <a:pt x="2891" y="28755"/>
                  <a:pt x="6945" y="27762"/>
                  <a:pt x="10821" y="27451"/>
                </a:cubicBezTo>
                <a:cubicBezTo>
                  <a:pt x="12237" y="27338"/>
                  <a:pt x="13656" y="27316"/>
                  <a:pt x="15075" y="27316"/>
                </a:cubicBezTo>
                <a:cubicBezTo>
                  <a:pt x="15955" y="27316"/>
                  <a:pt x="16835" y="27324"/>
                  <a:pt x="17714" y="27324"/>
                </a:cubicBezTo>
                <a:cubicBezTo>
                  <a:pt x="19598" y="27324"/>
                  <a:pt x="21481" y="27286"/>
                  <a:pt x="23355" y="27045"/>
                </a:cubicBezTo>
                <a:cubicBezTo>
                  <a:pt x="25397" y="26781"/>
                  <a:pt x="27422" y="26275"/>
                  <a:pt x="29258" y="25326"/>
                </a:cubicBezTo>
                <a:cubicBezTo>
                  <a:pt x="31152" y="24346"/>
                  <a:pt x="32725" y="22897"/>
                  <a:pt x="34124" y="21305"/>
                </a:cubicBezTo>
                <a:cubicBezTo>
                  <a:pt x="35601" y="19624"/>
                  <a:pt x="36935" y="17820"/>
                  <a:pt x="38366" y="16100"/>
                </a:cubicBezTo>
                <a:cubicBezTo>
                  <a:pt x="39862" y="14300"/>
                  <a:pt x="41412" y="12545"/>
                  <a:pt x="43012" y="10836"/>
                </a:cubicBezTo>
                <a:cubicBezTo>
                  <a:pt x="46198" y="7429"/>
                  <a:pt x="49584" y="4209"/>
                  <a:pt x="53147" y="1196"/>
                </a:cubicBezTo>
                <a:cubicBezTo>
                  <a:pt x="53587" y="823"/>
                  <a:pt x="54030" y="454"/>
                  <a:pt x="54476" y="88"/>
                </a:cubicBezTo>
                <a:cubicBezTo>
                  <a:pt x="54516" y="54"/>
                  <a:pt x="54479" y="0"/>
                  <a:pt x="54436" y="0"/>
                </a:cubicBezTo>
                <a:close/>
              </a:path>
            </a:pathLst>
          </a:cu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4"/>
          <p:cNvGrpSpPr/>
          <p:nvPr/>
        </p:nvGrpSpPr>
        <p:grpSpPr>
          <a:xfrm>
            <a:off x="-1352600" y="-522100"/>
            <a:ext cx="2939772" cy="2253301"/>
            <a:chOff x="-1128975" y="-508950"/>
            <a:chExt cx="2939772" cy="2253301"/>
          </a:xfrm>
        </p:grpSpPr>
        <p:sp>
          <p:nvSpPr>
            <p:cNvPr id="148" name="Google Shape;148;p14"/>
            <p:cNvSpPr/>
            <p:nvPr/>
          </p:nvSpPr>
          <p:spPr>
            <a:xfrm>
              <a:off x="-1128975" y="-508950"/>
              <a:ext cx="2495692" cy="2253301"/>
            </a:xfrm>
            <a:custGeom>
              <a:rect b="b" l="l" r="r" t="t"/>
              <a:pathLst>
                <a:path extrusionOk="0" h="22240" w="24633">
                  <a:moveTo>
                    <a:pt x="4277" y="0"/>
                  </a:moveTo>
                  <a:cubicBezTo>
                    <a:pt x="3437" y="0"/>
                    <a:pt x="2624" y="373"/>
                    <a:pt x="1959" y="1105"/>
                  </a:cubicBezTo>
                  <a:cubicBezTo>
                    <a:pt x="1654" y="1442"/>
                    <a:pt x="1394" y="1838"/>
                    <a:pt x="1187" y="2243"/>
                  </a:cubicBezTo>
                  <a:cubicBezTo>
                    <a:pt x="285" y="4012"/>
                    <a:pt x="1" y="5924"/>
                    <a:pt x="294" y="7854"/>
                  </a:cubicBezTo>
                  <a:cubicBezTo>
                    <a:pt x="1018" y="12636"/>
                    <a:pt x="3281" y="16570"/>
                    <a:pt x="7157" y="19499"/>
                  </a:cubicBezTo>
                  <a:cubicBezTo>
                    <a:pt x="9269" y="21093"/>
                    <a:pt x="11589" y="22238"/>
                    <a:pt x="14328" y="22239"/>
                  </a:cubicBezTo>
                  <a:cubicBezTo>
                    <a:pt x="18252" y="22218"/>
                    <a:pt x="22214" y="19420"/>
                    <a:pt x="23544" y="15731"/>
                  </a:cubicBezTo>
                  <a:cubicBezTo>
                    <a:pt x="24633" y="12717"/>
                    <a:pt x="24032" y="9778"/>
                    <a:pt x="21943" y="7865"/>
                  </a:cubicBezTo>
                  <a:cubicBezTo>
                    <a:pt x="20404" y="6455"/>
                    <a:pt x="18635" y="5883"/>
                    <a:pt x="16700" y="5883"/>
                  </a:cubicBezTo>
                  <a:cubicBezTo>
                    <a:pt x="16223" y="5883"/>
                    <a:pt x="15735" y="5918"/>
                    <a:pt x="15239" y="5984"/>
                  </a:cubicBezTo>
                  <a:cubicBezTo>
                    <a:pt x="13952" y="6153"/>
                    <a:pt x="12662" y="6297"/>
                    <a:pt x="11369" y="6409"/>
                  </a:cubicBezTo>
                  <a:cubicBezTo>
                    <a:pt x="11325" y="6413"/>
                    <a:pt x="11282" y="6414"/>
                    <a:pt x="11239" y="6414"/>
                  </a:cubicBezTo>
                  <a:cubicBezTo>
                    <a:pt x="10744" y="6414"/>
                    <a:pt x="10346" y="6155"/>
                    <a:pt x="10084" y="5686"/>
                  </a:cubicBezTo>
                  <a:cubicBezTo>
                    <a:pt x="9800" y="5180"/>
                    <a:pt x="9500" y="4684"/>
                    <a:pt x="9202" y="4185"/>
                  </a:cubicBezTo>
                  <a:cubicBezTo>
                    <a:pt x="8397" y="2833"/>
                    <a:pt x="7482" y="1571"/>
                    <a:pt x="6179" y="648"/>
                  </a:cubicBezTo>
                  <a:cubicBezTo>
                    <a:pt x="5566" y="214"/>
                    <a:pt x="4914" y="0"/>
                    <a:pt x="4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974450" y="-422850"/>
              <a:ext cx="836347" cy="732823"/>
            </a:xfrm>
            <a:custGeom>
              <a:rect b="b" l="l" r="r" t="t"/>
              <a:pathLst>
                <a:path extrusionOk="0" h="5276" w="6021">
                  <a:moveTo>
                    <a:pt x="2800" y="0"/>
                  </a:moveTo>
                  <a:cubicBezTo>
                    <a:pt x="1160" y="0"/>
                    <a:pt x="1" y="1224"/>
                    <a:pt x="332" y="2703"/>
                  </a:cubicBezTo>
                  <a:cubicBezTo>
                    <a:pt x="606" y="3933"/>
                    <a:pt x="1351" y="4822"/>
                    <a:pt x="2607" y="5172"/>
                  </a:cubicBezTo>
                  <a:cubicBezTo>
                    <a:pt x="2856" y="5242"/>
                    <a:pt x="3096" y="5275"/>
                    <a:pt x="3327" y="5275"/>
                  </a:cubicBezTo>
                  <a:cubicBezTo>
                    <a:pt x="4051" y="5275"/>
                    <a:pt x="4683" y="4946"/>
                    <a:pt x="5201" y="4356"/>
                  </a:cubicBezTo>
                  <a:cubicBezTo>
                    <a:pt x="5857" y="3609"/>
                    <a:pt x="6021" y="2726"/>
                    <a:pt x="5645" y="1784"/>
                  </a:cubicBezTo>
                  <a:cubicBezTo>
                    <a:pt x="5219" y="712"/>
                    <a:pt x="4097" y="12"/>
                    <a:pt x="2825" y="0"/>
                  </a:cubicBezTo>
                  <a:cubicBezTo>
                    <a:pt x="2816" y="0"/>
                    <a:pt x="2808" y="0"/>
                    <a:pt x="28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_1">
    <p:bg>
      <p:bgPr>
        <a:solidFill>
          <a:schemeClr val="accent2"/>
        </a:solidFill>
      </p:bgPr>
    </p:bg>
    <p:spTree>
      <p:nvGrpSpPr>
        <p:cNvPr id="150" name="Shape 150"/>
        <p:cNvGrpSpPr/>
        <p:nvPr/>
      </p:nvGrpSpPr>
      <p:grpSpPr>
        <a:xfrm>
          <a:off x="0" y="0"/>
          <a:ext cx="0" cy="0"/>
          <a:chOff x="0" y="0"/>
          <a:chExt cx="0" cy="0"/>
        </a:xfrm>
      </p:grpSpPr>
      <p:sp>
        <p:nvSpPr>
          <p:cNvPr id="151" name="Google Shape;151;p15"/>
          <p:cNvSpPr/>
          <p:nvPr/>
        </p:nvSpPr>
        <p:spPr>
          <a:xfrm rot="5564408">
            <a:off x="-266716" y="-4612991"/>
            <a:ext cx="5575592" cy="8504491"/>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rot="3737035">
            <a:off x="7565699" y="2812617"/>
            <a:ext cx="2057335" cy="3138067"/>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txBox="1"/>
          <p:nvPr>
            <p:ph type="title"/>
          </p:nvPr>
        </p:nvSpPr>
        <p:spPr>
          <a:xfrm>
            <a:off x="715100" y="667075"/>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_1">
    <p:bg>
      <p:bgPr>
        <a:solidFill>
          <a:schemeClr val="accent2"/>
        </a:solidFill>
      </p:bgPr>
    </p:bg>
    <p:spTree>
      <p:nvGrpSpPr>
        <p:cNvPr id="154" name="Shape 154"/>
        <p:cNvGrpSpPr/>
        <p:nvPr/>
      </p:nvGrpSpPr>
      <p:grpSpPr>
        <a:xfrm>
          <a:off x="0" y="0"/>
          <a:ext cx="0" cy="0"/>
          <a:chOff x="0" y="0"/>
          <a:chExt cx="0" cy="0"/>
        </a:xfrm>
      </p:grpSpPr>
      <p:sp>
        <p:nvSpPr>
          <p:cNvPr id="155" name="Google Shape;155;p16"/>
          <p:cNvSpPr/>
          <p:nvPr/>
        </p:nvSpPr>
        <p:spPr>
          <a:xfrm rot="3737040">
            <a:off x="6121943" y="1408075"/>
            <a:ext cx="3904392" cy="5955397"/>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ph type="title"/>
          </p:nvPr>
        </p:nvSpPr>
        <p:spPr>
          <a:xfrm>
            <a:off x="715100" y="666828"/>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p:txBody>
      </p:sp>
      <p:sp>
        <p:nvSpPr>
          <p:cNvPr id="157" name="Google Shape;157;p16"/>
          <p:cNvSpPr/>
          <p:nvPr/>
        </p:nvSpPr>
        <p:spPr>
          <a:xfrm>
            <a:off x="-1798225" y="-1325475"/>
            <a:ext cx="3220744" cy="3153972"/>
          </a:xfrm>
          <a:custGeom>
            <a:rect b="b" l="l" r="r" t="t"/>
            <a:pathLst>
              <a:path extrusionOk="0" h="19319" w="19728">
                <a:moveTo>
                  <a:pt x="9628" y="0"/>
                </a:moveTo>
                <a:cubicBezTo>
                  <a:pt x="9566" y="0"/>
                  <a:pt x="9502" y="5"/>
                  <a:pt x="9435" y="14"/>
                </a:cubicBezTo>
                <a:cubicBezTo>
                  <a:pt x="8907" y="88"/>
                  <a:pt x="8583" y="489"/>
                  <a:pt x="8525" y="1125"/>
                </a:cubicBezTo>
                <a:cubicBezTo>
                  <a:pt x="8479" y="1644"/>
                  <a:pt x="8449" y="2163"/>
                  <a:pt x="8409" y="2683"/>
                </a:cubicBezTo>
                <a:cubicBezTo>
                  <a:pt x="8321" y="3860"/>
                  <a:pt x="7838" y="4849"/>
                  <a:pt x="6788" y="5401"/>
                </a:cubicBezTo>
                <a:cubicBezTo>
                  <a:pt x="5789" y="5927"/>
                  <a:pt x="4719" y="6332"/>
                  <a:pt x="3652" y="6715"/>
                </a:cubicBezTo>
                <a:cubicBezTo>
                  <a:pt x="2719" y="7047"/>
                  <a:pt x="1746" y="7265"/>
                  <a:pt x="796" y="7553"/>
                </a:cubicBezTo>
                <a:cubicBezTo>
                  <a:pt x="343" y="7690"/>
                  <a:pt x="1" y="7970"/>
                  <a:pt x="2" y="8488"/>
                </a:cubicBezTo>
                <a:cubicBezTo>
                  <a:pt x="4" y="9026"/>
                  <a:pt x="313" y="9413"/>
                  <a:pt x="783" y="9602"/>
                </a:cubicBezTo>
                <a:cubicBezTo>
                  <a:pt x="1391" y="9848"/>
                  <a:pt x="2019" y="10079"/>
                  <a:pt x="2660" y="10200"/>
                </a:cubicBezTo>
                <a:cubicBezTo>
                  <a:pt x="6203" y="10874"/>
                  <a:pt x="8633" y="12774"/>
                  <a:pt x="9627" y="16336"/>
                </a:cubicBezTo>
                <a:cubicBezTo>
                  <a:pt x="9846" y="17126"/>
                  <a:pt x="10144" y="17893"/>
                  <a:pt x="10432" y="18662"/>
                </a:cubicBezTo>
                <a:cubicBezTo>
                  <a:pt x="10581" y="19062"/>
                  <a:pt x="10878" y="19319"/>
                  <a:pt x="11306" y="19319"/>
                </a:cubicBezTo>
                <a:cubicBezTo>
                  <a:pt x="11338" y="19319"/>
                  <a:pt x="11371" y="19317"/>
                  <a:pt x="11404" y="19314"/>
                </a:cubicBezTo>
                <a:cubicBezTo>
                  <a:pt x="11881" y="19272"/>
                  <a:pt x="12149" y="18958"/>
                  <a:pt x="12269" y="18514"/>
                </a:cubicBezTo>
                <a:cubicBezTo>
                  <a:pt x="12315" y="18340"/>
                  <a:pt x="12346" y="18162"/>
                  <a:pt x="12367" y="17984"/>
                </a:cubicBezTo>
                <a:cubicBezTo>
                  <a:pt x="12459" y="17187"/>
                  <a:pt x="12533" y="16391"/>
                  <a:pt x="12634" y="15596"/>
                </a:cubicBezTo>
                <a:cubicBezTo>
                  <a:pt x="12971" y="12936"/>
                  <a:pt x="14045" y="10822"/>
                  <a:pt x="16765" y="9854"/>
                </a:cubicBezTo>
                <a:cubicBezTo>
                  <a:pt x="17570" y="9566"/>
                  <a:pt x="18337" y="9146"/>
                  <a:pt x="19080" y="8716"/>
                </a:cubicBezTo>
                <a:cubicBezTo>
                  <a:pt x="19388" y="8539"/>
                  <a:pt x="19591" y="8175"/>
                  <a:pt x="19728" y="8024"/>
                </a:cubicBezTo>
                <a:cubicBezTo>
                  <a:pt x="19708" y="7236"/>
                  <a:pt x="19255" y="6859"/>
                  <a:pt x="18551" y="6835"/>
                </a:cubicBezTo>
                <a:cubicBezTo>
                  <a:pt x="17471" y="6800"/>
                  <a:pt x="16389" y="6779"/>
                  <a:pt x="15307" y="6751"/>
                </a:cubicBezTo>
                <a:cubicBezTo>
                  <a:pt x="14167" y="6722"/>
                  <a:pt x="13322" y="6178"/>
                  <a:pt x="12736" y="5229"/>
                </a:cubicBezTo>
                <a:cubicBezTo>
                  <a:pt x="12420" y="4719"/>
                  <a:pt x="12132" y="4190"/>
                  <a:pt x="11885" y="3646"/>
                </a:cubicBezTo>
                <a:cubicBezTo>
                  <a:pt x="11445" y="2680"/>
                  <a:pt x="11052" y="1694"/>
                  <a:pt x="10627" y="723"/>
                </a:cubicBezTo>
                <a:cubicBezTo>
                  <a:pt x="10429" y="270"/>
                  <a:pt x="10101" y="0"/>
                  <a:pt x="96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rot="-5400000">
            <a:off x="95134" y="6947"/>
            <a:ext cx="1095019" cy="1285284"/>
          </a:xfrm>
          <a:custGeom>
            <a:rect b="b" l="l" r="r" t="t"/>
            <a:pathLst>
              <a:path extrusionOk="0" h="22880" w="19493">
                <a:moveTo>
                  <a:pt x="6576" y="0"/>
                </a:moveTo>
                <a:cubicBezTo>
                  <a:pt x="4996" y="0"/>
                  <a:pt x="3520" y="500"/>
                  <a:pt x="2305" y="1733"/>
                </a:cubicBezTo>
                <a:cubicBezTo>
                  <a:pt x="847" y="3213"/>
                  <a:pt x="139" y="5028"/>
                  <a:pt x="84" y="7093"/>
                </a:cubicBezTo>
                <a:cubicBezTo>
                  <a:pt x="1" y="10336"/>
                  <a:pt x="1759" y="12697"/>
                  <a:pt x="4882" y="13571"/>
                </a:cubicBezTo>
                <a:cubicBezTo>
                  <a:pt x="5441" y="13727"/>
                  <a:pt x="5997" y="13905"/>
                  <a:pt x="6567" y="14008"/>
                </a:cubicBezTo>
                <a:cubicBezTo>
                  <a:pt x="7544" y="14184"/>
                  <a:pt x="8244" y="14729"/>
                  <a:pt x="8771" y="15533"/>
                </a:cubicBezTo>
                <a:cubicBezTo>
                  <a:pt x="9002" y="15883"/>
                  <a:pt x="9239" y="16234"/>
                  <a:pt x="9419" y="16612"/>
                </a:cubicBezTo>
                <a:cubicBezTo>
                  <a:pt x="9969" y="17767"/>
                  <a:pt x="10433" y="18969"/>
                  <a:pt x="11048" y="20088"/>
                </a:cubicBezTo>
                <a:cubicBezTo>
                  <a:pt x="11465" y="20847"/>
                  <a:pt x="12001" y="21585"/>
                  <a:pt x="12632" y="22172"/>
                </a:cubicBezTo>
                <a:cubicBezTo>
                  <a:pt x="13141" y="22646"/>
                  <a:pt x="13792" y="22880"/>
                  <a:pt x="14446" y="22880"/>
                </a:cubicBezTo>
                <a:cubicBezTo>
                  <a:pt x="15115" y="22880"/>
                  <a:pt x="15786" y="22635"/>
                  <a:pt x="16309" y="22152"/>
                </a:cubicBezTo>
                <a:cubicBezTo>
                  <a:pt x="16855" y="21647"/>
                  <a:pt x="17318" y="21011"/>
                  <a:pt x="17690" y="20361"/>
                </a:cubicBezTo>
                <a:cubicBezTo>
                  <a:pt x="18879" y="18279"/>
                  <a:pt x="19319" y="15990"/>
                  <a:pt x="19492" y="13613"/>
                </a:cubicBezTo>
                <a:cubicBezTo>
                  <a:pt x="19396" y="12557"/>
                  <a:pt x="19372" y="11490"/>
                  <a:pt x="19193" y="10449"/>
                </a:cubicBezTo>
                <a:cubicBezTo>
                  <a:pt x="18549" y="6695"/>
                  <a:pt x="16727" y="3728"/>
                  <a:pt x="13323" y="1836"/>
                </a:cubicBezTo>
                <a:cubicBezTo>
                  <a:pt x="11614" y="887"/>
                  <a:pt x="9749" y="394"/>
                  <a:pt x="7856" y="102"/>
                </a:cubicBezTo>
                <a:cubicBezTo>
                  <a:pt x="7424" y="36"/>
                  <a:pt x="6996" y="0"/>
                  <a:pt x="65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rot="-2832932">
            <a:off x="1383747" y="147129"/>
            <a:ext cx="225656" cy="208758"/>
          </a:xfrm>
          <a:custGeom>
            <a:rect b="b" l="l" r="r" t="t"/>
            <a:pathLst>
              <a:path extrusionOk="0" h="5176" w="5595">
                <a:moveTo>
                  <a:pt x="2492" y="0"/>
                </a:moveTo>
                <a:cubicBezTo>
                  <a:pt x="1069" y="0"/>
                  <a:pt x="41" y="869"/>
                  <a:pt x="21" y="2092"/>
                </a:cubicBezTo>
                <a:cubicBezTo>
                  <a:pt x="0" y="3310"/>
                  <a:pt x="956" y="4652"/>
                  <a:pt x="2117" y="5041"/>
                </a:cubicBezTo>
                <a:cubicBezTo>
                  <a:pt x="2393" y="5133"/>
                  <a:pt x="2671" y="5176"/>
                  <a:pt x="2941" y="5176"/>
                </a:cubicBezTo>
                <a:cubicBezTo>
                  <a:pt x="4366" y="5176"/>
                  <a:pt x="5594" y="3988"/>
                  <a:pt x="5396" y="2548"/>
                </a:cubicBezTo>
                <a:cubicBezTo>
                  <a:pt x="5218" y="1258"/>
                  <a:pt x="3807" y="9"/>
                  <a:pt x="2516" y="0"/>
                </a:cubicBezTo>
                <a:cubicBezTo>
                  <a:pt x="2508" y="0"/>
                  <a:pt x="2500" y="0"/>
                  <a:pt x="2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accent2"/>
        </a:solidFill>
      </p:bgPr>
    </p:bg>
    <p:spTree>
      <p:nvGrpSpPr>
        <p:cNvPr id="160" name="Shape 160"/>
        <p:cNvGrpSpPr/>
        <p:nvPr/>
      </p:nvGrpSpPr>
      <p:grpSpPr>
        <a:xfrm>
          <a:off x="0" y="0"/>
          <a:ext cx="0" cy="0"/>
          <a:chOff x="0" y="0"/>
          <a:chExt cx="0" cy="0"/>
        </a:xfrm>
      </p:grpSpPr>
      <p:sp>
        <p:nvSpPr>
          <p:cNvPr id="161" name="Google Shape;161;p17"/>
          <p:cNvSpPr/>
          <p:nvPr/>
        </p:nvSpPr>
        <p:spPr>
          <a:xfrm rot="-6733136">
            <a:off x="7348203" y="2289669"/>
            <a:ext cx="2622408" cy="4278292"/>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901000" y="-673625"/>
            <a:ext cx="3748939" cy="3079730"/>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817325" y="-883475"/>
            <a:ext cx="3867782" cy="3289580"/>
          </a:xfrm>
          <a:custGeom>
            <a:rect b="b" l="l" r="r" t="t"/>
            <a:pathLst>
              <a:path extrusionOk="0" fill="none" h="46994" w="55256">
                <a:moveTo>
                  <a:pt x="32300" y="6757"/>
                </a:moveTo>
                <a:cubicBezTo>
                  <a:pt x="18961" y="11841"/>
                  <a:pt x="2364" y="11543"/>
                  <a:pt x="1181" y="21391"/>
                </a:cubicBezTo>
                <a:cubicBezTo>
                  <a:pt x="1" y="31239"/>
                  <a:pt x="9373" y="46994"/>
                  <a:pt x="28519" y="46601"/>
                </a:cubicBezTo>
                <a:cubicBezTo>
                  <a:pt x="47663" y="46207"/>
                  <a:pt x="55255" y="37662"/>
                  <a:pt x="54611" y="26768"/>
                </a:cubicBezTo>
                <a:cubicBezTo>
                  <a:pt x="53965" y="15877"/>
                  <a:pt x="50026" y="0"/>
                  <a:pt x="32300" y="6757"/>
                </a:cubicBezTo>
                <a:close/>
              </a:path>
            </a:pathLst>
          </a:custGeom>
          <a:solidFill>
            <a:schemeClr val="lt1"/>
          </a:solidFill>
          <a:ln cap="flat" cmpd="sng" w="76200">
            <a:solidFill>
              <a:schemeClr val="lt1"/>
            </a:solidFill>
            <a:prstDash val="solid"/>
            <a:miter lim="139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txBox="1"/>
          <p:nvPr>
            <p:ph idx="1" type="subTitle"/>
          </p:nvPr>
        </p:nvSpPr>
        <p:spPr>
          <a:xfrm>
            <a:off x="4693750" y="2637900"/>
            <a:ext cx="3570900" cy="1226400"/>
          </a:xfrm>
          <a:prstGeom prst="rect">
            <a:avLst/>
          </a:prstGeom>
        </p:spPr>
        <p:txBody>
          <a:bodyPr anchorCtr="0" anchor="t" bIns="91425" lIns="91425" spcFirstLastPara="1" rIns="91425" wrap="square" tIns="91425">
            <a:noAutofit/>
          </a:bodyPr>
          <a:lstStyle>
            <a:lvl1pPr lvl="0" rtl="0">
              <a:lnSpc>
                <a:spcPct val="105000"/>
              </a:lnSpc>
              <a:spcBef>
                <a:spcPts val="0"/>
              </a:spcBef>
              <a:spcAft>
                <a:spcPts val="0"/>
              </a:spcAft>
              <a:buClr>
                <a:srgbClr val="000000"/>
              </a:buClr>
              <a:buSzPts val="1400"/>
              <a:buFont typeface="Arial"/>
              <a:buChar char="●"/>
              <a:defRPr sz="1600"/>
            </a:lvl1pPr>
            <a:lvl2pPr lvl="1" rtl="0" algn="ctr">
              <a:lnSpc>
                <a:spcPct val="100000"/>
              </a:lnSpc>
              <a:spcBef>
                <a:spcPts val="0"/>
              </a:spcBef>
              <a:spcAft>
                <a:spcPts val="0"/>
              </a:spcAft>
              <a:buClr>
                <a:srgbClr val="000000"/>
              </a:buClr>
              <a:buSzPts val="1400"/>
              <a:buFont typeface="Arial"/>
              <a:buChar char="○"/>
              <a:defRPr/>
            </a:lvl2pPr>
            <a:lvl3pPr lvl="2" rtl="0" algn="ctr">
              <a:lnSpc>
                <a:spcPct val="100000"/>
              </a:lnSpc>
              <a:spcBef>
                <a:spcPts val="0"/>
              </a:spcBef>
              <a:spcAft>
                <a:spcPts val="0"/>
              </a:spcAft>
              <a:buClr>
                <a:srgbClr val="000000"/>
              </a:buClr>
              <a:buSzPts val="1400"/>
              <a:buFont typeface="Arial"/>
              <a:buChar char="■"/>
              <a:defRPr/>
            </a:lvl3pPr>
            <a:lvl4pPr lvl="3" rtl="0" algn="ctr">
              <a:lnSpc>
                <a:spcPct val="100000"/>
              </a:lnSpc>
              <a:spcBef>
                <a:spcPts val="0"/>
              </a:spcBef>
              <a:spcAft>
                <a:spcPts val="0"/>
              </a:spcAft>
              <a:buClr>
                <a:srgbClr val="000000"/>
              </a:buClr>
              <a:buSzPts val="1400"/>
              <a:buFont typeface="Arial"/>
              <a:buChar char="●"/>
              <a:defRPr/>
            </a:lvl4pPr>
            <a:lvl5pPr lvl="4" rtl="0" algn="ctr">
              <a:lnSpc>
                <a:spcPct val="100000"/>
              </a:lnSpc>
              <a:spcBef>
                <a:spcPts val="0"/>
              </a:spcBef>
              <a:spcAft>
                <a:spcPts val="0"/>
              </a:spcAft>
              <a:buClr>
                <a:srgbClr val="000000"/>
              </a:buClr>
              <a:buSzPts val="1400"/>
              <a:buFont typeface="Arial"/>
              <a:buChar char="○"/>
              <a:defRPr/>
            </a:lvl5pPr>
            <a:lvl6pPr lvl="5" rtl="0" algn="ctr">
              <a:lnSpc>
                <a:spcPct val="100000"/>
              </a:lnSpc>
              <a:spcBef>
                <a:spcPts val="0"/>
              </a:spcBef>
              <a:spcAft>
                <a:spcPts val="0"/>
              </a:spcAft>
              <a:buClr>
                <a:srgbClr val="000000"/>
              </a:buClr>
              <a:buSzPts val="1400"/>
              <a:buFont typeface="Arial"/>
              <a:buChar char="■"/>
              <a:defRPr/>
            </a:lvl6pPr>
            <a:lvl7pPr lvl="6" rtl="0" algn="ctr">
              <a:lnSpc>
                <a:spcPct val="100000"/>
              </a:lnSpc>
              <a:spcBef>
                <a:spcPts val="0"/>
              </a:spcBef>
              <a:spcAft>
                <a:spcPts val="0"/>
              </a:spcAft>
              <a:buClr>
                <a:srgbClr val="000000"/>
              </a:buClr>
              <a:buSzPts val="1400"/>
              <a:buFont typeface="Arial"/>
              <a:buChar char="●"/>
              <a:defRPr/>
            </a:lvl7pPr>
            <a:lvl8pPr lvl="7" rtl="0" algn="ctr">
              <a:lnSpc>
                <a:spcPct val="100000"/>
              </a:lnSpc>
              <a:spcBef>
                <a:spcPts val="0"/>
              </a:spcBef>
              <a:spcAft>
                <a:spcPts val="0"/>
              </a:spcAft>
              <a:buClr>
                <a:srgbClr val="000000"/>
              </a:buClr>
              <a:buSzPts val="1400"/>
              <a:buFont typeface="Arial"/>
              <a:buChar char="○"/>
              <a:defRPr/>
            </a:lvl8pPr>
            <a:lvl9pPr lvl="8" rtl="0" algn="ctr">
              <a:lnSpc>
                <a:spcPct val="100000"/>
              </a:lnSpc>
              <a:spcBef>
                <a:spcPts val="0"/>
              </a:spcBef>
              <a:spcAft>
                <a:spcPts val="0"/>
              </a:spcAft>
              <a:buClr>
                <a:srgbClr val="000000"/>
              </a:buClr>
              <a:buSzPts val="1400"/>
              <a:buFont typeface="Arial"/>
              <a:buChar char="■"/>
              <a:defRPr/>
            </a:lvl9pPr>
          </a:lstStyle>
          <a:p/>
        </p:txBody>
      </p:sp>
      <p:sp>
        <p:nvSpPr>
          <p:cNvPr id="165" name="Google Shape;165;p17"/>
          <p:cNvSpPr txBox="1"/>
          <p:nvPr>
            <p:ph type="title"/>
          </p:nvPr>
        </p:nvSpPr>
        <p:spPr>
          <a:xfrm>
            <a:off x="715100" y="674475"/>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66" name="Google Shape;166;p17"/>
          <p:cNvGrpSpPr/>
          <p:nvPr/>
        </p:nvGrpSpPr>
        <p:grpSpPr>
          <a:xfrm flipH="1">
            <a:off x="5018371" y="-553897"/>
            <a:ext cx="5220105" cy="7256898"/>
            <a:chOff x="1997900" y="1712775"/>
            <a:chExt cx="1495775" cy="2079400"/>
          </a:xfrm>
        </p:grpSpPr>
        <p:sp>
          <p:nvSpPr>
            <p:cNvPr id="167" name="Google Shape;167;p17"/>
            <p:cNvSpPr/>
            <p:nvPr/>
          </p:nvSpPr>
          <p:spPr>
            <a:xfrm>
              <a:off x="2369800" y="1712775"/>
              <a:ext cx="1123875" cy="2079400"/>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2150825" y="1850950"/>
              <a:ext cx="1116675" cy="1892750"/>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1997900" y="1949850"/>
              <a:ext cx="1024200" cy="1747525"/>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accent2"/>
        </a:solidFill>
      </p:bgPr>
    </p:bg>
    <p:spTree>
      <p:nvGrpSpPr>
        <p:cNvPr id="170" name="Shape 170"/>
        <p:cNvGrpSpPr/>
        <p:nvPr/>
      </p:nvGrpSpPr>
      <p:grpSpPr>
        <a:xfrm>
          <a:off x="0" y="0"/>
          <a:ext cx="0" cy="0"/>
          <a:chOff x="0" y="0"/>
          <a:chExt cx="0" cy="0"/>
        </a:xfrm>
      </p:grpSpPr>
      <p:sp>
        <p:nvSpPr>
          <p:cNvPr id="171" name="Google Shape;171;p18"/>
          <p:cNvSpPr/>
          <p:nvPr/>
        </p:nvSpPr>
        <p:spPr>
          <a:xfrm rot="-3708928">
            <a:off x="7129816" y="3345512"/>
            <a:ext cx="2839654" cy="2563793"/>
          </a:xfrm>
          <a:custGeom>
            <a:rect b="b" l="l" r="r" t="t"/>
            <a:pathLst>
              <a:path extrusionOk="0" h="22240" w="24633">
                <a:moveTo>
                  <a:pt x="4277" y="0"/>
                </a:moveTo>
                <a:cubicBezTo>
                  <a:pt x="3437" y="0"/>
                  <a:pt x="2624" y="373"/>
                  <a:pt x="1959" y="1105"/>
                </a:cubicBezTo>
                <a:cubicBezTo>
                  <a:pt x="1654" y="1442"/>
                  <a:pt x="1394" y="1838"/>
                  <a:pt x="1187" y="2243"/>
                </a:cubicBezTo>
                <a:cubicBezTo>
                  <a:pt x="285" y="4012"/>
                  <a:pt x="1" y="5924"/>
                  <a:pt x="294" y="7854"/>
                </a:cubicBezTo>
                <a:cubicBezTo>
                  <a:pt x="1018" y="12636"/>
                  <a:pt x="3281" y="16570"/>
                  <a:pt x="7157" y="19499"/>
                </a:cubicBezTo>
                <a:cubicBezTo>
                  <a:pt x="9269" y="21093"/>
                  <a:pt x="11589" y="22238"/>
                  <a:pt x="14328" y="22239"/>
                </a:cubicBezTo>
                <a:cubicBezTo>
                  <a:pt x="18252" y="22218"/>
                  <a:pt x="22214" y="19420"/>
                  <a:pt x="23544" y="15731"/>
                </a:cubicBezTo>
                <a:cubicBezTo>
                  <a:pt x="24633" y="12717"/>
                  <a:pt x="24032" y="9778"/>
                  <a:pt x="21943" y="7865"/>
                </a:cubicBezTo>
                <a:cubicBezTo>
                  <a:pt x="20404" y="6455"/>
                  <a:pt x="18635" y="5883"/>
                  <a:pt x="16700" y="5883"/>
                </a:cubicBezTo>
                <a:cubicBezTo>
                  <a:pt x="16223" y="5883"/>
                  <a:pt x="15735" y="5918"/>
                  <a:pt x="15239" y="5984"/>
                </a:cubicBezTo>
                <a:cubicBezTo>
                  <a:pt x="13952" y="6153"/>
                  <a:pt x="12662" y="6297"/>
                  <a:pt x="11369" y="6409"/>
                </a:cubicBezTo>
                <a:cubicBezTo>
                  <a:pt x="11325" y="6413"/>
                  <a:pt x="11282" y="6414"/>
                  <a:pt x="11239" y="6414"/>
                </a:cubicBezTo>
                <a:cubicBezTo>
                  <a:pt x="10744" y="6414"/>
                  <a:pt x="10346" y="6155"/>
                  <a:pt x="10084" y="5686"/>
                </a:cubicBezTo>
                <a:cubicBezTo>
                  <a:pt x="9800" y="5180"/>
                  <a:pt x="9500" y="4684"/>
                  <a:pt x="9202" y="4185"/>
                </a:cubicBezTo>
                <a:cubicBezTo>
                  <a:pt x="8397" y="2833"/>
                  <a:pt x="7482" y="1571"/>
                  <a:pt x="6179" y="648"/>
                </a:cubicBezTo>
                <a:cubicBezTo>
                  <a:pt x="5566" y="214"/>
                  <a:pt x="4914" y="0"/>
                  <a:pt x="4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rot="6478109">
            <a:off x="-355628" y="-5694847"/>
            <a:ext cx="6565455" cy="10014611"/>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txBox="1"/>
          <p:nvPr>
            <p:ph idx="1" type="subTitle"/>
          </p:nvPr>
        </p:nvSpPr>
        <p:spPr>
          <a:xfrm>
            <a:off x="720000" y="1866650"/>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2pPr>
            <a:lvl3pPr lvl="2"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3pPr>
            <a:lvl4pPr lvl="3"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4pPr>
            <a:lvl5pPr lvl="4"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5pPr>
            <a:lvl6pPr lvl="5"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6pPr>
            <a:lvl7pPr lvl="6"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7pPr>
            <a:lvl8pPr lvl="7"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8pPr>
            <a:lvl9pPr lvl="8"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9pPr>
          </a:lstStyle>
          <a:p/>
        </p:txBody>
      </p:sp>
      <p:sp>
        <p:nvSpPr>
          <p:cNvPr id="174" name="Google Shape;174;p18"/>
          <p:cNvSpPr txBox="1"/>
          <p:nvPr>
            <p:ph idx="2" type="subTitle"/>
          </p:nvPr>
        </p:nvSpPr>
        <p:spPr>
          <a:xfrm>
            <a:off x="720000" y="2227875"/>
            <a:ext cx="23364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18"/>
          <p:cNvSpPr txBox="1"/>
          <p:nvPr>
            <p:ph idx="3" type="subTitle"/>
          </p:nvPr>
        </p:nvSpPr>
        <p:spPr>
          <a:xfrm>
            <a:off x="3403800" y="2999659"/>
            <a:ext cx="23364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18"/>
          <p:cNvSpPr txBox="1"/>
          <p:nvPr>
            <p:ph idx="4" type="subTitle"/>
          </p:nvPr>
        </p:nvSpPr>
        <p:spPr>
          <a:xfrm>
            <a:off x="6087600" y="2227849"/>
            <a:ext cx="2336400" cy="83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 name="Google Shape;177;p18"/>
          <p:cNvSpPr txBox="1"/>
          <p:nvPr>
            <p:ph idx="5" type="subTitle"/>
          </p:nvPr>
        </p:nvSpPr>
        <p:spPr>
          <a:xfrm>
            <a:off x="3403800" y="2629875"/>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2pPr>
            <a:lvl3pPr lvl="2"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3pPr>
            <a:lvl4pPr lvl="3"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4pPr>
            <a:lvl5pPr lvl="4"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5pPr>
            <a:lvl6pPr lvl="5"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6pPr>
            <a:lvl7pPr lvl="6"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7pPr>
            <a:lvl8pPr lvl="7"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8pPr>
            <a:lvl9pPr lvl="8"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9pPr>
          </a:lstStyle>
          <a:p/>
        </p:txBody>
      </p:sp>
      <p:sp>
        <p:nvSpPr>
          <p:cNvPr id="178" name="Google Shape;178;p18"/>
          <p:cNvSpPr txBox="1"/>
          <p:nvPr>
            <p:ph idx="6" type="subTitle"/>
          </p:nvPr>
        </p:nvSpPr>
        <p:spPr>
          <a:xfrm>
            <a:off x="6087600" y="1866650"/>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2pPr>
            <a:lvl3pPr lvl="2"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3pPr>
            <a:lvl4pPr lvl="3"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4pPr>
            <a:lvl5pPr lvl="4"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5pPr>
            <a:lvl6pPr lvl="5"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6pPr>
            <a:lvl7pPr lvl="6"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7pPr>
            <a:lvl8pPr lvl="7"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8pPr>
            <a:lvl9pPr lvl="8" rtl="0" algn="ctr">
              <a:lnSpc>
                <a:spcPct val="100000"/>
              </a:lnSpc>
              <a:spcBef>
                <a:spcPts val="0"/>
              </a:spcBef>
              <a:spcAft>
                <a:spcPts val="0"/>
              </a:spcAft>
              <a:buClr>
                <a:schemeClr val="dk1"/>
              </a:buClr>
              <a:buSzPts val="2000"/>
              <a:buFont typeface="Fredoka One"/>
              <a:buNone/>
              <a:defRPr sz="2000">
                <a:solidFill>
                  <a:schemeClr val="dk1"/>
                </a:solidFill>
                <a:latin typeface="Fredoka One"/>
                <a:ea typeface="Fredoka One"/>
                <a:cs typeface="Fredoka One"/>
                <a:sym typeface="Fredoka One"/>
              </a:defRPr>
            </a:lvl9pPr>
          </a:lstStyle>
          <a:p/>
        </p:txBody>
      </p:sp>
      <p:sp>
        <p:nvSpPr>
          <p:cNvPr id="179" name="Google Shape;179;p18"/>
          <p:cNvSpPr txBox="1"/>
          <p:nvPr>
            <p:ph type="title"/>
          </p:nvPr>
        </p:nvSpPr>
        <p:spPr>
          <a:xfrm>
            <a:off x="713250" y="669850"/>
            <a:ext cx="77175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 name="Google Shape;180;p18"/>
          <p:cNvSpPr/>
          <p:nvPr/>
        </p:nvSpPr>
        <p:spPr>
          <a:xfrm rot="4996504">
            <a:off x="8021416" y="3897656"/>
            <a:ext cx="1425433" cy="1512223"/>
          </a:xfrm>
          <a:custGeom>
            <a:rect b="b" l="l" r="r" t="t"/>
            <a:pathLst>
              <a:path extrusionOk="0" h="40110" w="37808">
                <a:moveTo>
                  <a:pt x="5462" y="1"/>
                </a:moveTo>
                <a:cubicBezTo>
                  <a:pt x="5238" y="1"/>
                  <a:pt x="4996" y="67"/>
                  <a:pt x="4754" y="209"/>
                </a:cubicBezTo>
                <a:cubicBezTo>
                  <a:pt x="2151" y="1730"/>
                  <a:pt x="0" y="5059"/>
                  <a:pt x="351" y="8279"/>
                </a:cubicBezTo>
                <a:cubicBezTo>
                  <a:pt x="433" y="9039"/>
                  <a:pt x="747" y="9854"/>
                  <a:pt x="1191" y="10476"/>
                </a:cubicBezTo>
                <a:cubicBezTo>
                  <a:pt x="1894" y="11460"/>
                  <a:pt x="2929" y="11824"/>
                  <a:pt x="4048" y="11824"/>
                </a:cubicBezTo>
                <a:cubicBezTo>
                  <a:pt x="4274" y="11824"/>
                  <a:pt x="4505" y="11809"/>
                  <a:pt x="4736" y="11781"/>
                </a:cubicBezTo>
                <a:cubicBezTo>
                  <a:pt x="5604" y="11676"/>
                  <a:pt x="6441" y="11351"/>
                  <a:pt x="7303" y="11173"/>
                </a:cubicBezTo>
                <a:cubicBezTo>
                  <a:pt x="8141" y="10999"/>
                  <a:pt x="8995" y="10751"/>
                  <a:pt x="9838" y="10751"/>
                </a:cubicBezTo>
                <a:cubicBezTo>
                  <a:pt x="9875" y="10751"/>
                  <a:pt x="9913" y="10751"/>
                  <a:pt x="9950" y="10752"/>
                </a:cubicBezTo>
                <a:cubicBezTo>
                  <a:pt x="11587" y="10799"/>
                  <a:pt x="12225" y="11824"/>
                  <a:pt x="11483" y="13269"/>
                </a:cubicBezTo>
                <a:cubicBezTo>
                  <a:pt x="10903" y="14394"/>
                  <a:pt x="10117" y="15428"/>
                  <a:pt x="9330" y="16430"/>
                </a:cubicBezTo>
                <a:cubicBezTo>
                  <a:pt x="8314" y="17723"/>
                  <a:pt x="7231" y="18960"/>
                  <a:pt x="6563" y="20486"/>
                </a:cubicBezTo>
                <a:cubicBezTo>
                  <a:pt x="5832" y="22157"/>
                  <a:pt x="5633" y="23842"/>
                  <a:pt x="6472" y="25535"/>
                </a:cubicBezTo>
                <a:cubicBezTo>
                  <a:pt x="7019" y="26639"/>
                  <a:pt x="7949" y="27236"/>
                  <a:pt x="9092" y="27236"/>
                </a:cubicBezTo>
                <a:cubicBezTo>
                  <a:pt x="9287" y="27236"/>
                  <a:pt x="9488" y="27219"/>
                  <a:pt x="9695" y="27184"/>
                </a:cubicBezTo>
                <a:cubicBezTo>
                  <a:pt x="10164" y="27104"/>
                  <a:pt x="10650" y="26984"/>
                  <a:pt x="11065" y="26762"/>
                </a:cubicBezTo>
                <a:cubicBezTo>
                  <a:pt x="11963" y="26282"/>
                  <a:pt x="12812" y="25712"/>
                  <a:pt x="13695" y="25204"/>
                </a:cubicBezTo>
                <a:cubicBezTo>
                  <a:pt x="14783" y="24575"/>
                  <a:pt x="15853" y="23908"/>
                  <a:pt x="16989" y="23380"/>
                </a:cubicBezTo>
                <a:cubicBezTo>
                  <a:pt x="17269" y="23250"/>
                  <a:pt x="17573" y="23175"/>
                  <a:pt x="17874" y="23175"/>
                </a:cubicBezTo>
                <a:cubicBezTo>
                  <a:pt x="18284" y="23175"/>
                  <a:pt x="18690" y="23314"/>
                  <a:pt x="19024" y="23640"/>
                </a:cubicBezTo>
                <a:cubicBezTo>
                  <a:pt x="19621" y="24223"/>
                  <a:pt x="19450" y="24967"/>
                  <a:pt x="19243" y="25677"/>
                </a:cubicBezTo>
                <a:cubicBezTo>
                  <a:pt x="19200" y="25831"/>
                  <a:pt x="19153" y="25988"/>
                  <a:pt x="19077" y="26127"/>
                </a:cubicBezTo>
                <a:cubicBezTo>
                  <a:pt x="18546" y="27090"/>
                  <a:pt x="17979" y="28035"/>
                  <a:pt x="17478" y="29013"/>
                </a:cubicBezTo>
                <a:cubicBezTo>
                  <a:pt x="16796" y="30346"/>
                  <a:pt x="16031" y="31657"/>
                  <a:pt x="15546" y="33061"/>
                </a:cubicBezTo>
                <a:cubicBezTo>
                  <a:pt x="14907" y="34912"/>
                  <a:pt x="15016" y="36779"/>
                  <a:pt x="16191" y="38464"/>
                </a:cubicBezTo>
                <a:cubicBezTo>
                  <a:pt x="16950" y="39551"/>
                  <a:pt x="17935" y="40109"/>
                  <a:pt x="18948" y="40109"/>
                </a:cubicBezTo>
                <a:cubicBezTo>
                  <a:pt x="19785" y="40109"/>
                  <a:pt x="20640" y="39728"/>
                  <a:pt x="21400" y="38948"/>
                </a:cubicBezTo>
                <a:cubicBezTo>
                  <a:pt x="21924" y="38411"/>
                  <a:pt x="22321" y="37742"/>
                  <a:pt x="22727" y="37102"/>
                </a:cubicBezTo>
                <a:cubicBezTo>
                  <a:pt x="23555" y="35802"/>
                  <a:pt x="24280" y="34434"/>
                  <a:pt x="25174" y="33186"/>
                </a:cubicBezTo>
                <a:cubicBezTo>
                  <a:pt x="25609" y="32579"/>
                  <a:pt x="25962" y="32282"/>
                  <a:pt x="26309" y="32282"/>
                </a:cubicBezTo>
                <a:cubicBezTo>
                  <a:pt x="26676" y="32282"/>
                  <a:pt x="27036" y="32612"/>
                  <a:pt x="27481" y="33256"/>
                </a:cubicBezTo>
                <a:cubicBezTo>
                  <a:pt x="28006" y="34012"/>
                  <a:pt x="28468" y="34815"/>
                  <a:pt x="29033" y="35539"/>
                </a:cubicBezTo>
                <a:cubicBezTo>
                  <a:pt x="29793" y="36512"/>
                  <a:pt x="30875" y="37030"/>
                  <a:pt x="32023" y="37030"/>
                </a:cubicBezTo>
                <a:cubicBezTo>
                  <a:pt x="32423" y="37030"/>
                  <a:pt x="32830" y="36967"/>
                  <a:pt x="33235" y="36839"/>
                </a:cubicBezTo>
                <a:cubicBezTo>
                  <a:pt x="34789" y="36348"/>
                  <a:pt x="35401" y="35131"/>
                  <a:pt x="35516" y="33632"/>
                </a:cubicBezTo>
                <a:cubicBezTo>
                  <a:pt x="35585" y="32718"/>
                  <a:pt x="35479" y="31791"/>
                  <a:pt x="35509" y="30872"/>
                </a:cubicBezTo>
                <a:cubicBezTo>
                  <a:pt x="35541" y="29817"/>
                  <a:pt x="35587" y="28757"/>
                  <a:pt x="35720" y="27712"/>
                </a:cubicBezTo>
                <a:cubicBezTo>
                  <a:pt x="35799" y="27075"/>
                  <a:pt x="36197" y="26593"/>
                  <a:pt x="36831" y="26319"/>
                </a:cubicBezTo>
                <a:cubicBezTo>
                  <a:pt x="37552" y="26007"/>
                  <a:pt x="37807" y="25475"/>
                  <a:pt x="37574" y="24909"/>
                </a:cubicBezTo>
                <a:cubicBezTo>
                  <a:pt x="37409" y="24510"/>
                  <a:pt x="37051" y="24293"/>
                  <a:pt x="36604" y="24293"/>
                </a:cubicBezTo>
                <a:cubicBezTo>
                  <a:pt x="36410" y="24293"/>
                  <a:pt x="36199" y="24334"/>
                  <a:pt x="35981" y="24418"/>
                </a:cubicBezTo>
                <a:cubicBezTo>
                  <a:pt x="34989" y="24802"/>
                  <a:pt x="34332" y="25529"/>
                  <a:pt x="33922" y="26489"/>
                </a:cubicBezTo>
                <a:cubicBezTo>
                  <a:pt x="33306" y="27936"/>
                  <a:pt x="33349" y="29457"/>
                  <a:pt x="33404" y="30986"/>
                </a:cubicBezTo>
                <a:cubicBezTo>
                  <a:pt x="33436" y="31904"/>
                  <a:pt x="33474" y="32831"/>
                  <a:pt x="33382" y="33742"/>
                </a:cubicBezTo>
                <a:cubicBezTo>
                  <a:pt x="33306" y="34493"/>
                  <a:pt x="32826" y="34951"/>
                  <a:pt x="32189" y="34951"/>
                </a:cubicBezTo>
                <a:cubicBezTo>
                  <a:pt x="32003" y="34951"/>
                  <a:pt x="31804" y="34912"/>
                  <a:pt x="31597" y="34829"/>
                </a:cubicBezTo>
                <a:cubicBezTo>
                  <a:pt x="31114" y="34636"/>
                  <a:pt x="30677" y="34207"/>
                  <a:pt x="30344" y="33787"/>
                </a:cubicBezTo>
                <a:cubicBezTo>
                  <a:pt x="29710" y="32990"/>
                  <a:pt x="29235" y="32064"/>
                  <a:pt x="28572" y="31296"/>
                </a:cubicBezTo>
                <a:cubicBezTo>
                  <a:pt x="27905" y="30525"/>
                  <a:pt x="27149" y="30145"/>
                  <a:pt x="26376" y="30145"/>
                </a:cubicBezTo>
                <a:cubicBezTo>
                  <a:pt x="25666" y="30145"/>
                  <a:pt x="24941" y="30466"/>
                  <a:pt x="24256" y="31101"/>
                </a:cubicBezTo>
                <a:cubicBezTo>
                  <a:pt x="23198" y="32080"/>
                  <a:pt x="22451" y="33286"/>
                  <a:pt x="21748" y="34530"/>
                </a:cubicBezTo>
                <a:cubicBezTo>
                  <a:pt x="21218" y="35469"/>
                  <a:pt x="20735" y="36455"/>
                  <a:pt x="20075" y="37297"/>
                </a:cubicBezTo>
                <a:cubicBezTo>
                  <a:pt x="19701" y="37775"/>
                  <a:pt x="19337" y="38007"/>
                  <a:pt x="18984" y="38007"/>
                </a:cubicBezTo>
                <a:cubicBezTo>
                  <a:pt x="18575" y="38007"/>
                  <a:pt x="18180" y="37695"/>
                  <a:pt x="17801" y="37095"/>
                </a:cubicBezTo>
                <a:cubicBezTo>
                  <a:pt x="17151" y="36067"/>
                  <a:pt x="17199" y="34959"/>
                  <a:pt x="17476" y="33841"/>
                </a:cubicBezTo>
                <a:cubicBezTo>
                  <a:pt x="17852" y="32319"/>
                  <a:pt x="18683" y="31014"/>
                  <a:pt x="19499" y="29705"/>
                </a:cubicBezTo>
                <a:cubicBezTo>
                  <a:pt x="20370" y="28309"/>
                  <a:pt x="21257" y="26920"/>
                  <a:pt x="21477" y="25237"/>
                </a:cubicBezTo>
                <a:cubicBezTo>
                  <a:pt x="21769" y="23010"/>
                  <a:pt x="20359" y="21289"/>
                  <a:pt x="18117" y="21147"/>
                </a:cubicBezTo>
                <a:cubicBezTo>
                  <a:pt x="18005" y="21140"/>
                  <a:pt x="17894" y="21136"/>
                  <a:pt x="17783" y="21136"/>
                </a:cubicBezTo>
                <a:cubicBezTo>
                  <a:pt x="16814" y="21136"/>
                  <a:pt x="15896" y="21407"/>
                  <a:pt x="15059" y="21886"/>
                </a:cubicBezTo>
                <a:cubicBezTo>
                  <a:pt x="13951" y="22523"/>
                  <a:pt x="12913" y="23282"/>
                  <a:pt x="11814" y="23937"/>
                </a:cubicBezTo>
                <a:cubicBezTo>
                  <a:pt x="11098" y="24366"/>
                  <a:pt x="10351" y="24765"/>
                  <a:pt x="9576" y="25069"/>
                </a:cubicBezTo>
                <a:cubicBezTo>
                  <a:pt x="9417" y="25132"/>
                  <a:pt x="9266" y="25162"/>
                  <a:pt x="9126" y="25162"/>
                </a:cubicBezTo>
                <a:cubicBezTo>
                  <a:pt x="8726" y="25162"/>
                  <a:pt x="8421" y="24912"/>
                  <a:pt x="8294" y="24443"/>
                </a:cubicBezTo>
                <a:cubicBezTo>
                  <a:pt x="8127" y="23824"/>
                  <a:pt x="7967" y="23098"/>
                  <a:pt x="8138" y="22516"/>
                </a:cubicBezTo>
                <a:cubicBezTo>
                  <a:pt x="8458" y="21419"/>
                  <a:pt x="9018" y="20393"/>
                  <a:pt x="9270" y="19818"/>
                </a:cubicBezTo>
                <a:cubicBezTo>
                  <a:pt x="10349" y="18514"/>
                  <a:pt x="11081" y="17638"/>
                  <a:pt x="11800" y="16752"/>
                </a:cubicBezTo>
                <a:cubicBezTo>
                  <a:pt x="12719" y="15623"/>
                  <a:pt x="13490" y="14408"/>
                  <a:pt x="13792" y="12959"/>
                </a:cubicBezTo>
                <a:cubicBezTo>
                  <a:pt x="14108" y="11443"/>
                  <a:pt x="13560" y="10177"/>
                  <a:pt x="12266" y="9340"/>
                </a:cubicBezTo>
                <a:cubicBezTo>
                  <a:pt x="11550" y="8877"/>
                  <a:pt x="10760" y="8613"/>
                  <a:pt x="9942" y="8613"/>
                </a:cubicBezTo>
                <a:cubicBezTo>
                  <a:pt x="9802" y="8613"/>
                  <a:pt x="9661" y="8621"/>
                  <a:pt x="9520" y="8637"/>
                </a:cubicBezTo>
                <a:cubicBezTo>
                  <a:pt x="8454" y="8757"/>
                  <a:pt x="7407" y="9053"/>
                  <a:pt x="6352" y="9274"/>
                </a:cubicBezTo>
                <a:cubicBezTo>
                  <a:pt x="5629" y="9425"/>
                  <a:pt x="4912" y="9669"/>
                  <a:pt x="4184" y="9706"/>
                </a:cubicBezTo>
                <a:cubicBezTo>
                  <a:pt x="4137" y="9708"/>
                  <a:pt x="4091" y="9709"/>
                  <a:pt x="4046" y="9709"/>
                </a:cubicBezTo>
                <a:cubicBezTo>
                  <a:pt x="3036" y="9709"/>
                  <a:pt x="2484" y="9141"/>
                  <a:pt x="2426" y="8097"/>
                </a:cubicBezTo>
                <a:cubicBezTo>
                  <a:pt x="2393" y="7507"/>
                  <a:pt x="2449" y="6888"/>
                  <a:pt x="2597" y="6318"/>
                </a:cubicBezTo>
                <a:cubicBezTo>
                  <a:pt x="3082" y="4450"/>
                  <a:pt x="4219" y="3044"/>
                  <a:pt x="5818" y="1988"/>
                </a:cubicBezTo>
                <a:cubicBezTo>
                  <a:pt x="6448" y="1570"/>
                  <a:pt x="6627" y="1026"/>
                  <a:pt x="6336" y="512"/>
                </a:cubicBezTo>
                <a:cubicBezTo>
                  <a:pt x="6151" y="183"/>
                  <a:pt x="5832" y="1"/>
                  <a:pt x="54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accent2"/>
        </a:solidFill>
      </p:bgPr>
    </p:bg>
    <p:spTree>
      <p:nvGrpSpPr>
        <p:cNvPr id="181" name="Shape 181"/>
        <p:cNvGrpSpPr/>
        <p:nvPr/>
      </p:nvGrpSpPr>
      <p:grpSpPr>
        <a:xfrm>
          <a:off x="0" y="0"/>
          <a:ext cx="0" cy="0"/>
          <a:chOff x="0" y="0"/>
          <a:chExt cx="0" cy="0"/>
        </a:xfrm>
      </p:grpSpPr>
      <p:sp>
        <p:nvSpPr>
          <p:cNvPr id="182" name="Google Shape;182;p19"/>
          <p:cNvSpPr/>
          <p:nvPr/>
        </p:nvSpPr>
        <p:spPr>
          <a:xfrm>
            <a:off x="6266488" y="-1914050"/>
            <a:ext cx="4324824" cy="6596686"/>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flipH="1" rot="-7918898">
            <a:off x="140170" y="-2724578"/>
            <a:ext cx="3752151" cy="5016340"/>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txBox="1"/>
          <p:nvPr>
            <p:ph idx="1" type="subTitle"/>
          </p:nvPr>
        </p:nvSpPr>
        <p:spPr>
          <a:xfrm>
            <a:off x="720000" y="2401460"/>
            <a:ext cx="2336400" cy="61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 name="Google Shape;185;p19"/>
          <p:cNvSpPr txBox="1"/>
          <p:nvPr>
            <p:ph idx="2" type="subTitle"/>
          </p:nvPr>
        </p:nvSpPr>
        <p:spPr>
          <a:xfrm>
            <a:off x="3403800" y="2401460"/>
            <a:ext cx="2336400" cy="61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 name="Google Shape;186;p19"/>
          <p:cNvSpPr txBox="1"/>
          <p:nvPr>
            <p:ph idx="3" type="subTitle"/>
          </p:nvPr>
        </p:nvSpPr>
        <p:spPr>
          <a:xfrm>
            <a:off x="6087600" y="2401450"/>
            <a:ext cx="2336400" cy="61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7" name="Google Shape;187;p19"/>
          <p:cNvSpPr txBox="1"/>
          <p:nvPr>
            <p:ph idx="4" type="subTitle"/>
          </p:nvPr>
        </p:nvSpPr>
        <p:spPr>
          <a:xfrm>
            <a:off x="720000" y="4019850"/>
            <a:ext cx="2336400" cy="61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19"/>
          <p:cNvSpPr txBox="1"/>
          <p:nvPr>
            <p:ph idx="5" type="subTitle"/>
          </p:nvPr>
        </p:nvSpPr>
        <p:spPr>
          <a:xfrm>
            <a:off x="3403800" y="4019848"/>
            <a:ext cx="2336400" cy="61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19"/>
          <p:cNvSpPr txBox="1"/>
          <p:nvPr>
            <p:ph idx="6" type="subTitle"/>
          </p:nvPr>
        </p:nvSpPr>
        <p:spPr>
          <a:xfrm>
            <a:off x="6087600" y="4019848"/>
            <a:ext cx="2336400" cy="61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0" name="Google Shape;190;p19"/>
          <p:cNvSpPr txBox="1"/>
          <p:nvPr>
            <p:ph idx="7" type="subTitle"/>
          </p:nvPr>
        </p:nvSpPr>
        <p:spPr>
          <a:xfrm>
            <a:off x="715100" y="2080736"/>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91" name="Google Shape;191;p19"/>
          <p:cNvSpPr txBox="1"/>
          <p:nvPr>
            <p:ph idx="8" type="subTitle"/>
          </p:nvPr>
        </p:nvSpPr>
        <p:spPr>
          <a:xfrm>
            <a:off x="3403800" y="2080736"/>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92" name="Google Shape;192;p19"/>
          <p:cNvSpPr txBox="1"/>
          <p:nvPr>
            <p:ph idx="9" type="subTitle"/>
          </p:nvPr>
        </p:nvSpPr>
        <p:spPr>
          <a:xfrm>
            <a:off x="6092500" y="2080736"/>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93" name="Google Shape;193;p19"/>
          <p:cNvSpPr txBox="1"/>
          <p:nvPr>
            <p:ph idx="13" type="subTitle"/>
          </p:nvPr>
        </p:nvSpPr>
        <p:spPr>
          <a:xfrm>
            <a:off x="715100" y="3680225"/>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94" name="Google Shape;194;p19"/>
          <p:cNvSpPr txBox="1"/>
          <p:nvPr>
            <p:ph idx="14" type="subTitle"/>
          </p:nvPr>
        </p:nvSpPr>
        <p:spPr>
          <a:xfrm>
            <a:off x="3403800" y="3680225"/>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95" name="Google Shape;195;p19"/>
          <p:cNvSpPr txBox="1"/>
          <p:nvPr>
            <p:ph idx="15" type="subTitle"/>
          </p:nvPr>
        </p:nvSpPr>
        <p:spPr>
          <a:xfrm>
            <a:off x="6092500" y="3680225"/>
            <a:ext cx="2336400" cy="4926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Fredoka One"/>
              <a:buNone/>
              <a:defRPr sz="2000">
                <a:solidFill>
                  <a:schemeClr val="accent1"/>
                </a:solidFill>
                <a:latin typeface="Fredoka One"/>
                <a:ea typeface="Fredoka One"/>
                <a:cs typeface="Fredoka One"/>
                <a:sym typeface="Fredoka One"/>
              </a:defRPr>
            </a:lvl1pPr>
            <a:lvl2pPr lvl="1"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2pPr>
            <a:lvl3pPr lvl="2"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3pPr>
            <a:lvl4pPr lvl="3"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4pPr>
            <a:lvl5pPr lvl="4"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5pPr>
            <a:lvl6pPr lvl="5"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6pPr>
            <a:lvl7pPr lvl="6"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7pPr>
            <a:lvl8pPr lvl="7"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8pPr>
            <a:lvl9pPr lvl="8" rtl="0" algn="ctr">
              <a:lnSpc>
                <a:spcPct val="100000"/>
              </a:lnSpc>
              <a:spcBef>
                <a:spcPts val="0"/>
              </a:spcBef>
              <a:spcAft>
                <a:spcPts val="0"/>
              </a:spcAft>
              <a:buClr>
                <a:schemeClr val="accent4"/>
              </a:buClr>
              <a:buSzPts val="2000"/>
              <a:buFont typeface="Fredoka One"/>
              <a:buNone/>
              <a:defRPr sz="2000">
                <a:solidFill>
                  <a:schemeClr val="accent4"/>
                </a:solidFill>
                <a:latin typeface="Fredoka One"/>
                <a:ea typeface="Fredoka One"/>
                <a:cs typeface="Fredoka One"/>
                <a:sym typeface="Fredoka One"/>
              </a:defRPr>
            </a:lvl9pPr>
          </a:lstStyle>
          <a:p/>
        </p:txBody>
      </p:sp>
      <p:sp>
        <p:nvSpPr>
          <p:cNvPr id="196" name="Google Shape;196;p19"/>
          <p:cNvSpPr/>
          <p:nvPr/>
        </p:nvSpPr>
        <p:spPr>
          <a:xfrm flipH="1" rot="1296230">
            <a:off x="49852" y="-935881"/>
            <a:ext cx="1682515" cy="3112999"/>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flipH="1" rot="1296230">
            <a:off x="-205710" y="-1149765"/>
            <a:ext cx="1682515" cy="3112999"/>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flipH="1" rot="1296230">
            <a:off x="220165" y="-700946"/>
            <a:ext cx="1682515" cy="3112999"/>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rot="6166132">
            <a:off x="7345770" y="3214259"/>
            <a:ext cx="2887764" cy="3389527"/>
          </a:xfrm>
          <a:custGeom>
            <a:rect b="b" l="l" r="r" t="t"/>
            <a:pathLst>
              <a:path extrusionOk="0" h="22880" w="19493">
                <a:moveTo>
                  <a:pt x="6576" y="0"/>
                </a:moveTo>
                <a:cubicBezTo>
                  <a:pt x="4996" y="0"/>
                  <a:pt x="3520" y="500"/>
                  <a:pt x="2305" y="1733"/>
                </a:cubicBezTo>
                <a:cubicBezTo>
                  <a:pt x="847" y="3213"/>
                  <a:pt x="139" y="5028"/>
                  <a:pt x="84" y="7093"/>
                </a:cubicBezTo>
                <a:cubicBezTo>
                  <a:pt x="1" y="10336"/>
                  <a:pt x="1759" y="12697"/>
                  <a:pt x="4882" y="13571"/>
                </a:cubicBezTo>
                <a:cubicBezTo>
                  <a:pt x="5441" y="13727"/>
                  <a:pt x="5997" y="13905"/>
                  <a:pt x="6567" y="14008"/>
                </a:cubicBezTo>
                <a:cubicBezTo>
                  <a:pt x="7544" y="14184"/>
                  <a:pt x="8244" y="14729"/>
                  <a:pt x="8771" y="15533"/>
                </a:cubicBezTo>
                <a:cubicBezTo>
                  <a:pt x="9002" y="15883"/>
                  <a:pt x="9239" y="16234"/>
                  <a:pt x="9419" y="16612"/>
                </a:cubicBezTo>
                <a:cubicBezTo>
                  <a:pt x="9969" y="17767"/>
                  <a:pt x="10433" y="18969"/>
                  <a:pt x="11048" y="20088"/>
                </a:cubicBezTo>
                <a:cubicBezTo>
                  <a:pt x="11465" y="20847"/>
                  <a:pt x="12001" y="21585"/>
                  <a:pt x="12632" y="22172"/>
                </a:cubicBezTo>
                <a:cubicBezTo>
                  <a:pt x="13141" y="22646"/>
                  <a:pt x="13792" y="22880"/>
                  <a:pt x="14446" y="22880"/>
                </a:cubicBezTo>
                <a:cubicBezTo>
                  <a:pt x="15115" y="22880"/>
                  <a:pt x="15786" y="22635"/>
                  <a:pt x="16309" y="22152"/>
                </a:cubicBezTo>
                <a:cubicBezTo>
                  <a:pt x="16855" y="21647"/>
                  <a:pt x="17318" y="21011"/>
                  <a:pt x="17690" y="20361"/>
                </a:cubicBezTo>
                <a:cubicBezTo>
                  <a:pt x="18879" y="18279"/>
                  <a:pt x="19319" y="15990"/>
                  <a:pt x="19492" y="13613"/>
                </a:cubicBezTo>
                <a:cubicBezTo>
                  <a:pt x="19396" y="12557"/>
                  <a:pt x="19372" y="11490"/>
                  <a:pt x="19193" y="10449"/>
                </a:cubicBezTo>
                <a:cubicBezTo>
                  <a:pt x="18549" y="6695"/>
                  <a:pt x="16727" y="3728"/>
                  <a:pt x="13323" y="1836"/>
                </a:cubicBezTo>
                <a:cubicBezTo>
                  <a:pt x="11614" y="887"/>
                  <a:pt x="9749" y="394"/>
                  <a:pt x="7856" y="102"/>
                </a:cubicBezTo>
                <a:cubicBezTo>
                  <a:pt x="7424" y="36"/>
                  <a:pt x="6996" y="0"/>
                  <a:pt x="65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txBox="1"/>
          <p:nvPr>
            <p:ph type="title"/>
          </p:nvPr>
        </p:nvSpPr>
        <p:spPr>
          <a:xfrm>
            <a:off x="713250" y="668625"/>
            <a:ext cx="77175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1" name="Google Shape;201;p19"/>
          <p:cNvSpPr/>
          <p:nvPr/>
        </p:nvSpPr>
        <p:spPr>
          <a:xfrm>
            <a:off x="-1212851" y="4094297"/>
            <a:ext cx="2194139" cy="2636976"/>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rot="-1877087">
            <a:off x="7625356" y="3072085"/>
            <a:ext cx="2853446" cy="1657675"/>
          </a:xfrm>
          <a:custGeom>
            <a:rect b="b" l="l" r="r" t="t"/>
            <a:pathLst>
              <a:path extrusionOk="0" h="31671" w="54517">
                <a:moveTo>
                  <a:pt x="54436" y="0"/>
                </a:moveTo>
                <a:cubicBezTo>
                  <a:pt x="54425" y="0"/>
                  <a:pt x="54413" y="4"/>
                  <a:pt x="54401" y="14"/>
                </a:cubicBezTo>
                <a:cubicBezTo>
                  <a:pt x="50785" y="2986"/>
                  <a:pt x="47341" y="6168"/>
                  <a:pt x="44095" y="9542"/>
                </a:cubicBezTo>
                <a:cubicBezTo>
                  <a:pt x="42471" y="11228"/>
                  <a:pt x="40898" y="12962"/>
                  <a:pt x="39376" y="14740"/>
                </a:cubicBezTo>
                <a:cubicBezTo>
                  <a:pt x="37906" y="16459"/>
                  <a:pt x="36521" y="18245"/>
                  <a:pt x="35091" y="19997"/>
                </a:cubicBezTo>
                <a:cubicBezTo>
                  <a:pt x="33708" y="21694"/>
                  <a:pt x="32217" y="23347"/>
                  <a:pt x="30372" y="24554"/>
                </a:cubicBezTo>
                <a:cubicBezTo>
                  <a:pt x="28589" y="25723"/>
                  <a:pt x="26544" y="26405"/>
                  <a:pt x="24455" y="26772"/>
                </a:cubicBezTo>
                <a:cubicBezTo>
                  <a:pt x="22244" y="27162"/>
                  <a:pt x="20013" y="27218"/>
                  <a:pt x="17779" y="27218"/>
                </a:cubicBezTo>
                <a:cubicBezTo>
                  <a:pt x="16871" y="27218"/>
                  <a:pt x="15963" y="27209"/>
                  <a:pt x="15055" y="27209"/>
                </a:cubicBezTo>
                <a:cubicBezTo>
                  <a:pt x="13950" y="27209"/>
                  <a:pt x="12845" y="27223"/>
                  <a:pt x="11742" y="27284"/>
                </a:cubicBezTo>
                <a:cubicBezTo>
                  <a:pt x="8014" y="27491"/>
                  <a:pt x="4056" y="28207"/>
                  <a:pt x="1078" y="30621"/>
                </a:cubicBezTo>
                <a:cubicBezTo>
                  <a:pt x="711" y="30918"/>
                  <a:pt x="364" y="31240"/>
                  <a:pt x="37" y="31581"/>
                </a:cubicBezTo>
                <a:cubicBezTo>
                  <a:pt x="1" y="31618"/>
                  <a:pt x="36" y="31671"/>
                  <a:pt x="76" y="31671"/>
                </a:cubicBezTo>
                <a:cubicBezTo>
                  <a:pt x="88" y="31671"/>
                  <a:pt x="100" y="31666"/>
                  <a:pt x="111" y="31655"/>
                </a:cubicBezTo>
                <a:cubicBezTo>
                  <a:pt x="2891" y="28755"/>
                  <a:pt x="6945" y="27762"/>
                  <a:pt x="10821" y="27451"/>
                </a:cubicBezTo>
                <a:cubicBezTo>
                  <a:pt x="12237" y="27338"/>
                  <a:pt x="13656" y="27316"/>
                  <a:pt x="15075" y="27316"/>
                </a:cubicBezTo>
                <a:cubicBezTo>
                  <a:pt x="15955" y="27316"/>
                  <a:pt x="16835" y="27324"/>
                  <a:pt x="17714" y="27324"/>
                </a:cubicBezTo>
                <a:cubicBezTo>
                  <a:pt x="19598" y="27324"/>
                  <a:pt x="21481" y="27286"/>
                  <a:pt x="23355" y="27045"/>
                </a:cubicBezTo>
                <a:cubicBezTo>
                  <a:pt x="25397" y="26781"/>
                  <a:pt x="27422" y="26275"/>
                  <a:pt x="29258" y="25326"/>
                </a:cubicBezTo>
                <a:cubicBezTo>
                  <a:pt x="31152" y="24346"/>
                  <a:pt x="32725" y="22897"/>
                  <a:pt x="34124" y="21305"/>
                </a:cubicBezTo>
                <a:cubicBezTo>
                  <a:pt x="35601" y="19624"/>
                  <a:pt x="36935" y="17820"/>
                  <a:pt x="38366" y="16100"/>
                </a:cubicBezTo>
                <a:cubicBezTo>
                  <a:pt x="39862" y="14300"/>
                  <a:pt x="41412" y="12545"/>
                  <a:pt x="43012" y="10836"/>
                </a:cubicBezTo>
                <a:cubicBezTo>
                  <a:pt x="46198" y="7429"/>
                  <a:pt x="49584" y="4209"/>
                  <a:pt x="53147" y="1196"/>
                </a:cubicBezTo>
                <a:cubicBezTo>
                  <a:pt x="53587" y="823"/>
                  <a:pt x="54030" y="454"/>
                  <a:pt x="54476" y="88"/>
                </a:cubicBezTo>
                <a:cubicBezTo>
                  <a:pt x="54516" y="54"/>
                  <a:pt x="54479" y="0"/>
                  <a:pt x="54436" y="0"/>
                </a:cubicBezTo>
                <a:close/>
              </a:path>
            </a:pathLst>
          </a:custGeom>
          <a:solidFill>
            <a:schemeClr val="accen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accent2"/>
        </a:solidFill>
      </p:bgPr>
    </p:bg>
    <p:spTree>
      <p:nvGrpSpPr>
        <p:cNvPr id="203" name="Shape 203"/>
        <p:cNvGrpSpPr/>
        <p:nvPr/>
      </p:nvGrpSpPr>
      <p:grpSpPr>
        <a:xfrm>
          <a:off x="0" y="0"/>
          <a:ext cx="0" cy="0"/>
          <a:chOff x="0" y="0"/>
          <a:chExt cx="0" cy="0"/>
        </a:xfrm>
      </p:grpSpPr>
      <p:sp>
        <p:nvSpPr>
          <p:cNvPr id="204" name="Google Shape;204;p20"/>
          <p:cNvSpPr txBox="1"/>
          <p:nvPr>
            <p:ph hasCustomPrompt="1" type="title"/>
          </p:nvPr>
        </p:nvSpPr>
        <p:spPr>
          <a:xfrm>
            <a:off x="715100" y="629400"/>
            <a:ext cx="3609300" cy="83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500">
                <a:solidFill>
                  <a:schemeClr val="lt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05" name="Google Shape;205;p20"/>
          <p:cNvSpPr txBox="1"/>
          <p:nvPr>
            <p:ph idx="1" type="subTitle"/>
          </p:nvPr>
        </p:nvSpPr>
        <p:spPr>
          <a:xfrm>
            <a:off x="4270200" y="1250250"/>
            <a:ext cx="2300700" cy="57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 name="Google Shape;206;p20"/>
          <p:cNvSpPr txBox="1"/>
          <p:nvPr>
            <p:ph hasCustomPrompt="1" idx="2" type="title"/>
          </p:nvPr>
        </p:nvSpPr>
        <p:spPr>
          <a:xfrm>
            <a:off x="4572000" y="2157600"/>
            <a:ext cx="3609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900">
                <a:solidFill>
                  <a:schemeClr val="lt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07" name="Google Shape;207;p20"/>
          <p:cNvSpPr txBox="1"/>
          <p:nvPr>
            <p:ph idx="3" type="subTitle"/>
          </p:nvPr>
        </p:nvSpPr>
        <p:spPr>
          <a:xfrm>
            <a:off x="1664763" y="2559850"/>
            <a:ext cx="2302200" cy="57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20"/>
          <p:cNvSpPr txBox="1"/>
          <p:nvPr>
            <p:ph hasCustomPrompt="1" idx="4" type="title"/>
          </p:nvPr>
        </p:nvSpPr>
        <p:spPr>
          <a:xfrm>
            <a:off x="715100" y="3869450"/>
            <a:ext cx="3609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900">
                <a:solidFill>
                  <a:schemeClr val="lt1"/>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09" name="Google Shape;209;p20"/>
          <p:cNvSpPr txBox="1"/>
          <p:nvPr>
            <p:ph idx="5" type="subTitle"/>
          </p:nvPr>
        </p:nvSpPr>
        <p:spPr>
          <a:xfrm>
            <a:off x="4269463" y="4056275"/>
            <a:ext cx="2302200" cy="57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0" name="Google Shape;210;p20"/>
          <p:cNvSpPr/>
          <p:nvPr/>
        </p:nvSpPr>
        <p:spPr>
          <a:xfrm rot="-1712176">
            <a:off x="6871038" y="-1290226"/>
            <a:ext cx="2495194" cy="3805938"/>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p:nvPr/>
        </p:nvSpPr>
        <p:spPr>
          <a:xfrm>
            <a:off x="-421022" y="2198075"/>
            <a:ext cx="2541643" cy="4702563"/>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a:off x="-916235" y="2510559"/>
            <a:ext cx="2525361" cy="4280454"/>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p:nvPr/>
        </p:nvSpPr>
        <p:spPr>
          <a:xfrm>
            <a:off x="-1262075" y="2734221"/>
            <a:ext cx="2316228" cy="3952028"/>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1" name="Shape 21"/>
        <p:cNvGrpSpPr/>
        <p:nvPr/>
      </p:nvGrpSpPr>
      <p:grpSpPr>
        <a:xfrm>
          <a:off x="0" y="0"/>
          <a:ext cx="0" cy="0"/>
          <a:chOff x="0" y="0"/>
          <a:chExt cx="0" cy="0"/>
        </a:xfrm>
      </p:grpSpPr>
      <p:sp>
        <p:nvSpPr>
          <p:cNvPr id="22" name="Google Shape;22;p3"/>
          <p:cNvSpPr/>
          <p:nvPr/>
        </p:nvSpPr>
        <p:spPr>
          <a:xfrm flipH="1" rot="-2107829">
            <a:off x="8464518" y="415039"/>
            <a:ext cx="2039225" cy="3110562"/>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283063">
            <a:off x="-1737623" y="2464929"/>
            <a:ext cx="3448102" cy="4802137"/>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 name="Google Shape;24;p3"/>
          <p:cNvGrpSpPr/>
          <p:nvPr/>
        </p:nvGrpSpPr>
        <p:grpSpPr>
          <a:xfrm>
            <a:off x="3147974" y="-1776166"/>
            <a:ext cx="5617682" cy="7809603"/>
            <a:chOff x="1997900" y="1712775"/>
            <a:chExt cx="1495775" cy="2079400"/>
          </a:xfrm>
        </p:grpSpPr>
        <p:sp>
          <p:nvSpPr>
            <p:cNvPr id="25" name="Google Shape;25;p3"/>
            <p:cNvSpPr/>
            <p:nvPr/>
          </p:nvSpPr>
          <p:spPr>
            <a:xfrm>
              <a:off x="2369800" y="1712775"/>
              <a:ext cx="1123875" cy="2079400"/>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2150825" y="1850950"/>
              <a:ext cx="1116675" cy="1892750"/>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1997900" y="1949850"/>
              <a:ext cx="1024200" cy="1747525"/>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p:nvPr/>
        </p:nvSpPr>
        <p:spPr>
          <a:xfrm>
            <a:off x="2047363" y="-827225"/>
            <a:ext cx="5049270" cy="7701688"/>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txBox="1"/>
          <p:nvPr>
            <p:ph type="title"/>
          </p:nvPr>
        </p:nvSpPr>
        <p:spPr>
          <a:xfrm>
            <a:off x="2770200" y="2157375"/>
            <a:ext cx="4691100" cy="14721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accent1"/>
              </a:buClr>
              <a:buSzPts val="3600"/>
              <a:buNone/>
              <a:defRPr sz="4000">
                <a:solidFill>
                  <a:schemeClr val="accent1"/>
                </a:solidFill>
              </a:defRPr>
            </a:lvl1pPr>
            <a:lvl2pPr lvl="1" algn="ctr">
              <a:spcBef>
                <a:spcPts val="0"/>
              </a:spcBef>
              <a:spcAft>
                <a:spcPts val="0"/>
              </a:spcAft>
              <a:buClr>
                <a:schemeClr val="accent1"/>
              </a:buClr>
              <a:buSzPts val="3600"/>
              <a:buNone/>
              <a:defRPr sz="3600">
                <a:solidFill>
                  <a:schemeClr val="accent1"/>
                </a:solidFill>
              </a:defRPr>
            </a:lvl2pPr>
            <a:lvl3pPr lvl="2" algn="ctr">
              <a:spcBef>
                <a:spcPts val="0"/>
              </a:spcBef>
              <a:spcAft>
                <a:spcPts val="0"/>
              </a:spcAft>
              <a:buClr>
                <a:schemeClr val="accent1"/>
              </a:buClr>
              <a:buSzPts val="3600"/>
              <a:buNone/>
              <a:defRPr sz="3600">
                <a:solidFill>
                  <a:schemeClr val="accent1"/>
                </a:solidFill>
              </a:defRPr>
            </a:lvl3pPr>
            <a:lvl4pPr lvl="3" algn="ctr">
              <a:spcBef>
                <a:spcPts val="0"/>
              </a:spcBef>
              <a:spcAft>
                <a:spcPts val="0"/>
              </a:spcAft>
              <a:buClr>
                <a:schemeClr val="accent1"/>
              </a:buClr>
              <a:buSzPts val="3600"/>
              <a:buNone/>
              <a:defRPr sz="3600">
                <a:solidFill>
                  <a:schemeClr val="accent1"/>
                </a:solidFill>
              </a:defRPr>
            </a:lvl4pPr>
            <a:lvl5pPr lvl="4" algn="ctr">
              <a:spcBef>
                <a:spcPts val="0"/>
              </a:spcBef>
              <a:spcAft>
                <a:spcPts val="0"/>
              </a:spcAft>
              <a:buClr>
                <a:schemeClr val="accent1"/>
              </a:buClr>
              <a:buSzPts val="3600"/>
              <a:buNone/>
              <a:defRPr sz="3600">
                <a:solidFill>
                  <a:schemeClr val="accent1"/>
                </a:solidFill>
              </a:defRPr>
            </a:lvl5pPr>
            <a:lvl6pPr lvl="5" algn="ctr">
              <a:spcBef>
                <a:spcPts val="0"/>
              </a:spcBef>
              <a:spcAft>
                <a:spcPts val="0"/>
              </a:spcAft>
              <a:buClr>
                <a:schemeClr val="accent1"/>
              </a:buClr>
              <a:buSzPts val="3600"/>
              <a:buNone/>
              <a:defRPr sz="3600">
                <a:solidFill>
                  <a:schemeClr val="accent1"/>
                </a:solidFill>
              </a:defRPr>
            </a:lvl6pPr>
            <a:lvl7pPr lvl="6" algn="ctr">
              <a:spcBef>
                <a:spcPts val="0"/>
              </a:spcBef>
              <a:spcAft>
                <a:spcPts val="0"/>
              </a:spcAft>
              <a:buClr>
                <a:schemeClr val="accent1"/>
              </a:buClr>
              <a:buSzPts val="3600"/>
              <a:buNone/>
              <a:defRPr sz="3600">
                <a:solidFill>
                  <a:schemeClr val="accent1"/>
                </a:solidFill>
              </a:defRPr>
            </a:lvl7pPr>
            <a:lvl8pPr lvl="7" algn="ctr">
              <a:spcBef>
                <a:spcPts val="0"/>
              </a:spcBef>
              <a:spcAft>
                <a:spcPts val="0"/>
              </a:spcAft>
              <a:buClr>
                <a:schemeClr val="accent1"/>
              </a:buClr>
              <a:buSzPts val="3600"/>
              <a:buNone/>
              <a:defRPr sz="3600">
                <a:solidFill>
                  <a:schemeClr val="accent1"/>
                </a:solidFill>
              </a:defRPr>
            </a:lvl8pPr>
            <a:lvl9pPr lvl="8" algn="ctr">
              <a:spcBef>
                <a:spcPts val="0"/>
              </a:spcBef>
              <a:spcAft>
                <a:spcPts val="0"/>
              </a:spcAft>
              <a:buClr>
                <a:schemeClr val="accent1"/>
              </a:buClr>
              <a:buSzPts val="3600"/>
              <a:buNone/>
              <a:defRPr sz="3600">
                <a:solidFill>
                  <a:schemeClr val="accent1"/>
                </a:solidFill>
              </a:defRPr>
            </a:lvl9pPr>
          </a:lstStyle>
          <a:p/>
        </p:txBody>
      </p:sp>
      <p:sp>
        <p:nvSpPr>
          <p:cNvPr id="30" name="Google Shape;30;p3"/>
          <p:cNvSpPr txBox="1"/>
          <p:nvPr>
            <p:ph hasCustomPrompt="1" idx="2" type="title"/>
          </p:nvPr>
        </p:nvSpPr>
        <p:spPr>
          <a:xfrm>
            <a:off x="1085850" y="1076175"/>
            <a:ext cx="1440300" cy="99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6000"/>
              <a:buNone/>
              <a:defRPr sz="6000">
                <a:solidFill>
                  <a:schemeClr val="lt1"/>
                </a:solidFill>
              </a:defRPr>
            </a:lvl1pPr>
            <a:lvl2pPr lvl="1" rtl="0" algn="ctr">
              <a:spcBef>
                <a:spcPts val="0"/>
              </a:spcBef>
              <a:spcAft>
                <a:spcPts val="0"/>
              </a:spcAft>
              <a:buClr>
                <a:schemeClr val="accent1"/>
              </a:buClr>
              <a:buSzPts val="6000"/>
              <a:buNone/>
              <a:defRPr sz="6000">
                <a:solidFill>
                  <a:schemeClr val="accent1"/>
                </a:solidFill>
              </a:defRPr>
            </a:lvl2pPr>
            <a:lvl3pPr lvl="2" rtl="0" algn="ctr">
              <a:spcBef>
                <a:spcPts val="0"/>
              </a:spcBef>
              <a:spcAft>
                <a:spcPts val="0"/>
              </a:spcAft>
              <a:buClr>
                <a:schemeClr val="accent1"/>
              </a:buClr>
              <a:buSzPts val="6000"/>
              <a:buNone/>
              <a:defRPr sz="6000">
                <a:solidFill>
                  <a:schemeClr val="accent1"/>
                </a:solidFill>
              </a:defRPr>
            </a:lvl3pPr>
            <a:lvl4pPr lvl="3" rtl="0" algn="ctr">
              <a:spcBef>
                <a:spcPts val="0"/>
              </a:spcBef>
              <a:spcAft>
                <a:spcPts val="0"/>
              </a:spcAft>
              <a:buClr>
                <a:schemeClr val="accent1"/>
              </a:buClr>
              <a:buSzPts val="6000"/>
              <a:buNone/>
              <a:defRPr sz="6000">
                <a:solidFill>
                  <a:schemeClr val="accent1"/>
                </a:solidFill>
              </a:defRPr>
            </a:lvl4pPr>
            <a:lvl5pPr lvl="4" rtl="0" algn="ctr">
              <a:spcBef>
                <a:spcPts val="0"/>
              </a:spcBef>
              <a:spcAft>
                <a:spcPts val="0"/>
              </a:spcAft>
              <a:buClr>
                <a:schemeClr val="accent1"/>
              </a:buClr>
              <a:buSzPts val="6000"/>
              <a:buNone/>
              <a:defRPr sz="6000">
                <a:solidFill>
                  <a:schemeClr val="accent1"/>
                </a:solidFill>
              </a:defRPr>
            </a:lvl5pPr>
            <a:lvl6pPr lvl="5" rtl="0" algn="ctr">
              <a:spcBef>
                <a:spcPts val="0"/>
              </a:spcBef>
              <a:spcAft>
                <a:spcPts val="0"/>
              </a:spcAft>
              <a:buClr>
                <a:schemeClr val="accent1"/>
              </a:buClr>
              <a:buSzPts val="6000"/>
              <a:buNone/>
              <a:defRPr sz="6000">
                <a:solidFill>
                  <a:schemeClr val="accent1"/>
                </a:solidFill>
              </a:defRPr>
            </a:lvl6pPr>
            <a:lvl7pPr lvl="6" rtl="0" algn="ctr">
              <a:spcBef>
                <a:spcPts val="0"/>
              </a:spcBef>
              <a:spcAft>
                <a:spcPts val="0"/>
              </a:spcAft>
              <a:buClr>
                <a:schemeClr val="accent1"/>
              </a:buClr>
              <a:buSzPts val="6000"/>
              <a:buNone/>
              <a:defRPr sz="6000">
                <a:solidFill>
                  <a:schemeClr val="accent1"/>
                </a:solidFill>
              </a:defRPr>
            </a:lvl7pPr>
            <a:lvl8pPr lvl="7" rtl="0" algn="ctr">
              <a:spcBef>
                <a:spcPts val="0"/>
              </a:spcBef>
              <a:spcAft>
                <a:spcPts val="0"/>
              </a:spcAft>
              <a:buClr>
                <a:schemeClr val="accent1"/>
              </a:buClr>
              <a:buSzPts val="6000"/>
              <a:buNone/>
              <a:defRPr sz="6000">
                <a:solidFill>
                  <a:schemeClr val="accent1"/>
                </a:solidFill>
              </a:defRPr>
            </a:lvl8pPr>
            <a:lvl9pPr lvl="8" rtl="0" algn="ctr">
              <a:spcBef>
                <a:spcPts val="0"/>
              </a:spcBef>
              <a:spcAft>
                <a:spcPts val="0"/>
              </a:spcAft>
              <a:buClr>
                <a:schemeClr val="accent1"/>
              </a:buClr>
              <a:buSzPts val="6000"/>
              <a:buNone/>
              <a:defRPr sz="6000">
                <a:solidFill>
                  <a:schemeClr val="accent1"/>
                </a:solidFill>
              </a:defRPr>
            </a:lvl9pPr>
          </a:lstStyle>
          <a:p>
            <a:r>
              <a:t>xx%</a:t>
            </a:r>
          </a:p>
        </p:txBody>
      </p:sp>
      <p:sp>
        <p:nvSpPr>
          <p:cNvPr id="31" name="Google Shape;31;p3"/>
          <p:cNvSpPr txBox="1"/>
          <p:nvPr>
            <p:ph idx="1" type="subTitle"/>
          </p:nvPr>
        </p:nvSpPr>
        <p:spPr>
          <a:xfrm>
            <a:off x="3101100" y="4064600"/>
            <a:ext cx="4360200" cy="400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3"/>
          <p:cNvSpPr/>
          <p:nvPr/>
        </p:nvSpPr>
        <p:spPr>
          <a:xfrm rot="10800000">
            <a:off x="7277759" y="-610578"/>
            <a:ext cx="2158651" cy="1948947"/>
          </a:xfrm>
          <a:custGeom>
            <a:rect b="b" l="l" r="r" t="t"/>
            <a:pathLst>
              <a:path extrusionOk="0" h="22240" w="24633">
                <a:moveTo>
                  <a:pt x="4277" y="0"/>
                </a:moveTo>
                <a:cubicBezTo>
                  <a:pt x="3437" y="0"/>
                  <a:pt x="2624" y="373"/>
                  <a:pt x="1959" y="1105"/>
                </a:cubicBezTo>
                <a:cubicBezTo>
                  <a:pt x="1654" y="1442"/>
                  <a:pt x="1394" y="1838"/>
                  <a:pt x="1187" y="2243"/>
                </a:cubicBezTo>
                <a:cubicBezTo>
                  <a:pt x="285" y="4012"/>
                  <a:pt x="1" y="5924"/>
                  <a:pt x="294" y="7854"/>
                </a:cubicBezTo>
                <a:cubicBezTo>
                  <a:pt x="1018" y="12636"/>
                  <a:pt x="3281" y="16570"/>
                  <a:pt x="7157" y="19499"/>
                </a:cubicBezTo>
                <a:cubicBezTo>
                  <a:pt x="9269" y="21093"/>
                  <a:pt x="11589" y="22238"/>
                  <a:pt x="14328" y="22239"/>
                </a:cubicBezTo>
                <a:cubicBezTo>
                  <a:pt x="18252" y="22218"/>
                  <a:pt x="22214" y="19420"/>
                  <a:pt x="23544" y="15731"/>
                </a:cubicBezTo>
                <a:cubicBezTo>
                  <a:pt x="24633" y="12717"/>
                  <a:pt x="24032" y="9778"/>
                  <a:pt x="21943" y="7865"/>
                </a:cubicBezTo>
                <a:cubicBezTo>
                  <a:pt x="20404" y="6455"/>
                  <a:pt x="18635" y="5883"/>
                  <a:pt x="16700" y="5883"/>
                </a:cubicBezTo>
                <a:cubicBezTo>
                  <a:pt x="16223" y="5883"/>
                  <a:pt x="15735" y="5918"/>
                  <a:pt x="15239" y="5984"/>
                </a:cubicBezTo>
                <a:cubicBezTo>
                  <a:pt x="13952" y="6153"/>
                  <a:pt x="12662" y="6297"/>
                  <a:pt x="11369" y="6409"/>
                </a:cubicBezTo>
                <a:cubicBezTo>
                  <a:pt x="11325" y="6413"/>
                  <a:pt x="11282" y="6414"/>
                  <a:pt x="11239" y="6414"/>
                </a:cubicBezTo>
                <a:cubicBezTo>
                  <a:pt x="10744" y="6414"/>
                  <a:pt x="10346" y="6155"/>
                  <a:pt x="10084" y="5686"/>
                </a:cubicBezTo>
                <a:cubicBezTo>
                  <a:pt x="9800" y="5180"/>
                  <a:pt x="9500" y="4684"/>
                  <a:pt x="9202" y="4185"/>
                </a:cubicBezTo>
                <a:cubicBezTo>
                  <a:pt x="8397" y="2833"/>
                  <a:pt x="7482" y="1571"/>
                  <a:pt x="6179" y="648"/>
                </a:cubicBezTo>
                <a:cubicBezTo>
                  <a:pt x="5566" y="214"/>
                  <a:pt x="4914" y="0"/>
                  <a:pt x="4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8080775" y="912075"/>
            <a:ext cx="397823" cy="348599"/>
          </a:xfrm>
          <a:custGeom>
            <a:rect b="b" l="l" r="r" t="t"/>
            <a:pathLst>
              <a:path extrusionOk="0" h="5276" w="6021">
                <a:moveTo>
                  <a:pt x="2800" y="0"/>
                </a:moveTo>
                <a:cubicBezTo>
                  <a:pt x="1160" y="0"/>
                  <a:pt x="1" y="1224"/>
                  <a:pt x="332" y="2703"/>
                </a:cubicBezTo>
                <a:cubicBezTo>
                  <a:pt x="606" y="3933"/>
                  <a:pt x="1351" y="4822"/>
                  <a:pt x="2607" y="5172"/>
                </a:cubicBezTo>
                <a:cubicBezTo>
                  <a:pt x="2856" y="5242"/>
                  <a:pt x="3096" y="5275"/>
                  <a:pt x="3327" y="5275"/>
                </a:cubicBezTo>
                <a:cubicBezTo>
                  <a:pt x="4051" y="5275"/>
                  <a:pt x="4683" y="4946"/>
                  <a:pt x="5201" y="4356"/>
                </a:cubicBezTo>
                <a:cubicBezTo>
                  <a:pt x="5857" y="3609"/>
                  <a:pt x="6021" y="2726"/>
                  <a:pt x="5645" y="1784"/>
                </a:cubicBezTo>
                <a:cubicBezTo>
                  <a:pt x="5219" y="712"/>
                  <a:pt x="4097" y="12"/>
                  <a:pt x="2825" y="0"/>
                </a:cubicBezTo>
                <a:cubicBezTo>
                  <a:pt x="2816" y="0"/>
                  <a:pt x="2808" y="0"/>
                  <a:pt x="28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1797150" y="3199175"/>
            <a:ext cx="3887663" cy="4445266"/>
          </a:xfrm>
          <a:custGeom>
            <a:rect b="b" l="l" r="r" t="t"/>
            <a:pathLst>
              <a:path extrusionOk="0" h="22003" w="19243">
                <a:moveTo>
                  <a:pt x="8778" y="1"/>
                </a:moveTo>
                <a:cubicBezTo>
                  <a:pt x="8172" y="138"/>
                  <a:pt x="7765" y="518"/>
                  <a:pt x="7729" y="1069"/>
                </a:cubicBezTo>
                <a:cubicBezTo>
                  <a:pt x="7703" y="1463"/>
                  <a:pt x="7771" y="1865"/>
                  <a:pt x="7797" y="2263"/>
                </a:cubicBezTo>
                <a:cubicBezTo>
                  <a:pt x="7861" y="3219"/>
                  <a:pt x="7980" y="4177"/>
                  <a:pt x="7975" y="5132"/>
                </a:cubicBezTo>
                <a:cubicBezTo>
                  <a:pt x="7969" y="5898"/>
                  <a:pt x="7589" y="6516"/>
                  <a:pt x="6845" y="6837"/>
                </a:cubicBezTo>
                <a:cubicBezTo>
                  <a:pt x="6166" y="7131"/>
                  <a:pt x="5500" y="7463"/>
                  <a:pt x="4798" y="7691"/>
                </a:cubicBezTo>
                <a:cubicBezTo>
                  <a:pt x="3524" y="8105"/>
                  <a:pt x="2228" y="8454"/>
                  <a:pt x="941" y="8831"/>
                </a:cubicBezTo>
                <a:cubicBezTo>
                  <a:pt x="424" y="8982"/>
                  <a:pt x="1" y="9235"/>
                  <a:pt x="23" y="9853"/>
                </a:cubicBezTo>
                <a:cubicBezTo>
                  <a:pt x="47" y="10472"/>
                  <a:pt x="472" y="10750"/>
                  <a:pt x="1011" y="10910"/>
                </a:cubicBezTo>
                <a:cubicBezTo>
                  <a:pt x="2258" y="11280"/>
                  <a:pt x="3508" y="11638"/>
                  <a:pt x="4748" y="12032"/>
                </a:cubicBezTo>
                <a:cubicBezTo>
                  <a:pt x="6025" y="12437"/>
                  <a:pt x="6967" y="13240"/>
                  <a:pt x="7629" y="14424"/>
                </a:cubicBezTo>
                <a:cubicBezTo>
                  <a:pt x="8385" y="15775"/>
                  <a:pt x="8738" y="17246"/>
                  <a:pt x="9080" y="18731"/>
                </a:cubicBezTo>
                <a:cubicBezTo>
                  <a:pt x="9267" y="19547"/>
                  <a:pt x="9443" y="20373"/>
                  <a:pt x="9726" y="21159"/>
                </a:cubicBezTo>
                <a:cubicBezTo>
                  <a:pt x="9941" y="21756"/>
                  <a:pt x="10278" y="22003"/>
                  <a:pt x="10726" y="22003"/>
                </a:cubicBezTo>
                <a:cubicBezTo>
                  <a:pt x="10817" y="22003"/>
                  <a:pt x="10912" y="21992"/>
                  <a:pt x="11011" y="21973"/>
                </a:cubicBezTo>
                <a:cubicBezTo>
                  <a:pt x="11544" y="21870"/>
                  <a:pt x="11832" y="21427"/>
                  <a:pt x="11837" y="20681"/>
                </a:cubicBezTo>
                <a:cubicBezTo>
                  <a:pt x="11846" y="19700"/>
                  <a:pt x="11818" y="18716"/>
                  <a:pt x="11857" y="17736"/>
                </a:cubicBezTo>
                <a:cubicBezTo>
                  <a:pt x="11904" y="16576"/>
                  <a:pt x="12319" y="15531"/>
                  <a:pt x="13126" y="14697"/>
                </a:cubicBezTo>
                <a:cubicBezTo>
                  <a:pt x="14005" y="13787"/>
                  <a:pt x="14983" y="12988"/>
                  <a:pt x="16171" y="12490"/>
                </a:cubicBezTo>
                <a:cubicBezTo>
                  <a:pt x="16984" y="12149"/>
                  <a:pt x="17821" y="11856"/>
                  <a:pt x="18595" y="11443"/>
                </a:cubicBezTo>
                <a:cubicBezTo>
                  <a:pt x="18894" y="11284"/>
                  <a:pt x="19242" y="10847"/>
                  <a:pt x="19224" y="10556"/>
                </a:cubicBezTo>
                <a:cubicBezTo>
                  <a:pt x="19205" y="10222"/>
                  <a:pt x="18848" y="9859"/>
                  <a:pt x="18551" y="9613"/>
                </a:cubicBezTo>
                <a:cubicBezTo>
                  <a:pt x="18365" y="9458"/>
                  <a:pt x="18021" y="9469"/>
                  <a:pt x="17744" y="9452"/>
                </a:cubicBezTo>
                <a:cubicBezTo>
                  <a:pt x="16140" y="9347"/>
                  <a:pt x="14625" y="9022"/>
                  <a:pt x="13599" y="7634"/>
                </a:cubicBezTo>
                <a:cubicBezTo>
                  <a:pt x="12780" y="6526"/>
                  <a:pt x="11943" y="5420"/>
                  <a:pt x="11243" y="4238"/>
                </a:cubicBezTo>
                <a:cubicBezTo>
                  <a:pt x="10614" y="3175"/>
                  <a:pt x="10187" y="1992"/>
                  <a:pt x="9612" y="894"/>
                </a:cubicBezTo>
                <a:cubicBezTo>
                  <a:pt x="9431" y="546"/>
                  <a:pt x="9060" y="296"/>
                  <a:pt x="8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236225" y="2987250"/>
            <a:ext cx="1816214" cy="3098886"/>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accent2"/>
        </a:solidFill>
      </p:bgPr>
    </p:bg>
    <p:spTree>
      <p:nvGrpSpPr>
        <p:cNvPr id="214" name="Shape 214"/>
        <p:cNvGrpSpPr/>
        <p:nvPr/>
      </p:nvGrpSpPr>
      <p:grpSpPr>
        <a:xfrm>
          <a:off x="0" y="0"/>
          <a:ext cx="0" cy="0"/>
          <a:chOff x="0" y="0"/>
          <a:chExt cx="0" cy="0"/>
        </a:xfrm>
      </p:grpSpPr>
      <p:sp>
        <p:nvSpPr>
          <p:cNvPr id="215" name="Google Shape;215;p21"/>
          <p:cNvSpPr/>
          <p:nvPr/>
        </p:nvSpPr>
        <p:spPr>
          <a:xfrm rot="-7218668">
            <a:off x="7108592" y="3591375"/>
            <a:ext cx="2699692" cy="3759834"/>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rot="5400000">
            <a:off x="8434300" y="4409225"/>
            <a:ext cx="945200" cy="1002750"/>
          </a:xfrm>
          <a:custGeom>
            <a:rect b="b" l="l" r="r" t="t"/>
            <a:pathLst>
              <a:path extrusionOk="0" h="40110" w="37808">
                <a:moveTo>
                  <a:pt x="5462" y="1"/>
                </a:moveTo>
                <a:cubicBezTo>
                  <a:pt x="5238" y="1"/>
                  <a:pt x="4996" y="67"/>
                  <a:pt x="4754" y="209"/>
                </a:cubicBezTo>
                <a:cubicBezTo>
                  <a:pt x="2151" y="1730"/>
                  <a:pt x="0" y="5059"/>
                  <a:pt x="351" y="8279"/>
                </a:cubicBezTo>
                <a:cubicBezTo>
                  <a:pt x="433" y="9039"/>
                  <a:pt x="747" y="9854"/>
                  <a:pt x="1191" y="10476"/>
                </a:cubicBezTo>
                <a:cubicBezTo>
                  <a:pt x="1894" y="11460"/>
                  <a:pt x="2929" y="11824"/>
                  <a:pt x="4048" y="11824"/>
                </a:cubicBezTo>
                <a:cubicBezTo>
                  <a:pt x="4274" y="11824"/>
                  <a:pt x="4505" y="11809"/>
                  <a:pt x="4736" y="11781"/>
                </a:cubicBezTo>
                <a:cubicBezTo>
                  <a:pt x="5604" y="11676"/>
                  <a:pt x="6441" y="11351"/>
                  <a:pt x="7303" y="11173"/>
                </a:cubicBezTo>
                <a:cubicBezTo>
                  <a:pt x="8141" y="10999"/>
                  <a:pt x="8995" y="10751"/>
                  <a:pt x="9838" y="10751"/>
                </a:cubicBezTo>
                <a:cubicBezTo>
                  <a:pt x="9875" y="10751"/>
                  <a:pt x="9913" y="10751"/>
                  <a:pt x="9950" y="10752"/>
                </a:cubicBezTo>
                <a:cubicBezTo>
                  <a:pt x="11587" y="10799"/>
                  <a:pt x="12225" y="11824"/>
                  <a:pt x="11483" y="13269"/>
                </a:cubicBezTo>
                <a:cubicBezTo>
                  <a:pt x="10903" y="14394"/>
                  <a:pt x="10117" y="15428"/>
                  <a:pt x="9330" y="16430"/>
                </a:cubicBezTo>
                <a:cubicBezTo>
                  <a:pt x="8314" y="17723"/>
                  <a:pt x="7231" y="18960"/>
                  <a:pt x="6563" y="20486"/>
                </a:cubicBezTo>
                <a:cubicBezTo>
                  <a:pt x="5832" y="22157"/>
                  <a:pt x="5633" y="23842"/>
                  <a:pt x="6472" y="25535"/>
                </a:cubicBezTo>
                <a:cubicBezTo>
                  <a:pt x="7019" y="26639"/>
                  <a:pt x="7949" y="27236"/>
                  <a:pt x="9092" y="27236"/>
                </a:cubicBezTo>
                <a:cubicBezTo>
                  <a:pt x="9287" y="27236"/>
                  <a:pt x="9488" y="27219"/>
                  <a:pt x="9695" y="27184"/>
                </a:cubicBezTo>
                <a:cubicBezTo>
                  <a:pt x="10164" y="27104"/>
                  <a:pt x="10650" y="26984"/>
                  <a:pt x="11065" y="26762"/>
                </a:cubicBezTo>
                <a:cubicBezTo>
                  <a:pt x="11963" y="26282"/>
                  <a:pt x="12812" y="25712"/>
                  <a:pt x="13695" y="25204"/>
                </a:cubicBezTo>
                <a:cubicBezTo>
                  <a:pt x="14783" y="24575"/>
                  <a:pt x="15853" y="23908"/>
                  <a:pt x="16989" y="23380"/>
                </a:cubicBezTo>
                <a:cubicBezTo>
                  <a:pt x="17269" y="23250"/>
                  <a:pt x="17573" y="23175"/>
                  <a:pt x="17874" y="23175"/>
                </a:cubicBezTo>
                <a:cubicBezTo>
                  <a:pt x="18284" y="23175"/>
                  <a:pt x="18690" y="23314"/>
                  <a:pt x="19024" y="23640"/>
                </a:cubicBezTo>
                <a:cubicBezTo>
                  <a:pt x="19621" y="24223"/>
                  <a:pt x="19450" y="24967"/>
                  <a:pt x="19243" y="25677"/>
                </a:cubicBezTo>
                <a:cubicBezTo>
                  <a:pt x="19200" y="25831"/>
                  <a:pt x="19153" y="25988"/>
                  <a:pt x="19077" y="26127"/>
                </a:cubicBezTo>
                <a:cubicBezTo>
                  <a:pt x="18546" y="27090"/>
                  <a:pt x="17979" y="28035"/>
                  <a:pt x="17478" y="29013"/>
                </a:cubicBezTo>
                <a:cubicBezTo>
                  <a:pt x="16796" y="30346"/>
                  <a:pt x="16031" y="31657"/>
                  <a:pt x="15546" y="33061"/>
                </a:cubicBezTo>
                <a:cubicBezTo>
                  <a:pt x="14907" y="34912"/>
                  <a:pt x="15016" y="36779"/>
                  <a:pt x="16191" y="38464"/>
                </a:cubicBezTo>
                <a:cubicBezTo>
                  <a:pt x="16950" y="39551"/>
                  <a:pt x="17935" y="40109"/>
                  <a:pt x="18948" y="40109"/>
                </a:cubicBezTo>
                <a:cubicBezTo>
                  <a:pt x="19785" y="40109"/>
                  <a:pt x="20640" y="39728"/>
                  <a:pt x="21400" y="38948"/>
                </a:cubicBezTo>
                <a:cubicBezTo>
                  <a:pt x="21924" y="38411"/>
                  <a:pt x="22321" y="37742"/>
                  <a:pt x="22727" y="37102"/>
                </a:cubicBezTo>
                <a:cubicBezTo>
                  <a:pt x="23555" y="35802"/>
                  <a:pt x="24280" y="34434"/>
                  <a:pt x="25174" y="33186"/>
                </a:cubicBezTo>
                <a:cubicBezTo>
                  <a:pt x="25609" y="32579"/>
                  <a:pt x="25962" y="32282"/>
                  <a:pt x="26309" y="32282"/>
                </a:cubicBezTo>
                <a:cubicBezTo>
                  <a:pt x="26676" y="32282"/>
                  <a:pt x="27036" y="32612"/>
                  <a:pt x="27481" y="33256"/>
                </a:cubicBezTo>
                <a:cubicBezTo>
                  <a:pt x="28006" y="34012"/>
                  <a:pt x="28468" y="34815"/>
                  <a:pt x="29033" y="35539"/>
                </a:cubicBezTo>
                <a:cubicBezTo>
                  <a:pt x="29793" y="36512"/>
                  <a:pt x="30875" y="37030"/>
                  <a:pt x="32023" y="37030"/>
                </a:cubicBezTo>
                <a:cubicBezTo>
                  <a:pt x="32423" y="37030"/>
                  <a:pt x="32830" y="36967"/>
                  <a:pt x="33235" y="36839"/>
                </a:cubicBezTo>
                <a:cubicBezTo>
                  <a:pt x="34789" y="36348"/>
                  <a:pt x="35401" y="35131"/>
                  <a:pt x="35516" y="33632"/>
                </a:cubicBezTo>
                <a:cubicBezTo>
                  <a:pt x="35585" y="32718"/>
                  <a:pt x="35479" y="31791"/>
                  <a:pt x="35509" y="30872"/>
                </a:cubicBezTo>
                <a:cubicBezTo>
                  <a:pt x="35541" y="29817"/>
                  <a:pt x="35587" y="28757"/>
                  <a:pt x="35720" y="27712"/>
                </a:cubicBezTo>
                <a:cubicBezTo>
                  <a:pt x="35799" y="27075"/>
                  <a:pt x="36197" y="26593"/>
                  <a:pt x="36831" y="26319"/>
                </a:cubicBezTo>
                <a:cubicBezTo>
                  <a:pt x="37552" y="26007"/>
                  <a:pt x="37807" y="25475"/>
                  <a:pt x="37574" y="24909"/>
                </a:cubicBezTo>
                <a:cubicBezTo>
                  <a:pt x="37409" y="24510"/>
                  <a:pt x="37051" y="24293"/>
                  <a:pt x="36604" y="24293"/>
                </a:cubicBezTo>
                <a:cubicBezTo>
                  <a:pt x="36410" y="24293"/>
                  <a:pt x="36199" y="24334"/>
                  <a:pt x="35981" y="24418"/>
                </a:cubicBezTo>
                <a:cubicBezTo>
                  <a:pt x="34989" y="24802"/>
                  <a:pt x="34332" y="25529"/>
                  <a:pt x="33922" y="26489"/>
                </a:cubicBezTo>
                <a:cubicBezTo>
                  <a:pt x="33306" y="27936"/>
                  <a:pt x="33349" y="29457"/>
                  <a:pt x="33404" y="30986"/>
                </a:cubicBezTo>
                <a:cubicBezTo>
                  <a:pt x="33436" y="31904"/>
                  <a:pt x="33474" y="32831"/>
                  <a:pt x="33382" y="33742"/>
                </a:cubicBezTo>
                <a:cubicBezTo>
                  <a:pt x="33306" y="34493"/>
                  <a:pt x="32826" y="34951"/>
                  <a:pt x="32189" y="34951"/>
                </a:cubicBezTo>
                <a:cubicBezTo>
                  <a:pt x="32003" y="34951"/>
                  <a:pt x="31804" y="34912"/>
                  <a:pt x="31597" y="34829"/>
                </a:cubicBezTo>
                <a:cubicBezTo>
                  <a:pt x="31114" y="34636"/>
                  <a:pt x="30677" y="34207"/>
                  <a:pt x="30344" y="33787"/>
                </a:cubicBezTo>
                <a:cubicBezTo>
                  <a:pt x="29710" y="32990"/>
                  <a:pt x="29235" y="32064"/>
                  <a:pt x="28572" y="31296"/>
                </a:cubicBezTo>
                <a:cubicBezTo>
                  <a:pt x="27905" y="30525"/>
                  <a:pt x="27149" y="30145"/>
                  <a:pt x="26376" y="30145"/>
                </a:cubicBezTo>
                <a:cubicBezTo>
                  <a:pt x="25666" y="30145"/>
                  <a:pt x="24941" y="30466"/>
                  <a:pt x="24256" y="31101"/>
                </a:cubicBezTo>
                <a:cubicBezTo>
                  <a:pt x="23198" y="32080"/>
                  <a:pt x="22451" y="33286"/>
                  <a:pt x="21748" y="34530"/>
                </a:cubicBezTo>
                <a:cubicBezTo>
                  <a:pt x="21218" y="35469"/>
                  <a:pt x="20735" y="36455"/>
                  <a:pt x="20075" y="37297"/>
                </a:cubicBezTo>
                <a:cubicBezTo>
                  <a:pt x="19701" y="37775"/>
                  <a:pt x="19337" y="38007"/>
                  <a:pt x="18984" y="38007"/>
                </a:cubicBezTo>
                <a:cubicBezTo>
                  <a:pt x="18575" y="38007"/>
                  <a:pt x="18180" y="37695"/>
                  <a:pt x="17801" y="37095"/>
                </a:cubicBezTo>
                <a:cubicBezTo>
                  <a:pt x="17151" y="36067"/>
                  <a:pt x="17199" y="34959"/>
                  <a:pt x="17476" y="33841"/>
                </a:cubicBezTo>
                <a:cubicBezTo>
                  <a:pt x="17852" y="32319"/>
                  <a:pt x="18683" y="31014"/>
                  <a:pt x="19499" y="29705"/>
                </a:cubicBezTo>
                <a:cubicBezTo>
                  <a:pt x="20370" y="28309"/>
                  <a:pt x="21257" y="26920"/>
                  <a:pt x="21477" y="25237"/>
                </a:cubicBezTo>
                <a:cubicBezTo>
                  <a:pt x="21769" y="23010"/>
                  <a:pt x="20359" y="21289"/>
                  <a:pt x="18117" y="21147"/>
                </a:cubicBezTo>
                <a:cubicBezTo>
                  <a:pt x="18005" y="21140"/>
                  <a:pt x="17894" y="21136"/>
                  <a:pt x="17783" y="21136"/>
                </a:cubicBezTo>
                <a:cubicBezTo>
                  <a:pt x="16814" y="21136"/>
                  <a:pt x="15896" y="21407"/>
                  <a:pt x="15059" y="21886"/>
                </a:cubicBezTo>
                <a:cubicBezTo>
                  <a:pt x="13951" y="22523"/>
                  <a:pt x="12913" y="23282"/>
                  <a:pt x="11814" y="23937"/>
                </a:cubicBezTo>
                <a:cubicBezTo>
                  <a:pt x="11098" y="24366"/>
                  <a:pt x="10351" y="24765"/>
                  <a:pt x="9576" y="25069"/>
                </a:cubicBezTo>
                <a:cubicBezTo>
                  <a:pt x="9417" y="25132"/>
                  <a:pt x="9266" y="25162"/>
                  <a:pt x="9126" y="25162"/>
                </a:cubicBezTo>
                <a:cubicBezTo>
                  <a:pt x="8726" y="25162"/>
                  <a:pt x="8421" y="24912"/>
                  <a:pt x="8294" y="24443"/>
                </a:cubicBezTo>
                <a:cubicBezTo>
                  <a:pt x="8127" y="23824"/>
                  <a:pt x="7967" y="23098"/>
                  <a:pt x="8138" y="22516"/>
                </a:cubicBezTo>
                <a:cubicBezTo>
                  <a:pt x="8458" y="21419"/>
                  <a:pt x="9018" y="20393"/>
                  <a:pt x="9270" y="19818"/>
                </a:cubicBezTo>
                <a:cubicBezTo>
                  <a:pt x="10349" y="18514"/>
                  <a:pt x="11081" y="17638"/>
                  <a:pt x="11800" y="16752"/>
                </a:cubicBezTo>
                <a:cubicBezTo>
                  <a:pt x="12719" y="15623"/>
                  <a:pt x="13490" y="14408"/>
                  <a:pt x="13792" y="12959"/>
                </a:cubicBezTo>
                <a:cubicBezTo>
                  <a:pt x="14108" y="11443"/>
                  <a:pt x="13560" y="10177"/>
                  <a:pt x="12266" y="9340"/>
                </a:cubicBezTo>
                <a:cubicBezTo>
                  <a:pt x="11550" y="8877"/>
                  <a:pt x="10760" y="8613"/>
                  <a:pt x="9942" y="8613"/>
                </a:cubicBezTo>
                <a:cubicBezTo>
                  <a:pt x="9802" y="8613"/>
                  <a:pt x="9661" y="8621"/>
                  <a:pt x="9520" y="8637"/>
                </a:cubicBezTo>
                <a:cubicBezTo>
                  <a:pt x="8454" y="8757"/>
                  <a:pt x="7407" y="9053"/>
                  <a:pt x="6352" y="9274"/>
                </a:cubicBezTo>
                <a:cubicBezTo>
                  <a:pt x="5629" y="9425"/>
                  <a:pt x="4912" y="9669"/>
                  <a:pt x="4184" y="9706"/>
                </a:cubicBezTo>
                <a:cubicBezTo>
                  <a:pt x="4137" y="9708"/>
                  <a:pt x="4091" y="9709"/>
                  <a:pt x="4046" y="9709"/>
                </a:cubicBezTo>
                <a:cubicBezTo>
                  <a:pt x="3036" y="9709"/>
                  <a:pt x="2484" y="9141"/>
                  <a:pt x="2426" y="8097"/>
                </a:cubicBezTo>
                <a:cubicBezTo>
                  <a:pt x="2393" y="7507"/>
                  <a:pt x="2449" y="6888"/>
                  <a:pt x="2597" y="6318"/>
                </a:cubicBezTo>
                <a:cubicBezTo>
                  <a:pt x="3082" y="4450"/>
                  <a:pt x="4219" y="3044"/>
                  <a:pt x="5818" y="1988"/>
                </a:cubicBezTo>
                <a:cubicBezTo>
                  <a:pt x="6448" y="1570"/>
                  <a:pt x="6627" y="1026"/>
                  <a:pt x="6336" y="512"/>
                </a:cubicBezTo>
                <a:cubicBezTo>
                  <a:pt x="6151" y="183"/>
                  <a:pt x="5832" y="1"/>
                  <a:pt x="54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txBox="1"/>
          <p:nvPr>
            <p:ph type="ctrTitle"/>
          </p:nvPr>
        </p:nvSpPr>
        <p:spPr>
          <a:xfrm>
            <a:off x="715100" y="673375"/>
            <a:ext cx="4710000" cy="72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8" name="Google Shape;218;p21"/>
          <p:cNvSpPr txBox="1"/>
          <p:nvPr>
            <p:ph idx="1" type="subTitle"/>
          </p:nvPr>
        </p:nvSpPr>
        <p:spPr>
          <a:xfrm>
            <a:off x="933625" y="1852499"/>
            <a:ext cx="4296900" cy="12498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19" name="Google Shape;219;p21"/>
          <p:cNvSpPr/>
          <p:nvPr/>
        </p:nvSpPr>
        <p:spPr>
          <a:xfrm>
            <a:off x="-453750" y="-436825"/>
            <a:ext cx="1460453" cy="1199753"/>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p:nvPr/>
        </p:nvSpPr>
        <p:spPr>
          <a:xfrm>
            <a:off x="1045425" y="174600"/>
            <a:ext cx="243760" cy="239063"/>
          </a:xfrm>
          <a:custGeom>
            <a:rect b="b" l="l" r="r" t="t"/>
            <a:pathLst>
              <a:path extrusionOk="0" h="12674" w="12923">
                <a:moveTo>
                  <a:pt x="5527" y="1"/>
                </a:moveTo>
                <a:cubicBezTo>
                  <a:pt x="2347" y="1"/>
                  <a:pt x="0" y="2252"/>
                  <a:pt x="76" y="5343"/>
                </a:cubicBezTo>
                <a:cubicBezTo>
                  <a:pt x="169" y="9218"/>
                  <a:pt x="3615" y="12615"/>
                  <a:pt x="7511" y="12673"/>
                </a:cubicBezTo>
                <a:cubicBezTo>
                  <a:pt x="7543" y="12673"/>
                  <a:pt x="7574" y="12673"/>
                  <a:pt x="7606" y="12673"/>
                </a:cubicBezTo>
                <a:cubicBezTo>
                  <a:pt x="10696" y="12673"/>
                  <a:pt x="12922" y="10429"/>
                  <a:pt x="12893" y="7327"/>
                </a:cubicBezTo>
                <a:cubicBezTo>
                  <a:pt x="12860" y="3732"/>
                  <a:pt x="9666" y="309"/>
                  <a:pt x="6079" y="23"/>
                </a:cubicBezTo>
                <a:cubicBezTo>
                  <a:pt x="5892" y="8"/>
                  <a:pt x="5708" y="1"/>
                  <a:pt x="55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rot="-6199020">
            <a:off x="7735005" y="-264923"/>
            <a:ext cx="1877631" cy="1751427"/>
          </a:xfrm>
          <a:custGeom>
            <a:rect b="b" l="l" r="r" t="t"/>
            <a:pathLst>
              <a:path extrusionOk="0" h="33265" w="35662">
                <a:moveTo>
                  <a:pt x="15780" y="1"/>
                </a:moveTo>
                <a:cubicBezTo>
                  <a:pt x="13946" y="1"/>
                  <a:pt x="12194" y="414"/>
                  <a:pt x="10596" y="1477"/>
                </a:cubicBezTo>
                <a:cubicBezTo>
                  <a:pt x="9569" y="2159"/>
                  <a:pt x="8923" y="3118"/>
                  <a:pt x="8610" y="4313"/>
                </a:cubicBezTo>
                <a:cubicBezTo>
                  <a:pt x="8121" y="6183"/>
                  <a:pt x="8849" y="7703"/>
                  <a:pt x="9895" y="9182"/>
                </a:cubicBezTo>
                <a:cubicBezTo>
                  <a:pt x="11757" y="11813"/>
                  <a:pt x="13576" y="14475"/>
                  <a:pt x="15394" y="17137"/>
                </a:cubicBezTo>
                <a:cubicBezTo>
                  <a:pt x="15693" y="17575"/>
                  <a:pt x="15898" y="18076"/>
                  <a:pt x="16147" y="18549"/>
                </a:cubicBezTo>
                <a:cubicBezTo>
                  <a:pt x="16098" y="18595"/>
                  <a:pt x="16049" y="18642"/>
                  <a:pt x="16000" y="18690"/>
                </a:cubicBezTo>
                <a:cubicBezTo>
                  <a:pt x="15788" y="18593"/>
                  <a:pt x="15560" y="18521"/>
                  <a:pt x="15364" y="18398"/>
                </a:cubicBezTo>
                <a:cubicBezTo>
                  <a:pt x="14332" y="17748"/>
                  <a:pt x="13277" y="17126"/>
                  <a:pt x="12286" y="16418"/>
                </a:cubicBezTo>
                <a:cubicBezTo>
                  <a:pt x="10496" y="15135"/>
                  <a:pt x="8777" y="13748"/>
                  <a:pt x="6961" y="12503"/>
                </a:cubicBezTo>
                <a:cubicBezTo>
                  <a:pt x="6151" y="11946"/>
                  <a:pt x="5213" y="11514"/>
                  <a:pt x="4273" y="11222"/>
                </a:cubicBezTo>
                <a:cubicBezTo>
                  <a:pt x="3941" y="11119"/>
                  <a:pt x="3617" y="11069"/>
                  <a:pt x="3307" y="11069"/>
                </a:cubicBezTo>
                <a:cubicBezTo>
                  <a:pt x="2192" y="11069"/>
                  <a:pt x="1261" y="11718"/>
                  <a:pt x="782" y="12875"/>
                </a:cubicBezTo>
                <a:cubicBezTo>
                  <a:pt x="467" y="13635"/>
                  <a:pt x="309" y="14489"/>
                  <a:pt x="228" y="15315"/>
                </a:cubicBezTo>
                <a:cubicBezTo>
                  <a:pt x="1" y="17619"/>
                  <a:pt x="614" y="19806"/>
                  <a:pt x="1327" y="21964"/>
                </a:cubicBezTo>
                <a:cubicBezTo>
                  <a:pt x="3023" y="27093"/>
                  <a:pt x="6408" y="30524"/>
                  <a:pt x="11580" y="32185"/>
                </a:cubicBezTo>
                <a:cubicBezTo>
                  <a:pt x="13841" y="32911"/>
                  <a:pt x="16099" y="33265"/>
                  <a:pt x="18351" y="33265"/>
                </a:cubicBezTo>
                <a:cubicBezTo>
                  <a:pt x="20766" y="33265"/>
                  <a:pt x="23175" y="32859"/>
                  <a:pt x="25577" y="32072"/>
                </a:cubicBezTo>
                <a:cubicBezTo>
                  <a:pt x="28167" y="31222"/>
                  <a:pt x="30377" y="29735"/>
                  <a:pt x="32028" y="27550"/>
                </a:cubicBezTo>
                <a:cubicBezTo>
                  <a:pt x="34771" y="23916"/>
                  <a:pt x="35661" y="19790"/>
                  <a:pt x="34925" y="15337"/>
                </a:cubicBezTo>
                <a:cubicBezTo>
                  <a:pt x="34258" y="11303"/>
                  <a:pt x="32170" y="8008"/>
                  <a:pt x="29178" y="5311"/>
                </a:cubicBezTo>
                <a:cubicBezTo>
                  <a:pt x="25724" y="2196"/>
                  <a:pt x="21617" y="473"/>
                  <a:pt x="16980" y="56"/>
                </a:cubicBezTo>
                <a:cubicBezTo>
                  <a:pt x="16577" y="20"/>
                  <a:pt x="16177" y="1"/>
                  <a:pt x="15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txBox="1"/>
          <p:nvPr/>
        </p:nvSpPr>
        <p:spPr>
          <a:xfrm>
            <a:off x="715100" y="3932083"/>
            <a:ext cx="4823700" cy="4617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900">
                <a:solidFill>
                  <a:schemeClr val="dk1"/>
                </a:solidFill>
                <a:latin typeface="Poppins Medium"/>
                <a:ea typeface="Poppins Medium"/>
                <a:cs typeface="Poppins Medium"/>
                <a:sym typeface="Poppins Medium"/>
              </a:rPr>
              <a:t>CREDITS:</a:t>
            </a:r>
            <a:r>
              <a:rPr b="1" lang="en" sz="900">
                <a:solidFill>
                  <a:schemeClr val="dk1"/>
                </a:solidFill>
                <a:latin typeface="Poppins"/>
                <a:ea typeface="Poppins"/>
                <a:cs typeface="Poppins"/>
                <a:sym typeface="Poppins"/>
              </a:rPr>
              <a:t> </a:t>
            </a:r>
            <a:r>
              <a:rPr lang="en" sz="900">
                <a:solidFill>
                  <a:schemeClr val="dk1"/>
                </a:solidFill>
                <a:latin typeface="Poppins"/>
                <a:ea typeface="Poppins"/>
                <a:cs typeface="Poppins"/>
                <a:sym typeface="Poppins"/>
              </a:rPr>
              <a:t>This presentation template was created by</a:t>
            </a:r>
            <a:r>
              <a:rPr lang="en" sz="900">
                <a:solidFill>
                  <a:srgbClr val="434343"/>
                </a:solidFill>
                <a:latin typeface="Poppins"/>
                <a:ea typeface="Poppins"/>
                <a:cs typeface="Poppins"/>
                <a:sym typeface="Poppins"/>
              </a:rPr>
              <a:t> </a:t>
            </a:r>
            <a:r>
              <a:rPr lang="en" sz="900">
                <a:solidFill>
                  <a:schemeClr val="accent1"/>
                </a:solidFill>
                <a:uFill>
                  <a:noFill/>
                </a:uFill>
                <a:latin typeface="Poppins SemiBold"/>
                <a:ea typeface="Poppins SemiBold"/>
                <a:cs typeface="Poppins SemiBold"/>
                <a:sym typeface="Poppins SemiBold"/>
                <a:hlinkClick r:id="rId2">
                  <a:extLst>
                    <a:ext uri="{A12FA001-AC4F-418D-AE19-62706E023703}">
                      <ahyp:hlinkClr val="tx"/>
                    </a:ext>
                  </a:extLst>
                </a:hlinkClick>
              </a:rPr>
              <a:t>Slidesgo</a:t>
            </a:r>
            <a:r>
              <a:rPr lang="en" sz="900">
                <a:solidFill>
                  <a:srgbClr val="434343"/>
                </a:solidFill>
                <a:latin typeface="Poppins"/>
                <a:ea typeface="Poppins"/>
                <a:cs typeface="Poppins"/>
                <a:sym typeface="Poppins"/>
              </a:rPr>
              <a:t>, </a:t>
            </a:r>
            <a:r>
              <a:rPr lang="en" sz="900">
                <a:solidFill>
                  <a:schemeClr val="dk1"/>
                </a:solidFill>
                <a:latin typeface="Poppins"/>
                <a:ea typeface="Poppins"/>
                <a:cs typeface="Poppins"/>
                <a:sym typeface="Poppins"/>
              </a:rPr>
              <a:t>and includes icons by </a:t>
            </a:r>
            <a:r>
              <a:rPr lang="en" sz="900">
                <a:solidFill>
                  <a:schemeClr val="accent1"/>
                </a:solidFill>
                <a:uFill>
                  <a:noFill/>
                </a:uFill>
                <a:latin typeface="Poppins SemiBold"/>
                <a:ea typeface="Poppins SemiBold"/>
                <a:cs typeface="Poppins SemiBold"/>
                <a:sym typeface="Poppins SemiBold"/>
                <a:hlinkClick r:id="rId3">
                  <a:extLst>
                    <a:ext uri="{A12FA001-AC4F-418D-AE19-62706E023703}">
                      <ahyp:hlinkClr val="tx"/>
                    </a:ext>
                  </a:extLst>
                </a:hlinkClick>
              </a:rPr>
              <a:t>Flaticon</a:t>
            </a:r>
            <a:r>
              <a:rPr lang="en" sz="900">
                <a:solidFill>
                  <a:schemeClr val="dk1"/>
                </a:solidFill>
                <a:latin typeface="Poppins"/>
                <a:ea typeface="Poppins"/>
                <a:cs typeface="Poppins"/>
                <a:sym typeface="Poppins"/>
              </a:rPr>
              <a:t>, infographics &amp; images by </a:t>
            </a:r>
            <a:r>
              <a:rPr lang="en" sz="900">
                <a:solidFill>
                  <a:schemeClr val="accent1"/>
                </a:solidFill>
                <a:uFill>
                  <a:noFill/>
                </a:uFill>
                <a:latin typeface="Poppins SemiBold"/>
                <a:ea typeface="Poppins SemiBold"/>
                <a:cs typeface="Poppins SemiBold"/>
                <a:sym typeface="Poppins SemiBold"/>
                <a:hlinkClick r:id="rId4">
                  <a:extLst>
                    <a:ext uri="{A12FA001-AC4F-418D-AE19-62706E023703}">
                      <ahyp:hlinkClr val="tx"/>
                    </a:ext>
                  </a:extLst>
                </a:hlinkClick>
              </a:rPr>
              <a:t>Freepik</a:t>
            </a:r>
            <a:r>
              <a:rPr lang="en" sz="900">
                <a:solidFill>
                  <a:schemeClr val="accent1"/>
                </a:solidFill>
                <a:latin typeface="Poppins"/>
                <a:ea typeface="Poppins"/>
                <a:cs typeface="Poppins"/>
                <a:sym typeface="Poppins"/>
              </a:rPr>
              <a:t> </a:t>
            </a:r>
            <a:r>
              <a:rPr lang="en" sz="900">
                <a:solidFill>
                  <a:schemeClr val="dk1"/>
                </a:solidFill>
                <a:latin typeface="Poppins"/>
                <a:ea typeface="Poppins"/>
                <a:cs typeface="Poppins"/>
                <a:sym typeface="Poppins"/>
              </a:rPr>
              <a:t>and illustrations by </a:t>
            </a:r>
            <a:r>
              <a:rPr lang="en" sz="900">
                <a:solidFill>
                  <a:schemeClr val="accent1"/>
                </a:solidFill>
                <a:uFill>
                  <a:noFill/>
                </a:uFill>
                <a:latin typeface="Poppins SemiBold"/>
                <a:ea typeface="Poppins SemiBold"/>
                <a:cs typeface="Poppins SemiBold"/>
                <a:sym typeface="Poppins SemiBold"/>
                <a:hlinkClick r:id="rId5">
                  <a:extLst>
                    <a:ext uri="{A12FA001-AC4F-418D-AE19-62706E023703}">
                      <ahyp:hlinkClr val="tx"/>
                    </a:ext>
                  </a:extLst>
                </a:hlinkClick>
              </a:rPr>
              <a:t>Storyset</a:t>
            </a:r>
            <a:endParaRPr sz="700">
              <a:solidFill>
                <a:schemeClr val="accent1"/>
              </a:solidFill>
              <a:latin typeface="Poppins SemiBold"/>
              <a:ea typeface="Poppins SemiBold"/>
              <a:cs typeface="Poppins SemiBold"/>
              <a:sym typeface="Poppins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accent2"/>
        </a:solidFill>
      </p:bgPr>
    </p:bg>
    <p:spTree>
      <p:nvGrpSpPr>
        <p:cNvPr id="223" name="Shape 223"/>
        <p:cNvGrpSpPr/>
        <p:nvPr/>
      </p:nvGrpSpPr>
      <p:grpSpPr>
        <a:xfrm>
          <a:off x="0" y="0"/>
          <a:ext cx="0" cy="0"/>
          <a:chOff x="0" y="0"/>
          <a:chExt cx="0" cy="0"/>
        </a:xfrm>
      </p:grpSpPr>
      <p:sp>
        <p:nvSpPr>
          <p:cNvPr id="224" name="Google Shape;224;p22"/>
          <p:cNvSpPr txBox="1"/>
          <p:nvPr>
            <p:ph idx="12" type="sldNum"/>
          </p:nvPr>
        </p:nvSpPr>
        <p:spPr>
          <a:xfrm>
            <a:off x="8404384" y="46736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25" name="Google Shape;225;p22"/>
          <p:cNvSpPr/>
          <p:nvPr/>
        </p:nvSpPr>
        <p:spPr>
          <a:xfrm rot="-7033311">
            <a:off x="6925858" y="2854002"/>
            <a:ext cx="2799469" cy="3200715"/>
          </a:xfrm>
          <a:custGeom>
            <a:rect b="b" l="l" r="r" t="t"/>
            <a:pathLst>
              <a:path extrusionOk="0" h="51038" w="44639">
                <a:moveTo>
                  <a:pt x="11101" y="1"/>
                </a:moveTo>
                <a:cubicBezTo>
                  <a:pt x="8976" y="1"/>
                  <a:pt x="6873" y="442"/>
                  <a:pt x="4778" y="1423"/>
                </a:cubicBezTo>
                <a:cubicBezTo>
                  <a:pt x="1985" y="2733"/>
                  <a:pt x="749" y="4952"/>
                  <a:pt x="359" y="7810"/>
                </a:cubicBezTo>
                <a:cubicBezTo>
                  <a:pt x="0" y="10438"/>
                  <a:pt x="809" y="12834"/>
                  <a:pt x="1969" y="15146"/>
                </a:cubicBezTo>
                <a:cubicBezTo>
                  <a:pt x="3505" y="18206"/>
                  <a:pt x="5723" y="20724"/>
                  <a:pt x="8222" y="23006"/>
                </a:cubicBezTo>
                <a:cubicBezTo>
                  <a:pt x="9133" y="23837"/>
                  <a:pt x="9374" y="24649"/>
                  <a:pt x="8965" y="25872"/>
                </a:cubicBezTo>
                <a:cubicBezTo>
                  <a:pt x="7788" y="29380"/>
                  <a:pt x="6570" y="32884"/>
                  <a:pt x="6068" y="36581"/>
                </a:cubicBezTo>
                <a:cubicBezTo>
                  <a:pt x="5825" y="38382"/>
                  <a:pt x="5789" y="40172"/>
                  <a:pt x="6152" y="41961"/>
                </a:cubicBezTo>
                <a:cubicBezTo>
                  <a:pt x="6732" y="44827"/>
                  <a:pt x="8468" y="46786"/>
                  <a:pt x="10996" y="48110"/>
                </a:cubicBezTo>
                <a:cubicBezTo>
                  <a:pt x="14976" y="50196"/>
                  <a:pt x="19270" y="50915"/>
                  <a:pt x="24526" y="51038"/>
                </a:cubicBezTo>
                <a:cubicBezTo>
                  <a:pt x="25830" y="50885"/>
                  <a:pt x="27951" y="50726"/>
                  <a:pt x="30040" y="50377"/>
                </a:cubicBezTo>
                <a:cubicBezTo>
                  <a:pt x="36003" y="49383"/>
                  <a:pt x="40333" y="46233"/>
                  <a:pt x="42791" y="40605"/>
                </a:cubicBezTo>
                <a:cubicBezTo>
                  <a:pt x="44638" y="36377"/>
                  <a:pt x="44468" y="32358"/>
                  <a:pt x="41825" y="28516"/>
                </a:cubicBezTo>
                <a:cubicBezTo>
                  <a:pt x="41235" y="27658"/>
                  <a:pt x="40622" y="26815"/>
                  <a:pt x="39992" y="25987"/>
                </a:cubicBezTo>
                <a:cubicBezTo>
                  <a:pt x="39600" y="25471"/>
                  <a:pt x="39515" y="24958"/>
                  <a:pt x="39625" y="24307"/>
                </a:cubicBezTo>
                <a:cubicBezTo>
                  <a:pt x="39792" y="23329"/>
                  <a:pt x="39952" y="22307"/>
                  <a:pt x="39846" y="21333"/>
                </a:cubicBezTo>
                <a:cubicBezTo>
                  <a:pt x="39488" y="18055"/>
                  <a:pt x="38016" y="15218"/>
                  <a:pt x="35805" y="12848"/>
                </a:cubicBezTo>
                <a:cubicBezTo>
                  <a:pt x="30328" y="6977"/>
                  <a:pt x="23708" y="2902"/>
                  <a:pt x="15962" y="715"/>
                </a:cubicBezTo>
                <a:cubicBezTo>
                  <a:pt x="14325" y="253"/>
                  <a:pt x="12707" y="1"/>
                  <a:pt x="111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a:off x="-1798225" y="-1325475"/>
            <a:ext cx="3220744" cy="3153972"/>
          </a:xfrm>
          <a:custGeom>
            <a:rect b="b" l="l" r="r" t="t"/>
            <a:pathLst>
              <a:path extrusionOk="0" h="19319" w="19728">
                <a:moveTo>
                  <a:pt x="9628" y="0"/>
                </a:moveTo>
                <a:cubicBezTo>
                  <a:pt x="9566" y="0"/>
                  <a:pt x="9502" y="5"/>
                  <a:pt x="9435" y="14"/>
                </a:cubicBezTo>
                <a:cubicBezTo>
                  <a:pt x="8907" y="88"/>
                  <a:pt x="8583" y="489"/>
                  <a:pt x="8525" y="1125"/>
                </a:cubicBezTo>
                <a:cubicBezTo>
                  <a:pt x="8479" y="1644"/>
                  <a:pt x="8449" y="2163"/>
                  <a:pt x="8409" y="2683"/>
                </a:cubicBezTo>
                <a:cubicBezTo>
                  <a:pt x="8321" y="3860"/>
                  <a:pt x="7838" y="4849"/>
                  <a:pt x="6788" y="5401"/>
                </a:cubicBezTo>
                <a:cubicBezTo>
                  <a:pt x="5789" y="5927"/>
                  <a:pt x="4719" y="6332"/>
                  <a:pt x="3652" y="6715"/>
                </a:cubicBezTo>
                <a:cubicBezTo>
                  <a:pt x="2719" y="7047"/>
                  <a:pt x="1746" y="7265"/>
                  <a:pt x="796" y="7553"/>
                </a:cubicBezTo>
                <a:cubicBezTo>
                  <a:pt x="343" y="7690"/>
                  <a:pt x="1" y="7970"/>
                  <a:pt x="2" y="8488"/>
                </a:cubicBezTo>
                <a:cubicBezTo>
                  <a:pt x="4" y="9026"/>
                  <a:pt x="313" y="9413"/>
                  <a:pt x="783" y="9602"/>
                </a:cubicBezTo>
                <a:cubicBezTo>
                  <a:pt x="1391" y="9848"/>
                  <a:pt x="2019" y="10079"/>
                  <a:pt x="2660" y="10200"/>
                </a:cubicBezTo>
                <a:cubicBezTo>
                  <a:pt x="6203" y="10874"/>
                  <a:pt x="8633" y="12774"/>
                  <a:pt x="9627" y="16336"/>
                </a:cubicBezTo>
                <a:cubicBezTo>
                  <a:pt x="9846" y="17126"/>
                  <a:pt x="10144" y="17893"/>
                  <a:pt x="10432" y="18662"/>
                </a:cubicBezTo>
                <a:cubicBezTo>
                  <a:pt x="10581" y="19062"/>
                  <a:pt x="10878" y="19319"/>
                  <a:pt x="11306" y="19319"/>
                </a:cubicBezTo>
                <a:cubicBezTo>
                  <a:pt x="11338" y="19319"/>
                  <a:pt x="11371" y="19317"/>
                  <a:pt x="11404" y="19314"/>
                </a:cubicBezTo>
                <a:cubicBezTo>
                  <a:pt x="11881" y="19272"/>
                  <a:pt x="12149" y="18958"/>
                  <a:pt x="12269" y="18514"/>
                </a:cubicBezTo>
                <a:cubicBezTo>
                  <a:pt x="12315" y="18340"/>
                  <a:pt x="12346" y="18162"/>
                  <a:pt x="12367" y="17984"/>
                </a:cubicBezTo>
                <a:cubicBezTo>
                  <a:pt x="12459" y="17187"/>
                  <a:pt x="12533" y="16391"/>
                  <a:pt x="12634" y="15596"/>
                </a:cubicBezTo>
                <a:cubicBezTo>
                  <a:pt x="12971" y="12936"/>
                  <a:pt x="14045" y="10822"/>
                  <a:pt x="16765" y="9854"/>
                </a:cubicBezTo>
                <a:cubicBezTo>
                  <a:pt x="17570" y="9566"/>
                  <a:pt x="18337" y="9146"/>
                  <a:pt x="19080" y="8716"/>
                </a:cubicBezTo>
                <a:cubicBezTo>
                  <a:pt x="19388" y="8539"/>
                  <a:pt x="19591" y="8175"/>
                  <a:pt x="19728" y="8024"/>
                </a:cubicBezTo>
                <a:cubicBezTo>
                  <a:pt x="19708" y="7236"/>
                  <a:pt x="19255" y="6859"/>
                  <a:pt x="18551" y="6835"/>
                </a:cubicBezTo>
                <a:cubicBezTo>
                  <a:pt x="17471" y="6800"/>
                  <a:pt x="16389" y="6779"/>
                  <a:pt x="15307" y="6751"/>
                </a:cubicBezTo>
                <a:cubicBezTo>
                  <a:pt x="14167" y="6722"/>
                  <a:pt x="13322" y="6178"/>
                  <a:pt x="12736" y="5229"/>
                </a:cubicBezTo>
                <a:cubicBezTo>
                  <a:pt x="12420" y="4719"/>
                  <a:pt x="12132" y="4190"/>
                  <a:pt x="11885" y="3646"/>
                </a:cubicBezTo>
                <a:cubicBezTo>
                  <a:pt x="11445" y="2680"/>
                  <a:pt x="11052" y="1694"/>
                  <a:pt x="10627" y="723"/>
                </a:cubicBezTo>
                <a:cubicBezTo>
                  <a:pt x="10429" y="270"/>
                  <a:pt x="10101" y="0"/>
                  <a:pt x="96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22"/>
          <p:cNvGrpSpPr/>
          <p:nvPr/>
        </p:nvGrpSpPr>
        <p:grpSpPr>
          <a:xfrm rot="-912461">
            <a:off x="7592362" y="3038740"/>
            <a:ext cx="2874631" cy="2513850"/>
            <a:chOff x="-633425" y="-369660"/>
            <a:chExt cx="2423100" cy="2118989"/>
          </a:xfrm>
        </p:grpSpPr>
        <p:sp>
          <p:nvSpPr>
            <p:cNvPr id="228" name="Google Shape;228;p22"/>
            <p:cNvSpPr/>
            <p:nvPr/>
          </p:nvSpPr>
          <p:spPr>
            <a:xfrm rot="3950034">
              <a:off x="49035" y="-228779"/>
              <a:ext cx="1123921" cy="2079485"/>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p:nvPr/>
          </p:nvSpPr>
          <p:spPr>
            <a:xfrm rot="3950034">
              <a:off x="-79397" y="-320164"/>
              <a:ext cx="1116721" cy="1892828"/>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
            <p:cNvSpPr/>
            <p:nvPr/>
          </p:nvSpPr>
          <p:spPr>
            <a:xfrm rot="3950034">
              <a:off x="-138672" y="-418500"/>
              <a:ext cx="1024242" cy="1747597"/>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22"/>
          <p:cNvSpPr/>
          <p:nvPr/>
        </p:nvSpPr>
        <p:spPr>
          <a:xfrm rot="-5400000">
            <a:off x="95134" y="6947"/>
            <a:ext cx="1095019" cy="1285284"/>
          </a:xfrm>
          <a:custGeom>
            <a:rect b="b" l="l" r="r" t="t"/>
            <a:pathLst>
              <a:path extrusionOk="0" h="22880" w="19493">
                <a:moveTo>
                  <a:pt x="6576" y="0"/>
                </a:moveTo>
                <a:cubicBezTo>
                  <a:pt x="4996" y="0"/>
                  <a:pt x="3520" y="500"/>
                  <a:pt x="2305" y="1733"/>
                </a:cubicBezTo>
                <a:cubicBezTo>
                  <a:pt x="847" y="3213"/>
                  <a:pt x="139" y="5028"/>
                  <a:pt x="84" y="7093"/>
                </a:cubicBezTo>
                <a:cubicBezTo>
                  <a:pt x="1" y="10336"/>
                  <a:pt x="1759" y="12697"/>
                  <a:pt x="4882" y="13571"/>
                </a:cubicBezTo>
                <a:cubicBezTo>
                  <a:pt x="5441" y="13727"/>
                  <a:pt x="5997" y="13905"/>
                  <a:pt x="6567" y="14008"/>
                </a:cubicBezTo>
                <a:cubicBezTo>
                  <a:pt x="7544" y="14184"/>
                  <a:pt x="8244" y="14729"/>
                  <a:pt x="8771" y="15533"/>
                </a:cubicBezTo>
                <a:cubicBezTo>
                  <a:pt x="9002" y="15883"/>
                  <a:pt x="9239" y="16234"/>
                  <a:pt x="9419" y="16612"/>
                </a:cubicBezTo>
                <a:cubicBezTo>
                  <a:pt x="9969" y="17767"/>
                  <a:pt x="10433" y="18969"/>
                  <a:pt x="11048" y="20088"/>
                </a:cubicBezTo>
                <a:cubicBezTo>
                  <a:pt x="11465" y="20847"/>
                  <a:pt x="12001" y="21585"/>
                  <a:pt x="12632" y="22172"/>
                </a:cubicBezTo>
                <a:cubicBezTo>
                  <a:pt x="13141" y="22646"/>
                  <a:pt x="13792" y="22880"/>
                  <a:pt x="14446" y="22880"/>
                </a:cubicBezTo>
                <a:cubicBezTo>
                  <a:pt x="15115" y="22880"/>
                  <a:pt x="15786" y="22635"/>
                  <a:pt x="16309" y="22152"/>
                </a:cubicBezTo>
                <a:cubicBezTo>
                  <a:pt x="16855" y="21647"/>
                  <a:pt x="17318" y="21011"/>
                  <a:pt x="17690" y="20361"/>
                </a:cubicBezTo>
                <a:cubicBezTo>
                  <a:pt x="18879" y="18279"/>
                  <a:pt x="19319" y="15990"/>
                  <a:pt x="19492" y="13613"/>
                </a:cubicBezTo>
                <a:cubicBezTo>
                  <a:pt x="19396" y="12557"/>
                  <a:pt x="19372" y="11490"/>
                  <a:pt x="19193" y="10449"/>
                </a:cubicBezTo>
                <a:cubicBezTo>
                  <a:pt x="18549" y="6695"/>
                  <a:pt x="16727" y="3728"/>
                  <a:pt x="13323" y="1836"/>
                </a:cubicBezTo>
                <a:cubicBezTo>
                  <a:pt x="11614" y="887"/>
                  <a:pt x="9749" y="394"/>
                  <a:pt x="7856" y="102"/>
                </a:cubicBezTo>
                <a:cubicBezTo>
                  <a:pt x="7424" y="36"/>
                  <a:pt x="6996" y="0"/>
                  <a:pt x="65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rot="-2832932">
            <a:off x="1383747" y="147129"/>
            <a:ext cx="225656" cy="208758"/>
          </a:xfrm>
          <a:custGeom>
            <a:rect b="b" l="l" r="r" t="t"/>
            <a:pathLst>
              <a:path extrusionOk="0" h="5176" w="5595">
                <a:moveTo>
                  <a:pt x="2492" y="0"/>
                </a:moveTo>
                <a:cubicBezTo>
                  <a:pt x="1069" y="0"/>
                  <a:pt x="41" y="869"/>
                  <a:pt x="21" y="2092"/>
                </a:cubicBezTo>
                <a:cubicBezTo>
                  <a:pt x="0" y="3310"/>
                  <a:pt x="956" y="4652"/>
                  <a:pt x="2117" y="5041"/>
                </a:cubicBezTo>
                <a:cubicBezTo>
                  <a:pt x="2393" y="5133"/>
                  <a:pt x="2671" y="5176"/>
                  <a:pt x="2941" y="5176"/>
                </a:cubicBezTo>
                <a:cubicBezTo>
                  <a:pt x="4366" y="5176"/>
                  <a:pt x="5594" y="3988"/>
                  <a:pt x="5396" y="2548"/>
                </a:cubicBezTo>
                <a:cubicBezTo>
                  <a:pt x="5218" y="1258"/>
                  <a:pt x="3807" y="9"/>
                  <a:pt x="2516" y="0"/>
                </a:cubicBezTo>
                <a:cubicBezTo>
                  <a:pt x="2508" y="0"/>
                  <a:pt x="2500" y="0"/>
                  <a:pt x="2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
    <p:bg>
      <p:bgPr>
        <a:solidFill>
          <a:schemeClr val="accent2"/>
        </a:solidFill>
      </p:bgPr>
    </p:bg>
    <p:spTree>
      <p:nvGrpSpPr>
        <p:cNvPr id="233" name="Shape 233"/>
        <p:cNvGrpSpPr/>
        <p:nvPr/>
      </p:nvGrpSpPr>
      <p:grpSpPr>
        <a:xfrm>
          <a:off x="0" y="0"/>
          <a:ext cx="0" cy="0"/>
          <a:chOff x="0" y="0"/>
          <a:chExt cx="0" cy="0"/>
        </a:xfrm>
      </p:grpSpPr>
      <p:sp>
        <p:nvSpPr>
          <p:cNvPr id="234" name="Google Shape;234;p23"/>
          <p:cNvSpPr/>
          <p:nvPr/>
        </p:nvSpPr>
        <p:spPr>
          <a:xfrm flipH="1" rot="6491134">
            <a:off x="7332305" y="-808295"/>
            <a:ext cx="2054829" cy="3134245"/>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flipH="1" rot="4869824">
            <a:off x="7559075" y="-532138"/>
            <a:ext cx="1928411" cy="2045825"/>
          </a:xfrm>
          <a:custGeom>
            <a:rect b="b" l="l" r="r" t="t"/>
            <a:pathLst>
              <a:path extrusionOk="0" h="40110" w="37808">
                <a:moveTo>
                  <a:pt x="5462" y="1"/>
                </a:moveTo>
                <a:cubicBezTo>
                  <a:pt x="5238" y="1"/>
                  <a:pt x="4996" y="67"/>
                  <a:pt x="4754" y="209"/>
                </a:cubicBezTo>
                <a:cubicBezTo>
                  <a:pt x="2151" y="1730"/>
                  <a:pt x="0" y="5059"/>
                  <a:pt x="351" y="8279"/>
                </a:cubicBezTo>
                <a:cubicBezTo>
                  <a:pt x="433" y="9039"/>
                  <a:pt x="747" y="9854"/>
                  <a:pt x="1191" y="10476"/>
                </a:cubicBezTo>
                <a:cubicBezTo>
                  <a:pt x="1894" y="11460"/>
                  <a:pt x="2929" y="11824"/>
                  <a:pt x="4048" y="11824"/>
                </a:cubicBezTo>
                <a:cubicBezTo>
                  <a:pt x="4274" y="11824"/>
                  <a:pt x="4505" y="11809"/>
                  <a:pt x="4736" y="11781"/>
                </a:cubicBezTo>
                <a:cubicBezTo>
                  <a:pt x="5604" y="11676"/>
                  <a:pt x="6441" y="11351"/>
                  <a:pt x="7303" y="11173"/>
                </a:cubicBezTo>
                <a:cubicBezTo>
                  <a:pt x="8141" y="10999"/>
                  <a:pt x="8995" y="10751"/>
                  <a:pt x="9838" y="10751"/>
                </a:cubicBezTo>
                <a:cubicBezTo>
                  <a:pt x="9875" y="10751"/>
                  <a:pt x="9913" y="10751"/>
                  <a:pt x="9950" y="10752"/>
                </a:cubicBezTo>
                <a:cubicBezTo>
                  <a:pt x="11587" y="10799"/>
                  <a:pt x="12225" y="11824"/>
                  <a:pt x="11483" y="13269"/>
                </a:cubicBezTo>
                <a:cubicBezTo>
                  <a:pt x="10903" y="14394"/>
                  <a:pt x="10117" y="15428"/>
                  <a:pt x="9330" y="16430"/>
                </a:cubicBezTo>
                <a:cubicBezTo>
                  <a:pt x="8314" y="17723"/>
                  <a:pt x="7231" y="18960"/>
                  <a:pt x="6563" y="20486"/>
                </a:cubicBezTo>
                <a:cubicBezTo>
                  <a:pt x="5832" y="22157"/>
                  <a:pt x="5633" y="23842"/>
                  <a:pt x="6472" y="25535"/>
                </a:cubicBezTo>
                <a:cubicBezTo>
                  <a:pt x="7019" y="26639"/>
                  <a:pt x="7949" y="27236"/>
                  <a:pt x="9092" y="27236"/>
                </a:cubicBezTo>
                <a:cubicBezTo>
                  <a:pt x="9287" y="27236"/>
                  <a:pt x="9488" y="27219"/>
                  <a:pt x="9695" y="27184"/>
                </a:cubicBezTo>
                <a:cubicBezTo>
                  <a:pt x="10164" y="27104"/>
                  <a:pt x="10650" y="26984"/>
                  <a:pt x="11065" y="26762"/>
                </a:cubicBezTo>
                <a:cubicBezTo>
                  <a:pt x="11963" y="26282"/>
                  <a:pt x="12812" y="25712"/>
                  <a:pt x="13695" y="25204"/>
                </a:cubicBezTo>
                <a:cubicBezTo>
                  <a:pt x="14783" y="24575"/>
                  <a:pt x="15853" y="23908"/>
                  <a:pt x="16989" y="23380"/>
                </a:cubicBezTo>
                <a:cubicBezTo>
                  <a:pt x="17269" y="23250"/>
                  <a:pt x="17573" y="23175"/>
                  <a:pt x="17874" y="23175"/>
                </a:cubicBezTo>
                <a:cubicBezTo>
                  <a:pt x="18284" y="23175"/>
                  <a:pt x="18690" y="23314"/>
                  <a:pt x="19024" y="23640"/>
                </a:cubicBezTo>
                <a:cubicBezTo>
                  <a:pt x="19621" y="24223"/>
                  <a:pt x="19450" y="24967"/>
                  <a:pt x="19243" y="25677"/>
                </a:cubicBezTo>
                <a:cubicBezTo>
                  <a:pt x="19200" y="25831"/>
                  <a:pt x="19153" y="25988"/>
                  <a:pt x="19077" y="26127"/>
                </a:cubicBezTo>
                <a:cubicBezTo>
                  <a:pt x="18546" y="27090"/>
                  <a:pt x="17979" y="28035"/>
                  <a:pt x="17478" y="29013"/>
                </a:cubicBezTo>
                <a:cubicBezTo>
                  <a:pt x="16796" y="30346"/>
                  <a:pt x="16031" y="31657"/>
                  <a:pt x="15546" y="33061"/>
                </a:cubicBezTo>
                <a:cubicBezTo>
                  <a:pt x="14907" y="34912"/>
                  <a:pt x="15016" y="36779"/>
                  <a:pt x="16191" y="38464"/>
                </a:cubicBezTo>
                <a:cubicBezTo>
                  <a:pt x="16950" y="39551"/>
                  <a:pt x="17935" y="40109"/>
                  <a:pt x="18948" y="40109"/>
                </a:cubicBezTo>
                <a:cubicBezTo>
                  <a:pt x="19785" y="40109"/>
                  <a:pt x="20640" y="39728"/>
                  <a:pt x="21400" y="38948"/>
                </a:cubicBezTo>
                <a:cubicBezTo>
                  <a:pt x="21924" y="38411"/>
                  <a:pt x="22321" y="37742"/>
                  <a:pt x="22727" y="37102"/>
                </a:cubicBezTo>
                <a:cubicBezTo>
                  <a:pt x="23555" y="35802"/>
                  <a:pt x="24280" y="34434"/>
                  <a:pt x="25174" y="33186"/>
                </a:cubicBezTo>
                <a:cubicBezTo>
                  <a:pt x="25609" y="32579"/>
                  <a:pt x="25962" y="32282"/>
                  <a:pt x="26309" y="32282"/>
                </a:cubicBezTo>
                <a:cubicBezTo>
                  <a:pt x="26676" y="32282"/>
                  <a:pt x="27036" y="32612"/>
                  <a:pt x="27481" y="33256"/>
                </a:cubicBezTo>
                <a:cubicBezTo>
                  <a:pt x="28006" y="34012"/>
                  <a:pt x="28468" y="34815"/>
                  <a:pt x="29033" y="35539"/>
                </a:cubicBezTo>
                <a:cubicBezTo>
                  <a:pt x="29793" y="36512"/>
                  <a:pt x="30875" y="37030"/>
                  <a:pt x="32023" y="37030"/>
                </a:cubicBezTo>
                <a:cubicBezTo>
                  <a:pt x="32423" y="37030"/>
                  <a:pt x="32830" y="36967"/>
                  <a:pt x="33235" y="36839"/>
                </a:cubicBezTo>
                <a:cubicBezTo>
                  <a:pt x="34789" y="36348"/>
                  <a:pt x="35401" y="35131"/>
                  <a:pt x="35516" y="33632"/>
                </a:cubicBezTo>
                <a:cubicBezTo>
                  <a:pt x="35585" y="32718"/>
                  <a:pt x="35479" y="31791"/>
                  <a:pt x="35509" y="30872"/>
                </a:cubicBezTo>
                <a:cubicBezTo>
                  <a:pt x="35541" y="29817"/>
                  <a:pt x="35587" y="28757"/>
                  <a:pt x="35720" y="27712"/>
                </a:cubicBezTo>
                <a:cubicBezTo>
                  <a:pt x="35799" y="27075"/>
                  <a:pt x="36197" y="26593"/>
                  <a:pt x="36831" y="26319"/>
                </a:cubicBezTo>
                <a:cubicBezTo>
                  <a:pt x="37552" y="26007"/>
                  <a:pt x="37807" y="25475"/>
                  <a:pt x="37574" y="24909"/>
                </a:cubicBezTo>
                <a:cubicBezTo>
                  <a:pt x="37409" y="24510"/>
                  <a:pt x="37051" y="24293"/>
                  <a:pt x="36604" y="24293"/>
                </a:cubicBezTo>
                <a:cubicBezTo>
                  <a:pt x="36410" y="24293"/>
                  <a:pt x="36199" y="24334"/>
                  <a:pt x="35981" y="24418"/>
                </a:cubicBezTo>
                <a:cubicBezTo>
                  <a:pt x="34989" y="24802"/>
                  <a:pt x="34332" y="25529"/>
                  <a:pt x="33922" y="26489"/>
                </a:cubicBezTo>
                <a:cubicBezTo>
                  <a:pt x="33306" y="27936"/>
                  <a:pt x="33349" y="29457"/>
                  <a:pt x="33404" y="30986"/>
                </a:cubicBezTo>
                <a:cubicBezTo>
                  <a:pt x="33436" y="31904"/>
                  <a:pt x="33474" y="32831"/>
                  <a:pt x="33382" y="33742"/>
                </a:cubicBezTo>
                <a:cubicBezTo>
                  <a:pt x="33306" y="34493"/>
                  <a:pt x="32826" y="34951"/>
                  <a:pt x="32189" y="34951"/>
                </a:cubicBezTo>
                <a:cubicBezTo>
                  <a:pt x="32003" y="34951"/>
                  <a:pt x="31804" y="34912"/>
                  <a:pt x="31597" y="34829"/>
                </a:cubicBezTo>
                <a:cubicBezTo>
                  <a:pt x="31114" y="34636"/>
                  <a:pt x="30677" y="34207"/>
                  <a:pt x="30344" y="33787"/>
                </a:cubicBezTo>
                <a:cubicBezTo>
                  <a:pt x="29710" y="32990"/>
                  <a:pt x="29235" y="32064"/>
                  <a:pt x="28572" y="31296"/>
                </a:cubicBezTo>
                <a:cubicBezTo>
                  <a:pt x="27905" y="30525"/>
                  <a:pt x="27149" y="30145"/>
                  <a:pt x="26376" y="30145"/>
                </a:cubicBezTo>
                <a:cubicBezTo>
                  <a:pt x="25666" y="30145"/>
                  <a:pt x="24941" y="30466"/>
                  <a:pt x="24256" y="31101"/>
                </a:cubicBezTo>
                <a:cubicBezTo>
                  <a:pt x="23198" y="32080"/>
                  <a:pt x="22451" y="33286"/>
                  <a:pt x="21748" y="34530"/>
                </a:cubicBezTo>
                <a:cubicBezTo>
                  <a:pt x="21218" y="35469"/>
                  <a:pt x="20735" y="36455"/>
                  <a:pt x="20075" y="37297"/>
                </a:cubicBezTo>
                <a:cubicBezTo>
                  <a:pt x="19701" y="37775"/>
                  <a:pt x="19337" y="38007"/>
                  <a:pt x="18984" y="38007"/>
                </a:cubicBezTo>
                <a:cubicBezTo>
                  <a:pt x="18575" y="38007"/>
                  <a:pt x="18180" y="37695"/>
                  <a:pt x="17801" y="37095"/>
                </a:cubicBezTo>
                <a:cubicBezTo>
                  <a:pt x="17151" y="36067"/>
                  <a:pt x="17199" y="34959"/>
                  <a:pt x="17476" y="33841"/>
                </a:cubicBezTo>
                <a:cubicBezTo>
                  <a:pt x="17852" y="32319"/>
                  <a:pt x="18683" y="31014"/>
                  <a:pt x="19499" y="29705"/>
                </a:cubicBezTo>
                <a:cubicBezTo>
                  <a:pt x="20370" y="28309"/>
                  <a:pt x="21257" y="26920"/>
                  <a:pt x="21477" y="25237"/>
                </a:cubicBezTo>
                <a:cubicBezTo>
                  <a:pt x="21769" y="23010"/>
                  <a:pt x="20359" y="21289"/>
                  <a:pt x="18117" y="21147"/>
                </a:cubicBezTo>
                <a:cubicBezTo>
                  <a:pt x="18005" y="21140"/>
                  <a:pt x="17894" y="21136"/>
                  <a:pt x="17783" y="21136"/>
                </a:cubicBezTo>
                <a:cubicBezTo>
                  <a:pt x="16814" y="21136"/>
                  <a:pt x="15896" y="21407"/>
                  <a:pt x="15059" y="21886"/>
                </a:cubicBezTo>
                <a:cubicBezTo>
                  <a:pt x="13951" y="22523"/>
                  <a:pt x="12913" y="23282"/>
                  <a:pt x="11814" y="23937"/>
                </a:cubicBezTo>
                <a:cubicBezTo>
                  <a:pt x="11098" y="24366"/>
                  <a:pt x="10351" y="24765"/>
                  <a:pt x="9576" y="25069"/>
                </a:cubicBezTo>
                <a:cubicBezTo>
                  <a:pt x="9417" y="25132"/>
                  <a:pt x="9266" y="25162"/>
                  <a:pt x="9126" y="25162"/>
                </a:cubicBezTo>
                <a:cubicBezTo>
                  <a:pt x="8726" y="25162"/>
                  <a:pt x="8421" y="24912"/>
                  <a:pt x="8294" y="24443"/>
                </a:cubicBezTo>
                <a:cubicBezTo>
                  <a:pt x="8127" y="23824"/>
                  <a:pt x="7967" y="23098"/>
                  <a:pt x="8138" y="22516"/>
                </a:cubicBezTo>
                <a:cubicBezTo>
                  <a:pt x="8458" y="21419"/>
                  <a:pt x="9018" y="20393"/>
                  <a:pt x="9270" y="19818"/>
                </a:cubicBezTo>
                <a:cubicBezTo>
                  <a:pt x="10349" y="18514"/>
                  <a:pt x="11081" y="17638"/>
                  <a:pt x="11800" y="16752"/>
                </a:cubicBezTo>
                <a:cubicBezTo>
                  <a:pt x="12719" y="15623"/>
                  <a:pt x="13490" y="14408"/>
                  <a:pt x="13792" y="12959"/>
                </a:cubicBezTo>
                <a:cubicBezTo>
                  <a:pt x="14108" y="11443"/>
                  <a:pt x="13560" y="10177"/>
                  <a:pt x="12266" y="9340"/>
                </a:cubicBezTo>
                <a:cubicBezTo>
                  <a:pt x="11550" y="8877"/>
                  <a:pt x="10760" y="8613"/>
                  <a:pt x="9942" y="8613"/>
                </a:cubicBezTo>
                <a:cubicBezTo>
                  <a:pt x="9802" y="8613"/>
                  <a:pt x="9661" y="8621"/>
                  <a:pt x="9520" y="8637"/>
                </a:cubicBezTo>
                <a:cubicBezTo>
                  <a:pt x="8454" y="8757"/>
                  <a:pt x="7407" y="9053"/>
                  <a:pt x="6352" y="9274"/>
                </a:cubicBezTo>
                <a:cubicBezTo>
                  <a:pt x="5629" y="9425"/>
                  <a:pt x="4912" y="9669"/>
                  <a:pt x="4184" y="9706"/>
                </a:cubicBezTo>
                <a:cubicBezTo>
                  <a:pt x="4137" y="9708"/>
                  <a:pt x="4091" y="9709"/>
                  <a:pt x="4046" y="9709"/>
                </a:cubicBezTo>
                <a:cubicBezTo>
                  <a:pt x="3036" y="9709"/>
                  <a:pt x="2484" y="9141"/>
                  <a:pt x="2426" y="8097"/>
                </a:cubicBezTo>
                <a:cubicBezTo>
                  <a:pt x="2393" y="7507"/>
                  <a:pt x="2449" y="6888"/>
                  <a:pt x="2597" y="6318"/>
                </a:cubicBezTo>
                <a:cubicBezTo>
                  <a:pt x="3082" y="4450"/>
                  <a:pt x="4219" y="3044"/>
                  <a:pt x="5818" y="1988"/>
                </a:cubicBezTo>
                <a:cubicBezTo>
                  <a:pt x="6448" y="1570"/>
                  <a:pt x="6627" y="1026"/>
                  <a:pt x="6336" y="512"/>
                </a:cubicBezTo>
                <a:cubicBezTo>
                  <a:pt x="6151" y="183"/>
                  <a:pt x="5832" y="1"/>
                  <a:pt x="54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rot="8744548">
            <a:off x="-363592" y="3553103"/>
            <a:ext cx="2178800" cy="3034393"/>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flipH="1" rot="5560259">
            <a:off x="1299999" y="4072726"/>
            <a:ext cx="323071" cy="316846"/>
          </a:xfrm>
          <a:custGeom>
            <a:rect b="b" l="l" r="r" t="t"/>
            <a:pathLst>
              <a:path extrusionOk="0" h="12674" w="12923">
                <a:moveTo>
                  <a:pt x="5527" y="1"/>
                </a:moveTo>
                <a:cubicBezTo>
                  <a:pt x="2347" y="1"/>
                  <a:pt x="0" y="2252"/>
                  <a:pt x="76" y="5343"/>
                </a:cubicBezTo>
                <a:cubicBezTo>
                  <a:pt x="169" y="9218"/>
                  <a:pt x="3615" y="12615"/>
                  <a:pt x="7511" y="12673"/>
                </a:cubicBezTo>
                <a:cubicBezTo>
                  <a:pt x="7543" y="12673"/>
                  <a:pt x="7574" y="12673"/>
                  <a:pt x="7606" y="12673"/>
                </a:cubicBezTo>
                <a:cubicBezTo>
                  <a:pt x="10696" y="12673"/>
                  <a:pt x="12922" y="10429"/>
                  <a:pt x="12893" y="7327"/>
                </a:cubicBezTo>
                <a:cubicBezTo>
                  <a:pt x="12860" y="3732"/>
                  <a:pt x="9666" y="309"/>
                  <a:pt x="6079" y="23"/>
                </a:cubicBezTo>
                <a:cubicBezTo>
                  <a:pt x="5892" y="8"/>
                  <a:pt x="5708" y="1"/>
                  <a:pt x="55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flipH="1" rot="4435815">
            <a:off x="-981709" y="4066182"/>
            <a:ext cx="2412261" cy="329941"/>
          </a:xfrm>
          <a:custGeom>
            <a:rect b="b" l="l" r="r" t="t"/>
            <a:pathLst>
              <a:path extrusionOk="0" h="13198" w="96493">
                <a:moveTo>
                  <a:pt x="25526" y="1"/>
                </a:moveTo>
                <a:cubicBezTo>
                  <a:pt x="24910" y="65"/>
                  <a:pt x="24290" y="108"/>
                  <a:pt x="23676" y="196"/>
                </a:cubicBezTo>
                <a:cubicBezTo>
                  <a:pt x="21052" y="568"/>
                  <a:pt x="18693" y="1626"/>
                  <a:pt x="16433" y="2968"/>
                </a:cubicBezTo>
                <a:cubicBezTo>
                  <a:pt x="15058" y="3784"/>
                  <a:pt x="13683" y="4629"/>
                  <a:pt x="12222" y="5268"/>
                </a:cubicBezTo>
                <a:cubicBezTo>
                  <a:pt x="11372" y="5640"/>
                  <a:pt x="10445" y="5814"/>
                  <a:pt x="9508" y="5814"/>
                </a:cubicBezTo>
                <a:cubicBezTo>
                  <a:pt x="6888" y="5814"/>
                  <a:pt x="4184" y="4452"/>
                  <a:pt x="2805" y="2242"/>
                </a:cubicBezTo>
                <a:cubicBezTo>
                  <a:pt x="2501" y="1753"/>
                  <a:pt x="2051" y="1489"/>
                  <a:pt x="1575" y="1489"/>
                </a:cubicBezTo>
                <a:cubicBezTo>
                  <a:pt x="1384" y="1489"/>
                  <a:pt x="1190" y="1531"/>
                  <a:pt x="998" y="1619"/>
                </a:cubicBezTo>
                <a:cubicBezTo>
                  <a:pt x="340" y="1919"/>
                  <a:pt x="0" y="2657"/>
                  <a:pt x="280" y="3388"/>
                </a:cubicBezTo>
                <a:cubicBezTo>
                  <a:pt x="454" y="3845"/>
                  <a:pt x="721" y="4297"/>
                  <a:pt x="1047" y="4663"/>
                </a:cubicBezTo>
                <a:cubicBezTo>
                  <a:pt x="2518" y="6312"/>
                  <a:pt x="4331" y="7472"/>
                  <a:pt x="6419" y="8176"/>
                </a:cubicBezTo>
                <a:cubicBezTo>
                  <a:pt x="7455" y="8525"/>
                  <a:pt x="8495" y="8703"/>
                  <a:pt x="9526" y="8703"/>
                </a:cubicBezTo>
                <a:cubicBezTo>
                  <a:pt x="10779" y="8703"/>
                  <a:pt x="12019" y="8441"/>
                  <a:pt x="13226" y="7903"/>
                </a:cubicBezTo>
                <a:cubicBezTo>
                  <a:pt x="14811" y="7198"/>
                  <a:pt x="16313" y="6298"/>
                  <a:pt x="17821" y="5431"/>
                </a:cubicBezTo>
                <a:cubicBezTo>
                  <a:pt x="19354" y="4549"/>
                  <a:pt x="20915" y="3758"/>
                  <a:pt x="22631" y="3282"/>
                </a:cubicBezTo>
                <a:cubicBezTo>
                  <a:pt x="23588" y="3016"/>
                  <a:pt x="24516" y="2879"/>
                  <a:pt x="25411" y="2879"/>
                </a:cubicBezTo>
                <a:cubicBezTo>
                  <a:pt x="27470" y="2879"/>
                  <a:pt x="29360" y="3607"/>
                  <a:pt x="31059" y="5188"/>
                </a:cubicBezTo>
                <a:cubicBezTo>
                  <a:pt x="31910" y="5979"/>
                  <a:pt x="32722" y="6813"/>
                  <a:pt x="33584" y="7592"/>
                </a:cubicBezTo>
                <a:cubicBezTo>
                  <a:pt x="34906" y="8785"/>
                  <a:pt x="36151" y="10103"/>
                  <a:pt x="37614" y="11094"/>
                </a:cubicBezTo>
                <a:cubicBezTo>
                  <a:pt x="39650" y="12472"/>
                  <a:pt x="41767" y="13198"/>
                  <a:pt x="43925" y="13198"/>
                </a:cubicBezTo>
                <a:cubicBezTo>
                  <a:pt x="45625" y="13198"/>
                  <a:pt x="47350" y="12747"/>
                  <a:pt x="49079" y="11811"/>
                </a:cubicBezTo>
                <a:cubicBezTo>
                  <a:pt x="50598" y="10988"/>
                  <a:pt x="51934" y="9826"/>
                  <a:pt x="53340" y="8802"/>
                </a:cubicBezTo>
                <a:cubicBezTo>
                  <a:pt x="54683" y="7824"/>
                  <a:pt x="55944" y="6716"/>
                  <a:pt x="57359" y="5862"/>
                </a:cubicBezTo>
                <a:cubicBezTo>
                  <a:pt x="58718" y="5042"/>
                  <a:pt x="60188" y="4533"/>
                  <a:pt x="61744" y="4533"/>
                </a:cubicBezTo>
                <a:cubicBezTo>
                  <a:pt x="62250" y="4533"/>
                  <a:pt x="62765" y="4587"/>
                  <a:pt x="63289" y="4702"/>
                </a:cubicBezTo>
                <a:cubicBezTo>
                  <a:pt x="64830" y="5039"/>
                  <a:pt x="66102" y="5929"/>
                  <a:pt x="67368" y="6816"/>
                </a:cubicBezTo>
                <a:cubicBezTo>
                  <a:pt x="68761" y="7793"/>
                  <a:pt x="70104" y="8861"/>
                  <a:pt x="71572" y="9707"/>
                </a:cubicBezTo>
                <a:cubicBezTo>
                  <a:pt x="72956" y="10507"/>
                  <a:pt x="74384" y="10918"/>
                  <a:pt x="75827" y="10918"/>
                </a:cubicBezTo>
                <a:cubicBezTo>
                  <a:pt x="77052" y="10918"/>
                  <a:pt x="78288" y="10621"/>
                  <a:pt x="79516" y="10015"/>
                </a:cubicBezTo>
                <a:cubicBezTo>
                  <a:pt x="81236" y="9165"/>
                  <a:pt x="82869" y="8140"/>
                  <a:pt x="84550" y="7210"/>
                </a:cubicBezTo>
                <a:cubicBezTo>
                  <a:pt x="85951" y="6436"/>
                  <a:pt x="87454" y="5951"/>
                  <a:pt x="89048" y="5804"/>
                </a:cubicBezTo>
                <a:cubicBezTo>
                  <a:pt x="89286" y="5782"/>
                  <a:pt x="89520" y="5772"/>
                  <a:pt x="89751" y="5772"/>
                </a:cubicBezTo>
                <a:cubicBezTo>
                  <a:pt x="91307" y="5772"/>
                  <a:pt x="92726" y="6268"/>
                  <a:pt x="93983" y="7281"/>
                </a:cubicBezTo>
                <a:cubicBezTo>
                  <a:pt x="94314" y="7549"/>
                  <a:pt x="94676" y="7684"/>
                  <a:pt x="95023" y="7684"/>
                </a:cubicBezTo>
                <a:cubicBezTo>
                  <a:pt x="95359" y="7684"/>
                  <a:pt x="95679" y="7558"/>
                  <a:pt x="95943" y="7302"/>
                </a:cubicBezTo>
                <a:cubicBezTo>
                  <a:pt x="96465" y="6801"/>
                  <a:pt x="96493" y="5980"/>
                  <a:pt x="95998" y="5332"/>
                </a:cubicBezTo>
                <a:cubicBezTo>
                  <a:pt x="95878" y="5174"/>
                  <a:pt x="95738" y="5020"/>
                  <a:pt x="95577" y="4906"/>
                </a:cubicBezTo>
                <a:cubicBezTo>
                  <a:pt x="93832" y="3653"/>
                  <a:pt x="91909" y="2947"/>
                  <a:pt x="89778" y="2947"/>
                </a:cubicBezTo>
                <a:cubicBezTo>
                  <a:pt x="89611" y="2947"/>
                  <a:pt x="89443" y="2952"/>
                  <a:pt x="89273" y="2961"/>
                </a:cubicBezTo>
                <a:cubicBezTo>
                  <a:pt x="86927" y="3084"/>
                  <a:pt x="84762" y="3816"/>
                  <a:pt x="82730" y="4976"/>
                </a:cubicBezTo>
                <a:cubicBezTo>
                  <a:pt x="81235" y="5828"/>
                  <a:pt x="79769" y="6738"/>
                  <a:pt x="78232" y="7506"/>
                </a:cubicBezTo>
                <a:cubicBezTo>
                  <a:pt x="77458" y="7893"/>
                  <a:pt x="76661" y="8088"/>
                  <a:pt x="75862" y="8088"/>
                </a:cubicBezTo>
                <a:cubicBezTo>
                  <a:pt x="75082" y="8088"/>
                  <a:pt x="74300" y="7902"/>
                  <a:pt x="73534" y="7525"/>
                </a:cubicBezTo>
                <a:cubicBezTo>
                  <a:pt x="72677" y="7101"/>
                  <a:pt x="71862" y="6580"/>
                  <a:pt x="71066" y="6048"/>
                </a:cubicBezTo>
                <a:cubicBezTo>
                  <a:pt x="69636" y="5089"/>
                  <a:pt x="68275" y="4021"/>
                  <a:pt x="66810" y="3123"/>
                </a:cubicBezTo>
                <a:cubicBezTo>
                  <a:pt x="65320" y="2206"/>
                  <a:pt x="63707" y="1700"/>
                  <a:pt x="61980" y="1700"/>
                </a:cubicBezTo>
                <a:cubicBezTo>
                  <a:pt x="61622" y="1700"/>
                  <a:pt x="61259" y="1721"/>
                  <a:pt x="60891" y="1766"/>
                </a:cubicBezTo>
                <a:cubicBezTo>
                  <a:pt x="58031" y="2108"/>
                  <a:pt x="55594" y="3359"/>
                  <a:pt x="53372" y="5131"/>
                </a:cubicBezTo>
                <a:cubicBezTo>
                  <a:pt x="51714" y="6454"/>
                  <a:pt x="50077" y="7820"/>
                  <a:pt x="48323" y="9006"/>
                </a:cubicBezTo>
                <a:cubicBezTo>
                  <a:pt x="46970" y="9921"/>
                  <a:pt x="45539" y="10365"/>
                  <a:pt x="44082" y="10365"/>
                </a:cubicBezTo>
                <a:cubicBezTo>
                  <a:pt x="42946" y="10365"/>
                  <a:pt x="41794" y="10095"/>
                  <a:pt x="40651" y="9565"/>
                </a:cubicBezTo>
                <a:cubicBezTo>
                  <a:pt x="39440" y="9003"/>
                  <a:pt x="38338" y="8131"/>
                  <a:pt x="37318" y="7248"/>
                </a:cubicBezTo>
                <a:cubicBezTo>
                  <a:pt x="35880" y="6003"/>
                  <a:pt x="34592" y="4590"/>
                  <a:pt x="33191" y="3300"/>
                </a:cubicBezTo>
                <a:cubicBezTo>
                  <a:pt x="31031" y="1313"/>
                  <a:pt x="28552" y="26"/>
                  <a:pt x="255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2"/>
        </a:solidFill>
      </p:bgPr>
    </p:bg>
    <p:spTree>
      <p:nvGrpSpPr>
        <p:cNvPr id="36" name="Shape 36"/>
        <p:cNvGrpSpPr/>
        <p:nvPr/>
      </p:nvGrpSpPr>
      <p:grpSpPr>
        <a:xfrm>
          <a:off x="0" y="0"/>
          <a:ext cx="0" cy="0"/>
          <a:chOff x="0" y="0"/>
          <a:chExt cx="0" cy="0"/>
        </a:xfrm>
      </p:grpSpPr>
      <p:sp>
        <p:nvSpPr>
          <p:cNvPr id="37" name="Google Shape;37;p4"/>
          <p:cNvSpPr txBox="1"/>
          <p:nvPr>
            <p:ph type="title"/>
          </p:nvPr>
        </p:nvSpPr>
        <p:spPr>
          <a:xfrm>
            <a:off x="715100" y="661268"/>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3500"/>
              <a:buNone/>
              <a:defRPr>
                <a:solidFill>
                  <a:schemeClr val="accent1"/>
                </a:solidFill>
              </a:defRPr>
            </a:lvl1pPr>
            <a:lvl2pPr lvl="1" rtl="0">
              <a:spcBef>
                <a:spcPts val="0"/>
              </a:spcBef>
              <a:spcAft>
                <a:spcPts val="0"/>
              </a:spcAft>
              <a:buClr>
                <a:schemeClr val="accent1"/>
              </a:buClr>
              <a:buSzPts val="3500"/>
              <a:buNone/>
              <a:defRPr>
                <a:solidFill>
                  <a:schemeClr val="accent1"/>
                </a:solidFill>
              </a:defRPr>
            </a:lvl2pPr>
            <a:lvl3pPr lvl="2" rtl="0">
              <a:spcBef>
                <a:spcPts val="0"/>
              </a:spcBef>
              <a:spcAft>
                <a:spcPts val="0"/>
              </a:spcAft>
              <a:buClr>
                <a:schemeClr val="accent1"/>
              </a:buClr>
              <a:buSzPts val="3500"/>
              <a:buNone/>
              <a:defRPr>
                <a:solidFill>
                  <a:schemeClr val="accent1"/>
                </a:solidFill>
              </a:defRPr>
            </a:lvl3pPr>
            <a:lvl4pPr lvl="3" rtl="0">
              <a:spcBef>
                <a:spcPts val="0"/>
              </a:spcBef>
              <a:spcAft>
                <a:spcPts val="0"/>
              </a:spcAft>
              <a:buClr>
                <a:schemeClr val="accent1"/>
              </a:buClr>
              <a:buSzPts val="3500"/>
              <a:buNone/>
              <a:defRPr>
                <a:solidFill>
                  <a:schemeClr val="accent1"/>
                </a:solidFill>
              </a:defRPr>
            </a:lvl4pPr>
            <a:lvl5pPr lvl="4" rtl="0">
              <a:spcBef>
                <a:spcPts val="0"/>
              </a:spcBef>
              <a:spcAft>
                <a:spcPts val="0"/>
              </a:spcAft>
              <a:buClr>
                <a:schemeClr val="accent1"/>
              </a:buClr>
              <a:buSzPts val="3500"/>
              <a:buNone/>
              <a:defRPr>
                <a:solidFill>
                  <a:schemeClr val="accent1"/>
                </a:solidFill>
              </a:defRPr>
            </a:lvl5pPr>
            <a:lvl6pPr lvl="5" rtl="0">
              <a:spcBef>
                <a:spcPts val="0"/>
              </a:spcBef>
              <a:spcAft>
                <a:spcPts val="0"/>
              </a:spcAft>
              <a:buClr>
                <a:schemeClr val="accent1"/>
              </a:buClr>
              <a:buSzPts val="3500"/>
              <a:buNone/>
              <a:defRPr>
                <a:solidFill>
                  <a:schemeClr val="accent1"/>
                </a:solidFill>
              </a:defRPr>
            </a:lvl6pPr>
            <a:lvl7pPr lvl="6" rtl="0">
              <a:spcBef>
                <a:spcPts val="0"/>
              </a:spcBef>
              <a:spcAft>
                <a:spcPts val="0"/>
              </a:spcAft>
              <a:buClr>
                <a:schemeClr val="accent1"/>
              </a:buClr>
              <a:buSzPts val="3500"/>
              <a:buNone/>
              <a:defRPr>
                <a:solidFill>
                  <a:schemeClr val="accent1"/>
                </a:solidFill>
              </a:defRPr>
            </a:lvl7pPr>
            <a:lvl8pPr lvl="7" rtl="0">
              <a:spcBef>
                <a:spcPts val="0"/>
              </a:spcBef>
              <a:spcAft>
                <a:spcPts val="0"/>
              </a:spcAft>
              <a:buClr>
                <a:schemeClr val="accent1"/>
              </a:buClr>
              <a:buSzPts val="3500"/>
              <a:buNone/>
              <a:defRPr>
                <a:solidFill>
                  <a:schemeClr val="accent1"/>
                </a:solidFill>
              </a:defRPr>
            </a:lvl8pPr>
            <a:lvl9pPr lvl="8" rtl="0">
              <a:spcBef>
                <a:spcPts val="0"/>
              </a:spcBef>
              <a:spcAft>
                <a:spcPts val="0"/>
              </a:spcAft>
              <a:buClr>
                <a:schemeClr val="accent1"/>
              </a:buClr>
              <a:buSzPts val="3500"/>
              <a:buNone/>
              <a:defRPr>
                <a:solidFill>
                  <a:schemeClr val="accent1"/>
                </a:solidFill>
              </a:defRPr>
            </a:lvl9pPr>
          </a:lstStyle>
          <a:p/>
        </p:txBody>
      </p:sp>
      <p:sp>
        <p:nvSpPr>
          <p:cNvPr id="38" name="Google Shape;38;p4"/>
          <p:cNvSpPr txBox="1"/>
          <p:nvPr>
            <p:ph idx="1" type="body"/>
          </p:nvPr>
        </p:nvSpPr>
        <p:spPr>
          <a:xfrm>
            <a:off x="1134500" y="1532725"/>
            <a:ext cx="6897300" cy="5427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100">
                <a:solidFill>
                  <a:srgbClr val="000000"/>
                </a:solidFill>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39" name="Google Shape;39;p4"/>
          <p:cNvSpPr/>
          <p:nvPr/>
        </p:nvSpPr>
        <p:spPr>
          <a:xfrm flipH="1" rot="6728002">
            <a:off x="7145674" y="-968454"/>
            <a:ext cx="3970372" cy="4660243"/>
          </a:xfrm>
          <a:custGeom>
            <a:rect b="b" l="l" r="r" t="t"/>
            <a:pathLst>
              <a:path extrusionOk="0" h="22880" w="19493">
                <a:moveTo>
                  <a:pt x="6576" y="0"/>
                </a:moveTo>
                <a:cubicBezTo>
                  <a:pt x="4996" y="0"/>
                  <a:pt x="3520" y="500"/>
                  <a:pt x="2305" y="1733"/>
                </a:cubicBezTo>
                <a:cubicBezTo>
                  <a:pt x="847" y="3213"/>
                  <a:pt x="139" y="5028"/>
                  <a:pt x="84" y="7093"/>
                </a:cubicBezTo>
                <a:cubicBezTo>
                  <a:pt x="1" y="10336"/>
                  <a:pt x="1759" y="12697"/>
                  <a:pt x="4882" y="13571"/>
                </a:cubicBezTo>
                <a:cubicBezTo>
                  <a:pt x="5441" y="13727"/>
                  <a:pt x="5997" y="13905"/>
                  <a:pt x="6567" y="14008"/>
                </a:cubicBezTo>
                <a:cubicBezTo>
                  <a:pt x="7544" y="14184"/>
                  <a:pt x="8244" y="14729"/>
                  <a:pt x="8771" y="15533"/>
                </a:cubicBezTo>
                <a:cubicBezTo>
                  <a:pt x="9002" y="15883"/>
                  <a:pt x="9239" y="16234"/>
                  <a:pt x="9419" y="16612"/>
                </a:cubicBezTo>
                <a:cubicBezTo>
                  <a:pt x="9969" y="17767"/>
                  <a:pt x="10433" y="18969"/>
                  <a:pt x="11048" y="20088"/>
                </a:cubicBezTo>
                <a:cubicBezTo>
                  <a:pt x="11465" y="20847"/>
                  <a:pt x="12001" y="21585"/>
                  <a:pt x="12632" y="22172"/>
                </a:cubicBezTo>
                <a:cubicBezTo>
                  <a:pt x="13141" y="22646"/>
                  <a:pt x="13792" y="22880"/>
                  <a:pt x="14446" y="22880"/>
                </a:cubicBezTo>
                <a:cubicBezTo>
                  <a:pt x="15115" y="22880"/>
                  <a:pt x="15786" y="22635"/>
                  <a:pt x="16309" y="22152"/>
                </a:cubicBezTo>
                <a:cubicBezTo>
                  <a:pt x="16855" y="21647"/>
                  <a:pt x="17318" y="21011"/>
                  <a:pt x="17690" y="20361"/>
                </a:cubicBezTo>
                <a:cubicBezTo>
                  <a:pt x="18879" y="18279"/>
                  <a:pt x="19319" y="15990"/>
                  <a:pt x="19492" y="13613"/>
                </a:cubicBezTo>
                <a:cubicBezTo>
                  <a:pt x="19396" y="12557"/>
                  <a:pt x="19372" y="11490"/>
                  <a:pt x="19193" y="10449"/>
                </a:cubicBezTo>
                <a:cubicBezTo>
                  <a:pt x="18549" y="6695"/>
                  <a:pt x="16727" y="3728"/>
                  <a:pt x="13323" y="1836"/>
                </a:cubicBezTo>
                <a:cubicBezTo>
                  <a:pt x="11614" y="887"/>
                  <a:pt x="9749" y="394"/>
                  <a:pt x="7856" y="102"/>
                </a:cubicBezTo>
                <a:cubicBezTo>
                  <a:pt x="7424" y="36"/>
                  <a:pt x="6996" y="0"/>
                  <a:pt x="65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flipH="1">
            <a:off x="7885258" y="1878500"/>
            <a:ext cx="2834787" cy="4323922"/>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400795" y="2718925"/>
            <a:ext cx="500100" cy="601075"/>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flipH="1">
            <a:off x="8811745" y="3118575"/>
            <a:ext cx="139875" cy="129400"/>
          </a:xfrm>
          <a:custGeom>
            <a:rect b="b" l="l" r="r" t="t"/>
            <a:pathLst>
              <a:path extrusionOk="0" h="5176" w="5595">
                <a:moveTo>
                  <a:pt x="2492" y="0"/>
                </a:moveTo>
                <a:cubicBezTo>
                  <a:pt x="1069" y="0"/>
                  <a:pt x="41" y="869"/>
                  <a:pt x="21" y="2092"/>
                </a:cubicBezTo>
                <a:cubicBezTo>
                  <a:pt x="0" y="3310"/>
                  <a:pt x="956" y="4652"/>
                  <a:pt x="2117" y="5041"/>
                </a:cubicBezTo>
                <a:cubicBezTo>
                  <a:pt x="2393" y="5133"/>
                  <a:pt x="2671" y="5176"/>
                  <a:pt x="2941" y="5176"/>
                </a:cubicBezTo>
                <a:cubicBezTo>
                  <a:pt x="4366" y="5176"/>
                  <a:pt x="5594" y="3988"/>
                  <a:pt x="5396" y="2548"/>
                </a:cubicBezTo>
                <a:cubicBezTo>
                  <a:pt x="5218" y="1258"/>
                  <a:pt x="3807" y="9"/>
                  <a:pt x="2516" y="0"/>
                </a:cubicBezTo>
                <a:cubicBezTo>
                  <a:pt x="2508" y="0"/>
                  <a:pt x="2500" y="0"/>
                  <a:pt x="24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rot="4265014">
            <a:off x="-1032045" y="-726456"/>
            <a:ext cx="2488835" cy="3466175"/>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rot="-4005107">
            <a:off x="1819521" y="-577476"/>
            <a:ext cx="1229389" cy="1205701"/>
          </a:xfrm>
          <a:custGeom>
            <a:rect b="b" l="l" r="r" t="t"/>
            <a:pathLst>
              <a:path extrusionOk="0" h="12674" w="12923">
                <a:moveTo>
                  <a:pt x="5527" y="1"/>
                </a:moveTo>
                <a:cubicBezTo>
                  <a:pt x="2347" y="1"/>
                  <a:pt x="0" y="2252"/>
                  <a:pt x="76" y="5343"/>
                </a:cubicBezTo>
                <a:cubicBezTo>
                  <a:pt x="169" y="9218"/>
                  <a:pt x="3615" y="12615"/>
                  <a:pt x="7511" y="12673"/>
                </a:cubicBezTo>
                <a:cubicBezTo>
                  <a:pt x="7543" y="12673"/>
                  <a:pt x="7574" y="12673"/>
                  <a:pt x="7606" y="12673"/>
                </a:cubicBezTo>
                <a:cubicBezTo>
                  <a:pt x="10696" y="12673"/>
                  <a:pt x="12922" y="10429"/>
                  <a:pt x="12893" y="7327"/>
                </a:cubicBezTo>
                <a:cubicBezTo>
                  <a:pt x="12860" y="3732"/>
                  <a:pt x="9666" y="309"/>
                  <a:pt x="6079" y="23"/>
                </a:cubicBezTo>
                <a:cubicBezTo>
                  <a:pt x="5892" y="8"/>
                  <a:pt x="5708" y="1"/>
                  <a:pt x="55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rot="2956690">
            <a:off x="-1125761" y="3821707"/>
            <a:ext cx="2429406" cy="1995742"/>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458550" y="3118575"/>
            <a:ext cx="1593041" cy="2718100"/>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2"/>
        </a:solidFill>
      </p:bgPr>
    </p:bg>
    <p:spTree>
      <p:nvGrpSpPr>
        <p:cNvPr id="47" name="Shape 47"/>
        <p:cNvGrpSpPr/>
        <p:nvPr/>
      </p:nvGrpSpPr>
      <p:grpSpPr>
        <a:xfrm>
          <a:off x="0" y="0"/>
          <a:ext cx="0" cy="0"/>
          <a:chOff x="0" y="0"/>
          <a:chExt cx="0" cy="0"/>
        </a:xfrm>
      </p:grpSpPr>
      <p:sp>
        <p:nvSpPr>
          <p:cNvPr id="48" name="Google Shape;48;p5"/>
          <p:cNvSpPr/>
          <p:nvPr/>
        </p:nvSpPr>
        <p:spPr>
          <a:xfrm rot="-4500033">
            <a:off x="2369295" y="1418913"/>
            <a:ext cx="5597920" cy="8538687"/>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861425" y="4090050"/>
            <a:ext cx="1459977" cy="1199362"/>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5"/>
          <p:cNvGrpSpPr/>
          <p:nvPr/>
        </p:nvGrpSpPr>
        <p:grpSpPr>
          <a:xfrm flipH="1" rot="-3836077">
            <a:off x="7964104" y="-464216"/>
            <a:ext cx="1495786" cy="2079416"/>
            <a:chOff x="7746525" y="-36800"/>
            <a:chExt cx="1495775" cy="2079400"/>
          </a:xfrm>
        </p:grpSpPr>
        <p:sp>
          <p:nvSpPr>
            <p:cNvPr id="51" name="Google Shape;51;p5"/>
            <p:cNvSpPr/>
            <p:nvPr/>
          </p:nvSpPr>
          <p:spPr>
            <a:xfrm>
              <a:off x="8118425" y="-36800"/>
              <a:ext cx="1123875" cy="2079400"/>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7899450" y="101375"/>
              <a:ext cx="1116675" cy="1892750"/>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7746525" y="200275"/>
              <a:ext cx="1024200" cy="1747525"/>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5"/>
          <p:cNvSpPr/>
          <p:nvPr/>
        </p:nvSpPr>
        <p:spPr>
          <a:xfrm rot="6339802">
            <a:off x="164149" y="4487101"/>
            <a:ext cx="1164363" cy="1086101"/>
          </a:xfrm>
          <a:custGeom>
            <a:rect b="b" l="l" r="r" t="t"/>
            <a:pathLst>
              <a:path extrusionOk="0" h="33265" w="35662">
                <a:moveTo>
                  <a:pt x="15780" y="1"/>
                </a:moveTo>
                <a:cubicBezTo>
                  <a:pt x="13946" y="1"/>
                  <a:pt x="12194" y="414"/>
                  <a:pt x="10596" y="1477"/>
                </a:cubicBezTo>
                <a:cubicBezTo>
                  <a:pt x="9569" y="2159"/>
                  <a:pt x="8923" y="3118"/>
                  <a:pt x="8610" y="4313"/>
                </a:cubicBezTo>
                <a:cubicBezTo>
                  <a:pt x="8121" y="6183"/>
                  <a:pt x="8849" y="7703"/>
                  <a:pt x="9895" y="9182"/>
                </a:cubicBezTo>
                <a:cubicBezTo>
                  <a:pt x="11757" y="11813"/>
                  <a:pt x="13576" y="14475"/>
                  <a:pt x="15394" y="17137"/>
                </a:cubicBezTo>
                <a:cubicBezTo>
                  <a:pt x="15693" y="17575"/>
                  <a:pt x="15898" y="18076"/>
                  <a:pt x="16147" y="18549"/>
                </a:cubicBezTo>
                <a:cubicBezTo>
                  <a:pt x="16098" y="18595"/>
                  <a:pt x="16049" y="18642"/>
                  <a:pt x="16000" y="18690"/>
                </a:cubicBezTo>
                <a:cubicBezTo>
                  <a:pt x="15788" y="18593"/>
                  <a:pt x="15560" y="18521"/>
                  <a:pt x="15364" y="18398"/>
                </a:cubicBezTo>
                <a:cubicBezTo>
                  <a:pt x="14332" y="17748"/>
                  <a:pt x="13277" y="17126"/>
                  <a:pt x="12286" y="16418"/>
                </a:cubicBezTo>
                <a:cubicBezTo>
                  <a:pt x="10496" y="15135"/>
                  <a:pt x="8777" y="13748"/>
                  <a:pt x="6961" y="12503"/>
                </a:cubicBezTo>
                <a:cubicBezTo>
                  <a:pt x="6151" y="11946"/>
                  <a:pt x="5213" y="11514"/>
                  <a:pt x="4273" y="11222"/>
                </a:cubicBezTo>
                <a:cubicBezTo>
                  <a:pt x="3941" y="11119"/>
                  <a:pt x="3617" y="11069"/>
                  <a:pt x="3307" y="11069"/>
                </a:cubicBezTo>
                <a:cubicBezTo>
                  <a:pt x="2192" y="11069"/>
                  <a:pt x="1261" y="11718"/>
                  <a:pt x="782" y="12875"/>
                </a:cubicBezTo>
                <a:cubicBezTo>
                  <a:pt x="467" y="13635"/>
                  <a:pt x="309" y="14489"/>
                  <a:pt x="228" y="15315"/>
                </a:cubicBezTo>
                <a:cubicBezTo>
                  <a:pt x="1" y="17619"/>
                  <a:pt x="614" y="19806"/>
                  <a:pt x="1327" y="21964"/>
                </a:cubicBezTo>
                <a:cubicBezTo>
                  <a:pt x="3023" y="27093"/>
                  <a:pt x="6408" y="30524"/>
                  <a:pt x="11580" y="32185"/>
                </a:cubicBezTo>
                <a:cubicBezTo>
                  <a:pt x="13841" y="32911"/>
                  <a:pt x="16099" y="33265"/>
                  <a:pt x="18351" y="33265"/>
                </a:cubicBezTo>
                <a:cubicBezTo>
                  <a:pt x="20766" y="33265"/>
                  <a:pt x="23175" y="32859"/>
                  <a:pt x="25577" y="32072"/>
                </a:cubicBezTo>
                <a:cubicBezTo>
                  <a:pt x="28167" y="31222"/>
                  <a:pt x="30377" y="29735"/>
                  <a:pt x="32028" y="27550"/>
                </a:cubicBezTo>
                <a:cubicBezTo>
                  <a:pt x="34771" y="23916"/>
                  <a:pt x="35661" y="19790"/>
                  <a:pt x="34925" y="15337"/>
                </a:cubicBezTo>
                <a:cubicBezTo>
                  <a:pt x="34258" y="11303"/>
                  <a:pt x="32170" y="8008"/>
                  <a:pt x="29178" y="5311"/>
                </a:cubicBezTo>
                <a:cubicBezTo>
                  <a:pt x="25724" y="2196"/>
                  <a:pt x="21617" y="473"/>
                  <a:pt x="16980" y="56"/>
                </a:cubicBezTo>
                <a:cubicBezTo>
                  <a:pt x="16577" y="20"/>
                  <a:pt x="16177" y="1"/>
                  <a:pt x="157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rot="-5400000">
            <a:off x="-841642" y="4347577"/>
            <a:ext cx="1914910" cy="1112444"/>
          </a:xfrm>
          <a:custGeom>
            <a:rect b="b" l="l" r="r" t="t"/>
            <a:pathLst>
              <a:path extrusionOk="0" h="31671" w="54517">
                <a:moveTo>
                  <a:pt x="54436" y="0"/>
                </a:moveTo>
                <a:cubicBezTo>
                  <a:pt x="54425" y="0"/>
                  <a:pt x="54413" y="4"/>
                  <a:pt x="54401" y="14"/>
                </a:cubicBezTo>
                <a:cubicBezTo>
                  <a:pt x="50785" y="2986"/>
                  <a:pt x="47341" y="6168"/>
                  <a:pt x="44095" y="9542"/>
                </a:cubicBezTo>
                <a:cubicBezTo>
                  <a:pt x="42471" y="11228"/>
                  <a:pt x="40898" y="12962"/>
                  <a:pt x="39376" y="14740"/>
                </a:cubicBezTo>
                <a:cubicBezTo>
                  <a:pt x="37906" y="16459"/>
                  <a:pt x="36521" y="18245"/>
                  <a:pt x="35091" y="19997"/>
                </a:cubicBezTo>
                <a:cubicBezTo>
                  <a:pt x="33708" y="21694"/>
                  <a:pt x="32217" y="23347"/>
                  <a:pt x="30372" y="24554"/>
                </a:cubicBezTo>
                <a:cubicBezTo>
                  <a:pt x="28589" y="25723"/>
                  <a:pt x="26544" y="26405"/>
                  <a:pt x="24455" y="26772"/>
                </a:cubicBezTo>
                <a:cubicBezTo>
                  <a:pt x="22244" y="27162"/>
                  <a:pt x="20013" y="27218"/>
                  <a:pt x="17779" y="27218"/>
                </a:cubicBezTo>
                <a:cubicBezTo>
                  <a:pt x="16871" y="27218"/>
                  <a:pt x="15963" y="27209"/>
                  <a:pt x="15055" y="27209"/>
                </a:cubicBezTo>
                <a:cubicBezTo>
                  <a:pt x="13950" y="27209"/>
                  <a:pt x="12845" y="27223"/>
                  <a:pt x="11742" y="27284"/>
                </a:cubicBezTo>
                <a:cubicBezTo>
                  <a:pt x="8014" y="27491"/>
                  <a:pt x="4056" y="28207"/>
                  <a:pt x="1078" y="30621"/>
                </a:cubicBezTo>
                <a:cubicBezTo>
                  <a:pt x="711" y="30918"/>
                  <a:pt x="364" y="31240"/>
                  <a:pt x="37" y="31581"/>
                </a:cubicBezTo>
                <a:cubicBezTo>
                  <a:pt x="1" y="31618"/>
                  <a:pt x="36" y="31671"/>
                  <a:pt x="76" y="31671"/>
                </a:cubicBezTo>
                <a:cubicBezTo>
                  <a:pt x="88" y="31671"/>
                  <a:pt x="100" y="31666"/>
                  <a:pt x="111" y="31655"/>
                </a:cubicBezTo>
                <a:cubicBezTo>
                  <a:pt x="2891" y="28755"/>
                  <a:pt x="6945" y="27762"/>
                  <a:pt x="10821" y="27451"/>
                </a:cubicBezTo>
                <a:cubicBezTo>
                  <a:pt x="12237" y="27338"/>
                  <a:pt x="13656" y="27316"/>
                  <a:pt x="15075" y="27316"/>
                </a:cubicBezTo>
                <a:cubicBezTo>
                  <a:pt x="15955" y="27316"/>
                  <a:pt x="16835" y="27324"/>
                  <a:pt x="17714" y="27324"/>
                </a:cubicBezTo>
                <a:cubicBezTo>
                  <a:pt x="19598" y="27324"/>
                  <a:pt x="21481" y="27286"/>
                  <a:pt x="23355" y="27045"/>
                </a:cubicBezTo>
                <a:cubicBezTo>
                  <a:pt x="25397" y="26781"/>
                  <a:pt x="27422" y="26275"/>
                  <a:pt x="29258" y="25326"/>
                </a:cubicBezTo>
                <a:cubicBezTo>
                  <a:pt x="31152" y="24346"/>
                  <a:pt x="32725" y="22897"/>
                  <a:pt x="34124" y="21305"/>
                </a:cubicBezTo>
                <a:cubicBezTo>
                  <a:pt x="35601" y="19624"/>
                  <a:pt x="36935" y="17820"/>
                  <a:pt x="38366" y="16100"/>
                </a:cubicBezTo>
                <a:cubicBezTo>
                  <a:pt x="39862" y="14300"/>
                  <a:pt x="41412" y="12545"/>
                  <a:pt x="43012" y="10836"/>
                </a:cubicBezTo>
                <a:cubicBezTo>
                  <a:pt x="46198" y="7429"/>
                  <a:pt x="49584" y="4209"/>
                  <a:pt x="53147" y="1196"/>
                </a:cubicBezTo>
                <a:cubicBezTo>
                  <a:pt x="53587" y="823"/>
                  <a:pt x="54030" y="454"/>
                  <a:pt x="54476" y="88"/>
                </a:cubicBezTo>
                <a:cubicBezTo>
                  <a:pt x="54516" y="54"/>
                  <a:pt x="54479" y="0"/>
                  <a:pt x="54436" y="0"/>
                </a:cubicBezTo>
                <a:close/>
              </a:path>
            </a:pathLst>
          </a:custGeom>
          <a:solidFill>
            <a:schemeClr val="l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txBox="1"/>
          <p:nvPr>
            <p:ph idx="1" type="subTitle"/>
          </p:nvPr>
        </p:nvSpPr>
        <p:spPr>
          <a:xfrm>
            <a:off x="1268013" y="2669250"/>
            <a:ext cx="2907600" cy="4926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Fredoka One"/>
              <a:buNone/>
              <a:defRPr sz="2000">
                <a:solidFill>
                  <a:schemeClr val="lt1"/>
                </a:solidFill>
                <a:latin typeface="Fredoka One"/>
                <a:ea typeface="Fredoka One"/>
                <a:cs typeface="Fredoka One"/>
                <a:sym typeface="Fredoka One"/>
              </a:defRPr>
            </a:lvl1pPr>
            <a:lvl2pPr lvl="1"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2pPr>
            <a:lvl3pPr lvl="2"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3pPr>
            <a:lvl4pPr lvl="3"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4pPr>
            <a:lvl5pPr lvl="4"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5pPr>
            <a:lvl6pPr lvl="5"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6pPr>
            <a:lvl7pPr lvl="6"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7pPr>
            <a:lvl8pPr lvl="7"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8pPr>
            <a:lvl9pPr lvl="8"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9pPr>
          </a:lstStyle>
          <a:p/>
        </p:txBody>
      </p:sp>
      <p:sp>
        <p:nvSpPr>
          <p:cNvPr id="57" name="Google Shape;57;p5"/>
          <p:cNvSpPr txBox="1"/>
          <p:nvPr>
            <p:ph idx="2" type="subTitle"/>
          </p:nvPr>
        </p:nvSpPr>
        <p:spPr>
          <a:xfrm>
            <a:off x="4945638" y="2696250"/>
            <a:ext cx="2907600" cy="492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Fredoka One"/>
              <a:buNone/>
              <a:defRPr sz="2000">
                <a:solidFill>
                  <a:schemeClr val="lt1"/>
                </a:solidFill>
                <a:latin typeface="Fredoka One"/>
                <a:ea typeface="Fredoka One"/>
                <a:cs typeface="Fredoka One"/>
                <a:sym typeface="Fredoka One"/>
              </a:defRPr>
            </a:lvl1pPr>
            <a:lvl2pPr lvl="1"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2pPr>
            <a:lvl3pPr lvl="2"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3pPr>
            <a:lvl4pPr lvl="3"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4pPr>
            <a:lvl5pPr lvl="4"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5pPr>
            <a:lvl6pPr lvl="5"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6pPr>
            <a:lvl7pPr lvl="6"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7pPr>
            <a:lvl8pPr lvl="7"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8pPr>
            <a:lvl9pPr lvl="8" rtl="0" algn="ctr">
              <a:lnSpc>
                <a:spcPct val="100000"/>
              </a:lnSpc>
              <a:spcBef>
                <a:spcPts val="0"/>
              </a:spcBef>
              <a:spcAft>
                <a:spcPts val="0"/>
              </a:spcAft>
              <a:buClr>
                <a:schemeClr val="accent1"/>
              </a:buClr>
              <a:buSzPts val="2400"/>
              <a:buFont typeface="Fredoka One"/>
              <a:buNone/>
              <a:defRPr sz="2400">
                <a:solidFill>
                  <a:schemeClr val="accent1"/>
                </a:solidFill>
                <a:latin typeface="Fredoka One"/>
                <a:ea typeface="Fredoka One"/>
                <a:cs typeface="Fredoka One"/>
                <a:sym typeface="Fredoka One"/>
              </a:defRPr>
            </a:lvl9pPr>
          </a:lstStyle>
          <a:p/>
        </p:txBody>
      </p:sp>
      <p:sp>
        <p:nvSpPr>
          <p:cNvPr id="58" name="Google Shape;58;p5"/>
          <p:cNvSpPr txBox="1"/>
          <p:nvPr>
            <p:ph idx="3" type="subTitle"/>
          </p:nvPr>
        </p:nvSpPr>
        <p:spPr>
          <a:xfrm>
            <a:off x="1407225" y="3548725"/>
            <a:ext cx="2629200" cy="62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 name="Google Shape;59;p5"/>
          <p:cNvSpPr txBox="1"/>
          <p:nvPr>
            <p:ph idx="4" type="subTitle"/>
          </p:nvPr>
        </p:nvSpPr>
        <p:spPr>
          <a:xfrm>
            <a:off x="5081075" y="3548725"/>
            <a:ext cx="2629200" cy="62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 name="Google Shape;60;p5"/>
          <p:cNvSpPr txBox="1"/>
          <p:nvPr>
            <p:ph type="title"/>
          </p:nvPr>
        </p:nvSpPr>
        <p:spPr>
          <a:xfrm>
            <a:off x="715100" y="672200"/>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2"/>
        </a:solidFill>
      </p:bgPr>
    </p:bg>
    <p:spTree>
      <p:nvGrpSpPr>
        <p:cNvPr id="61" name="Shape 61"/>
        <p:cNvGrpSpPr/>
        <p:nvPr/>
      </p:nvGrpSpPr>
      <p:grpSpPr>
        <a:xfrm>
          <a:off x="0" y="0"/>
          <a:ext cx="0" cy="0"/>
          <a:chOff x="0" y="0"/>
          <a:chExt cx="0" cy="0"/>
        </a:xfrm>
      </p:grpSpPr>
      <p:sp>
        <p:nvSpPr>
          <p:cNvPr id="62" name="Google Shape;62;p6"/>
          <p:cNvSpPr/>
          <p:nvPr/>
        </p:nvSpPr>
        <p:spPr>
          <a:xfrm>
            <a:off x="-364475" y="3868200"/>
            <a:ext cx="1414392" cy="1969810"/>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flipH="1" rot="-3960024">
            <a:off x="6813867" y="-1717688"/>
            <a:ext cx="3305813" cy="4603973"/>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rot="-5193584">
            <a:off x="7734442" y="853089"/>
            <a:ext cx="2243438" cy="2092647"/>
          </a:xfrm>
          <a:custGeom>
            <a:rect b="b" l="l" r="r" t="t"/>
            <a:pathLst>
              <a:path extrusionOk="0" h="33265" w="35662">
                <a:moveTo>
                  <a:pt x="15780" y="1"/>
                </a:moveTo>
                <a:cubicBezTo>
                  <a:pt x="13946" y="1"/>
                  <a:pt x="12194" y="414"/>
                  <a:pt x="10596" y="1477"/>
                </a:cubicBezTo>
                <a:cubicBezTo>
                  <a:pt x="9569" y="2159"/>
                  <a:pt x="8923" y="3118"/>
                  <a:pt x="8610" y="4313"/>
                </a:cubicBezTo>
                <a:cubicBezTo>
                  <a:pt x="8121" y="6183"/>
                  <a:pt x="8849" y="7703"/>
                  <a:pt x="9895" y="9182"/>
                </a:cubicBezTo>
                <a:cubicBezTo>
                  <a:pt x="11757" y="11813"/>
                  <a:pt x="13576" y="14475"/>
                  <a:pt x="15394" y="17137"/>
                </a:cubicBezTo>
                <a:cubicBezTo>
                  <a:pt x="15693" y="17575"/>
                  <a:pt x="15898" y="18076"/>
                  <a:pt x="16147" y="18549"/>
                </a:cubicBezTo>
                <a:cubicBezTo>
                  <a:pt x="16098" y="18595"/>
                  <a:pt x="16049" y="18642"/>
                  <a:pt x="16000" y="18690"/>
                </a:cubicBezTo>
                <a:cubicBezTo>
                  <a:pt x="15788" y="18593"/>
                  <a:pt x="15560" y="18521"/>
                  <a:pt x="15364" y="18398"/>
                </a:cubicBezTo>
                <a:cubicBezTo>
                  <a:pt x="14332" y="17748"/>
                  <a:pt x="13277" y="17126"/>
                  <a:pt x="12286" y="16418"/>
                </a:cubicBezTo>
                <a:cubicBezTo>
                  <a:pt x="10496" y="15135"/>
                  <a:pt x="8777" y="13748"/>
                  <a:pt x="6961" y="12503"/>
                </a:cubicBezTo>
                <a:cubicBezTo>
                  <a:pt x="6151" y="11946"/>
                  <a:pt x="5213" y="11514"/>
                  <a:pt x="4273" y="11222"/>
                </a:cubicBezTo>
                <a:cubicBezTo>
                  <a:pt x="3941" y="11119"/>
                  <a:pt x="3617" y="11069"/>
                  <a:pt x="3307" y="11069"/>
                </a:cubicBezTo>
                <a:cubicBezTo>
                  <a:pt x="2192" y="11069"/>
                  <a:pt x="1261" y="11718"/>
                  <a:pt x="782" y="12875"/>
                </a:cubicBezTo>
                <a:cubicBezTo>
                  <a:pt x="467" y="13635"/>
                  <a:pt x="309" y="14489"/>
                  <a:pt x="228" y="15315"/>
                </a:cubicBezTo>
                <a:cubicBezTo>
                  <a:pt x="1" y="17619"/>
                  <a:pt x="614" y="19806"/>
                  <a:pt x="1327" y="21964"/>
                </a:cubicBezTo>
                <a:cubicBezTo>
                  <a:pt x="3023" y="27093"/>
                  <a:pt x="6408" y="30524"/>
                  <a:pt x="11580" y="32185"/>
                </a:cubicBezTo>
                <a:cubicBezTo>
                  <a:pt x="13841" y="32911"/>
                  <a:pt x="16099" y="33265"/>
                  <a:pt x="18351" y="33265"/>
                </a:cubicBezTo>
                <a:cubicBezTo>
                  <a:pt x="20766" y="33265"/>
                  <a:pt x="23175" y="32859"/>
                  <a:pt x="25577" y="32072"/>
                </a:cubicBezTo>
                <a:cubicBezTo>
                  <a:pt x="28167" y="31222"/>
                  <a:pt x="30377" y="29735"/>
                  <a:pt x="32028" y="27550"/>
                </a:cubicBezTo>
                <a:cubicBezTo>
                  <a:pt x="34771" y="23916"/>
                  <a:pt x="35661" y="19790"/>
                  <a:pt x="34925" y="15337"/>
                </a:cubicBezTo>
                <a:cubicBezTo>
                  <a:pt x="34258" y="11303"/>
                  <a:pt x="32170" y="8008"/>
                  <a:pt x="29178" y="5311"/>
                </a:cubicBezTo>
                <a:cubicBezTo>
                  <a:pt x="25724" y="2196"/>
                  <a:pt x="21617" y="473"/>
                  <a:pt x="16980" y="56"/>
                </a:cubicBezTo>
                <a:cubicBezTo>
                  <a:pt x="16577" y="20"/>
                  <a:pt x="16177" y="1"/>
                  <a:pt x="157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rot="10648295">
            <a:off x="-188374" y="4016797"/>
            <a:ext cx="1210562" cy="1284269"/>
          </a:xfrm>
          <a:custGeom>
            <a:rect b="b" l="l" r="r" t="t"/>
            <a:pathLst>
              <a:path extrusionOk="0" h="40110" w="37808">
                <a:moveTo>
                  <a:pt x="5462" y="1"/>
                </a:moveTo>
                <a:cubicBezTo>
                  <a:pt x="5238" y="1"/>
                  <a:pt x="4996" y="67"/>
                  <a:pt x="4754" y="209"/>
                </a:cubicBezTo>
                <a:cubicBezTo>
                  <a:pt x="2151" y="1730"/>
                  <a:pt x="0" y="5059"/>
                  <a:pt x="351" y="8279"/>
                </a:cubicBezTo>
                <a:cubicBezTo>
                  <a:pt x="433" y="9039"/>
                  <a:pt x="747" y="9854"/>
                  <a:pt x="1191" y="10476"/>
                </a:cubicBezTo>
                <a:cubicBezTo>
                  <a:pt x="1894" y="11460"/>
                  <a:pt x="2929" y="11824"/>
                  <a:pt x="4048" y="11824"/>
                </a:cubicBezTo>
                <a:cubicBezTo>
                  <a:pt x="4274" y="11824"/>
                  <a:pt x="4505" y="11809"/>
                  <a:pt x="4736" y="11781"/>
                </a:cubicBezTo>
                <a:cubicBezTo>
                  <a:pt x="5604" y="11676"/>
                  <a:pt x="6441" y="11351"/>
                  <a:pt x="7303" y="11173"/>
                </a:cubicBezTo>
                <a:cubicBezTo>
                  <a:pt x="8141" y="10999"/>
                  <a:pt x="8995" y="10751"/>
                  <a:pt x="9838" y="10751"/>
                </a:cubicBezTo>
                <a:cubicBezTo>
                  <a:pt x="9875" y="10751"/>
                  <a:pt x="9913" y="10751"/>
                  <a:pt x="9950" y="10752"/>
                </a:cubicBezTo>
                <a:cubicBezTo>
                  <a:pt x="11587" y="10799"/>
                  <a:pt x="12225" y="11824"/>
                  <a:pt x="11483" y="13269"/>
                </a:cubicBezTo>
                <a:cubicBezTo>
                  <a:pt x="10903" y="14394"/>
                  <a:pt x="10117" y="15428"/>
                  <a:pt x="9330" y="16430"/>
                </a:cubicBezTo>
                <a:cubicBezTo>
                  <a:pt x="8314" y="17723"/>
                  <a:pt x="7231" y="18960"/>
                  <a:pt x="6563" y="20486"/>
                </a:cubicBezTo>
                <a:cubicBezTo>
                  <a:pt x="5832" y="22157"/>
                  <a:pt x="5633" y="23842"/>
                  <a:pt x="6472" y="25535"/>
                </a:cubicBezTo>
                <a:cubicBezTo>
                  <a:pt x="7019" y="26639"/>
                  <a:pt x="7949" y="27236"/>
                  <a:pt x="9092" y="27236"/>
                </a:cubicBezTo>
                <a:cubicBezTo>
                  <a:pt x="9287" y="27236"/>
                  <a:pt x="9488" y="27219"/>
                  <a:pt x="9695" y="27184"/>
                </a:cubicBezTo>
                <a:cubicBezTo>
                  <a:pt x="10164" y="27104"/>
                  <a:pt x="10650" y="26984"/>
                  <a:pt x="11065" y="26762"/>
                </a:cubicBezTo>
                <a:cubicBezTo>
                  <a:pt x="11963" y="26282"/>
                  <a:pt x="12812" y="25712"/>
                  <a:pt x="13695" y="25204"/>
                </a:cubicBezTo>
                <a:cubicBezTo>
                  <a:pt x="14783" y="24575"/>
                  <a:pt x="15853" y="23908"/>
                  <a:pt x="16989" y="23380"/>
                </a:cubicBezTo>
                <a:cubicBezTo>
                  <a:pt x="17269" y="23250"/>
                  <a:pt x="17573" y="23175"/>
                  <a:pt x="17874" y="23175"/>
                </a:cubicBezTo>
                <a:cubicBezTo>
                  <a:pt x="18284" y="23175"/>
                  <a:pt x="18690" y="23314"/>
                  <a:pt x="19024" y="23640"/>
                </a:cubicBezTo>
                <a:cubicBezTo>
                  <a:pt x="19621" y="24223"/>
                  <a:pt x="19450" y="24967"/>
                  <a:pt x="19243" y="25677"/>
                </a:cubicBezTo>
                <a:cubicBezTo>
                  <a:pt x="19200" y="25831"/>
                  <a:pt x="19153" y="25988"/>
                  <a:pt x="19077" y="26127"/>
                </a:cubicBezTo>
                <a:cubicBezTo>
                  <a:pt x="18546" y="27090"/>
                  <a:pt x="17979" y="28035"/>
                  <a:pt x="17478" y="29013"/>
                </a:cubicBezTo>
                <a:cubicBezTo>
                  <a:pt x="16796" y="30346"/>
                  <a:pt x="16031" y="31657"/>
                  <a:pt x="15546" y="33061"/>
                </a:cubicBezTo>
                <a:cubicBezTo>
                  <a:pt x="14907" y="34912"/>
                  <a:pt x="15016" y="36779"/>
                  <a:pt x="16191" y="38464"/>
                </a:cubicBezTo>
                <a:cubicBezTo>
                  <a:pt x="16950" y="39551"/>
                  <a:pt x="17935" y="40109"/>
                  <a:pt x="18948" y="40109"/>
                </a:cubicBezTo>
                <a:cubicBezTo>
                  <a:pt x="19785" y="40109"/>
                  <a:pt x="20640" y="39728"/>
                  <a:pt x="21400" y="38948"/>
                </a:cubicBezTo>
                <a:cubicBezTo>
                  <a:pt x="21924" y="38411"/>
                  <a:pt x="22321" y="37742"/>
                  <a:pt x="22727" y="37102"/>
                </a:cubicBezTo>
                <a:cubicBezTo>
                  <a:pt x="23555" y="35802"/>
                  <a:pt x="24280" y="34434"/>
                  <a:pt x="25174" y="33186"/>
                </a:cubicBezTo>
                <a:cubicBezTo>
                  <a:pt x="25609" y="32579"/>
                  <a:pt x="25962" y="32282"/>
                  <a:pt x="26309" y="32282"/>
                </a:cubicBezTo>
                <a:cubicBezTo>
                  <a:pt x="26676" y="32282"/>
                  <a:pt x="27036" y="32612"/>
                  <a:pt x="27481" y="33256"/>
                </a:cubicBezTo>
                <a:cubicBezTo>
                  <a:pt x="28006" y="34012"/>
                  <a:pt x="28468" y="34815"/>
                  <a:pt x="29033" y="35539"/>
                </a:cubicBezTo>
                <a:cubicBezTo>
                  <a:pt x="29793" y="36512"/>
                  <a:pt x="30875" y="37030"/>
                  <a:pt x="32023" y="37030"/>
                </a:cubicBezTo>
                <a:cubicBezTo>
                  <a:pt x="32423" y="37030"/>
                  <a:pt x="32830" y="36967"/>
                  <a:pt x="33235" y="36839"/>
                </a:cubicBezTo>
                <a:cubicBezTo>
                  <a:pt x="34789" y="36348"/>
                  <a:pt x="35401" y="35131"/>
                  <a:pt x="35516" y="33632"/>
                </a:cubicBezTo>
                <a:cubicBezTo>
                  <a:pt x="35585" y="32718"/>
                  <a:pt x="35479" y="31791"/>
                  <a:pt x="35509" y="30872"/>
                </a:cubicBezTo>
                <a:cubicBezTo>
                  <a:pt x="35541" y="29817"/>
                  <a:pt x="35587" y="28757"/>
                  <a:pt x="35720" y="27712"/>
                </a:cubicBezTo>
                <a:cubicBezTo>
                  <a:pt x="35799" y="27075"/>
                  <a:pt x="36197" y="26593"/>
                  <a:pt x="36831" y="26319"/>
                </a:cubicBezTo>
                <a:cubicBezTo>
                  <a:pt x="37552" y="26007"/>
                  <a:pt x="37807" y="25475"/>
                  <a:pt x="37574" y="24909"/>
                </a:cubicBezTo>
                <a:cubicBezTo>
                  <a:pt x="37409" y="24510"/>
                  <a:pt x="37051" y="24293"/>
                  <a:pt x="36604" y="24293"/>
                </a:cubicBezTo>
                <a:cubicBezTo>
                  <a:pt x="36410" y="24293"/>
                  <a:pt x="36199" y="24334"/>
                  <a:pt x="35981" y="24418"/>
                </a:cubicBezTo>
                <a:cubicBezTo>
                  <a:pt x="34989" y="24802"/>
                  <a:pt x="34332" y="25529"/>
                  <a:pt x="33922" y="26489"/>
                </a:cubicBezTo>
                <a:cubicBezTo>
                  <a:pt x="33306" y="27936"/>
                  <a:pt x="33349" y="29457"/>
                  <a:pt x="33404" y="30986"/>
                </a:cubicBezTo>
                <a:cubicBezTo>
                  <a:pt x="33436" y="31904"/>
                  <a:pt x="33474" y="32831"/>
                  <a:pt x="33382" y="33742"/>
                </a:cubicBezTo>
                <a:cubicBezTo>
                  <a:pt x="33306" y="34493"/>
                  <a:pt x="32826" y="34951"/>
                  <a:pt x="32189" y="34951"/>
                </a:cubicBezTo>
                <a:cubicBezTo>
                  <a:pt x="32003" y="34951"/>
                  <a:pt x="31804" y="34912"/>
                  <a:pt x="31597" y="34829"/>
                </a:cubicBezTo>
                <a:cubicBezTo>
                  <a:pt x="31114" y="34636"/>
                  <a:pt x="30677" y="34207"/>
                  <a:pt x="30344" y="33787"/>
                </a:cubicBezTo>
                <a:cubicBezTo>
                  <a:pt x="29710" y="32990"/>
                  <a:pt x="29235" y="32064"/>
                  <a:pt x="28572" y="31296"/>
                </a:cubicBezTo>
                <a:cubicBezTo>
                  <a:pt x="27905" y="30525"/>
                  <a:pt x="27149" y="30145"/>
                  <a:pt x="26376" y="30145"/>
                </a:cubicBezTo>
                <a:cubicBezTo>
                  <a:pt x="25666" y="30145"/>
                  <a:pt x="24941" y="30466"/>
                  <a:pt x="24256" y="31101"/>
                </a:cubicBezTo>
                <a:cubicBezTo>
                  <a:pt x="23198" y="32080"/>
                  <a:pt x="22451" y="33286"/>
                  <a:pt x="21748" y="34530"/>
                </a:cubicBezTo>
                <a:cubicBezTo>
                  <a:pt x="21218" y="35469"/>
                  <a:pt x="20735" y="36455"/>
                  <a:pt x="20075" y="37297"/>
                </a:cubicBezTo>
                <a:cubicBezTo>
                  <a:pt x="19701" y="37775"/>
                  <a:pt x="19337" y="38007"/>
                  <a:pt x="18984" y="38007"/>
                </a:cubicBezTo>
                <a:cubicBezTo>
                  <a:pt x="18575" y="38007"/>
                  <a:pt x="18180" y="37695"/>
                  <a:pt x="17801" y="37095"/>
                </a:cubicBezTo>
                <a:cubicBezTo>
                  <a:pt x="17151" y="36067"/>
                  <a:pt x="17199" y="34959"/>
                  <a:pt x="17476" y="33841"/>
                </a:cubicBezTo>
                <a:cubicBezTo>
                  <a:pt x="17852" y="32319"/>
                  <a:pt x="18683" y="31014"/>
                  <a:pt x="19499" y="29705"/>
                </a:cubicBezTo>
                <a:cubicBezTo>
                  <a:pt x="20370" y="28309"/>
                  <a:pt x="21257" y="26920"/>
                  <a:pt x="21477" y="25237"/>
                </a:cubicBezTo>
                <a:cubicBezTo>
                  <a:pt x="21769" y="23010"/>
                  <a:pt x="20359" y="21289"/>
                  <a:pt x="18117" y="21147"/>
                </a:cubicBezTo>
                <a:cubicBezTo>
                  <a:pt x="18005" y="21140"/>
                  <a:pt x="17894" y="21136"/>
                  <a:pt x="17783" y="21136"/>
                </a:cubicBezTo>
                <a:cubicBezTo>
                  <a:pt x="16814" y="21136"/>
                  <a:pt x="15896" y="21407"/>
                  <a:pt x="15059" y="21886"/>
                </a:cubicBezTo>
                <a:cubicBezTo>
                  <a:pt x="13951" y="22523"/>
                  <a:pt x="12913" y="23282"/>
                  <a:pt x="11814" y="23937"/>
                </a:cubicBezTo>
                <a:cubicBezTo>
                  <a:pt x="11098" y="24366"/>
                  <a:pt x="10351" y="24765"/>
                  <a:pt x="9576" y="25069"/>
                </a:cubicBezTo>
                <a:cubicBezTo>
                  <a:pt x="9417" y="25132"/>
                  <a:pt x="9266" y="25162"/>
                  <a:pt x="9126" y="25162"/>
                </a:cubicBezTo>
                <a:cubicBezTo>
                  <a:pt x="8726" y="25162"/>
                  <a:pt x="8421" y="24912"/>
                  <a:pt x="8294" y="24443"/>
                </a:cubicBezTo>
                <a:cubicBezTo>
                  <a:pt x="8127" y="23824"/>
                  <a:pt x="7967" y="23098"/>
                  <a:pt x="8138" y="22516"/>
                </a:cubicBezTo>
                <a:cubicBezTo>
                  <a:pt x="8458" y="21419"/>
                  <a:pt x="9018" y="20393"/>
                  <a:pt x="9270" y="19818"/>
                </a:cubicBezTo>
                <a:cubicBezTo>
                  <a:pt x="10349" y="18514"/>
                  <a:pt x="11081" y="17638"/>
                  <a:pt x="11800" y="16752"/>
                </a:cubicBezTo>
                <a:cubicBezTo>
                  <a:pt x="12719" y="15623"/>
                  <a:pt x="13490" y="14408"/>
                  <a:pt x="13792" y="12959"/>
                </a:cubicBezTo>
                <a:cubicBezTo>
                  <a:pt x="14108" y="11443"/>
                  <a:pt x="13560" y="10177"/>
                  <a:pt x="12266" y="9340"/>
                </a:cubicBezTo>
                <a:cubicBezTo>
                  <a:pt x="11550" y="8877"/>
                  <a:pt x="10760" y="8613"/>
                  <a:pt x="9942" y="8613"/>
                </a:cubicBezTo>
                <a:cubicBezTo>
                  <a:pt x="9802" y="8613"/>
                  <a:pt x="9661" y="8621"/>
                  <a:pt x="9520" y="8637"/>
                </a:cubicBezTo>
                <a:cubicBezTo>
                  <a:pt x="8454" y="8757"/>
                  <a:pt x="7407" y="9053"/>
                  <a:pt x="6352" y="9274"/>
                </a:cubicBezTo>
                <a:cubicBezTo>
                  <a:pt x="5629" y="9425"/>
                  <a:pt x="4912" y="9669"/>
                  <a:pt x="4184" y="9706"/>
                </a:cubicBezTo>
                <a:cubicBezTo>
                  <a:pt x="4137" y="9708"/>
                  <a:pt x="4091" y="9709"/>
                  <a:pt x="4046" y="9709"/>
                </a:cubicBezTo>
                <a:cubicBezTo>
                  <a:pt x="3036" y="9709"/>
                  <a:pt x="2484" y="9141"/>
                  <a:pt x="2426" y="8097"/>
                </a:cubicBezTo>
                <a:cubicBezTo>
                  <a:pt x="2393" y="7507"/>
                  <a:pt x="2449" y="6888"/>
                  <a:pt x="2597" y="6318"/>
                </a:cubicBezTo>
                <a:cubicBezTo>
                  <a:pt x="3082" y="4450"/>
                  <a:pt x="4219" y="3044"/>
                  <a:pt x="5818" y="1988"/>
                </a:cubicBezTo>
                <a:cubicBezTo>
                  <a:pt x="6448" y="1570"/>
                  <a:pt x="6627" y="1026"/>
                  <a:pt x="6336" y="512"/>
                </a:cubicBezTo>
                <a:cubicBezTo>
                  <a:pt x="6151" y="183"/>
                  <a:pt x="5832" y="1"/>
                  <a:pt x="54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715100" y="670525"/>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2"/>
        </a:solidFill>
      </p:bgPr>
    </p:bg>
    <p:spTree>
      <p:nvGrpSpPr>
        <p:cNvPr id="67" name="Shape 67"/>
        <p:cNvGrpSpPr/>
        <p:nvPr/>
      </p:nvGrpSpPr>
      <p:grpSpPr>
        <a:xfrm>
          <a:off x="0" y="0"/>
          <a:ext cx="0" cy="0"/>
          <a:chOff x="0" y="0"/>
          <a:chExt cx="0" cy="0"/>
        </a:xfrm>
      </p:grpSpPr>
      <p:sp>
        <p:nvSpPr>
          <p:cNvPr id="68" name="Google Shape;68;p7"/>
          <p:cNvSpPr/>
          <p:nvPr/>
        </p:nvSpPr>
        <p:spPr>
          <a:xfrm rot="4955727">
            <a:off x="6554412" y="2167254"/>
            <a:ext cx="3383518" cy="5160904"/>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p:nvPr/>
        </p:nvSpPr>
        <p:spPr>
          <a:xfrm rot="-5844273">
            <a:off x="-489538" y="-1995896"/>
            <a:ext cx="3383518" cy="5160904"/>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rot="-1952641">
            <a:off x="7178238" y="-729616"/>
            <a:ext cx="3259048" cy="3726233"/>
          </a:xfrm>
          <a:custGeom>
            <a:rect b="b" l="l" r="r" t="t"/>
            <a:pathLst>
              <a:path extrusionOk="0" h="51038" w="44639">
                <a:moveTo>
                  <a:pt x="11101" y="1"/>
                </a:moveTo>
                <a:cubicBezTo>
                  <a:pt x="8976" y="1"/>
                  <a:pt x="6873" y="442"/>
                  <a:pt x="4778" y="1423"/>
                </a:cubicBezTo>
                <a:cubicBezTo>
                  <a:pt x="1985" y="2733"/>
                  <a:pt x="749" y="4952"/>
                  <a:pt x="359" y="7810"/>
                </a:cubicBezTo>
                <a:cubicBezTo>
                  <a:pt x="0" y="10438"/>
                  <a:pt x="809" y="12834"/>
                  <a:pt x="1969" y="15146"/>
                </a:cubicBezTo>
                <a:cubicBezTo>
                  <a:pt x="3505" y="18206"/>
                  <a:pt x="5723" y="20724"/>
                  <a:pt x="8222" y="23006"/>
                </a:cubicBezTo>
                <a:cubicBezTo>
                  <a:pt x="9133" y="23837"/>
                  <a:pt x="9374" y="24649"/>
                  <a:pt x="8965" y="25872"/>
                </a:cubicBezTo>
                <a:cubicBezTo>
                  <a:pt x="7788" y="29380"/>
                  <a:pt x="6570" y="32884"/>
                  <a:pt x="6068" y="36581"/>
                </a:cubicBezTo>
                <a:cubicBezTo>
                  <a:pt x="5825" y="38382"/>
                  <a:pt x="5789" y="40172"/>
                  <a:pt x="6152" y="41961"/>
                </a:cubicBezTo>
                <a:cubicBezTo>
                  <a:pt x="6732" y="44827"/>
                  <a:pt x="8468" y="46786"/>
                  <a:pt x="10996" y="48110"/>
                </a:cubicBezTo>
                <a:cubicBezTo>
                  <a:pt x="14976" y="50196"/>
                  <a:pt x="19270" y="50915"/>
                  <a:pt x="24526" y="51038"/>
                </a:cubicBezTo>
                <a:cubicBezTo>
                  <a:pt x="25830" y="50885"/>
                  <a:pt x="27951" y="50726"/>
                  <a:pt x="30040" y="50377"/>
                </a:cubicBezTo>
                <a:cubicBezTo>
                  <a:pt x="36003" y="49383"/>
                  <a:pt x="40333" y="46233"/>
                  <a:pt x="42791" y="40605"/>
                </a:cubicBezTo>
                <a:cubicBezTo>
                  <a:pt x="44638" y="36377"/>
                  <a:pt x="44468" y="32358"/>
                  <a:pt x="41825" y="28516"/>
                </a:cubicBezTo>
                <a:cubicBezTo>
                  <a:pt x="41235" y="27658"/>
                  <a:pt x="40622" y="26815"/>
                  <a:pt x="39992" y="25987"/>
                </a:cubicBezTo>
                <a:cubicBezTo>
                  <a:pt x="39600" y="25471"/>
                  <a:pt x="39515" y="24958"/>
                  <a:pt x="39625" y="24307"/>
                </a:cubicBezTo>
                <a:cubicBezTo>
                  <a:pt x="39792" y="23329"/>
                  <a:pt x="39952" y="22307"/>
                  <a:pt x="39846" y="21333"/>
                </a:cubicBezTo>
                <a:cubicBezTo>
                  <a:pt x="39488" y="18055"/>
                  <a:pt x="38016" y="15218"/>
                  <a:pt x="35805" y="12848"/>
                </a:cubicBezTo>
                <a:cubicBezTo>
                  <a:pt x="30328" y="6977"/>
                  <a:pt x="23708" y="2902"/>
                  <a:pt x="15962" y="715"/>
                </a:cubicBezTo>
                <a:cubicBezTo>
                  <a:pt x="14325" y="253"/>
                  <a:pt x="12707" y="1"/>
                  <a:pt x="111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542350" y="3670175"/>
            <a:ext cx="1871887" cy="2855347"/>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rot="-6276497">
            <a:off x="-742051" y="4378834"/>
            <a:ext cx="2271277" cy="1319471"/>
          </a:xfrm>
          <a:custGeom>
            <a:rect b="b" l="l" r="r" t="t"/>
            <a:pathLst>
              <a:path extrusionOk="0" h="31671" w="54517">
                <a:moveTo>
                  <a:pt x="54436" y="0"/>
                </a:moveTo>
                <a:cubicBezTo>
                  <a:pt x="54425" y="0"/>
                  <a:pt x="54413" y="4"/>
                  <a:pt x="54401" y="14"/>
                </a:cubicBezTo>
                <a:cubicBezTo>
                  <a:pt x="50785" y="2986"/>
                  <a:pt x="47341" y="6168"/>
                  <a:pt x="44095" y="9542"/>
                </a:cubicBezTo>
                <a:cubicBezTo>
                  <a:pt x="42471" y="11228"/>
                  <a:pt x="40898" y="12962"/>
                  <a:pt x="39376" y="14740"/>
                </a:cubicBezTo>
                <a:cubicBezTo>
                  <a:pt x="37906" y="16459"/>
                  <a:pt x="36521" y="18245"/>
                  <a:pt x="35091" y="19997"/>
                </a:cubicBezTo>
                <a:cubicBezTo>
                  <a:pt x="33708" y="21694"/>
                  <a:pt x="32217" y="23347"/>
                  <a:pt x="30372" y="24554"/>
                </a:cubicBezTo>
                <a:cubicBezTo>
                  <a:pt x="28589" y="25723"/>
                  <a:pt x="26544" y="26405"/>
                  <a:pt x="24455" y="26772"/>
                </a:cubicBezTo>
                <a:cubicBezTo>
                  <a:pt x="22244" y="27162"/>
                  <a:pt x="20013" y="27218"/>
                  <a:pt x="17779" y="27218"/>
                </a:cubicBezTo>
                <a:cubicBezTo>
                  <a:pt x="16871" y="27218"/>
                  <a:pt x="15963" y="27209"/>
                  <a:pt x="15055" y="27209"/>
                </a:cubicBezTo>
                <a:cubicBezTo>
                  <a:pt x="13950" y="27209"/>
                  <a:pt x="12845" y="27223"/>
                  <a:pt x="11742" y="27284"/>
                </a:cubicBezTo>
                <a:cubicBezTo>
                  <a:pt x="8014" y="27491"/>
                  <a:pt x="4056" y="28207"/>
                  <a:pt x="1078" y="30621"/>
                </a:cubicBezTo>
                <a:cubicBezTo>
                  <a:pt x="711" y="30918"/>
                  <a:pt x="364" y="31240"/>
                  <a:pt x="37" y="31581"/>
                </a:cubicBezTo>
                <a:cubicBezTo>
                  <a:pt x="1" y="31618"/>
                  <a:pt x="36" y="31671"/>
                  <a:pt x="76" y="31671"/>
                </a:cubicBezTo>
                <a:cubicBezTo>
                  <a:pt x="88" y="31671"/>
                  <a:pt x="100" y="31666"/>
                  <a:pt x="111" y="31655"/>
                </a:cubicBezTo>
                <a:cubicBezTo>
                  <a:pt x="2891" y="28755"/>
                  <a:pt x="6945" y="27762"/>
                  <a:pt x="10821" y="27451"/>
                </a:cubicBezTo>
                <a:cubicBezTo>
                  <a:pt x="12237" y="27338"/>
                  <a:pt x="13656" y="27316"/>
                  <a:pt x="15075" y="27316"/>
                </a:cubicBezTo>
                <a:cubicBezTo>
                  <a:pt x="15955" y="27316"/>
                  <a:pt x="16835" y="27324"/>
                  <a:pt x="17714" y="27324"/>
                </a:cubicBezTo>
                <a:cubicBezTo>
                  <a:pt x="19598" y="27324"/>
                  <a:pt x="21481" y="27286"/>
                  <a:pt x="23355" y="27045"/>
                </a:cubicBezTo>
                <a:cubicBezTo>
                  <a:pt x="25397" y="26781"/>
                  <a:pt x="27422" y="26275"/>
                  <a:pt x="29258" y="25326"/>
                </a:cubicBezTo>
                <a:cubicBezTo>
                  <a:pt x="31152" y="24346"/>
                  <a:pt x="32725" y="22897"/>
                  <a:pt x="34124" y="21305"/>
                </a:cubicBezTo>
                <a:cubicBezTo>
                  <a:pt x="35601" y="19624"/>
                  <a:pt x="36935" y="17820"/>
                  <a:pt x="38366" y="16100"/>
                </a:cubicBezTo>
                <a:cubicBezTo>
                  <a:pt x="39862" y="14300"/>
                  <a:pt x="41412" y="12545"/>
                  <a:pt x="43012" y="10836"/>
                </a:cubicBezTo>
                <a:cubicBezTo>
                  <a:pt x="46198" y="7429"/>
                  <a:pt x="49584" y="4209"/>
                  <a:pt x="53147" y="1196"/>
                </a:cubicBezTo>
                <a:cubicBezTo>
                  <a:pt x="53587" y="823"/>
                  <a:pt x="54030" y="454"/>
                  <a:pt x="54476" y="88"/>
                </a:cubicBezTo>
                <a:cubicBezTo>
                  <a:pt x="54516" y="54"/>
                  <a:pt x="54479" y="0"/>
                  <a:pt x="54436" y="0"/>
                </a:cubicBezTo>
                <a:close/>
              </a:path>
            </a:pathLst>
          </a:custGeom>
          <a:solidFill>
            <a:schemeClr val="l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rot="1764774">
            <a:off x="7822427" y="152560"/>
            <a:ext cx="3036689" cy="1223572"/>
          </a:xfrm>
          <a:custGeom>
            <a:rect b="b" l="l" r="r" t="t"/>
            <a:pathLst>
              <a:path extrusionOk="0" h="18320" w="45467">
                <a:moveTo>
                  <a:pt x="29966" y="2237"/>
                </a:moveTo>
                <a:lnTo>
                  <a:pt x="29966" y="2237"/>
                </a:lnTo>
                <a:cubicBezTo>
                  <a:pt x="30359" y="4714"/>
                  <a:pt x="29860" y="7084"/>
                  <a:pt x="29079" y="9420"/>
                </a:cubicBezTo>
                <a:cubicBezTo>
                  <a:pt x="28577" y="6931"/>
                  <a:pt x="28619" y="4509"/>
                  <a:pt x="29966" y="2237"/>
                </a:cubicBezTo>
                <a:close/>
                <a:moveTo>
                  <a:pt x="37352" y="2193"/>
                </a:moveTo>
                <a:cubicBezTo>
                  <a:pt x="37505" y="2600"/>
                  <a:pt x="37730" y="2965"/>
                  <a:pt x="37777" y="3352"/>
                </a:cubicBezTo>
                <a:cubicBezTo>
                  <a:pt x="38053" y="5722"/>
                  <a:pt x="37533" y="7987"/>
                  <a:pt x="36835" y="10286"/>
                </a:cubicBezTo>
                <a:cubicBezTo>
                  <a:pt x="35703" y="8725"/>
                  <a:pt x="36021" y="3142"/>
                  <a:pt x="37352" y="2193"/>
                </a:cubicBezTo>
                <a:close/>
                <a:moveTo>
                  <a:pt x="15294" y="3362"/>
                </a:moveTo>
                <a:lnTo>
                  <a:pt x="15294" y="3362"/>
                </a:lnTo>
                <a:cubicBezTo>
                  <a:pt x="16320" y="6056"/>
                  <a:pt x="15800" y="8657"/>
                  <a:pt x="15064" y="11386"/>
                </a:cubicBezTo>
                <a:cubicBezTo>
                  <a:pt x="13807" y="8489"/>
                  <a:pt x="13849" y="4157"/>
                  <a:pt x="15294" y="3362"/>
                </a:cubicBezTo>
                <a:close/>
                <a:moveTo>
                  <a:pt x="8610" y="3677"/>
                </a:moveTo>
                <a:cubicBezTo>
                  <a:pt x="8734" y="3978"/>
                  <a:pt x="8883" y="4246"/>
                  <a:pt x="8957" y="4533"/>
                </a:cubicBezTo>
                <a:cubicBezTo>
                  <a:pt x="9335" y="6007"/>
                  <a:pt x="9135" y="7472"/>
                  <a:pt x="8817" y="8923"/>
                </a:cubicBezTo>
                <a:cubicBezTo>
                  <a:pt x="8635" y="9752"/>
                  <a:pt x="8400" y="10571"/>
                  <a:pt x="8170" y="11478"/>
                </a:cubicBezTo>
                <a:cubicBezTo>
                  <a:pt x="7361" y="9849"/>
                  <a:pt x="7151" y="4742"/>
                  <a:pt x="8610" y="3677"/>
                </a:cubicBezTo>
                <a:close/>
                <a:moveTo>
                  <a:pt x="22826" y="1929"/>
                </a:moveTo>
                <a:cubicBezTo>
                  <a:pt x="22927" y="2251"/>
                  <a:pt x="23057" y="2557"/>
                  <a:pt x="23116" y="2874"/>
                </a:cubicBezTo>
                <a:cubicBezTo>
                  <a:pt x="23468" y="4758"/>
                  <a:pt x="23204" y="6622"/>
                  <a:pt x="22847" y="8469"/>
                </a:cubicBezTo>
                <a:cubicBezTo>
                  <a:pt x="22634" y="9586"/>
                  <a:pt x="22318" y="10683"/>
                  <a:pt x="22041" y="11787"/>
                </a:cubicBezTo>
                <a:cubicBezTo>
                  <a:pt x="22003" y="11934"/>
                  <a:pt x="21931" y="12072"/>
                  <a:pt x="21864" y="12244"/>
                </a:cubicBezTo>
                <a:cubicBezTo>
                  <a:pt x="20114" y="9429"/>
                  <a:pt x="20684" y="2931"/>
                  <a:pt x="22826" y="1929"/>
                </a:cubicBezTo>
                <a:close/>
                <a:moveTo>
                  <a:pt x="30088" y="0"/>
                </a:moveTo>
                <a:cubicBezTo>
                  <a:pt x="29628" y="0"/>
                  <a:pt x="29147" y="219"/>
                  <a:pt x="28749" y="667"/>
                </a:cubicBezTo>
                <a:cubicBezTo>
                  <a:pt x="28397" y="1064"/>
                  <a:pt x="28105" y="1543"/>
                  <a:pt x="27895" y="2033"/>
                </a:cubicBezTo>
                <a:cubicBezTo>
                  <a:pt x="26509" y="5273"/>
                  <a:pt x="26657" y="8546"/>
                  <a:pt x="27744" y="11832"/>
                </a:cubicBezTo>
                <a:cubicBezTo>
                  <a:pt x="27824" y="12073"/>
                  <a:pt x="27883" y="12413"/>
                  <a:pt x="27774" y="12609"/>
                </a:cubicBezTo>
                <a:cubicBezTo>
                  <a:pt x="27484" y="13128"/>
                  <a:pt x="27149" y="13643"/>
                  <a:pt x="26741" y="14075"/>
                </a:cubicBezTo>
                <a:cubicBezTo>
                  <a:pt x="26162" y="14685"/>
                  <a:pt x="25473" y="14986"/>
                  <a:pt x="24794" y="14986"/>
                </a:cubicBezTo>
                <a:cubicBezTo>
                  <a:pt x="24395" y="14986"/>
                  <a:pt x="23999" y="14882"/>
                  <a:pt x="23631" y="14675"/>
                </a:cubicBezTo>
                <a:cubicBezTo>
                  <a:pt x="23232" y="14450"/>
                  <a:pt x="23133" y="14238"/>
                  <a:pt x="23310" y="13770"/>
                </a:cubicBezTo>
                <a:cubicBezTo>
                  <a:pt x="24399" y="10881"/>
                  <a:pt x="25054" y="7887"/>
                  <a:pt x="25100" y="4798"/>
                </a:cubicBezTo>
                <a:cubicBezTo>
                  <a:pt x="25117" y="3679"/>
                  <a:pt x="24939" y="2509"/>
                  <a:pt x="24596" y="1444"/>
                </a:cubicBezTo>
                <a:cubicBezTo>
                  <a:pt x="24299" y="524"/>
                  <a:pt x="23585" y="42"/>
                  <a:pt x="22799" y="42"/>
                </a:cubicBezTo>
                <a:cubicBezTo>
                  <a:pt x="22313" y="42"/>
                  <a:pt x="21799" y="226"/>
                  <a:pt x="21338" y="606"/>
                </a:cubicBezTo>
                <a:cubicBezTo>
                  <a:pt x="21047" y="845"/>
                  <a:pt x="20743" y="1117"/>
                  <a:pt x="20574" y="1441"/>
                </a:cubicBezTo>
                <a:cubicBezTo>
                  <a:pt x="20142" y="2270"/>
                  <a:pt x="19649" y="3103"/>
                  <a:pt x="19418" y="3996"/>
                </a:cubicBezTo>
                <a:cubicBezTo>
                  <a:pt x="18512" y="7516"/>
                  <a:pt x="18937" y="10904"/>
                  <a:pt x="20656" y="14122"/>
                </a:cubicBezTo>
                <a:cubicBezTo>
                  <a:pt x="20743" y="14284"/>
                  <a:pt x="20803" y="14559"/>
                  <a:pt x="20726" y="14695"/>
                </a:cubicBezTo>
                <a:cubicBezTo>
                  <a:pt x="20263" y="15501"/>
                  <a:pt x="19546" y="15917"/>
                  <a:pt x="18799" y="15917"/>
                </a:cubicBezTo>
                <a:cubicBezTo>
                  <a:pt x="18227" y="15917"/>
                  <a:pt x="17637" y="15672"/>
                  <a:pt x="17132" y="15172"/>
                </a:cubicBezTo>
                <a:cubicBezTo>
                  <a:pt x="16933" y="14976"/>
                  <a:pt x="16777" y="14738"/>
                  <a:pt x="16583" y="14536"/>
                </a:cubicBezTo>
                <a:cubicBezTo>
                  <a:pt x="16237" y="14178"/>
                  <a:pt x="16215" y="13810"/>
                  <a:pt x="16381" y="13338"/>
                </a:cubicBezTo>
                <a:cubicBezTo>
                  <a:pt x="17084" y="11327"/>
                  <a:pt x="17628" y="9274"/>
                  <a:pt x="17701" y="7132"/>
                </a:cubicBezTo>
                <a:cubicBezTo>
                  <a:pt x="17754" y="5585"/>
                  <a:pt x="17701" y="4034"/>
                  <a:pt x="16952" y="2621"/>
                </a:cubicBezTo>
                <a:cubicBezTo>
                  <a:pt x="16565" y="1893"/>
                  <a:pt x="15912" y="1502"/>
                  <a:pt x="15222" y="1502"/>
                </a:cubicBezTo>
                <a:cubicBezTo>
                  <a:pt x="14793" y="1502"/>
                  <a:pt x="14349" y="1653"/>
                  <a:pt x="13946" y="1968"/>
                </a:cubicBezTo>
                <a:cubicBezTo>
                  <a:pt x="13595" y="2242"/>
                  <a:pt x="13307" y="2632"/>
                  <a:pt x="13081" y="3023"/>
                </a:cubicBezTo>
                <a:cubicBezTo>
                  <a:pt x="12526" y="3981"/>
                  <a:pt x="12364" y="5055"/>
                  <a:pt x="12308" y="6144"/>
                </a:cubicBezTo>
                <a:cubicBezTo>
                  <a:pt x="12172" y="8788"/>
                  <a:pt x="12844" y="11260"/>
                  <a:pt x="13911" y="13651"/>
                </a:cubicBezTo>
                <a:cubicBezTo>
                  <a:pt x="14006" y="13864"/>
                  <a:pt x="14070" y="14172"/>
                  <a:pt x="13986" y="14367"/>
                </a:cubicBezTo>
                <a:cubicBezTo>
                  <a:pt x="13782" y="14840"/>
                  <a:pt x="13526" y="15307"/>
                  <a:pt x="13210" y="15712"/>
                </a:cubicBezTo>
                <a:cubicBezTo>
                  <a:pt x="12822" y="16212"/>
                  <a:pt x="12290" y="16480"/>
                  <a:pt x="11754" y="16480"/>
                </a:cubicBezTo>
                <a:cubicBezTo>
                  <a:pt x="11358" y="16480"/>
                  <a:pt x="10960" y="16334"/>
                  <a:pt x="10615" y="16027"/>
                </a:cubicBezTo>
                <a:cubicBezTo>
                  <a:pt x="10044" y="15518"/>
                  <a:pt x="9622" y="14838"/>
                  <a:pt x="9158" y="14216"/>
                </a:cubicBezTo>
                <a:cubicBezTo>
                  <a:pt x="9085" y="14119"/>
                  <a:pt x="9085" y="13891"/>
                  <a:pt x="9148" y="13780"/>
                </a:cubicBezTo>
                <a:cubicBezTo>
                  <a:pt x="10051" y="12159"/>
                  <a:pt x="10424" y="10373"/>
                  <a:pt x="10766" y="8583"/>
                </a:cubicBezTo>
                <a:cubicBezTo>
                  <a:pt x="11063" y="7036"/>
                  <a:pt x="11162" y="5479"/>
                  <a:pt x="10719" y="3937"/>
                </a:cubicBezTo>
                <a:cubicBezTo>
                  <a:pt x="10418" y="2896"/>
                  <a:pt x="9973" y="1950"/>
                  <a:pt x="8732" y="1795"/>
                </a:cubicBezTo>
                <a:cubicBezTo>
                  <a:pt x="8662" y="1786"/>
                  <a:pt x="8592" y="1782"/>
                  <a:pt x="8521" y="1782"/>
                </a:cubicBezTo>
                <a:cubicBezTo>
                  <a:pt x="7638" y="1782"/>
                  <a:pt x="6737" y="2467"/>
                  <a:pt x="6359" y="3658"/>
                </a:cubicBezTo>
                <a:cubicBezTo>
                  <a:pt x="5988" y="4823"/>
                  <a:pt x="5763" y="6068"/>
                  <a:pt x="5694" y="7291"/>
                </a:cubicBezTo>
                <a:cubicBezTo>
                  <a:pt x="5575" y="9348"/>
                  <a:pt x="5972" y="11355"/>
                  <a:pt x="6672" y="13300"/>
                </a:cubicBezTo>
                <a:cubicBezTo>
                  <a:pt x="6725" y="13450"/>
                  <a:pt x="6607" y="13761"/>
                  <a:pt x="6472" y="13858"/>
                </a:cubicBezTo>
                <a:cubicBezTo>
                  <a:pt x="6262" y="14004"/>
                  <a:pt x="6045" y="14080"/>
                  <a:pt x="5832" y="14080"/>
                </a:cubicBezTo>
                <a:cubicBezTo>
                  <a:pt x="5579" y="14080"/>
                  <a:pt x="5332" y="13973"/>
                  <a:pt x="5108" y="13748"/>
                </a:cubicBezTo>
                <a:cubicBezTo>
                  <a:pt x="4856" y="13493"/>
                  <a:pt x="4608" y="13221"/>
                  <a:pt x="4423" y="12915"/>
                </a:cubicBezTo>
                <a:cubicBezTo>
                  <a:pt x="2416" y="9582"/>
                  <a:pt x="1674" y="5993"/>
                  <a:pt x="2310" y="2140"/>
                </a:cubicBezTo>
                <a:cubicBezTo>
                  <a:pt x="2395" y="1623"/>
                  <a:pt x="2288" y="1218"/>
                  <a:pt x="1782" y="1001"/>
                </a:cubicBezTo>
                <a:cubicBezTo>
                  <a:pt x="1673" y="955"/>
                  <a:pt x="1560" y="932"/>
                  <a:pt x="1448" y="932"/>
                </a:cubicBezTo>
                <a:cubicBezTo>
                  <a:pt x="1102" y="932"/>
                  <a:pt x="768" y="1149"/>
                  <a:pt x="600" y="1541"/>
                </a:cubicBezTo>
                <a:cubicBezTo>
                  <a:pt x="445" y="1901"/>
                  <a:pt x="348" y="2304"/>
                  <a:pt x="310" y="2696"/>
                </a:cubicBezTo>
                <a:cubicBezTo>
                  <a:pt x="0" y="5913"/>
                  <a:pt x="485" y="9019"/>
                  <a:pt x="1809" y="11962"/>
                </a:cubicBezTo>
                <a:cubicBezTo>
                  <a:pt x="2247" y="12938"/>
                  <a:pt x="2832" y="13875"/>
                  <a:pt x="3488" y="14720"/>
                </a:cubicBezTo>
                <a:cubicBezTo>
                  <a:pt x="4133" y="15548"/>
                  <a:pt x="4887" y="15943"/>
                  <a:pt x="5727" y="15943"/>
                </a:cubicBezTo>
                <a:cubicBezTo>
                  <a:pt x="6236" y="15943"/>
                  <a:pt x="6776" y="15798"/>
                  <a:pt x="7343" y="15515"/>
                </a:cubicBezTo>
                <a:cubicBezTo>
                  <a:pt x="7442" y="15466"/>
                  <a:pt x="7555" y="15441"/>
                  <a:pt x="7656" y="15406"/>
                </a:cubicBezTo>
                <a:cubicBezTo>
                  <a:pt x="8737" y="17305"/>
                  <a:pt x="10284" y="18319"/>
                  <a:pt x="11805" y="18319"/>
                </a:cubicBezTo>
                <a:cubicBezTo>
                  <a:pt x="13112" y="18319"/>
                  <a:pt x="14398" y="17571"/>
                  <a:pt x="15351" y="15992"/>
                </a:cubicBezTo>
                <a:cubicBezTo>
                  <a:pt x="16246" y="17020"/>
                  <a:pt x="17274" y="17799"/>
                  <a:pt x="18707" y="17799"/>
                </a:cubicBezTo>
                <a:cubicBezTo>
                  <a:pt x="18713" y="17799"/>
                  <a:pt x="18720" y="17799"/>
                  <a:pt x="18726" y="17799"/>
                </a:cubicBezTo>
                <a:cubicBezTo>
                  <a:pt x="20189" y="17790"/>
                  <a:pt x="21225" y="16969"/>
                  <a:pt x="22143" y="15968"/>
                </a:cubicBezTo>
                <a:cubicBezTo>
                  <a:pt x="23137" y="16571"/>
                  <a:pt x="24048" y="16845"/>
                  <a:pt x="24889" y="16845"/>
                </a:cubicBezTo>
                <a:cubicBezTo>
                  <a:pt x="26477" y="16845"/>
                  <a:pt x="27815" y="15868"/>
                  <a:pt x="28996" y="14283"/>
                </a:cubicBezTo>
                <a:cubicBezTo>
                  <a:pt x="30069" y="15744"/>
                  <a:pt x="31441" y="16496"/>
                  <a:pt x="32835" y="16496"/>
                </a:cubicBezTo>
                <a:cubicBezTo>
                  <a:pt x="34155" y="16496"/>
                  <a:pt x="35494" y="15822"/>
                  <a:pt x="36617" y="14436"/>
                </a:cubicBezTo>
                <a:cubicBezTo>
                  <a:pt x="36830" y="14657"/>
                  <a:pt x="37007" y="14847"/>
                  <a:pt x="37192" y="15029"/>
                </a:cubicBezTo>
                <a:cubicBezTo>
                  <a:pt x="37964" y="15784"/>
                  <a:pt x="38891" y="16174"/>
                  <a:pt x="39857" y="16174"/>
                </a:cubicBezTo>
                <a:cubicBezTo>
                  <a:pt x="40422" y="16174"/>
                  <a:pt x="41000" y="16041"/>
                  <a:pt x="41569" y="15768"/>
                </a:cubicBezTo>
                <a:cubicBezTo>
                  <a:pt x="42932" y="15117"/>
                  <a:pt x="43877" y="14072"/>
                  <a:pt x="44424" y="12662"/>
                </a:cubicBezTo>
                <a:cubicBezTo>
                  <a:pt x="45285" y="10451"/>
                  <a:pt x="45467" y="8142"/>
                  <a:pt x="45380" y="5806"/>
                </a:cubicBezTo>
                <a:cubicBezTo>
                  <a:pt x="45345" y="4830"/>
                  <a:pt x="45173" y="3858"/>
                  <a:pt x="45045" y="2885"/>
                </a:cubicBezTo>
                <a:cubicBezTo>
                  <a:pt x="44971" y="2317"/>
                  <a:pt x="44591" y="1955"/>
                  <a:pt x="44120" y="1955"/>
                </a:cubicBezTo>
                <a:cubicBezTo>
                  <a:pt x="44099" y="1955"/>
                  <a:pt x="44077" y="1956"/>
                  <a:pt x="44055" y="1957"/>
                </a:cubicBezTo>
                <a:cubicBezTo>
                  <a:pt x="43536" y="1995"/>
                  <a:pt x="43218" y="2379"/>
                  <a:pt x="43217" y="3008"/>
                </a:cubicBezTo>
                <a:cubicBezTo>
                  <a:pt x="43217" y="3288"/>
                  <a:pt x="43229" y="3571"/>
                  <a:pt x="43281" y="3845"/>
                </a:cubicBezTo>
                <a:cubicBezTo>
                  <a:pt x="43654" y="5797"/>
                  <a:pt x="43664" y="7762"/>
                  <a:pt x="43290" y="9702"/>
                </a:cubicBezTo>
                <a:cubicBezTo>
                  <a:pt x="43087" y="10749"/>
                  <a:pt x="42788" y="11830"/>
                  <a:pt x="42272" y="12751"/>
                </a:cubicBezTo>
                <a:cubicBezTo>
                  <a:pt x="41693" y="13785"/>
                  <a:pt x="40831" y="14302"/>
                  <a:pt x="39985" y="14302"/>
                </a:cubicBezTo>
                <a:cubicBezTo>
                  <a:pt x="39232" y="14302"/>
                  <a:pt x="38492" y="13893"/>
                  <a:pt x="37972" y="13074"/>
                </a:cubicBezTo>
                <a:cubicBezTo>
                  <a:pt x="37862" y="12901"/>
                  <a:pt x="37839" y="12569"/>
                  <a:pt x="37929" y="12388"/>
                </a:cubicBezTo>
                <a:cubicBezTo>
                  <a:pt x="39134" y="9949"/>
                  <a:pt x="39593" y="7339"/>
                  <a:pt x="39723" y="4658"/>
                </a:cubicBezTo>
                <a:cubicBezTo>
                  <a:pt x="39775" y="3570"/>
                  <a:pt x="39658" y="2494"/>
                  <a:pt x="39073" y="1525"/>
                </a:cubicBezTo>
                <a:cubicBezTo>
                  <a:pt x="38603" y="743"/>
                  <a:pt x="37909" y="334"/>
                  <a:pt x="37216" y="334"/>
                </a:cubicBezTo>
                <a:cubicBezTo>
                  <a:pt x="36604" y="334"/>
                  <a:pt x="35994" y="652"/>
                  <a:pt x="35536" y="1316"/>
                </a:cubicBezTo>
                <a:cubicBezTo>
                  <a:pt x="35032" y="2048"/>
                  <a:pt x="34669" y="2962"/>
                  <a:pt x="34520" y="3840"/>
                </a:cubicBezTo>
                <a:cubicBezTo>
                  <a:pt x="34034" y="6717"/>
                  <a:pt x="34307" y="9547"/>
                  <a:pt x="35398" y="12279"/>
                </a:cubicBezTo>
                <a:cubicBezTo>
                  <a:pt x="35474" y="12466"/>
                  <a:pt x="35471" y="12767"/>
                  <a:pt x="35369" y="12929"/>
                </a:cubicBezTo>
                <a:cubicBezTo>
                  <a:pt x="34650" y="14069"/>
                  <a:pt x="33782" y="14640"/>
                  <a:pt x="32901" y="14640"/>
                </a:cubicBezTo>
                <a:cubicBezTo>
                  <a:pt x="32065" y="14640"/>
                  <a:pt x="31218" y="14124"/>
                  <a:pt x="30478" y="13092"/>
                </a:cubicBezTo>
                <a:cubicBezTo>
                  <a:pt x="30443" y="13043"/>
                  <a:pt x="30411" y="12991"/>
                  <a:pt x="30373" y="12945"/>
                </a:cubicBezTo>
                <a:cubicBezTo>
                  <a:pt x="30075" y="12589"/>
                  <a:pt x="30047" y="12247"/>
                  <a:pt x="30239" y="11792"/>
                </a:cubicBezTo>
                <a:cubicBezTo>
                  <a:pt x="31372" y="9108"/>
                  <a:pt x="32033" y="6309"/>
                  <a:pt x="31992" y="3384"/>
                </a:cubicBezTo>
                <a:cubicBezTo>
                  <a:pt x="31981" y="2620"/>
                  <a:pt x="31843" y="1813"/>
                  <a:pt x="31558" y="1109"/>
                </a:cubicBezTo>
                <a:cubicBezTo>
                  <a:pt x="31260" y="378"/>
                  <a:pt x="30692" y="0"/>
                  <a:pt x="30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715100" y="672225"/>
            <a:ext cx="7713900" cy="723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5" name="Google Shape;75;p7"/>
          <p:cNvSpPr txBox="1"/>
          <p:nvPr>
            <p:ph idx="1" type="body"/>
          </p:nvPr>
        </p:nvSpPr>
        <p:spPr>
          <a:xfrm>
            <a:off x="754950" y="2330825"/>
            <a:ext cx="4197900" cy="1959000"/>
          </a:xfrm>
          <a:prstGeom prst="rect">
            <a:avLst/>
          </a:prstGeom>
        </p:spPr>
        <p:txBody>
          <a:bodyPr anchorCtr="0" anchor="t" bIns="91425" lIns="91425" spcFirstLastPara="1" rIns="91425" wrap="square" tIns="91425">
            <a:noAutofit/>
          </a:bodyPr>
          <a:lstStyle>
            <a:lvl1pPr indent="-317500" lvl="0" marL="457200" rtl="0">
              <a:lnSpc>
                <a:spcPct val="105000"/>
              </a:lnSpc>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76" name="Google Shape;76;p7"/>
          <p:cNvSpPr/>
          <p:nvPr/>
        </p:nvSpPr>
        <p:spPr>
          <a:xfrm>
            <a:off x="8598850" y="3509775"/>
            <a:ext cx="1781779" cy="1561274"/>
          </a:xfrm>
          <a:custGeom>
            <a:rect b="b" l="l" r="r" t="t"/>
            <a:pathLst>
              <a:path extrusionOk="0" h="5276" w="6021">
                <a:moveTo>
                  <a:pt x="2800" y="0"/>
                </a:moveTo>
                <a:cubicBezTo>
                  <a:pt x="1160" y="0"/>
                  <a:pt x="1" y="1224"/>
                  <a:pt x="332" y="2703"/>
                </a:cubicBezTo>
                <a:cubicBezTo>
                  <a:pt x="606" y="3933"/>
                  <a:pt x="1351" y="4822"/>
                  <a:pt x="2607" y="5172"/>
                </a:cubicBezTo>
                <a:cubicBezTo>
                  <a:pt x="2856" y="5242"/>
                  <a:pt x="3096" y="5275"/>
                  <a:pt x="3327" y="5275"/>
                </a:cubicBezTo>
                <a:cubicBezTo>
                  <a:pt x="4051" y="5275"/>
                  <a:pt x="4683" y="4946"/>
                  <a:pt x="5201" y="4356"/>
                </a:cubicBezTo>
                <a:cubicBezTo>
                  <a:pt x="5857" y="3609"/>
                  <a:pt x="6021" y="2726"/>
                  <a:pt x="5645" y="1784"/>
                </a:cubicBezTo>
                <a:cubicBezTo>
                  <a:pt x="5219" y="712"/>
                  <a:pt x="4097" y="12"/>
                  <a:pt x="2825" y="0"/>
                </a:cubicBezTo>
                <a:cubicBezTo>
                  <a:pt x="2816" y="0"/>
                  <a:pt x="2808" y="0"/>
                  <a:pt x="28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7" name="Shape 77"/>
        <p:cNvGrpSpPr/>
        <p:nvPr/>
      </p:nvGrpSpPr>
      <p:grpSpPr>
        <a:xfrm>
          <a:off x="0" y="0"/>
          <a:ext cx="0" cy="0"/>
          <a:chOff x="0" y="0"/>
          <a:chExt cx="0" cy="0"/>
        </a:xfrm>
      </p:grpSpPr>
      <p:grpSp>
        <p:nvGrpSpPr>
          <p:cNvPr id="78" name="Google Shape;78;p8"/>
          <p:cNvGrpSpPr/>
          <p:nvPr/>
        </p:nvGrpSpPr>
        <p:grpSpPr>
          <a:xfrm>
            <a:off x="1712276" y="-996305"/>
            <a:ext cx="4927382" cy="6849959"/>
            <a:chOff x="1997900" y="1712775"/>
            <a:chExt cx="1495775" cy="2079400"/>
          </a:xfrm>
        </p:grpSpPr>
        <p:sp>
          <p:nvSpPr>
            <p:cNvPr id="79" name="Google Shape;79;p8"/>
            <p:cNvSpPr/>
            <p:nvPr/>
          </p:nvSpPr>
          <p:spPr>
            <a:xfrm>
              <a:off x="2369800" y="1712775"/>
              <a:ext cx="1123875" cy="2079400"/>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a:off x="2150825" y="1850950"/>
              <a:ext cx="1116675" cy="1892750"/>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a:off x="1997900" y="1949850"/>
              <a:ext cx="1024200" cy="1747525"/>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8"/>
          <p:cNvSpPr/>
          <p:nvPr/>
        </p:nvSpPr>
        <p:spPr>
          <a:xfrm flipH="1" rot="-3002525">
            <a:off x="6524959" y="-2189418"/>
            <a:ext cx="3755185" cy="5229808"/>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rot="-562516">
            <a:off x="-2235663" y="-959377"/>
            <a:ext cx="7071707" cy="10786526"/>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txBox="1"/>
          <p:nvPr>
            <p:ph type="title"/>
          </p:nvPr>
        </p:nvSpPr>
        <p:spPr>
          <a:xfrm>
            <a:off x="1388100" y="1307100"/>
            <a:ext cx="6367800" cy="2529300"/>
          </a:xfrm>
          <a:prstGeom prst="rect">
            <a:avLst/>
          </a:prstGeom>
          <a:noFill/>
        </p:spPr>
        <p:txBody>
          <a:bodyPr anchorCtr="0" anchor="ctr" bIns="91425" lIns="91425" spcFirstLastPara="1" rIns="91425" wrap="square" tIns="91425">
            <a:noAutofit/>
          </a:bodyPr>
          <a:lstStyle>
            <a:lvl1pPr lvl="0" algn="ctr">
              <a:spcBef>
                <a:spcPts val="0"/>
              </a:spcBef>
              <a:spcAft>
                <a:spcPts val="0"/>
              </a:spcAft>
              <a:buClr>
                <a:schemeClr val="accent1"/>
              </a:buClr>
              <a:buSzPts val="4000"/>
              <a:buNone/>
              <a:defRPr sz="5000">
                <a:solidFill>
                  <a:schemeClr val="accen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85" name="Google Shape;85;p8"/>
          <p:cNvSpPr/>
          <p:nvPr/>
        </p:nvSpPr>
        <p:spPr>
          <a:xfrm rot="7193275">
            <a:off x="5761406" y="-1003463"/>
            <a:ext cx="2221298" cy="2005508"/>
          </a:xfrm>
          <a:custGeom>
            <a:rect b="b" l="l" r="r" t="t"/>
            <a:pathLst>
              <a:path extrusionOk="0" h="22240" w="24633">
                <a:moveTo>
                  <a:pt x="4277" y="0"/>
                </a:moveTo>
                <a:cubicBezTo>
                  <a:pt x="3437" y="0"/>
                  <a:pt x="2624" y="373"/>
                  <a:pt x="1959" y="1105"/>
                </a:cubicBezTo>
                <a:cubicBezTo>
                  <a:pt x="1654" y="1442"/>
                  <a:pt x="1394" y="1838"/>
                  <a:pt x="1187" y="2243"/>
                </a:cubicBezTo>
                <a:cubicBezTo>
                  <a:pt x="285" y="4012"/>
                  <a:pt x="1" y="5924"/>
                  <a:pt x="294" y="7854"/>
                </a:cubicBezTo>
                <a:cubicBezTo>
                  <a:pt x="1018" y="12636"/>
                  <a:pt x="3281" y="16570"/>
                  <a:pt x="7157" y="19499"/>
                </a:cubicBezTo>
                <a:cubicBezTo>
                  <a:pt x="9269" y="21093"/>
                  <a:pt x="11589" y="22238"/>
                  <a:pt x="14328" y="22239"/>
                </a:cubicBezTo>
                <a:cubicBezTo>
                  <a:pt x="18252" y="22218"/>
                  <a:pt x="22214" y="19420"/>
                  <a:pt x="23544" y="15731"/>
                </a:cubicBezTo>
                <a:cubicBezTo>
                  <a:pt x="24633" y="12717"/>
                  <a:pt x="24032" y="9778"/>
                  <a:pt x="21943" y="7865"/>
                </a:cubicBezTo>
                <a:cubicBezTo>
                  <a:pt x="20404" y="6455"/>
                  <a:pt x="18635" y="5883"/>
                  <a:pt x="16700" y="5883"/>
                </a:cubicBezTo>
                <a:cubicBezTo>
                  <a:pt x="16223" y="5883"/>
                  <a:pt x="15735" y="5918"/>
                  <a:pt x="15239" y="5984"/>
                </a:cubicBezTo>
                <a:cubicBezTo>
                  <a:pt x="13952" y="6153"/>
                  <a:pt x="12662" y="6297"/>
                  <a:pt x="11369" y="6409"/>
                </a:cubicBezTo>
                <a:cubicBezTo>
                  <a:pt x="11325" y="6413"/>
                  <a:pt x="11282" y="6414"/>
                  <a:pt x="11239" y="6414"/>
                </a:cubicBezTo>
                <a:cubicBezTo>
                  <a:pt x="10744" y="6414"/>
                  <a:pt x="10346" y="6155"/>
                  <a:pt x="10084" y="5686"/>
                </a:cubicBezTo>
                <a:cubicBezTo>
                  <a:pt x="9800" y="5180"/>
                  <a:pt x="9500" y="4684"/>
                  <a:pt x="9202" y="4185"/>
                </a:cubicBezTo>
                <a:cubicBezTo>
                  <a:pt x="8397" y="2833"/>
                  <a:pt x="7482" y="1571"/>
                  <a:pt x="6179" y="648"/>
                </a:cubicBezTo>
                <a:cubicBezTo>
                  <a:pt x="5566" y="214"/>
                  <a:pt x="4914" y="0"/>
                  <a:pt x="4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2"/>
        </a:solidFill>
      </p:bgPr>
    </p:bg>
    <p:spTree>
      <p:nvGrpSpPr>
        <p:cNvPr id="86" name="Shape 86"/>
        <p:cNvGrpSpPr/>
        <p:nvPr/>
      </p:nvGrpSpPr>
      <p:grpSpPr>
        <a:xfrm>
          <a:off x="0" y="0"/>
          <a:ext cx="0" cy="0"/>
          <a:chOff x="0" y="0"/>
          <a:chExt cx="0" cy="0"/>
        </a:xfrm>
      </p:grpSpPr>
      <p:sp>
        <p:nvSpPr>
          <p:cNvPr id="87" name="Google Shape;87;p9"/>
          <p:cNvSpPr/>
          <p:nvPr/>
        </p:nvSpPr>
        <p:spPr>
          <a:xfrm rot="-4099032">
            <a:off x="8284438" y="-955772"/>
            <a:ext cx="2480685" cy="2981560"/>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rot="912049">
            <a:off x="-1309424" y="1959674"/>
            <a:ext cx="2363578" cy="3605183"/>
          </a:xfrm>
          <a:custGeom>
            <a:rect b="b" l="l" r="r" t="t"/>
            <a:pathLst>
              <a:path extrusionOk="0" h="57710" w="37835">
                <a:moveTo>
                  <a:pt x="12163" y="0"/>
                </a:moveTo>
                <a:cubicBezTo>
                  <a:pt x="11905" y="0"/>
                  <a:pt x="11633" y="39"/>
                  <a:pt x="11351" y="120"/>
                </a:cubicBezTo>
                <a:cubicBezTo>
                  <a:pt x="8794" y="850"/>
                  <a:pt x="6245" y="1615"/>
                  <a:pt x="3717" y="2439"/>
                </a:cubicBezTo>
                <a:cubicBezTo>
                  <a:pt x="2555" y="2818"/>
                  <a:pt x="1615" y="3584"/>
                  <a:pt x="851" y="4552"/>
                </a:cubicBezTo>
                <a:cubicBezTo>
                  <a:pt x="259" y="5300"/>
                  <a:pt x="1" y="6067"/>
                  <a:pt x="268" y="7057"/>
                </a:cubicBezTo>
                <a:cubicBezTo>
                  <a:pt x="769" y="8919"/>
                  <a:pt x="1549" y="10631"/>
                  <a:pt x="2678" y="12191"/>
                </a:cubicBezTo>
                <a:cubicBezTo>
                  <a:pt x="4156" y="14231"/>
                  <a:pt x="6165" y="15658"/>
                  <a:pt x="8249" y="16986"/>
                </a:cubicBezTo>
                <a:cubicBezTo>
                  <a:pt x="9819" y="17986"/>
                  <a:pt x="11432" y="18921"/>
                  <a:pt x="13036" y="19870"/>
                </a:cubicBezTo>
                <a:cubicBezTo>
                  <a:pt x="15862" y="21540"/>
                  <a:pt x="17884" y="23900"/>
                  <a:pt x="19142" y="26923"/>
                </a:cubicBezTo>
                <a:cubicBezTo>
                  <a:pt x="19919" y="28791"/>
                  <a:pt x="20428" y="30727"/>
                  <a:pt x="20386" y="32760"/>
                </a:cubicBezTo>
                <a:cubicBezTo>
                  <a:pt x="20330" y="35523"/>
                  <a:pt x="20207" y="38286"/>
                  <a:pt x="20089" y="41753"/>
                </a:cubicBezTo>
                <a:cubicBezTo>
                  <a:pt x="20088" y="44208"/>
                  <a:pt x="20496" y="47320"/>
                  <a:pt x="21207" y="50395"/>
                </a:cubicBezTo>
                <a:cubicBezTo>
                  <a:pt x="21695" y="52508"/>
                  <a:pt x="22283" y="54590"/>
                  <a:pt x="23432" y="56457"/>
                </a:cubicBezTo>
                <a:cubicBezTo>
                  <a:pt x="23964" y="57319"/>
                  <a:pt x="24484" y="57709"/>
                  <a:pt x="25250" y="57709"/>
                </a:cubicBezTo>
                <a:cubicBezTo>
                  <a:pt x="25524" y="57709"/>
                  <a:pt x="25829" y="57660"/>
                  <a:pt x="26177" y="57564"/>
                </a:cubicBezTo>
                <a:cubicBezTo>
                  <a:pt x="28667" y="56878"/>
                  <a:pt x="31145" y="56145"/>
                  <a:pt x="33616" y="55395"/>
                </a:cubicBezTo>
                <a:cubicBezTo>
                  <a:pt x="34358" y="55170"/>
                  <a:pt x="35095" y="54879"/>
                  <a:pt x="35779" y="54513"/>
                </a:cubicBezTo>
                <a:cubicBezTo>
                  <a:pt x="37080" y="53817"/>
                  <a:pt x="37835" y="52730"/>
                  <a:pt x="37749" y="51201"/>
                </a:cubicBezTo>
                <a:cubicBezTo>
                  <a:pt x="37671" y="49823"/>
                  <a:pt x="37610" y="48437"/>
                  <a:pt x="37405" y="47073"/>
                </a:cubicBezTo>
                <a:cubicBezTo>
                  <a:pt x="36954" y="44061"/>
                  <a:pt x="36911" y="41058"/>
                  <a:pt x="37187" y="38026"/>
                </a:cubicBezTo>
                <a:cubicBezTo>
                  <a:pt x="37389" y="35837"/>
                  <a:pt x="37554" y="33625"/>
                  <a:pt x="37464" y="31435"/>
                </a:cubicBezTo>
                <a:cubicBezTo>
                  <a:pt x="37285" y="27088"/>
                  <a:pt x="35671" y="23260"/>
                  <a:pt x="32802" y="19971"/>
                </a:cubicBezTo>
                <a:cubicBezTo>
                  <a:pt x="30594" y="17437"/>
                  <a:pt x="27872" y="15592"/>
                  <a:pt x="24927" y="14037"/>
                </a:cubicBezTo>
                <a:cubicBezTo>
                  <a:pt x="23274" y="13164"/>
                  <a:pt x="21706" y="12163"/>
                  <a:pt x="20362" y="10842"/>
                </a:cubicBezTo>
                <a:cubicBezTo>
                  <a:pt x="18618" y="9132"/>
                  <a:pt x="17436" y="7045"/>
                  <a:pt x="16326" y="4903"/>
                </a:cubicBezTo>
                <a:cubicBezTo>
                  <a:pt x="15708" y="3712"/>
                  <a:pt x="15099" y="2515"/>
                  <a:pt x="14396" y="1375"/>
                </a:cubicBezTo>
                <a:cubicBezTo>
                  <a:pt x="13858" y="502"/>
                  <a:pt x="13092" y="0"/>
                  <a:pt x="121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rot="3960024">
            <a:off x="-1296033" y="-1849513"/>
            <a:ext cx="3305813" cy="4603973"/>
          </a:xfrm>
          <a:custGeom>
            <a:rect b="b" l="l" r="r" t="t"/>
            <a:pathLst>
              <a:path extrusionOk="0" h="49992" w="35896">
                <a:moveTo>
                  <a:pt x="8261" y="1"/>
                </a:moveTo>
                <a:cubicBezTo>
                  <a:pt x="7097" y="1"/>
                  <a:pt x="5978" y="354"/>
                  <a:pt x="4947" y="1169"/>
                </a:cubicBezTo>
                <a:cubicBezTo>
                  <a:pt x="2867" y="2815"/>
                  <a:pt x="1308" y="4876"/>
                  <a:pt x="698" y="7545"/>
                </a:cubicBezTo>
                <a:cubicBezTo>
                  <a:pt x="0" y="10596"/>
                  <a:pt x="37" y="13676"/>
                  <a:pt x="401" y="16749"/>
                </a:cubicBezTo>
                <a:cubicBezTo>
                  <a:pt x="907" y="21027"/>
                  <a:pt x="2277" y="25068"/>
                  <a:pt x="4165" y="28915"/>
                </a:cubicBezTo>
                <a:cubicBezTo>
                  <a:pt x="5804" y="32254"/>
                  <a:pt x="7565" y="35537"/>
                  <a:pt x="9352" y="38801"/>
                </a:cubicBezTo>
                <a:cubicBezTo>
                  <a:pt x="11092" y="41975"/>
                  <a:pt x="13430" y="44635"/>
                  <a:pt x="16488" y="46625"/>
                </a:cubicBezTo>
                <a:cubicBezTo>
                  <a:pt x="19457" y="48558"/>
                  <a:pt x="22617" y="49935"/>
                  <a:pt x="26236" y="49992"/>
                </a:cubicBezTo>
                <a:cubicBezTo>
                  <a:pt x="26677" y="49965"/>
                  <a:pt x="27117" y="49949"/>
                  <a:pt x="27557" y="49912"/>
                </a:cubicBezTo>
                <a:cubicBezTo>
                  <a:pt x="30854" y="49645"/>
                  <a:pt x="33909" y="47284"/>
                  <a:pt x="34800" y="44254"/>
                </a:cubicBezTo>
                <a:cubicBezTo>
                  <a:pt x="35369" y="42317"/>
                  <a:pt x="35333" y="40337"/>
                  <a:pt x="34659" y="38454"/>
                </a:cubicBezTo>
                <a:cubicBezTo>
                  <a:pt x="33959" y="36501"/>
                  <a:pt x="33164" y="34562"/>
                  <a:pt x="32205" y="32723"/>
                </a:cubicBezTo>
                <a:cubicBezTo>
                  <a:pt x="30965" y="30345"/>
                  <a:pt x="31183" y="28268"/>
                  <a:pt x="32770" y="26130"/>
                </a:cubicBezTo>
                <a:cubicBezTo>
                  <a:pt x="33615" y="24991"/>
                  <a:pt x="34230" y="23644"/>
                  <a:pt x="34758" y="22315"/>
                </a:cubicBezTo>
                <a:cubicBezTo>
                  <a:pt x="35896" y="19456"/>
                  <a:pt x="35815" y="16576"/>
                  <a:pt x="34371" y="13831"/>
                </a:cubicBezTo>
                <a:cubicBezTo>
                  <a:pt x="33091" y="11401"/>
                  <a:pt x="31116" y="9791"/>
                  <a:pt x="28303" y="9577"/>
                </a:cubicBezTo>
                <a:cubicBezTo>
                  <a:pt x="27989" y="9553"/>
                  <a:pt x="27672" y="9542"/>
                  <a:pt x="27353" y="9542"/>
                </a:cubicBezTo>
                <a:cubicBezTo>
                  <a:pt x="26314" y="9542"/>
                  <a:pt x="25261" y="9661"/>
                  <a:pt x="24244" y="9843"/>
                </a:cubicBezTo>
                <a:cubicBezTo>
                  <a:pt x="23782" y="9925"/>
                  <a:pt x="23338" y="9966"/>
                  <a:pt x="22912" y="9966"/>
                </a:cubicBezTo>
                <a:cubicBezTo>
                  <a:pt x="21015" y="9966"/>
                  <a:pt x="19467" y="9152"/>
                  <a:pt x="18214" y="7524"/>
                </a:cubicBezTo>
                <a:cubicBezTo>
                  <a:pt x="17677" y="6827"/>
                  <a:pt x="17168" y="6105"/>
                  <a:pt x="16679" y="5372"/>
                </a:cubicBezTo>
                <a:cubicBezTo>
                  <a:pt x="15217" y="3187"/>
                  <a:pt x="13367" y="1476"/>
                  <a:pt x="10873" y="526"/>
                </a:cubicBezTo>
                <a:cubicBezTo>
                  <a:pt x="9989" y="190"/>
                  <a:pt x="9113" y="1"/>
                  <a:pt x="82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flipH="1">
            <a:off x="7261277" y="1506225"/>
            <a:ext cx="2086699" cy="3860822"/>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9"/>
          <p:cNvSpPr/>
          <p:nvPr/>
        </p:nvSpPr>
        <p:spPr>
          <a:xfrm flipH="1">
            <a:off x="7681227" y="1762781"/>
            <a:ext cx="2073330" cy="3514269"/>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
          <p:cNvSpPr/>
          <p:nvPr/>
        </p:nvSpPr>
        <p:spPr>
          <a:xfrm flipH="1">
            <a:off x="8136868" y="1946414"/>
            <a:ext cx="1901632" cy="3244630"/>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9"/>
          <p:cNvGrpSpPr/>
          <p:nvPr/>
        </p:nvGrpSpPr>
        <p:grpSpPr>
          <a:xfrm>
            <a:off x="-563020" y="3165285"/>
            <a:ext cx="1495775" cy="2079400"/>
            <a:chOff x="1997900" y="1712775"/>
            <a:chExt cx="1495775" cy="2079400"/>
          </a:xfrm>
        </p:grpSpPr>
        <p:sp>
          <p:nvSpPr>
            <p:cNvPr id="94" name="Google Shape;94;p9"/>
            <p:cNvSpPr/>
            <p:nvPr/>
          </p:nvSpPr>
          <p:spPr>
            <a:xfrm>
              <a:off x="2369800" y="1712775"/>
              <a:ext cx="1123875" cy="2079400"/>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p:nvPr/>
          </p:nvSpPr>
          <p:spPr>
            <a:xfrm>
              <a:off x="2150825" y="1850950"/>
              <a:ext cx="1116675" cy="1892750"/>
            </a:xfrm>
            <a:custGeom>
              <a:rect b="b" l="l" r="r" t="t"/>
              <a:pathLst>
                <a:path extrusionOk="0" h="75710" w="44667">
                  <a:moveTo>
                    <a:pt x="1491" y="1"/>
                  </a:moveTo>
                  <a:cubicBezTo>
                    <a:pt x="1366" y="1"/>
                    <a:pt x="1238" y="19"/>
                    <a:pt x="1107" y="57"/>
                  </a:cubicBezTo>
                  <a:cubicBezTo>
                    <a:pt x="351" y="276"/>
                    <a:pt x="1" y="1018"/>
                    <a:pt x="247" y="1906"/>
                  </a:cubicBezTo>
                  <a:cubicBezTo>
                    <a:pt x="1151" y="5176"/>
                    <a:pt x="2615" y="8155"/>
                    <a:pt x="4860" y="10721"/>
                  </a:cubicBezTo>
                  <a:cubicBezTo>
                    <a:pt x="7695" y="13963"/>
                    <a:pt x="10960" y="16752"/>
                    <a:pt x="14302" y="19434"/>
                  </a:cubicBezTo>
                  <a:cubicBezTo>
                    <a:pt x="18207" y="22569"/>
                    <a:pt x="22245" y="25533"/>
                    <a:pt x="26175" y="28635"/>
                  </a:cubicBezTo>
                  <a:cubicBezTo>
                    <a:pt x="34113" y="34903"/>
                    <a:pt x="38786" y="43165"/>
                    <a:pt x="40798" y="52987"/>
                  </a:cubicBezTo>
                  <a:cubicBezTo>
                    <a:pt x="41927" y="58504"/>
                    <a:pt x="41725" y="64029"/>
                    <a:pt x="40474" y="69503"/>
                  </a:cubicBezTo>
                  <a:cubicBezTo>
                    <a:pt x="40167" y="70855"/>
                    <a:pt x="39662" y="72177"/>
                    <a:pt x="39105" y="73450"/>
                  </a:cubicBezTo>
                  <a:cubicBezTo>
                    <a:pt x="38724" y="74317"/>
                    <a:pt x="38692" y="75022"/>
                    <a:pt x="39343" y="75477"/>
                  </a:cubicBezTo>
                  <a:cubicBezTo>
                    <a:pt x="39568" y="75633"/>
                    <a:pt x="39824" y="75710"/>
                    <a:pt x="40082" y="75710"/>
                  </a:cubicBezTo>
                  <a:cubicBezTo>
                    <a:pt x="40542" y="75710"/>
                    <a:pt x="41012" y="75468"/>
                    <a:pt x="41340" y="74999"/>
                  </a:cubicBezTo>
                  <a:cubicBezTo>
                    <a:pt x="41635" y="74577"/>
                    <a:pt x="41883" y="74106"/>
                    <a:pt x="42069" y="73625"/>
                  </a:cubicBezTo>
                  <a:cubicBezTo>
                    <a:pt x="43055" y="71086"/>
                    <a:pt x="43525" y="68425"/>
                    <a:pt x="43769" y="66573"/>
                  </a:cubicBezTo>
                  <a:cubicBezTo>
                    <a:pt x="44666" y="58981"/>
                    <a:pt x="44033" y="52962"/>
                    <a:pt x="41902" y="46672"/>
                  </a:cubicBezTo>
                  <a:cubicBezTo>
                    <a:pt x="39724" y="40248"/>
                    <a:pt x="36402" y="34496"/>
                    <a:pt x="31504" y="29791"/>
                  </a:cubicBezTo>
                  <a:cubicBezTo>
                    <a:pt x="28913" y="27302"/>
                    <a:pt x="26034" y="25097"/>
                    <a:pt x="23175" y="22907"/>
                  </a:cubicBezTo>
                  <a:cubicBezTo>
                    <a:pt x="18752" y="19519"/>
                    <a:pt x="14311" y="16164"/>
                    <a:pt x="10229" y="12359"/>
                  </a:cubicBezTo>
                  <a:cubicBezTo>
                    <a:pt x="8258" y="10523"/>
                    <a:pt x="6379" y="8619"/>
                    <a:pt x="4967" y="6295"/>
                  </a:cubicBezTo>
                  <a:cubicBezTo>
                    <a:pt x="3978" y="4670"/>
                    <a:pt x="3389" y="2887"/>
                    <a:pt x="2796" y="1100"/>
                  </a:cubicBezTo>
                  <a:cubicBezTo>
                    <a:pt x="2561" y="393"/>
                    <a:pt x="2066" y="1"/>
                    <a:pt x="14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
            <p:cNvSpPr/>
            <p:nvPr/>
          </p:nvSpPr>
          <p:spPr>
            <a:xfrm>
              <a:off x="1997900" y="1949850"/>
              <a:ext cx="1024200" cy="1747525"/>
            </a:xfrm>
            <a:custGeom>
              <a:rect b="b" l="l" r="r" t="t"/>
              <a:pathLst>
                <a:path extrusionOk="0" h="69901" w="40968">
                  <a:moveTo>
                    <a:pt x="1417" y="1"/>
                  </a:moveTo>
                  <a:cubicBezTo>
                    <a:pt x="837" y="1"/>
                    <a:pt x="370" y="368"/>
                    <a:pt x="142" y="1042"/>
                  </a:cubicBezTo>
                  <a:cubicBezTo>
                    <a:pt x="60" y="1284"/>
                    <a:pt x="1" y="1553"/>
                    <a:pt x="13" y="1805"/>
                  </a:cubicBezTo>
                  <a:cubicBezTo>
                    <a:pt x="205" y="5865"/>
                    <a:pt x="1164" y="9729"/>
                    <a:pt x="3133" y="13297"/>
                  </a:cubicBezTo>
                  <a:cubicBezTo>
                    <a:pt x="5008" y="16693"/>
                    <a:pt x="7648" y="19454"/>
                    <a:pt x="10564" y="21974"/>
                  </a:cubicBezTo>
                  <a:cubicBezTo>
                    <a:pt x="13537" y="24542"/>
                    <a:pt x="17005" y="26282"/>
                    <a:pt x="20479" y="28032"/>
                  </a:cubicBezTo>
                  <a:cubicBezTo>
                    <a:pt x="22960" y="29281"/>
                    <a:pt x="25440" y="30557"/>
                    <a:pt x="27795" y="32023"/>
                  </a:cubicBezTo>
                  <a:cubicBezTo>
                    <a:pt x="31143" y="34108"/>
                    <a:pt x="33736" y="36906"/>
                    <a:pt x="35318" y="40610"/>
                  </a:cubicBezTo>
                  <a:cubicBezTo>
                    <a:pt x="37741" y="46288"/>
                    <a:pt x="38475" y="52209"/>
                    <a:pt x="38032" y="58303"/>
                  </a:cubicBezTo>
                  <a:cubicBezTo>
                    <a:pt x="37791" y="61627"/>
                    <a:pt x="37192" y="64899"/>
                    <a:pt x="36204" y="68091"/>
                  </a:cubicBezTo>
                  <a:cubicBezTo>
                    <a:pt x="35967" y="68852"/>
                    <a:pt x="36304" y="69546"/>
                    <a:pt x="36999" y="69814"/>
                  </a:cubicBezTo>
                  <a:cubicBezTo>
                    <a:pt x="37150" y="69873"/>
                    <a:pt x="37304" y="69901"/>
                    <a:pt x="37454" y="69901"/>
                  </a:cubicBezTo>
                  <a:cubicBezTo>
                    <a:pt x="37971" y="69901"/>
                    <a:pt x="38454" y="69571"/>
                    <a:pt x="38705" y="69002"/>
                  </a:cubicBezTo>
                  <a:cubicBezTo>
                    <a:pt x="38778" y="68839"/>
                    <a:pt x="38846" y="68668"/>
                    <a:pt x="38885" y="68495"/>
                  </a:cubicBezTo>
                  <a:cubicBezTo>
                    <a:pt x="39489" y="65861"/>
                    <a:pt x="40087" y="63227"/>
                    <a:pt x="40395" y="61875"/>
                  </a:cubicBezTo>
                  <a:cubicBezTo>
                    <a:pt x="40952" y="56921"/>
                    <a:pt x="40968" y="53285"/>
                    <a:pt x="40516" y="49649"/>
                  </a:cubicBezTo>
                  <a:cubicBezTo>
                    <a:pt x="40006" y="45538"/>
                    <a:pt x="38867" y="41619"/>
                    <a:pt x="36997" y="37913"/>
                  </a:cubicBezTo>
                  <a:cubicBezTo>
                    <a:pt x="35188" y="34326"/>
                    <a:pt x="32376" y="31659"/>
                    <a:pt x="29015" y="29612"/>
                  </a:cubicBezTo>
                  <a:cubicBezTo>
                    <a:pt x="26217" y="27910"/>
                    <a:pt x="23287" y="26412"/>
                    <a:pt x="20349" y="24957"/>
                  </a:cubicBezTo>
                  <a:cubicBezTo>
                    <a:pt x="16881" y="23240"/>
                    <a:pt x="13640" y="21233"/>
                    <a:pt x="10795" y="18579"/>
                  </a:cubicBezTo>
                  <a:cubicBezTo>
                    <a:pt x="6650" y="14712"/>
                    <a:pt x="3796" y="10157"/>
                    <a:pt x="2987" y="4463"/>
                  </a:cubicBezTo>
                  <a:cubicBezTo>
                    <a:pt x="2849" y="3498"/>
                    <a:pt x="2793" y="2517"/>
                    <a:pt x="2766" y="1540"/>
                  </a:cubicBezTo>
                  <a:cubicBezTo>
                    <a:pt x="2744" y="724"/>
                    <a:pt x="2388" y="154"/>
                    <a:pt x="1689" y="26"/>
                  </a:cubicBezTo>
                  <a:cubicBezTo>
                    <a:pt x="1596" y="9"/>
                    <a:pt x="1505" y="1"/>
                    <a:pt x="1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9"/>
          <p:cNvSpPr/>
          <p:nvPr/>
        </p:nvSpPr>
        <p:spPr>
          <a:xfrm>
            <a:off x="-309315" y="1762775"/>
            <a:ext cx="866373" cy="1041302"/>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txBox="1"/>
          <p:nvPr>
            <p:ph type="title"/>
          </p:nvPr>
        </p:nvSpPr>
        <p:spPr>
          <a:xfrm>
            <a:off x="715050" y="658778"/>
            <a:ext cx="7713900" cy="72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9" name="Google Shape;99;p9"/>
          <p:cNvSpPr txBox="1"/>
          <p:nvPr>
            <p:ph idx="1" type="subTitle"/>
          </p:nvPr>
        </p:nvSpPr>
        <p:spPr>
          <a:xfrm>
            <a:off x="1109175" y="2438750"/>
            <a:ext cx="6922800" cy="923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2"/>
        </a:solidFill>
      </p:bgPr>
    </p:bg>
    <p:spTree>
      <p:nvGrpSpPr>
        <p:cNvPr id="100" name="Shape 100"/>
        <p:cNvGrpSpPr/>
        <p:nvPr/>
      </p:nvGrpSpPr>
      <p:grpSpPr>
        <a:xfrm>
          <a:off x="0" y="0"/>
          <a:ext cx="0" cy="0"/>
          <a:chOff x="0" y="0"/>
          <a:chExt cx="0" cy="0"/>
        </a:xfrm>
      </p:grpSpPr>
      <p:sp>
        <p:nvSpPr>
          <p:cNvPr id="101" name="Google Shape;101;p10"/>
          <p:cNvSpPr txBox="1"/>
          <p:nvPr>
            <p:ph type="title"/>
          </p:nvPr>
        </p:nvSpPr>
        <p:spPr>
          <a:xfrm>
            <a:off x="5347450" y="688350"/>
            <a:ext cx="2931900" cy="701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3500"/>
              <a:buFont typeface="Fredoka One"/>
              <a:buNone/>
              <a:defRPr sz="3500">
                <a:solidFill>
                  <a:schemeClr val="accent1"/>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indent="-317500" lvl="1" marL="914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0" Type="http://schemas.openxmlformats.org/officeDocument/2006/relationships/hyperlink" Target="https://www.videvo.net/?utm_source=slidesgo_template&amp;utm_medium=referral-link&amp;utm_campaign=sg_resources&amp;utm_content=videvo"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bit.ly/2Tynxth" TargetMode="External"/><Relationship Id="rId4" Type="http://schemas.openxmlformats.org/officeDocument/2006/relationships/hyperlink" Target="http://bit.ly/30B07Gq" TargetMode="External"/><Relationship Id="rId9" Type="http://schemas.openxmlformats.org/officeDocument/2006/relationships/hyperlink" Target="https://wepik.com/?utm_source=slidesgo_template&amp;utm_medium=referral-link&amp;utm_campaign=promo-slide&amp;utm_term=slidesgo&amp;utm_content=wepik" TargetMode="External"/><Relationship Id="rId5" Type="http://schemas.openxmlformats.org/officeDocument/2006/relationships/hyperlink" Target="http://bit.ly/33VAFh3" TargetMode="External"/><Relationship Id="rId6" Type="http://schemas.openxmlformats.org/officeDocument/2006/relationships/hyperlink" Target="https://www.freepik.com/?utm_source=slidesgo_template&amp;utm_medium=referral-link&amp;utm_campaign=promo-slide&amp;utm_term=slidesgo&amp;utm_content=freepik" TargetMode="External"/><Relationship Id="rId7" Type="http://schemas.openxmlformats.org/officeDocument/2006/relationships/hyperlink" Target="https://www.flaticon.com/?utm_source=slidesgo_template&amp;utm_medium=referral-link&amp;utm_campaign=promo-slide&amp;utm_term=slidesgo&amp;utm_content=flaticon" TargetMode="External"/><Relationship Id="rId8" Type="http://schemas.openxmlformats.org/officeDocument/2006/relationships/hyperlink" Target="https://storyset.com/?utm_source=slidesgo_template&amp;utm_medium=referral-link&amp;utm_campaign=promo-slide&amp;utm_term=slidesgo&amp;utm_content=storys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24"/>
          <p:cNvGrpSpPr/>
          <p:nvPr/>
        </p:nvGrpSpPr>
        <p:grpSpPr>
          <a:xfrm>
            <a:off x="975600" y="700877"/>
            <a:ext cx="7192800" cy="3185189"/>
            <a:chOff x="994750" y="696327"/>
            <a:chExt cx="7192800" cy="3185189"/>
          </a:xfrm>
        </p:grpSpPr>
        <p:grpSp>
          <p:nvGrpSpPr>
            <p:cNvPr id="244" name="Google Shape;244;p24"/>
            <p:cNvGrpSpPr/>
            <p:nvPr/>
          </p:nvGrpSpPr>
          <p:grpSpPr>
            <a:xfrm>
              <a:off x="994750" y="696327"/>
              <a:ext cx="7192800" cy="3185189"/>
              <a:chOff x="994750" y="545200"/>
              <a:chExt cx="7192800" cy="2467800"/>
            </a:xfrm>
          </p:grpSpPr>
          <p:sp>
            <p:nvSpPr>
              <p:cNvPr id="245" name="Google Shape;245;p24"/>
              <p:cNvSpPr/>
              <p:nvPr/>
            </p:nvSpPr>
            <p:spPr>
              <a:xfrm>
                <a:off x="994750" y="545200"/>
                <a:ext cx="7192800" cy="24678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p:nvPr/>
            </p:nvSpPr>
            <p:spPr>
              <a:xfrm>
                <a:off x="994750" y="545200"/>
                <a:ext cx="7192800" cy="305400"/>
              </a:xfrm>
              <a:prstGeom prst="round1Rect">
                <a:avLst>
                  <a:gd fmla="val 50000"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 name="Google Shape;247;p24"/>
            <p:cNvGrpSpPr/>
            <p:nvPr/>
          </p:nvGrpSpPr>
          <p:grpSpPr>
            <a:xfrm>
              <a:off x="1163270" y="851833"/>
              <a:ext cx="389656" cy="82191"/>
              <a:chOff x="1190625" y="2303775"/>
              <a:chExt cx="5223275" cy="1101750"/>
            </a:xfrm>
          </p:grpSpPr>
          <p:sp>
            <p:nvSpPr>
              <p:cNvPr id="248" name="Google Shape;248;p24"/>
              <p:cNvSpPr/>
              <p:nvPr/>
            </p:nvSpPr>
            <p:spPr>
              <a:xfrm>
                <a:off x="5326000" y="2318450"/>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3256275" y="2303775"/>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1190625" y="2303775"/>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1" name="Google Shape;251;p24"/>
          <p:cNvSpPr txBox="1"/>
          <p:nvPr>
            <p:ph type="ctrTitle"/>
          </p:nvPr>
        </p:nvSpPr>
        <p:spPr>
          <a:xfrm>
            <a:off x="1407700" y="1308350"/>
            <a:ext cx="6157200" cy="218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Chicago Methodist Senior Services Internship</a:t>
            </a:r>
            <a:endParaRPr/>
          </a:p>
        </p:txBody>
      </p:sp>
      <p:sp>
        <p:nvSpPr>
          <p:cNvPr id="252" name="Google Shape;252;p24"/>
          <p:cNvSpPr/>
          <p:nvPr/>
        </p:nvSpPr>
        <p:spPr>
          <a:xfrm>
            <a:off x="7674863" y="535002"/>
            <a:ext cx="711293" cy="696547"/>
          </a:xfrm>
          <a:custGeom>
            <a:rect b="b" l="l" r="r" t="t"/>
            <a:pathLst>
              <a:path extrusionOk="0" h="19319" w="19728">
                <a:moveTo>
                  <a:pt x="9628" y="0"/>
                </a:moveTo>
                <a:cubicBezTo>
                  <a:pt x="9566" y="0"/>
                  <a:pt x="9502" y="5"/>
                  <a:pt x="9435" y="14"/>
                </a:cubicBezTo>
                <a:cubicBezTo>
                  <a:pt x="8907" y="88"/>
                  <a:pt x="8583" y="489"/>
                  <a:pt x="8525" y="1125"/>
                </a:cubicBezTo>
                <a:cubicBezTo>
                  <a:pt x="8479" y="1644"/>
                  <a:pt x="8449" y="2163"/>
                  <a:pt x="8409" y="2683"/>
                </a:cubicBezTo>
                <a:cubicBezTo>
                  <a:pt x="8321" y="3860"/>
                  <a:pt x="7838" y="4849"/>
                  <a:pt x="6788" y="5401"/>
                </a:cubicBezTo>
                <a:cubicBezTo>
                  <a:pt x="5789" y="5927"/>
                  <a:pt x="4719" y="6332"/>
                  <a:pt x="3652" y="6715"/>
                </a:cubicBezTo>
                <a:cubicBezTo>
                  <a:pt x="2719" y="7047"/>
                  <a:pt x="1746" y="7265"/>
                  <a:pt x="796" y="7553"/>
                </a:cubicBezTo>
                <a:cubicBezTo>
                  <a:pt x="343" y="7690"/>
                  <a:pt x="1" y="7970"/>
                  <a:pt x="2" y="8488"/>
                </a:cubicBezTo>
                <a:cubicBezTo>
                  <a:pt x="4" y="9026"/>
                  <a:pt x="313" y="9413"/>
                  <a:pt x="783" y="9602"/>
                </a:cubicBezTo>
                <a:cubicBezTo>
                  <a:pt x="1391" y="9848"/>
                  <a:pt x="2019" y="10079"/>
                  <a:pt x="2660" y="10200"/>
                </a:cubicBezTo>
                <a:cubicBezTo>
                  <a:pt x="6203" y="10874"/>
                  <a:pt x="8633" y="12774"/>
                  <a:pt x="9627" y="16336"/>
                </a:cubicBezTo>
                <a:cubicBezTo>
                  <a:pt x="9846" y="17126"/>
                  <a:pt x="10144" y="17893"/>
                  <a:pt x="10432" y="18662"/>
                </a:cubicBezTo>
                <a:cubicBezTo>
                  <a:pt x="10581" y="19062"/>
                  <a:pt x="10878" y="19319"/>
                  <a:pt x="11306" y="19319"/>
                </a:cubicBezTo>
                <a:cubicBezTo>
                  <a:pt x="11338" y="19319"/>
                  <a:pt x="11371" y="19317"/>
                  <a:pt x="11404" y="19314"/>
                </a:cubicBezTo>
                <a:cubicBezTo>
                  <a:pt x="11881" y="19272"/>
                  <a:pt x="12149" y="18958"/>
                  <a:pt x="12269" y="18514"/>
                </a:cubicBezTo>
                <a:cubicBezTo>
                  <a:pt x="12315" y="18340"/>
                  <a:pt x="12346" y="18162"/>
                  <a:pt x="12367" y="17984"/>
                </a:cubicBezTo>
                <a:cubicBezTo>
                  <a:pt x="12459" y="17187"/>
                  <a:pt x="12533" y="16391"/>
                  <a:pt x="12634" y="15596"/>
                </a:cubicBezTo>
                <a:cubicBezTo>
                  <a:pt x="12971" y="12936"/>
                  <a:pt x="14045" y="10822"/>
                  <a:pt x="16765" y="9854"/>
                </a:cubicBezTo>
                <a:cubicBezTo>
                  <a:pt x="17570" y="9566"/>
                  <a:pt x="18337" y="9146"/>
                  <a:pt x="19080" y="8716"/>
                </a:cubicBezTo>
                <a:cubicBezTo>
                  <a:pt x="19388" y="8539"/>
                  <a:pt x="19591" y="8175"/>
                  <a:pt x="19728" y="8024"/>
                </a:cubicBezTo>
                <a:cubicBezTo>
                  <a:pt x="19708" y="7236"/>
                  <a:pt x="19255" y="6859"/>
                  <a:pt x="18551" y="6835"/>
                </a:cubicBezTo>
                <a:cubicBezTo>
                  <a:pt x="17471" y="6800"/>
                  <a:pt x="16389" y="6779"/>
                  <a:pt x="15307" y="6751"/>
                </a:cubicBezTo>
                <a:cubicBezTo>
                  <a:pt x="14167" y="6722"/>
                  <a:pt x="13322" y="6178"/>
                  <a:pt x="12736" y="5229"/>
                </a:cubicBezTo>
                <a:cubicBezTo>
                  <a:pt x="12420" y="4719"/>
                  <a:pt x="12132" y="4190"/>
                  <a:pt x="11885" y="3646"/>
                </a:cubicBezTo>
                <a:cubicBezTo>
                  <a:pt x="11445" y="2680"/>
                  <a:pt x="11052" y="1694"/>
                  <a:pt x="10627" y="723"/>
                </a:cubicBezTo>
                <a:cubicBezTo>
                  <a:pt x="10429" y="270"/>
                  <a:pt x="10101" y="0"/>
                  <a:pt x="96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715100" y="3570362"/>
            <a:ext cx="501535" cy="577928"/>
          </a:xfrm>
          <a:custGeom>
            <a:rect b="b" l="l" r="r" t="t"/>
            <a:pathLst>
              <a:path extrusionOk="0" h="19319" w="19728">
                <a:moveTo>
                  <a:pt x="9628" y="0"/>
                </a:moveTo>
                <a:cubicBezTo>
                  <a:pt x="9566" y="0"/>
                  <a:pt x="9502" y="5"/>
                  <a:pt x="9435" y="14"/>
                </a:cubicBezTo>
                <a:cubicBezTo>
                  <a:pt x="8907" y="88"/>
                  <a:pt x="8583" y="489"/>
                  <a:pt x="8525" y="1125"/>
                </a:cubicBezTo>
                <a:cubicBezTo>
                  <a:pt x="8479" y="1644"/>
                  <a:pt x="8449" y="2163"/>
                  <a:pt x="8409" y="2683"/>
                </a:cubicBezTo>
                <a:cubicBezTo>
                  <a:pt x="8321" y="3860"/>
                  <a:pt x="7838" y="4849"/>
                  <a:pt x="6788" y="5401"/>
                </a:cubicBezTo>
                <a:cubicBezTo>
                  <a:pt x="5789" y="5927"/>
                  <a:pt x="4719" y="6332"/>
                  <a:pt x="3652" y="6715"/>
                </a:cubicBezTo>
                <a:cubicBezTo>
                  <a:pt x="2719" y="7047"/>
                  <a:pt x="1746" y="7265"/>
                  <a:pt x="796" y="7553"/>
                </a:cubicBezTo>
                <a:cubicBezTo>
                  <a:pt x="343" y="7690"/>
                  <a:pt x="1" y="7970"/>
                  <a:pt x="2" y="8488"/>
                </a:cubicBezTo>
                <a:cubicBezTo>
                  <a:pt x="4" y="9026"/>
                  <a:pt x="313" y="9413"/>
                  <a:pt x="783" y="9602"/>
                </a:cubicBezTo>
                <a:cubicBezTo>
                  <a:pt x="1391" y="9848"/>
                  <a:pt x="2019" y="10079"/>
                  <a:pt x="2660" y="10200"/>
                </a:cubicBezTo>
                <a:cubicBezTo>
                  <a:pt x="6203" y="10874"/>
                  <a:pt x="8633" y="12774"/>
                  <a:pt x="9627" y="16336"/>
                </a:cubicBezTo>
                <a:cubicBezTo>
                  <a:pt x="9846" y="17126"/>
                  <a:pt x="10144" y="17893"/>
                  <a:pt x="10432" y="18662"/>
                </a:cubicBezTo>
                <a:cubicBezTo>
                  <a:pt x="10581" y="19062"/>
                  <a:pt x="10878" y="19319"/>
                  <a:pt x="11306" y="19319"/>
                </a:cubicBezTo>
                <a:cubicBezTo>
                  <a:pt x="11338" y="19319"/>
                  <a:pt x="11371" y="19317"/>
                  <a:pt x="11404" y="19314"/>
                </a:cubicBezTo>
                <a:cubicBezTo>
                  <a:pt x="11881" y="19272"/>
                  <a:pt x="12149" y="18958"/>
                  <a:pt x="12269" y="18514"/>
                </a:cubicBezTo>
                <a:cubicBezTo>
                  <a:pt x="12315" y="18340"/>
                  <a:pt x="12346" y="18162"/>
                  <a:pt x="12367" y="17984"/>
                </a:cubicBezTo>
                <a:cubicBezTo>
                  <a:pt x="12459" y="17187"/>
                  <a:pt x="12533" y="16391"/>
                  <a:pt x="12634" y="15596"/>
                </a:cubicBezTo>
                <a:cubicBezTo>
                  <a:pt x="12971" y="12936"/>
                  <a:pt x="14045" y="10822"/>
                  <a:pt x="16765" y="9854"/>
                </a:cubicBezTo>
                <a:cubicBezTo>
                  <a:pt x="17570" y="9566"/>
                  <a:pt x="18337" y="9146"/>
                  <a:pt x="19080" y="8716"/>
                </a:cubicBezTo>
                <a:cubicBezTo>
                  <a:pt x="19388" y="8539"/>
                  <a:pt x="19591" y="8175"/>
                  <a:pt x="19728" y="8024"/>
                </a:cubicBezTo>
                <a:cubicBezTo>
                  <a:pt x="19708" y="7236"/>
                  <a:pt x="19255" y="6859"/>
                  <a:pt x="18551" y="6835"/>
                </a:cubicBezTo>
                <a:cubicBezTo>
                  <a:pt x="17471" y="6800"/>
                  <a:pt x="16389" y="6779"/>
                  <a:pt x="15307" y="6751"/>
                </a:cubicBezTo>
                <a:cubicBezTo>
                  <a:pt x="14167" y="6722"/>
                  <a:pt x="13322" y="6178"/>
                  <a:pt x="12736" y="5229"/>
                </a:cubicBezTo>
                <a:cubicBezTo>
                  <a:pt x="12420" y="4719"/>
                  <a:pt x="12132" y="4190"/>
                  <a:pt x="11885" y="3646"/>
                </a:cubicBezTo>
                <a:cubicBezTo>
                  <a:pt x="11445" y="2680"/>
                  <a:pt x="11052" y="1694"/>
                  <a:pt x="10627" y="723"/>
                </a:cubicBezTo>
                <a:cubicBezTo>
                  <a:pt x="10429" y="270"/>
                  <a:pt x="10101" y="0"/>
                  <a:pt x="96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 name="Google Shape;254;p24"/>
          <p:cNvGrpSpPr/>
          <p:nvPr/>
        </p:nvGrpSpPr>
        <p:grpSpPr>
          <a:xfrm>
            <a:off x="5339035" y="2019433"/>
            <a:ext cx="3350376" cy="2589065"/>
            <a:chOff x="5553940" y="2385538"/>
            <a:chExt cx="2876847" cy="2223136"/>
          </a:xfrm>
        </p:grpSpPr>
        <p:sp>
          <p:nvSpPr>
            <p:cNvPr id="255" name="Google Shape;255;p24"/>
            <p:cNvSpPr/>
            <p:nvPr/>
          </p:nvSpPr>
          <p:spPr>
            <a:xfrm>
              <a:off x="5553940" y="4586797"/>
              <a:ext cx="2876847" cy="6641"/>
            </a:xfrm>
            <a:custGeom>
              <a:rect b="b" l="l" r="r" t="t"/>
              <a:pathLst>
                <a:path extrusionOk="0" h="377" w="163318">
                  <a:moveTo>
                    <a:pt x="81659" y="1"/>
                  </a:moveTo>
                  <a:cubicBezTo>
                    <a:pt x="53906" y="1"/>
                    <a:pt x="26153" y="68"/>
                    <a:pt x="1" y="201"/>
                  </a:cubicBezTo>
                  <a:cubicBezTo>
                    <a:pt x="26153" y="318"/>
                    <a:pt x="53906" y="376"/>
                    <a:pt x="81659" y="376"/>
                  </a:cubicBezTo>
                  <a:cubicBezTo>
                    <a:pt x="109412" y="376"/>
                    <a:pt x="137165" y="318"/>
                    <a:pt x="163317" y="201"/>
                  </a:cubicBezTo>
                  <a:cubicBezTo>
                    <a:pt x="137165" y="68"/>
                    <a:pt x="109412" y="1"/>
                    <a:pt x="816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7179805" y="4373937"/>
              <a:ext cx="105778" cy="31319"/>
            </a:xfrm>
            <a:custGeom>
              <a:rect b="b" l="l" r="r" t="t"/>
              <a:pathLst>
                <a:path extrusionOk="0" h="1778" w="6005">
                  <a:moveTo>
                    <a:pt x="4497" y="0"/>
                  </a:moveTo>
                  <a:cubicBezTo>
                    <a:pt x="2939" y="0"/>
                    <a:pt x="1317" y="656"/>
                    <a:pt x="100" y="1544"/>
                  </a:cubicBezTo>
                  <a:cubicBezTo>
                    <a:pt x="0" y="1611"/>
                    <a:pt x="67" y="1777"/>
                    <a:pt x="200" y="1777"/>
                  </a:cubicBezTo>
                  <a:cubicBezTo>
                    <a:pt x="2035" y="1077"/>
                    <a:pt x="3970" y="610"/>
                    <a:pt x="5904" y="343"/>
                  </a:cubicBezTo>
                  <a:cubicBezTo>
                    <a:pt x="5971" y="343"/>
                    <a:pt x="6004" y="243"/>
                    <a:pt x="5938" y="210"/>
                  </a:cubicBezTo>
                  <a:cubicBezTo>
                    <a:pt x="5474" y="66"/>
                    <a:pt x="4988" y="0"/>
                    <a:pt x="44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7212110" y="4325425"/>
              <a:ext cx="105778" cy="31055"/>
            </a:xfrm>
            <a:custGeom>
              <a:rect b="b" l="l" r="r" t="t"/>
              <a:pathLst>
                <a:path extrusionOk="0" h="1763" w="6005">
                  <a:moveTo>
                    <a:pt x="4446" y="0"/>
                  </a:moveTo>
                  <a:cubicBezTo>
                    <a:pt x="2904" y="0"/>
                    <a:pt x="1305" y="652"/>
                    <a:pt x="101" y="1529"/>
                  </a:cubicBezTo>
                  <a:cubicBezTo>
                    <a:pt x="1" y="1629"/>
                    <a:pt x="67" y="1763"/>
                    <a:pt x="201" y="1763"/>
                  </a:cubicBezTo>
                  <a:cubicBezTo>
                    <a:pt x="2035" y="1096"/>
                    <a:pt x="3937" y="629"/>
                    <a:pt x="5905" y="362"/>
                  </a:cubicBezTo>
                  <a:cubicBezTo>
                    <a:pt x="5972" y="362"/>
                    <a:pt x="6005" y="228"/>
                    <a:pt x="5938" y="228"/>
                  </a:cubicBezTo>
                  <a:cubicBezTo>
                    <a:pt x="5458" y="71"/>
                    <a:pt x="4955" y="0"/>
                    <a:pt x="444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7434817" y="2524750"/>
              <a:ext cx="49375" cy="75850"/>
            </a:xfrm>
            <a:custGeom>
              <a:rect b="b" l="l" r="r" t="t"/>
              <a:pathLst>
                <a:path extrusionOk="0" h="4306" w="2803">
                  <a:moveTo>
                    <a:pt x="1642" y="0"/>
                  </a:moveTo>
                  <a:cubicBezTo>
                    <a:pt x="675" y="0"/>
                    <a:pt x="0" y="2147"/>
                    <a:pt x="0" y="2147"/>
                  </a:cubicBezTo>
                  <a:lnTo>
                    <a:pt x="167" y="3915"/>
                  </a:lnTo>
                  <a:cubicBezTo>
                    <a:pt x="385" y="4170"/>
                    <a:pt x="694" y="4306"/>
                    <a:pt x="1004" y="4306"/>
                  </a:cubicBezTo>
                  <a:cubicBezTo>
                    <a:pt x="1263" y="4306"/>
                    <a:pt x="1523" y="4212"/>
                    <a:pt x="1735" y="4015"/>
                  </a:cubicBezTo>
                  <a:cubicBezTo>
                    <a:pt x="2635" y="3348"/>
                    <a:pt x="2802" y="213"/>
                    <a:pt x="1768" y="12"/>
                  </a:cubicBezTo>
                  <a:cubicBezTo>
                    <a:pt x="1725" y="4"/>
                    <a:pt x="1683" y="0"/>
                    <a:pt x="1642"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7442444" y="2540832"/>
              <a:ext cx="22353" cy="51277"/>
            </a:xfrm>
            <a:custGeom>
              <a:rect b="b" l="l" r="r" t="t"/>
              <a:pathLst>
                <a:path extrusionOk="0" h="2911" w="1269">
                  <a:moveTo>
                    <a:pt x="1268" y="0"/>
                  </a:moveTo>
                  <a:lnTo>
                    <a:pt x="1268" y="0"/>
                  </a:lnTo>
                  <a:cubicBezTo>
                    <a:pt x="301" y="400"/>
                    <a:pt x="1" y="1901"/>
                    <a:pt x="301" y="2835"/>
                  </a:cubicBezTo>
                  <a:cubicBezTo>
                    <a:pt x="301" y="2885"/>
                    <a:pt x="343" y="2910"/>
                    <a:pt x="384" y="2910"/>
                  </a:cubicBezTo>
                  <a:cubicBezTo>
                    <a:pt x="426" y="2910"/>
                    <a:pt x="468" y="2885"/>
                    <a:pt x="468" y="2835"/>
                  </a:cubicBezTo>
                  <a:cubicBezTo>
                    <a:pt x="468" y="2602"/>
                    <a:pt x="534" y="2402"/>
                    <a:pt x="601" y="2168"/>
                  </a:cubicBezTo>
                  <a:cubicBezTo>
                    <a:pt x="701" y="1901"/>
                    <a:pt x="968" y="1735"/>
                    <a:pt x="1235" y="1735"/>
                  </a:cubicBezTo>
                  <a:cubicBezTo>
                    <a:pt x="1268" y="1735"/>
                    <a:pt x="1268" y="1668"/>
                    <a:pt x="1235" y="1668"/>
                  </a:cubicBezTo>
                  <a:cubicBezTo>
                    <a:pt x="1164" y="1640"/>
                    <a:pt x="1093" y="1626"/>
                    <a:pt x="1022" y="1626"/>
                  </a:cubicBezTo>
                  <a:cubicBezTo>
                    <a:pt x="758" y="1626"/>
                    <a:pt x="513" y="1812"/>
                    <a:pt x="434" y="2102"/>
                  </a:cubicBezTo>
                  <a:cubicBezTo>
                    <a:pt x="468" y="1301"/>
                    <a:pt x="634" y="534"/>
                    <a:pt x="126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7111969" y="4340011"/>
              <a:ext cx="468577" cy="249323"/>
            </a:xfrm>
            <a:custGeom>
              <a:rect b="b" l="l" r="r" t="t"/>
              <a:pathLst>
                <a:path extrusionOk="0" h="14154" w="26601">
                  <a:moveTo>
                    <a:pt x="26567" y="1"/>
                  </a:moveTo>
                  <a:cubicBezTo>
                    <a:pt x="22097" y="2102"/>
                    <a:pt x="4385" y="11609"/>
                    <a:pt x="82" y="14078"/>
                  </a:cubicBezTo>
                  <a:cubicBezTo>
                    <a:pt x="1" y="14105"/>
                    <a:pt x="7" y="14153"/>
                    <a:pt x="65" y="14153"/>
                  </a:cubicBezTo>
                  <a:cubicBezTo>
                    <a:pt x="79" y="14153"/>
                    <a:pt x="96" y="14151"/>
                    <a:pt x="115" y="14144"/>
                  </a:cubicBezTo>
                  <a:cubicBezTo>
                    <a:pt x="4552" y="11943"/>
                    <a:pt x="22331" y="2569"/>
                    <a:pt x="26567" y="34"/>
                  </a:cubicBezTo>
                  <a:cubicBezTo>
                    <a:pt x="26601" y="1"/>
                    <a:pt x="26601" y="1"/>
                    <a:pt x="2656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6410646" y="4567984"/>
              <a:ext cx="530617" cy="6271"/>
            </a:xfrm>
            <a:custGeom>
              <a:rect b="b" l="l" r="r" t="t"/>
              <a:pathLst>
                <a:path extrusionOk="0" h="356" w="30123">
                  <a:moveTo>
                    <a:pt x="20369" y="1"/>
                  </a:moveTo>
                  <a:cubicBezTo>
                    <a:pt x="12725" y="1"/>
                    <a:pt x="3294" y="94"/>
                    <a:pt x="101" y="202"/>
                  </a:cubicBezTo>
                  <a:cubicBezTo>
                    <a:pt x="1" y="202"/>
                    <a:pt x="1" y="268"/>
                    <a:pt x="101" y="268"/>
                  </a:cubicBezTo>
                  <a:cubicBezTo>
                    <a:pt x="2159" y="324"/>
                    <a:pt x="6811" y="356"/>
                    <a:pt x="11904" y="356"/>
                  </a:cubicBezTo>
                  <a:cubicBezTo>
                    <a:pt x="19108" y="356"/>
                    <a:pt x="27197" y="291"/>
                    <a:pt x="30089" y="135"/>
                  </a:cubicBezTo>
                  <a:cubicBezTo>
                    <a:pt x="30122" y="135"/>
                    <a:pt x="30122" y="101"/>
                    <a:pt x="30089" y="101"/>
                  </a:cubicBezTo>
                  <a:cubicBezTo>
                    <a:pt x="28324" y="30"/>
                    <a:pt x="24623" y="1"/>
                    <a:pt x="2036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7196257" y="4349769"/>
              <a:ext cx="105778" cy="30809"/>
            </a:xfrm>
            <a:custGeom>
              <a:rect b="b" l="l" r="r" t="t"/>
              <a:pathLst>
                <a:path extrusionOk="0" h="1749" w="6005">
                  <a:moveTo>
                    <a:pt x="4469" y="0"/>
                  </a:moveTo>
                  <a:cubicBezTo>
                    <a:pt x="2920" y="0"/>
                    <a:pt x="1310" y="641"/>
                    <a:pt x="100" y="1548"/>
                  </a:cubicBezTo>
                  <a:cubicBezTo>
                    <a:pt x="0" y="1615"/>
                    <a:pt x="67" y="1748"/>
                    <a:pt x="200" y="1748"/>
                  </a:cubicBezTo>
                  <a:cubicBezTo>
                    <a:pt x="2035" y="1081"/>
                    <a:pt x="3970" y="614"/>
                    <a:pt x="5904" y="347"/>
                  </a:cubicBezTo>
                  <a:cubicBezTo>
                    <a:pt x="5971" y="347"/>
                    <a:pt x="6004" y="247"/>
                    <a:pt x="5938" y="214"/>
                  </a:cubicBezTo>
                  <a:cubicBezTo>
                    <a:pt x="5465" y="67"/>
                    <a:pt x="4970" y="0"/>
                    <a:pt x="44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6635695" y="4293507"/>
              <a:ext cx="339054" cy="11362"/>
            </a:xfrm>
            <a:custGeom>
              <a:rect b="b" l="l" r="r" t="t"/>
              <a:pathLst>
                <a:path extrusionOk="0" h="645" w="19248">
                  <a:moveTo>
                    <a:pt x="12394" y="0"/>
                  </a:moveTo>
                  <a:cubicBezTo>
                    <a:pt x="12131" y="0"/>
                    <a:pt x="11869" y="2"/>
                    <a:pt x="11609" y="6"/>
                  </a:cubicBezTo>
                  <a:cubicBezTo>
                    <a:pt x="9140" y="6"/>
                    <a:pt x="6672" y="6"/>
                    <a:pt x="4237" y="106"/>
                  </a:cubicBezTo>
                  <a:cubicBezTo>
                    <a:pt x="2836" y="172"/>
                    <a:pt x="1435" y="172"/>
                    <a:pt x="67" y="306"/>
                  </a:cubicBezTo>
                  <a:cubicBezTo>
                    <a:pt x="0" y="306"/>
                    <a:pt x="0" y="373"/>
                    <a:pt x="67" y="373"/>
                  </a:cubicBezTo>
                  <a:cubicBezTo>
                    <a:pt x="2535" y="573"/>
                    <a:pt x="5004" y="606"/>
                    <a:pt x="7506" y="606"/>
                  </a:cubicBezTo>
                  <a:cubicBezTo>
                    <a:pt x="8931" y="625"/>
                    <a:pt x="10345" y="645"/>
                    <a:pt x="11761" y="645"/>
                  </a:cubicBezTo>
                  <a:cubicBezTo>
                    <a:pt x="12797" y="645"/>
                    <a:pt x="13834" y="634"/>
                    <a:pt x="14878" y="606"/>
                  </a:cubicBezTo>
                  <a:cubicBezTo>
                    <a:pt x="16279" y="573"/>
                    <a:pt x="17646" y="506"/>
                    <a:pt x="19047" y="439"/>
                  </a:cubicBezTo>
                  <a:cubicBezTo>
                    <a:pt x="19181" y="439"/>
                    <a:pt x="19247" y="239"/>
                    <a:pt x="19114" y="239"/>
                  </a:cubicBezTo>
                  <a:cubicBezTo>
                    <a:pt x="16906" y="120"/>
                    <a:pt x="14618" y="0"/>
                    <a:pt x="12394" y="0"/>
                  </a:cubicBez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4"/>
            <p:cNvGrpSpPr/>
            <p:nvPr/>
          </p:nvGrpSpPr>
          <p:grpSpPr>
            <a:xfrm>
              <a:off x="5621511" y="2392443"/>
              <a:ext cx="2756395" cy="2216231"/>
              <a:chOff x="5621511" y="2392443"/>
              <a:chExt cx="2756395" cy="2216231"/>
            </a:xfrm>
          </p:grpSpPr>
          <p:sp>
            <p:nvSpPr>
              <p:cNvPr id="265" name="Google Shape;265;p24"/>
              <p:cNvSpPr/>
              <p:nvPr/>
            </p:nvSpPr>
            <p:spPr>
              <a:xfrm>
                <a:off x="6166801" y="3097272"/>
                <a:ext cx="551173" cy="91087"/>
              </a:xfrm>
              <a:custGeom>
                <a:rect b="b" l="l" r="r" t="t"/>
                <a:pathLst>
                  <a:path extrusionOk="0" h="5171" w="31290">
                    <a:moveTo>
                      <a:pt x="0" y="0"/>
                    </a:moveTo>
                    <a:lnTo>
                      <a:pt x="0" y="5171"/>
                    </a:lnTo>
                    <a:lnTo>
                      <a:pt x="31289" y="5171"/>
                    </a:lnTo>
                    <a:lnTo>
                      <a:pt x="3128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4"/>
              <p:cNvSpPr/>
              <p:nvPr/>
            </p:nvSpPr>
            <p:spPr>
              <a:xfrm>
                <a:off x="6201467" y="3097272"/>
                <a:ext cx="53479" cy="91087"/>
              </a:xfrm>
              <a:custGeom>
                <a:rect b="b" l="l" r="r" t="t"/>
                <a:pathLst>
                  <a:path extrusionOk="0" h="5171" w="3036">
                    <a:moveTo>
                      <a:pt x="0" y="0"/>
                    </a:moveTo>
                    <a:lnTo>
                      <a:pt x="0" y="5171"/>
                    </a:lnTo>
                    <a:lnTo>
                      <a:pt x="3036" y="5171"/>
                    </a:lnTo>
                    <a:lnTo>
                      <a:pt x="30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p:nvPr/>
            </p:nvSpPr>
            <p:spPr>
              <a:xfrm>
                <a:off x="6274922" y="3097272"/>
                <a:ext cx="22917" cy="91087"/>
              </a:xfrm>
              <a:custGeom>
                <a:rect b="b" l="l" r="r" t="t"/>
                <a:pathLst>
                  <a:path extrusionOk="0" h="5171" w="1301">
                    <a:moveTo>
                      <a:pt x="0" y="0"/>
                    </a:moveTo>
                    <a:lnTo>
                      <a:pt x="0" y="5171"/>
                    </a:lnTo>
                    <a:lnTo>
                      <a:pt x="1301" y="5171"/>
                    </a:lnTo>
                    <a:lnTo>
                      <a:pt x="13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p:nvPr/>
            </p:nvSpPr>
            <p:spPr>
              <a:xfrm>
                <a:off x="6599267" y="3097272"/>
                <a:ext cx="54078" cy="91087"/>
              </a:xfrm>
              <a:custGeom>
                <a:rect b="b" l="l" r="r" t="t"/>
                <a:pathLst>
                  <a:path extrusionOk="0" h="5171" w="3070">
                    <a:moveTo>
                      <a:pt x="0" y="0"/>
                    </a:moveTo>
                    <a:lnTo>
                      <a:pt x="0" y="5171"/>
                    </a:lnTo>
                    <a:lnTo>
                      <a:pt x="3069" y="5171"/>
                    </a:lnTo>
                    <a:lnTo>
                      <a:pt x="30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6135077" y="3029102"/>
                <a:ext cx="381946" cy="68188"/>
              </a:xfrm>
              <a:custGeom>
                <a:rect b="b" l="l" r="r" t="t"/>
                <a:pathLst>
                  <a:path extrusionOk="0" h="3871" w="21683">
                    <a:moveTo>
                      <a:pt x="0" y="1"/>
                    </a:moveTo>
                    <a:lnTo>
                      <a:pt x="0" y="3870"/>
                    </a:lnTo>
                    <a:lnTo>
                      <a:pt x="21682" y="3870"/>
                    </a:lnTo>
                    <a:lnTo>
                      <a:pt x="216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6517005" y="3029102"/>
                <a:ext cx="165123" cy="68188"/>
              </a:xfrm>
              <a:custGeom>
                <a:rect b="b" l="l" r="r" t="t"/>
                <a:pathLst>
                  <a:path extrusionOk="0" h="3871" w="9374">
                    <a:moveTo>
                      <a:pt x="0" y="1"/>
                    </a:moveTo>
                    <a:lnTo>
                      <a:pt x="0" y="3870"/>
                    </a:lnTo>
                    <a:lnTo>
                      <a:pt x="9374" y="3870"/>
                    </a:lnTo>
                    <a:lnTo>
                      <a:pt x="93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6135077" y="3036166"/>
                <a:ext cx="381946" cy="54078"/>
              </a:xfrm>
              <a:custGeom>
                <a:rect b="b" l="l" r="r" t="t"/>
                <a:pathLst>
                  <a:path extrusionOk="0" h="3070" w="21683">
                    <a:moveTo>
                      <a:pt x="0" y="0"/>
                    </a:moveTo>
                    <a:lnTo>
                      <a:pt x="0" y="3069"/>
                    </a:lnTo>
                    <a:lnTo>
                      <a:pt x="21682" y="3069"/>
                    </a:lnTo>
                    <a:lnTo>
                      <a:pt x="216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6159755" y="3045555"/>
                <a:ext cx="357267" cy="3541"/>
              </a:xfrm>
              <a:custGeom>
                <a:rect b="b" l="l" r="r" t="t"/>
                <a:pathLst>
                  <a:path extrusionOk="0" h="201" w="20282">
                    <a:moveTo>
                      <a:pt x="10141" y="1"/>
                    </a:moveTo>
                    <a:cubicBezTo>
                      <a:pt x="6705" y="1"/>
                      <a:pt x="3269" y="34"/>
                      <a:pt x="0" y="101"/>
                    </a:cubicBezTo>
                    <a:cubicBezTo>
                      <a:pt x="3269" y="168"/>
                      <a:pt x="6705" y="201"/>
                      <a:pt x="10141" y="201"/>
                    </a:cubicBezTo>
                    <a:cubicBezTo>
                      <a:pt x="13576" y="201"/>
                      <a:pt x="17012" y="168"/>
                      <a:pt x="20281" y="101"/>
                    </a:cubicBezTo>
                    <a:cubicBezTo>
                      <a:pt x="17012" y="34"/>
                      <a:pt x="13576" y="1"/>
                      <a:pt x="101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6159755" y="3056141"/>
                <a:ext cx="357267" cy="3541"/>
              </a:xfrm>
              <a:custGeom>
                <a:rect b="b" l="l" r="r" t="t"/>
                <a:pathLst>
                  <a:path extrusionOk="0" h="201" w="20282">
                    <a:moveTo>
                      <a:pt x="10141" y="0"/>
                    </a:moveTo>
                    <a:cubicBezTo>
                      <a:pt x="6705" y="0"/>
                      <a:pt x="3269" y="34"/>
                      <a:pt x="0" y="100"/>
                    </a:cubicBezTo>
                    <a:cubicBezTo>
                      <a:pt x="3269" y="167"/>
                      <a:pt x="6705" y="200"/>
                      <a:pt x="10141" y="200"/>
                    </a:cubicBezTo>
                    <a:cubicBezTo>
                      <a:pt x="13576" y="200"/>
                      <a:pt x="17012" y="167"/>
                      <a:pt x="20281" y="100"/>
                    </a:cubicBezTo>
                    <a:cubicBezTo>
                      <a:pt x="17012" y="34"/>
                      <a:pt x="13576" y="0"/>
                      <a:pt x="101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6159755" y="3066481"/>
                <a:ext cx="357267" cy="3770"/>
              </a:xfrm>
              <a:custGeom>
                <a:rect b="b" l="l" r="r" t="t"/>
                <a:pathLst>
                  <a:path extrusionOk="0" h="214" w="20282">
                    <a:moveTo>
                      <a:pt x="10708" y="1"/>
                    </a:moveTo>
                    <a:cubicBezTo>
                      <a:pt x="7084" y="1"/>
                      <a:pt x="3449" y="43"/>
                      <a:pt x="0" y="114"/>
                    </a:cubicBezTo>
                    <a:cubicBezTo>
                      <a:pt x="3269" y="181"/>
                      <a:pt x="6705" y="214"/>
                      <a:pt x="10141" y="214"/>
                    </a:cubicBezTo>
                    <a:cubicBezTo>
                      <a:pt x="13576" y="214"/>
                      <a:pt x="17012" y="181"/>
                      <a:pt x="20281" y="114"/>
                    </a:cubicBezTo>
                    <a:cubicBezTo>
                      <a:pt x="17192" y="35"/>
                      <a:pt x="13954" y="1"/>
                      <a:pt x="107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6159755" y="3077297"/>
                <a:ext cx="357267" cy="3541"/>
              </a:xfrm>
              <a:custGeom>
                <a:rect b="b" l="l" r="r" t="t"/>
                <a:pathLst>
                  <a:path extrusionOk="0" h="201" w="20282">
                    <a:moveTo>
                      <a:pt x="10141" y="0"/>
                    </a:moveTo>
                    <a:cubicBezTo>
                      <a:pt x="6705" y="0"/>
                      <a:pt x="3269" y="34"/>
                      <a:pt x="0" y="100"/>
                    </a:cubicBezTo>
                    <a:cubicBezTo>
                      <a:pt x="3269" y="167"/>
                      <a:pt x="6705" y="200"/>
                      <a:pt x="10141" y="200"/>
                    </a:cubicBezTo>
                    <a:cubicBezTo>
                      <a:pt x="13576" y="200"/>
                      <a:pt x="17012" y="167"/>
                      <a:pt x="20281" y="100"/>
                    </a:cubicBezTo>
                    <a:cubicBezTo>
                      <a:pt x="17012" y="34"/>
                      <a:pt x="13576" y="0"/>
                      <a:pt x="101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6220862" y="2954485"/>
                <a:ext cx="381946" cy="74635"/>
              </a:xfrm>
              <a:custGeom>
                <a:rect b="b" l="l" r="r" t="t"/>
                <a:pathLst>
                  <a:path extrusionOk="0" h="4237" w="21683">
                    <a:moveTo>
                      <a:pt x="0" y="0"/>
                    </a:moveTo>
                    <a:lnTo>
                      <a:pt x="0" y="4237"/>
                    </a:lnTo>
                    <a:lnTo>
                      <a:pt x="21682" y="4237"/>
                    </a:lnTo>
                    <a:lnTo>
                      <a:pt x="216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6526993" y="2954485"/>
                <a:ext cx="35864" cy="74635"/>
              </a:xfrm>
              <a:custGeom>
                <a:rect b="b" l="l" r="r" t="t"/>
                <a:pathLst>
                  <a:path extrusionOk="0" h="4237" w="2036">
                    <a:moveTo>
                      <a:pt x="0" y="0"/>
                    </a:moveTo>
                    <a:lnTo>
                      <a:pt x="0" y="4237"/>
                    </a:lnTo>
                    <a:lnTo>
                      <a:pt x="2035" y="4237"/>
                    </a:lnTo>
                    <a:lnTo>
                      <a:pt x="2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6489385" y="2954485"/>
                <a:ext cx="14110" cy="74635"/>
              </a:xfrm>
              <a:custGeom>
                <a:rect b="b" l="l" r="r" t="t"/>
                <a:pathLst>
                  <a:path extrusionOk="0" h="4237" w="801">
                    <a:moveTo>
                      <a:pt x="0" y="0"/>
                    </a:moveTo>
                    <a:lnTo>
                      <a:pt x="0" y="4237"/>
                    </a:lnTo>
                    <a:lnTo>
                      <a:pt x="801" y="4237"/>
                    </a:lnTo>
                    <a:lnTo>
                      <a:pt x="8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6268457" y="2527304"/>
                <a:ext cx="137503" cy="282650"/>
              </a:xfrm>
              <a:custGeom>
                <a:rect b="b" l="l" r="r" t="t"/>
                <a:pathLst>
                  <a:path extrusionOk="0" h="16046" w="7806">
                    <a:moveTo>
                      <a:pt x="3536" y="1"/>
                    </a:moveTo>
                    <a:cubicBezTo>
                      <a:pt x="3536" y="1"/>
                      <a:pt x="6238" y="1335"/>
                      <a:pt x="6238" y="3670"/>
                    </a:cubicBezTo>
                    <a:cubicBezTo>
                      <a:pt x="6238" y="6005"/>
                      <a:pt x="0" y="7906"/>
                      <a:pt x="0" y="10875"/>
                    </a:cubicBezTo>
                    <a:cubicBezTo>
                      <a:pt x="0" y="13844"/>
                      <a:pt x="4804" y="16046"/>
                      <a:pt x="4804" y="16046"/>
                    </a:cubicBezTo>
                    <a:cubicBezTo>
                      <a:pt x="4804" y="16046"/>
                      <a:pt x="2735" y="13777"/>
                      <a:pt x="3302" y="11175"/>
                    </a:cubicBezTo>
                    <a:cubicBezTo>
                      <a:pt x="3703" y="9307"/>
                      <a:pt x="7806" y="7339"/>
                      <a:pt x="7806" y="4404"/>
                    </a:cubicBezTo>
                    <a:cubicBezTo>
                      <a:pt x="7806" y="1469"/>
                      <a:pt x="3536" y="1"/>
                      <a:pt x="35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6295479" y="2587829"/>
                <a:ext cx="138102" cy="222125"/>
              </a:xfrm>
              <a:custGeom>
                <a:rect b="b" l="l" r="r" t="t"/>
                <a:pathLst>
                  <a:path extrusionOk="0" h="12610" w="7840">
                    <a:moveTo>
                      <a:pt x="4304" y="1"/>
                    </a:moveTo>
                    <a:cubicBezTo>
                      <a:pt x="4303" y="1"/>
                      <a:pt x="1" y="1135"/>
                      <a:pt x="1" y="3436"/>
                    </a:cubicBezTo>
                    <a:cubicBezTo>
                      <a:pt x="1" y="5771"/>
                      <a:pt x="4737" y="7339"/>
                      <a:pt x="5071" y="9207"/>
                    </a:cubicBezTo>
                    <a:cubicBezTo>
                      <a:pt x="5404" y="11075"/>
                      <a:pt x="3036" y="12610"/>
                      <a:pt x="3036" y="12610"/>
                    </a:cubicBezTo>
                    <a:cubicBezTo>
                      <a:pt x="3036" y="12610"/>
                      <a:pt x="7839" y="10875"/>
                      <a:pt x="7839" y="8540"/>
                    </a:cubicBezTo>
                    <a:cubicBezTo>
                      <a:pt x="7839" y="6205"/>
                      <a:pt x="1568" y="4704"/>
                      <a:pt x="1568" y="2869"/>
                    </a:cubicBezTo>
                    <a:cubicBezTo>
                      <a:pt x="1568" y="1068"/>
                      <a:pt x="4303" y="1"/>
                      <a:pt x="43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a:off x="6311931" y="2941556"/>
                <a:ext cx="80518" cy="12947"/>
              </a:xfrm>
              <a:custGeom>
                <a:rect b="b" l="l" r="r" t="t"/>
                <a:pathLst>
                  <a:path extrusionOk="0" h="735" w="4571">
                    <a:moveTo>
                      <a:pt x="1" y="1"/>
                    </a:moveTo>
                    <a:lnTo>
                      <a:pt x="1" y="734"/>
                    </a:lnTo>
                    <a:lnTo>
                      <a:pt x="4570" y="734"/>
                    </a:lnTo>
                    <a:lnTo>
                      <a:pt x="4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6311931" y="2941556"/>
                <a:ext cx="80518" cy="8244"/>
              </a:xfrm>
              <a:custGeom>
                <a:rect b="b" l="l" r="r" t="t"/>
                <a:pathLst>
                  <a:path extrusionOk="0" h="468" w="4571">
                    <a:moveTo>
                      <a:pt x="1" y="1"/>
                    </a:moveTo>
                    <a:lnTo>
                      <a:pt x="1" y="468"/>
                    </a:lnTo>
                    <a:lnTo>
                      <a:pt x="4570" y="468"/>
                    </a:lnTo>
                    <a:lnTo>
                      <a:pt x="45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6422994" y="2812667"/>
                <a:ext cx="86384" cy="115519"/>
              </a:xfrm>
              <a:custGeom>
                <a:rect b="b" l="l" r="r" t="t"/>
                <a:pathLst>
                  <a:path extrusionOk="0" h="6558" w="4904">
                    <a:moveTo>
                      <a:pt x="2765" y="1"/>
                    </a:moveTo>
                    <a:cubicBezTo>
                      <a:pt x="2645" y="1"/>
                      <a:pt x="2523" y="15"/>
                      <a:pt x="2402" y="46"/>
                    </a:cubicBezTo>
                    <a:cubicBezTo>
                      <a:pt x="2035" y="79"/>
                      <a:pt x="1701" y="146"/>
                      <a:pt x="1368" y="246"/>
                    </a:cubicBezTo>
                    <a:lnTo>
                      <a:pt x="1134" y="313"/>
                    </a:lnTo>
                    <a:lnTo>
                      <a:pt x="1201" y="813"/>
                    </a:lnTo>
                    <a:lnTo>
                      <a:pt x="1201" y="1347"/>
                    </a:lnTo>
                    <a:cubicBezTo>
                      <a:pt x="1334" y="1313"/>
                      <a:pt x="1468" y="1280"/>
                      <a:pt x="1601" y="1247"/>
                    </a:cubicBezTo>
                    <a:cubicBezTo>
                      <a:pt x="1801" y="1213"/>
                      <a:pt x="1935" y="1180"/>
                      <a:pt x="2068" y="1147"/>
                    </a:cubicBezTo>
                    <a:cubicBezTo>
                      <a:pt x="2379" y="1079"/>
                      <a:pt x="2591" y="1055"/>
                      <a:pt x="2735" y="1055"/>
                    </a:cubicBezTo>
                    <a:cubicBezTo>
                      <a:pt x="2948" y="1055"/>
                      <a:pt x="3016" y="1107"/>
                      <a:pt x="3036" y="1147"/>
                    </a:cubicBezTo>
                    <a:cubicBezTo>
                      <a:pt x="3669" y="1914"/>
                      <a:pt x="3469" y="3915"/>
                      <a:pt x="2835" y="4816"/>
                    </a:cubicBezTo>
                    <a:cubicBezTo>
                      <a:pt x="2528" y="5265"/>
                      <a:pt x="2037" y="5513"/>
                      <a:pt x="1528" y="5513"/>
                    </a:cubicBezTo>
                    <a:cubicBezTo>
                      <a:pt x="1318" y="5513"/>
                      <a:pt x="1105" y="5471"/>
                      <a:pt x="901" y="5383"/>
                    </a:cubicBezTo>
                    <a:cubicBezTo>
                      <a:pt x="801" y="5316"/>
                      <a:pt x="667" y="5249"/>
                      <a:pt x="567" y="5183"/>
                    </a:cubicBezTo>
                    <a:lnTo>
                      <a:pt x="0" y="6050"/>
                    </a:lnTo>
                    <a:cubicBezTo>
                      <a:pt x="200" y="6183"/>
                      <a:pt x="400" y="6284"/>
                      <a:pt x="634" y="6384"/>
                    </a:cubicBezTo>
                    <a:cubicBezTo>
                      <a:pt x="940" y="6501"/>
                      <a:pt x="1257" y="6557"/>
                      <a:pt x="1568" y="6557"/>
                    </a:cubicBezTo>
                    <a:cubicBezTo>
                      <a:pt x="2409" y="6557"/>
                      <a:pt x="3216" y="6147"/>
                      <a:pt x="3703" y="5416"/>
                    </a:cubicBezTo>
                    <a:cubicBezTo>
                      <a:pt x="4470" y="4315"/>
                      <a:pt x="4904" y="1747"/>
                      <a:pt x="3869" y="479"/>
                    </a:cubicBezTo>
                    <a:cubicBezTo>
                      <a:pt x="3560" y="170"/>
                      <a:pt x="3172" y="1"/>
                      <a:pt x="27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6422994" y="2903948"/>
                <a:ext cx="16470" cy="21173"/>
              </a:xfrm>
              <a:custGeom>
                <a:rect b="b" l="l" r="r" t="t"/>
                <a:pathLst>
                  <a:path extrusionOk="0" h="1202" w="935">
                    <a:moveTo>
                      <a:pt x="600" y="1"/>
                    </a:moveTo>
                    <a:lnTo>
                      <a:pt x="0" y="868"/>
                    </a:lnTo>
                    <a:cubicBezTo>
                      <a:pt x="200" y="1001"/>
                      <a:pt x="400" y="1102"/>
                      <a:pt x="634" y="1202"/>
                    </a:cubicBezTo>
                    <a:lnTo>
                      <a:pt x="934" y="201"/>
                    </a:lnTo>
                    <a:cubicBezTo>
                      <a:pt x="801" y="134"/>
                      <a:pt x="701" y="67"/>
                      <a:pt x="600" y="1"/>
                    </a:cubicBezTo>
                    <a:close/>
                  </a:path>
                </a:pathLst>
              </a:custGeom>
              <a:solidFill>
                <a:srgbClr val="191919">
                  <a:alpha val="57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p:nvPr/>
            </p:nvSpPr>
            <p:spPr>
              <a:xfrm>
                <a:off x="6443550" y="2813459"/>
                <a:ext cx="21755" cy="22935"/>
              </a:xfrm>
              <a:custGeom>
                <a:rect b="b" l="l" r="r" t="t"/>
                <a:pathLst>
                  <a:path extrusionOk="0" h="1302" w="1235">
                    <a:moveTo>
                      <a:pt x="1235" y="1"/>
                    </a:moveTo>
                    <a:cubicBezTo>
                      <a:pt x="901" y="34"/>
                      <a:pt x="534" y="101"/>
                      <a:pt x="201" y="234"/>
                    </a:cubicBezTo>
                    <a:lnTo>
                      <a:pt x="1" y="268"/>
                    </a:lnTo>
                    <a:lnTo>
                      <a:pt x="34" y="801"/>
                    </a:lnTo>
                    <a:lnTo>
                      <a:pt x="34" y="1302"/>
                    </a:lnTo>
                    <a:cubicBezTo>
                      <a:pt x="201" y="1302"/>
                      <a:pt x="334" y="1268"/>
                      <a:pt x="468" y="1235"/>
                    </a:cubicBezTo>
                    <a:cubicBezTo>
                      <a:pt x="634" y="1168"/>
                      <a:pt x="801" y="1135"/>
                      <a:pt x="935" y="1102"/>
                    </a:cubicBezTo>
                    <a:lnTo>
                      <a:pt x="1235" y="1"/>
                    </a:lnTo>
                    <a:close/>
                  </a:path>
                </a:pathLst>
              </a:custGeom>
              <a:solidFill>
                <a:srgbClr val="191919">
                  <a:alpha val="572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a:off x="6244941" y="2789380"/>
                <a:ext cx="213899" cy="155135"/>
              </a:xfrm>
              <a:custGeom>
                <a:rect b="b" l="l" r="r" t="t"/>
                <a:pathLst>
                  <a:path extrusionOk="0" h="8807" w="12143">
                    <a:moveTo>
                      <a:pt x="12143" y="0"/>
                    </a:moveTo>
                    <a:lnTo>
                      <a:pt x="1" y="33"/>
                    </a:lnTo>
                    <a:cubicBezTo>
                      <a:pt x="1" y="33"/>
                      <a:pt x="34" y="367"/>
                      <a:pt x="101" y="901"/>
                    </a:cubicBezTo>
                    <a:cubicBezTo>
                      <a:pt x="101" y="967"/>
                      <a:pt x="134" y="1068"/>
                      <a:pt x="168" y="1168"/>
                    </a:cubicBezTo>
                    <a:cubicBezTo>
                      <a:pt x="201" y="1535"/>
                      <a:pt x="268" y="1968"/>
                      <a:pt x="368" y="2435"/>
                    </a:cubicBezTo>
                    <a:cubicBezTo>
                      <a:pt x="368" y="2469"/>
                      <a:pt x="368" y="2502"/>
                      <a:pt x="368" y="2502"/>
                    </a:cubicBezTo>
                    <a:cubicBezTo>
                      <a:pt x="501" y="3202"/>
                      <a:pt x="635" y="3936"/>
                      <a:pt x="801" y="4603"/>
                    </a:cubicBezTo>
                    <a:lnTo>
                      <a:pt x="835" y="4703"/>
                    </a:lnTo>
                    <a:cubicBezTo>
                      <a:pt x="868" y="4870"/>
                      <a:pt x="935" y="5070"/>
                      <a:pt x="968" y="5237"/>
                    </a:cubicBezTo>
                    <a:cubicBezTo>
                      <a:pt x="1035" y="5404"/>
                      <a:pt x="1068" y="5571"/>
                      <a:pt x="1135" y="5738"/>
                    </a:cubicBezTo>
                    <a:cubicBezTo>
                      <a:pt x="1235" y="6038"/>
                      <a:pt x="1335" y="6338"/>
                      <a:pt x="1469" y="6638"/>
                    </a:cubicBezTo>
                    <a:cubicBezTo>
                      <a:pt x="2436" y="8606"/>
                      <a:pt x="3770" y="8806"/>
                      <a:pt x="4571" y="8806"/>
                    </a:cubicBezTo>
                    <a:lnTo>
                      <a:pt x="7573" y="8806"/>
                    </a:lnTo>
                    <a:cubicBezTo>
                      <a:pt x="8407" y="8806"/>
                      <a:pt x="9708" y="8606"/>
                      <a:pt x="10642" y="6638"/>
                    </a:cubicBezTo>
                    <a:cubicBezTo>
                      <a:pt x="10675" y="6571"/>
                      <a:pt x="10708" y="6505"/>
                      <a:pt x="10742" y="6438"/>
                    </a:cubicBezTo>
                    <a:cubicBezTo>
                      <a:pt x="10775" y="6405"/>
                      <a:pt x="10775" y="6338"/>
                      <a:pt x="10809" y="6305"/>
                    </a:cubicBezTo>
                    <a:cubicBezTo>
                      <a:pt x="10842" y="6238"/>
                      <a:pt x="10842" y="6205"/>
                      <a:pt x="10875" y="6138"/>
                    </a:cubicBezTo>
                    <a:lnTo>
                      <a:pt x="10909" y="6038"/>
                    </a:lnTo>
                    <a:cubicBezTo>
                      <a:pt x="11109" y="5471"/>
                      <a:pt x="11276" y="4904"/>
                      <a:pt x="11409" y="4337"/>
                    </a:cubicBezTo>
                    <a:cubicBezTo>
                      <a:pt x="11409" y="4303"/>
                      <a:pt x="11409" y="4270"/>
                      <a:pt x="11409" y="4236"/>
                    </a:cubicBezTo>
                    <a:cubicBezTo>
                      <a:pt x="11442" y="3970"/>
                      <a:pt x="11509" y="3736"/>
                      <a:pt x="11542" y="3503"/>
                    </a:cubicBezTo>
                    <a:cubicBezTo>
                      <a:pt x="11642" y="3069"/>
                      <a:pt x="11709" y="2702"/>
                      <a:pt x="11776" y="2335"/>
                    </a:cubicBezTo>
                    <a:cubicBezTo>
                      <a:pt x="11809" y="2135"/>
                      <a:pt x="11843" y="1968"/>
                      <a:pt x="11876" y="1835"/>
                    </a:cubicBezTo>
                    <a:lnTo>
                      <a:pt x="11876" y="1701"/>
                    </a:lnTo>
                    <a:lnTo>
                      <a:pt x="11943" y="1368"/>
                    </a:lnTo>
                    <a:cubicBezTo>
                      <a:pt x="11943" y="1268"/>
                      <a:pt x="11976" y="1168"/>
                      <a:pt x="11976" y="1068"/>
                    </a:cubicBezTo>
                    <a:cubicBezTo>
                      <a:pt x="12009" y="1001"/>
                      <a:pt x="12009" y="901"/>
                      <a:pt x="12009" y="834"/>
                    </a:cubicBezTo>
                    <a:cubicBezTo>
                      <a:pt x="12076" y="334"/>
                      <a:pt x="12143" y="0"/>
                      <a:pt x="121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a:off x="6251406" y="2819924"/>
                <a:ext cx="193924" cy="89925"/>
              </a:xfrm>
              <a:custGeom>
                <a:rect b="b" l="l" r="r" t="t"/>
                <a:pathLst>
                  <a:path extrusionOk="0" h="5105" w="11009">
                    <a:moveTo>
                      <a:pt x="7239" y="1"/>
                    </a:moveTo>
                    <a:cubicBezTo>
                      <a:pt x="6872" y="1"/>
                      <a:pt x="6539" y="101"/>
                      <a:pt x="6272" y="368"/>
                    </a:cubicBezTo>
                    <a:cubicBezTo>
                      <a:pt x="6005" y="601"/>
                      <a:pt x="5738" y="868"/>
                      <a:pt x="5538" y="1135"/>
                    </a:cubicBezTo>
                    <a:cubicBezTo>
                      <a:pt x="5271" y="1402"/>
                      <a:pt x="5038" y="1702"/>
                      <a:pt x="4771" y="1969"/>
                    </a:cubicBezTo>
                    <a:cubicBezTo>
                      <a:pt x="4637" y="2102"/>
                      <a:pt x="4471" y="2202"/>
                      <a:pt x="4304" y="2302"/>
                    </a:cubicBezTo>
                    <a:cubicBezTo>
                      <a:pt x="4204" y="2369"/>
                      <a:pt x="4137" y="2402"/>
                      <a:pt x="4037" y="2436"/>
                    </a:cubicBezTo>
                    <a:lnTo>
                      <a:pt x="3737" y="2436"/>
                    </a:lnTo>
                    <a:cubicBezTo>
                      <a:pt x="3537" y="2436"/>
                      <a:pt x="3336" y="2369"/>
                      <a:pt x="3170" y="2236"/>
                    </a:cubicBezTo>
                    <a:cubicBezTo>
                      <a:pt x="3003" y="2136"/>
                      <a:pt x="2869" y="2002"/>
                      <a:pt x="2769" y="1869"/>
                    </a:cubicBezTo>
                    <a:cubicBezTo>
                      <a:pt x="2503" y="1568"/>
                      <a:pt x="2302" y="1268"/>
                      <a:pt x="2069" y="968"/>
                    </a:cubicBezTo>
                    <a:cubicBezTo>
                      <a:pt x="1869" y="668"/>
                      <a:pt x="1602" y="434"/>
                      <a:pt x="1302" y="268"/>
                    </a:cubicBezTo>
                    <a:cubicBezTo>
                      <a:pt x="1228" y="254"/>
                      <a:pt x="1155" y="248"/>
                      <a:pt x="1083" y="248"/>
                    </a:cubicBezTo>
                    <a:cubicBezTo>
                      <a:pt x="793" y="248"/>
                      <a:pt x="521" y="354"/>
                      <a:pt x="334" y="568"/>
                    </a:cubicBezTo>
                    <a:cubicBezTo>
                      <a:pt x="234" y="601"/>
                      <a:pt x="101" y="701"/>
                      <a:pt x="1" y="768"/>
                    </a:cubicBezTo>
                    <a:cubicBezTo>
                      <a:pt x="134" y="1468"/>
                      <a:pt x="268" y="2202"/>
                      <a:pt x="434" y="2869"/>
                    </a:cubicBezTo>
                    <a:cubicBezTo>
                      <a:pt x="534" y="2869"/>
                      <a:pt x="601" y="2903"/>
                      <a:pt x="668" y="2903"/>
                    </a:cubicBezTo>
                    <a:cubicBezTo>
                      <a:pt x="1035" y="3003"/>
                      <a:pt x="1402" y="3136"/>
                      <a:pt x="1702" y="3370"/>
                    </a:cubicBezTo>
                    <a:cubicBezTo>
                      <a:pt x="2002" y="3570"/>
                      <a:pt x="2302" y="3803"/>
                      <a:pt x="2569" y="4070"/>
                    </a:cubicBezTo>
                    <a:cubicBezTo>
                      <a:pt x="2803" y="4337"/>
                      <a:pt x="3103" y="4571"/>
                      <a:pt x="3403" y="4771"/>
                    </a:cubicBezTo>
                    <a:cubicBezTo>
                      <a:pt x="3703" y="4971"/>
                      <a:pt x="4037" y="5104"/>
                      <a:pt x="4404" y="5104"/>
                    </a:cubicBezTo>
                    <a:cubicBezTo>
                      <a:pt x="4737" y="5104"/>
                      <a:pt x="5071" y="4938"/>
                      <a:pt x="5305" y="4704"/>
                    </a:cubicBezTo>
                    <a:cubicBezTo>
                      <a:pt x="5571" y="4437"/>
                      <a:pt x="5805" y="4137"/>
                      <a:pt x="6005" y="3870"/>
                    </a:cubicBezTo>
                    <a:cubicBezTo>
                      <a:pt x="6205" y="3537"/>
                      <a:pt x="6439" y="3236"/>
                      <a:pt x="6672" y="2969"/>
                    </a:cubicBezTo>
                    <a:cubicBezTo>
                      <a:pt x="6806" y="2803"/>
                      <a:pt x="6939" y="2669"/>
                      <a:pt x="7072" y="2569"/>
                    </a:cubicBezTo>
                    <a:cubicBezTo>
                      <a:pt x="7173" y="2502"/>
                      <a:pt x="7273" y="2469"/>
                      <a:pt x="7339" y="2436"/>
                    </a:cubicBezTo>
                    <a:cubicBezTo>
                      <a:pt x="7439" y="2402"/>
                      <a:pt x="7539" y="2402"/>
                      <a:pt x="7640" y="2402"/>
                    </a:cubicBezTo>
                    <a:cubicBezTo>
                      <a:pt x="7675" y="2397"/>
                      <a:pt x="7710" y="2394"/>
                      <a:pt x="7746" y="2394"/>
                    </a:cubicBezTo>
                    <a:cubicBezTo>
                      <a:pt x="7910" y="2394"/>
                      <a:pt x="8069" y="2453"/>
                      <a:pt x="8207" y="2536"/>
                    </a:cubicBezTo>
                    <a:cubicBezTo>
                      <a:pt x="8373" y="2636"/>
                      <a:pt x="8540" y="2736"/>
                      <a:pt x="8674" y="2869"/>
                    </a:cubicBezTo>
                    <a:cubicBezTo>
                      <a:pt x="8940" y="3136"/>
                      <a:pt x="9207" y="3403"/>
                      <a:pt x="9441" y="3703"/>
                    </a:cubicBezTo>
                    <a:cubicBezTo>
                      <a:pt x="9641" y="3970"/>
                      <a:pt x="9941" y="4204"/>
                      <a:pt x="10275" y="4337"/>
                    </a:cubicBezTo>
                    <a:lnTo>
                      <a:pt x="10542" y="4337"/>
                    </a:lnTo>
                    <a:cubicBezTo>
                      <a:pt x="10742" y="3770"/>
                      <a:pt x="10875" y="3203"/>
                      <a:pt x="11009" y="2636"/>
                    </a:cubicBezTo>
                    <a:lnTo>
                      <a:pt x="10742" y="2536"/>
                    </a:lnTo>
                    <a:cubicBezTo>
                      <a:pt x="10375" y="2436"/>
                      <a:pt x="10041" y="2236"/>
                      <a:pt x="9741" y="2002"/>
                    </a:cubicBezTo>
                    <a:cubicBezTo>
                      <a:pt x="9474" y="1769"/>
                      <a:pt x="9207" y="1502"/>
                      <a:pt x="8974" y="1202"/>
                    </a:cubicBezTo>
                    <a:cubicBezTo>
                      <a:pt x="8740" y="935"/>
                      <a:pt x="8473" y="668"/>
                      <a:pt x="8207" y="434"/>
                    </a:cubicBezTo>
                    <a:cubicBezTo>
                      <a:pt x="7906" y="201"/>
                      <a:pt x="7573" y="67"/>
                      <a:pt x="7239" y="1"/>
                    </a:cubicBezTo>
                    <a:close/>
                  </a:path>
                </a:pathLst>
              </a:cu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a:off x="6251406" y="2816313"/>
                <a:ext cx="193924" cy="49463"/>
              </a:xfrm>
              <a:custGeom>
                <a:rect b="b" l="l" r="r" t="t"/>
                <a:pathLst>
                  <a:path extrusionOk="0" h="2808" w="11009">
                    <a:moveTo>
                      <a:pt x="7118" y="1"/>
                    </a:moveTo>
                    <a:cubicBezTo>
                      <a:pt x="6759" y="1"/>
                      <a:pt x="6412" y="133"/>
                      <a:pt x="6172" y="372"/>
                    </a:cubicBezTo>
                    <a:cubicBezTo>
                      <a:pt x="5872" y="606"/>
                      <a:pt x="5605" y="873"/>
                      <a:pt x="5371" y="1173"/>
                    </a:cubicBezTo>
                    <a:cubicBezTo>
                      <a:pt x="5138" y="1440"/>
                      <a:pt x="4904" y="1740"/>
                      <a:pt x="4637" y="2007"/>
                    </a:cubicBezTo>
                    <a:cubicBezTo>
                      <a:pt x="4404" y="2274"/>
                      <a:pt x="4070" y="2407"/>
                      <a:pt x="3703" y="2407"/>
                    </a:cubicBezTo>
                    <a:cubicBezTo>
                      <a:pt x="3370" y="2374"/>
                      <a:pt x="3070" y="2174"/>
                      <a:pt x="2836" y="1874"/>
                    </a:cubicBezTo>
                    <a:cubicBezTo>
                      <a:pt x="2603" y="1640"/>
                      <a:pt x="2402" y="1306"/>
                      <a:pt x="2169" y="1040"/>
                    </a:cubicBezTo>
                    <a:cubicBezTo>
                      <a:pt x="1935" y="706"/>
                      <a:pt x="1669" y="439"/>
                      <a:pt x="1302" y="306"/>
                    </a:cubicBezTo>
                    <a:cubicBezTo>
                      <a:pt x="1212" y="276"/>
                      <a:pt x="1122" y="259"/>
                      <a:pt x="1035" y="259"/>
                    </a:cubicBezTo>
                    <a:cubicBezTo>
                      <a:pt x="928" y="259"/>
                      <a:pt x="826" y="284"/>
                      <a:pt x="735" y="339"/>
                    </a:cubicBezTo>
                    <a:cubicBezTo>
                      <a:pt x="534" y="406"/>
                      <a:pt x="401" y="506"/>
                      <a:pt x="234" y="639"/>
                    </a:cubicBezTo>
                    <a:cubicBezTo>
                      <a:pt x="168" y="706"/>
                      <a:pt x="67" y="806"/>
                      <a:pt x="1" y="906"/>
                    </a:cubicBezTo>
                    <a:cubicBezTo>
                      <a:pt x="1" y="940"/>
                      <a:pt x="1" y="973"/>
                      <a:pt x="1" y="973"/>
                    </a:cubicBezTo>
                    <a:cubicBezTo>
                      <a:pt x="101" y="906"/>
                      <a:pt x="201" y="806"/>
                      <a:pt x="334" y="706"/>
                    </a:cubicBezTo>
                    <a:cubicBezTo>
                      <a:pt x="514" y="526"/>
                      <a:pt x="773" y="406"/>
                      <a:pt x="1051" y="406"/>
                    </a:cubicBezTo>
                    <a:cubicBezTo>
                      <a:pt x="1133" y="406"/>
                      <a:pt x="1218" y="416"/>
                      <a:pt x="1302" y="439"/>
                    </a:cubicBezTo>
                    <a:cubicBezTo>
                      <a:pt x="1602" y="573"/>
                      <a:pt x="1869" y="839"/>
                      <a:pt x="2069" y="1140"/>
                    </a:cubicBezTo>
                    <a:cubicBezTo>
                      <a:pt x="2302" y="1440"/>
                      <a:pt x="2503" y="1740"/>
                      <a:pt x="2769" y="2040"/>
                    </a:cubicBezTo>
                    <a:cubicBezTo>
                      <a:pt x="2869" y="2174"/>
                      <a:pt x="3003" y="2307"/>
                      <a:pt x="3170" y="2407"/>
                    </a:cubicBezTo>
                    <a:cubicBezTo>
                      <a:pt x="3336" y="2507"/>
                      <a:pt x="3537" y="2574"/>
                      <a:pt x="3737" y="2607"/>
                    </a:cubicBezTo>
                    <a:cubicBezTo>
                      <a:pt x="3837" y="2607"/>
                      <a:pt x="3937" y="2607"/>
                      <a:pt x="4037" y="2574"/>
                    </a:cubicBezTo>
                    <a:cubicBezTo>
                      <a:pt x="4137" y="2541"/>
                      <a:pt x="4204" y="2507"/>
                      <a:pt x="4304" y="2474"/>
                    </a:cubicBezTo>
                    <a:cubicBezTo>
                      <a:pt x="4471" y="2374"/>
                      <a:pt x="4637" y="2274"/>
                      <a:pt x="4771" y="2140"/>
                    </a:cubicBezTo>
                    <a:cubicBezTo>
                      <a:pt x="5038" y="1874"/>
                      <a:pt x="5271" y="1573"/>
                      <a:pt x="5505" y="1306"/>
                    </a:cubicBezTo>
                    <a:cubicBezTo>
                      <a:pt x="5738" y="1006"/>
                      <a:pt x="6005" y="739"/>
                      <a:pt x="6272" y="506"/>
                    </a:cubicBezTo>
                    <a:cubicBezTo>
                      <a:pt x="6511" y="296"/>
                      <a:pt x="6805" y="167"/>
                      <a:pt x="7128" y="167"/>
                    </a:cubicBezTo>
                    <a:cubicBezTo>
                      <a:pt x="7165" y="167"/>
                      <a:pt x="7202" y="169"/>
                      <a:pt x="7239" y="172"/>
                    </a:cubicBezTo>
                    <a:cubicBezTo>
                      <a:pt x="7573" y="206"/>
                      <a:pt x="7906" y="372"/>
                      <a:pt x="8207" y="573"/>
                    </a:cubicBezTo>
                    <a:cubicBezTo>
                      <a:pt x="8473" y="839"/>
                      <a:pt x="8740" y="1106"/>
                      <a:pt x="8940" y="1373"/>
                    </a:cubicBezTo>
                    <a:cubicBezTo>
                      <a:pt x="9207" y="1673"/>
                      <a:pt x="9474" y="1940"/>
                      <a:pt x="9741" y="2174"/>
                    </a:cubicBezTo>
                    <a:cubicBezTo>
                      <a:pt x="10041" y="2407"/>
                      <a:pt x="10375" y="2607"/>
                      <a:pt x="10742" y="2707"/>
                    </a:cubicBezTo>
                    <a:lnTo>
                      <a:pt x="11009" y="2808"/>
                    </a:lnTo>
                    <a:cubicBezTo>
                      <a:pt x="11009" y="2774"/>
                      <a:pt x="11009" y="2741"/>
                      <a:pt x="11009" y="2707"/>
                    </a:cubicBezTo>
                    <a:lnTo>
                      <a:pt x="10742" y="2641"/>
                    </a:lnTo>
                    <a:cubicBezTo>
                      <a:pt x="10041" y="2341"/>
                      <a:pt x="9474" y="1874"/>
                      <a:pt x="9041" y="1306"/>
                    </a:cubicBezTo>
                    <a:cubicBezTo>
                      <a:pt x="8807" y="973"/>
                      <a:pt x="8574" y="706"/>
                      <a:pt x="8273" y="473"/>
                    </a:cubicBezTo>
                    <a:cubicBezTo>
                      <a:pt x="7973" y="206"/>
                      <a:pt x="7606" y="39"/>
                      <a:pt x="7239" y="6"/>
                    </a:cubicBezTo>
                    <a:cubicBezTo>
                      <a:pt x="7199" y="2"/>
                      <a:pt x="7158" y="1"/>
                      <a:pt x="71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p:nvPr/>
            </p:nvSpPr>
            <p:spPr>
              <a:xfrm>
                <a:off x="6259051" y="2861055"/>
                <a:ext cx="178052" cy="51735"/>
              </a:xfrm>
              <a:custGeom>
                <a:rect b="b" l="l" r="r" t="t"/>
                <a:pathLst>
                  <a:path extrusionOk="0" h="2937" w="10108">
                    <a:moveTo>
                      <a:pt x="7239" y="1"/>
                    </a:moveTo>
                    <a:cubicBezTo>
                      <a:pt x="7139" y="1"/>
                      <a:pt x="7039" y="34"/>
                      <a:pt x="6939" y="67"/>
                    </a:cubicBezTo>
                    <a:cubicBezTo>
                      <a:pt x="6839" y="101"/>
                      <a:pt x="6739" y="134"/>
                      <a:pt x="6672" y="201"/>
                    </a:cubicBezTo>
                    <a:cubicBezTo>
                      <a:pt x="6505" y="301"/>
                      <a:pt x="6372" y="434"/>
                      <a:pt x="6238" y="568"/>
                    </a:cubicBezTo>
                    <a:cubicBezTo>
                      <a:pt x="6005" y="868"/>
                      <a:pt x="5771" y="1168"/>
                      <a:pt x="5571" y="1468"/>
                    </a:cubicBezTo>
                    <a:cubicBezTo>
                      <a:pt x="5371" y="1769"/>
                      <a:pt x="5137" y="2069"/>
                      <a:pt x="4904" y="2302"/>
                    </a:cubicBezTo>
                    <a:cubicBezTo>
                      <a:pt x="4670" y="2569"/>
                      <a:pt x="4337" y="2736"/>
                      <a:pt x="3970" y="2736"/>
                    </a:cubicBezTo>
                    <a:cubicBezTo>
                      <a:pt x="3603" y="2703"/>
                      <a:pt x="3269" y="2603"/>
                      <a:pt x="2969" y="2402"/>
                    </a:cubicBezTo>
                    <a:cubicBezTo>
                      <a:pt x="2669" y="2202"/>
                      <a:pt x="2402" y="1969"/>
                      <a:pt x="2135" y="1702"/>
                    </a:cubicBezTo>
                    <a:cubicBezTo>
                      <a:pt x="1868" y="1435"/>
                      <a:pt x="1602" y="1202"/>
                      <a:pt x="1268" y="968"/>
                    </a:cubicBezTo>
                    <a:cubicBezTo>
                      <a:pt x="968" y="768"/>
                      <a:pt x="634" y="634"/>
                      <a:pt x="267" y="534"/>
                    </a:cubicBezTo>
                    <a:lnTo>
                      <a:pt x="0" y="534"/>
                    </a:lnTo>
                    <a:lnTo>
                      <a:pt x="34" y="634"/>
                    </a:lnTo>
                    <a:lnTo>
                      <a:pt x="234" y="668"/>
                    </a:lnTo>
                    <a:cubicBezTo>
                      <a:pt x="934" y="868"/>
                      <a:pt x="1535" y="1302"/>
                      <a:pt x="2035" y="1835"/>
                    </a:cubicBezTo>
                    <a:cubicBezTo>
                      <a:pt x="2269" y="2102"/>
                      <a:pt x="2569" y="2369"/>
                      <a:pt x="2869" y="2603"/>
                    </a:cubicBezTo>
                    <a:cubicBezTo>
                      <a:pt x="3203" y="2803"/>
                      <a:pt x="3570" y="2936"/>
                      <a:pt x="3937" y="2936"/>
                    </a:cubicBezTo>
                    <a:cubicBezTo>
                      <a:pt x="4337" y="2936"/>
                      <a:pt x="4737" y="2769"/>
                      <a:pt x="5004" y="2469"/>
                    </a:cubicBezTo>
                    <a:cubicBezTo>
                      <a:pt x="5237" y="2202"/>
                      <a:pt x="5471" y="1902"/>
                      <a:pt x="5704" y="1602"/>
                    </a:cubicBezTo>
                    <a:cubicBezTo>
                      <a:pt x="5905" y="1302"/>
                      <a:pt x="6105" y="1001"/>
                      <a:pt x="6372" y="735"/>
                    </a:cubicBezTo>
                    <a:cubicBezTo>
                      <a:pt x="6538" y="434"/>
                      <a:pt x="6872" y="234"/>
                      <a:pt x="7206" y="201"/>
                    </a:cubicBezTo>
                    <a:cubicBezTo>
                      <a:pt x="7572" y="201"/>
                      <a:pt x="7906" y="368"/>
                      <a:pt x="8140" y="634"/>
                    </a:cubicBezTo>
                    <a:cubicBezTo>
                      <a:pt x="8406" y="868"/>
                      <a:pt x="8640" y="1168"/>
                      <a:pt x="8907" y="1435"/>
                    </a:cubicBezTo>
                    <a:cubicBezTo>
                      <a:pt x="9140" y="1735"/>
                      <a:pt x="9474" y="1935"/>
                      <a:pt x="9841" y="2069"/>
                    </a:cubicBezTo>
                    <a:lnTo>
                      <a:pt x="10074" y="2069"/>
                    </a:lnTo>
                    <a:lnTo>
                      <a:pt x="10108" y="1969"/>
                    </a:lnTo>
                    <a:lnTo>
                      <a:pt x="9841" y="1969"/>
                    </a:lnTo>
                    <a:cubicBezTo>
                      <a:pt x="9507" y="1835"/>
                      <a:pt x="9240" y="1602"/>
                      <a:pt x="9007" y="1335"/>
                    </a:cubicBezTo>
                    <a:cubicBezTo>
                      <a:pt x="8773" y="1035"/>
                      <a:pt x="8540" y="768"/>
                      <a:pt x="8240" y="501"/>
                    </a:cubicBezTo>
                    <a:cubicBezTo>
                      <a:pt x="8106" y="368"/>
                      <a:pt x="7973" y="234"/>
                      <a:pt x="7806" y="167"/>
                    </a:cubicBezTo>
                    <a:cubicBezTo>
                      <a:pt x="7639" y="67"/>
                      <a:pt x="7439" y="1"/>
                      <a:pt x="72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p:nvPr/>
            </p:nvSpPr>
            <p:spPr>
              <a:xfrm>
                <a:off x="6612196" y="2847545"/>
                <a:ext cx="540587" cy="340815"/>
              </a:xfrm>
              <a:custGeom>
                <a:rect b="b" l="l" r="r" t="t"/>
                <a:pathLst>
                  <a:path extrusionOk="0" h="19348" w="30689">
                    <a:moveTo>
                      <a:pt x="0" y="0"/>
                    </a:moveTo>
                    <a:lnTo>
                      <a:pt x="2202" y="19348"/>
                    </a:lnTo>
                    <a:lnTo>
                      <a:pt x="30689" y="19348"/>
                    </a:lnTo>
                    <a:lnTo>
                      <a:pt x="284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4"/>
              <p:cNvSpPr/>
              <p:nvPr/>
            </p:nvSpPr>
            <p:spPr>
              <a:xfrm>
                <a:off x="6630410" y="2847545"/>
                <a:ext cx="540587" cy="340815"/>
              </a:xfrm>
              <a:custGeom>
                <a:rect b="b" l="l" r="r" t="t"/>
                <a:pathLst>
                  <a:path extrusionOk="0" h="19348" w="30689">
                    <a:moveTo>
                      <a:pt x="0" y="0"/>
                    </a:moveTo>
                    <a:lnTo>
                      <a:pt x="2202" y="19348"/>
                    </a:lnTo>
                    <a:lnTo>
                      <a:pt x="30689" y="19348"/>
                    </a:lnTo>
                    <a:lnTo>
                      <a:pt x="284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p:nvPr/>
            </p:nvSpPr>
            <p:spPr>
              <a:xfrm>
                <a:off x="6657432" y="2870462"/>
                <a:ext cx="485945" cy="294981"/>
              </a:xfrm>
              <a:custGeom>
                <a:rect b="b" l="l" r="r" t="t"/>
                <a:pathLst>
                  <a:path extrusionOk="0" h="16746" w="27587">
                    <a:moveTo>
                      <a:pt x="1" y="0"/>
                    </a:moveTo>
                    <a:lnTo>
                      <a:pt x="1902" y="16746"/>
                    </a:lnTo>
                    <a:lnTo>
                      <a:pt x="27587" y="16746"/>
                    </a:lnTo>
                    <a:lnTo>
                      <a:pt x="256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4"/>
              <p:cNvSpPr/>
              <p:nvPr/>
            </p:nvSpPr>
            <p:spPr>
              <a:xfrm>
                <a:off x="6702086" y="2914816"/>
                <a:ext cx="366674" cy="1779"/>
              </a:xfrm>
              <a:custGeom>
                <a:rect b="b" l="l" r="r" t="t"/>
                <a:pathLst>
                  <a:path extrusionOk="0" h="101" w="20816">
                    <a:moveTo>
                      <a:pt x="10408" y="1"/>
                    </a:moveTo>
                    <a:cubicBezTo>
                      <a:pt x="6939" y="1"/>
                      <a:pt x="3470" y="18"/>
                      <a:pt x="1" y="51"/>
                    </a:cubicBezTo>
                    <a:cubicBezTo>
                      <a:pt x="3470" y="84"/>
                      <a:pt x="6939" y="101"/>
                      <a:pt x="10408" y="101"/>
                    </a:cubicBezTo>
                    <a:cubicBezTo>
                      <a:pt x="13877" y="101"/>
                      <a:pt x="17346" y="84"/>
                      <a:pt x="20816" y="51"/>
                    </a:cubicBezTo>
                    <a:cubicBezTo>
                      <a:pt x="17346" y="18"/>
                      <a:pt x="13877" y="1"/>
                      <a:pt x="104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4"/>
              <p:cNvSpPr/>
              <p:nvPr/>
            </p:nvSpPr>
            <p:spPr>
              <a:xfrm>
                <a:off x="6703847" y="2930687"/>
                <a:ext cx="366674" cy="1779"/>
              </a:xfrm>
              <a:custGeom>
                <a:rect b="b" l="l" r="r" t="t"/>
                <a:pathLst>
                  <a:path extrusionOk="0" h="101" w="20816">
                    <a:moveTo>
                      <a:pt x="10408" y="1"/>
                    </a:moveTo>
                    <a:cubicBezTo>
                      <a:pt x="6939" y="1"/>
                      <a:pt x="3470" y="17"/>
                      <a:pt x="1" y="51"/>
                    </a:cubicBezTo>
                    <a:cubicBezTo>
                      <a:pt x="3470" y="84"/>
                      <a:pt x="6939" y="101"/>
                      <a:pt x="10408" y="101"/>
                    </a:cubicBezTo>
                    <a:cubicBezTo>
                      <a:pt x="13877" y="101"/>
                      <a:pt x="17346" y="84"/>
                      <a:pt x="20816" y="51"/>
                    </a:cubicBezTo>
                    <a:cubicBezTo>
                      <a:pt x="17346" y="17"/>
                      <a:pt x="13877" y="1"/>
                      <a:pt x="104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a:off x="6706208" y="2946558"/>
                <a:ext cx="366674" cy="1339"/>
              </a:xfrm>
              <a:custGeom>
                <a:rect b="b" l="l" r="r" t="t"/>
                <a:pathLst>
                  <a:path extrusionOk="0" h="76" w="20816">
                    <a:moveTo>
                      <a:pt x="10408" y="0"/>
                    </a:moveTo>
                    <a:cubicBezTo>
                      <a:pt x="6938" y="0"/>
                      <a:pt x="3469" y="17"/>
                      <a:pt x="0" y="50"/>
                    </a:cubicBezTo>
                    <a:cubicBezTo>
                      <a:pt x="3453" y="67"/>
                      <a:pt x="6913" y="75"/>
                      <a:pt x="10383" y="75"/>
                    </a:cubicBezTo>
                    <a:cubicBezTo>
                      <a:pt x="13852" y="75"/>
                      <a:pt x="17329" y="67"/>
                      <a:pt x="20815" y="50"/>
                    </a:cubicBezTo>
                    <a:cubicBezTo>
                      <a:pt x="17346" y="17"/>
                      <a:pt x="13877" y="0"/>
                      <a:pt x="104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a:off x="6707370" y="2961831"/>
                <a:ext cx="224486" cy="1779"/>
              </a:xfrm>
              <a:custGeom>
                <a:rect b="b" l="l" r="r" t="t"/>
                <a:pathLst>
                  <a:path extrusionOk="0" h="101" w="12744">
                    <a:moveTo>
                      <a:pt x="6372" y="0"/>
                    </a:moveTo>
                    <a:cubicBezTo>
                      <a:pt x="4246" y="0"/>
                      <a:pt x="2119" y="17"/>
                      <a:pt x="1" y="50"/>
                    </a:cubicBezTo>
                    <a:cubicBezTo>
                      <a:pt x="2119" y="84"/>
                      <a:pt x="4246" y="101"/>
                      <a:pt x="6372" y="101"/>
                    </a:cubicBezTo>
                    <a:cubicBezTo>
                      <a:pt x="8499" y="101"/>
                      <a:pt x="10625" y="84"/>
                      <a:pt x="12743" y="50"/>
                    </a:cubicBezTo>
                    <a:cubicBezTo>
                      <a:pt x="10625" y="17"/>
                      <a:pt x="8499" y="0"/>
                      <a:pt x="63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p:nvPr/>
            </p:nvSpPr>
            <p:spPr>
              <a:xfrm>
                <a:off x="6710911" y="2993555"/>
                <a:ext cx="366656" cy="1779"/>
              </a:xfrm>
              <a:custGeom>
                <a:rect b="b" l="l" r="r" t="t"/>
                <a:pathLst>
                  <a:path extrusionOk="0" h="101" w="20815">
                    <a:moveTo>
                      <a:pt x="10407" y="1"/>
                    </a:moveTo>
                    <a:cubicBezTo>
                      <a:pt x="6938" y="1"/>
                      <a:pt x="3469" y="17"/>
                      <a:pt x="0" y="51"/>
                    </a:cubicBezTo>
                    <a:cubicBezTo>
                      <a:pt x="3469" y="84"/>
                      <a:pt x="6938" y="101"/>
                      <a:pt x="10407" y="101"/>
                    </a:cubicBezTo>
                    <a:cubicBezTo>
                      <a:pt x="13877" y="101"/>
                      <a:pt x="17346" y="84"/>
                      <a:pt x="20815" y="51"/>
                    </a:cubicBezTo>
                    <a:cubicBezTo>
                      <a:pt x="17346" y="17"/>
                      <a:pt x="13877" y="1"/>
                      <a:pt x="104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
              <p:cNvSpPr/>
              <p:nvPr/>
            </p:nvSpPr>
            <p:spPr>
              <a:xfrm>
                <a:off x="6712672" y="3009426"/>
                <a:ext cx="366656" cy="1779"/>
              </a:xfrm>
              <a:custGeom>
                <a:rect b="b" l="l" r="r" t="t"/>
                <a:pathLst>
                  <a:path extrusionOk="0" h="101" w="20815">
                    <a:moveTo>
                      <a:pt x="10408" y="0"/>
                    </a:moveTo>
                    <a:cubicBezTo>
                      <a:pt x="6938" y="0"/>
                      <a:pt x="3469" y="17"/>
                      <a:pt x="0" y="50"/>
                    </a:cubicBezTo>
                    <a:cubicBezTo>
                      <a:pt x="3469" y="84"/>
                      <a:pt x="6938" y="100"/>
                      <a:pt x="10408" y="100"/>
                    </a:cubicBezTo>
                    <a:cubicBezTo>
                      <a:pt x="13877" y="100"/>
                      <a:pt x="17346" y="84"/>
                      <a:pt x="20815" y="50"/>
                    </a:cubicBezTo>
                    <a:cubicBezTo>
                      <a:pt x="17346" y="17"/>
                      <a:pt x="13877" y="0"/>
                      <a:pt x="104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a:off x="6714434" y="3024699"/>
                <a:ext cx="366674" cy="1779"/>
              </a:xfrm>
              <a:custGeom>
                <a:rect b="b" l="l" r="r" t="t"/>
                <a:pathLst>
                  <a:path extrusionOk="0" h="101" w="20816">
                    <a:moveTo>
                      <a:pt x="10408" y="1"/>
                    </a:moveTo>
                    <a:cubicBezTo>
                      <a:pt x="6938" y="1"/>
                      <a:pt x="3469" y="17"/>
                      <a:pt x="0" y="51"/>
                    </a:cubicBezTo>
                    <a:cubicBezTo>
                      <a:pt x="3469" y="84"/>
                      <a:pt x="6938" y="101"/>
                      <a:pt x="10408" y="101"/>
                    </a:cubicBezTo>
                    <a:cubicBezTo>
                      <a:pt x="13877" y="101"/>
                      <a:pt x="17346" y="84"/>
                      <a:pt x="20815" y="51"/>
                    </a:cubicBezTo>
                    <a:cubicBezTo>
                      <a:pt x="17346" y="17"/>
                      <a:pt x="13877" y="1"/>
                      <a:pt x="104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a:off x="6716195" y="3040570"/>
                <a:ext cx="366674" cy="1779"/>
              </a:xfrm>
              <a:custGeom>
                <a:rect b="b" l="l" r="r" t="t"/>
                <a:pathLst>
                  <a:path extrusionOk="0" h="101" w="20816">
                    <a:moveTo>
                      <a:pt x="10408" y="0"/>
                    </a:moveTo>
                    <a:cubicBezTo>
                      <a:pt x="6939" y="0"/>
                      <a:pt x="3469" y="17"/>
                      <a:pt x="0" y="50"/>
                    </a:cubicBezTo>
                    <a:cubicBezTo>
                      <a:pt x="3469" y="84"/>
                      <a:pt x="6939" y="100"/>
                      <a:pt x="10408" y="100"/>
                    </a:cubicBezTo>
                    <a:cubicBezTo>
                      <a:pt x="13877" y="100"/>
                      <a:pt x="17346" y="84"/>
                      <a:pt x="20815" y="50"/>
                    </a:cubicBezTo>
                    <a:cubicBezTo>
                      <a:pt x="17346" y="17"/>
                      <a:pt x="13877" y="0"/>
                      <a:pt x="104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a:off x="6717957" y="3056423"/>
                <a:ext cx="366674" cy="1797"/>
              </a:xfrm>
              <a:custGeom>
                <a:rect b="b" l="l" r="r" t="t"/>
                <a:pathLst>
                  <a:path extrusionOk="0" h="102" w="20816">
                    <a:moveTo>
                      <a:pt x="10408" y="1"/>
                    </a:moveTo>
                    <a:cubicBezTo>
                      <a:pt x="6939" y="1"/>
                      <a:pt x="3469" y="18"/>
                      <a:pt x="0" y="51"/>
                    </a:cubicBezTo>
                    <a:cubicBezTo>
                      <a:pt x="3469" y="84"/>
                      <a:pt x="6939" y="101"/>
                      <a:pt x="10408" y="101"/>
                    </a:cubicBezTo>
                    <a:cubicBezTo>
                      <a:pt x="13877" y="101"/>
                      <a:pt x="17346" y="84"/>
                      <a:pt x="20815" y="51"/>
                    </a:cubicBezTo>
                    <a:cubicBezTo>
                      <a:pt x="17346" y="18"/>
                      <a:pt x="13877" y="1"/>
                      <a:pt x="104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4"/>
              <p:cNvSpPr/>
              <p:nvPr/>
            </p:nvSpPr>
            <p:spPr>
              <a:xfrm>
                <a:off x="6719718" y="3072294"/>
                <a:ext cx="257373" cy="1779"/>
              </a:xfrm>
              <a:custGeom>
                <a:rect b="b" l="l" r="r" t="t"/>
                <a:pathLst>
                  <a:path extrusionOk="0" h="101" w="14611">
                    <a:moveTo>
                      <a:pt x="7306" y="1"/>
                    </a:moveTo>
                    <a:cubicBezTo>
                      <a:pt x="4871" y="1"/>
                      <a:pt x="2435" y="17"/>
                      <a:pt x="0" y="51"/>
                    </a:cubicBezTo>
                    <a:cubicBezTo>
                      <a:pt x="2435" y="84"/>
                      <a:pt x="4871" y="101"/>
                      <a:pt x="7306" y="101"/>
                    </a:cubicBezTo>
                    <a:cubicBezTo>
                      <a:pt x="9741" y="101"/>
                      <a:pt x="12176" y="84"/>
                      <a:pt x="14611" y="51"/>
                    </a:cubicBezTo>
                    <a:cubicBezTo>
                      <a:pt x="12176" y="17"/>
                      <a:pt x="9741" y="1"/>
                      <a:pt x="73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p:nvPr/>
            </p:nvSpPr>
            <p:spPr>
              <a:xfrm>
                <a:off x="6723241" y="3103438"/>
                <a:ext cx="366674" cy="1779"/>
              </a:xfrm>
              <a:custGeom>
                <a:rect b="b" l="l" r="r" t="t"/>
                <a:pathLst>
                  <a:path extrusionOk="0" h="101" w="20816">
                    <a:moveTo>
                      <a:pt x="10408" y="1"/>
                    </a:moveTo>
                    <a:cubicBezTo>
                      <a:pt x="6939" y="1"/>
                      <a:pt x="3470" y="17"/>
                      <a:pt x="1" y="51"/>
                    </a:cubicBezTo>
                    <a:cubicBezTo>
                      <a:pt x="3470" y="84"/>
                      <a:pt x="6939" y="101"/>
                      <a:pt x="10408" y="101"/>
                    </a:cubicBezTo>
                    <a:cubicBezTo>
                      <a:pt x="13877" y="101"/>
                      <a:pt x="17346" y="84"/>
                      <a:pt x="20815" y="51"/>
                    </a:cubicBezTo>
                    <a:cubicBezTo>
                      <a:pt x="17346" y="17"/>
                      <a:pt x="13877" y="1"/>
                      <a:pt x="104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
              <p:cNvSpPr/>
              <p:nvPr/>
            </p:nvSpPr>
            <p:spPr>
              <a:xfrm>
                <a:off x="6725003" y="3119309"/>
                <a:ext cx="366674" cy="1779"/>
              </a:xfrm>
              <a:custGeom>
                <a:rect b="b" l="l" r="r" t="t"/>
                <a:pathLst>
                  <a:path extrusionOk="0" h="101" w="20816">
                    <a:moveTo>
                      <a:pt x="10408" y="0"/>
                    </a:moveTo>
                    <a:cubicBezTo>
                      <a:pt x="6939" y="0"/>
                      <a:pt x="3470" y="17"/>
                      <a:pt x="1" y="50"/>
                    </a:cubicBezTo>
                    <a:cubicBezTo>
                      <a:pt x="3470" y="84"/>
                      <a:pt x="6939" y="100"/>
                      <a:pt x="10408" y="100"/>
                    </a:cubicBezTo>
                    <a:cubicBezTo>
                      <a:pt x="13877" y="100"/>
                      <a:pt x="17346" y="84"/>
                      <a:pt x="20815" y="50"/>
                    </a:cubicBezTo>
                    <a:cubicBezTo>
                      <a:pt x="17346" y="17"/>
                      <a:pt x="13877" y="0"/>
                      <a:pt x="104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p:nvPr/>
            </p:nvSpPr>
            <p:spPr>
              <a:xfrm>
                <a:off x="6726764" y="3135162"/>
                <a:ext cx="234473" cy="1779"/>
              </a:xfrm>
              <a:custGeom>
                <a:rect b="b" l="l" r="r" t="t"/>
                <a:pathLst>
                  <a:path extrusionOk="0" h="101" w="13311">
                    <a:moveTo>
                      <a:pt x="6655" y="1"/>
                    </a:moveTo>
                    <a:cubicBezTo>
                      <a:pt x="4437" y="1"/>
                      <a:pt x="2219" y="18"/>
                      <a:pt x="1" y="51"/>
                    </a:cubicBezTo>
                    <a:cubicBezTo>
                      <a:pt x="2219" y="84"/>
                      <a:pt x="4437" y="101"/>
                      <a:pt x="6655" y="101"/>
                    </a:cubicBezTo>
                    <a:cubicBezTo>
                      <a:pt x="8874" y="101"/>
                      <a:pt x="11092" y="84"/>
                      <a:pt x="13310" y="51"/>
                    </a:cubicBezTo>
                    <a:cubicBezTo>
                      <a:pt x="11092" y="18"/>
                      <a:pt x="8874" y="1"/>
                      <a:pt x="665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p:nvPr/>
            </p:nvSpPr>
            <p:spPr>
              <a:xfrm>
                <a:off x="6653327" y="3165425"/>
                <a:ext cx="664561" cy="22935"/>
              </a:xfrm>
              <a:custGeom>
                <a:rect b="b" l="l" r="r" t="t"/>
                <a:pathLst>
                  <a:path extrusionOk="0" h="1302" w="37727">
                    <a:moveTo>
                      <a:pt x="0" y="1"/>
                    </a:moveTo>
                    <a:lnTo>
                      <a:pt x="0" y="1302"/>
                    </a:lnTo>
                    <a:lnTo>
                      <a:pt x="37727" y="1302"/>
                    </a:lnTo>
                    <a:lnTo>
                      <a:pt x="377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4"/>
              <p:cNvSpPr/>
              <p:nvPr/>
            </p:nvSpPr>
            <p:spPr>
              <a:xfrm>
                <a:off x="6812549" y="3165425"/>
                <a:ext cx="559998" cy="22935"/>
              </a:xfrm>
              <a:custGeom>
                <a:rect b="b" l="l" r="r" t="t"/>
                <a:pathLst>
                  <a:path extrusionOk="0" h="1302" w="31791">
                    <a:moveTo>
                      <a:pt x="1" y="1"/>
                    </a:moveTo>
                    <a:lnTo>
                      <a:pt x="1" y="1302"/>
                    </a:lnTo>
                    <a:lnTo>
                      <a:pt x="31790" y="1302"/>
                    </a:lnTo>
                    <a:lnTo>
                      <a:pt x="3179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4"/>
              <p:cNvSpPr/>
              <p:nvPr/>
            </p:nvSpPr>
            <p:spPr>
              <a:xfrm>
                <a:off x="6657432" y="2870462"/>
                <a:ext cx="454220" cy="14110"/>
              </a:xfrm>
              <a:custGeom>
                <a:rect b="b" l="l" r="r" t="t"/>
                <a:pathLst>
                  <a:path extrusionOk="0" h="801" w="25786">
                    <a:moveTo>
                      <a:pt x="1" y="0"/>
                    </a:moveTo>
                    <a:lnTo>
                      <a:pt x="101" y="801"/>
                    </a:lnTo>
                    <a:lnTo>
                      <a:pt x="25786" y="801"/>
                    </a:lnTo>
                    <a:lnTo>
                      <a:pt x="256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p:nvPr/>
            </p:nvSpPr>
            <p:spPr>
              <a:xfrm>
                <a:off x="8207481" y="2782757"/>
                <a:ext cx="94628" cy="282686"/>
              </a:xfrm>
              <a:custGeom>
                <a:rect b="b" l="l" r="r" t="t"/>
                <a:pathLst>
                  <a:path extrusionOk="0" h="16048" w="5372">
                    <a:moveTo>
                      <a:pt x="4907" y="0"/>
                    </a:moveTo>
                    <a:cubicBezTo>
                      <a:pt x="4895" y="0"/>
                      <a:pt x="4883" y="3"/>
                      <a:pt x="4871" y="9"/>
                    </a:cubicBezTo>
                    <a:cubicBezTo>
                      <a:pt x="701" y="4079"/>
                      <a:pt x="1" y="10417"/>
                      <a:pt x="868" y="15987"/>
                    </a:cubicBezTo>
                    <a:cubicBezTo>
                      <a:pt x="882" y="16029"/>
                      <a:pt x="925" y="16048"/>
                      <a:pt x="971" y="16048"/>
                    </a:cubicBezTo>
                    <a:cubicBezTo>
                      <a:pt x="1034" y="16048"/>
                      <a:pt x="1101" y="16012"/>
                      <a:pt x="1101" y="15954"/>
                    </a:cubicBezTo>
                    <a:cubicBezTo>
                      <a:pt x="1101" y="14686"/>
                      <a:pt x="1035" y="13452"/>
                      <a:pt x="1068" y="12185"/>
                    </a:cubicBezTo>
                    <a:lnTo>
                      <a:pt x="1101" y="12018"/>
                    </a:lnTo>
                    <a:cubicBezTo>
                      <a:pt x="2236" y="11284"/>
                      <a:pt x="3170" y="10283"/>
                      <a:pt x="3837" y="9116"/>
                    </a:cubicBezTo>
                    <a:cubicBezTo>
                      <a:pt x="4537" y="7715"/>
                      <a:pt x="4804" y="6180"/>
                      <a:pt x="5338" y="4746"/>
                    </a:cubicBezTo>
                    <a:cubicBezTo>
                      <a:pt x="5371" y="4679"/>
                      <a:pt x="5346" y="4654"/>
                      <a:pt x="5300" y="4654"/>
                    </a:cubicBezTo>
                    <a:cubicBezTo>
                      <a:pt x="5254" y="4654"/>
                      <a:pt x="5188" y="4679"/>
                      <a:pt x="5138" y="4713"/>
                    </a:cubicBezTo>
                    <a:cubicBezTo>
                      <a:pt x="2603" y="6581"/>
                      <a:pt x="1802" y="8615"/>
                      <a:pt x="1068" y="11317"/>
                    </a:cubicBezTo>
                    <a:cubicBezTo>
                      <a:pt x="1068" y="9883"/>
                      <a:pt x="1202" y="8482"/>
                      <a:pt x="1502" y="7114"/>
                    </a:cubicBezTo>
                    <a:cubicBezTo>
                      <a:pt x="2035" y="4546"/>
                      <a:pt x="3136" y="2011"/>
                      <a:pt x="4971" y="109"/>
                    </a:cubicBezTo>
                    <a:cubicBezTo>
                      <a:pt x="4998" y="55"/>
                      <a:pt x="4959" y="0"/>
                      <a:pt x="49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a:off x="8281605" y="2724275"/>
                <a:ext cx="96301" cy="95368"/>
              </a:xfrm>
              <a:custGeom>
                <a:rect b="b" l="l" r="r" t="t"/>
                <a:pathLst>
                  <a:path extrusionOk="0" h="5414" w="5467">
                    <a:moveTo>
                      <a:pt x="3917" y="1"/>
                    </a:moveTo>
                    <a:cubicBezTo>
                      <a:pt x="3173" y="1"/>
                      <a:pt x="2023" y="920"/>
                      <a:pt x="1597" y="1261"/>
                    </a:cubicBezTo>
                    <a:cubicBezTo>
                      <a:pt x="896" y="1828"/>
                      <a:pt x="62" y="2695"/>
                      <a:pt x="29" y="3596"/>
                    </a:cubicBezTo>
                    <a:cubicBezTo>
                      <a:pt x="1" y="4050"/>
                      <a:pt x="154" y="4196"/>
                      <a:pt x="382" y="4196"/>
                    </a:cubicBezTo>
                    <a:cubicBezTo>
                      <a:pt x="691" y="4196"/>
                      <a:pt x="1138" y="3930"/>
                      <a:pt x="1463" y="3796"/>
                    </a:cubicBezTo>
                    <a:cubicBezTo>
                      <a:pt x="2164" y="3830"/>
                      <a:pt x="2631" y="4964"/>
                      <a:pt x="3165" y="5297"/>
                    </a:cubicBezTo>
                    <a:cubicBezTo>
                      <a:pt x="3270" y="5376"/>
                      <a:pt x="3391" y="5414"/>
                      <a:pt x="3509" y="5414"/>
                    </a:cubicBezTo>
                    <a:cubicBezTo>
                      <a:pt x="3690" y="5414"/>
                      <a:pt x="3864" y="5325"/>
                      <a:pt x="3965" y="5164"/>
                    </a:cubicBezTo>
                    <a:cubicBezTo>
                      <a:pt x="4532" y="4397"/>
                      <a:pt x="3765" y="3463"/>
                      <a:pt x="3065" y="2896"/>
                    </a:cubicBezTo>
                    <a:lnTo>
                      <a:pt x="3065" y="2896"/>
                    </a:lnTo>
                    <a:cubicBezTo>
                      <a:pt x="3565" y="3129"/>
                      <a:pt x="3999" y="3496"/>
                      <a:pt x="4532" y="3596"/>
                    </a:cubicBezTo>
                    <a:cubicBezTo>
                      <a:pt x="4585" y="3614"/>
                      <a:pt x="4640" y="3622"/>
                      <a:pt x="4693" y="3622"/>
                    </a:cubicBezTo>
                    <a:cubicBezTo>
                      <a:pt x="4941" y="3622"/>
                      <a:pt x="5172" y="3443"/>
                      <a:pt x="5199" y="3196"/>
                    </a:cubicBezTo>
                    <a:cubicBezTo>
                      <a:pt x="5466" y="2128"/>
                      <a:pt x="4132" y="1661"/>
                      <a:pt x="3231" y="1628"/>
                    </a:cubicBezTo>
                    <a:cubicBezTo>
                      <a:pt x="3665" y="1328"/>
                      <a:pt x="4933" y="494"/>
                      <a:pt x="4265" y="94"/>
                    </a:cubicBezTo>
                    <a:cubicBezTo>
                      <a:pt x="4166" y="29"/>
                      <a:pt x="4048" y="1"/>
                      <a:pt x="3917" y="1"/>
                    </a:cubicBezTo>
                    <a:close/>
                  </a:path>
                </a:pathLst>
              </a:custGeom>
              <a:solidFill>
                <a:srgbClr val="2E3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a:off x="8281605" y="2724275"/>
                <a:ext cx="96301" cy="95368"/>
              </a:xfrm>
              <a:custGeom>
                <a:rect b="b" l="l" r="r" t="t"/>
                <a:pathLst>
                  <a:path extrusionOk="0" h="5414" w="5467">
                    <a:moveTo>
                      <a:pt x="3917" y="1"/>
                    </a:moveTo>
                    <a:cubicBezTo>
                      <a:pt x="3173" y="1"/>
                      <a:pt x="2023" y="920"/>
                      <a:pt x="1597" y="1261"/>
                    </a:cubicBezTo>
                    <a:cubicBezTo>
                      <a:pt x="896" y="1828"/>
                      <a:pt x="62" y="2695"/>
                      <a:pt x="29" y="3596"/>
                    </a:cubicBezTo>
                    <a:cubicBezTo>
                      <a:pt x="1" y="4050"/>
                      <a:pt x="154" y="4196"/>
                      <a:pt x="382" y="4196"/>
                    </a:cubicBezTo>
                    <a:cubicBezTo>
                      <a:pt x="691" y="4196"/>
                      <a:pt x="1138" y="3930"/>
                      <a:pt x="1463" y="3796"/>
                    </a:cubicBezTo>
                    <a:cubicBezTo>
                      <a:pt x="2164" y="3830"/>
                      <a:pt x="2631" y="4964"/>
                      <a:pt x="3165" y="5297"/>
                    </a:cubicBezTo>
                    <a:cubicBezTo>
                      <a:pt x="3270" y="5376"/>
                      <a:pt x="3391" y="5414"/>
                      <a:pt x="3509" y="5414"/>
                    </a:cubicBezTo>
                    <a:cubicBezTo>
                      <a:pt x="3690" y="5414"/>
                      <a:pt x="3864" y="5325"/>
                      <a:pt x="3965" y="5164"/>
                    </a:cubicBezTo>
                    <a:cubicBezTo>
                      <a:pt x="4532" y="4397"/>
                      <a:pt x="3765" y="3463"/>
                      <a:pt x="3065" y="2896"/>
                    </a:cubicBezTo>
                    <a:lnTo>
                      <a:pt x="3065" y="2896"/>
                    </a:lnTo>
                    <a:cubicBezTo>
                      <a:pt x="3565" y="3129"/>
                      <a:pt x="3999" y="3496"/>
                      <a:pt x="4532" y="3596"/>
                    </a:cubicBezTo>
                    <a:cubicBezTo>
                      <a:pt x="4585" y="3614"/>
                      <a:pt x="4640" y="3622"/>
                      <a:pt x="4693" y="3622"/>
                    </a:cubicBezTo>
                    <a:cubicBezTo>
                      <a:pt x="4941" y="3622"/>
                      <a:pt x="5172" y="3443"/>
                      <a:pt x="5199" y="3196"/>
                    </a:cubicBezTo>
                    <a:cubicBezTo>
                      <a:pt x="5466" y="2128"/>
                      <a:pt x="4132" y="1661"/>
                      <a:pt x="3231" y="1628"/>
                    </a:cubicBezTo>
                    <a:cubicBezTo>
                      <a:pt x="3665" y="1328"/>
                      <a:pt x="4933" y="494"/>
                      <a:pt x="4265" y="94"/>
                    </a:cubicBezTo>
                    <a:cubicBezTo>
                      <a:pt x="4166" y="29"/>
                      <a:pt x="4048" y="1"/>
                      <a:pt x="3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8279174" y="2741608"/>
                <a:ext cx="79338" cy="57108"/>
              </a:xfrm>
              <a:custGeom>
                <a:rect b="b" l="l" r="r" t="t"/>
                <a:pathLst>
                  <a:path extrusionOk="0" h="3242" w="4504">
                    <a:moveTo>
                      <a:pt x="3798" y="1"/>
                    </a:moveTo>
                    <a:cubicBezTo>
                      <a:pt x="3123" y="1"/>
                      <a:pt x="1972" y="499"/>
                      <a:pt x="1268" y="1044"/>
                    </a:cubicBezTo>
                    <a:cubicBezTo>
                      <a:pt x="0" y="2012"/>
                      <a:pt x="0" y="2946"/>
                      <a:pt x="200" y="3146"/>
                    </a:cubicBezTo>
                    <a:cubicBezTo>
                      <a:pt x="279" y="3215"/>
                      <a:pt x="386" y="3242"/>
                      <a:pt x="505" y="3242"/>
                    </a:cubicBezTo>
                    <a:cubicBezTo>
                      <a:pt x="842" y="3242"/>
                      <a:pt x="1269" y="3028"/>
                      <a:pt x="1368" y="2979"/>
                    </a:cubicBezTo>
                    <a:cubicBezTo>
                      <a:pt x="1623" y="2869"/>
                      <a:pt x="1941" y="2835"/>
                      <a:pt x="2271" y="2835"/>
                    </a:cubicBezTo>
                    <a:cubicBezTo>
                      <a:pt x="2838" y="2835"/>
                      <a:pt x="3439" y="2937"/>
                      <a:pt x="3819" y="2937"/>
                    </a:cubicBezTo>
                    <a:cubicBezTo>
                      <a:pt x="4027" y="2937"/>
                      <a:pt x="4169" y="2906"/>
                      <a:pt x="4203" y="2812"/>
                    </a:cubicBezTo>
                    <a:cubicBezTo>
                      <a:pt x="4503" y="2112"/>
                      <a:pt x="3102" y="1611"/>
                      <a:pt x="2335" y="1545"/>
                    </a:cubicBezTo>
                    <a:cubicBezTo>
                      <a:pt x="3036" y="1344"/>
                      <a:pt x="4403" y="1044"/>
                      <a:pt x="4337" y="377"/>
                    </a:cubicBezTo>
                    <a:cubicBezTo>
                      <a:pt x="4326" y="111"/>
                      <a:pt x="4115" y="1"/>
                      <a:pt x="37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a:off x="8119635" y="2775164"/>
                <a:ext cx="99032" cy="280184"/>
              </a:xfrm>
              <a:custGeom>
                <a:rect b="b" l="l" r="r" t="t"/>
                <a:pathLst>
                  <a:path extrusionOk="0" h="15906" w="5622">
                    <a:moveTo>
                      <a:pt x="311" y="0"/>
                    </a:moveTo>
                    <a:cubicBezTo>
                      <a:pt x="227" y="0"/>
                      <a:pt x="160" y="87"/>
                      <a:pt x="218" y="173"/>
                    </a:cubicBezTo>
                    <a:cubicBezTo>
                      <a:pt x="2119" y="2008"/>
                      <a:pt x="3320" y="4476"/>
                      <a:pt x="3954" y="7045"/>
                    </a:cubicBezTo>
                    <a:cubicBezTo>
                      <a:pt x="4287" y="8413"/>
                      <a:pt x="4487" y="9780"/>
                      <a:pt x="4554" y="11215"/>
                    </a:cubicBezTo>
                    <a:cubicBezTo>
                      <a:pt x="3720" y="8513"/>
                      <a:pt x="2853" y="6545"/>
                      <a:pt x="218" y="4777"/>
                    </a:cubicBezTo>
                    <a:cubicBezTo>
                      <a:pt x="168" y="4743"/>
                      <a:pt x="109" y="4718"/>
                      <a:pt x="68" y="4718"/>
                    </a:cubicBezTo>
                    <a:cubicBezTo>
                      <a:pt x="26" y="4718"/>
                      <a:pt x="1" y="4743"/>
                      <a:pt x="17" y="4810"/>
                    </a:cubicBezTo>
                    <a:cubicBezTo>
                      <a:pt x="618" y="6211"/>
                      <a:pt x="951" y="7745"/>
                      <a:pt x="1685" y="9113"/>
                    </a:cubicBezTo>
                    <a:cubicBezTo>
                      <a:pt x="2386" y="10247"/>
                      <a:pt x="3387" y="11215"/>
                      <a:pt x="4521" y="11915"/>
                    </a:cubicBezTo>
                    <a:lnTo>
                      <a:pt x="4587" y="12082"/>
                    </a:lnTo>
                    <a:cubicBezTo>
                      <a:pt x="4654" y="13316"/>
                      <a:pt x="4654" y="14584"/>
                      <a:pt x="4721" y="15818"/>
                    </a:cubicBezTo>
                    <a:cubicBezTo>
                      <a:pt x="4721" y="15871"/>
                      <a:pt x="4778" y="15906"/>
                      <a:pt x="4831" y="15906"/>
                    </a:cubicBezTo>
                    <a:cubicBezTo>
                      <a:pt x="4878" y="15906"/>
                      <a:pt x="4921" y="15880"/>
                      <a:pt x="4921" y="15818"/>
                    </a:cubicBezTo>
                    <a:cubicBezTo>
                      <a:pt x="5621" y="10247"/>
                      <a:pt x="4654" y="3943"/>
                      <a:pt x="351" y="7"/>
                    </a:cubicBezTo>
                    <a:cubicBezTo>
                      <a:pt x="338" y="2"/>
                      <a:pt x="324" y="0"/>
                      <a:pt x="3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a:off x="8040614" y="2719501"/>
                <a:ext cx="97147" cy="95068"/>
              </a:xfrm>
              <a:custGeom>
                <a:rect b="b" l="l" r="r" t="t"/>
                <a:pathLst>
                  <a:path extrusionOk="0" h="5397" w="5515">
                    <a:moveTo>
                      <a:pt x="1471" y="0"/>
                    </a:moveTo>
                    <a:cubicBezTo>
                      <a:pt x="1331" y="0"/>
                      <a:pt x="1206" y="30"/>
                      <a:pt x="1101" y="98"/>
                    </a:cubicBezTo>
                    <a:cubicBezTo>
                      <a:pt x="467" y="531"/>
                      <a:pt x="1735" y="1332"/>
                      <a:pt x="2202" y="1599"/>
                    </a:cubicBezTo>
                    <a:cubicBezTo>
                      <a:pt x="1301" y="1665"/>
                      <a:pt x="0" y="2199"/>
                      <a:pt x="267" y="3233"/>
                    </a:cubicBezTo>
                    <a:cubicBezTo>
                      <a:pt x="321" y="3474"/>
                      <a:pt x="546" y="3629"/>
                      <a:pt x="788" y="3629"/>
                    </a:cubicBezTo>
                    <a:cubicBezTo>
                      <a:pt x="848" y="3629"/>
                      <a:pt x="908" y="3620"/>
                      <a:pt x="968" y="3600"/>
                    </a:cubicBezTo>
                    <a:cubicBezTo>
                      <a:pt x="1501" y="3500"/>
                      <a:pt x="1902" y="3100"/>
                      <a:pt x="2435" y="2866"/>
                    </a:cubicBezTo>
                    <a:lnTo>
                      <a:pt x="2435" y="2866"/>
                    </a:lnTo>
                    <a:cubicBezTo>
                      <a:pt x="1735" y="3433"/>
                      <a:pt x="1001" y="4401"/>
                      <a:pt x="1601" y="5168"/>
                    </a:cubicBezTo>
                    <a:cubicBezTo>
                      <a:pt x="1697" y="5320"/>
                      <a:pt x="1857" y="5397"/>
                      <a:pt x="2027" y="5397"/>
                    </a:cubicBezTo>
                    <a:cubicBezTo>
                      <a:pt x="2155" y="5397"/>
                      <a:pt x="2288" y="5354"/>
                      <a:pt x="2402" y="5268"/>
                    </a:cubicBezTo>
                    <a:cubicBezTo>
                      <a:pt x="2936" y="4901"/>
                      <a:pt x="3336" y="3734"/>
                      <a:pt x="4070" y="3700"/>
                    </a:cubicBezTo>
                    <a:cubicBezTo>
                      <a:pt x="4372" y="3814"/>
                      <a:pt x="4814" y="4056"/>
                      <a:pt x="5122" y="4056"/>
                    </a:cubicBezTo>
                    <a:cubicBezTo>
                      <a:pt x="5357" y="4056"/>
                      <a:pt x="5514" y="3915"/>
                      <a:pt x="5471" y="3467"/>
                    </a:cubicBezTo>
                    <a:cubicBezTo>
                      <a:pt x="5404" y="2566"/>
                      <a:pt x="4537" y="1732"/>
                      <a:pt x="3803" y="1165"/>
                    </a:cubicBezTo>
                    <a:cubicBezTo>
                      <a:pt x="3381" y="856"/>
                      <a:pt x="2223" y="0"/>
                      <a:pt x="1471" y="0"/>
                    </a:cubicBezTo>
                    <a:close/>
                  </a:path>
                </a:pathLst>
              </a:custGeom>
              <a:solidFill>
                <a:srgbClr val="2E3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p:nvPr/>
            </p:nvSpPr>
            <p:spPr>
              <a:xfrm>
                <a:off x="8040614" y="2719501"/>
                <a:ext cx="97147" cy="95068"/>
              </a:xfrm>
              <a:custGeom>
                <a:rect b="b" l="l" r="r" t="t"/>
                <a:pathLst>
                  <a:path extrusionOk="0" h="5397" w="5515">
                    <a:moveTo>
                      <a:pt x="1471" y="0"/>
                    </a:moveTo>
                    <a:cubicBezTo>
                      <a:pt x="1331" y="0"/>
                      <a:pt x="1206" y="30"/>
                      <a:pt x="1101" y="98"/>
                    </a:cubicBezTo>
                    <a:cubicBezTo>
                      <a:pt x="467" y="531"/>
                      <a:pt x="1735" y="1332"/>
                      <a:pt x="2202" y="1599"/>
                    </a:cubicBezTo>
                    <a:cubicBezTo>
                      <a:pt x="1301" y="1665"/>
                      <a:pt x="0" y="2199"/>
                      <a:pt x="267" y="3233"/>
                    </a:cubicBezTo>
                    <a:cubicBezTo>
                      <a:pt x="321" y="3474"/>
                      <a:pt x="546" y="3629"/>
                      <a:pt x="788" y="3629"/>
                    </a:cubicBezTo>
                    <a:cubicBezTo>
                      <a:pt x="848" y="3629"/>
                      <a:pt x="908" y="3620"/>
                      <a:pt x="968" y="3600"/>
                    </a:cubicBezTo>
                    <a:cubicBezTo>
                      <a:pt x="1501" y="3500"/>
                      <a:pt x="1902" y="3100"/>
                      <a:pt x="2435" y="2866"/>
                    </a:cubicBezTo>
                    <a:lnTo>
                      <a:pt x="2435" y="2866"/>
                    </a:lnTo>
                    <a:cubicBezTo>
                      <a:pt x="1735" y="3433"/>
                      <a:pt x="1001" y="4401"/>
                      <a:pt x="1601" y="5168"/>
                    </a:cubicBezTo>
                    <a:cubicBezTo>
                      <a:pt x="1697" y="5320"/>
                      <a:pt x="1857" y="5397"/>
                      <a:pt x="2027" y="5397"/>
                    </a:cubicBezTo>
                    <a:cubicBezTo>
                      <a:pt x="2155" y="5397"/>
                      <a:pt x="2288" y="5354"/>
                      <a:pt x="2402" y="5268"/>
                    </a:cubicBezTo>
                    <a:cubicBezTo>
                      <a:pt x="2936" y="4901"/>
                      <a:pt x="3336" y="3734"/>
                      <a:pt x="4070" y="3700"/>
                    </a:cubicBezTo>
                    <a:cubicBezTo>
                      <a:pt x="4372" y="3814"/>
                      <a:pt x="4814" y="4056"/>
                      <a:pt x="5122" y="4056"/>
                    </a:cubicBezTo>
                    <a:cubicBezTo>
                      <a:pt x="5357" y="4056"/>
                      <a:pt x="5514" y="3915"/>
                      <a:pt x="5471" y="3467"/>
                    </a:cubicBezTo>
                    <a:cubicBezTo>
                      <a:pt x="5404" y="2566"/>
                      <a:pt x="4537" y="1732"/>
                      <a:pt x="3803" y="1165"/>
                    </a:cubicBezTo>
                    <a:cubicBezTo>
                      <a:pt x="3381" y="856"/>
                      <a:pt x="2223" y="0"/>
                      <a:pt x="14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p:nvPr/>
            </p:nvSpPr>
            <p:spPr>
              <a:xfrm>
                <a:off x="8060009" y="2736570"/>
                <a:ext cx="80501" cy="54730"/>
              </a:xfrm>
              <a:custGeom>
                <a:rect b="b" l="l" r="r" t="t"/>
                <a:pathLst>
                  <a:path extrusionOk="0" h="3107" w="4570">
                    <a:moveTo>
                      <a:pt x="712" y="1"/>
                    </a:moveTo>
                    <a:cubicBezTo>
                      <a:pt x="365" y="1"/>
                      <a:pt x="133" y="115"/>
                      <a:pt x="133" y="396"/>
                    </a:cubicBezTo>
                    <a:cubicBezTo>
                      <a:pt x="100" y="1063"/>
                      <a:pt x="1468" y="1297"/>
                      <a:pt x="2168" y="1464"/>
                    </a:cubicBezTo>
                    <a:cubicBezTo>
                      <a:pt x="1401" y="1597"/>
                      <a:pt x="0" y="2131"/>
                      <a:pt x="334" y="2831"/>
                    </a:cubicBezTo>
                    <a:cubicBezTo>
                      <a:pt x="369" y="2903"/>
                      <a:pt x="478" y="2928"/>
                      <a:pt x="637" y="2928"/>
                    </a:cubicBezTo>
                    <a:cubicBezTo>
                      <a:pt x="1036" y="2928"/>
                      <a:pt x="1751" y="2766"/>
                      <a:pt x="2397" y="2766"/>
                    </a:cubicBezTo>
                    <a:cubicBezTo>
                      <a:pt x="2692" y="2766"/>
                      <a:pt x="2972" y="2799"/>
                      <a:pt x="3202" y="2898"/>
                    </a:cubicBezTo>
                    <a:cubicBezTo>
                      <a:pt x="3296" y="2945"/>
                      <a:pt x="3686" y="3107"/>
                      <a:pt x="4013" y="3107"/>
                    </a:cubicBezTo>
                    <a:cubicBezTo>
                      <a:pt x="4152" y="3107"/>
                      <a:pt x="4280" y="3078"/>
                      <a:pt x="4370" y="2998"/>
                    </a:cubicBezTo>
                    <a:cubicBezTo>
                      <a:pt x="4570" y="2798"/>
                      <a:pt x="4537" y="1864"/>
                      <a:pt x="3236" y="930"/>
                    </a:cubicBezTo>
                    <a:cubicBezTo>
                      <a:pt x="2528" y="443"/>
                      <a:pt x="1395" y="1"/>
                      <a:pt x="7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p:nvPr/>
            </p:nvSpPr>
            <p:spPr>
              <a:xfrm>
                <a:off x="8135207" y="2699667"/>
                <a:ext cx="128572" cy="370954"/>
              </a:xfrm>
              <a:custGeom>
                <a:rect b="b" l="l" r="r" t="t"/>
                <a:pathLst>
                  <a:path extrusionOk="0" h="21059" w="7299">
                    <a:moveTo>
                      <a:pt x="7204" y="1"/>
                    </a:moveTo>
                    <a:cubicBezTo>
                      <a:pt x="7192" y="1"/>
                      <a:pt x="7180" y="7"/>
                      <a:pt x="7173" y="23"/>
                    </a:cubicBezTo>
                    <a:cubicBezTo>
                      <a:pt x="2970" y="4926"/>
                      <a:pt x="3637" y="10964"/>
                      <a:pt x="3637" y="11498"/>
                    </a:cubicBezTo>
                    <a:cubicBezTo>
                      <a:pt x="3036" y="9463"/>
                      <a:pt x="2402" y="7128"/>
                      <a:pt x="168" y="5060"/>
                    </a:cubicBezTo>
                    <a:cubicBezTo>
                      <a:pt x="134" y="5038"/>
                      <a:pt x="105" y="5026"/>
                      <a:pt x="80" y="5026"/>
                    </a:cubicBezTo>
                    <a:cubicBezTo>
                      <a:pt x="30" y="5026"/>
                      <a:pt x="1" y="5071"/>
                      <a:pt x="1" y="5160"/>
                    </a:cubicBezTo>
                    <a:cubicBezTo>
                      <a:pt x="434" y="8963"/>
                      <a:pt x="1468" y="10931"/>
                      <a:pt x="3637" y="12932"/>
                    </a:cubicBezTo>
                    <a:cubicBezTo>
                      <a:pt x="3703" y="13499"/>
                      <a:pt x="3803" y="14100"/>
                      <a:pt x="3870" y="14700"/>
                    </a:cubicBezTo>
                    <a:cubicBezTo>
                      <a:pt x="4170" y="16801"/>
                      <a:pt x="4637" y="18870"/>
                      <a:pt x="5238" y="20938"/>
                    </a:cubicBezTo>
                    <a:cubicBezTo>
                      <a:pt x="5252" y="21022"/>
                      <a:pt x="5313" y="21059"/>
                      <a:pt x="5376" y="21059"/>
                    </a:cubicBezTo>
                    <a:cubicBezTo>
                      <a:pt x="5464" y="21059"/>
                      <a:pt x="5557" y="20987"/>
                      <a:pt x="5538" y="20871"/>
                    </a:cubicBezTo>
                    <a:cubicBezTo>
                      <a:pt x="5238" y="18936"/>
                      <a:pt x="4737" y="17068"/>
                      <a:pt x="4437" y="15134"/>
                    </a:cubicBezTo>
                    <a:cubicBezTo>
                      <a:pt x="4137" y="13199"/>
                      <a:pt x="4004" y="11231"/>
                      <a:pt x="4104" y="9296"/>
                    </a:cubicBezTo>
                    <a:cubicBezTo>
                      <a:pt x="4304" y="6060"/>
                      <a:pt x="5171" y="2625"/>
                      <a:pt x="7273" y="123"/>
                    </a:cubicBezTo>
                    <a:cubicBezTo>
                      <a:pt x="7298" y="72"/>
                      <a:pt x="7245" y="1"/>
                      <a:pt x="72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4"/>
              <p:cNvSpPr/>
              <p:nvPr/>
            </p:nvSpPr>
            <p:spPr>
              <a:xfrm>
                <a:off x="8229218" y="2618356"/>
                <a:ext cx="100494" cy="110481"/>
              </a:xfrm>
              <a:custGeom>
                <a:rect b="b" l="l" r="r" t="t"/>
                <a:pathLst>
                  <a:path extrusionOk="0" h="6272" w="5705">
                    <a:moveTo>
                      <a:pt x="2991" y="1"/>
                    </a:moveTo>
                    <a:cubicBezTo>
                      <a:pt x="2105" y="1"/>
                      <a:pt x="1197" y="1915"/>
                      <a:pt x="902" y="2571"/>
                    </a:cubicBezTo>
                    <a:cubicBezTo>
                      <a:pt x="435" y="3505"/>
                      <a:pt x="1" y="4839"/>
                      <a:pt x="401" y="5806"/>
                    </a:cubicBezTo>
                    <a:cubicBezTo>
                      <a:pt x="544" y="6144"/>
                      <a:pt x="703" y="6271"/>
                      <a:pt x="868" y="6271"/>
                    </a:cubicBezTo>
                    <a:cubicBezTo>
                      <a:pt x="1241" y="6271"/>
                      <a:pt x="1645" y="5620"/>
                      <a:pt x="1969" y="5273"/>
                    </a:cubicBezTo>
                    <a:cubicBezTo>
                      <a:pt x="2081" y="5224"/>
                      <a:pt x="2199" y="5203"/>
                      <a:pt x="2321" y="5203"/>
                    </a:cubicBezTo>
                    <a:cubicBezTo>
                      <a:pt x="3033" y="5203"/>
                      <a:pt x="3883" y="5916"/>
                      <a:pt x="4537" y="5973"/>
                    </a:cubicBezTo>
                    <a:cubicBezTo>
                      <a:pt x="4580" y="5981"/>
                      <a:pt x="4621" y="5984"/>
                      <a:pt x="4662" y="5984"/>
                    </a:cubicBezTo>
                    <a:cubicBezTo>
                      <a:pt x="4977" y="5984"/>
                      <a:pt x="5246" y="5764"/>
                      <a:pt x="5305" y="5439"/>
                    </a:cubicBezTo>
                    <a:cubicBezTo>
                      <a:pt x="5471" y="4339"/>
                      <a:pt x="4204" y="3738"/>
                      <a:pt x="3203" y="3538"/>
                    </a:cubicBezTo>
                    <a:cubicBezTo>
                      <a:pt x="3264" y="3535"/>
                      <a:pt x="3324" y="3533"/>
                      <a:pt x="3385" y="3533"/>
                    </a:cubicBezTo>
                    <a:cubicBezTo>
                      <a:pt x="3739" y="3533"/>
                      <a:pt x="4093" y="3580"/>
                      <a:pt x="4448" y="3580"/>
                    </a:cubicBezTo>
                    <a:cubicBezTo>
                      <a:pt x="4667" y="3580"/>
                      <a:pt x="4886" y="3562"/>
                      <a:pt x="5105" y="3505"/>
                    </a:cubicBezTo>
                    <a:cubicBezTo>
                      <a:pt x="5471" y="3471"/>
                      <a:pt x="5705" y="3104"/>
                      <a:pt x="5605" y="2737"/>
                    </a:cubicBezTo>
                    <a:cubicBezTo>
                      <a:pt x="5434" y="2053"/>
                      <a:pt x="4841" y="1813"/>
                      <a:pt x="4183" y="1813"/>
                    </a:cubicBezTo>
                    <a:cubicBezTo>
                      <a:pt x="3686" y="1813"/>
                      <a:pt x="3153" y="1950"/>
                      <a:pt x="2736" y="2137"/>
                    </a:cubicBezTo>
                    <a:cubicBezTo>
                      <a:pt x="3070" y="1603"/>
                      <a:pt x="3937" y="102"/>
                      <a:pt x="3036" y="2"/>
                    </a:cubicBezTo>
                    <a:cubicBezTo>
                      <a:pt x="3021" y="1"/>
                      <a:pt x="3006" y="1"/>
                      <a:pt x="2991" y="1"/>
                    </a:cubicBezTo>
                    <a:close/>
                  </a:path>
                </a:pathLst>
              </a:custGeom>
              <a:solidFill>
                <a:srgbClr val="2E3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
              <p:cNvSpPr/>
              <p:nvPr/>
            </p:nvSpPr>
            <p:spPr>
              <a:xfrm>
                <a:off x="8229218" y="2618356"/>
                <a:ext cx="100494" cy="110481"/>
              </a:xfrm>
              <a:custGeom>
                <a:rect b="b" l="l" r="r" t="t"/>
                <a:pathLst>
                  <a:path extrusionOk="0" h="6272" w="5705">
                    <a:moveTo>
                      <a:pt x="2991" y="1"/>
                    </a:moveTo>
                    <a:cubicBezTo>
                      <a:pt x="2105" y="1"/>
                      <a:pt x="1197" y="1915"/>
                      <a:pt x="902" y="2571"/>
                    </a:cubicBezTo>
                    <a:cubicBezTo>
                      <a:pt x="435" y="3505"/>
                      <a:pt x="1" y="4839"/>
                      <a:pt x="401" y="5806"/>
                    </a:cubicBezTo>
                    <a:cubicBezTo>
                      <a:pt x="544" y="6144"/>
                      <a:pt x="703" y="6271"/>
                      <a:pt x="868" y="6271"/>
                    </a:cubicBezTo>
                    <a:cubicBezTo>
                      <a:pt x="1241" y="6271"/>
                      <a:pt x="1645" y="5620"/>
                      <a:pt x="1969" y="5273"/>
                    </a:cubicBezTo>
                    <a:cubicBezTo>
                      <a:pt x="2081" y="5224"/>
                      <a:pt x="2199" y="5203"/>
                      <a:pt x="2321" y="5203"/>
                    </a:cubicBezTo>
                    <a:cubicBezTo>
                      <a:pt x="3033" y="5203"/>
                      <a:pt x="3883" y="5916"/>
                      <a:pt x="4537" y="5973"/>
                    </a:cubicBezTo>
                    <a:cubicBezTo>
                      <a:pt x="4580" y="5981"/>
                      <a:pt x="4621" y="5984"/>
                      <a:pt x="4662" y="5984"/>
                    </a:cubicBezTo>
                    <a:cubicBezTo>
                      <a:pt x="4977" y="5984"/>
                      <a:pt x="5246" y="5764"/>
                      <a:pt x="5305" y="5439"/>
                    </a:cubicBezTo>
                    <a:cubicBezTo>
                      <a:pt x="5471" y="4339"/>
                      <a:pt x="4204" y="3738"/>
                      <a:pt x="3203" y="3538"/>
                    </a:cubicBezTo>
                    <a:cubicBezTo>
                      <a:pt x="3264" y="3535"/>
                      <a:pt x="3324" y="3533"/>
                      <a:pt x="3385" y="3533"/>
                    </a:cubicBezTo>
                    <a:cubicBezTo>
                      <a:pt x="3739" y="3533"/>
                      <a:pt x="4093" y="3580"/>
                      <a:pt x="4448" y="3580"/>
                    </a:cubicBezTo>
                    <a:cubicBezTo>
                      <a:pt x="4667" y="3580"/>
                      <a:pt x="4886" y="3562"/>
                      <a:pt x="5105" y="3505"/>
                    </a:cubicBezTo>
                    <a:cubicBezTo>
                      <a:pt x="5471" y="3471"/>
                      <a:pt x="5705" y="3104"/>
                      <a:pt x="5605" y="2737"/>
                    </a:cubicBezTo>
                    <a:cubicBezTo>
                      <a:pt x="5434" y="2053"/>
                      <a:pt x="4841" y="1813"/>
                      <a:pt x="4183" y="1813"/>
                    </a:cubicBezTo>
                    <a:cubicBezTo>
                      <a:pt x="3686" y="1813"/>
                      <a:pt x="3153" y="1950"/>
                      <a:pt x="2736" y="2137"/>
                    </a:cubicBezTo>
                    <a:cubicBezTo>
                      <a:pt x="3070" y="1603"/>
                      <a:pt x="3937" y="102"/>
                      <a:pt x="3036" y="2"/>
                    </a:cubicBezTo>
                    <a:cubicBezTo>
                      <a:pt x="3021" y="1"/>
                      <a:pt x="3006" y="1"/>
                      <a:pt x="29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4"/>
              <p:cNvSpPr/>
              <p:nvPr/>
            </p:nvSpPr>
            <p:spPr>
              <a:xfrm>
                <a:off x="8228056" y="2638049"/>
                <a:ext cx="84622" cy="91686"/>
              </a:xfrm>
              <a:custGeom>
                <a:rect b="b" l="l" r="r" t="t"/>
                <a:pathLst>
                  <a:path extrusionOk="0" h="5205" w="4804">
                    <a:moveTo>
                      <a:pt x="3305" y="0"/>
                    </a:moveTo>
                    <a:cubicBezTo>
                      <a:pt x="2610" y="0"/>
                      <a:pt x="1353" y="1361"/>
                      <a:pt x="834" y="2453"/>
                    </a:cubicBezTo>
                    <a:cubicBezTo>
                      <a:pt x="0" y="4121"/>
                      <a:pt x="467" y="5089"/>
                      <a:pt x="801" y="5189"/>
                    </a:cubicBezTo>
                    <a:cubicBezTo>
                      <a:pt x="837" y="5200"/>
                      <a:pt x="873" y="5205"/>
                      <a:pt x="911" y="5205"/>
                    </a:cubicBezTo>
                    <a:cubicBezTo>
                      <a:pt x="1325" y="5205"/>
                      <a:pt x="1810" y="4574"/>
                      <a:pt x="1902" y="4421"/>
                    </a:cubicBezTo>
                    <a:cubicBezTo>
                      <a:pt x="2669" y="3554"/>
                      <a:pt x="4804" y="3287"/>
                      <a:pt x="4770" y="2820"/>
                    </a:cubicBezTo>
                    <a:cubicBezTo>
                      <a:pt x="4752" y="2355"/>
                      <a:pt x="4254" y="2197"/>
                      <a:pt x="3667" y="2197"/>
                    </a:cubicBezTo>
                    <a:cubicBezTo>
                      <a:pt x="3160" y="2197"/>
                      <a:pt x="2588" y="2314"/>
                      <a:pt x="2202" y="2453"/>
                    </a:cubicBezTo>
                    <a:cubicBezTo>
                      <a:pt x="2836" y="1886"/>
                      <a:pt x="4070" y="886"/>
                      <a:pt x="3669" y="218"/>
                    </a:cubicBezTo>
                    <a:cubicBezTo>
                      <a:pt x="3585" y="67"/>
                      <a:pt x="3458" y="0"/>
                      <a:pt x="33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4"/>
              <p:cNvSpPr/>
              <p:nvPr/>
            </p:nvSpPr>
            <p:spPr>
              <a:xfrm>
                <a:off x="8121696" y="2991494"/>
                <a:ext cx="199789" cy="196865"/>
              </a:xfrm>
              <a:custGeom>
                <a:rect b="b" l="l" r="r" t="t"/>
                <a:pathLst>
                  <a:path extrusionOk="0" h="11176" w="11342">
                    <a:moveTo>
                      <a:pt x="1" y="1"/>
                    </a:moveTo>
                    <a:cubicBezTo>
                      <a:pt x="234" y="968"/>
                      <a:pt x="2369" y="11176"/>
                      <a:pt x="2369" y="11176"/>
                    </a:cubicBezTo>
                    <a:lnTo>
                      <a:pt x="9474" y="11176"/>
                    </a:lnTo>
                    <a:lnTo>
                      <a:pt x="113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5912370" y="3284115"/>
                <a:ext cx="634034" cy="1305641"/>
              </a:xfrm>
              <a:custGeom>
                <a:rect b="b" l="l" r="r" t="t"/>
                <a:pathLst>
                  <a:path extrusionOk="0" h="74121" w="35994">
                    <a:moveTo>
                      <a:pt x="1" y="1"/>
                    </a:moveTo>
                    <a:lnTo>
                      <a:pt x="1" y="74121"/>
                    </a:lnTo>
                    <a:lnTo>
                      <a:pt x="35993" y="74121"/>
                    </a:lnTo>
                    <a:lnTo>
                      <a:pt x="359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5912370" y="3284115"/>
                <a:ext cx="634034" cy="75234"/>
              </a:xfrm>
              <a:custGeom>
                <a:rect b="b" l="l" r="r" t="t"/>
                <a:pathLst>
                  <a:path extrusionOk="0" h="4271" w="35994">
                    <a:moveTo>
                      <a:pt x="1" y="1"/>
                    </a:moveTo>
                    <a:lnTo>
                      <a:pt x="1" y="4271"/>
                    </a:lnTo>
                    <a:lnTo>
                      <a:pt x="35993" y="4271"/>
                    </a:lnTo>
                    <a:lnTo>
                      <a:pt x="359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5981121" y="3430425"/>
                <a:ext cx="497113" cy="270901"/>
              </a:xfrm>
              <a:custGeom>
                <a:rect b="b" l="l" r="r" t="t"/>
                <a:pathLst>
                  <a:path extrusionOk="0" h="15379" w="28221">
                    <a:moveTo>
                      <a:pt x="28020" y="201"/>
                    </a:moveTo>
                    <a:lnTo>
                      <a:pt x="28020" y="15178"/>
                    </a:lnTo>
                    <a:lnTo>
                      <a:pt x="201" y="15178"/>
                    </a:lnTo>
                    <a:lnTo>
                      <a:pt x="201" y="201"/>
                    </a:lnTo>
                    <a:close/>
                    <a:moveTo>
                      <a:pt x="0" y="1"/>
                    </a:moveTo>
                    <a:lnTo>
                      <a:pt x="0" y="15379"/>
                    </a:lnTo>
                    <a:lnTo>
                      <a:pt x="28221" y="15379"/>
                    </a:lnTo>
                    <a:lnTo>
                      <a:pt x="282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6180893" y="3496833"/>
                <a:ext cx="131056" cy="44672"/>
              </a:xfrm>
              <a:custGeom>
                <a:rect b="b" l="l" r="r" t="t"/>
                <a:pathLst>
                  <a:path extrusionOk="0" h="2536" w="7440">
                    <a:moveTo>
                      <a:pt x="1" y="0"/>
                    </a:moveTo>
                    <a:lnTo>
                      <a:pt x="1" y="2535"/>
                    </a:lnTo>
                    <a:lnTo>
                      <a:pt x="7440" y="2535"/>
                    </a:lnTo>
                    <a:lnTo>
                      <a:pt x="74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6156215" y="3498595"/>
                <a:ext cx="134579" cy="41730"/>
              </a:xfrm>
              <a:custGeom>
                <a:rect b="b" l="l" r="r" t="t"/>
                <a:pathLst>
                  <a:path extrusionOk="0" h="2369" w="7640">
                    <a:moveTo>
                      <a:pt x="7440" y="200"/>
                    </a:moveTo>
                    <a:lnTo>
                      <a:pt x="7440" y="2168"/>
                    </a:lnTo>
                    <a:lnTo>
                      <a:pt x="201" y="2168"/>
                    </a:lnTo>
                    <a:lnTo>
                      <a:pt x="201" y="200"/>
                    </a:lnTo>
                    <a:close/>
                    <a:moveTo>
                      <a:pt x="1" y="0"/>
                    </a:moveTo>
                    <a:lnTo>
                      <a:pt x="1" y="2369"/>
                    </a:lnTo>
                    <a:lnTo>
                      <a:pt x="7640" y="2369"/>
                    </a:lnTo>
                    <a:lnTo>
                      <a:pt x="76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5981121" y="3784751"/>
                <a:ext cx="497113" cy="270883"/>
              </a:xfrm>
              <a:custGeom>
                <a:rect b="b" l="l" r="r" t="t"/>
                <a:pathLst>
                  <a:path extrusionOk="0" h="15378" w="28221">
                    <a:moveTo>
                      <a:pt x="28020" y="200"/>
                    </a:moveTo>
                    <a:lnTo>
                      <a:pt x="28020" y="15178"/>
                    </a:lnTo>
                    <a:lnTo>
                      <a:pt x="201" y="15178"/>
                    </a:lnTo>
                    <a:lnTo>
                      <a:pt x="201" y="200"/>
                    </a:lnTo>
                    <a:close/>
                    <a:moveTo>
                      <a:pt x="0" y="0"/>
                    </a:moveTo>
                    <a:lnTo>
                      <a:pt x="0" y="15378"/>
                    </a:lnTo>
                    <a:lnTo>
                      <a:pt x="28221" y="15378"/>
                    </a:lnTo>
                    <a:lnTo>
                      <a:pt x="282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6180893" y="3851142"/>
                <a:ext cx="131056" cy="44672"/>
              </a:xfrm>
              <a:custGeom>
                <a:rect b="b" l="l" r="r" t="t"/>
                <a:pathLst>
                  <a:path extrusionOk="0" h="2536" w="7440">
                    <a:moveTo>
                      <a:pt x="1" y="1"/>
                    </a:moveTo>
                    <a:lnTo>
                      <a:pt x="1" y="2536"/>
                    </a:lnTo>
                    <a:lnTo>
                      <a:pt x="7440" y="2536"/>
                    </a:lnTo>
                    <a:lnTo>
                      <a:pt x="74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6156215" y="3852903"/>
                <a:ext cx="134579" cy="41748"/>
              </a:xfrm>
              <a:custGeom>
                <a:rect b="b" l="l" r="r" t="t"/>
                <a:pathLst>
                  <a:path extrusionOk="0" h="2370" w="7640">
                    <a:moveTo>
                      <a:pt x="7440" y="201"/>
                    </a:moveTo>
                    <a:lnTo>
                      <a:pt x="7440" y="2136"/>
                    </a:lnTo>
                    <a:lnTo>
                      <a:pt x="201" y="2136"/>
                    </a:lnTo>
                    <a:lnTo>
                      <a:pt x="201" y="201"/>
                    </a:lnTo>
                    <a:close/>
                    <a:moveTo>
                      <a:pt x="1" y="1"/>
                    </a:moveTo>
                    <a:lnTo>
                      <a:pt x="1" y="2369"/>
                    </a:lnTo>
                    <a:lnTo>
                      <a:pt x="7640" y="2369"/>
                    </a:lnTo>
                    <a:lnTo>
                      <a:pt x="76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5981121" y="4138477"/>
                <a:ext cx="497113" cy="271482"/>
              </a:xfrm>
              <a:custGeom>
                <a:rect b="b" l="l" r="r" t="t"/>
                <a:pathLst>
                  <a:path extrusionOk="0" h="15412" w="28221">
                    <a:moveTo>
                      <a:pt x="28020" y="234"/>
                    </a:moveTo>
                    <a:lnTo>
                      <a:pt x="28020" y="15211"/>
                    </a:lnTo>
                    <a:lnTo>
                      <a:pt x="201" y="15211"/>
                    </a:lnTo>
                    <a:lnTo>
                      <a:pt x="201" y="234"/>
                    </a:lnTo>
                    <a:close/>
                    <a:moveTo>
                      <a:pt x="0" y="0"/>
                    </a:moveTo>
                    <a:lnTo>
                      <a:pt x="0" y="15411"/>
                    </a:lnTo>
                    <a:lnTo>
                      <a:pt x="28221" y="15411"/>
                    </a:lnTo>
                    <a:lnTo>
                      <a:pt x="282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6180893" y="4205467"/>
                <a:ext cx="131056" cy="44672"/>
              </a:xfrm>
              <a:custGeom>
                <a:rect b="b" l="l" r="r" t="t"/>
                <a:pathLst>
                  <a:path extrusionOk="0" h="2536" w="7440">
                    <a:moveTo>
                      <a:pt x="1" y="0"/>
                    </a:moveTo>
                    <a:lnTo>
                      <a:pt x="1" y="2535"/>
                    </a:lnTo>
                    <a:lnTo>
                      <a:pt x="7440" y="2535"/>
                    </a:lnTo>
                    <a:lnTo>
                      <a:pt x="74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6156215" y="4207229"/>
                <a:ext cx="134579" cy="41149"/>
              </a:xfrm>
              <a:custGeom>
                <a:rect b="b" l="l" r="r" t="t"/>
                <a:pathLst>
                  <a:path extrusionOk="0" h="2336" w="7640">
                    <a:moveTo>
                      <a:pt x="7440" y="200"/>
                    </a:moveTo>
                    <a:lnTo>
                      <a:pt x="7440" y="2135"/>
                    </a:lnTo>
                    <a:lnTo>
                      <a:pt x="201" y="2135"/>
                    </a:lnTo>
                    <a:lnTo>
                      <a:pt x="201" y="200"/>
                    </a:lnTo>
                    <a:close/>
                    <a:moveTo>
                      <a:pt x="1" y="0"/>
                    </a:moveTo>
                    <a:lnTo>
                      <a:pt x="1" y="2335"/>
                    </a:lnTo>
                    <a:lnTo>
                      <a:pt x="7640" y="2335"/>
                    </a:lnTo>
                    <a:lnTo>
                      <a:pt x="76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5621511" y="3188342"/>
                <a:ext cx="2742286" cy="95790"/>
              </a:xfrm>
              <a:custGeom>
                <a:rect b="b" l="l" r="r" t="t"/>
                <a:pathLst>
                  <a:path extrusionOk="0" h="5438" w="155679">
                    <a:moveTo>
                      <a:pt x="1" y="1"/>
                    </a:moveTo>
                    <a:lnTo>
                      <a:pt x="1" y="5438"/>
                    </a:lnTo>
                    <a:lnTo>
                      <a:pt x="155679" y="5438"/>
                    </a:lnTo>
                    <a:lnTo>
                      <a:pt x="1556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8209243" y="3284115"/>
                <a:ext cx="76995" cy="1305641"/>
              </a:xfrm>
              <a:custGeom>
                <a:rect b="b" l="l" r="r" t="t"/>
                <a:pathLst>
                  <a:path extrusionOk="0" h="74121" w="4371">
                    <a:moveTo>
                      <a:pt x="1" y="1"/>
                    </a:moveTo>
                    <a:lnTo>
                      <a:pt x="101" y="4271"/>
                    </a:lnTo>
                    <a:lnTo>
                      <a:pt x="1635" y="74121"/>
                    </a:lnTo>
                    <a:lnTo>
                      <a:pt x="4371" y="74121"/>
                    </a:lnTo>
                    <a:lnTo>
                      <a:pt x="43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8209243" y="3284115"/>
                <a:ext cx="76995" cy="75234"/>
              </a:xfrm>
              <a:custGeom>
                <a:rect b="b" l="l" r="r" t="t"/>
                <a:pathLst>
                  <a:path extrusionOk="0" h="4271" w="4371">
                    <a:moveTo>
                      <a:pt x="1" y="1"/>
                    </a:moveTo>
                    <a:lnTo>
                      <a:pt x="101" y="4271"/>
                    </a:lnTo>
                    <a:lnTo>
                      <a:pt x="4371" y="4271"/>
                    </a:lnTo>
                    <a:lnTo>
                      <a:pt x="43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7887839" y="3284115"/>
                <a:ext cx="76995" cy="1305641"/>
              </a:xfrm>
              <a:custGeom>
                <a:rect b="b" l="l" r="r" t="t"/>
                <a:pathLst>
                  <a:path extrusionOk="0" h="74121" w="4371">
                    <a:moveTo>
                      <a:pt x="0" y="1"/>
                    </a:moveTo>
                    <a:lnTo>
                      <a:pt x="134" y="4271"/>
                    </a:lnTo>
                    <a:lnTo>
                      <a:pt x="1635" y="74121"/>
                    </a:lnTo>
                    <a:lnTo>
                      <a:pt x="4370" y="74121"/>
                    </a:lnTo>
                    <a:lnTo>
                      <a:pt x="4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7887839" y="3284115"/>
                <a:ext cx="76995" cy="75234"/>
              </a:xfrm>
              <a:custGeom>
                <a:rect b="b" l="l" r="r" t="t"/>
                <a:pathLst>
                  <a:path extrusionOk="0" h="4271" w="4371">
                    <a:moveTo>
                      <a:pt x="0" y="1"/>
                    </a:moveTo>
                    <a:lnTo>
                      <a:pt x="134" y="4271"/>
                    </a:lnTo>
                    <a:lnTo>
                      <a:pt x="4370" y="4271"/>
                    </a:lnTo>
                    <a:lnTo>
                      <a:pt x="437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5698489" y="3284115"/>
                <a:ext cx="213899" cy="1305641"/>
              </a:xfrm>
              <a:custGeom>
                <a:rect b="b" l="l" r="r" t="t"/>
                <a:pathLst>
                  <a:path extrusionOk="0" h="74121" w="12143">
                    <a:moveTo>
                      <a:pt x="1" y="1"/>
                    </a:moveTo>
                    <a:lnTo>
                      <a:pt x="1" y="74121"/>
                    </a:lnTo>
                    <a:lnTo>
                      <a:pt x="12143" y="74121"/>
                    </a:lnTo>
                    <a:lnTo>
                      <a:pt x="121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5698489" y="3284115"/>
                <a:ext cx="213899" cy="75234"/>
              </a:xfrm>
              <a:custGeom>
                <a:rect b="b" l="l" r="r" t="t"/>
                <a:pathLst>
                  <a:path extrusionOk="0" h="4271" w="12143">
                    <a:moveTo>
                      <a:pt x="1" y="1"/>
                    </a:moveTo>
                    <a:lnTo>
                      <a:pt x="1" y="4271"/>
                    </a:lnTo>
                    <a:lnTo>
                      <a:pt x="12143" y="4271"/>
                    </a:lnTo>
                    <a:lnTo>
                      <a:pt x="121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7953068" y="3540889"/>
                <a:ext cx="279110" cy="183355"/>
              </a:xfrm>
              <a:custGeom>
                <a:rect b="b" l="l" r="r" t="t"/>
                <a:pathLst>
                  <a:path extrusionOk="0" h="10409" w="15845">
                    <a:moveTo>
                      <a:pt x="0" y="1"/>
                    </a:moveTo>
                    <a:lnTo>
                      <a:pt x="0" y="1936"/>
                    </a:lnTo>
                    <a:lnTo>
                      <a:pt x="15845" y="10408"/>
                    </a:lnTo>
                    <a:lnTo>
                      <a:pt x="15845" y="8440"/>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7953068" y="3540889"/>
                <a:ext cx="279110" cy="183355"/>
              </a:xfrm>
              <a:custGeom>
                <a:rect b="b" l="l" r="r" t="t"/>
                <a:pathLst>
                  <a:path extrusionOk="0" h="10409" w="15845">
                    <a:moveTo>
                      <a:pt x="15845" y="1"/>
                    </a:moveTo>
                    <a:lnTo>
                      <a:pt x="0" y="8440"/>
                    </a:lnTo>
                    <a:lnTo>
                      <a:pt x="0" y="10408"/>
                    </a:lnTo>
                    <a:lnTo>
                      <a:pt x="15845" y="1936"/>
                    </a:lnTo>
                    <a:lnTo>
                      <a:pt x="158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7249331" y="2719254"/>
                <a:ext cx="445536" cy="517493"/>
              </a:xfrm>
              <a:custGeom>
                <a:rect b="b" l="l" r="r" t="t"/>
                <a:pathLst>
                  <a:path extrusionOk="0" h="29378" w="25293">
                    <a:moveTo>
                      <a:pt x="22948" y="1"/>
                    </a:moveTo>
                    <a:cubicBezTo>
                      <a:pt x="22066" y="1"/>
                      <a:pt x="21067" y="851"/>
                      <a:pt x="20270" y="2647"/>
                    </a:cubicBezTo>
                    <a:cubicBezTo>
                      <a:pt x="17201" y="9618"/>
                      <a:pt x="15167" y="16557"/>
                      <a:pt x="14600" y="17157"/>
                    </a:cubicBezTo>
                    <a:cubicBezTo>
                      <a:pt x="14536" y="17225"/>
                      <a:pt x="14326" y="17255"/>
                      <a:pt x="14004" y="17255"/>
                    </a:cubicBezTo>
                    <a:cubicBezTo>
                      <a:pt x="11531" y="17255"/>
                      <a:pt x="2419" y="15486"/>
                      <a:pt x="1663" y="15486"/>
                    </a:cubicBezTo>
                    <a:cubicBezTo>
                      <a:pt x="1645" y="15486"/>
                      <a:pt x="1632" y="15487"/>
                      <a:pt x="1624" y="15489"/>
                    </a:cubicBezTo>
                    <a:cubicBezTo>
                      <a:pt x="1" y="15986"/>
                      <a:pt x="548" y="27466"/>
                      <a:pt x="2123" y="27466"/>
                    </a:cubicBezTo>
                    <a:cubicBezTo>
                      <a:pt x="2135" y="27466"/>
                      <a:pt x="2146" y="27466"/>
                      <a:pt x="2157" y="27465"/>
                    </a:cubicBezTo>
                    <a:cubicBezTo>
                      <a:pt x="2164" y="27464"/>
                      <a:pt x="2173" y="27463"/>
                      <a:pt x="2184" y="27463"/>
                    </a:cubicBezTo>
                    <a:cubicBezTo>
                      <a:pt x="2940" y="27463"/>
                      <a:pt x="12501" y="29378"/>
                      <a:pt x="17294" y="29378"/>
                    </a:cubicBezTo>
                    <a:cubicBezTo>
                      <a:pt x="18389" y="29378"/>
                      <a:pt x="19234" y="29278"/>
                      <a:pt x="19670" y="29032"/>
                    </a:cubicBezTo>
                    <a:cubicBezTo>
                      <a:pt x="23673" y="26664"/>
                      <a:pt x="24607" y="12387"/>
                      <a:pt x="25074" y="5215"/>
                    </a:cubicBezTo>
                    <a:cubicBezTo>
                      <a:pt x="25292" y="1840"/>
                      <a:pt x="24246" y="1"/>
                      <a:pt x="22948"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6950633" y="2975993"/>
                <a:ext cx="377842" cy="241008"/>
              </a:xfrm>
              <a:custGeom>
                <a:rect b="b" l="l" r="r" t="t"/>
                <a:pathLst>
                  <a:path extrusionOk="0" h="13682" w="21450">
                    <a:moveTo>
                      <a:pt x="10300" y="0"/>
                    </a:moveTo>
                    <a:cubicBezTo>
                      <a:pt x="9576" y="0"/>
                      <a:pt x="8841" y="25"/>
                      <a:pt x="8107" y="80"/>
                    </a:cubicBezTo>
                    <a:cubicBezTo>
                      <a:pt x="6172" y="214"/>
                      <a:pt x="1" y="4017"/>
                      <a:pt x="801" y="5851"/>
                    </a:cubicBezTo>
                    <a:cubicBezTo>
                      <a:pt x="868" y="6051"/>
                      <a:pt x="1035" y="6185"/>
                      <a:pt x="1202" y="6218"/>
                    </a:cubicBezTo>
                    <a:cubicBezTo>
                      <a:pt x="534" y="6952"/>
                      <a:pt x="168" y="7686"/>
                      <a:pt x="568" y="8320"/>
                    </a:cubicBezTo>
                    <a:cubicBezTo>
                      <a:pt x="778" y="8608"/>
                      <a:pt x="1111" y="8752"/>
                      <a:pt x="1454" y="8752"/>
                    </a:cubicBezTo>
                    <a:cubicBezTo>
                      <a:pt x="1548" y="8752"/>
                      <a:pt x="1642" y="8741"/>
                      <a:pt x="1735" y="8720"/>
                    </a:cubicBezTo>
                    <a:lnTo>
                      <a:pt x="1735" y="8720"/>
                    </a:lnTo>
                    <a:cubicBezTo>
                      <a:pt x="1435" y="9020"/>
                      <a:pt x="1435" y="9521"/>
                      <a:pt x="1735" y="9854"/>
                    </a:cubicBezTo>
                    <a:cubicBezTo>
                      <a:pt x="1908" y="10037"/>
                      <a:pt x="2198" y="10114"/>
                      <a:pt x="2565" y="10114"/>
                    </a:cubicBezTo>
                    <a:cubicBezTo>
                      <a:pt x="3406" y="10114"/>
                      <a:pt x="4654" y="9708"/>
                      <a:pt x="5838" y="9220"/>
                    </a:cubicBezTo>
                    <a:lnTo>
                      <a:pt x="5838" y="9220"/>
                    </a:lnTo>
                    <a:cubicBezTo>
                      <a:pt x="4737" y="9887"/>
                      <a:pt x="3937" y="10621"/>
                      <a:pt x="4437" y="11222"/>
                    </a:cubicBezTo>
                    <a:cubicBezTo>
                      <a:pt x="4762" y="11589"/>
                      <a:pt x="5238" y="11737"/>
                      <a:pt x="5810" y="11737"/>
                    </a:cubicBezTo>
                    <a:cubicBezTo>
                      <a:pt x="7525" y="11737"/>
                      <a:pt x="10108" y="10404"/>
                      <a:pt x="12109" y="9654"/>
                    </a:cubicBezTo>
                    <a:cubicBezTo>
                      <a:pt x="12964" y="9328"/>
                      <a:pt x="14067" y="9003"/>
                      <a:pt x="14858" y="9003"/>
                    </a:cubicBezTo>
                    <a:cubicBezTo>
                      <a:pt x="15363" y="9003"/>
                      <a:pt x="15741" y="9136"/>
                      <a:pt x="15845" y="9487"/>
                    </a:cubicBezTo>
                    <a:cubicBezTo>
                      <a:pt x="15979" y="10021"/>
                      <a:pt x="14911" y="10655"/>
                      <a:pt x="14111" y="10855"/>
                    </a:cubicBezTo>
                    <a:cubicBezTo>
                      <a:pt x="12610" y="11188"/>
                      <a:pt x="10442" y="11655"/>
                      <a:pt x="10642" y="12623"/>
                    </a:cubicBezTo>
                    <a:cubicBezTo>
                      <a:pt x="10843" y="13468"/>
                      <a:pt x="12271" y="13682"/>
                      <a:pt x="13658" y="13682"/>
                    </a:cubicBezTo>
                    <a:cubicBezTo>
                      <a:pt x="14569" y="13682"/>
                      <a:pt x="15463" y="13590"/>
                      <a:pt x="15979" y="13523"/>
                    </a:cubicBezTo>
                    <a:cubicBezTo>
                      <a:pt x="17580" y="13257"/>
                      <a:pt x="19181" y="12890"/>
                      <a:pt x="20782" y="12423"/>
                    </a:cubicBezTo>
                    <a:cubicBezTo>
                      <a:pt x="20782" y="12423"/>
                      <a:pt x="21449" y="3216"/>
                      <a:pt x="19581" y="1114"/>
                    </a:cubicBezTo>
                    <a:cubicBezTo>
                      <a:pt x="19581" y="1114"/>
                      <a:pt x="15201" y="0"/>
                      <a:pt x="10300"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7048344" y="3081348"/>
                <a:ext cx="139106" cy="59081"/>
              </a:xfrm>
              <a:custGeom>
                <a:rect b="b" l="l" r="r" t="t"/>
                <a:pathLst>
                  <a:path extrusionOk="0" h="3354" w="7897">
                    <a:moveTo>
                      <a:pt x="7674" y="1"/>
                    </a:moveTo>
                    <a:cubicBezTo>
                      <a:pt x="6415" y="1"/>
                      <a:pt x="5161" y="269"/>
                      <a:pt x="4027" y="804"/>
                    </a:cubicBezTo>
                    <a:cubicBezTo>
                      <a:pt x="2593" y="1471"/>
                      <a:pt x="1392" y="2505"/>
                      <a:pt x="24" y="3306"/>
                    </a:cubicBezTo>
                    <a:cubicBezTo>
                      <a:pt x="1" y="3330"/>
                      <a:pt x="11" y="3353"/>
                      <a:pt x="30" y="3353"/>
                    </a:cubicBezTo>
                    <a:cubicBezTo>
                      <a:pt x="38" y="3353"/>
                      <a:pt x="48" y="3349"/>
                      <a:pt x="58" y="3339"/>
                    </a:cubicBezTo>
                    <a:cubicBezTo>
                      <a:pt x="692" y="2939"/>
                      <a:pt x="1392" y="2572"/>
                      <a:pt x="2059" y="2172"/>
                    </a:cubicBezTo>
                    <a:cubicBezTo>
                      <a:pt x="2693" y="1772"/>
                      <a:pt x="3327" y="1371"/>
                      <a:pt x="3994" y="1038"/>
                    </a:cubicBezTo>
                    <a:cubicBezTo>
                      <a:pt x="5195" y="404"/>
                      <a:pt x="6529" y="70"/>
                      <a:pt x="7897" y="37"/>
                    </a:cubicBezTo>
                    <a:lnTo>
                      <a:pt x="7897" y="4"/>
                    </a:lnTo>
                    <a:cubicBezTo>
                      <a:pt x="7823" y="2"/>
                      <a:pt x="7748" y="1"/>
                      <a:pt x="76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a:off x="6980773" y="3037329"/>
                <a:ext cx="195509" cy="90752"/>
              </a:xfrm>
              <a:custGeom>
                <a:rect b="b" l="l" r="r" t="t"/>
                <a:pathLst>
                  <a:path extrusionOk="0" h="5152" w="11099">
                    <a:moveTo>
                      <a:pt x="11099" y="1"/>
                    </a:moveTo>
                    <a:cubicBezTo>
                      <a:pt x="9598" y="101"/>
                      <a:pt x="8063" y="368"/>
                      <a:pt x="6596" y="768"/>
                    </a:cubicBezTo>
                    <a:cubicBezTo>
                      <a:pt x="5028" y="1268"/>
                      <a:pt x="3694" y="2303"/>
                      <a:pt x="2359" y="3270"/>
                    </a:cubicBezTo>
                    <a:cubicBezTo>
                      <a:pt x="1559" y="3870"/>
                      <a:pt x="792" y="4471"/>
                      <a:pt x="24" y="5105"/>
                    </a:cubicBezTo>
                    <a:cubicBezTo>
                      <a:pt x="1" y="5128"/>
                      <a:pt x="11" y="5152"/>
                      <a:pt x="30" y="5152"/>
                    </a:cubicBezTo>
                    <a:cubicBezTo>
                      <a:pt x="38" y="5152"/>
                      <a:pt x="48" y="5148"/>
                      <a:pt x="58" y="5138"/>
                    </a:cubicBezTo>
                    <a:cubicBezTo>
                      <a:pt x="1392" y="4137"/>
                      <a:pt x="2760" y="3136"/>
                      <a:pt x="4161" y="2236"/>
                    </a:cubicBezTo>
                    <a:cubicBezTo>
                      <a:pt x="5462" y="1369"/>
                      <a:pt x="6929" y="735"/>
                      <a:pt x="8464" y="435"/>
                    </a:cubicBezTo>
                    <a:cubicBezTo>
                      <a:pt x="9331" y="234"/>
                      <a:pt x="10232" y="134"/>
                      <a:pt x="11099" y="34"/>
                    </a:cubicBezTo>
                    <a:lnTo>
                      <a:pt x="1109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
              <p:cNvSpPr/>
              <p:nvPr/>
            </p:nvSpPr>
            <p:spPr>
              <a:xfrm>
                <a:off x="6969446" y="2996796"/>
                <a:ext cx="186279" cy="89326"/>
              </a:xfrm>
              <a:custGeom>
                <a:rect b="b" l="l" r="r" t="t"/>
                <a:pathLst>
                  <a:path extrusionOk="0" h="5071" w="10575">
                    <a:moveTo>
                      <a:pt x="10541" y="0"/>
                    </a:moveTo>
                    <a:cubicBezTo>
                      <a:pt x="9107" y="67"/>
                      <a:pt x="7839" y="100"/>
                      <a:pt x="6471" y="667"/>
                    </a:cubicBezTo>
                    <a:cubicBezTo>
                      <a:pt x="4937" y="1335"/>
                      <a:pt x="3469" y="2235"/>
                      <a:pt x="2135" y="3303"/>
                    </a:cubicBezTo>
                    <a:cubicBezTo>
                      <a:pt x="1401" y="3836"/>
                      <a:pt x="701" y="4437"/>
                      <a:pt x="0" y="5004"/>
                    </a:cubicBezTo>
                    <a:cubicBezTo>
                      <a:pt x="0" y="5037"/>
                      <a:pt x="0" y="5071"/>
                      <a:pt x="67" y="5071"/>
                    </a:cubicBezTo>
                    <a:cubicBezTo>
                      <a:pt x="1635" y="3770"/>
                      <a:pt x="3303" y="2602"/>
                      <a:pt x="5070" y="1568"/>
                    </a:cubicBezTo>
                    <a:cubicBezTo>
                      <a:pt x="5871" y="1034"/>
                      <a:pt x="6772" y="634"/>
                      <a:pt x="7706" y="400"/>
                    </a:cubicBezTo>
                    <a:cubicBezTo>
                      <a:pt x="8640" y="200"/>
                      <a:pt x="9607" y="67"/>
                      <a:pt x="10574" y="34"/>
                    </a:cubicBezTo>
                    <a:cubicBezTo>
                      <a:pt x="10574" y="34"/>
                      <a:pt x="10541" y="0"/>
                      <a:pt x="1054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
              <p:cNvSpPr/>
              <p:nvPr/>
            </p:nvSpPr>
            <p:spPr>
              <a:xfrm>
                <a:off x="6953575" y="3023818"/>
                <a:ext cx="717459" cy="212613"/>
              </a:xfrm>
              <a:custGeom>
                <a:rect b="b" l="l" r="r" t="t"/>
                <a:pathLst>
                  <a:path extrusionOk="0" h="12070" w="40730">
                    <a:moveTo>
                      <a:pt x="40730" y="1"/>
                    </a:moveTo>
                    <a:lnTo>
                      <a:pt x="20215" y="201"/>
                    </a:lnTo>
                    <a:lnTo>
                      <a:pt x="17580" y="234"/>
                    </a:lnTo>
                    <a:lnTo>
                      <a:pt x="2269" y="401"/>
                    </a:lnTo>
                    <a:cubicBezTo>
                      <a:pt x="1101" y="1402"/>
                      <a:pt x="334" y="2436"/>
                      <a:pt x="634" y="3136"/>
                    </a:cubicBezTo>
                    <a:cubicBezTo>
                      <a:pt x="701" y="3336"/>
                      <a:pt x="868" y="3470"/>
                      <a:pt x="1068" y="3537"/>
                    </a:cubicBezTo>
                    <a:cubicBezTo>
                      <a:pt x="367" y="4237"/>
                      <a:pt x="1" y="4971"/>
                      <a:pt x="401" y="5605"/>
                    </a:cubicBezTo>
                    <a:cubicBezTo>
                      <a:pt x="631" y="5860"/>
                      <a:pt x="939" y="6018"/>
                      <a:pt x="1280" y="6018"/>
                    </a:cubicBezTo>
                    <a:cubicBezTo>
                      <a:pt x="1385" y="6018"/>
                      <a:pt x="1492" y="6003"/>
                      <a:pt x="1602" y="5972"/>
                    </a:cubicBezTo>
                    <a:lnTo>
                      <a:pt x="1602" y="5972"/>
                    </a:lnTo>
                    <a:cubicBezTo>
                      <a:pt x="1268" y="6305"/>
                      <a:pt x="1268" y="6806"/>
                      <a:pt x="1602" y="7139"/>
                    </a:cubicBezTo>
                    <a:cubicBezTo>
                      <a:pt x="1774" y="7322"/>
                      <a:pt x="2061" y="7399"/>
                      <a:pt x="2424" y="7399"/>
                    </a:cubicBezTo>
                    <a:cubicBezTo>
                      <a:pt x="3255" y="7399"/>
                      <a:pt x="4487" y="6993"/>
                      <a:pt x="5671" y="6505"/>
                    </a:cubicBezTo>
                    <a:lnTo>
                      <a:pt x="5671" y="6505"/>
                    </a:lnTo>
                    <a:cubicBezTo>
                      <a:pt x="4570" y="7172"/>
                      <a:pt x="3770" y="7906"/>
                      <a:pt x="4270" y="8507"/>
                    </a:cubicBezTo>
                    <a:cubicBezTo>
                      <a:pt x="4598" y="8877"/>
                      <a:pt x="5079" y="9026"/>
                      <a:pt x="5658" y="9026"/>
                    </a:cubicBezTo>
                    <a:cubicBezTo>
                      <a:pt x="7373" y="9026"/>
                      <a:pt x="9947" y="7712"/>
                      <a:pt x="11942" y="6939"/>
                    </a:cubicBezTo>
                    <a:cubicBezTo>
                      <a:pt x="12797" y="6613"/>
                      <a:pt x="13900" y="6288"/>
                      <a:pt x="14691" y="6288"/>
                    </a:cubicBezTo>
                    <a:cubicBezTo>
                      <a:pt x="15196" y="6288"/>
                      <a:pt x="15574" y="6421"/>
                      <a:pt x="15678" y="6772"/>
                    </a:cubicBezTo>
                    <a:cubicBezTo>
                      <a:pt x="15812" y="7306"/>
                      <a:pt x="14744" y="7940"/>
                      <a:pt x="13944" y="8140"/>
                    </a:cubicBezTo>
                    <a:cubicBezTo>
                      <a:pt x="12443" y="8473"/>
                      <a:pt x="10275" y="8974"/>
                      <a:pt x="10475" y="9908"/>
                    </a:cubicBezTo>
                    <a:cubicBezTo>
                      <a:pt x="10655" y="10748"/>
                      <a:pt x="12072" y="10952"/>
                      <a:pt x="13458" y="10952"/>
                    </a:cubicBezTo>
                    <a:cubicBezTo>
                      <a:pt x="14381" y="10952"/>
                      <a:pt x="15291" y="10862"/>
                      <a:pt x="15812" y="10808"/>
                    </a:cubicBezTo>
                    <a:cubicBezTo>
                      <a:pt x="16846" y="10642"/>
                      <a:pt x="17880" y="10441"/>
                      <a:pt x="18914" y="10175"/>
                    </a:cubicBezTo>
                    <a:cubicBezTo>
                      <a:pt x="18922" y="10174"/>
                      <a:pt x="18931" y="10173"/>
                      <a:pt x="18943" y="10173"/>
                    </a:cubicBezTo>
                    <a:cubicBezTo>
                      <a:pt x="19747" y="10173"/>
                      <a:pt x="29211" y="12070"/>
                      <a:pt x="34001" y="12070"/>
                    </a:cubicBezTo>
                    <a:cubicBezTo>
                      <a:pt x="35123" y="12070"/>
                      <a:pt x="35988" y="11966"/>
                      <a:pt x="36427" y="11709"/>
                    </a:cubicBezTo>
                    <a:cubicBezTo>
                      <a:pt x="38695" y="10408"/>
                      <a:pt x="39962" y="5405"/>
                      <a:pt x="407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7521183" y="2699843"/>
                <a:ext cx="179814" cy="272293"/>
              </a:xfrm>
              <a:custGeom>
                <a:rect b="b" l="l" r="r" t="t"/>
                <a:pathLst>
                  <a:path extrusionOk="0" h="15458" w="10208">
                    <a:moveTo>
                      <a:pt x="7746" y="1"/>
                    </a:moveTo>
                    <a:cubicBezTo>
                      <a:pt x="7066" y="1"/>
                      <a:pt x="6245" y="536"/>
                      <a:pt x="5304" y="1747"/>
                    </a:cubicBezTo>
                    <a:cubicBezTo>
                      <a:pt x="2636" y="5183"/>
                      <a:pt x="1" y="11921"/>
                      <a:pt x="1" y="11921"/>
                    </a:cubicBezTo>
                    <a:lnTo>
                      <a:pt x="9707" y="15457"/>
                    </a:lnTo>
                    <a:cubicBezTo>
                      <a:pt x="9707" y="15457"/>
                      <a:pt x="10208" y="8786"/>
                      <a:pt x="9941" y="4549"/>
                    </a:cubicBezTo>
                    <a:cubicBezTo>
                      <a:pt x="9768" y="1807"/>
                      <a:pt x="8994" y="1"/>
                      <a:pt x="7746" y="1"/>
                    </a:cubicBezTo>
                    <a:close/>
                  </a:path>
                </a:pathLst>
              </a:custGeom>
              <a:solidFill>
                <a:srgbClr val="2E31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7539978" y="2882211"/>
                <a:ext cx="145747" cy="55364"/>
              </a:xfrm>
              <a:custGeom>
                <a:rect b="b" l="l" r="r" t="t"/>
                <a:pathLst>
                  <a:path extrusionOk="0" h="3143" w="8274">
                    <a:moveTo>
                      <a:pt x="68" y="1"/>
                    </a:moveTo>
                    <a:cubicBezTo>
                      <a:pt x="34" y="1"/>
                      <a:pt x="1" y="67"/>
                      <a:pt x="34" y="101"/>
                    </a:cubicBezTo>
                    <a:cubicBezTo>
                      <a:pt x="1535" y="701"/>
                      <a:pt x="5972" y="2436"/>
                      <a:pt x="8240" y="3136"/>
                    </a:cubicBezTo>
                    <a:cubicBezTo>
                      <a:pt x="8245" y="3141"/>
                      <a:pt x="8249" y="3143"/>
                      <a:pt x="8253" y="3143"/>
                    </a:cubicBezTo>
                    <a:cubicBezTo>
                      <a:pt x="8274" y="3143"/>
                      <a:pt x="8274" y="3069"/>
                      <a:pt x="8274" y="3069"/>
                    </a:cubicBezTo>
                    <a:cubicBezTo>
                      <a:pt x="5605" y="1869"/>
                      <a:pt x="2870" y="834"/>
                      <a:pt x="6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7535293" y="2700054"/>
                <a:ext cx="165704" cy="272081"/>
              </a:xfrm>
              <a:custGeom>
                <a:rect b="b" l="l" r="r" t="t"/>
                <a:pathLst>
                  <a:path extrusionOk="0" h="15446" w="9407">
                    <a:moveTo>
                      <a:pt x="6938" y="1"/>
                    </a:moveTo>
                    <a:lnTo>
                      <a:pt x="0" y="12210"/>
                    </a:lnTo>
                    <a:lnTo>
                      <a:pt x="8873" y="15445"/>
                    </a:lnTo>
                    <a:cubicBezTo>
                      <a:pt x="8873" y="15445"/>
                      <a:pt x="9407" y="8774"/>
                      <a:pt x="9140" y="4537"/>
                    </a:cubicBezTo>
                    <a:cubicBezTo>
                      <a:pt x="8940" y="1802"/>
                      <a:pt x="8173" y="1"/>
                      <a:pt x="693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7501789" y="2595474"/>
                <a:ext cx="136340" cy="179920"/>
              </a:xfrm>
              <a:custGeom>
                <a:rect b="b" l="l" r="r" t="t"/>
                <a:pathLst>
                  <a:path extrusionOk="0" h="10214" w="7740">
                    <a:moveTo>
                      <a:pt x="5371" y="0"/>
                    </a:moveTo>
                    <a:lnTo>
                      <a:pt x="1" y="3436"/>
                    </a:lnTo>
                    <a:cubicBezTo>
                      <a:pt x="735" y="4470"/>
                      <a:pt x="1335" y="5638"/>
                      <a:pt x="1769" y="6805"/>
                    </a:cubicBezTo>
                    <a:cubicBezTo>
                      <a:pt x="1835" y="6939"/>
                      <a:pt x="1835" y="7072"/>
                      <a:pt x="1869" y="7205"/>
                    </a:cubicBezTo>
                    <a:lnTo>
                      <a:pt x="1869" y="7272"/>
                    </a:lnTo>
                    <a:cubicBezTo>
                      <a:pt x="2031" y="8050"/>
                      <a:pt x="3767" y="10213"/>
                      <a:pt x="5151" y="10213"/>
                    </a:cubicBezTo>
                    <a:cubicBezTo>
                      <a:pt x="5191" y="10213"/>
                      <a:pt x="5231" y="10211"/>
                      <a:pt x="5271" y="10208"/>
                    </a:cubicBezTo>
                    <a:cubicBezTo>
                      <a:pt x="6772" y="10041"/>
                      <a:pt x="7606" y="7406"/>
                      <a:pt x="7740" y="5571"/>
                    </a:cubicBezTo>
                    <a:cubicBezTo>
                      <a:pt x="7740" y="5437"/>
                      <a:pt x="7173" y="4270"/>
                      <a:pt x="6505" y="2802"/>
                    </a:cubicBezTo>
                    <a:cubicBezTo>
                      <a:pt x="6105" y="1935"/>
                      <a:pt x="5671" y="934"/>
                      <a:pt x="5371"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a:off x="7501789" y="2598997"/>
                <a:ext cx="99912" cy="125172"/>
              </a:xfrm>
              <a:custGeom>
                <a:rect b="b" l="l" r="r" t="t"/>
                <a:pathLst>
                  <a:path extrusionOk="0" h="7106" w="5672">
                    <a:moveTo>
                      <a:pt x="5071" y="0"/>
                    </a:moveTo>
                    <a:lnTo>
                      <a:pt x="1" y="3236"/>
                    </a:lnTo>
                    <a:cubicBezTo>
                      <a:pt x="735" y="4303"/>
                      <a:pt x="1335" y="5438"/>
                      <a:pt x="1802" y="6638"/>
                    </a:cubicBezTo>
                    <a:cubicBezTo>
                      <a:pt x="1835" y="6772"/>
                      <a:pt x="1869" y="6905"/>
                      <a:pt x="1902" y="7039"/>
                    </a:cubicBezTo>
                    <a:lnTo>
                      <a:pt x="1902" y="7105"/>
                    </a:lnTo>
                    <a:cubicBezTo>
                      <a:pt x="2102" y="7072"/>
                      <a:pt x="2302" y="7005"/>
                      <a:pt x="2503" y="6939"/>
                    </a:cubicBezTo>
                    <a:cubicBezTo>
                      <a:pt x="5671" y="5771"/>
                      <a:pt x="5338" y="1602"/>
                      <a:pt x="507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7397209" y="2397552"/>
                <a:ext cx="232694" cy="292761"/>
              </a:xfrm>
              <a:custGeom>
                <a:rect b="b" l="l" r="r" t="t"/>
                <a:pathLst>
                  <a:path extrusionOk="0" h="16620" w="13210">
                    <a:moveTo>
                      <a:pt x="6714" y="1"/>
                    </a:moveTo>
                    <a:cubicBezTo>
                      <a:pt x="4912" y="1"/>
                      <a:pt x="3083" y="651"/>
                      <a:pt x="1868" y="1896"/>
                    </a:cubicBezTo>
                    <a:cubicBezTo>
                      <a:pt x="67" y="3764"/>
                      <a:pt x="0" y="12137"/>
                      <a:pt x="2502" y="14906"/>
                    </a:cubicBezTo>
                    <a:cubicBezTo>
                      <a:pt x="3578" y="16093"/>
                      <a:pt x="4958" y="16619"/>
                      <a:pt x="6365" y="16619"/>
                    </a:cubicBezTo>
                    <a:cubicBezTo>
                      <a:pt x="8318" y="16619"/>
                      <a:pt x="10323" y="15606"/>
                      <a:pt x="11642" y="13938"/>
                    </a:cubicBezTo>
                    <a:cubicBezTo>
                      <a:pt x="13210" y="11970"/>
                      <a:pt x="13176" y="5365"/>
                      <a:pt x="11975" y="2897"/>
                    </a:cubicBezTo>
                    <a:cubicBezTo>
                      <a:pt x="10994" y="934"/>
                      <a:pt x="8873" y="1"/>
                      <a:pt x="6714"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7078730" y="3869954"/>
                <a:ext cx="527675" cy="738720"/>
              </a:xfrm>
              <a:custGeom>
                <a:rect b="b" l="l" r="r" t="t"/>
                <a:pathLst>
                  <a:path extrusionOk="0" h="41937" w="29956">
                    <a:moveTo>
                      <a:pt x="16646" y="0"/>
                    </a:moveTo>
                    <a:lnTo>
                      <a:pt x="1" y="8873"/>
                    </a:lnTo>
                    <a:lnTo>
                      <a:pt x="9274" y="26586"/>
                    </a:lnTo>
                    <a:cubicBezTo>
                      <a:pt x="9274" y="26586"/>
                      <a:pt x="1702" y="36359"/>
                      <a:pt x="1101" y="37727"/>
                    </a:cubicBezTo>
                    <a:cubicBezTo>
                      <a:pt x="549" y="39026"/>
                      <a:pt x="1104" y="41937"/>
                      <a:pt x="2118" y="41937"/>
                    </a:cubicBezTo>
                    <a:cubicBezTo>
                      <a:pt x="2146" y="41937"/>
                      <a:pt x="2174" y="41934"/>
                      <a:pt x="2202" y="41930"/>
                    </a:cubicBezTo>
                    <a:cubicBezTo>
                      <a:pt x="3270" y="41730"/>
                      <a:pt x="29322" y="27787"/>
                      <a:pt x="29955" y="26619"/>
                    </a:cubicBezTo>
                    <a:cubicBezTo>
                      <a:pt x="29955" y="26219"/>
                      <a:pt x="29855" y="25819"/>
                      <a:pt x="29688" y="25452"/>
                    </a:cubicBezTo>
                    <a:cubicBezTo>
                      <a:pt x="29121" y="23850"/>
                      <a:pt x="27754" y="20915"/>
                      <a:pt x="26086" y="17613"/>
                    </a:cubicBezTo>
                    <a:cubicBezTo>
                      <a:pt x="26086" y="17613"/>
                      <a:pt x="16646" y="0"/>
                      <a:pt x="16646"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7088400" y="4177847"/>
                <a:ext cx="522708" cy="430828"/>
              </a:xfrm>
              <a:custGeom>
                <a:rect b="b" l="l" r="r" t="t"/>
                <a:pathLst>
                  <a:path extrusionOk="0" h="24458" w="29674">
                    <a:moveTo>
                      <a:pt x="25470" y="0"/>
                    </a:moveTo>
                    <a:lnTo>
                      <a:pt x="8558" y="8807"/>
                    </a:lnTo>
                    <a:lnTo>
                      <a:pt x="8725" y="9073"/>
                    </a:lnTo>
                    <a:cubicBezTo>
                      <a:pt x="8725" y="9073"/>
                      <a:pt x="1153" y="18880"/>
                      <a:pt x="552" y="20248"/>
                    </a:cubicBezTo>
                    <a:cubicBezTo>
                      <a:pt x="0" y="21547"/>
                      <a:pt x="555" y="24458"/>
                      <a:pt x="1569" y="24458"/>
                    </a:cubicBezTo>
                    <a:cubicBezTo>
                      <a:pt x="1597" y="24458"/>
                      <a:pt x="1625" y="24455"/>
                      <a:pt x="1653" y="24451"/>
                    </a:cubicBezTo>
                    <a:cubicBezTo>
                      <a:pt x="2721" y="24251"/>
                      <a:pt x="28773" y="10308"/>
                      <a:pt x="29406" y="9140"/>
                    </a:cubicBezTo>
                    <a:cubicBezTo>
                      <a:pt x="29673" y="8740"/>
                      <a:pt x="27839" y="4804"/>
                      <a:pt x="25537" y="134"/>
                    </a:cubicBezTo>
                    <a:lnTo>
                      <a:pt x="2547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p:nvPr/>
            </p:nvSpPr>
            <p:spPr>
              <a:xfrm>
                <a:off x="7088400" y="4177847"/>
                <a:ext cx="522708" cy="430828"/>
              </a:xfrm>
              <a:custGeom>
                <a:rect b="b" l="l" r="r" t="t"/>
                <a:pathLst>
                  <a:path extrusionOk="0" h="24458" w="29674">
                    <a:moveTo>
                      <a:pt x="25470" y="0"/>
                    </a:moveTo>
                    <a:lnTo>
                      <a:pt x="14195" y="5871"/>
                    </a:lnTo>
                    <a:lnTo>
                      <a:pt x="8558" y="8807"/>
                    </a:lnTo>
                    <a:lnTo>
                      <a:pt x="8725" y="9107"/>
                    </a:lnTo>
                    <a:cubicBezTo>
                      <a:pt x="8725" y="9107"/>
                      <a:pt x="1119" y="18914"/>
                      <a:pt x="552" y="20248"/>
                    </a:cubicBezTo>
                    <a:cubicBezTo>
                      <a:pt x="0" y="21547"/>
                      <a:pt x="555" y="24458"/>
                      <a:pt x="1569" y="24458"/>
                    </a:cubicBezTo>
                    <a:cubicBezTo>
                      <a:pt x="1597" y="24458"/>
                      <a:pt x="1625" y="24455"/>
                      <a:pt x="1653" y="24451"/>
                    </a:cubicBezTo>
                    <a:cubicBezTo>
                      <a:pt x="2254" y="24351"/>
                      <a:pt x="10226" y="20181"/>
                      <a:pt x="17498" y="16178"/>
                    </a:cubicBezTo>
                    <a:cubicBezTo>
                      <a:pt x="23569" y="12876"/>
                      <a:pt x="29106" y="9674"/>
                      <a:pt x="29406" y="9140"/>
                    </a:cubicBezTo>
                    <a:cubicBezTo>
                      <a:pt x="29673" y="8706"/>
                      <a:pt x="27839" y="4804"/>
                      <a:pt x="25537" y="134"/>
                    </a:cubicBezTo>
                    <a:lnTo>
                      <a:pt x="254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6887765" y="3137223"/>
                <a:ext cx="1144041" cy="1167557"/>
              </a:xfrm>
              <a:custGeom>
                <a:rect b="b" l="l" r="r" t="t"/>
                <a:pathLst>
                  <a:path extrusionOk="0" h="66282" w="64947">
                    <a:moveTo>
                      <a:pt x="38194" y="1"/>
                    </a:moveTo>
                    <a:cubicBezTo>
                      <a:pt x="38194" y="1"/>
                      <a:pt x="38328" y="5771"/>
                      <a:pt x="37127" y="6238"/>
                    </a:cubicBezTo>
                    <a:cubicBezTo>
                      <a:pt x="33458" y="7773"/>
                      <a:pt x="15078" y="7339"/>
                      <a:pt x="8273" y="10908"/>
                    </a:cubicBezTo>
                    <a:cubicBezTo>
                      <a:pt x="4904" y="12676"/>
                      <a:pt x="1" y="20815"/>
                      <a:pt x="468" y="23617"/>
                    </a:cubicBezTo>
                    <a:cubicBezTo>
                      <a:pt x="2969" y="38562"/>
                      <a:pt x="17213" y="66281"/>
                      <a:pt x="17213" y="66281"/>
                    </a:cubicBezTo>
                    <a:lnTo>
                      <a:pt x="35893" y="56474"/>
                    </a:lnTo>
                    <a:lnTo>
                      <a:pt x="22583" y="26386"/>
                    </a:lnTo>
                    <a:lnTo>
                      <a:pt x="22583" y="26386"/>
                    </a:lnTo>
                    <a:cubicBezTo>
                      <a:pt x="22584" y="26386"/>
                      <a:pt x="27325" y="26838"/>
                      <a:pt x="33442" y="26838"/>
                    </a:cubicBezTo>
                    <a:cubicBezTo>
                      <a:pt x="42830" y="26838"/>
                      <a:pt x="55460" y="25774"/>
                      <a:pt x="59176" y="20382"/>
                    </a:cubicBezTo>
                    <a:cubicBezTo>
                      <a:pt x="64947" y="11976"/>
                      <a:pt x="58409" y="301"/>
                      <a:pt x="58409" y="301"/>
                    </a:cubicBezTo>
                    <a:lnTo>
                      <a:pt x="38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7186252" y="4068986"/>
                <a:ext cx="293202" cy="157637"/>
              </a:xfrm>
              <a:custGeom>
                <a:rect b="b" l="l" r="r" t="t"/>
                <a:pathLst>
                  <a:path extrusionOk="0" h="8949" w="16645">
                    <a:moveTo>
                      <a:pt x="16611" y="0"/>
                    </a:moveTo>
                    <a:cubicBezTo>
                      <a:pt x="16603" y="0"/>
                      <a:pt x="16592" y="3"/>
                      <a:pt x="16579" y="9"/>
                    </a:cubicBezTo>
                    <a:cubicBezTo>
                      <a:pt x="16046" y="209"/>
                      <a:pt x="15545" y="443"/>
                      <a:pt x="15045" y="676"/>
                    </a:cubicBezTo>
                    <a:cubicBezTo>
                      <a:pt x="14445" y="943"/>
                      <a:pt x="13878" y="1210"/>
                      <a:pt x="13310" y="1477"/>
                    </a:cubicBezTo>
                    <a:cubicBezTo>
                      <a:pt x="12210" y="2011"/>
                      <a:pt x="11142" y="2578"/>
                      <a:pt x="10075" y="3145"/>
                    </a:cubicBezTo>
                    <a:cubicBezTo>
                      <a:pt x="7907" y="4312"/>
                      <a:pt x="5738" y="5480"/>
                      <a:pt x="3637" y="6714"/>
                    </a:cubicBezTo>
                    <a:cubicBezTo>
                      <a:pt x="2436" y="7414"/>
                      <a:pt x="1235" y="8148"/>
                      <a:pt x="34" y="8882"/>
                    </a:cubicBezTo>
                    <a:cubicBezTo>
                      <a:pt x="1" y="8916"/>
                      <a:pt x="34" y="8949"/>
                      <a:pt x="68" y="8949"/>
                    </a:cubicBezTo>
                    <a:cubicBezTo>
                      <a:pt x="2269" y="7881"/>
                      <a:pt x="4404" y="6747"/>
                      <a:pt x="6572" y="5646"/>
                    </a:cubicBezTo>
                    <a:cubicBezTo>
                      <a:pt x="8741" y="4512"/>
                      <a:pt x="10909" y="3412"/>
                      <a:pt x="13010" y="2211"/>
                    </a:cubicBezTo>
                    <a:cubicBezTo>
                      <a:pt x="13644" y="1877"/>
                      <a:pt x="14244" y="1544"/>
                      <a:pt x="14845" y="1177"/>
                    </a:cubicBezTo>
                    <a:cubicBezTo>
                      <a:pt x="15445" y="810"/>
                      <a:pt x="16079" y="509"/>
                      <a:pt x="16613" y="76"/>
                    </a:cubicBezTo>
                    <a:cubicBezTo>
                      <a:pt x="16640" y="49"/>
                      <a:pt x="16645" y="0"/>
                      <a:pt x="166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6887765" y="3258273"/>
                <a:ext cx="603472" cy="792675"/>
              </a:xfrm>
              <a:custGeom>
                <a:rect b="b" l="l" r="r" t="t"/>
                <a:pathLst>
                  <a:path extrusionOk="0" h="45000" w="34259">
                    <a:moveTo>
                      <a:pt x="34258" y="0"/>
                    </a:moveTo>
                    <a:cubicBezTo>
                      <a:pt x="27754" y="867"/>
                      <a:pt x="13977" y="1068"/>
                      <a:pt x="8273" y="4036"/>
                    </a:cubicBezTo>
                    <a:cubicBezTo>
                      <a:pt x="4904" y="5771"/>
                      <a:pt x="1" y="13943"/>
                      <a:pt x="468" y="16745"/>
                    </a:cubicBezTo>
                    <a:cubicBezTo>
                      <a:pt x="1768" y="24584"/>
                      <a:pt x="6338" y="35959"/>
                      <a:pt x="10375" y="44999"/>
                    </a:cubicBezTo>
                    <a:lnTo>
                      <a:pt x="23184" y="20848"/>
                    </a:lnTo>
                    <a:lnTo>
                      <a:pt x="23851" y="19614"/>
                    </a:lnTo>
                    <a:lnTo>
                      <a:pt x="3425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6393475" y="4066975"/>
                <a:ext cx="631733" cy="522745"/>
              </a:xfrm>
              <a:custGeom>
                <a:rect b="b" l="l" r="r" t="t"/>
                <a:pathLst>
                  <a:path extrusionOk="0" h="29820" w="36161">
                    <a:moveTo>
                      <a:pt x="36160" y="0"/>
                    </a:moveTo>
                    <a:lnTo>
                      <a:pt x="17313" y="100"/>
                    </a:lnTo>
                    <a:lnTo>
                      <a:pt x="14445" y="19381"/>
                    </a:lnTo>
                    <a:cubicBezTo>
                      <a:pt x="14445" y="19381"/>
                      <a:pt x="3170" y="24518"/>
                      <a:pt x="2036" y="25418"/>
                    </a:cubicBezTo>
                    <a:cubicBezTo>
                      <a:pt x="902" y="26352"/>
                      <a:pt x="1" y="29321"/>
                      <a:pt x="1035" y="29655"/>
                    </a:cubicBezTo>
                    <a:cubicBezTo>
                      <a:pt x="1372" y="29764"/>
                      <a:pt x="4742" y="29819"/>
                      <a:pt x="9168" y="29819"/>
                    </a:cubicBezTo>
                    <a:cubicBezTo>
                      <a:pt x="18310" y="29819"/>
                      <a:pt x="31960" y="29582"/>
                      <a:pt x="32724" y="29088"/>
                    </a:cubicBezTo>
                    <a:lnTo>
                      <a:pt x="32758" y="29088"/>
                    </a:lnTo>
                    <a:cubicBezTo>
                      <a:pt x="32924" y="28721"/>
                      <a:pt x="33025" y="28320"/>
                      <a:pt x="33058" y="27953"/>
                    </a:cubicBezTo>
                    <a:cubicBezTo>
                      <a:pt x="33058" y="27920"/>
                      <a:pt x="33058" y="27920"/>
                      <a:pt x="33058" y="27920"/>
                    </a:cubicBezTo>
                    <a:cubicBezTo>
                      <a:pt x="33258" y="26252"/>
                      <a:pt x="33425" y="23017"/>
                      <a:pt x="33492" y="19314"/>
                    </a:cubicBezTo>
                    <a:cubicBezTo>
                      <a:pt x="33492" y="19314"/>
                      <a:pt x="36160" y="0"/>
                      <a:pt x="36160"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6608656" y="3133119"/>
                <a:ext cx="1424331" cy="1236890"/>
              </a:xfrm>
              <a:custGeom>
                <a:rect b="b" l="l" r="r" t="t"/>
                <a:pathLst>
                  <a:path extrusionOk="0" h="70218" w="80859">
                    <a:moveTo>
                      <a:pt x="51438" y="0"/>
                    </a:moveTo>
                    <a:cubicBezTo>
                      <a:pt x="51438" y="0"/>
                      <a:pt x="51805" y="4537"/>
                      <a:pt x="51204" y="6205"/>
                    </a:cubicBezTo>
                    <a:cubicBezTo>
                      <a:pt x="50804" y="7339"/>
                      <a:pt x="23117" y="7806"/>
                      <a:pt x="14578" y="18447"/>
                    </a:cubicBezTo>
                    <a:cubicBezTo>
                      <a:pt x="9341" y="24985"/>
                      <a:pt x="1" y="69917"/>
                      <a:pt x="1" y="69917"/>
                    </a:cubicBezTo>
                    <a:lnTo>
                      <a:pt x="21750" y="70217"/>
                    </a:lnTo>
                    <a:cubicBezTo>
                      <a:pt x="21750" y="70217"/>
                      <a:pt x="29856" y="35059"/>
                      <a:pt x="31190" y="30922"/>
                    </a:cubicBezTo>
                    <a:cubicBezTo>
                      <a:pt x="32024" y="28320"/>
                      <a:pt x="65181" y="28220"/>
                      <a:pt x="72553" y="21482"/>
                    </a:cubicBezTo>
                    <a:cubicBezTo>
                      <a:pt x="80859" y="13943"/>
                      <a:pt x="73854" y="534"/>
                      <a:pt x="73854" y="534"/>
                    </a:cubicBezTo>
                    <a:lnTo>
                      <a:pt x="514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7445967" y="2673297"/>
                <a:ext cx="470673" cy="469827"/>
              </a:xfrm>
              <a:custGeom>
                <a:rect b="b" l="l" r="r" t="t"/>
                <a:pathLst>
                  <a:path extrusionOk="0" h="26672" w="26720">
                    <a:moveTo>
                      <a:pt x="9409" y="1"/>
                    </a:moveTo>
                    <a:cubicBezTo>
                      <a:pt x="7716" y="1"/>
                      <a:pt x="6202" y="816"/>
                      <a:pt x="5138" y="2187"/>
                    </a:cubicBezTo>
                    <a:cubicBezTo>
                      <a:pt x="4637" y="2821"/>
                      <a:pt x="601" y="10293"/>
                      <a:pt x="268" y="13762"/>
                    </a:cubicBezTo>
                    <a:cubicBezTo>
                      <a:pt x="1" y="16831"/>
                      <a:pt x="3170" y="18532"/>
                      <a:pt x="3170" y="18532"/>
                    </a:cubicBezTo>
                    <a:lnTo>
                      <a:pt x="3904" y="26171"/>
                    </a:lnTo>
                    <a:lnTo>
                      <a:pt x="26720" y="26671"/>
                    </a:lnTo>
                    <a:cubicBezTo>
                      <a:pt x="26720" y="26671"/>
                      <a:pt x="20649" y="7724"/>
                      <a:pt x="13944" y="1920"/>
                    </a:cubicBezTo>
                    <a:cubicBezTo>
                      <a:pt x="12413" y="588"/>
                      <a:pt x="10846" y="1"/>
                      <a:pt x="94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7170398" y="2686684"/>
                <a:ext cx="467661" cy="534598"/>
              </a:xfrm>
              <a:custGeom>
                <a:rect b="b" l="l" r="r" t="t"/>
                <a:pathLst>
                  <a:path extrusionOk="0" h="30349" w="26549">
                    <a:moveTo>
                      <a:pt x="24852" y="0"/>
                    </a:moveTo>
                    <a:cubicBezTo>
                      <a:pt x="23842" y="0"/>
                      <a:pt x="22256" y="1373"/>
                      <a:pt x="20081" y="4663"/>
                    </a:cubicBezTo>
                    <a:cubicBezTo>
                      <a:pt x="16145" y="10533"/>
                      <a:pt x="12109" y="16705"/>
                      <a:pt x="11509" y="16938"/>
                    </a:cubicBezTo>
                    <a:cubicBezTo>
                      <a:pt x="11416" y="16978"/>
                      <a:pt x="11235" y="16996"/>
                      <a:pt x="10982" y="16996"/>
                    </a:cubicBezTo>
                    <a:cubicBezTo>
                      <a:pt x="9267" y="16996"/>
                      <a:pt x="4304" y="16189"/>
                      <a:pt x="2259" y="16189"/>
                    </a:cubicBezTo>
                    <a:cubicBezTo>
                      <a:pt x="2099" y="16189"/>
                      <a:pt x="1956" y="16194"/>
                      <a:pt x="1835" y="16204"/>
                    </a:cubicBezTo>
                    <a:cubicBezTo>
                      <a:pt x="0" y="16338"/>
                      <a:pt x="1601" y="29380"/>
                      <a:pt x="3336" y="29580"/>
                    </a:cubicBezTo>
                    <a:cubicBezTo>
                      <a:pt x="4578" y="29716"/>
                      <a:pt x="8076" y="30349"/>
                      <a:pt x="11626" y="30349"/>
                    </a:cubicBezTo>
                    <a:cubicBezTo>
                      <a:pt x="14180" y="30349"/>
                      <a:pt x="16760" y="30021"/>
                      <a:pt x="18547" y="28947"/>
                    </a:cubicBezTo>
                    <a:cubicBezTo>
                      <a:pt x="20815" y="27579"/>
                      <a:pt x="23717" y="16504"/>
                      <a:pt x="25752" y="6531"/>
                    </a:cubicBezTo>
                    <a:cubicBezTo>
                      <a:pt x="26548" y="2666"/>
                      <a:pt x="26259" y="0"/>
                      <a:pt x="24852" y="0"/>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6764954" y="2964702"/>
                <a:ext cx="517687" cy="277560"/>
              </a:xfrm>
              <a:custGeom>
                <a:rect b="b" l="l" r="r" t="t"/>
                <a:pathLst>
                  <a:path extrusionOk="0" h="15757" w="29389">
                    <a:moveTo>
                      <a:pt x="17960" y="1"/>
                    </a:moveTo>
                    <a:cubicBezTo>
                      <a:pt x="15162" y="1"/>
                      <a:pt x="12283" y="205"/>
                      <a:pt x="10475" y="888"/>
                    </a:cubicBezTo>
                    <a:cubicBezTo>
                      <a:pt x="8340" y="1722"/>
                      <a:pt x="1" y="7126"/>
                      <a:pt x="1235" y="9194"/>
                    </a:cubicBezTo>
                    <a:cubicBezTo>
                      <a:pt x="1399" y="9459"/>
                      <a:pt x="1676" y="9572"/>
                      <a:pt x="2030" y="9572"/>
                    </a:cubicBezTo>
                    <a:cubicBezTo>
                      <a:pt x="3234" y="9572"/>
                      <a:pt x="5330" y="8263"/>
                      <a:pt x="6899" y="7146"/>
                    </a:cubicBezTo>
                    <a:lnTo>
                      <a:pt x="6899" y="7146"/>
                    </a:lnTo>
                    <a:cubicBezTo>
                      <a:pt x="4942" y="8759"/>
                      <a:pt x="2442" y="11219"/>
                      <a:pt x="3570" y="12497"/>
                    </a:cubicBezTo>
                    <a:cubicBezTo>
                      <a:pt x="3784" y="12735"/>
                      <a:pt x="4070" y="12840"/>
                      <a:pt x="4407" y="12840"/>
                    </a:cubicBezTo>
                    <a:cubicBezTo>
                      <a:pt x="5238" y="12840"/>
                      <a:pt x="6381" y="12201"/>
                      <a:pt x="7526" y="11358"/>
                    </a:cubicBezTo>
                    <a:lnTo>
                      <a:pt x="7526" y="11358"/>
                    </a:lnTo>
                    <a:cubicBezTo>
                      <a:pt x="6581" y="12523"/>
                      <a:pt x="6078" y="13653"/>
                      <a:pt x="6872" y="14298"/>
                    </a:cubicBezTo>
                    <a:cubicBezTo>
                      <a:pt x="7033" y="14429"/>
                      <a:pt x="7238" y="14488"/>
                      <a:pt x="7479" y="14488"/>
                    </a:cubicBezTo>
                    <a:cubicBezTo>
                      <a:pt x="8499" y="14488"/>
                      <a:pt x="10147" y="13430"/>
                      <a:pt x="11629" y="12288"/>
                    </a:cubicBezTo>
                    <a:lnTo>
                      <a:pt x="11629" y="12288"/>
                    </a:lnTo>
                    <a:cubicBezTo>
                      <a:pt x="10450" y="13502"/>
                      <a:pt x="9562" y="14798"/>
                      <a:pt x="10275" y="15465"/>
                    </a:cubicBezTo>
                    <a:cubicBezTo>
                      <a:pt x="10508" y="15668"/>
                      <a:pt x="10815" y="15757"/>
                      <a:pt x="11173" y="15757"/>
                    </a:cubicBezTo>
                    <a:cubicBezTo>
                      <a:pt x="13579" y="15757"/>
                      <a:pt x="18281" y="11763"/>
                      <a:pt x="18281" y="11763"/>
                    </a:cubicBezTo>
                    <a:cubicBezTo>
                      <a:pt x="20872" y="13398"/>
                      <a:pt x="23068" y="13890"/>
                      <a:pt x="24920" y="13890"/>
                    </a:cubicBezTo>
                    <a:cubicBezTo>
                      <a:pt x="26429" y="13890"/>
                      <a:pt x="27710" y="13563"/>
                      <a:pt x="28788" y="13264"/>
                    </a:cubicBezTo>
                    <a:cubicBezTo>
                      <a:pt x="29389" y="13130"/>
                      <a:pt x="26120" y="455"/>
                      <a:pt x="26120" y="455"/>
                    </a:cubicBezTo>
                    <a:cubicBezTo>
                      <a:pt x="26120" y="455"/>
                      <a:pt x="22130" y="1"/>
                      <a:pt x="17960" y="1"/>
                    </a:cubicBezTo>
                    <a:close/>
                  </a:path>
                </a:pathLst>
              </a:custGeom>
              <a:solidFill>
                <a:srgbClr val="D376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
              <p:cNvSpPr/>
              <p:nvPr/>
            </p:nvSpPr>
            <p:spPr>
              <a:xfrm>
                <a:off x="6831362" y="3030283"/>
                <a:ext cx="133980" cy="117545"/>
              </a:xfrm>
              <a:custGeom>
                <a:rect b="b" l="l" r="r" t="t"/>
                <a:pathLst>
                  <a:path extrusionOk="0" h="6673" w="7606">
                    <a:moveTo>
                      <a:pt x="7539" y="1"/>
                    </a:moveTo>
                    <a:cubicBezTo>
                      <a:pt x="6672" y="534"/>
                      <a:pt x="5804" y="1101"/>
                      <a:pt x="5004" y="1702"/>
                    </a:cubicBezTo>
                    <a:cubicBezTo>
                      <a:pt x="4203" y="2336"/>
                      <a:pt x="3403" y="3003"/>
                      <a:pt x="2669" y="3670"/>
                    </a:cubicBezTo>
                    <a:cubicBezTo>
                      <a:pt x="1668" y="4571"/>
                      <a:pt x="767" y="5571"/>
                      <a:pt x="0" y="6672"/>
                    </a:cubicBezTo>
                    <a:cubicBezTo>
                      <a:pt x="1501" y="4804"/>
                      <a:pt x="4370" y="2569"/>
                      <a:pt x="5171" y="1935"/>
                    </a:cubicBezTo>
                    <a:cubicBezTo>
                      <a:pt x="6005" y="1302"/>
                      <a:pt x="6772" y="634"/>
                      <a:pt x="7572" y="34"/>
                    </a:cubicBezTo>
                    <a:cubicBezTo>
                      <a:pt x="7606" y="1"/>
                      <a:pt x="7572" y="1"/>
                      <a:pt x="75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6887360" y="3080820"/>
                <a:ext cx="117932" cy="91950"/>
              </a:xfrm>
              <a:custGeom>
                <a:rect b="b" l="l" r="r" t="t"/>
                <a:pathLst>
                  <a:path extrusionOk="0" h="5220" w="6695">
                    <a:moveTo>
                      <a:pt x="6662" y="0"/>
                    </a:moveTo>
                    <a:cubicBezTo>
                      <a:pt x="5594" y="768"/>
                      <a:pt x="4527" y="1468"/>
                      <a:pt x="3493" y="2235"/>
                    </a:cubicBezTo>
                    <a:cubicBezTo>
                      <a:pt x="2425" y="3036"/>
                      <a:pt x="1058" y="4203"/>
                      <a:pt x="57" y="5037"/>
                    </a:cubicBezTo>
                    <a:cubicBezTo>
                      <a:pt x="1" y="5093"/>
                      <a:pt x="39" y="5219"/>
                      <a:pt x="92" y="5219"/>
                    </a:cubicBezTo>
                    <a:cubicBezTo>
                      <a:pt x="102" y="5219"/>
                      <a:pt x="113" y="5215"/>
                      <a:pt x="124" y="5204"/>
                    </a:cubicBezTo>
                    <a:cubicBezTo>
                      <a:pt x="1124" y="4370"/>
                      <a:pt x="2625" y="3269"/>
                      <a:pt x="3626" y="2435"/>
                    </a:cubicBezTo>
                    <a:cubicBezTo>
                      <a:pt x="4660" y="1635"/>
                      <a:pt x="5628" y="768"/>
                      <a:pt x="6695" y="34"/>
                    </a:cubicBezTo>
                    <a:cubicBezTo>
                      <a:pt x="6695" y="34"/>
                      <a:pt x="6695" y="0"/>
                      <a:pt x="66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p:nvPr/>
            </p:nvSpPr>
            <p:spPr>
              <a:xfrm>
                <a:off x="6965324" y="3118252"/>
                <a:ext cx="83337" cy="68047"/>
              </a:xfrm>
              <a:custGeom>
                <a:rect b="b" l="l" r="r" t="t"/>
                <a:pathLst>
                  <a:path extrusionOk="0" h="3863" w="4731">
                    <a:moveTo>
                      <a:pt x="4690" y="1"/>
                    </a:moveTo>
                    <a:cubicBezTo>
                      <a:pt x="4684" y="1"/>
                      <a:pt x="4677" y="3"/>
                      <a:pt x="4671" y="10"/>
                    </a:cubicBezTo>
                    <a:cubicBezTo>
                      <a:pt x="3003" y="1111"/>
                      <a:pt x="1435" y="2379"/>
                      <a:pt x="34" y="3813"/>
                    </a:cubicBezTo>
                    <a:cubicBezTo>
                      <a:pt x="1" y="3846"/>
                      <a:pt x="1" y="3863"/>
                      <a:pt x="22" y="3863"/>
                    </a:cubicBezTo>
                    <a:cubicBezTo>
                      <a:pt x="42" y="3863"/>
                      <a:pt x="84" y="3846"/>
                      <a:pt x="134" y="3813"/>
                    </a:cubicBezTo>
                    <a:cubicBezTo>
                      <a:pt x="1635" y="2512"/>
                      <a:pt x="2803" y="1478"/>
                      <a:pt x="4704" y="44"/>
                    </a:cubicBezTo>
                    <a:cubicBezTo>
                      <a:pt x="4731" y="44"/>
                      <a:pt x="4715" y="1"/>
                      <a:pt x="46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4"/>
              <p:cNvSpPr/>
              <p:nvPr/>
            </p:nvSpPr>
            <p:spPr>
              <a:xfrm>
                <a:off x="7437160" y="2681188"/>
                <a:ext cx="200970" cy="242752"/>
              </a:xfrm>
              <a:custGeom>
                <a:rect b="b" l="l" r="r" t="t"/>
                <a:pathLst>
                  <a:path extrusionOk="0" h="13781" w="11409">
                    <a:moveTo>
                      <a:pt x="9817" y="0"/>
                    </a:moveTo>
                    <a:cubicBezTo>
                      <a:pt x="8864" y="0"/>
                      <a:pt x="7580" y="882"/>
                      <a:pt x="6238" y="2373"/>
                    </a:cubicBezTo>
                    <a:cubicBezTo>
                      <a:pt x="3536" y="5408"/>
                      <a:pt x="0" y="10779"/>
                      <a:pt x="0" y="10779"/>
                    </a:cubicBezTo>
                    <a:lnTo>
                      <a:pt x="9441" y="13781"/>
                    </a:lnTo>
                    <a:cubicBezTo>
                      <a:pt x="9441" y="13781"/>
                      <a:pt x="11375" y="7176"/>
                      <a:pt x="11409" y="3007"/>
                    </a:cubicBezTo>
                    <a:cubicBezTo>
                      <a:pt x="11409" y="907"/>
                      <a:pt x="10783" y="0"/>
                      <a:pt x="98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4"/>
              <p:cNvSpPr/>
              <p:nvPr/>
            </p:nvSpPr>
            <p:spPr>
              <a:xfrm>
                <a:off x="7462420" y="2847545"/>
                <a:ext cx="142100" cy="45429"/>
              </a:xfrm>
              <a:custGeom>
                <a:rect b="b" l="l" r="r" t="t"/>
                <a:pathLst>
                  <a:path extrusionOk="0" h="2579" w="8067">
                    <a:moveTo>
                      <a:pt x="34" y="0"/>
                    </a:moveTo>
                    <a:cubicBezTo>
                      <a:pt x="34" y="0"/>
                      <a:pt x="1" y="67"/>
                      <a:pt x="1" y="67"/>
                    </a:cubicBezTo>
                    <a:cubicBezTo>
                      <a:pt x="2136" y="868"/>
                      <a:pt x="6539" y="2135"/>
                      <a:pt x="8007" y="2569"/>
                    </a:cubicBezTo>
                    <a:cubicBezTo>
                      <a:pt x="8013" y="2575"/>
                      <a:pt x="8019" y="2578"/>
                      <a:pt x="8025" y="2578"/>
                    </a:cubicBezTo>
                    <a:cubicBezTo>
                      <a:pt x="8050" y="2578"/>
                      <a:pt x="8067" y="2529"/>
                      <a:pt x="8040" y="2502"/>
                    </a:cubicBezTo>
                    <a:cubicBezTo>
                      <a:pt x="5438" y="1468"/>
                      <a:pt x="2769" y="634"/>
                      <a:pt x="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4"/>
              <p:cNvSpPr/>
              <p:nvPr/>
            </p:nvSpPr>
            <p:spPr>
              <a:xfrm>
                <a:off x="7589336" y="2806554"/>
                <a:ext cx="44090" cy="119394"/>
              </a:xfrm>
              <a:custGeom>
                <a:rect b="b" l="l" r="r" t="t"/>
                <a:pathLst>
                  <a:path extrusionOk="0" h="6778" w="2503">
                    <a:moveTo>
                      <a:pt x="2419" y="1"/>
                    </a:moveTo>
                    <a:cubicBezTo>
                      <a:pt x="2411" y="1"/>
                      <a:pt x="2403" y="9"/>
                      <a:pt x="2403" y="26"/>
                    </a:cubicBezTo>
                    <a:cubicBezTo>
                      <a:pt x="1836" y="2194"/>
                      <a:pt x="1235" y="4362"/>
                      <a:pt x="735" y="6530"/>
                    </a:cubicBezTo>
                    <a:cubicBezTo>
                      <a:pt x="501" y="6530"/>
                      <a:pt x="268" y="6530"/>
                      <a:pt x="34" y="6497"/>
                    </a:cubicBezTo>
                    <a:cubicBezTo>
                      <a:pt x="1" y="6497"/>
                      <a:pt x="1" y="6564"/>
                      <a:pt x="34" y="6564"/>
                    </a:cubicBezTo>
                    <a:cubicBezTo>
                      <a:pt x="301" y="6597"/>
                      <a:pt x="535" y="6697"/>
                      <a:pt x="802" y="6764"/>
                    </a:cubicBezTo>
                    <a:cubicBezTo>
                      <a:pt x="819" y="6773"/>
                      <a:pt x="837" y="6777"/>
                      <a:pt x="855" y="6777"/>
                    </a:cubicBezTo>
                    <a:cubicBezTo>
                      <a:pt x="902" y="6777"/>
                      <a:pt x="944" y="6746"/>
                      <a:pt x="968" y="6697"/>
                    </a:cubicBezTo>
                    <a:cubicBezTo>
                      <a:pt x="1369" y="5463"/>
                      <a:pt x="1702" y="4195"/>
                      <a:pt x="1969" y="2928"/>
                    </a:cubicBezTo>
                    <a:cubicBezTo>
                      <a:pt x="2036" y="2728"/>
                      <a:pt x="2136" y="2528"/>
                      <a:pt x="2203" y="2327"/>
                    </a:cubicBezTo>
                    <a:cubicBezTo>
                      <a:pt x="2336" y="1961"/>
                      <a:pt x="2436" y="1594"/>
                      <a:pt x="2503" y="1227"/>
                    </a:cubicBezTo>
                    <a:lnTo>
                      <a:pt x="2503" y="1227"/>
                    </a:lnTo>
                    <a:cubicBezTo>
                      <a:pt x="2336" y="1560"/>
                      <a:pt x="2203" y="1894"/>
                      <a:pt x="2069" y="2227"/>
                    </a:cubicBezTo>
                    <a:cubicBezTo>
                      <a:pt x="2203" y="1494"/>
                      <a:pt x="2336" y="760"/>
                      <a:pt x="2436" y="26"/>
                    </a:cubicBezTo>
                    <a:cubicBezTo>
                      <a:pt x="2436" y="9"/>
                      <a:pt x="2428" y="1"/>
                      <a:pt x="24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a:off x="7410720" y="2392443"/>
                <a:ext cx="354925" cy="366110"/>
              </a:xfrm>
              <a:custGeom>
                <a:rect b="b" l="l" r="r" t="t"/>
                <a:pathLst>
                  <a:path extrusionOk="0" h="20784" w="20149">
                    <a:moveTo>
                      <a:pt x="9312" y="0"/>
                    </a:moveTo>
                    <a:cubicBezTo>
                      <a:pt x="8348" y="0"/>
                      <a:pt x="7603" y="357"/>
                      <a:pt x="7339" y="418"/>
                    </a:cubicBezTo>
                    <a:cubicBezTo>
                      <a:pt x="7339" y="418"/>
                      <a:pt x="4937" y="418"/>
                      <a:pt x="3403" y="1819"/>
                    </a:cubicBezTo>
                    <a:cubicBezTo>
                      <a:pt x="1168" y="3887"/>
                      <a:pt x="1868" y="8591"/>
                      <a:pt x="1802" y="9792"/>
                    </a:cubicBezTo>
                    <a:cubicBezTo>
                      <a:pt x="1702" y="11293"/>
                      <a:pt x="67" y="11593"/>
                      <a:pt x="34" y="13027"/>
                    </a:cubicBezTo>
                    <a:cubicBezTo>
                      <a:pt x="0" y="14095"/>
                      <a:pt x="734" y="14428"/>
                      <a:pt x="868" y="15062"/>
                    </a:cubicBezTo>
                    <a:cubicBezTo>
                      <a:pt x="1068" y="15963"/>
                      <a:pt x="401" y="16930"/>
                      <a:pt x="1201" y="17731"/>
                    </a:cubicBezTo>
                    <a:cubicBezTo>
                      <a:pt x="2002" y="18565"/>
                      <a:pt x="2736" y="18198"/>
                      <a:pt x="3236" y="18498"/>
                    </a:cubicBezTo>
                    <a:cubicBezTo>
                      <a:pt x="3770" y="18798"/>
                      <a:pt x="4337" y="19899"/>
                      <a:pt x="5438" y="20466"/>
                    </a:cubicBezTo>
                    <a:cubicBezTo>
                      <a:pt x="5654" y="20568"/>
                      <a:pt x="5886" y="20609"/>
                      <a:pt x="6123" y="20609"/>
                    </a:cubicBezTo>
                    <a:cubicBezTo>
                      <a:pt x="7113" y="20609"/>
                      <a:pt x="8219" y="19898"/>
                      <a:pt x="8871" y="19898"/>
                    </a:cubicBezTo>
                    <a:cubicBezTo>
                      <a:pt x="8883" y="19898"/>
                      <a:pt x="8895" y="19898"/>
                      <a:pt x="8907" y="19899"/>
                    </a:cubicBezTo>
                    <a:cubicBezTo>
                      <a:pt x="9575" y="19899"/>
                      <a:pt x="10407" y="20783"/>
                      <a:pt x="11673" y="20783"/>
                    </a:cubicBezTo>
                    <a:cubicBezTo>
                      <a:pt x="11923" y="20783"/>
                      <a:pt x="12190" y="20749"/>
                      <a:pt x="12476" y="20666"/>
                    </a:cubicBezTo>
                    <a:cubicBezTo>
                      <a:pt x="14177" y="20166"/>
                      <a:pt x="14211" y="18364"/>
                      <a:pt x="14711" y="18164"/>
                    </a:cubicBezTo>
                    <a:cubicBezTo>
                      <a:pt x="14795" y="18131"/>
                      <a:pt x="14898" y="18119"/>
                      <a:pt x="15017" y="18119"/>
                    </a:cubicBezTo>
                    <a:cubicBezTo>
                      <a:pt x="15312" y="18119"/>
                      <a:pt x="15699" y="18193"/>
                      <a:pt x="16098" y="18193"/>
                    </a:cubicBezTo>
                    <a:cubicBezTo>
                      <a:pt x="16493" y="18193"/>
                      <a:pt x="16901" y="18121"/>
                      <a:pt x="17246" y="17831"/>
                    </a:cubicBezTo>
                    <a:cubicBezTo>
                      <a:pt x="18113" y="17130"/>
                      <a:pt x="17980" y="15796"/>
                      <a:pt x="18380" y="15362"/>
                    </a:cubicBezTo>
                    <a:cubicBezTo>
                      <a:pt x="18814" y="14895"/>
                      <a:pt x="19748" y="14762"/>
                      <a:pt x="19948" y="13761"/>
                    </a:cubicBezTo>
                    <a:cubicBezTo>
                      <a:pt x="20148" y="12694"/>
                      <a:pt x="19214" y="12027"/>
                      <a:pt x="19047" y="11393"/>
                    </a:cubicBezTo>
                    <a:cubicBezTo>
                      <a:pt x="18847" y="10626"/>
                      <a:pt x="19481" y="9925"/>
                      <a:pt x="18780" y="8991"/>
                    </a:cubicBezTo>
                    <a:cubicBezTo>
                      <a:pt x="18047" y="7924"/>
                      <a:pt x="16579" y="8291"/>
                      <a:pt x="15945" y="7323"/>
                    </a:cubicBezTo>
                    <a:cubicBezTo>
                      <a:pt x="15311" y="6389"/>
                      <a:pt x="13110" y="1753"/>
                      <a:pt x="11375" y="618"/>
                    </a:cubicBezTo>
                    <a:cubicBezTo>
                      <a:pt x="10644" y="148"/>
                      <a:pt x="9933" y="0"/>
                      <a:pt x="93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
              <p:cNvSpPr/>
              <p:nvPr/>
            </p:nvSpPr>
            <p:spPr>
              <a:xfrm>
                <a:off x="7689230" y="2517915"/>
                <a:ext cx="82280" cy="148671"/>
              </a:xfrm>
              <a:custGeom>
                <a:rect b="b" l="l" r="r" t="t"/>
                <a:pathLst>
                  <a:path extrusionOk="0" h="8440" w="4671">
                    <a:moveTo>
                      <a:pt x="1" y="0"/>
                    </a:moveTo>
                    <a:cubicBezTo>
                      <a:pt x="201" y="167"/>
                      <a:pt x="401" y="300"/>
                      <a:pt x="668" y="400"/>
                    </a:cubicBezTo>
                    <a:lnTo>
                      <a:pt x="1402" y="667"/>
                    </a:lnTo>
                    <a:cubicBezTo>
                      <a:pt x="1869" y="801"/>
                      <a:pt x="2336" y="1001"/>
                      <a:pt x="2736" y="1301"/>
                    </a:cubicBezTo>
                    <a:cubicBezTo>
                      <a:pt x="3136" y="1601"/>
                      <a:pt x="3370" y="2035"/>
                      <a:pt x="3370" y="2502"/>
                    </a:cubicBezTo>
                    <a:cubicBezTo>
                      <a:pt x="3370" y="2769"/>
                      <a:pt x="3336" y="3002"/>
                      <a:pt x="3236" y="3236"/>
                    </a:cubicBezTo>
                    <a:cubicBezTo>
                      <a:pt x="3136" y="3469"/>
                      <a:pt x="3103" y="3736"/>
                      <a:pt x="3070" y="4036"/>
                    </a:cubicBezTo>
                    <a:cubicBezTo>
                      <a:pt x="3103" y="4303"/>
                      <a:pt x="3236" y="4570"/>
                      <a:pt x="3436" y="4770"/>
                    </a:cubicBezTo>
                    <a:cubicBezTo>
                      <a:pt x="3603" y="5004"/>
                      <a:pt x="3770" y="5170"/>
                      <a:pt x="3937" y="5371"/>
                    </a:cubicBezTo>
                    <a:cubicBezTo>
                      <a:pt x="4237" y="5738"/>
                      <a:pt x="4404" y="6205"/>
                      <a:pt x="4370" y="6705"/>
                    </a:cubicBezTo>
                    <a:cubicBezTo>
                      <a:pt x="4337" y="6938"/>
                      <a:pt x="4237" y="7139"/>
                      <a:pt x="4104" y="7339"/>
                    </a:cubicBezTo>
                    <a:cubicBezTo>
                      <a:pt x="3903" y="7505"/>
                      <a:pt x="3703" y="7639"/>
                      <a:pt x="3470" y="7739"/>
                    </a:cubicBezTo>
                    <a:cubicBezTo>
                      <a:pt x="3236" y="7839"/>
                      <a:pt x="3003" y="7939"/>
                      <a:pt x="2769" y="8039"/>
                    </a:cubicBezTo>
                    <a:cubicBezTo>
                      <a:pt x="2502" y="8106"/>
                      <a:pt x="2302" y="8239"/>
                      <a:pt x="2136" y="8439"/>
                    </a:cubicBezTo>
                    <a:cubicBezTo>
                      <a:pt x="2302" y="8273"/>
                      <a:pt x="2536" y="8139"/>
                      <a:pt x="2803" y="8106"/>
                    </a:cubicBezTo>
                    <a:cubicBezTo>
                      <a:pt x="3036" y="8006"/>
                      <a:pt x="3270" y="7972"/>
                      <a:pt x="3537" y="7872"/>
                    </a:cubicBezTo>
                    <a:cubicBezTo>
                      <a:pt x="3770" y="7772"/>
                      <a:pt x="4004" y="7639"/>
                      <a:pt x="4204" y="7439"/>
                    </a:cubicBezTo>
                    <a:cubicBezTo>
                      <a:pt x="4437" y="7272"/>
                      <a:pt x="4571" y="7005"/>
                      <a:pt x="4604" y="6738"/>
                    </a:cubicBezTo>
                    <a:cubicBezTo>
                      <a:pt x="4671" y="6171"/>
                      <a:pt x="4504" y="5637"/>
                      <a:pt x="4137" y="5204"/>
                    </a:cubicBezTo>
                    <a:cubicBezTo>
                      <a:pt x="3970" y="5004"/>
                      <a:pt x="3803" y="4804"/>
                      <a:pt x="3670" y="4603"/>
                    </a:cubicBezTo>
                    <a:cubicBezTo>
                      <a:pt x="3503" y="4437"/>
                      <a:pt x="3403" y="4236"/>
                      <a:pt x="3370" y="4003"/>
                    </a:cubicBezTo>
                    <a:cubicBezTo>
                      <a:pt x="3370" y="3603"/>
                      <a:pt x="3670" y="3069"/>
                      <a:pt x="3637" y="2502"/>
                    </a:cubicBezTo>
                    <a:cubicBezTo>
                      <a:pt x="3637" y="1935"/>
                      <a:pt x="3336" y="1434"/>
                      <a:pt x="2869" y="1134"/>
                    </a:cubicBezTo>
                    <a:cubicBezTo>
                      <a:pt x="2436" y="834"/>
                      <a:pt x="1935" y="634"/>
                      <a:pt x="1435" y="500"/>
                    </a:cubicBezTo>
                    <a:lnTo>
                      <a:pt x="701" y="300"/>
                    </a:lnTo>
                    <a:cubicBezTo>
                      <a:pt x="434" y="267"/>
                      <a:pt x="201" y="134"/>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4"/>
              <p:cNvSpPr/>
              <p:nvPr/>
            </p:nvSpPr>
            <p:spPr>
              <a:xfrm>
                <a:off x="7400732" y="2484411"/>
                <a:ext cx="43491" cy="173367"/>
              </a:xfrm>
              <a:custGeom>
                <a:rect b="b" l="l" r="r" t="t"/>
                <a:pathLst>
                  <a:path extrusionOk="0" h="9842" w="2469">
                    <a:moveTo>
                      <a:pt x="2469" y="1"/>
                    </a:moveTo>
                    <a:cubicBezTo>
                      <a:pt x="2335" y="901"/>
                      <a:pt x="2269" y="1835"/>
                      <a:pt x="2235" y="2736"/>
                    </a:cubicBezTo>
                    <a:cubicBezTo>
                      <a:pt x="2202" y="3203"/>
                      <a:pt x="2202" y="3670"/>
                      <a:pt x="2135" y="4104"/>
                    </a:cubicBezTo>
                    <a:cubicBezTo>
                      <a:pt x="2102" y="4304"/>
                      <a:pt x="2035" y="4537"/>
                      <a:pt x="1968" y="4737"/>
                    </a:cubicBezTo>
                    <a:cubicBezTo>
                      <a:pt x="1968" y="4771"/>
                      <a:pt x="1935" y="4838"/>
                      <a:pt x="1902" y="4871"/>
                    </a:cubicBezTo>
                    <a:cubicBezTo>
                      <a:pt x="1902" y="4904"/>
                      <a:pt x="1868" y="4938"/>
                      <a:pt x="1835" y="4971"/>
                    </a:cubicBezTo>
                    <a:cubicBezTo>
                      <a:pt x="1768" y="5071"/>
                      <a:pt x="1668" y="5138"/>
                      <a:pt x="1601" y="5238"/>
                    </a:cubicBezTo>
                    <a:cubicBezTo>
                      <a:pt x="1268" y="5538"/>
                      <a:pt x="934" y="5872"/>
                      <a:pt x="634" y="6205"/>
                    </a:cubicBezTo>
                    <a:cubicBezTo>
                      <a:pt x="301" y="6572"/>
                      <a:pt x="100" y="7039"/>
                      <a:pt x="34" y="7506"/>
                    </a:cubicBezTo>
                    <a:cubicBezTo>
                      <a:pt x="0" y="7773"/>
                      <a:pt x="67" y="8006"/>
                      <a:pt x="167" y="8240"/>
                    </a:cubicBezTo>
                    <a:cubicBezTo>
                      <a:pt x="267" y="8440"/>
                      <a:pt x="401" y="8640"/>
                      <a:pt x="567" y="8807"/>
                    </a:cubicBezTo>
                    <a:cubicBezTo>
                      <a:pt x="934" y="9074"/>
                      <a:pt x="1235" y="9441"/>
                      <a:pt x="1435" y="9841"/>
                    </a:cubicBezTo>
                    <a:cubicBezTo>
                      <a:pt x="1268" y="9407"/>
                      <a:pt x="1034" y="9007"/>
                      <a:pt x="667" y="8707"/>
                    </a:cubicBezTo>
                    <a:cubicBezTo>
                      <a:pt x="534" y="8540"/>
                      <a:pt x="401" y="8373"/>
                      <a:pt x="301" y="8173"/>
                    </a:cubicBezTo>
                    <a:cubicBezTo>
                      <a:pt x="234" y="7973"/>
                      <a:pt x="200" y="7740"/>
                      <a:pt x="234" y="7539"/>
                    </a:cubicBezTo>
                    <a:cubicBezTo>
                      <a:pt x="301" y="7106"/>
                      <a:pt x="501" y="6706"/>
                      <a:pt x="801" y="6372"/>
                    </a:cubicBezTo>
                    <a:cubicBezTo>
                      <a:pt x="1101" y="6038"/>
                      <a:pt x="1435" y="5772"/>
                      <a:pt x="1768" y="5438"/>
                    </a:cubicBezTo>
                    <a:cubicBezTo>
                      <a:pt x="1868" y="5338"/>
                      <a:pt x="1935" y="5271"/>
                      <a:pt x="2035" y="5171"/>
                    </a:cubicBezTo>
                    <a:cubicBezTo>
                      <a:pt x="2102" y="5071"/>
                      <a:pt x="2169" y="4971"/>
                      <a:pt x="2202" y="4838"/>
                    </a:cubicBezTo>
                    <a:cubicBezTo>
                      <a:pt x="2302" y="4604"/>
                      <a:pt x="2335" y="4371"/>
                      <a:pt x="2369" y="4137"/>
                    </a:cubicBezTo>
                    <a:cubicBezTo>
                      <a:pt x="2435" y="3670"/>
                      <a:pt x="2469" y="3203"/>
                      <a:pt x="2435" y="2736"/>
                    </a:cubicBezTo>
                    <a:lnTo>
                      <a:pt x="2435" y="1368"/>
                    </a:lnTo>
                    <a:cubicBezTo>
                      <a:pt x="2435" y="901"/>
                      <a:pt x="2435" y="434"/>
                      <a:pt x="24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4"/>
              <p:cNvSpPr/>
              <p:nvPr/>
            </p:nvSpPr>
            <p:spPr>
              <a:xfrm>
                <a:off x="7458897" y="2715925"/>
                <a:ext cx="112842" cy="51630"/>
              </a:xfrm>
              <a:custGeom>
                <a:rect b="b" l="l" r="r" t="t"/>
                <a:pathLst>
                  <a:path extrusionOk="0" h="2931" w="6406">
                    <a:moveTo>
                      <a:pt x="1" y="0"/>
                    </a:moveTo>
                    <a:cubicBezTo>
                      <a:pt x="268" y="234"/>
                      <a:pt x="468" y="467"/>
                      <a:pt x="601" y="768"/>
                    </a:cubicBezTo>
                    <a:cubicBezTo>
                      <a:pt x="801" y="1035"/>
                      <a:pt x="968" y="1335"/>
                      <a:pt x="1168" y="1602"/>
                    </a:cubicBezTo>
                    <a:cubicBezTo>
                      <a:pt x="1335" y="1868"/>
                      <a:pt x="1568" y="2135"/>
                      <a:pt x="1802" y="2369"/>
                    </a:cubicBezTo>
                    <a:cubicBezTo>
                      <a:pt x="2069" y="2602"/>
                      <a:pt x="2369" y="2802"/>
                      <a:pt x="2703" y="2903"/>
                    </a:cubicBezTo>
                    <a:cubicBezTo>
                      <a:pt x="2834" y="2921"/>
                      <a:pt x="2965" y="2931"/>
                      <a:pt x="3096" y="2931"/>
                    </a:cubicBezTo>
                    <a:cubicBezTo>
                      <a:pt x="3661" y="2931"/>
                      <a:pt x="4210" y="2755"/>
                      <a:pt x="4671" y="2402"/>
                    </a:cubicBezTo>
                    <a:cubicBezTo>
                      <a:pt x="4938" y="2235"/>
                      <a:pt x="5238" y="2069"/>
                      <a:pt x="5505" y="1902"/>
                    </a:cubicBezTo>
                    <a:cubicBezTo>
                      <a:pt x="5771" y="1702"/>
                      <a:pt x="6072" y="1602"/>
                      <a:pt x="6405" y="1568"/>
                    </a:cubicBezTo>
                    <a:cubicBezTo>
                      <a:pt x="6350" y="1563"/>
                      <a:pt x="6294" y="1560"/>
                      <a:pt x="6239" y="1560"/>
                    </a:cubicBezTo>
                    <a:cubicBezTo>
                      <a:pt x="5961" y="1560"/>
                      <a:pt x="5688" y="1629"/>
                      <a:pt x="5438" y="1768"/>
                    </a:cubicBezTo>
                    <a:cubicBezTo>
                      <a:pt x="5138" y="1902"/>
                      <a:pt x="4837" y="2069"/>
                      <a:pt x="4571" y="2235"/>
                    </a:cubicBezTo>
                    <a:cubicBezTo>
                      <a:pt x="4126" y="2513"/>
                      <a:pt x="3612" y="2652"/>
                      <a:pt x="3086" y="2652"/>
                    </a:cubicBezTo>
                    <a:cubicBezTo>
                      <a:pt x="2981" y="2652"/>
                      <a:pt x="2875" y="2647"/>
                      <a:pt x="2769" y="2636"/>
                    </a:cubicBezTo>
                    <a:cubicBezTo>
                      <a:pt x="2469" y="2536"/>
                      <a:pt x="2202" y="2402"/>
                      <a:pt x="2002" y="2202"/>
                    </a:cubicBezTo>
                    <a:cubicBezTo>
                      <a:pt x="1735" y="1969"/>
                      <a:pt x="1535" y="1735"/>
                      <a:pt x="1335" y="1502"/>
                    </a:cubicBezTo>
                    <a:cubicBezTo>
                      <a:pt x="1101" y="1235"/>
                      <a:pt x="901" y="968"/>
                      <a:pt x="701" y="734"/>
                    </a:cubicBezTo>
                    <a:cubicBezTo>
                      <a:pt x="601" y="601"/>
                      <a:pt x="501" y="467"/>
                      <a:pt x="401" y="334"/>
                    </a:cubicBezTo>
                    <a:cubicBezTo>
                      <a:pt x="301" y="201"/>
                      <a:pt x="167" y="10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4"/>
              <p:cNvSpPr/>
              <p:nvPr/>
            </p:nvSpPr>
            <p:spPr>
              <a:xfrm>
                <a:off x="7195658" y="3649608"/>
                <a:ext cx="171588" cy="940148"/>
              </a:xfrm>
              <a:custGeom>
                <a:rect b="b" l="l" r="r" t="t"/>
                <a:pathLst>
                  <a:path extrusionOk="0" h="53372" w="9741">
                    <a:moveTo>
                      <a:pt x="6205" y="0"/>
                    </a:moveTo>
                    <a:lnTo>
                      <a:pt x="5405" y="6571"/>
                    </a:lnTo>
                    <a:lnTo>
                      <a:pt x="1" y="53372"/>
                    </a:lnTo>
                    <a:lnTo>
                      <a:pt x="1202" y="53372"/>
                    </a:lnTo>
                    <a:lnTo>
                      <a:pt x="8640" y="6571"/>
                    </a:lnTo>
                    <a:lnTo>
                      <a:pt x="97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4"/>
              <p:cNvSpPr/>
              <p:nvPr/>
            </p:nvSpPr>
            <p:spPr>
              <a:xfrm>
                <a:off x="7290850" y="3649608"/>
                <a:ext cx="76396" cy="115766"/>
              </a:xfrm>
              <a:custGeom>
                <a:rect b="b" l="l" r="r" t="t"/>
                <a:pathLst>
                  <a:path extrusionOk="0" h="6572" w="4337">
                    <a:moveTo>
                      <a:pt x="801" y="0"/>
                    </a:moveTo>
                    <a:lnTo>
                      <a:pt x="1" y="6571"/>
                    </a:lnTo>
                    <a:lnTo>
                      <a:pt x="3236" y="6571"/>
                    </a:lnTo>
                    <a:lnTo>
                      <a:pt x="4337" y="0"/>
                    </a:lnTo>
                    <a:close/>
                  </a:path>
                </a:pathLst>
              </a:custGeom>
              <a:solidFill>
                <a:srgbClr val="595959">
                  <a:alpha val="47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4"/>
              <p:cNvSpPr/>
              <p:nvPr/>
            </p:nvSpPr>
            <p:spPr>
              <a:xfrm>
                <a:off x="7606968" y="3649608"/>
                <a:ext cx="171006" cy="940148"/>
              </a:xfrm>
              <a:custGeom>
                <a:rect b="b" l="l" r="r" t="t"/>
                <a:pathLst>
                  <a:path extrusionOk="0" h="53372" w="9708">
                    <a:moveTo>
                      <a:pt x="1" y="0"/>
                    </a:moveTo>
                    <a:lnTo>
                      <a:pt x="1101" y="6571"/>
                    </a:lnTo>
                    <a:lnTo>
                      <a:pt x="8507" y="53372"/>
                    </a:lnTo>
                    <a:lnTo>
                      <a:pt x="9708" y="53372"/>
                    </a:lnTo>
                    <a:lnTo>
                      <a:pt x="4304" y="6571"/>
                    </a:lnTo>
                    <a:lnTo>
                      <a:pt x="3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4"/>
              <p:cNvSpPr/>
              <p:nvPr/>
            </p:nvSpPr>
            <p:spPr>
              <a:xfrm>
                <a:off x="7606968" y="3649608"/>
                <a:ext cx="75815" cy="115766"/>
              </a:xfrm>
              <a:custGeom>
                <a:rect b="b" l="l" r="r" t="t"/>
                <a:pathLst>
                  <a:path extrusionOk="0" h="6572" w="4304">
                    <a:moveTo>
                      <a:pt x="1" y="0"/>
                    </a:moveTo>
                    <a:lnTo>
                      <a:pt x="1101" y="6571"/>
                    </a:lnTo>
                    <a:lnTo>
                      <a:pt x="4304" y="6571"/>
                    </a:lnTo>
                    <a:lnTo>
                      <a:pt x="3503" y="0"/>
                    </a:lnTo>
                    <a:close/>
                  </a:path>
                </a:pathLst>
              </a:custGeom>
              <a:solidFill>
                <a:srgbClr val="595959">
                  <a:alpha val="47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4"/>
              <p:cNvSpPr/>
              <p:nvPr/>
            </p:nvSpPr>
            <p:spPr>
              <a:xfrm>
                <a:off x="7999483" y="3649608"/>
                <a:ext cx="171588" cy="940148"/>
              </a:xfrm>
              <a:custGeom>
                <a:rect b="b" l="l" r="r" t="t"/>
                <a:pathLst>
                  <a:path extrusionOk="0" h="53372" w="9741">
                    <a:moveTo>
                      <a:pt x="0" y="0"/>
                    </a:moveTo>
                    <a:lnTo>
                      <a:pt x="1101" y="6571"/>
                    </a:lnTo>
                    <a:lnTo>
                      <a:pt x="8540" y="53372"/>
                    </a:lnTo>
                    <a:lnTo>
                      <a:pt x="9741" y="53372"/>
                    </a:lnTo>
                    <a:lnTo>
                      <a:pt x="4337" y="6571"/>
                    </a:lnTo>
                    <a:lnTo>
                      <a:pt x="35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4"/>
              <p:cNvSpPr/>
              <p:nvPr/>
            </p:nvSpPr>
            <p:spPr>
              <a:xfrm>
                <a:off x="7999483" y="3649608"/>
                <a:ext cx="76396" cy="115766"/>
              </a:xfrm>
              <a:custGeom>
                <a:rect b="b" l="l" r="r" t="t"/>
                <a:pathLst>
                  <a:path extrusionOk="0" h="6572" w="4337">
                    <a:moveTo>
                      <a:pt x="0" y="0"/>
                    </a:moveTo>
                    <a:lnTo>
                      <a:pt x="1101" y="6571"/>
                    </a:lnTo>
                    <a:lnTo>
                      <a:pt x="4337" y="6571"/>
                    </a:lnTo>
                    <a:lnTo>
                      <a:pt x="3536" y="0"/>
                    </a:lnTo>
                    <a:close/>
                  </a:path>
                </a:pathLst>
              </a:custGeom>
              <a:solidFill>
                <a:srgbClr val="595959">
                  <a:alpha val="47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4"/>
              <p:cNvSpPr/>
              <p:nvPr/>
            </p:nvSpPr>
            <p:spPr>
              <a:xfrm>
                <a:off x="7178025" y="2751772"/>
                <a:ext cx="959560" cy="952496"/>
              </a:xfrm>
              <a:custGeom>
                <a:rect b="b" l="l" r="r" t="t"/>
                <a:pathLst>
                  <a:path extrusionOk="0" h="54073" w="54474">
                    <a:moveTo>
                      <a:pt x="27254" y="0"/>
                    </a:moveTo>
                    <a:lnTo>
                      <a:pt x="20382" y="48335"/>
                    </a:lnTo>
                    <a:lnTo>
                      <a:pt x="1" y="48335"/>
                    </a:lnTo>
                    <a:lnTo>
                      <a:pt x="1" y="54072"/>
                    </a:lnTo>
                    <a:lnTo>
                      <a:pt x="54473" y="54072"/>
                    </a:lnTo>
                    <a:lnTo>
                      <a:pt x="523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p:nvPr/>
            </p:nvSpPr>
            <p:spPr>
              <a:xfrm>
                <a:off x="7537054" y="2751772"/>
                <a:ext cx="160420" cy="851421"/>
              </a:xfrm>
              <a:custGeom>
                <a:rect b="b" l="l" r="r" t="t"/>
                <a:pathLst>
                  <a:path extrusionOk="0" h="48335" w="9107">
                    <a:moveTo>
                      <a:pt x="6872" y="0"/>
                    </a:moveTo>
                    <a:lnTo>
                      <a:pt x="0" y="48335"/>
                    </a:lnTo>
                    <a:lnTo>
                      <a:pt x="2268" y="48335"/>
                    </a:lnTo>
                    <a:lnTo>
                      <a:pt x="9107" y="0"/>
                    </a:lnTo>
                    <a:close/>
                  </a:path>
                </a:pathLst>
              </a:custGeom>
              <a:solidFill>
                <a:srgbClr val="595959">
                  <a:alpha val="28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4"/>
              <p:cNvSpPr/>
              <p:nvPr/>
            </p:nvSpPr>
            <p:spPr>
              <a:xfrm>
                <a:off x="7178325" y="3602150"/>
                <a:ext cx="398997" cy="101092"/>
              </a:xfrm>
              <a:custGeom>
                <a:rect b="b" l="l" r="r" t="t"/>
                <a:pathLst>
                  <a:path extrusionOk="0" h="5739" w="22651">
                    <a:moveTo>
                      <a:pt x="1" y="1"/>
                    </a:moveTo>
                    <a:lnTo>
                      <a:pt x="1" y="5738"/>
                    </a:lnTo>
                    <a:lnTo>
                      <a:pt x="21883" y="5738"/>
                    </a:lnTo>
                    <a:lnTo>
                      <a:pt x="22650" y="1"/>
                    </a:lnTo>
                    <a:close/>
                  </a:path>
                </a:pathLst>
              </a:custGeom>
              <a:solidFill>
                <a:srgbClr val="595959">
                  <a:alpha val="28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24"/>
            <p:cNvSpPr/>
            <p:nvPr/>
          </p:nvSpPr>
          <p:spPr>
            <a:xfrm>
              <a:off x="7356642" y="2385538"/>
              <a:ext cx="313811" cy="247755"/>
            </a:xfrm>
            <a:custGeom>
              <a:rect b="b" l="l" r="r" t="t"/>
              <a:pathLst>
                <a:path extrusionOk="0" h="14065" w="17815">
                  <a:moveTo>
                    <a:pt x="7979" y="0"/>
                  </a:moveTo>
                  <a:cubicBezTo>
                    <a:pt x="6745" y="0"/>
                    <a:pt x="5392" y="274"/>
                    <a:pt x="4071" y="1077"/>
                  </a:cubicBezTo>
                  <a:cubicBezTo>
                    <a:pt x="1" y="3605"/>
                    <a:pt x="1486" y="6617"/>
                    <a:pt x="3156" y="6617"/>
                  </a:cubicBezTo>
                  <a:cubicBezTo>
                    <a:pt x="3183" y="6617"/>
                    <a:pt x="3210" y="6616"/>
                    <a:pt x="3237" y="6614"/>
                  </a:cubicBezTo>
                  <a:cubicBezTo>
                    <a:pt x="3237" y="6614"/>
                    <a:pt x="3404" y="8182"/>
                    <a:pt x="4505" y="8482"/>
                  </a:cubicBezTo>
                  <a:cubicBezTo>
                    <a:pt x="4564" y="8482"/>
                    <a:pt x="7205" y="14065"/>
                    <a:pt x="12429" y="14065"/>
                  </a:cubicBezTo>
                  <a:cubicBezTo>
                    <a:pt x="13112" y="14065"/>
                    <a:pt x="13840" y="13969"/>
                    <a:pt x="14612" y="13753"/>
                  </a:cubicBezTo>
                  <a:cubicBezTo>
                    <a:pt x="14612" y="13753"/>
                    <a:pt x="17814" y="8349"/>
                    <a:pt x="15946" y="4313"/>
                  </a:cubicBezTo>
                  <a:cubicBezTo>
                    <a:pt x="14745" y="1678"/>
                    <a:pt x="12744" y="1277"/>
                    <a:pt x="12744" y="1277"/>
                  </a:cubicBezTo>
                  <a:cubicBezTo>
                    <a:pt x="12744" y="1277"/>
                    <a:pt x="10641" y="0"/>
                    <a:pt x="79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4"/>
            <p:cNvSpPr/>
            <p:nvPr/>
          </p:nvSpPr>
          <p:spPr>
            <a:xfrm>
              <a:off x="6381275" y="4405250"/>
              <a:ext cx="596995" cy="189185"/>
            </a:xfrm>
            <a:custGeom>
              <a:rect b="b" l="l" r="r" t="t"/>
              <a:pathLst>
                <a:path extrusionOk="0" h="10740" w="33492">
                  <a:moveTo>
                    <a:pt x="14445" y="0"/>
                  </a:moveTo>
                  <a:lnTo>
                    <a:pt x="14445" y="301"/>
                  </a:lnTo>
                  <a:cubicBezTo>
                    <a:pt x="14445" y="301"/>
                    <a:pt x="3203" y="5438"/>
                    <a:pt x="2036" y="6372"/>
                  </a:cubicBezTo>
                  <a:cubicBezTo>
                    <a:pt x="868" y="7272"/>
                    <a:pt x="1" y="10241"/>
                    <a:pt x="1035" y="10575"/>
                  </a:cubicBezTo>
                  <a:cubicBezTo>
                    <a:pt x="1372" y="10684"/>
                    <a:pt x="4742" y="10739"/>
                    <a:pt x="9168" y="10739"/>
                  </a:cubicBezTo>
                  <a:cubicBezTo>
                    <a:pt x="18310" y="10739"/>
                    <a:pt x="31960" y="10502"/>
                    <a:pt x="32724" y="10008"/>
                  </a:cubicBezTo>
                  <a:cubicBezTo>
                    <a:pt x="33158" y="9741"/>
                    <a:pt x="33391" y="5438"/>
                    <a:pt x="33492" y="234"/>
                  </a:cubicBezTo>
                  <a:lnTo>
                    <a:pt x="33492" y="67"/>
                  </a:lnTo>
                  <a:lnTo>
                    <a:pt x="144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4"/>
            <p:cNvSpPr/>
            <p:nvPr/>
          </p:nvSpPr>
          <p:spPr>
            <a:xfrm>
              <a:off x="6608656" y="4408568"/>
              <a:ext cx="105197" cy="31355"/>
            </a:xfrm>
            <a:custGeom>
              <a:rect b="b" l="l" r="r" t="t"/>
              <a:pathLst>
                <a:path extrusionOk="0" h="1780" w="5972">
                  <a:moveTo>
                    <a:pt x="1294" y="1"/>
                  </a:moveTo>
                  <a:cubicBezTo>
                    <a:pt x="898" y="1"/>
                    <a:pt x="508" y="28"/>
                    <a:pt x="134" y="78"/>
                  </a:cubicBezTo>
                  <a:cubicBezTo>
                    <a:pt x="1" y="112"/>
                    <a:pt x="1" y="312"/>
                    <a:pt x="134" y="345"/>
                  </a:cubicBezTo>
                  <a:cubicBezTo>
                    <a:pt x="2069" y="612"/>
                    <a:pt x="4004" y="1079"/>
                    <a:pt x="5838" y="1780"/>
                  </a:cubicBezTo>
                  <a:cubicBezTo>
                    <a:pt x="5905" y="1780"/>
                    <a:pt x="5972" y="1713"/>
                    <a:pt x="5938" y="1646"/>
                  </a:cubicBezTo>
                  <a:cubicBezTo>
                    <a:pt x="4777" y="484"/>
                    <a:pt x="2980" y="1"/>
                    <a:pt x="12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
            <p:cNvSpPr/>
            <p:nvPr/>
          </p:nvSpPr>
          <p:spPr>
            <a:xfrm>
              <a:off x="6582815" y="4422396"/>
              <a:ext cx="105567" cy="31196"/>
            </a:xfrm>
            <a:custGeom>
              <a:rect b="b" l="l" r="r" t="t"/>
              <a:pathLst>
                <a:path extrusionOk="0" h="1771" w="5993">
                  <a:moveTo>
                    <a:pt x="1407" y="1"/>
                  </a:moveTo>
                  <a:cubicBezTo>
                    <a:pt x="984" y="1"/>
                    <a:pt x="567" y="33"/>
                    <a:pt x="167" y="94"/>
                  </a:cubicBezTo>
                  <a:cubicBezTo>
                    <a:pt x="0" y="94"/>
                    <a:pt x="0" y="327"/>
                    <a:pt x="167" y="327"/>
                  </a:cubicBezTo>
                  <a:cubicBezTo>
                    <a:pt x="2102" y="628"/>
                    <a:pt x="4003" y="1095"/>
                    <a:pt x="5871" y="1762"/>
                  </a:cubicBezTo>
                  <a:cubicBezTo>
                    <a:pt x="5883" y="1768"/>
                    <a:pt x="5896" y="1771"/>
                    <a:pt x="5907" y="1771"/>
                  </a:cubicBezTo>
                  <a:cubicBezTo>
                    <a:pt x="5958" y="1771"/>
                    <a:pt x="5992" y="1716"/>
                    <a:pt x="5938" y="1662"/>
                  </a:cubicBezTo>
                  <a:cubicBezTo>
                    <a:pt x="4795" y="493"/>
                    <a:pt x="3060" y="1"/>
                    <a:pt x="14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6557537" y="4436506"/>
              <a:ext cx="105091" cy="31196"/>
            </a:xfrm>
            <a:custGeom>
              <a:rect b="b" l="l" r="r" t="t"/>
              <a:pathLst>
                <a:path extrusionOk="0" h="1771" w="5966">
                  <a:moveTo>
                    <a:pt x="1377" y="0"/>
                  </a:moveTo>
                  <a:cubicBezTo>
                    <a:pt x="953" y="0"/>
                    <a:pt x="535" y="32"/>
                    <a:pt x="134" y="93"/>
                  </a:cubicBezTo>
                  <a:cubicBezTo>
                    <a:pt x="1" y="127"/>
                    <a:pt x="1" y="294"/>
                    <a:pt x="134" y="327"/>
                  </a:cubicBezTo>
                  <a:cubicBezTo>
                    <a:pt x="2102" y="594"/>
                    <a:pt x="4004" y="1094"/>
                    <a:pt x="5838" y="1761"/>
                  </a:cubicBezTo>
                  <a:cubicBezTo>
                    <a:pt x="5851" y="1767"/>
                    <a:pt x="5863" y="1770"/>
                    <a:pt x="5874" y="1770"/>
                  </a:cubicBezTo>
                  <a:cubicBezTo>
                    <a:pt x="5926" y="1770"/>
                    <a:pt x="5966" y="1716"/>
                    <a:pt x="5938" y="1661"/>
                  </a:cubicBezTo>
                  <a:cubicBezTo>
                    <a:pt x="4796" y="492"/>
                    <a:pt x="3040" y="0"/>
                    <a:pt x="13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24"/>
          <p:cNvSpPr txBox="1"/>
          <p:nvPr/>
        </p:nvSpPr>
        <p:spPr>
          <a:xfrm>
            <a:off x="505550" y="4132500"/>
            <a:ext cx="4538700" cy="10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02926"/>
                </a:solidFill>
                <a:latin typeface="Poppins"/>
                <a:ea typeface="Poppins"/>
                <a:cs typeface="Poppins"/>
                <a:sym typeface="Poppins"/>
              </a:rPr>
              <a:t>Virina Khalil </a:t>
            </a:r>
            <a:endParaRPr b="1" sz="1200">
              <a:solidFill>
                <a:srgbClr val="302926"/>
              </a:solidFill>
              <a:latin typeface="Poppins"/>
              <a:ea typeface="Poppins"/>
              <a:cs typeface="Poppins"/>
              <a:sym typeface="Poppins"/>
            </a:endParaRPr>
          </a:p>
          <a:p>
            <a:pPr indent="0" lvl="0" marL="0" rtl="0" algn="l">
              <a:spcBef>
                <a:spcPts val="0"/>
              </a:spcBef>
              <a:spcAft>
                <a:spcPts val="0"/>
              </a:spcAft>
              <a:buNone/>
            </a:pPr>
            <a:r>
              <a:rPr b="1" lang="en" sz="1200">
                <a:solidFill>
                  <a:srgbClr val="302926"/>
                </a:solidFill>
                <a:latin typeface="Poppins"/>
                <a:ea typeface="Poppins"/>
                <a:cs typeface="Poppins"/>
                <a:sym typeface="Poppins"/>
              </a:rPr>
              <a:t>Human Resource Intern</a:t>
            </a:r>
            <a:endParaRPr b="1" sz="1200">
              <a:solidFill>
                <a:srgbClr val="302926"/>
              </a:solidFill>
              <a:latin typeface="Poppins"/>
              <a:ea typeface="Poppins"/>
              <a:cs typeface="Poppins"/>
              <a:sym typeface="Poppins"/>
            </a:endParaRPr>
          </a:p>
          <a:p>
            <a:pPr indent="0" lvl="0" marL="0" rtl="0" algn="l">
              <a:spcBef>
                <a:spcPts val="0"/>
              </a:spcBef>
              <a:spcAft>
                <a:spcPts val="0"/>
              </a:spcAft>
              <a:buNone/>
            </a:pPr>
            <a:r>
              <a:rPr b="1" lang="en" sz="1200">
                <a:solidFill>
                  <a:srgbClr val="302926"/>
                </a:solidFill>
                <a:latin typeface="Poppins"/>
                <a:ea typeface="Poppins"/>
                <a:cs typeface="Poppins"/>
                <a:sym typeface="Poppins"/>
              </a:rPr>
              <a:t>Loyola University Chicago </a:t>
            </a:r>
            <a:endParaRPr b="1" sz="1200">
              <a:solidFill>
                <a:srgbClr val="302926"/>
              </a:solidFill>
              <a:latin typeface="Poppins"/>
              <a:ea typeface="Poppins"/>
              <a:cs typeface="Poppins"/>
              <a:sym typeface="Poppins"/>
            </a:endParaRPr>
          </a:p>
          <a:p>
            <a:pPr indent="0" lvl="0" marL="0" rtl="0" algn="l">
              <a:spcBef>
                <a:spcPts val="0"/>
              </a:spcBef>
              <a:spcAft>
                <a:spcPts val="0"/>
              </a:spcAft>
              <a:buNone/>
            </a:pPr>
            <a:r>
              <a:rPr b="1" lang="en" sz="1200">
                <a:solidFill>
                  <a:srgbClr val="302926"/>
                </a:solidFill>
                <a:latin typeface="Poppins"/>
                <a:ea typeface="Poppins"/>
                <a:cs typeface="Poppins"/>
                <a:sym typeface="Poppins"/>
              </a:rPr>
              <a:t>Parkinson School of Health Sciences and Public Health</a:t>
            </a:r>
            <a:r>
              <a:rPr lang="en" sz="1800">
                <a:solidFill>
                  <a:srgbClr val="302926"/>
                </a:solidFill>
                <a:latin typeface="Nunito"/>
                <a:ea typeface="Nunito"/>
                <a:cs typeface="Nunito"/>
                <a:sym typeface="Nunito"/>
              </a:rPr>
              <a:t> </a:t>
            </a:r>
            <a:endParaRPr sz="1800">
              <a:solidFill>
                <a:srgbClr val="302926"/>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5"/>
          <p:cNvSpPr/>
          <p:nvPr/>
        </p:nvSpPr>
        <p:spPr>
          <a:xfrm>
            <a:off x="868125" y="535000"/>
            <a:ext cx="7295144" cy="997713"/>
          </a:xfrm>
          <a:custGeom>
            <a:rect b="b" l="l" r="r" t="t"/>
            <a:pathLst>
              <a:path extrusionOk="0" h="46693" w="284633">
                <a:moveTo>
                  <a:pt x="40351" y="0"/>
                </a:moveTo>
                <a:cubicBezTo>
                  <a:pt x="31010" y="0"/>
                  <a:pt x="21786" y="854"/>
                  <a:pt x="12951" y="4051"/>
                </a:cubicBezTo>
                <a:cubicBezTo>
                  <a:pt x="12372" y="4261"/>
                  <a:pt x="11807" y="4508"/>
                  <a:pt x="11267" y="4803"/>
                </a:cubicBezTo>
                <a:cubicBezTo>
                  <a:pt x="0" y="10928"/>
                  <a:pt x="3560" y="26372"/>
                  <a:pt x="14597" y="30638"/>
                </a:cubicBezTo>
                <a:cubicBezTo>
                  <a:pt x="21320" y="32948"/>
                  <a:pt x="28307" y="34675"/>
                  <a:pt x="35191" y="36479"/>
                </a:cubicBezTo>
                <a:cubicBezTo>
                  <a:pt x="73505" y="45180"/>
                  <a:pt x="112687" y="46693"/>
                  <a:pt x="151885" y="46693"/>
                </a:cubicBezTo>
                <a:cubicBezTo>
                  <a:pt x="171328" y="46693"/>
                  <a:pt x="190775" y="46320"/>
                  <a:pt x="210122" y="46269"/>
                </a:cubicBezTo>
                <a:cubicBezTo>
                  <a:pt x="210590" y="46269"/>
                  <a:pt x="211060" y="46241"/>
                  <a:pt x="211525" y="46186"/>
                </a:cubicBezTo>
                <a:cubicBezTo>
                  <a:pt x="214409" y="45850"/>
                  <a:pt x="217493" y="45731"/>
                  <a:pt x="220706" y="45731"/>
                </a:cubicBezTo>
                <a:cubicBezTo>
                  <a:pt x="228563" y="45731"/>
                  <a:pt x="237196" y="46444"/>
                  <a:pt x="245587" y="46444"/>
                </a:cubicBezTo>
                <a:cubicBezTo>
                  <a:pt x="260071" y="46444"/>
                  <a:pt x="273829" y="44320"/>
                  <a:pt x="281614" y="32740"/>
                </a:cubicBezTo>
                <a:cubicBezTo>
                  <a:pt x="282891" y="30841"/>
                  <a:pt x="283648" y="28634"/>
                  <a:pt x="283741" y="26348"/>
                </a:cubicBezTo>
                <a:cubicBezTo>
                  <a:pt x="284632" y="4434"/>
                  <a:pt x="226178" y="593"/>
                  <a:pt x="170653" y="593"/>
                </a:cubicBezTo>
                <a:cubicBezTo>
                  <a:pt x="140688" y="593"/>
                  <a:pt x="111575" y="1712"/>
                  <a:pt x="93105" y="1712"/>
                </a:cubicBezTo>
                <a:cubicBezTo>
                  <a:pt x="86370" y="1712"/>
                  <a:pt x="81050" y="1563"/>
                  <a:pt x="77620" y="1157"/>
                </a:cubicBezTo>
                <a:cubicBezTo>
                  <a:pt x="77142" y="1101"/>
                  <a:pt x="76662" y="1072"/>
                  <a:pt x="76181" y="1072"/>
                </a:cubicBezTo>
                <a:cubicBezTo>
                  <a:pt x="76076" y="1072"/>
                  <a:pt x="75972" y="1073"/>
                  <a:pt x="75867" y="1076"/>
                </a:cubicBezTo>
                <a:cubicBezTo>
                  <a:pt x="74738" y="1104"/>
                  <a:pt x="73605" y="1117"/>
                  <a:pt x="72470" y="1117"/>
                </a:cubicBezTo>
                <a:cubicBezTo>
                  <a:pt x="61880" y="1117"/>
                  <a:pt x="51039" y="0"/>
                  <a:pt x="403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txBox="1"/>
          <p:nvPr>
            <p:ph type="title"/>
          </p:nvPr>
        </p:nvSpPr>
        <p:spPr>
          <a:xfrm>
            <a:off x="715100" y="661268"/>
            <a:ext cx="7713900" cy="72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396" name="Google Shape;396;p25"/>
          <p:cNvSpPr txBox="1"/>
          <p:nvPr/>
        </p:nvSpPr>
        <p:spPr>
          <a:xfrm>
            <a:off x="1134501" y="4222975"/>
            <a:ext cx="32436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chemeClr val="dk1"/>
                </a:solidFill>
                <a:latin typeface="Poppins"/>
                <a:ea typeface="Poppins"/>
                <a:cs typeface="Poppins"/>
                <a:sym typeface="Poppins"/>
              </a:rPr>
              <a:t>For more info:</a:t>
            </a:r>
            <a:br>
              <a:rPr lang="en" sz="700">
                <a:solidFill>
                  <a:srgbClr val="191919"/>
                </a:solidFill>
                <a:latin typeface="Poppins"/>
                <a:ea typeface="Poppins"/>
                <a:cs typeface="Poppins"/>
                <a:sym typeface="Poppins"/>
              </a:rPr>
            </a:br>
            <a:r>
              <a:rPr lang="en" sz="1100">
                <a:solidFill>
                  <a:schemeClr val="accent1"/>
                </a:solidFill>
                <a:uFill>
                  <a:noFill/>
                </a:uFill>
                <a:latin typeface="Poppins"/>
                <a:ea typeface="Poppins"/>
                <a:cs typeface="Poppins"/>
                <a:sym typeface="Poppins"/>
                <a:hlinkClick r:id="rId3">
                  <a:extLst>
                    <a:ext uri="{A12FA001-AC4F-418D-AE19-62706E023703}">
                      <ahyp:hlinkClr val="tx"/>
                    </a:ext>
                  </a:extLst>
                </a:hlinkClick>
              </a:rPr>
              <a:t>SLIDESGO </a:t>
            </a:r>
            <a:r>
              <a:rPr lang="en" sz="1100">
                <a:solidFill>
                  <a:schemeClr val="accent1"/>
                </a:solidFill>
                <a:latin typeface="Poppins"/>
                <a:ea typeface="Poppins"/>
                <a:cs typeface="Poppins"/>
                <a:sym typeface="Poppins"/>
              </a:rPr>
              <a:t>| </a:t>
            </a:r>
            <a:r>
              <a:rPr lang="en" sz="1100">
                <a:solidFill>
                  <a:schemeClr val="accent1"/>
                </a:solidFill>
                <a:uFill>
                  <a:noFill/>
                </a:uFill>
                <a:latin typeface="Poppins"/>
                <a:ea typeface="Poppins"/>
                <a:cs typeface="Poppins"/>
                <a:sym typeface="Poppins"/>
                <a:hlinkClick r:id="rId4">
                  <a:extLst>
                    <a:ext uri="{A12FA001-AC4F-418D-AE19-62706E023703}">
                      <ahyp:hlinkClr val="tx"/>
                    </a:ext>
                  </a:extLst>
                </a:hlinkClick>
              </a:rPr>
              <a:t>BLOG</a:t>
            </a:r>
            <a:r>
              <a:rPr lang="en" sz="1100">
                <a:solidFill>
                  <a:schemeClr val="accent1"/>
                </a:solidFill>
                <a:latin typeface="Poppins"/>
                <a:ea typeface="Poppins"/>
                <a:cs typeface="Poppins"/>
                <a:sym typeface="Poppins"/>
              </a:rPr>
              <a:t> | </a:t>
            </a:r>
            <a:r>
              <a:rPr lang="en" sz="1100">
                <a:solidFill>
                  <a:schemeClr val="accent1"/>
                </a:solidFill>
                <a:uFill>
                  <a:noFill/>
                </a:uFill>
                <a:latin typeface="Poppins"/>
                <a:ea typeface="Poppins"/>
                <a:cs typeface="Poppins"/>
                <a:sym typeface="Poppins"/>
                <a:hlinkClick r:id="rId5">
                  <a:extLst>
                    <a:ext uri="{A12FA001-AC4F-418D-AE19-62706E023703}">
                      <ahyp:hlinkClr val="tx"/>
                    </a:ext>
                  </a:extLst>
                </a:hlinkClick>
              </a:rPr>
              <a:t>FAQS</a:t>
            </a:r>
            <a:endParaRPr sz="1100">
              <a:solidFill>
                <a:schemeClr val="accent1"/>
              </a:solidFill>
              <a:latin typeface="Poppins"/>
              <a:ea typeface="Poppins"/>
              <a:cs typeface="Poppins"/>
              <a:sym typeface="Poppins"/>
            </a:endParaRPr>
          </a:p>
        </p:txBody>
      </p:sp>
      <p:sp>
        <p:nvSpPr>
          <p:cNvPr id="397" name="Google Shape;397;p25"/>
          <p:cNvSpPr txBox="1"/>
          <p:nvPr/>
        </p:nvSpPr>
        <p:spPr>
          <a:xfrm>
            <a:off x="4753150" y="4222975"/>
            <a:ext cx="34461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chemeClr val="dk1"/>
                </a:solidFill>
                <a:latin typeface="Poppins"/>
                <a:ea typeface="Poppins"/>
                <a:cs typeface="Poppins"/>
                <a:sym typeface="Poppins"/>
              </a:rPr>
              <a:t>You can visit our sister </a:t>
            </a:r>
            <a:r>
              <a:rPr lang="en" sz="900">
                <a:solidFill>
                  <a:schemeClr val="dk1"/>
                </a:solidFill>
                <a:latin typeface="Poppins"/>
                <a:ea typeface="Poppins"/>
                <a:cs typeface="Poppins"/>
                <a:sym typeface="Poppins"/>
              </a:rPr>
              <a:t>projects</a:t>
            </a:r>
            <a:r>
              <a:rPr lang="en" sz="900">
                <a:solidFill>
                  <a:schemeClr val="dk1"/>
                </a:solidFill>
                <a:latin typeface="Poppins"/>
                <a:ea typeface="Poppins"/>
                <a:cs typeface="Poppins"/>
                <a:sym typeface="Poppins"/>
              </a:rPr>
              <a:t>:</a:t>
            </a:r>
            <a:br>
              <a:rPr lang="en" sz="900">
                <a:solidFill>
                  <a:schemeClr val="dk1"/>
                </a:solidFill>
                <a:latin typeface="Poppins"/>
                <a:ea typeface="Poppins"/>
                <a:cs typeface="Poppins"/>
                <a:sym typeface="Poppins"/>
              </a:rPr>
            </a:br>
            <a:r>
              <a:rPr lang="en" sz="1100">
                <a:solidFill>
                  <a:schemeClr val="accent1"/>
                </a:solidFill>
                <a:uFill>
                  <a:noFill/>
                </a:uFill>
                <a:latin typeface="Poppins"/>
                <a:ea typeface="Poppins"/>
                <a:cs typeface="Poppins"/>
                <a:sym typeface="Poppins"/>
                <a:hlinkClick r:id="rId6">
                  <a:extLst>
                    <a:ext uri="{A12FA001-AC4F-418D-AE19-62706E023703}">
                      <ahyp:hlinkClr val="tx"/>
                    </a:ext>
                  </a:extLst>
                </a:hlinkClick>
              </a:rPr>
              <a:t>FREEPIK</a:t>
            </a:r>
            <a:r>
              <a:rPr lang="en" sz="1100">
                <a:solidFill>
                  <a:schemeClr val="accent1"/>
                </a:solidFill>
                <a:latin typeface="Poppins"/>
                <a:ea typeface="Poppins"/>
                <a:cs typeface="Poppins"/>
                <a:sym typeface="Poppins"/>
              </a:rPr>
              <a:t> | </a:t>
            </a:r>
            <a:r>
              <a:rPr lang="en" sz="1100">
                <a:solidFill>
                  <a:schemeClr val="accent1"/>
                </a:solidFill>
                <a:uFill>
                  <a:noFill/>
                </a:uFill>
                <a:latin typeface="Poppins"/>
                <a:ea typeface="Poppins"/>
                <a:cs typeface="Poppins"/>
                <a:sym typeface="Poppins"/>
                <a:hlinkClick r:id="rId7">
                  <a:extLst>
                    <a:ext uri="{A12FA001-AC4F-418D-AE19-62706E023703}">
                      <ahyp:hlinkClr val="tx"/>
                    </a:ext>
                  </a:extLst>
                </a:hlinkClick>
              </a:rPr>
              <a:t>FLATICON</a:t>
            </a:r>
            <a:r>
              <a:rPr lang="en" sz="1100">
                <a:solidFill>
                  <a:schemeClr val="accent1"/>
                </a:solidFill>
                <a:latin typeface="Poppins"/>
                <a:ea typeface="Poppins"/>
                <a:cs typeface="Poppins"/>
                <a:sym typeface="Poppins"/>
              </a:rPr>
              <a:t> | </a:t>
            </a:r>
            <a:r>
              <a:rPr lang="en" sz="1100">
                <a:solidFill>
                  <a:schemeClr val="accent1"/>
                </a:solidFill>
                <a:uFill>
                  <a:noFill/>
                </a:uFill>
                <a:latin typeface="Poppins"/>
                <a:ea typeface="Poppins"/>
                <a:cs typeface="Poppins"/>
                <a:sym typeface="Poppins"/>
                <a:hlinkClick r:id="rId8">
                  <a:extLst>
                    <a:ext uri="{A12FA001-AC4F-418D-AE19-62706E023703}">
                      <ahyp:hlinkClr val="tx"/>
                    </a:ext>
                  </a:extLst>
                </a:hlinkClick>
              </a:rPr>
              <a:t>STORYSET</a:t>
            </a:r>
            <a:r>
              <a:rPr lang="en" sz="1100">
                <a:solidFill>
                  <a:schemeClr val="accent1"/>
                </a:solidFill>
                <a:latin typeface="Poppins"/>
                <a:ea typeface="Poppins"/>
                <a:cs typeface="Poppins"/>
                <a:sym typeface="Poppins"/>
              </a:rPr>
              <a:t> | </a:t>
            </a:r>
            <a:r>
              <a:rPr lang="en" sz="1100">
                <a:solidFill>
                  <a:schemeClr val="accent1"/>
                </a:solidFill>
                <a:uFill>
                  <a:noFill/>
                </a:uFill>
                <a:latin typeface="Poppins"/>
                <a:ea typeface="Poppins"/>
                <a:cs typeface="Poppins"/>
                <a:sym typeface="Poppins"/>
                <a:hlinkClick r:id="rId9">
                  <a:extLst>
                    <a:ext uri="{A12FA001-AC4F-418D-AE19-62706E023703}">
                      <ahyp:hlinkClr val="tx"/>
                    </a:ext>
                  </a:extLst>
                </a:hlinkClick>
              </a:rPr>
              <a:t>WEPIK </a:t>
            </a:r>
            <a:r>
              <a:rPr lang="en" sz="1100">
                <a:solidFill>
                  <a:schemeClr val="accent1"/>
                </a:solidFill>
                <a:latin typeface="Poppins"/>
                <a:ea typeface="Poppins"/>
                <a:cs typeface="Poppins"/>
                <a:sym typeface="Poppins"/>
              </a:rPr>
              <a:t>| </a:t>
            </a:r>
            <a:r>
              <a:rPr lang="en" sz="1100">
                <a:solidFill>
                  <a:schemeClr val="accent1"/>
                </a:solidFill>
                <a:uFill>
                  <a:noFill/>
                </a:uFill>
                <a:latin typeface="Poppins"/>
                <a:ea typeface="Poppins"/>
                <a:cs typeface="Poppins"/>
                <a:sym typeface="Poppins"/>
                <a:hlinkClick r:id="rId10">
                  <a:extLst>
                    <a:ext uri="{A12FA001-AC4F-418D-AE19-62706E023703}">
                      <ahyp:hlinkClr val="tx"/>
                    </a:ext>
                  </a:extLst>
                </a:hlinkClick>
              </a:rPr>
              <a:t>VIDEVO</a:t>
            </a:r>
            <a:endParaRPr sz="1100">
              <a:solidFill>
                <a:schemeClr val="accent1"/>
              </a:solidFill>
              <a:latin typeface="Poppins"/>
              <a:ea typeface="Poppins"/>
              <a:cs typeface="Poppins"/>
              <a:sym typeface="Poppins"/>
            </a:endParaRPr>
          </a:p>
        </p:txBody>
      </p:sp>
      <p:grpSp>
        <p:nvGrpSpPr>
          <p:cNvPr id="398" name="Google Shape;398;p25"/>
          <p:cNvGrpSpPr/>
          <p:nvPr/>
        </p:nvGrpSpPr>
        <p:grpSpPr>
          <a:xfrm>
            <a:off x="997697" y="1532723"/>
            <a:ext cx="7201554" cy="3461997"/>
            <a:chOff x="521425" y="1595375"/>
            <a:chExt cx="8091634" cy="3763040"/>
          </a:xfrm>
        </p:grpSpPr>
        <p:grpSp>
          <p:nvGrpSpPr>
            <p:cNvPr id="399" name="Google Shape;399;p25"/>
            <p:cNvGrpSpPr/>
            <p:nvPr/>
          </p:nvGrpSpPr>
          <p:grpSpPr>
            <a:xfrm>
              <a:off x="521425" y="1595375"/>
              <a:ext cx="8091634" cy="3763040"/>
              <a:chOff x="521425" y="1595375"/>
              <a:chExt cx="8091634" cy="3763040"/>
            </a:xfrm>
          </p:grpSpPr>
          <p:grpSp>
            <p:nvGrpSpPr>
              <p:cNvPr id="400" name="Google Shape;400;p25"/>
              <p:cNvGrpSpPr/>
              <p:nvPr/>
            </p:nvGrpSpPr>
            <p:grpSpPr>
              <a:xfrm>
                <a:off x="989002" y="1923701"/>
                <a:ext cx="358839" cy="75690"/>
                <a:chOff x="1190625" y="2303775"/>
                <a:chExt cx="5223275" cy="1101750"/>
              </a:xfrm>
            </p:grpSpPr>
            <p:sp>
              <p:nvSpPr>
                <p:cNvPr id="401" name="Google Shape;401;p25"/>
                <p:cNvSpPr/>
                <p:nvPr/>
              </p:nvSpPr>
              <p:spPr>
                <a:xfrm>
                  <a:off x="5326000" y="2318450"/>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p:nvPr/>
              </p:nvSpPr>
              <p:spPr>
                <a:xfrm>
                  <a:off x="3256275" y="2303775"/>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p:nvPr/>
              </p:nvSpPr>
              <p:spPr>
                <a:xfrm>
                  <a:off x="1190625" y="2303775"/>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25"/>
              <p:cNvGrpSpPr/>
              <p:nvPr/>
            </p:nvGrpSpPr>
            <p:grpSpPr>
              <a:xfrm>
                <a:off x="521425" y="1595375"/>
                <a:ext cx="8091634" cy="3763040"/>
                <a:chOff x="521425" y="1595375"/>
                <a:chExt cx="8091634" cy="3763040"/>
              </a:xfrm>
            </p:grpSpPr>
            <p:sp>
              <p:nvSpPr>
                <p:cNvPr id="405" name="Google Shape;405;p25"/>
                <p:cNvSpPr txBox="1"/>
                <p:nvPr/>
              </p:nvSpPr>
              <p:spPr>
                <a:xfrm>
                  <a:off x="1236536" y="2520975"/>
                  <a:ext cx="6642900" cy="133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000000"/>
                      </a:solidFill>
                    </a:rPr>
                    <a:t>Aquí puedes dar una breve descripción del tema del que quieres hablar. Por ejemplo, si quieres hablar de Mercurio, puedes decir que es el planeta más pequeño de todo el Sistema Solar y el más cercano al Sol.</a:t>
                  </a:r>
                  <a:endParaRPr sz="1700"/>
                </a:p>
              </p:txBody>
            </p:sp>
            <p:grpSp>
              <p:nvGrpSpPr>
                <p:cNvPr id="406" name="Google Shape;406;p25"/>
                <p:cNvGrpSpPr/>
                <p:nvPr/>
              </p:nvGrpSpPr>
              <p:grpSpPr>
                <a:xfrm>
                  <a:off x="521425" y="1595375"/>
                  <a:ext cx="8091634" cy="3763040"/>
                  <a:chOff x="675454" y="486678"/>
                  <a:chExt cx="4015500" cy="2037600"/>
                </a:xfrm>
              </p:grpSpPr>
              <p:sp>
                <p:nvSpPr>
                  <p:cNvPr id="407" name="Google Shape;407;p25"/>
                  <p:cNvSpPr/>
                  <p:nvPr/>
                </p:nvSpPr>
                <p:spPr>
                  <a:xfrm>
                    <a:off x="675454" y="486678"/>
                    <a:ext cx="4015500" cy="20376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p:nvPr/>
                </p:nvSpPr>
                <p:spPr>
                  <a:xfrm>
                    <a:off x="675454" y="486678"/>
                    <a:ext cx="4015500" cy="236700"/>
                  </a:xfrm>
                  <a:prstGeom prst="round1Rect">
                    <a:avLst>
                      <a:gd fmla="val 32981"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09" name="Google Shape;409;p25"/>
            <p:cNvGrpSpPr/>
            <p:nvPr/>
          </p:nvGrpSpPr>
          <p:grpSpPr>
            <a:xfrm>
              <a:off x="674020" y="1768933"/>
              <a:ext cx="389656" cy="82191"/>
              <a:chOff x="-3075126" y="490437"/>
              <a:chExt cx="5223275" cy="1101750"/>
            </a:xfrm>
          </p:grpSpPr>
          <p:sp>
            <p:nvSpPr>
              <p:cNvPr id="410" name="Google Shape;410;p25"/>
              <p:cNvSpPr/>
              <p:nvPr/>
            </p:nvSpPr>
            <p:spPr>
              <a:xfrm>
                <a:off x="1060249" y="505112"/>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1009476" y="490437"/>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3075126" y="490437"/>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3" name="Google Shape;413;p25"/>
          <p:cNvSpPr txBox="1"/>
          <p:nvPr/>
        </p:nvSpPr>
        <p:spPr>
          <a:xfrm>
            <a:off x="1204000" y="2109425"/>
            <a:ext cx="6570900" cy="34164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rgbClr val="434343"/>
              </a:buClr>
              <a:buSzPts val="2800"/>
              <a:buFont typeface="Poppins"/>
              <a:buAutoNum type="arabicPeriod"/>
            </a:pPr>
            <a:r>
              <a:rPr lang="en" sz="2800">
                <a:solidFill>
                  <a:srgbClr val="434343"/>
                </a:solidFill>
                <a:latin typeface="Poppins"/>
                <a:ea typeface="Poppins"/>
                <a:cs typeface="Poppins"/>
                <a:sym typeface="Poppins"/>
              </a:rPr>
              <a:t>Who is CMSS</a:t>
            </a:r>
            <a:endParaRPr sz="2800">
              <a:solidFill>
                <a:srgbClr val="434343"/>
              </a:solidFill>
              <a:latin typeface="Poppins"/>
              <a:ea typeface="Poppins"/>
              <a:cs typeface="Poppins"/>
              <a:sym typeface="Poppins"/>
            </a:endParaRPr>
          </a:p>
          <a:p>
            <a:pPr indent="-406400" lvl="0" marL="457200" rtl="0" algn="l">
              <a:spcBef>
                <a:spcPts val="0"/>
              </a:spcBef>
              <a:spcAft>
                <a:spcPts val="0"/>
              </a:spcAft>
              <a:buClr>
                <a:srgbClr val="434343"/>
              </a:buClr>
              <a:buSzPts val="2800"/>
              <a:buFont typeface="Poppins"/>
              <a:buAutoNum type="arabicPeriod"/>
            </a:pPr>
            <a:r>
              <a:rPr lang="en" sz="2800">
                <a:solidFill>
                  <a:srgbClr val="434343"/>
                </a:solidFill>
                <a:latin typeface="Poppins"/>
                <a:ea typeface="Poppins"/>
                <a:cs typeface="Poppins"/>
                <a:sym typeface="Poppins"/>
              </a:rPr>
              <a:t>Projects</a:t>
            </a:r>
            <a:endParaRPr sz="2800">
              <a:solidFill>
                <a:srgbClr val="434343"/>
              </a:solidFill>
              <a:latin typeface="Poppins"/>
              <a:ea typeface="Poppins"/>
              <a:cs typeface="Poppins"/>
              <a:sym typeface="Poppins"/>
            </a:endParaRPr>
          </a:p>
          <a:p>
            <a:pPr indent="-406400" lvl="0" marL="457200" rtl="0" algn="l">
              <a:spcBef>
                <a:spcPts val="0"/>
              </a:spcBef>
              <a:spcAft>
                <a:spcPts val="0"/>
              </a:spcAft>
              <a:buClr>
                <a:srgbClr val="434343"/>
              </a:buClr>
              <a:buSzPts val="2800"/>
              <a:buFont typeface="Poppins"/>
              <a:buAutoNum type="arabicPeriod"/>
            </a:pPr>
            <a:r>
              <a:rPr lang="en" sz="2800">
                <a:solidFill>
                  <a:srgbClr val="434343"/>
                </a:solidFill>
                <a:latin typeface="Poppins"/>
                <a:ea typeface="Poppins"/>
                <a:cs typeface="Poppins"/>
                <a:sym typeface="Poppins"/>
              </a:rPr>
              <a:t>Takeaways</a:t>
            </a:r>
            <a:endParaRPr sz="2800">
              <a:solidFill>
                <a:srgbClr val="434343"/>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pSp>
        <p:nvGrpSpPr>
          <p:cNvPr id="418" name="Google Shape;418;p26"/>
          <p:cNvGrpSpPr/>
          <p:nvPr/>
        </p:nvGrpSpPr>
        <p:grpSpPr>
          <a:xfrm>
            <a:off x="722312" y="1062050"/>
            <a:ext cx="7704130" cy="3763040"/>
            <a:chOff x="720175" y="1595375"/>
            <a:chExt cx="7704130" cy="3763040"/>
          </a:xfrm>
        </p:grpSpPr>
        <p:grpSp>
          <p:nvGrpSpPr>
            <p:cNvPr id="419" name="Google Shape;419;p26"/>
            <p:cNvGrpSpPr/>
            <p:nvPr/>
          </p:nvGrpSpPr>
          <p:grpSpPr>
            <a:xfrm>
              <a:off x="720175" y="1595375"/>
              <a:ext cx="7704130" cy="3763040"/>
              <a:chOff x="720175" y="1595375"/>
              <a:chExt cx="7704130" cy="3763040"/>
            </a:xfrm>
          </p:grpSpPr>
          <p:grpSp>
            <p:nvGrpSpPr>
              <p:cNvPr id="420" name="Google Shape;420;p26"/>
              <p:cNvGrpSpPr/>
              <p:nvPr/>
            </p:nvGrpSpPr>
            <p:grpSpPr>
              <a:xfrm>
                <a:off x="989002" y="1923701"/>
                <a:ext cx="358839" cy="75690"/>
                <a:chOff x="1190625" y="2303775"/>
                <a:chExt cx="5223275" cy="1101750"/>
              </a:xfrm>
            </p:grpSpPr>
            <p:sp>
              <p:nvSpPr>
                <p:cNvPr id="421" name="Google Shape;421;p26"/>
                <p:cNvSpPr/>
                <p:nvPr/>
              </p:nvSpPr>
              <p:spPr>
                <a:xfrm>
                  <a:off x="5326000" y="2318450"/>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6"/>
                <p:cNvSpPr/>
                <p:nvPr/>
              </p:nvSpPr>
              <p:spPr>
                <a:xfrm>
                  <a:off x="3256275" y="2303775"/>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p:nvPr/>
              </p:nvSpPr>
              <p:spPr>
                <a:xfrm>
                  <a:off x="1190625" y="2303775"/>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26"/>
              <p:cNvGrpSpPr/>
              <p:nvPr/>
            </p:nvGrpSpPr>
            <p:grpSpPr>
              <a:xfrm>
                <a:off x="720175" y="1595375"/>
                <a:ext cx="7704130" cy="3763040"/>
                <a:chOff x="720175" y="1595375"/>
                <a:chExt cx="7704130" cy="3763040"/>
              </a:xfrm>
            </p:grpSpPr>
            <p:sp>
              <p:nvSpPr>
                <p:cNvPr id="425" name="Google Shape;425;p26"/>
                <p:cNvSpPr txBox="1"/>
                <p:nvPr/>
              </p:nvSpPr>
              <p:spPr>
                <a:xfrm>
                  <a:off x="1236536" y="2520975"/>
                  <a:ext cx="6642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000000"/>
                      </a:solidFill>
                    </a:rPr>
                    <a:t>Aquí puedes dar una breve descripción del tema del que quieres hablar. Por ejemplo, si quieres hablar de Mercurio, puedes decir que es el planeta más pequeño de todo el Sistema Solar y el más cercano al Sol.</a:t>
                  </a:r>
                  <a:endParaRPr sz="1700"/>
                </a:p>
              </p:txBody>
            </p:sp>
            <p:grpSp>
              <p:nvGrpSpPr>
                <p:cNvPr id="426" name="Google Shape;426;p26"/>
                <p:cNvGrpSpPr/>
                <p:nvPr/>
              </p:nvGrpSpPr>
              <p:grpSpPr>
                <a:xfrm>
                  <a:off x="720175" y="1595375"/>
                  <a:ext cx="7704130" cy="3763040"/>
                  <a:chOff x="774085" y="486678"/>
                  <a:chExt cx="3823200" cy="2037600"/>
                </a:xfrm>
              </p:grpSpPr>
              <p:sp>
                <p:nvSpPr>
                  <p:cNvPr id="427" name="Google Shape;427;p26"/>
                  <p:cNvSpPr/>
                  <p:nvPr/>
                </p:nvSpPr>
                <p:spPr>
                  <a:xfrm>
                    <a:off x="774085" y="486678"/>
                    <a:ext cx="3823200" cy="20376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6"/>
                  <p:cNvSpPr/>
                  <p:nvPr/>
                </p:nvSpPr>
                <p:spPr>
                  <a:xfrm>
                    <a:off x="776491" y="486678"/>
                    <a:ext cx="3820500" cy="236700"/>
                  </a:xfrm>
                  <a:prstGeom prst="round1Rect">
                    <a:avLst>
                      <a:gd fmla="val 32981"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29" name="Google Shape;429;p26"/>
            <p:cNvGrpSpPr/>
            <p:nvPr/>
          </p:nvGrpSpPr>
          <p:grpSpPr>
            <a:xfrm>
              <a:off x="846870" y="1768933"/>
              <a:ext cx="389656" cy="82191"/>
              <a:chOff x="-758102" y="490437"/>
              <a:chExt cx="5223275" cy="1101750"/>
            </a:xfrm>
          </p:grpSpPr>
          <p:sp>
            <p:nvSpPr>
              <p:cNvPr id="430" name="Google Shape;430;p26"/>
              <p:cNvSpPr/>
              <p:nvPr/>
            </p:nvSpPr>
            <p:spPr>
              <a:xfrm>
                <a:off x="3377273" y="505112"/>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6"/>
              <p:cNvSpPr/>
              <p:nvPr/>
            </p:nvSpPr>
            <p:spPr>
              <a:xfrm>
                <a:off x="1307548" y="490437"/>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6"/>
              <p:cNvSpPr/>
              <p:nvPr/>
            </p:nvSpPr>
            <p:spPr>
              <a:xfrm>
                <a:off x="-758102" y="490437"/>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3" name="Google Shape;433;p26"/>
          <p:cNvSpPr/>
          <p:nvPr/>
        </p:nvSpPr>
        <p:spPr>
          <a:xfrm>
            <a:off x="868125" y="535000"/>
            <a:ext cx="7295144" cy="997713"/>
          </a:xfrm>
          <a:custGeom>
            <a:rect b="b" l="l" r="r" t="t"/>
            <a:pathLst>
              <a:path extrusionOk="0" h="46693" w="284633">
                <a:moveTo>
                  <a:pt x="40351" y="0"/>
                </a:moveTo>
                <a:cubicBezTo>
                  <a:pt x="31010" y="0"/>
                  <a:pt x="21786" y="854"/>
                  <a:pt x="12951" y="4051"/>
                </a:cubicBezTo>
                <a:cubicBezTo>
                  <a:pt x="12372" y="4261"/>
                  <a:pt x="11807" y="4508"/>
                  <a:pt x="11267" y="4803"/>
                </a:cubicBezTo>
                <a:cubicBezTo>
                  <a:pt x="0" y="10928"/>
                  <a:pt x="3560" y="26372"/>
                  <a:pt x="14597" y="30638"/>
                </a:cubicBezTo>
                <a:cubicBezTo>
                  <a:pt x="21320" y="32948"/>
                  <a:pt x="28307" y="34675"/>
                  <a:pt x="35191" y="36479"/>
                </a:cubicBezTo>
                <a:cubicBezTo>
                  <a:pt x="73505" y="45180"/>
                  <a:pt x="112687" y="46693"/>
                  <a:pt x="151885" y="46693"/>
                </a:cubicBezTo>
                <a:cubicBezTo>
                  <a:pt x="171328" y="46693"/>
                  <a:pt x="190775" y="46320"/>
                  <a:pt x="210122" y="46269"/>
                </a:cubicBezTo>
                <a:cubicBezTo>
                  <a:pt x="210590" y="46269"/>
                  <a:pt x="211060" y="46241"/>
                  <a:pt x="211525" y="46186"/>
                </a:cubicBezTo>
                <a:cubicBezTo>
                  <a:pt x="214409" y="45850"/>
                  <a:pt x="217493" y="45731"/>
                  <a:pt x="220706" y="45731"/>
                </a:cubicBezTo>
                <a:cubicBezTo>
                  <a:pt x="228563" y="45731"/>
                  <a:pt x="237196" y="46444"/>
                  <a:pt x="245587" y="46444"/>
                </a:cubicBezTo>
                <a:cubicBezTo>
                  <a:pt x="260071" y="46444"/>
                  <a:pt x="273829" y="44320"/>
                  <a:pt x="281614" y="32740"/>
                </a:cubicBezTo>
                <a:cubicBezTo>
                  <a:pt x="282891" y="30841"/>
                  <a:pt x="283648" y="28634"/>
                  <a:pt x="283741" y="26348"/>
                </a:cubicBezTo>
                <a:cubicBezTo>
                  <a:pt x="284632" y="4434"/>
                  <a:pt x="226178" y="593"/>
                  <a:pt x="170653" y="593"/>
                </a:cubicBezTo>
                <a:cubicBezTo>
                  <a:pt x="140688" y="593"/>
                  <a:pt x="111575" y="1712"/>
                  <a:pt x="93105" y="1712"/>
                </a:cubicBezTo>
                <a:cubicBezTo>
                  <a:pt x="86370" y="1712"/>
                  <a:pt x="81050" y="1563"/>
                  <a:pt x="77620" y="1157"/>
                </a:cubicBezTo>
                <a:cubicBezTo>
                  <a:pt x="77142" y="1101"/>
                  <a:pt x="76662" y="1072"/>
                  <a:pt x="76181" y="1072"/>
                </a:cubicBezTo>
                <a:cubicBezTo>
                  <a:pt x="76076" y="1072"/>
                  <a:pt x="75972" y="1073"/>
                  <a:pt x="75867" y="1076"/>
                </a:cubicBezTo>
                <a:cubicBezTo>
                  <a:pt x="74738" y="1104"/>
                  <a:pt x="73605" y="1117"/>
                  <a:pt x="72470" y="1117"/>
                </a:cubicBezTo>
                <a:cubicBezTo>
                  <a:pt x="61880" y="1117"/>
                  <a:pt x="51039" y="0"/>
                  <a:pt x="403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txBox="1"/>
          <p:nvPr>
            <p:ph idx="15" type="title"/>
          </p:nvPr>
        </p:nvSpPr>
        <p:spPr>
          <a:xfrm>
            <a:off x="717425" y="667706"/>
            <a:ext cx="7713900" cy="72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is CMSS?</a:t>
            </a:r>
            <a:endParaRPr/>
          </a:p>
        </p:txBody>
      </p:sp>
      <p:sp>
        <p:nvSpPr>
          <p:cNvPr id="435" name="Google Shape;435;p26"/>
          <p:cNvSpPr txBox="1"/>
          <p:nvPr/>
        </p:nvSpPr>
        <p:spPr>
          <a:xfrm>
            <a:off x="1161750" y="1717800"/>
            <a:ext cx="7001700" cy="1493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1500">
                <a:solidFill>
                  <a:schemeClr val="accent5"/>
                </a:solidFill>
                <a:latin typeface="Times New Roman"/>
                <a:ea typeface="Times New Roman"/>
                <a:cs typeface="Times New Roman"/>
                <a:sym typeface="Times New Roman"/>
              </a:rPr>
              <a:t>The roots of Chicago Methodist Senior Services can be traced back to 1898, when Mrs. E.E. Hartwell rented a six-room flat in Chicago to provide housing for elderly women in need.</a:t>
            </a:r>
            <a:endParaRPr sz="1500">
              <a:solidFill>
                <a:schemeClr val="accent5"/>
              </a:solidFill>
              <a:latin typeface="Times New Roman"/>
              <a:ea typeface="Times New Roman"/>
              <a:cs typeface="Times New Roman"/>
              <a:sym typeface="Times New Roman"/>
            </a:endParaRPr>
          </a:p>
          <a:p>
            <a:pPr indent="0" lvl="0" marL="0" rtl="0" algn="ctr">
              <a:lnSpc>
                <a:spcPct val="90000"/>
              </a:lnSpc>
              <a:spcBef>
                <a:spcPts val="1200"/>
              </a:spcBef>
              <a:spcAft>
                <a:spcPts val="200"/>
              </a:spcAft>
              <a:buNone/>
            </a:pPr>
            <a:r>
              <a:rPr lang="en" sz="1500">
                <a:solidFill>
                  <a:srgbClr val="1CADE4"/>
                </a:solidFill>
                <a:latin typeface="Calibri"/>
                <a:ea typeface="Calibri"/>
                <a:cs typeface="Calibri"/>
                <a:sym typeface="Calibri"/>
              </a:rPr>
              <a:t> </a:t>
            </a:r>
            <a:r>
              <a:rPr lang="en" sz="1500">
                <a:solidFill>
                  <a:schemeClr val="accent5"/>
                </a:solidFill>
                <a:latin typeface="Times New Roman"/>
                <a:ea typeface="Times New Roman"/>
                <a:cs typeface="Times New Roman"/>
                <a:sym typeface="Times New Roman"/>
              </a:rPr>
              <a:t>Over the years, they have expanded their community and residential services to better serve the changing needs of the people we serve.</a:t>
            </a:r>
            <a:endParaRPr sz="1100">
              <a:solidFill>
                <a:schemeClr val="accent5"/>
              </a:solidFill>
            </a:endParaRPr>
          </a:p>
        </p:txBody>
      </p:sp>
      <p:pic>
        <p:nvPicPr>
          <p:cNvPr id="436" name="Google Shape;436;p26"/>
          <p:cNvPicPr preferRelativeResize="0"/>
          <p:nvPr/>
        </p:nvPicPr>
        <p:blipFill>
          <a:blip r:embed="rId3">
            <a:alphaModFix/>
          </a:blip>
          <a:stretch>
            <a:fillRect/>
          </a:stretch>
        </p:blipFill>
        <p:spPr>
          <a:xfrm>
            <a:off x="868125" y="3210900"/>
            <a:ext cx="2726325" cy="1538426"/>
          </a:xfrm>
          <a:prstGeom prst="rect">
            <a:avLst/>
          </a:prstGeom>
          <a:noFill/>
          <a:ln>
            <a:noFill/>
          </a:ln>
        </p:spPr>
      </p:pic>
      <p:pic>
        <p:nvPicPr>
          <p:cNvPr id="437" name="Google Shape;437;p26"/>
          <p:cNvPicPr preferRelativeResize="0"/>
          <p:nvPr/>
        </p:nvPicPr>
        <p:blipFill>
          <a:blip r:embed="rId4">
            <a:alphaModFix/>
          </a:blip>
          <a:stretch>
            <a:fillRect/>
          </a:stretch>
        </p:blipFill>
        <p:spPr>
          <a:xfrm>
            <a:off x="6686150" y="3241550"/>
            <a:ext cx="1477125" cy="147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pSp>
        <p:nvGrpSpPr>
          <p:cNvPr id="442" name="Google Shape;442;p27"/>
          <p:cNvGrpSpPr/>
          <p:nvPr/>
        </p:nvGrpSpPr>
        <p:grpSpPr>
          <a:xfrm>
            <a:off x="819199" y="1126501"/>
            <a:ext cx="7477433" cy="3263850"/>
            <a:chOff x="819199" y="1730651"/>
            <a:chExt cx="7477433" cy="3263850"/>
          </a:xfrm>
        </p:grpSpPr>
        <p:grpSp>
          <p:nvGrpSpPr>
            <p:cNvPr id="443" name="Google Shape;443;p27"/>
            <p:cNvGrpSpPr/>
            <p:nvPr/>
          </p:nvGrpSpPr>
          <p:grpSpPr>
            <a:xfrm>
              <a:off x="819199" y="1730651"/>
              <a:ext cx="7477433" cy="3263850"/>
              <a:chOff x="819199" y="1730651"/>
              <a:chExt cx="7477433" cy="3263850"/>
            </a:xfrm>
          </p:grpSpPr>
          <p:grpSp>
            <p:nvGrpSpPr>
              <p:cNvPr id="444" name="Google Shape;444;p27"/>
              <p:cNvGrpSpPr/>
              <p:nvPr/>
            </p:nvGrpSpPr>
            <p:grpSpPr>
              <a:xfrm>
                <a:off x="989002" y="1923701"/>
                <a:ext cx="358839" cy="75690"/>
                <a:chOff x="1190625" y="2303775"/>
                <a:chExt cx="5223275" cy="1101750"/>
              </a:xfrm>
            </p:grpSpPr>
            <p:sp>
              <p:nvSpPr>
                <p:cNvPr id="445" name="Google Shape;445;p27"/>
                <p:cNvSpPr/>
                <p:nvPr/>
              </p:nvSpPr>
              <p:spPr>
                <a:xfrm>
                  <a:off x="5326000" y="2318450"/>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a:off x="3256275" y="2303775"/>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a:off x="1190625" y="2303775"/>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27"/>
              <p:cNvGrpSpPr/>
              <p:nvPr/>
            </p:nvGrpSpPr>
            <p:grpSpPr>
              <a:xfrm>
                <a:off x="819199" y="1730651"/>
                <a:ext cx="7477433" cy="3263850"/>
                <a:chOff x="819199" y="1730651"/>
                <a:chExt cx="7477433" cy="3263850"/>
              </a:xfrm>
            </p:grpSpPr>
            <p:sp>
              <p:nvSpPr>
                <p:cNvPr id="449" name="Google Shape;449;p27"/>
                <p:cNvSpPr txBox="1"/>
                <p:nvPr/>
              </p:nvSpPr>
              <p:spPr>
                <a:xfrm>
                  <a:off x="1236536" y="2520975"/>
                  <a:ext cx="6642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000000"/>
                      </a:solidFill>
                    </a:rPr>
                    <a:t>Aquí puedes dar una breve descripción del tema del que quieres hablar. Por ejemplo, si quieres hablar de Mercurio, puedes decir que es el planeta más pequeño de todo el Sistema Solar y el más cercano al Sol.</a:t>
                  </a:r>
                  <a:endParaRPr sz="1700"/>
                </a:p>
              </p:txBody>
            </p:sp>
            <p:grpSp>
              <p:nvGrpSpPr>
                <p:cNvPr id="450" name="Google Shape;450;p27"/>
                <p:cNvGrpSpPr/>
                <p:nvPr/>
              </p:nvGrpSpPr>
              <p:grpSpPr>
                <a:xfrm>
                  <a:off x="819199" y="1730651"/>
                  <a:ext cx="7477433" cy="3263850"/>
                  <a:chOff x="823225" y="559926"/>
                  <a:chExt cx="3710701" cy="1767300"/>
                </a:xfrm>
              </p:grpSpPr>
              <p:sp>
                <p:nvSpPr>
                  <p:cNvPr id="451" name="Google Shape;451;p27"/>
                  <p:cNvSpPr/>
                  <p:nvPr/>
                </p:nvSpPr>
                <p:spPr>
                  <a:xfrm>
                    <a:off x="823226" y="559926"/>
                    <a:ext cx="3710700" cy="17673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a:off x="823225" y="559928"/>
                    <a:ext cx="3710700" cy="236700"/>
                  </a:xfrm>
                  <a:prstGeom prst="round1Rect">
                    <a:avLst>
                      <a:gd fmla="val 32981"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53" name="Google Shape;453;p27"/>
            <p:cNvGrpSpPr/>
            <p:nvPr/>
          </p:nvGrpSpPr>
          <p:grpSpPr>
            <a:xfrm>
              <a:off x="992245" y="1904208"/>
              <a:ext cx="389656" cy="82191"/>
              <a:chOff x="1190625" y="2303775"/>
              <a:chExt cx="5223275" cy="1101750"/>
            </a:xfrm>
          </p:grpSpPr>
          <p:sp>
            <p:nvSpPr>
              <p:cNvPr id="454" name="Google Shape;454;p27"/>
              <p:cNvSpPr/>
              <p:nvPr/>
            </p:nvSpPr>
            <p:spPr>
              <a:xfrm>
                <a:off x="5326000" y="2318450"/>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a:off x="3256275" y="2303775"/>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1190625" y="2303775"/>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57" name="Google Shape;457;p27"/>
          <p:cNvSpPr/>
          <p:nvPr/>
        </p:nvSpPr>
        <p:spPr>
          <a:xfrm>
            <a:off x="8031900" y="3923875"/>
            <a:ext cx="500100" cy="601075"/>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7754584" y="4149000"/>
            <a:ext cx="382376" cy="459582"/>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868125" y="535000"/>
            <a:ext cx="7295144" cy="997713"/>
          </a:xfrm>
          <a:custGeom>
            <a:rect b="b" l="l" r="r" t="t"/>
            <a:pathLst>
              <a:path extrusionOk="0" h="46693" w="284633">
                <a:moveTo>
                  <a:pt x="40351" y="0"/>
                </a:moveTo>
                <a:cubicBezTo>
                  <a:pt x="31010" y="0"/>
                  <a:pt x="21786" y="854"/>
                  <a:pt x="12951" y="4051"/>
                </a:cubicBezTo>
                <a:cubicBezTo>
                  <a:pt x="12372" y="4261"/>
                  <a:pt x="11807" y="4508"/>
                  <a:pt x="11267" y="4803"/>
                </a:cubicBezTo>
                <a:cubicBezTo>
                  <a:pt x="0" y="10928"/>
                  <a:pt x="3560" y="26372"/>
                  <a:pt x="14597" y="30638"/>
                </a:cubicBezTo>
                <a:cubicBezTo>
                  <a:pt x="21320" y="32948"/>
                  <a:pt x="28307" y="34675"/>
                  <a:pt x="35191" y="36479"/>
                </a:cubicBezTo>
                <a:cubicBezTo>
                  <a:pt x="73505" y="45180"/>
                  <a:pt x="112687" y="46693"/>
                  <a:pt x="151885" y="46693"/>
                </a:cubicBezTo>
                <a:cubicBezTo>
                  <a:pt x="171328" y="46693"/>
                  <a:pt x="190775" y="46320"/>
                  <a:pt x="210122" y="46269"/>
                </a:cubicBezTo>
                <a:cubicBezTo>
                  <a:pt x="210590" y="46269"/>
                  <a:pt x="211060" y="46241"/>
                  <a:pt x="211525" y="46186"/>
                </a:cubicBezTo>
                <a:cubicBezTo>
                  <a:pt x="214409" y="45850"/>
                  <a:pt x="217493" y="45731"/>
                  <a:pt x="220706" y="45731"/>
                </a:cubicBezTo>
                <a:cubicBezTo>
                  <a:pt x="228563" y="45731"/>
                  <a:pt x="237196" y="46444"/>
                  <a:pt x="245587" y="46444"/>
                </a:cubicBezTo>
                <a:cubicBezTo>
                  <a:pt x="260071" y="46444"/>
                  <a:pt x="273829" y="44320"/>
                  <a:pt x="281614" y="32740"/>
                </a:cubicBezTo>
                <a:cubicBezTo>
                  <a:pt x="282891" y="30841"/>
                  <a:pt x="283648" y="28634"/>
                  <a:pt x="283741" y="26348"/>
                </a:cubicBezTo>
                <a:cubicBezTo>
                  <a:pt x="284632" y="4434"/>
                  <a:pt x="226178" y="593"/>
                  <a:pt x="170653" y="593"/>
                </a:cubicBezTo>
                <a:cubicBezTo>
                  <a:pt x="140688" y="593"/>
                  <a:pt x="111575" y="1712"/>
                  <a:pt x="93105" y="1712"/>
                </a:cubicBezTo>
                <a:cubicBezTo>
                  <a:pt x="86370" y="1712"/>
                  <a:pt x="81050" y="1563"/>
                  <a:pt x="77620" y="1157"/>
                </a:cubicBezTo>
                <a:cubicBezTo>
                  <a:pt x="77142" y="1101"/>
                  <a:pt x="76662" y="1072"/>
                  <a:pt x="76181" y="1072"/>
                </a:cubicBezTo>
                <a:cubicBezTo>
                  <a:pt x="76076" y="1072"/>
                  <a:pt x="75972" y="1073"/>
                  <a:pt x="75867" y="1076"/>
                </a:cubicBezTo>
                <a:cubicBezTo>
                  <a:pt x="74738" y="1104"/>
                  <a:pt x="73605" y="1117"/>
                  <a:pt x="72470" y="1117"/>
                </a:cubicBezTo>
                <a:cubicBezTo>
                  <a:pt x="61880" y="1117"/>
                  <a:pt x="51039" y="0"/>
                  <a:pt x="403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txBox="1"/>
          <p:nvPr>
            <p:ph type="title"/>
          </p:nvPr>
        </p:nvSpPr>
        <p:spPr>
          <a:xfrm>
            <a:off x="715050" y="658778"/>
            <a:ext cx="7713900" cy="72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CMSS Evolution</a:t>
            </a:r>
            <a:endParaRPr/>
          </a:p>
        </p:txBody>
      </p:sp>
      <p:sp>
        <p:nvSpPr>
          <p:cNvPr id="461" name="Google Shape;461;p27"/>
          <p:cNvSpPr txBox="1"/>
          <p:nvPr/>
        </p:nvSpPr>
        <p:spPr>
          <a:xfrm>
            <a:off x="885825" y="1448538"/>
            <a:ext cx="7334100" cy="3237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Wesley Place</a:t>
            </a:r>
            <a:endParaRPr b="1">
              <a:solidFill>
                <a:srgbClr val="302926"/>
              </a:solidFill>
              <a:latin typeface="Calibri"/>
              <a:ea typeface="Calibri"/>
              <a:cs typeface="Calibri"/>
              <a:sym typeface="Calibri"/>
            </a:endParaRPr>
          </a:p>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 Hartwell Place</a:t>
            </a:r>
            <a:endParaRPr b="1">
              <a:solidFill>
                <a:srgbClr val="302926"/>
              </a:solidFill>
              <a:latin typeface="Calibri"/>
              <a:ea typeface="Calibri"/>
              <a:cs typeface="Calibri"/>
              <a:sym typeface="Calibri"/>
            </a:endParaRPr>
          </a:p>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 Covenant Home of Chicago</a:t>
            </a:r>
            <a:endParaRPr b="1">
              <a:solidFill>
                <a:srgbClr val="302926"/>
              </a:solidFill>
              <a:latin typeface="Calibri"/>
              <a:ea typeface="Calibri"/>
              <a:cs typeface="Calibri"/>
              <a:sym typeface="Calibri"/>
            </a:endParaRPr>
          </a:p>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 West Suburban Senior Services</a:t>
            </a:r>
            <a:endParaRPr b="1">
              <a:solidFill>
                <a:srgbClr val="302926"/>
              </a:solidFill>
              <a:latin typeface="Calibri"/>
              <a:ea typeface="Calibri"/>
              <a:cs typeface="Calibri"/>
              <a:sym typeface="Calibri"/>
            </a:endParaRPr>
          </a:p>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 Winwood &amp; Glenwood Apartments</a:t>
            </a:r>
            <a:endParaRPr b="1">
              <a:solidFill>
                <a:srgbClr val="302926"/>
              </a:solidFill>
              <a:latin typeface="Calibri"/>
              <a:ea typeface="Calibri"/>
              <a:cs typeface="Calibri"/>
              <a:sym typeface="Calibri"/>
            </a:endParaRPr>
          </a:p>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 United Methodist Homes &amp; Services</a:t>
            </a:r>
            <a:endParaRPr b="1">
              <a:solidFill>
                <a:srgbClr val="302926"/>
              </a:solidFill>
              <a:latin typeface="Calibri"/>
              <a:ea typeface="Calibri"/>
              <a:cs typeface="Calibri"/>
              <a:sym typeface="Calibri"/>
            </a:endParaRPr>
          </a:p>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 United Methodist Healthcare Recruitment</a:t>
            </a:r>
            <a:endParaRPr b="1">
              <a:solidFill>
                <a:srgbClr val="302926"/>
              </a:solidFill>
              <a:latin typeface="Calibri"/>
              <a:ea typeface="Calibri"/>
              <a:cs typeface="Calibri"/>
              <a:sym typeface="Calibri"/>
            </a:endParaRPr>
          </a:p>
          <a:p>
            <a:pPr indent="0" lvl="0" marL="0" rtl="0" algn="ctr">
              <a:lnSpc>
                <a:spcPct val="90000"/>
              </a:lnSpc>
              <a:spcBef>
                <a:spcPts val="1200"/>
              </a:spcBef>
              <a:spcAft>
                <a:spcPts val="0"/>
              </a:spcAft>
              <a:buNone/>
            </a:pPr>
            <a:r>
              <a:rPr b="1" lang="en">
                <a:solidFill>
                  <a:srgbClr val="302926"/>
                </a:solidFill>
                <a:latin typeface="Calibri"/>
                <a:ea typeface="Calibri"/>
                <a:cs typeface="Calibri"/>
                <a:sym typeface="Calibri"/>
              </a:rPr>
              <a:t> SASI Home Care</a:t>
            </a:r>
            <a:endParaRPr sz="2200">
              <a:solidFill>
                <a:srgbClr val="302926"/>
              </a:solidFill>
              <a:latin typeface="Montserrat Black"/>
              <a:ea typeface="Montserrat Black"/>
              <a:cs typeface="Montserrat Black"/>
              <a:sym typeface="Montserrat Black"/>
            </a:endParaRPr>
          </a:p>
          <a:p>
            <a:pPr indent="0" lvl="0" marL="0" rtl="0" algn="ctr">
              <a:spcBef>
                <a:spcPts val="200"/>
              </a:spcBef>
              <a:spcAft>
                <a:spcPts val="0"/>
              </a:spcAft>
              <a:buNone/>
            </a:pPr>
            <a:r>
              <a:t/>
            </a:r>
            <a:endParaRPr sz="1800">
              <a:solidFill>
                <a:srgbClr val="302926"/>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28"/>
          <p:cNvGrpSpPr/>
          <p:nvPr/>
        </p:nvGrpSpPr>
        <p:grpSpPr>
          <a:xfrm>
            <a:off x="1335707" y="2678291"/>
            <a:ext cx="3053161" cy="2236784"/>
            <a:chOff x="859475" y="2641288"/>
            <a:chExt cx="1509001" cy="1254928"/>
          </a:xfrm>
        </p:grpSpPr>
        <p:sp>
          <p:nvSpPr>
            <p:cNvPr id="467" name="Google Shape;467;p28"/>
            <p:cNvSpPr/>
            <p:nvPr/>
          </p:nvSpPr>
          <p:spPr>
            <a:xfrm>
              <a:off x="859476" y="2641316"/>
              <a:ext cx="1509000" cy="12549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8"/>
            <p:cNvSpPr/>
            <p:nvPr/>
          </p:nvSpPr>
          <p:spPr>
            <a:xfrm>
              <a:off x="859475" y="2641288"/>
              <a:ext cx="1509000" cy="310200"/>
            </a:xfrm>
            <a:prstGeom prst="round1Rect">
              <a:avLst>
                <a:gd fmla="val 32981"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28"/>
          <p:cNvSpPr txBox="1"/>
          <p:nvPr>
            <p:ph idx="1" type="subTitle"/>
          </p:nvPr>
        </p:nvSpPr>
        <p:spPr>
          <a:xfrm>
            <a:off x="1268013" y="2669250"/>
            <a:ext cx="2907600" cy="4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New Hire Orientation</a:t>
            </a:r>
            <a:endParaRPr/>
          </a:p>
        </p:txBody>
      </p:sp>
      <p:grpSp>
        <p:nvGrpSpPr>
          <p:cNvPr id="470" name="Google Shape;470;p28"/>
          <p:cNvGrpSpPr/>
          <p:nvPr/>
        </p:nvGrpSpPr>
        <p:grpSpPr>
          <a:xfrm>
            <a:off x="5013343" y="2678364"/>
            <a:ext cx="3053161" cy="2236658"/>
            <a:chOff x="859475" y="2641288"/>
            <a:chExt cx="1509001" cy="1254928"/>
          </a:xfrm>
        </p:grpSpPr>
        <p:sp>
          <p:nvSpPr>
            <p:cNvPr id="471" name="Google Shape;471;p28"/>
            <p:cNvSpPr/>
            <p:nvPr/>
          </p:nvSpPr>
          <p:spPr>
            <a:xfrm>
              <a:off x="859476" y="2641316"/>
              <a:ext cx="1509000" cy="12549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p:nvPr/>
          </p:nvSpPr>
          <p:spPr>
            <a:xfrm>
              <a:off x="859475" y="2641288"/>
              <a:ext cx="1509000" cy="310200"/>
            </a:xfrm>
            <a:prstGeom prst="round1Rect">
              <a:avLst>
                <a:gd fmla="val 32981"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 name="Google Shape;473;p28"/>
          <p:cNvSpPr txBox="1"/>
          <p:nvPr>
            <p:ph idx="2" type="subTitle"/>
          </p:nvPr>
        </p:nvSpPr>
        <p:spPr>
          <a:xfrm>
            <a:off x="4945638" y="2696250"/>
            <a:ext cx="2907600" cy="4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CMSS Staff Interviews</a:t>
            </a:r>
            <a:endParaRPr/>
          </a:p>
        </p:txBody>
      </p:sp>
      <p:sp>
        <p:nvSpPr>
          <p:cNvPr id="474" name="Google Shape;474;p28"/>
          <p:cNvSpPr txBox="1"/>
          <p:nvPr>
            <p:ph idx="3" type="subTitle"/>
          </p:nvPr>
        </p:nvSpPr>
        <p:spPr>
          <a:xfrm>
            <a:off x="1335650" y="3180400"/>
            <a:ext cx="2772300" cy="997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accent5"/>
              </a:buClr>
              <a:buSzPts val="1000"/>
              <a:buChar char="●"/>
            </a:pPr>
            <a:r>
              <a:rPr lang="en" sz="1000">
                <a:solidFill>
                  <a:schemeClr val="accent5"/>
                </a:solidFill>
              </a:rPr>
              <a:t>Help creating and editing new hire orientation for new employees who are joining the CMSS team. </a:t>
            </a:r>
            <a:endParaRPr sz="1000">
              <a:solidFill>
                <a:schemeClr val="accent5"/>
              </a:solidFill>
            </a:endParaRPr>
          </a:p>
          <a:p>
            <a:pPr indent="0" lvl="0" marL="0" rtl="0" algn="l">
              <a:spcBef>
                <a:spcPts val="0"/>
              </a:spcBef>
              <a:spcAft>
                <a:spcPts val="0"/>
              </a:spcAft>
              <a:buNone/>
            </a:pPr>
            <a:r>
              <a:t/>
            </a:r>
            <a:endParaRPr sz="1000">
              <a:solidFill>
                <a:schemeClr val="accent5"/>
              </a:solidFill>
            </a:endParaRPr>
          </a:p>
          <a:p>
            <a:pPr indent="-292100" lvl="0" marL="457200" rtl="0" algn="l">
              <a:spcBef>
                <a:spcPts val="0"/>
              </a:spcBef>
              <a:spcAft>
                <a:spcPts val="0"/>
              </a:spcAft>
              <a:buClr>
                <a:schemeClr val="accent5"/>
              </a:buClr>
              <a:buSzPts val="1000"/>
              <a:buChar char="●"/>
            </a:pPr>
            <a:r>
              <a:rPr lang="en" sz="1000">
                <a:solidFill>
                  <a:schemeClr val="accent5"/>
                </a:solidFill>
              </a:rPr>
              <a:t>This project was very important to me because it was very eye-opening seeing it from the HR perspective rather than an employee perspective.</a:t>
            </a:r>
            <a:endParaRPr sz="1100"/>
          </a:p>
        </p:txBody>
      </p:sp>
      <p:sp>
        <p:nvSpPr>
          <p:cNvPr id="475" name="Google Shape;475;p28"/>
          <p:cNvSpPr txBox="1"/>
          <p:nvPr>
            <p:ph idx="4" type="subTitle"/>
          </p:nvPr>
        </p:nvSpPr>
        <p:spPr>
          <a:xfrm>
            <a:off x="4885325" y="3180400"/>
            <a:ext cx="3181200" cy="1734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accent5"/>
              </a:buClr>
              <a:buSzPts val="1000"/>
              <a:buChar char="●"/>
            </a:pPr>
            <a:r>
              <a:rPr lang="en" sz="1000">
                <a:solidFill>
                  <a:schemeClr val="accent5"/>
                </a:solidFill>
              </a:rPr>
              <a:t>I was assigned to conduct interviews with Current CMSS staff. </a:t>
            </a:r>
            <a:endParaRPr sz="1000">
              <a:solidFill>
                <a:schemeClr val="accent5"/>
              </a:solidFill>
            </a:endParaRPr>
          </a:p>
          <a:p>
            <a:pPr indent="0" lvl="0" marL="457200" rtl="0" algn="l">
              <a:spcBef>
                <a:spcPts val="0"/>
              </a:spcBef>
              <a:spcAft>
                <a:spcPts val="0"/>
              </a:spcAft>
              <a:buNone/>
            </a:pPr>
            <a:r>
              <a:t/>
            </a:r>
            <a:endParaRPr sz="1000">
              <a:solidFill>
                <a:schemeClr val="accent5"/>
              </a:solidFill>
            </a:endParaRPr>
          </a:p>
          <a:p>
            <a:pPr indent="-292100" lvl="0" marL="457200" rtl="0" algn="l">
              <a:spcBef>
                <a:spcPts val="0"/>
              </a:spcBef>
              <a:spcAft>
                <a:spcPts val="0"/>
              </a:spcAft>
              <a:buClr>
                <a:schemeClr val="accent5"/>
              </a:buClr>
              <a:buSzPts val="1000"/>
              <a:buChar char="●"/>
            </a:pPr>
            <a:r>
              <a:rPr lang="en" sz="1000">
                <a:solidFill>
                  <a:schemeClr val="accent5"/>
                </a:solidFill>
              </a:rPr>
              <a:t>This experience also helped me look at how the HR department prepares when they are interviewing individuals for a specific position. </a:t>
            </a:r>
            <a:endParaRPr sz="1300"/>
          </a:p>
        </p:txBody>
      </p:sp>
      <p:sp>
        <p:nvSpPr>
          <p:cNvPr id="476" name="Google Shape;476;p28"/>
          <p:cNvSpPr/>
          <p:nvPr/>
        </p:nvSpPr>
        <p:spPr>
          <a:xfrm>
            <a:off x="868125" y="535000"/>
            <a:ext cx="7295144" cy="997713"/>
          </a:xfrm>
          <a:custGeom>
            <a:rect b="b" l="l" r="r" t="t"/>
            <a:pathLst>
              <a:path extrusionOk="0" h="46693" w="284633">
                <a:moveTo>
                  <a:pt x="40351" y="0"/>
                </a:moveTo>
                <a:cubicBezTo>
                  <a:pt x="31010" y="0"/>
                  <a:pt x="21786" y="854"/>
                  <a:pt x="12951" y="4051"/>
                </a:cubicBezTo>
                <a:cubicBezTo>
                  <a:pt x="12372" y="4261"/>
                  <a:pt x="11807" y="4508"/>
                  <a:pt x="11267" y="4803"/>
                </a:cubicBezTo>
                <a:cubicBezTo>
                  <a:pt x="0" y="10928"/>
                  <a:pt x="3560" y="26372"/>
                  <a:pt x="14597" y="30638"/>
                </a:cubicBezTo>
                <a:cubicBezTo>
                  <a:pt x="21320" y="32948"/>
                  <a:pt x="28307" y="34675"/>
                  <a:pt x="35191" y="36479"/>
                </a:cubicBezTo>
                <a:cubicBezTo>
                  <a:pt x="73505" y="45180"/>
                  <a:pt x="112687" y="46693"/>
                  <a:pt x="151885" y="46693"/>
                </a:cubicBezTo>
                <a:cubicBezTo>
                  <a:pt x="171328" y="46693"/>
                  <a:pt x="190775" y="46320"/>
                  <a:pt x="210122" y="46269"/>
                </a:cubicBezTo>
                <a:cubicBezTo>
                  <a:pt x="210590" y="46269"/>
                  <a:pt x="211060" y="46241"/>
                  <a:pt x="211525" y="46186"/>
                </a:cubicBezTo>
                <a:cubicBezTo>
                  <a:pt x="214409" y="45850"/>
                  <a:pt x="217493" y="45731"/>
                  <a:pt x="220706" y="45731"/>
                </a:cubicBezTo>
                <a:cubicBezTo>
                  <a:pt x="228563" y="45731"/>
                  <a:pt x="237196" y="46444"/>
                  <a:pt x="245587" y="46444"/>
                </a:cubicBezTo>
                <a:cubicBezTo>
                  <a:pt x="260071" y="46444"/>
                  <a:pt x="273829" y="44320"/>
                  <a:pt x="281614" y="32740"/>
                </a:cubicBezTo>
                <a:cubicBezTo>
                  <a:pt x="282891" y="30841"/>
                  <a:pt x="283648" y="28634"/>
                  <a:pt x="283741" y="26348"/>
                </a:cubicBezTo>
                <a:cubicBezTo>
                  <a:pt x="284632" y="4434"/>
                  <a:pt x="226178" y="593"/>
                  <a:pt x="170653" y="593"/>
                </a:cubicBezTo>
                <a:cubicBezTo>
                  <a:pt x="140688" y="593"/>
                  <a:pt x="111575" y="1712"/>
                  <a:pt x="93105" y="1712"/>
                </a:cubicBezTo>
                <a:cubicBezTo>
                  <a:pt x="86370" y="1712"/>
                  <a:pt x="81050" y="1563"/>
                  <a:pt x="77620" y="1157"/>
                </a:cubicBezTo>
                <a:cubicBezTo>
                  <a:pt x="77142" y="1101"/>
                  <a:pt x="76662" y="1072"/>
                  <a:pt x="76181" y="1072"/>
                </a:cubicBezTo>
                <a:cubicBezTo>
                  <a:pt x="76076" y="1072"/>
                  <a:pt x="75972" y="1073"/>
                  <a:pt x="75867" y="1076"/>
                </a:cubicBezTo>
                <a:cubicBezTo>
                  <a:pt x="74738" y="1104"/>
                  <a:pt x="73605" y="1117"/>
                  <a:pt x="72470" y="1117"/>
                </a:cubicBezTo>
                <a:cubicBezTo>
                  <a:pt x="61880" y="1117"/>
                  <a:pt x="51039" y="0"/>
                  <a:pt x="403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8"/>
          <p:cNvSpPr txBox="1"/>
          <p:nvPr>
            <p:ph type="title"/>
          </p:nvPr>
        </p:nvSpPr>
        <p:spPr>
          <a:xfrm>
            <a:off x="715100" y="672200"/>
            <a:ext cx="7713900" cy="72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Projects</a:t>
            </a:r>
            <a:endParaRPr/>
          </a:p>
        </p:txBody>
      </p:sp>
      <p:sp>
        <p:nvSpPr>
          <p:cNvPr id="478" name="Google Shape;478;p28"/>
          <p:cNvSpPr/>
          <p:nvPr/>
        </p:nvSpPr>
        <p:spPr>
          <a:xfrm>
            <a:off x="2244988" y="1704100"/>
            <a:ext cx="999138" cy="820786"/>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8"/>
          <p:cNvSpPr/>
          <p:nvPr/>
        </p:nvSpPr>
        <p:spPr>
          <a:xfrm>
            <a:off x="7528747" y="2473810"/>
            <a:ext cx="408282" cy="490718"/>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a:off x="1126522" y="4298385"/>
            <a:ext cx="408282" cy="490718"/>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p:nvPr/>
        </p:nvSpPr>
        <p:spPr>
          <a:xfrm>
            <a:off x="5934638" y="1695175"/>
            <a:ext cx="999138" cy="820786"/>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8"/>
          <p:cNvSpPr txBox="1"/>
          <p:nvPr/>
        </p:nvSpPr>
        <p:spPr>
          <a:xfrm>
            <a:off x="2412875" y="1966050"/>
            <a:ext cx="635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Poppins"/>
                <a:ea typeface="Poppins"/>
                <a:cs typeface="Poppins"/>
                <a:sym typeface="Poppins"/>
              </a:rPr>
              <a:t>01 </a:t>
            </a:r>
            <a:endParaRPr sz="2000">
              <a:latin typeface="Poppins"/>
              <a:ea typeface="Poppins"/>
              <a:cs typeface="Poppins"/>
              <a:sym typeface="Poppins"/>
            </a:endParaRPr>
          </a:p>
        </p:txBody>
      </p:sp>
      <p:sp>
        <p:nvSpPr>
          <p:cNvPr id="483" name="Google Shape;483;p28"/>
          <p:cNvSpPr txBox="1"/>
          <p:nvPr/>
        </p:nvSpPr>
        <p:spPr>
          <a:xfrm>
            <a:off x="6166250" y="1966050"/>
            <a:ext cx="58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02</a:t>
            </a:r>
            <a:endParaRPr sz="1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grpSp>
        <p:nvGrpSpPr>
          <p:cNvPr id="488" name="Google Shape;488;p29"/>
          <p:cNvGrpSpPr/>
          <p:nvPr/>
        </p:nvGrpSpPr>
        <p:grpSpPr>
          <a:xfrm>
            <a:off x="650100" y="1132450"/>
            <a:ext cx="7852240" cy="3416211"/>
            <a:chOff x="650100" y="1730650"/>
            <a:chExt cx="7852240" cy="3416211"/>
          </a:xfrm>
        </p:grpSpPr>
        <p:grpSp>
          <p:nvGrpSpPr>
            <p:cNvPr id="489" name="Google Shape;489;p29"/>
            <p:cNvGrpSpPr/>
            <p:nvPr/>
          </p:nvGrpSpPr>
          <p:grpSpPr>
            <a:xfrm>
              <a:off x="650100" y="1730650"/>
              <a:ext cx="7852240" cy="3416211"/>
              <a:chOff x="650100" y="1730650"/>
              <a:chExt cx="7852240" cy="3416211"/>
            </a:xfrm>
          </p:grpSpPr>
          <p:grpSp>
            <p:nvGrpSpPr>
              <p:cNvPr id="490" name="Google Shape;490;p29"/>
              <p:cNvGrpSpPr/>
              <p:nvPr/>
            </p:nvGrpSpPr>
            <p:grpSpPr>
              <a:xfrm>
                <a:off x="989002" y="1923701"/>
                <a:ext cx="358839" cy="75690"/>
                <a:chOff x="1190625" y="2303775"/>
                <a:chExt cx="5223275" cy="1101750"/>
              </a:xfrm>
            </p:grpSpPr>
            <p:sp>
              <p:nvSpPr>
                <p:cNvPr id="491" name="Google Shape;491;p29"/>
                <p:cNvSpPr/>
                <p:nvPr/>
              </p:nvSpPr>
              <p:spPr>
                <a:xfrm>
                  <a:off x="5326000" y="2318450"/>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9"/>
                <p:cNvSpPr/>
                <p:nvPr/>
              </p:nvSpPr>
              <p:spPr>
                <a:xfrm>
                  <a:off x="3256275" y="2303775"/>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9"/>
                <p:cNvSpPr/>
                <p:nvPr/>
              </p:nvSpPr>
              <p:spPr>
                <a:xfrm>
                  <a:off x="1190625" y="2303775"/>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 name="Google Shape;494;p29"/>
              <p:cNvGrpSpPr/>
              <p:nvPr/>
            </p:nvGrpSpPr>
            <p:grpSpPr>
              <a:xfrm>
                <a:off x="650100" y="1730650"/>
                <a:ext cx="7852240" cy="3416211"/>
                <a:chOff x="650100" y="1730650"/>
                <a:chExt cx="7852240" cy="3416211"/>
              </a:xfrm>
            </p:grpSpPr>
            <p:sp>
              <p:nvSpPr>
                <p:cNvPr id="495" name="Google Shape;495;p29"/>
                <p:cNvSpPr txBox="1"/>
                <p:nvPr/>
              </p:nvSpPr>
              <p:spPr>
                <a:xfrm>
                  <a:off x="1236536" y="2520975"/>
                  <a:ext cx="6642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000000"/>
                      </a:solidFill>
                    </a:rPr>
                    <a:t>Aquí puedes dar una breve descripción del tema del que quieres hablar. Por ejemplo, si quieres hablar de Mercurio, puedes decir que es el planeta más pequeño de todo el Sistema Solar y el más cercano al Sol.</a:t>
                  </a:r>
                  <a:endParaRPr sz="1700"/>
                </a:p>
              </p:txBody>
            </p:sp>
            <p:grpSp>
              <p:nvGrpSpPr>
                <p:cNvPr id="496" name="Google Shape;496;p29"/>
                <p:cNvGrpSpPr/>
                <p:nvPr/>
              </p:nvGrpSpPr>
              <p:grpSpPr>
                <a:xfrm>
                  <a:off x="650100" y="1730650"/>
                  <a:ext cx="7852240" cy="3416211"/>
                  <a:chOff x="739310" y="559926"/>
                  <a:chExt cx="3896700" cy="1849800"/>
                </a:xfrm>
              </p:grpSpPr>
              <p:sp>
                <p:nvSpPr>
                  <p:cNvPr id="497" name="Google Shape;497;p29"/>
                  <p:cNvSpPr/>
                  <p:nvPr/>
                </p:nvSpPr>
                <p:spPr>
                  <a:xfrm>
                    <a:off x="739310" y="559926"/>
                    <a:ext cx="3896700" cy="18498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9"/>
                  <p:cNvSpPr/>
                  <p:nvPr/>
                </p:nvSpPr>
                <p:spPr>
                  <a:xfrm>
                    <a:off x="739310" y="559926"/>
                    <a:ext cx="3896700" cy="236700"/>
                  </a:xfrm>
                  <a:prstGeom prst="round1Rect">
                    <a:avLst>
                      <a:gd fmla="val 32981"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99" name="Google Shape;499;p29"/>
            <p:cNvGrpSpPr/>
            <p:nvPr/>
          </p:nvGrpSpPr>
          <p:grpSpPr>
            <a:xfrm>
              <a:off x="770370" y="1920958"/>
              <a:ext cx="389656" cy="82191"/>
              <a:chOff x="-1783571" y="2528306"/>
              <a:chExt cx="5223275" cy="1101750"/>
            </a:xfrm>
          </p:grpSpPr>
          <p:sp>
            <p:nvSpPr>
              <p:cNvPr id="500" name="Google Shape;500;p29"/>
              <p:cNvSpPr/>
              <p:nvPr/>
            </p:nvSpPr>
            <p:spPr>
              <a:xfrm>
                <a:off x="2351804" y="2542981"/>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9"/>
              <p:cNvSpPr/>
              <p:nvPr/>
            </p:nvSpPr>
            <p:spPr>
              <a:xfrm>
                <a:off x="282079" y="2528306"/>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9"/>
              <p:cNvSpPr/>
              <p:nvPr/>
            </p:nvSpPr>
            <p:spPr>
              <a:xfrm>
                <a:off x="-1783571" y="2528306"/>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3" name="Google Shape;503;p29"/>
          <p:cNvSpPr txBox="1"/>
          <p:nvPr>
            <p:ph idx="1" type="subTitle"/>
          </p:nvPr>
        </p:nvSpPr>
        <p:spPr>
          <a:xfrm>
            <a:off x="720025" y="2325450"/>
            <a:ext cx="2336400" cy="4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benefits of Networking</a:t>
            </a:r>
            <a:endParaRPr/>
          </a:p>
        </p:txBody>
      </p:sp>
      <p:sp>
        <p:nvSpPr>
          <p:cNvPr id="504" name="Google Shape;504;p29"/>
          <p:cNvSpPr txBox="1"/>
          <p:nvPr>
            <p:ph idx="5" type="subTitle"/>
          </p:nvPr>
        </p:nvSpPr>
        <p:spPr>
          <a:xfrm>
            <a:off x="3379675" y="3301613"/>
            <a:ext cx="2336400" cy="4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Understanding Workplace Culture</a:t>
            </a:r>
            <a:endParaRPr/>
          </a:p>
        </p:txBody>
      </p:sp>
      <p:sp>
        <p:nvSpPr>
          <p:cNvPr id="505" name="Google Shape;505;p29"/>
          <p:cNvSpPr txBox="1"/>
          <p:nvPr>
            <p:ph idx="6" type="subTitle"/>
          </p:nvPr>
        </p:nvSpPr>
        <p:spPr>
          <a:xfrm>
            <a:off x="6094350" y="2594250"/>
            <a:ext cx="2336400" cy="4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Importance of communication and time management</a:t>
            </a:r>
            <a:endParaRPr/>
          </a:p>
        </p:txBody>
      </p:sp>
      <p:sp>
        <p:nvSpPr>
          <p:cNvPr id="506" name="Google Shape;506;p29"/>
          <p:cNvSpPr/>
          <p:nvPr/>
        </p:nvSpPr>
        <p:spPr>
          <a:xfrm>
            <a:off x="1407567" y="3157799"/>
            <a:ext cx="774728" cy="636434"/>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9"/>
          <p:cNvSpPr/>
          <p:nvPr/>
        </p:nvSpPr>
        <p:spPr>
          <a:xfrm>
            <a:off x="6913455" y="3157799"/>
            <a:ext cx="774728" cy="636434"/>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9"/>
          <p:cNvSpPr/>
          <p:nvPr/>
        </p:nvSpPr>
        <p:spPr>
          <a:xfrm>
            <a:off x="4184642" y="1947974"/>
            <a:ext cx="774728" cy="636434"/>
          </a:xfrm>
          <a:custGeom>
            <a:rect b="b" l="l" r="r" t="t"/>
            <a:pathLst>
              <a:path extrusionOk="0" h="39099" w="47595">
                <a:moveTo>
                  <a:pt x="28315" y="1"/>
                </a:moveTo>
                <a:cubicBezTo>
                  <a:pt x="27181" y="1"/>
                  <a:pt x="26035" y="126"/>
                  <a:pt x="24881" y="390"/>
                </a:cubicBezTo>
                <a:cubicBezTo>
                  <a:pt x="22224" y="999"/>
                  <a:pt x="19652" y="2010"/>
                  <a:pt x="17087" y="2961"/>
                </a:cubicBezTo>
                <a:cubicBezTo>
                  <a:pt x="15174" y="3673"/>
                  <a:pt x="13309" y="4459"/>
                  <a:pt x="11277" y="4823"/>
                </a:cubicBezTo>
                <a:cubicBezTo>
                  <a:pt x="8854" y="5256"/>
                  <a:pt x="6550" y="6114"/>
                  <a:pt x="4908" y="8038"/>
                </a:cubicBezTo>
                <a:cubicBezTo>
                  <a:pt x="3800" y="9336"/>
                  <a:pt x="2773" y="10765"/>
                  <a:pt x="2013" y="12286"/>
                </a:cubicBezTo>
                <a:cubicBezTo>
                  <a:pt x="279" y="15755"/>
                  <a:pt x="1" y="19465"/>
                  <a:pt x="755" y="23245"/>
                </a:cubicBezTo>
                <a:cubicBezTo>
                  <a:pt x="1989" y="29435"/>
                  <a:pt x="5391" y="33990"/>
                  <a:pt x="11154" y="36643"/>
                </a:cubicBezTo>
                <a:cubicBezTo>
                  <a:pt x="15055" y="38439"/>
                  <a:pt x="19221" y="39081"/>
                  <a:pt x="24533" y="39098"/>
                </a:cubicBezTo>
                <a:cubicBezTo>
                  <a:pt x="27747" y="39013"/>
                  <a:pt x="31923" y="38434"/>
                  <a:pt x="35925" y="36959"/>
                </a:cubicBezTo>
                <a:cubicBezTo>
                  <a:pt x="40489" y="35275"/>
                  <a:pt x="43961" y="32344"/>
                  <a:pt x="45822" y="27749"/>
                </a:cubicBezTo>
                <a:cubicBezTo>
                  <a:pt x="47140" y="24497"/>
                  <a:pt x="47594" y="21097"/>
                  <a:pt x="47196" y="17615"/>
                </a:cubicBezTo>
                <a:cubicBezTo>
                  <a:pt x="46377" y="10440"/>
                  <a:pt x="42801" y="5143"/>
                  <a:pt x="36269" y="1965"/>
                </a:cubicBezTo>
                <a:cubicBezTo>
                  <a:pt x="33719" y="725"/>
                  <a:pt x="31050" y="1"/>
                  <a:pt x="283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9"/>
          <p:cNvSpPr/>
          <p:nvPr/>
        </p:nvSpPr>
        <p:spPr>
          <a:xfrm>
            <a:off x="868125" y="535000"/>
            <a:ext cx="7295144" cy="997713"/>
          </a:xfrm>
          <a:custGeom>
            <a:rect b="b" l="l" r="r" t="t"/>
            <a:pathLst>
              <a:path extrusionOk="0" h="46693" w="284633">
                <a:moveTo>
                  <a:pt x="40351" y="0"/>
                </a:moveTo>
                <a:cubicBezTo>
                  <a:pt x="31010" y="0"/>
                  <a:pt x="21786" y="854"/>
                  <a:pt x="12951" y="4051"/>
                </a:cubicBezTo>
                <a:cubicBezTo>
                  <a:pt x="12372" y="4261"/>
                  <a:pt x="11807" y="4508"/>
                  <a:pt x="11267" y="4803"/>
                </a:cubicBezTo>
                <a:cubicBezTo>
                  <a:pt x="0" y="10928"/>
                  <a:pt x="3560" y="26372"/>
                  <a:pt x="14597" y="30638"/>
                </a:cubicBezTo>
                <a:cubicBezTo>
                  <a:pt x="21320" y="32948"/>
                  <a:pt x="28307" y="34675"/>
                  <a:pt x="35191" y="36479"/>
                </a:cubicBezTo>
                <a:cubicBezTo>
                  <a:pt x="73505" y="45180"/>
                  <a:pt x="112687" y="46693"/>
                  <a:pt x="151885" y="46693"/>
                </a:cubicBezTo>
                <a:cubicBezTo>
                  <a:pt x="171328" y="46693"/>
                  <a:pt x="190775" y="46320"/>
                  <a:pt x="210122" y="46269"/>
                </a:cubicBezTo>
                <a:cubicBezTo>
                  <a:pt x="210590" y="46269"/>
                  <a:pt x="211060" y="46241"/>
                  <a:pt x="211525" y="46186"/>
                </a:cubicBezTo>
                <a:cubicBezTo>
                  <a:pt x="214409" y="45850"/>
                  <a:pt x="217493" y="45731"/>
                  <a:pt x="220706" y="45731"/>
                </a:cubicBezTo>
                <a:cubicBezTo>
                  <a:pt x="228563" y="45731"/>
                  <a:pt x="237196" y="46444"/>
                  <a:pt x="245587" y="46444"/>
                </a:cubicBezTo>
                <a:cubicBezTo>
                  <a:pt x="260071" y="46444"/>
                  <a:pt x="273829" y="44320"/>
                  <a:pt x="281614" y="32740"/>
                </a:cubicBezTo>
                <a:cubicBezTo>
                  <a:pt x="282891" y="30841"/>
                  <a:pt x="283648" y="28634"/>
                  <a:pt x="283741" y="26348"/>
                </a:cubicBezTo>
                <a:cubicBezTo>
                  <a:pt x="284632" y="4434"/>
                  <a:pt x="226178" y="593"/>
                  <a:pt x="170653" y="593"/>
                </a:cubicBezTo>
                <a:cubicBezTo>
                  <a:pt x="140688" y="593"/>
                  <a:pt x="111575" y="1712"/>
                  <a:pt x="93105" y="1712"/>
                </a:cubicBezTo>
                <a:cubicBezTo>
                  <a:pt x="86370" y="1712"/>
                  <a:pt x="81050" y="1563"/>
                  <a:pt x="77620" y="1157"/>
                </a:cubicBezTo>
                <a:cubicBezTo>
                  <a:pt x="77142" y="1101"/>
                  <a:pt x="76662" y="1072"/>
                  <a:pt x="76181" y="1072"/>
                </a:cubicBezTo>
                <a:cubicBezTo>
                  <a:pt x="76076" y="1072"/>
                  <a:pt x="75972" y="1073"/>
                  <a:pt x="75867" y="1076"/>
                </a:cubicBezTo>
                <a:cubicBezTo>
                  <a:pt x="74738" y="1104"/>
                  <a:pt x="73605" y="1117"/>
                  <a:pt x="72470" y="1117"/>
                </a:cubicBezTo>
                <a:cubicBezTo>
                  <a:pt x="61880" y="1117"/>
                  <a:pt x="51039" y="0"/>
                  <a:pt x="403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9"/>
          <p:cNvSpPr txBox="1"/>
          <p:nvPr>
            <p:ph type="title"/>
          </p:nvPr>
        </p:nvSpPr>
        <p:spPr>
          <a:xfrm>
            <a:off x="713250" y="669850"/>
            <a:ext cx="7717500" cy="72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 From CMSS</a:t>
            </a:r>
            <a:endParaRPr/>
          </a:p>
        </p:txBody>
      </p:sp>
      <p:sp>
        <p:nvSpPr>
          <p:cNvPr id="511" name="Google Shape;511;p29"/>
          <p:cNvSpPr/>
          <p:nvPr/>
        </p:nvSpPr>
        <p:spPr>
          <a:xfrm>
            <a:off x="456797" y="4137497"/>
            <a:ext cx="408282" cy="490718"/>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p:nvPr/>
        </p:nvSpPr>
        <p:spPr>
          <a:xfrm>
            <a:off x="717549" y="4441190"/>
            <a:ext cx="255851" cy="307570"/>
          </a:xfrm>
          <a:custGeom>
            <a:rect b="b" l="l" r="r" t="t"/>
            <a:pathLst>
              <a:path extrusionOk="0" h="24043" w="20004">
                <a:moveTo>
                  <a:pt x="10072" y="1"/>
                </a:moveTo>
                <a:cubicBezTo>
                  <a:pt x="9973" y="1"/>
                  <a:pt x="9868" y="20"/>
                  <a:pt x="9757" y="58"/>
                </a:cubicBezTo>
                <a:cubicBezTo>
                  <a:pt x="9243" y="238"/>
                  <a:pt x="9035" y="662"/>
                  <a:pt x="8999" y="1180"/>
                </a:cubicBezTo>
                <a:cubicBezTo>
                  <a:pt x="8954" y="1820"/>
                  <a:pt x="8911" y="2459"/>
                  <a:pt x="8874" y="3099"/>
                </a:cubicBezTo>
                <a:cubicBezTo>
                  <a:pt x="8680" y="6548"/>
                  <a:pt x="7016" y="8992"/>
                  <a:pt x="3848" y="10377"/>
                </a:cubicBezTo>
                <a:cubicBezTo>
                  <a:pt x="2879" y="10800"/>
                  <a:pt x="1867" y="11126"/>
                  <a:pt x="879" y="11507"/>
                </a:cubicBezTo>
                <a:cubicBezTo>
                  <a:pt x="259" y="11749"/>
                  <a:pt x="0" y="12131"/>
                  <a:pt x="119" y="12631"/>
                </a:cubicBezTo>
                <a:cubicBezTo>
                  <a:pt x="256" y="13204"/>
                  <a:pt x="707" y="13352"/>
                  <a:pt x="1218" y="13373"/>
                </a:cubicBezTo>
                <a:cubicBezTo>
                  <a:pt x="1243" y="13374"/>
                  <a:pt x="1268" y="13375"/>
                  <a:pt x="1294" y="13375"/>
                </a:cubicBezTo>
                <a:cubicBezTo>
                  <a:pt x="1527" y="13375"/>
                  <a:pt x="1763" y="13331"/>
                  <a:pt x="1996" y="13331"/>
                </a:cubicBezTo>
                <a:cubicBezTo>
                  <a:pt x="2017" y="13331"/>
                  <a:pt x="2037" y="13332"/>
                  <a:pt x="2057" y="13333"/>
                </a:cubicBezTo>
                <a:cubicBezTo>
                  <a:pt x="6411" y="13488"/>
                  <a:pt x="7480" y="14080"/>
                  <a:pt x="8962" y="17788"/>
                </a:cubicBezTo>
                <a:cubicBezTo>
                  <a:pt x="9667" y="19550"/>
                  <a:pt x="10206" y="21378"/>
                  <a:pt x="10811" y="23178"/>
                </a:cubicBezTo>
                <a:cubicBezTo>
                  <a:pt x="10978" y="23671"/>
                  <a:pt x="11236" y="24042"/>
                  <a:pt x="11782" y="24042"/>
                </a:cubicBezTo>
                <a:cubicBezTo>
                  <a:pt x="11812" y="24042"/>
                  <a:pt x="11844" y="24041"/>
                  <a:pt x="11876" y="24038"/>
                </a:cubicBezTo>
                <a:cubicBezTo>
                  <a:pt x="12394" y="23999"/>
                  <a:pt x="12740" y="23579"/>
                  <a:pt x="12752" y="22926"/>
                </a:cubicBezTo>
                <a:cubicBezTo>
                  <a:pt x="12768" y="22106"/>
                  <a:pt x="12755" y="21283"/>
                  <a:pt x="12721" y="20462"/>
                </a:cubicBezTo>
                <a:cubicBezTo>
                  <a:pt x="12670" y="19143"/>
                  <a:pt x="12891" y="17899"/>
                  <a:pt x="13398" y="16660"/>
                </a:cubicBezTo>
                <a:cubicBezTo>
                  <a:pt x="14573" y="13795"/>
                  <a:pt x="16238" y="11470"/>
                  <a:pt x="19378" y="10528"/>
                </a:cubicBezTo>
                <a:cubicBezTo>
                  <a:pt x="19672" y="10440"/>
                  <a:pt x="19874" y="10043"/>
                  <a:pt x="20004" y="9907"/>
                </a:cubicBezTo>
                <a:cubicBezTo>
                  <a:pt x="20000" y="9110"/>
                  <a:pt x="19538" y="8728"/>
                  <a:pt x="18819" y="8728"/>
                </a:cubicBezTo>
                <a:cubicBezTo>
                  <a:pt x="18806" y="8728"/>
                  <a:pt x="18793" y="8728"/>
                  <a:pt x="18780" y="8728"/>
                </a:cubicBezTo>
                <a:cubicBezTo>
                  <a:pt x="18159" y="8740"/>
                  <a:pt x="17539" y="8797"/>
                  <a:pt x="16920" y="8797"/>
                </a:cubicBezTo>
                <a:cubicBezTo>
                  <a:pt x="16880" y="8797"/>
                  <a:pt x="16839" y="8797"/>
                  <a:pt x="16799" y="8796"/>
                </a:cubicBezTo>
                <a:cubicBezTo>
                  <a:pt x="15407" y="8777"/>
                  <a:pt x="14104" y="8496"/>
                  <a:pt x="13283" y="7226"/>
                </a:cubicBezTo>
                <a:cubicBezTo>
                  <a:pt x="12919" y="6658"/>
                  <a:pt x="12587" y="6045"/>
                  <a:pt x="12372" y="5409"/>
                </a:cubicBezTo>
                <a:cubicBezTo>
                  <a:pt x="11879" y="3950"/>
                  <a:pt x="11458" y="2467"/>
                  <a:pt x="11026" y="990"/>
                </a:cubicBezTo>
                <a:cubicBezTo>
                  <a:pt x="10842" y="360"/>
                  <a:pt x="10510" y="1"/>
                  <a:pt x="10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9"/>
          <p:cNvSpPr txBox="1"/>
          <p:nvPr/>
        </p:nvSpPr>
        <p:spPr>
          <a:xfrm>
            <a:off x="1598650" y="3366125"/>
            <a:ext cx="408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Poppins"/>
                <a:ea typeface="Poppins"/>
                <a:cs typeface="Poppins"/>
                <a:sym typeface="Poppins"/>
              </a:rPr>
              <a:t>01</a:t>
            </a:r>
            <a:endParaRPr b="1" sz="1500">
              <a:latin typeface="Poppins"/>
              <a:ea typeface="Poppins"/>
              <a:cs typeface="Poppins"/>
              <a:sym typeface="Poppins"/>
            </a:endParaRPr>
          </a:p>
        </p:txBody>
      </p:sp>
      <p:sp>
        <p:nvSpPr>
          <p:cNvPr id="514" name="Google Shape;514;p29"/>
          <p:cNvSpPr txBox="1"/>
          <p:nvPr/>
        </p:nvSpPr>
        <p:spPr>
          <a:xfrm>
            <a:off x="4378925" y="2144775"/>
            <a:ext cx="466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Poppins"/>
                <a:ea typeface="Poppins"/>
                <a:cs typeface="Poppins"/>
                <a:sym typeface="Poppins"/>
              </a:rPr>
              <a:t>02</a:t>
            </a:r>
            <a:endParaRPr b="1" sz="1600">
              <a:latin typeface="Poppins"/>
              <a:ea typeface="Poppins"/>
              <a:cs typeface="Poppins"/>
              <a:sym typeface="Poppins"/>
            </a:endParaRPr>
          </a:p>
        </p:txBody>
      </p:sp>
      <p:sp>
        <p:nvSpPr>
          <p:cNvPr id="515" name="Google Shape;515;p29"/>
          <p:cNvSpPr txBox="1"/>
          <p:nvPr/>
        </p:nvSpPr>
        <p:spPr>
          <a:xfrm>
            <a:off x="7088800" y="3332375"/>
            <a:ext cx="577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Poppins"/>
                <a:ea typeface="Poppins"/>
                <a:cs typeface="Poppins"/>
                <a:sym typeface="Poppins"/>
              </a:rPr>
              <a:t>03</a:t>
            </a:r>
            <a:endParaRPr b="1" sz="16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grpSp>
        <p:nvGrpSpPr>
          <p:cNvPr id="520" name="Google Shape;520;p30"/>
          <p:cNvGrpSpPr/>
          <p:nvPr/>
        </p:nvGrpSpPr>
        <p:grpSpPr>
          <a:xfrm>
            <a:off x="645875" y="1091637"/>
            <a:ext cx="7852240" cy="2960236"/>
            <a:chOff x="650100" y="1730650"/>
            <a:chExt cx="7852240" cy="2960236"/>
          </a:xfrm>
        </p:grpSpPr>
        <p:grpSp>
          <p:nvGrpSpPr>
            <p:cNvPr id="521" name="Google Shape;521;p30"/>
            <p:cNvGrpSpPr/>
            <p:nvPr/>
          </p:nvGrpSpPr>
          <p:grpSpPr>
            <a:xfrm>
              <a:off x="650100" y="1730650"/>
              <a:ext cx="7852240" cy="2960236"/>
              <a:chOff x="650100" y="1730650"/>
              <a:chExt cx="7852240" cy="2960236"/>
            </a:xfrm>
          </p:grpSpPr>
          <p:grpSp>
            <p:nvGrpSpPr>
              <p:cNvPr id="522" name="Google Shape;522;p30"/>
              <p:cNvGrpSpPr/>
              <p:nvPr/>
            </p:nvGrpSpPr>
            <p:grpSpPr>
              <a:xfrm>
                <a:off x="989002" y="1923701"/>
                <a:ext cx="358839" cy="75690"/>
                <a:chOff x="1190625" y="2303775"/>
                <a:chExt cx="5223275" cy="1101750"/>
              </a:xfrm>
            </p:grpSpPr>
            <p:sp>
              <p:nvSpPr>
                <p:cNvPr id="523" name="Google Shape;523;p30"/>
                <p:cNvSpPr/>
                <p:nvPr/>
              </p:nvSpPr>
              <p:spPr>
                <a:xfrm>
                  <a:off x="5326000" y="2318450"/>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3256275" y="2303775"/>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1190625" y="2303775"/>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30"/>
              <p:cNvGrpSpPr/>
              <p:nvPr/>
            </p:nvGrpSpPr>
            <p:grpSpPr>
              <a:xfrm>
                <a:off x="650100" y="1730650"/>
                <a:ext cx="7852240" cy="2960236"/>
                <a:chOff x="650100" y="1730650"/>
                <a:chExt cx="7852240" cy="2960236"/>
              </a:xfrm>
            </p:grpSpPr>
            <p:sp>
              <p:nvSpPr>
                <p:cNvPr id="527" name="Google Shape;527;p30"/>
                <p:cNvSpPr txBox="1"/>
                <p:nvPr/>
              </p:nvSpPr>
              <p:spPr>
                <a:xfrm>
                  <a:off x="1236536" y="2520975"/>
                  <a:ext cx="6642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000000"/>
                      </a:solidFill>
                    </a:rPr>
                    <a:t>Aquí puedes dar una breve descripción del tema del que quieres hablar. Por ejemplo, si quieres hablar de Mercurio, puedes decir que es el planeta más pequeño de todo el Sistema Solar y el más cercano al Sol.</a:t>
                  </a:r>
                  <a:endParaRPr sz="1700"/>
                </a:p>
              </p:txBody>
            </p:sp>
            <p:grpSp>
              <p:nvGrpSpPr>
                <p:cNvPr id="528" name="Google Shape;528;p30"/>
                <p:cNvGrpSpPr/>
                <p:nvPr/>
              </p:nvGrpSpPr>
              <p:grpSpPr>
                <a:xfrm>
                  <a:off x="650100" y="1730650"/>
                  <a:ext cx="7852240" cy="2960236"/>
                  <a:chOff x="739310" y="559926"/>
                  <a:chExt cx="3896700" cy="1602900"/>
                </a:xfrm>
              </p:grpSpPr>
              <p:sp>
                <p:nvSpPr>
                  <p:cNvPr id="529" name="Google Shape;529;p30"/>
                  <p:cNvSpPr/>
                  <p:nvPr/>
                </p:nvSpPr>
                <p:spPr>
                  <a:xfrm>
                    <a:off x="739310" y="559926"/>
                    <a:ext cx="3896700" cy="1602900"/>
                  </a:xfrm>
                  <a:prstGeom prst="round1Rect">
                    <a:avLst>
                      <a:gd fmla="val 8069" name="adj"/>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
                  <p:cNvSpPr/>
                  <p:nvPr/>
                </p:nvSpPr>
                <p:spPr>
                  <a:xfrm>
                    <a:off x="739310" y="559926"/>
                    <a:ext cx="3896700" cy="236700"/>
                  </a:xfrm>
                  <a:prstGeom prst="round1Rect">
                    <a:avLst>
                      <a:gd fmla="val 32981" name="adj"/>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31" name="Google Shape;531;p30"/>
            <p:cNvGrpSpPr/>
            <p:nvPr/>
          </p:nvGrpSpPr>
          <p:grpSpPr>
            <a:xfrm>
              <a:off x="770370" y="1920958"/>
              <a:ext cx="389656" cy="82191"/>
              <a:chOff x="-1783571" y="2528306"/>
              <a:chExt cx="5223275" cy="1101750"/>
            </a:xfrm>
          </p:grpSpPr>
          <p:sp>
            <p:nvSpPr>
              <p:cNvPr id="532" name="Google Shape;532;p30"/>
              <p:cNvSpPr/>
              <p:nvPr/>
            </p:nvSpPr>
            <p:spPr>
              <a:xfrm>
                <a:off x="2351804" y="2542981"/>
                <a:ext cx="1087900" cy="1087075"/>
              </a:xfrm>
              <a:custGeom>
                <a:rect b="b" l="l" r="r" t="t"/>
                <a:pathLst>
                  <a:path extrusionOk="0" h="43483" w="43516">
                    <a:moveTo>
                      <a:pt x="21758" y="0"/>
                    </a:moveTo>
                    <a:cubicBezTo>
                      <a:pt x="9754" y="0"/>
                      <a:pt x="0" y="9721"/>
                      <a:pt x="0" y="21758"/>
                    </a:cubicBezTo>
                    <a:cubicBezTo>
                      <a:pt x="0" y="33762"/>
                      <a:pt x="9754" y="43483"/>
                      <a:pt x="21758" y="43483"/>
                    </a:cubicBezTo>
                    <a:cubicBezTo>
                      <a:pt x="33762" y="43483"/>
                      <a:pt x="43515" y="33762"/>
                      <a:pt x="43515" y="21758"/>
                    </a:cubicBezTo>
                    <a:cubicBezTo>
                      <a:pt x="43515" y="9721"/>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0"/>
              <p:cNvSpPr/>
              <p:nvPr/>
            </p:nvSpPr>
            <p:spPr>
              <a:xfrm>
                <a:off x="282079" y="2528306"/>
                <a:ext cx="1087900" cy="1087900"/>
              </a:xfrm>
              <a:custGeom>
                <a:rect b="b" l="l" r="r" t="t"/>
                <a:pathLst>
                  <a:path extrusionOk="0" h="43516" w="43516">
                    <a:moveTo>
                      <a:pt x="21758" y="0"/>
                    </a:moveTo>
                    <a:cubicBezTo>
                      <a:pt x="9753" y="0"/>
                      <a:pt x="0" y="9753"/>
                      <a:pt x="0" y="21758"/>
                    </a:cubicBezTo>
                    <a:cubicBezTo>
                      <a:pt x="0" y="33762"/>
                      <a:pt x="9753" y="43515"/>
                      <a:pt x="21758" y="43515"/>
                    </a:cubicBezTo>
                    <a:cubicBezTo>
                      <a:pt x="33762" y="43515"/>
                      <a:pt x="43515" y="33762"/>
                      <a:pt x="43515" y="21758"/>
                    </a:cubicBezTo>
                    <a:cubicBezTo>
                      <a:pt x="43515" y="9753"/>
                      <a:pt x="33762" y="0"/>
                      <a:pt x="21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0"/>
              <p:cNvSpPr/>
              <p:nvPr/>
            </p:nvSpPr>
            <p:spPr>
              <a:xfrm>
                <a:off x="-1783571" y="2528306"/>
                <a:ext cx="1087075" cy="1087900"/>
              </a:xfrm>
              <a:custGeom>
                <a:rect b="b" l="l" r="r" t="t"/>
                <a:pathLst>
                  <a:path extrusionOk="0" h="43516" w="43483">
                    <a:moveTo>
                      <a:pt x="21757" y="0"/>
                    </a:moveTo>
                    <a:cubicBezTo>
                      <a:pt x="9721" y="0"/>
                      <a:pt x="0" y="9753"/>
                      <a:pt x="0" y="21758"/>
                    </a:cubicBezTo>
                    <a:cubicBezTo>
                      <a:pt x="0" y="33762"/>
                      <a:pt x="9721" y="43515"/>
                      <a:pt x="21757" y="43515"/>
                    </a:cubicBezTo>
                    <a:cubicBezTo>
                      <a:pt x="33762" y="43515"/>
                      <a:pt x="43482" y="33762"/>
                      <a:pt x="43482" y="21758"/>
                    </a:cubicBezTo>
                    <a:cubicBezTo>
                      <a:pt x="43482" y="9753"/>
                      <a:pt x="33762" y="0"/>
                      <a:pt x="217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35" name="Google Shape;535;p30"/>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 for Tuning in!</a:t>
            </a:r>
            <a:endParaRPr/>
          </a:p>
        </p:txBody>
      </p:sp>
      <p:sp>
        <p:nvSpPr>
          <p:cNvPr id="536" name="Google Shape;536;p30"/>
          <p:cNvSpPr/>
          <p:nvPr/>
        </p:nvSpPr>
        <p:spPr>
          <a:xfrm>
            <a:off x="8182300" y="3789300"/>
            <a:ext cx="493200" cy="482975"/>
          </a:xfrm>
          <a:custGeom>
            <a:rect b="b" l="l" r="r" t="t"/>
            <a:pathLst>
              <a:path extrusionOk="0" h="19319" w="19728">
                <a:moveTo>
                  <a:pt x="9628" y="0"/>
                </a:moveTo>
                <a:cubicBezTo>
                  <a:pt x="9566" y="0"/>
                  <a:pt x="9502" y="5"/>
                  <a:pt x="9435" y="14"/>
                </a:cubicBezTo>
                <a:cubicBezTo>
                  <a:pt x="8907" y="88"/>
                  <a:pt x="8583" y="489"/>
                  <a:pt x="8525" y="1125"/>
                </a:cubicBezTo>
                <a:cubicBezTo>
                  <a:pt x="8479" y="1644"/>
                  <a:pt x="8449" y="2163"/>
                  <a:pt x="8409" y="2683"/>
                </a:cubicBezTo>
                <a:cubicBezTo>
                  <a:pt x="8321" y="3860"/>
                  <a:pt x="7838" y="4849"/>
                  <a:pt x="6788" y="5401"/>
                </a:cubicBezTo>
                <a:cubicBezTo>
                  <a:pt x="5789" y="5927"/>
                  <a:pt x="4719" y="6332"/>
                  <a:pt x="3652" y="6715"/>
                </a:cubicBezTo>
                <a:cubicBezTo>
                  <a:pt x="2719" y="7047"/>
                  <a:pt x="1746" y="7265"/>
                  <a:pt x="796" y="7553"/>
                </a:cubicBezTo>
                <a:cubicBezTo>
                  <a:pt x="343" y="7690"/>
                  <a:pt x="1" y="7970"/>
                  <a:pt x="2" y="8488"/>
                </a:cubicBezTo>
                <a:cubicBezTo>
                  <a:pt x="4" y="9026"/>
                  <a:pt x="313" y="9413"/>
                  <a:pt x="783" y="9602"/>
                </a:cubicBezTo>
                <a:cubicBezTo>
                  <a:pt x="1391" y="9848"/>
                  <a:pt x="2019" y="10079"/>
                  <a:pt x="2660" y="10200"/>
                </a:cubicBezTo>
                <a:cubicBezTo>
                  <a:pt x="6203" y="10874"/>
                  <a:pt x="8633" y="12774"/>
                  <a:pt x="9627" y="16336"/>
                </a:cubicBezTo>
                <a:cubicBezTo>
                  <a:pt x="9846" y="17126"/>
                  <a:pt x="10144" y="17893"/>
                  <a:pt x="10432" y="18662"/>
                </a:cubicBezTo>
                <a:cubicBezTo>
                  <a:pt x="10581" y="19062"/>
                  <a:pt x="10878" y="19319"/>
                  <a:pt x="11306" y="19319"/>
                </a:cubicBezTo>
                <a:cubicBezTo>
                  <a:pt x="11338" y="19319"/>
                  <a:pt x="11371" y="19317"/>
                  <a:pt x="11404" y="19314"/>
                </a:cubicBezTo>
                <a:cubicBezTo>
                  <a:pt x="11881" y="19272"/>
                  <a:pt x="12149" y="18958"/>
                  <a:pt x="12269" y="18514"/>
                </a:cubicBezTo>
                <a:cubicBezTo>
                  <a:pt x="12315" y="18340"/>
                  <a:pt x="12346" y="18162"/>
                  <a:pt x="12367" y="17984"/>
                </a:cubicBezTo>
                <a:cubicBezTo>
                  <a:pt x="12459" y="17187"/>
                  <a:pt x="12533" y="16391"/>
                  <a:pt x="12634" y="15596"/>
                </a:cubicBezTo>
                <a:cubicBezTo>
                  <a:pt x="12971" y="12936"/>
                  <a:pt x="14045" y="10822"/>
                  <a:pt x="16765" y="9854"/>
                </a:cubicBezTo>
                <a:cubicBezTo>
                  <a:pt x="17570" y="9566"/>
                  <a:pt x="18337" y="9146"/>
                  <a:pt x="19080" y="8716"/>
                </a:cubicBezTo>
                <a:cubicBezTo>
                  <a:pt x="19388" y="8539"/>
                  <a:pt x="19591" y="8175"/>
                  <a:pt x="19728" y="8024"/>
                </a:cubicBezTo>
                <a:cubicBezTo>
                  <a:pt x="19708" y="7236"/>
                  <a:pt x="19255" y="6859"/>
                  <a:pt x="18551" y="6835"/>
                </a:cubicBezTo>
                <a:cubicBezTo>
                  <a:pt x="17471" y="6800"/>
                  <a:pt x="16389" y="6779"/>
                  <a:pt x="15307" y="6751"/>
                </a:cubicBezTo>
                <a:cubicBezTo>
                  <a:pt x="14167" y="6722"/>
                  <a:pt x="13322" y="6178"/>
                  <a:pt x="12736" y="5229"/>
                </a:cubicBezTo>
                <a:cubicBezTo>
                  <a:pt x="12420" y="4719"/>
                  <a:pt x="12132" y="4190"/>
                  <a:pt x="11885" y="3646"/>
                </a:cubicBezTo>
                <a:cubicBezTo>
                  <a:pt x="11445" y="2680"/>
                  <a:pt x="11052" y="1694"/>
                  <a:pt x="10627" y="723"/>
                </a:cubicBezTo>
                <a:cubicBezTo>
                  <a:pt x="10429" y="270"/>
                  <a:pt x="10101" y="0"/>
                  <a:pt x="96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0"/>
          <p:cNvSpPr/>
          <p:nvPr/>
        </p:nvSpPr>
        <p:spPr>
          <a:xfrm>
            <a:off x="7935700" y="4086150"/>
            <a:ext cx="493200" cy="645834"/>
          </a:xfrm>
          <a:custGeom>
            <a:rect b="b" l="l" r="r" t="t"/>
            <a:pathLst>
              <a:path extrusionOk="0" h="19319" w="19728">
                <a:moveTo>
                  <a:pt x="9628" y="0"/>
                </a:moveTo>
                <a:cubicBezTo>
                  <a:pt x="9566" y="0"/>
                  <a:pt x="9502" y="5"/>
                  <a:pt x="9435" y="14"/>
                </a:cubicBezTo>
                <a:cubicBezTo>
                  <a:pt x="8907" y="88"/>
                  <a:pt x="8583" y="489"/>
                  <a:pt x="8525" y="1125"/>
                </a:cubicBezTo>
                <a:cubicBezTo>
                  <a:pt x="8479" y="1644"/>
                  <a:pt x="8449" y="2163"/>
                  <a:pt x="8409" y="2683"/>
                </a:cubicBezTo>
                <a:cubicBezTo>
                  <a:pt x="8321" y="3860"/>
                  <a:pt x="7838" y="4849"/>
                  <a:pt x="6788" y="5401"/>
                </a:cubicBezTo>
                <a:cubicBezTo>
                  <a:pt x="5789" y="5927"/>
                  <a:pt x="4719" y="6332"/>
                  <a:pt x="3652" y="6715"/>
                </a:cubicBezTo>
                <a:cubicBezTo>
                  <a:pt x="2719" y="7047"/>
                  <a:pt x="1746" y="7265"/>
                  <a:pt x="796" y="7553"/>
                </a:cubicBezTo>
                <a:cubicBezTo>
                  <a:pt x="343" y="7690"/>
                  <a:pt x="1" y="7970"/>
                  <a:pt x="2" y="8488"/>
                </a:cubicBezTo>
                <a:cubicBezTo>
                  <a:pt x="4" y="9026"/>
                  <a:pt x="313" y="9413"/>
                  <a:pt x="783" y="9602"/>
                </a:cubicBezTo>
                <a:cubicBezTo>
                  <a:pt x="1391" y="9848"/>
                  <a:pt x="2019" y="10079"/>
                  <a:pt x="2660" y="10200"/>
                </a:cubicBezTo>
                <a:cubicBezTo>
                  <a:pt x="6203" y="10874"/>
                  <a:pt x="8633" y="12774"/>
                  <a:pt x="9627" y="16336"/>
                </a:cubicBezTo>
                <a:cubicBezTo>
                  <a:pt x="9846" y="17126"/>
                  <a:pt x="10144" y="17893"/>
                  <a:pt x="10432" y="18662"/>
                </a:cubicBezTo>
                <a:cubicBezTo>
                  <a:pt x="10581" y="19062"/>
                  <a:pt x="10878" y="19319"/>
                  <a:pt x="11306" y="19319"/>
                </a:cubicBezTo>
                <a:cubicBezTo>
                  <a:pt x="11338" y="19319"/>
                  <a:pt x="11371" y="19317"/>
                  <a:pt x="11404" y="19314"/>
                </a:cubicBezTo>
                <a:cubicBezTo>
                  <a:pt x="11881" y="19272"/>
                  <a:pt x="12149" y="18958"/>
                  <a:pt x="12269" y="18514"/>
                </a:cubicBezTo>
                <a:cubicBezTo>
                  <a:pt x="12315" y="18340"/>
                  <a:pt x="12346" y="18162"/>
                  <a:pt x="12367" y="17984"/>
                </a:cubicBezTo>
                <a:cubicBezTo>
                  <a:pt x="12459" y="17187"/>
                  <a:pt x="12533" y="16391"/>
                  <a:pt x="12634" y="15596"/>
                </a:cubicBezTo>
                <a:cubicBezTo>
                  <a:pt x="12971" y="12936"/>
                  <a:pt x="14045" y="10822"/>
                  <a:pt x="16765" y="9854"/>
                </a:cubicBezTo>
                <a:cubicBezTo>
                  <a:pt x="17570" y="9566"/>
                  <a:pt x="18337" y="9146"/>
                  <a:pt x="19080" y="8716"/>
                </a:cubicBezTo>
                <a:cubicBezTo>
                  <a:pt x="19388" y="8539"/>
                  <a:pt x="19591" y="8175"/>
                  <a:pt x="19728" y="8024"/>
                </a:cubicBezTo>
                <a:cubicBezTo>
                  <a:pt x="19708" y="7236"/>
                  <a:pt x="19255" y="6859"/>
                  <a:pt x="18551" y="6835"/>
                </a:cubicBezTo>
                <a:cubicBezTo>
                  <a:pt x="17471" y="6800"/>
                  <a:pt x="16389" y="6779"/>
                  <a:pt x="15307" y="6751"/>
                </a:cubicBezTo>
                <a:cubicBezTo>
                  <a:pt x="14167" y="6722"/>
                  <a:pt x="13322" y="6178"/>
                  <a:pt x="12736" y="5229"/>
                </a:cubicBezTo>
                <a:cubicBezTo>
                  <a:pt x="12420" y="4719"/>
                  <a:pt x="12132" y="4190"/>
                  <a:pt x="11885" y="3646"/>
                </a:cubicBezTo>
                <a:cubicBezTo>
                  <a:pt x="11445" y="2680"/>
                  <a:pt x="11052" y="1694"/>
                  <a:pt x="10627" y="723"/>
                </a:cubicBezTo>
                <a:cubicBezTo>
                  <a:pt x="10429" y="270"/>
                  <a:pt x="10101" y="0"/>
                  <a:pt x="96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0"/>
          <p:cNvSpPr/>
          <p:nvPr/>
        </p:nvSpPr>
        <p:spPr>
          <a:xfrm>
            <a:off x="-339100" y="1678500"/>
            <a:ext cx="2869702" cy="5309540"/>
          </a:xfrm>
          <a:custGeom>
            <a:rect b="b" l="l" r="r" t="t"/>
            <a:pathLst>
              <a:path extrusionOk="0" h="83176" w="44955">
                <a:moveTo>
                  <a:pt x="1470" y="1"/>
                </a:moveTo>
                <a:cubicBezTo>
                  <a:pt x="1303" y="1"/>
                  <a:pt x="1133" y="33"/>
                  <a:pt x="967" y="99"/>
                </a:cubicBezTo>
                <a:cubicBezTo>
                  <a:pt x="301" y="363"/>
                  <a:pt x="1" y="1067"/>
                  <a:pt x="245" y="1851"/>
                </a:cubicBezTo>
                <a:cubicBezTo>
                  <a:pt x="466" y="2557"/>
                  <a:pt x="728" y="3252"/>
                  <a:pt x="946" y="3959"/>
                </a:cubicBezTo>
                <a:cubicBezTo>
                  <a:pt x="2051" y="7532"/>
                  <a:pt x="3845" y="10727"/>
                  <a:pt x="6273" y="13561"/>
                </a:cubicBezTo>
                <a:cubicBezTo>
                  <a:pt x="9922" y="17822"/>
                  <a:pt x="14106" y="21539"/>
                  <a:pt x="18378" y="25143"/>
                </a:cubicBezTo>
                <a:cubicBezTo>
                  <a:pt x="21699" y="27943"/>
                  <a:pt x="25214" y="30515"/>
                  <a:pt x="28567" y="33279"/>
                </a:cubicBezTo>
                <a:cubicBezTo>
                  <a:pt x="32331" y="36384"/>
                  <a:pt x="35420" y="40076"/>
                  <a:pt x="37674" y="44426"/>
                </a:cubicBezTo>
                <a:cubicBezTo>
                  <a:pt x="39099" y="47177"/>
                  <a:pt x="39988" y="50130"/>
                  <a:pt x="40859" y="53091"/>
                </a:cubicBezTo>
                <a:cubicBezTo>
                  <a:pt x="42607" y="59029"/>
                  <a:pt x="42663" y="65033"/>
                  <a:pt x="41476" y="71048"/>
                </a:cubicBezTo>
                <a:cubicBezTo>
                  <a:pt x="40799" y="74482"/>
                  <a:pt x="39839" y="77858"/>
                  <a:pt x="39031" y="81266"/>
                </a:cubicBezTo>
                <a:cubicBezTo>
                  <a:pt x="38947" y="81619"/>
                  <a:pt x="38951" y="82038"/>
                  <a:pt x="39062" y="82379"/>
                </a:cubicBezTo>
                <a:cubicBezTo>
                  <a:pt x="39228" y="82894"/>
                  <a:pt x="39671" y="83163"/>
                  <a:pt x="40223" y="83175"/>
                </a:cubicBezTo>
                <a:cubicBezTo>
                  <a:pt x="40235" y="83176"/>
                  <a:pt x="40247" y="83176"/>
                  <a:pt x="40259" y="83176"/>
                </a:cubicBezTo>
                <a:cubicBezTo>
                  <a:pt x="40848" y="83176"/>
                  <a:pt x="41344" y="82806"/>
                  <a:pt x="41549" y="82145"/>
                </a:cubicBezTo>
                <a:cubicBezTo>
                  <a:pt x="41896" y="81037"/>
                  <a:pt x="42242" y="79926"/>
                  <a:pt x="42503" y="78796"/>
                </a:cubicBezTo>
                <a:cubicBezTo>
                  <a:pt x="43290" y="75383"/>
                  <a:pt x="44035" y="71959"/>
                  <a:pt x="44720" y="68883"/>
                </a:cubicBezTo>
                <a:cubicBezTo>
                  <a:pt x="44809" y="66446"/>
                  <a:pt x="44945" y="64386"/>
                  <a:pt x="44948" y="62325"/>
                </a:cubicBezTo>
                <a:cubicBezTo>
                  <a:pt x="44955" y="58264"/>
                  <a:pt x="44064" y="54350"/>
                  <a:pt x="42916" y="50475"/>
                </a:cubicBezTo>
                <a:cubicBezTo>
                  <a:pt x="41346" y="45178"/>
                  <a:pt x="38926" y="40358"/>
                  <a:pt x="35305" y="36152"/>
                </a:cubicBezTo>
                <a:cubicBezTo>
                  <a:pt x="32396" y="32770"/>
                  <a:pt x="28989" y="29947"/>
                  <a:pt x="25439" y="27295"/>
                </a:cubicBezTo>
                <a:cubicBezTo>
                  <a:pt x="20080" y="23291"/>
                  <a:pt x="15103" y="18860"/>
                  <a:pt x="10397" y="14120"/>
                </a:cubicBezTo>
                <a:cubicBezTo>
                  <a:pt x="7427" y="11128"/>
                  <a:pt x="5023" y="7754"/>
                  <a:pt x="3692" y="3699"/>
                </a:cubicBezTo>
                <a:cubicBezTo>
                  <a:pt x="3386" y="2768"/>
                  <a:pt x="3091" y="1830"/>
                  <a:pt x="2729" y="921"/>
                </a:cubicBezTo>
                <a:cubicBezTo>
                  <a:pt x="2493" y="325"/>
                  <a:pt x="1999" y="1"/>
                  <a:pt x="14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nefits of working from home minitheme">
  <a:themeElements>
    <a:clrScheme name="Simple Light">
      <a:dk1>
        <a:srgbClr val="191919"/>
      </a:dk1>
      <a:lt1>
        <a:srgbClr val="FFFFFF"/>
      </a:lt1>
      <a:dk2>
        <a:srgbClr val="595959"/>
      </a:dk2>
      <a:lt2>
        <a:srgbClr val="EEEEEE"/>
      </a:lt2>
      <a:accent1>
        <a:srgbClr val="2E3185"/>
      </a:accent1>
      <a:accent2>
        <a:srgbClr val="FFE8D6"/>
      </a:accent2>
      <a:accent3>
        <a:srgbClr val="FFC4B2"/>
      </a:accent3>
      <a:accent4>
        <a:srgbClr val="F2908D"/>
      </a:accent4>
      <a:accent5>
        <a:srgbClr val="000000"/>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