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8"/>
  </p:notesMasterIdLst>
  <p:sldIdLst>
    <p:sldId id="291" r:id="rId2"/>
    <p:sldId id="271" r:id="rId3"/>
    <p:sldId id="288" r:id="rId4"/>
    <p:sldId id="270" r:id="rId5"/>
    <p:sldId id="293" r:id="rId6"/>
    <p:sldId id="257" r:id="rId7"/>
    <p:sldId id="262" r:id="rId8"/>
    <p:sldId id="264" r:id="rId9"/>
    <p:sldId id="272" r:id="rId10"/>
    <p:sldId id="295" r:id="rId11"/>
    <p:sldId id="301" r:id="rId12"/>
    <p:sldId id="258" r:id="rId13"/>
    <p:sldId id="268" r:id="rId14"/>
    <p:sldId id="296" r:id="rId15"/>
    <p:sldId id="273" r:id="rId16"/>
    <p:sldId id="274" r:id="rId17"/>
    <p:sldId id="275" r:id="rId18"/>
    <p:sldId id="260" r:id="rId19"/>
    <p:sldId id="297" r:id="rId20"/>
    <p:sldId id="285" r:id="rId21"/>
    <p:sldId id="282" r:id="rId22"/>
    <p:sldId id="286" r:id="rId23"/>
    <p:sldId id="298" r:id="rId24"/>
    <p:sldId id="284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59"/>
    <a:srgbClr val="D2F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99BA1-16CE-6847-B598-B206DBB4FBEC}" v="961" dt="2023-10-11T21:01:15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/>
    <p:restoredTop sz="94787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Financial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Financial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Financial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lathompson/Downloads/GridExport_October_7_2023_10_54_3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lathompson/Downloads/GridExport_October_7_2023_10_54_3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lathompson/Downloads/GridExport_October_7_2023_10_54_3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lathompson/Downloads/GridExport_October_7_2023_10_54_37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Financial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Financial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oyolauniversitychicago-my.sharepoint.com/personal/ethompson11_luc_edu/Documents/UNFI%20Financial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loyolauniversitychicago-my.sharepoint.com/personal/ethompson11_luc_edu/Documents/UNFI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UNFI $ Per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'[UNFI Data.xlsx]Sheet1'!$G$1</c:f>
              <c:strCache>
                <c:ptCount val="1"/>
                <c:pt idx="0">
                  <c:v>Open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'[UNFI Data.xlsx]Sheet1'!$F$3:$F$328</c:f>
              <c:numCache>
                <c:formatCode>m/d/yy</c:formatCode>
                <c:ptCount val="326"/>
                <c:pt idx="0">
                  <c:v>45198</c:v>
                </c:pt>
                <c:pt idx="1">
                  <c:v>45170</c:v>
                </c:pt>
                <c:pt idx="2">
                  <c:v>45139</c:v>
                </c:pt>
                <c:pt idx="3">
                  <c:v>45108</c:v>
                </c:pt>
                <c:pt idx="4">
                  <c:v>45078</c:v>
                </c:pt>
                <c:pt idx="5">
                  <c:v>45047</c:v>
                </c:pt>
                <c:pt idx="6">
                  <c:v>45017</c:v>
                </c:pt>
                <c:pt idx="7">
                  <c:v>44986</c:v>
                </c:pt>
                <c:pt idx="8">
                  <c:v>44958</c:v>
                </c:pt>
                <c:pt idx="9">
                  <c:v>44927</c:v>
                </c:pt>
                <c:pt idx="10">
                  <c:v>44896</c:v>
                </c:pt>
                <c:pt idx="11">
                  <c:v>44866</c:v>
                </c:pt>
                <c:pt idx="12">
                  <c:v>44835</c:v>
                </c:pt>
                <c:pt idx="13">
                  <c:v>44805</c:v>
                </c:pt>
                <c:pt idx="14">
                  <c:v>44774</c:v>
                </c:pt>
                <c:pt idx="15">
                  <c:v>44743</c:v>
                </c:pt>
                <c:pt idx="16">
                  <c:v>44713</c:v>
                </c:pt>
                <c:pt idx="17">
                  <c:v>44682</c:v>
                </c:pt>
                <c:pt idx="18">
                  <c:v>44652</c:v>
                </c:pt>
                <c:pt idx="19">
                  <c:v>44621</c:v>
                </c:pt>
                <c:pt idx="20">
                  <c:v>44593</c:v>
                </c:pt>
                <c:pt idx="21">
                  <c:v>44562</c:v>
                </c:pt>
                <c:pt idx="22">
                  <c:v>44531</c:v>
                </c:pt>
                <c:pt idx="23">
                  <c:v>44501</c:v>
                </c:pt>
                <c:pt idx="24">
                  <c:v>44470</c:v>
                </c:pt>
                <c:pt idx="25">
                  <c:v>44440</c:v>
                </c:pt>
                <c:pt idx="26">
                  <c:v>44409</c:v>
                </c:pt>
                <c:pt idx="27">
                  <c:v>44378</c:v>
                </c:pt>
                <c:pt idx="28">
                  <c:v>44348</c:v>
                </c:pt>
                <c:pt idx="29">
                  <c:v>44317</c:v>
                </c:pt>
                <c:pt idx="30">
                  <c:v>44287</c:v>
                </c:pt>
                <c:pt idx="31">
                  <c:v>44256</c:v>
                </c:pt>
                <c:pt idx="32">
                  <c:v>44228</c:v>
                </c:pt>
                <c:pt idx="33">
                  <c:v>44197</c:v>
                </c:pt>
                <c:pt idx="34">
                  <c:v>44166</c:v>
                </c:pt>
                <c:pt idx="35">
                  <c:v>44136</c:v>
                </c:pt>
                <c:pt idx="36">
                  <c:v>44105</c:v>
                </c:pt>
                <c:pt idx="37">
                  <c:v>44075</c:v>
                </c:pt>
                <c:pt idx="38">
                  <c:v>44044</c:v>
                </c:pt>
                <c:pt idx="39">
                  <c:v>44013</c:v>
                </c:pt>
                <c:pt idx="40">
                  <c:v>43983</c:v>
                </c:pt>
                <c:pt idx="41">
                  <c:v>43952</c:v>
                </c:pt>
                <c:pt idx="42">
                  <c:v>43922</c:v>
                </c:pt>
                <c:pt idx="43">
                  <c:v>43891</c:v>
                </c:pt>
                <c:pt idx="44">
                  <c:v>43862</c:v>
                </c:pt>
                <c:pt idx="45">
                  <c:v>43831</c:v>
                </c:pt>
                <c:pt idx="46">
                  <c:v>43800</c:v>
                </c:pt>
                <c:pt idx="47">
                  <c:v>43770</c:v>
                </c:pt>
                <c:pt idx="48">
                  <c:v>43739</c:v>
                </c:pt>
                <c:pt idx="49">
                  <c:v>43709</c:v>
                </c:pt>
                <c:pt idx="50">
                  <c:v>43678</c:v>
                </c:pt>
                <c:pt idx="51">
                  <c:v>43647</c:v>
                </c:pt>
                <c:pt idx="52">
                  <c:v>43617</c:v>
                </c:pt>
                <c:pt idx="53">
                  <c:v>43586</c:v>
                </c:pt>
                <c:pt idx="54">
                  <c:v>43556</c:v>
                </c:pt>
                <c:pt idx="55">
                  <c:v>43525</c:v>
                </c:pt>
                <c:pt idx="56">
                  <c:v>43497</c:v>
                </c:pt>
                <c:pt idx="57">
                  <c:v>43466</c:v>
                </c:pt>
                <c:pt idx="58">
                  <c:v>43435</c:v>
                </c:pt>
                <c:pt idx="59">
                  <c:v>43405</c:v>
                </c:pt>
                <c:pt idx="60">
                  <c:v>43374</c:v>
                </c:pt>
                <c:pt idx="61">
                  <c:v>43344</c:v>
                </c:pt>
                <c:pt idx="62">
                  <c:v>43313</c:v>
                </c:pt>
                <c:pt idx="63">
                  <c:v>43282</c:v>
                </c:pt>
                <c:pt idx="64">
                  <c:v>43252</c:v>
                </c:pt>
                <c:pt idx="65">
                  <c:v>43221</c:v>
                </c:pt>
                <c:pt idx="66">
                  <c:v>43191</c:v>
                </c:pt>
                <c:pt idx="67">
                  <c:v>43160</c:v>
                </c:pt>
                <c:pt idx="68">
                  <c:v>43132</c:v>
                </c:pt>
                <c:pt idx="69">
                  <c:v>43101</c:v>
                </c:pt>
                <c:pt idx="70">
                  <c:v>43070</c:v>
                </c:pt>
                <c:pt idx="71">
                  <c:v>43040</c:v>
                </c:pt>
                <c:pt idx="72">
                  <c:v>43009</c:v>
                </c:pt>
                <c:pt idx="73">
                  <c:v>42979</c:v>
                </c:pt>
                <c:pt idx="74">
                  <c:v>42948</c:v>
                </c:pt>
                <c:pt idx="75">
                  <c:v>42917</c:v>
                </c:pt>
                <c:pt idx="76">
                  <c:v>42887</c:v>
                </c:pt>
                <c:pt idx="77">
                  <c:v>42856</c:v>
                </c:pt>
                <c:pt idx="78">
                  <c:v>42826</c:v>
                </c:pt>
                <c:pt idx="79">
                  <c:v>42795</c:v>
                </c:pt>
                <c:pt idx="80">
                  <c:v>42767</c:v>
                </c:pt>
                <c:pt idx="81">
                  <c:v>42736</c:v>
                </c:pt>
                <c:pt idx="82">
                  <c:v>42705</c:v>
                </c:pt>
                <c:pt idx="83">
                  <c:v>42675</c:v>
                </c:pt>
                <c:pt idx="84">
                  <c:v>42644</c:v>
                </c:pt>
                <c:pt idx="85">
                  <c:v>42614</c:v>
                </c:pt>
                <c:pt idx="86">
                  <c:v>42583</c:v>
                </c:pt>
                <c:pt idx="87">
                  <c:v>42552</c:v>
                </c:pt>
                <c:pt idx="88">
                  <c:v>42522</c:v>
                </c:pt>
                <c:pt idx="89">
                  <c:v>42491</c:v>
                </c:pt>
                <c:pt idx="90">
                  <c:v>42461</c:v>
                </c:pt>
                <c:pt idx="91">
                  <c:v>42430</c:v>
                </c:pt>
                <c:pt idx="92">
                  <c:v>42401</c:v>
                </c:pt>
                <c:pt idx="93">
                  <c:v>42370</c:v>
                </c:pt>
                <c:pt idx="94">
                  <c:v>42339</c:v>
                </c:pt>
                <c:pt idx="95">
                  <c:v>42309</c:v>
                </c:pt>
                <c:pt idx="96">
                  <c:v>42278</c:v>
                </c:pt>
                <c:pt idx="97">
                  <c:v>42248</c:v>
                </c:pt>
                <c:pt idx="98">
                  <c:v>42217</c:v>
                </c:pt>
                <c:pt idx="99">
                  <c:v>42186</c:v>
                </c:pt>
                <c:pt idx="100">
                  <c:v>42156</c:v>
                </c:pt>
                <c:pt idx="101">
                  <c:v>42125</c:v>
                </c:pt>
                <c:pt idx="102">
                  <c:v>42095</c:v>
                </c:pt>
                <c:pt idx="103">
                  <c:v>42064</c:v>
                </c:pt>
                <c:pt idx="104">
                  <c:v>42036</c:v>
                </c:pt>
                <c:pt idx="105">
                  <c:v>42005</c:v>
                </c:pt>
                <c:pt idx="106">
                  <c:v>41974</c:v>
                </c:pt>
                <c:pt idx="107">
                  <c:v>41944</c:v>
                </c:pt>
                <c:pt idx="108">
                  <c:v>41913</c:v>
                </c:pt>
                <c:pt idx="109">
                  <c:v>41883</c:v>
                </c:pt>
                <c:pt idx="110">
                  <c:v>41852</c:v>
                </c:pt>
                <c:pt idx="111">
                  <c:v>41821</c:v>
                </c:pt>
                <c:pt idx="112">
                  <c:v>41791</c:v>
                </c:pt>
                <c:pt idx="113">
                  <c:v>41760</c:v>
                </c:pt>
                <c:pt idx="114">
                  <c:v>41730</c:v>
                </c:pt>
                <c:pt idx="115">
                  <c:v>41699</c:v>
                </c:pt>
                <c:pt idx="116">
                  <c:v>41671</c:v>
                </c:pt>
                <c:pt idx="117">
                  <c:v>41640</c:v>
                </c:pt>
                <c:pt idx="118">
                  <c:v>41609</c:v>
                </c:pt>
                <c:pt idx="119">
                  <c:v>41579</c:v>
                </c:pt>
                <c:pt idx="120">
                  <c:v>41548</c:v>
                </c:pt>
                <c:pt idx="121">
                  <c:v>41518</c:v>
                </c:pt>
                <c:pt idx="122">
                  <c:v>41487</c:v>
                </c:pt>
                <c:pt idx="123">
                  <c:v>41456</c:v>
                </c:pt>
                <c:pt idx="124">
                  <c:v>41426</c:v>
                </c:pt>
                <c:pt idx="125">
                  <c:v>41395</c:v>
                </c:pt>
                <c:pt idx="126">
                  <c:v>41365</c:v>
                </c:pt>
                <c:pt idx="127">
                  <c:v>41334</c:v>
                </c:pt>
                <c:pt idx="128">
                  <c:v>41306</c:v>
                </c:pt>
                <c:pt idx="129">
                  <c:v>41275</c:v>
                </c:pt>
                <c:pt idx="130">
                  <c:v>41244</c:v>
                </c:pt>
                <c:pt idx="131">
                  <c:v>41214</c:v>
                </c:pt>
                <c:pt idx="132">
                  <c:v>41183</c:v>
                </c:pt>
                <c:pt idx="133">
                  <c:v>41153</c:v>
                </c:pt>
                <c:pt idx="134">
                  <c:v>41122</c:v>
                </c:pt>
                <c:pt idx="135">
                  <c:v>41091</c:v>
                </c:pt>
                <c:pt idx="136">
                  <c:v>41061</c:v>
                </c:pt>
                <c:pt idx="137">
                  <c:v>41030</c:v>
                </c:pt>
                <c:pt idx="138">
                  <c:v>41000</c:v>
                </c:pt>
                <c:pt idx="139">
                  <c:v>40969</c:v>
                </c:pt>
                <c:pt idx="140">
                  <c:v>40940</c:v>
                </c:pt>
                <c:pt idx="141">
                  <c:v>40909</c:v>
                </c:pt>
                <c:pt idx="142">
                  <c:v>40878</c:v>
                </c:pt>
                <c:pt idx="143">
                  <c:v>40848</c:v>
                </c:pt>
                <c:pt idx="144">
                  <c:v>40817</c:v>
                </c:pt>
                <c:pt idx="145">
                  <c:v>40787</c:v>
                </c:pt>
                <c:pt idx="146">
                  <c:v>40756</c:v>
                </c:pt>
                <c:pt idx="147">
                  <c:v>40725</c:v>
                </c:pt>
                <c:pt idx="148">
                  <c:v>40695</c:v>
                </c:pt>
                <c:pt idx="149">
                  <c:v>40664</c:v>
                </c:pt>
                <c:pt idx="150">
                  <c:v>40634</c:v>
                </c:pt>
                <c:pt idx="151">
                  <c:v>40603</c:v>
                </c:pt>
                <c:pt idx="152">
                  <c:v>40575</c:v>
                </c:pt>
                <c:pt idx="153">
                  <c:v>40544</c:v>
                </c:pt>
                <c:pt idx="154">
                  <c:v>40513</c:v>
                </c:pt>
                <c:pt idx="155">
                  <c:v>40483</c:v>
                </c:pt>
                <c:pt idx="156">
                  <c:v>40452</c:v>
                </c:pt>
                <c:pt idx="157">
                  <c:v>40422</c:v>
                </c:pt>
                <c:pt idx="158">
                  <c:v>40391</c:v>
                </c:pt>
                <c:pt idx="159">
                  <c:v>40360</c:v>
                </c:pt>
                <c:pt idx="160">
                  <c:v>40330</c:v>
                </c:pt>
                <c:pt idx="161">
                  <c:v>40299</c:v>
                </c:pt>
                <c:pt idx="162">
                  <c:v>40269</c:v>
                </c:pt>
                <c:pt idx="163">
                  <c:v>40238</c:v>
                </c:pt>
                <c:pt idx="164">
                  <c:v>40210</c:v>
                </c:pt>
                <c:pt idx="165">
                  <c:v>40179</c:v>
                </c:pt>
                <c:pt idx="166">
                  <c:v>40148</c:v>
                </c:pt>
                <c:pt idx="167">
                  <c:v>40118</c:v>
                </c:pt>
                <c:pt idx="168">
                  <c:v>40087</c:v>
                </c:pt>
                <c:pt idx="169">
                  <c:v>40057</c:v>
                </c:pt>
                <c:pt idx="170">
                  <c:v>40026</c:v>
                </c:pt>
                <c:pt idx="171">
                  <c:v>39995</c:v>
                </c:pt>
                <c:pt idx="172">
                  <c:v>39965</c:v>
                </c:pt>
                <c:pt idx="173">
                  <c:v>39934</c:v>
                </c:pt>
                <c:pt idx="174">
                  <c:v>39904</c:v>
                </c:pt>
                <c:pt idx="175">
                  <c:v>39873</c:v>
                </c:pt>
                <c:pt idx="176">
                  <c:v>39845</c:v>
                </c:pt>
                <c:pt idx="177">
                  <c:v>39814</c:v>
                </c:pt>
                <c:pt idx="178">
                  <c:v>39783</c:v>
                </c:pt>
                <c:pt idx="179">
                  <c:v>39753</c:v>
                </c:pt>
                <c:pt idx="180">
                  <c:v>39722</c:v>
                </c:pt>
                <c:pt idx="181">
                  <c:v>39692</c:v>
                </c:pt>
                <c:pt idx="182">
                  <c:v>39661</c:v>
                </c:pt>
                <c:pt idx="183">
                  <c:v>39630</c:v>
                </c:pt>
                <c:pt idx="184">
                  <c:v>39600</c:v>
                </c:pt>
                <c:pt idx="185">
                  <c:v>39569</c:v>
                </c:pt>
                <c:pt idx="186">
                  <c:v>39539</c:v>
                </c:pt>
                <c:pt idx="187">
                  <c:v>39508</c:v>
                </c:pt>
                <c:pt idx="188">
                  <c:v>39479</c:v>
                </c:pt>
                <c:pt idx="189">
                  <c:v>39448</c:v>
                </c:pt>
                <c:pt idx="190">
                  <c:v>39417</c:v>
                </c:pt>
                <c:pt idx="191">
                  <c:v>39387</c:v>
                </c:pt>
                <c:pt idx="192">
                  <c:v>39356</c:v>
                </c:pt>
                <c:pt idx="193">
                  <c:v>39326</c:v>
                </c:pt>
                <c:pt idx="194">
                  <c:v>39295</c:v>
                </c:pt>
                <c:pt idx="195">
                  <c:v>39264</c:v>
                </c:pt>
                <c:pt idx="196">
                  <c:v>39234</c:v>
                </c:pt>
                <c:pt idx="197">
                  <c:v>39203</c:v>
                </c:pt>
                <c:pt idx="198">
                  <c:v>39173</c:v>
                </c:pt>
                <c:pt idx="199">
                  <c:v>39142</c:v>
                </c:pt>
                <c:pt idx="200">
                  <c:v>39114</c:v>
                </c:pt>
                <c:pt idx="201">
                  <c:v>39083</c:v>
                </c:pt>
                <c:pt idx="202">
                  <c:v>39052</c:v>
                </c:pt>
                <c:pt idx="203">
                  <c:v>39022</c:v>
                </c:pt>
                <c:pt idx="204">
                  <c:v>38991</c:v>
                </c:pt>
                <c:pt idx="205">
                  <c:v>38961</c:v>
                </c:pt>
                <c:pt idx="206">
                  <c:v>38930</c:v>
                </c:pt>
                <c:pt idx="207">
                  <c:v>38899</c:v>
                </c:pt>
                <c:pt idx="208">
                  <c:v>38869</c:v>
                </c:pt>
                <c:pt idx="209">
                  <c:v>38838</c:v>
                </c:pt>
                <c:pt idx="210">
                  <c:v>38808</c:v>
                </c:pt>
                <c:pt idx="211">
                  <c:v>38777</c:v>
                </c:pt>
                <c:pt idx="212">
                  <c:v>38749</c:v>
                </c:pt>
                <c:pt idx="213">
                  <c:v>38718</c:v>
                </c:pt>
                <c:pt idx="214">
                  <c:v>38687</c:v>
                </c:pt>
                <c:pt idx="215">
                  <c:v>38657</c:v>
                </c:pt>
                <c:pt idx="216">
                  <c:v>38626</c:v>
                </c:pt>
                <c:pt idx="217">
                  <c:v>38596</c:v>
                </c:pt>
                <c:pt idx="218">
                  <c:v>38565</c:v>
                </c:pt>
                <c:pt idx="219">
                  <c:v>38534</c:v>
                </c:pt>
                <c:pt idx="220">
                  <c:v>38504</c:v>
                </c:pt>
                <c:pt idx="221">
                  <c:v>38473</c:v>
                </c:pt>
                <c:pt idx="222">
                  <c:v>38443</c:v>
                </c:pt>
                <c:pt idx="223">
                  <c:v>38412</c:v>
                </c:pt>
                <c:pt idx="224">
                  <c:v>38384</c:v>
                </c:pt>
                <c:pt idx="225">
                  <c:v>38353</c:v>
                </c:pt>
                <c:pt idx="226">
                  <c:v>38322</c:v>
                </c:pt>
                <c:pt idx="227">
                  <c:v>38292</c:v>
                </c:pt>
                <c:pt idx="228">
                  <c:v>38261</c:v>
                </c:pt>
                <c:pt idx="229">
                  <c:v>38231</c:v>
                </c:pt>
                <c:pt idx="230">
                  <c:v>38200</c:v>
                </c:pt>
                <c:pt idx="231">
                  <c:v>38169</c:v>
                </c:pt>
                <c:pt idx="232">
                  <c:v>38139</c:v>
                </c:pt>
                <c:pt idx="233">
                  <c:v>38108</c:v>
                </c:pt>
                <c:pt idx="234">
                  <c:v>38097</c:v>
                </c:pt>
                <c:pt idx="235">
                  <c:v>38078</c:v>
                </c:pt>
                <c:pt idx="236">
                  <c:v>38047</c:v>
                </c:pt>
                <c:pt idx="237">
                  <c:v>38018</c:v>
                </c:pt>
                <c:pt idx="238">
                  <c:v>37987</c:v>
                </c:pt>
                <c:pt idx="239">
                  <c:v>37956</c:v>
                </c:pt>
                <c:pt idx="240">
                  <c:v>37926</c:v>
                </c:pt>
                <c:pt idx="241">
                  <c:v>37895</c:v>
                </c:pt>
                <c:pt idx="242">
                  <c:v>37865</c:v>
                </c:pt>
                <c:pt idx="243">
                  <c:v>37834</c:v>
                </c:pt>
                <c:pt idx="244">
                  <c:v>37803</c:v>
                </c:pt>
                <c:pt idx="245">
                  <c:v>37773</c:v>
                </c:pt>
                <c:pt idx="246">
                  <c:v>37742</c:v>
                </c:pt>
                <c:pt idx="247">
                  <c:v>37712</c:v>
                </c:pt>
                <c:pt idx="248">
                  <c:v>37681</c:v>
                </c:pt>
                <c:pt idx="249">
                  <c:v>37653</c:v>
                </c:pt>
                <c:pt idx="250">
                  <c:v>37622</c:v>
                </c:pt>
                <c:pt idx="251">
                  <c:v>37591</c:v>
                </c:pt>
                <c:pt idx="252">
                  <c:v>37561</c:v>
                </c:pt>
                <c:pt idx="253">
                  <c:v>37530</c:v>
                </c:pt>
                <c:pt idx="254">
                  <c:v>37500</c:v>
                </c:pt>
                <c:pt idx="255">
                  <c:v>37469</c:v>
                </c:pt>
                <c:pt idx="256">
                  <c:v>37438</c:v>
                </c:pt>
                <c:pt idx="257">
                  <c:v>37408</c:v>
                </c:pt>
                <c:pt idx="258">
                  <c:v>37377</c:v>
                </c:pt>
                <c:pt idx="259">
                  <c:v>37347</c:v>
                </c:pt>
                <c:pt idx="260">
                  <c:v>37316</c:v>
                </c:pt>
                <c:pt idx="261">
                  <c:v>37288</c:v>
                </c:pt>
                <c:pt idx="262">
                  <c:v>37257</c:v>
                </c:pt>
                <c:pt idx="263">
                  <c:v>37226</c:v>
                </c:pt>
                <c:pt idx="264">
                  <c:v>37196</c:v>
                </c:pt>
                <c:pt idx="265">
                  <c:v>37165</c:v>
                </c:pt>
                <c:pt idx="266">
                  <c:v>37135</c:v>
                </c:pt>
                <c:pt idx="267">
                  <c:v>37104</c:v>
                </c:pt>
                <c:pt idx="268">
                  <c:v>37073</c:v>
                </c:pt>
                <c:pt idx="269">
                  <c:v>37043</c:v>
                </c:pt>
                <c:pt idx="270">
                  <c:v>37012</c:v>
                </c:pt>
                <c:pt idx="271">
                  <c:v>36982</c:v>
                </c:pt>
                <c:pt idx="272">
                  <c:v>36951</c:v>
                </c:pt>
                <c:pt idx="273">
                  <c:v>36923</c:v>
                </c:pt>
                <c:pt idx="274">
                  <c:v>36892</c:v>
                </c:pt>
                <c:pt idx="275">
                  <c:v>36861</c:v>
                </c:pt>
                <c:pt idx="276">
                  <c:v>36831</c:v>
                </c:pt>
                <c:pt idx="277">
                  <c:v>36800</c:v>
                </c:pt>
              </c:numCache>
            </c:numRef>
          </c:cat>
          <c:val>
            <c:numRef>
              <c:f>'[UNFI Data.xlsx]Sheet1'!$G$3:$G$328</c:f>
            </c:numRef>
          </c:val>
          <c:smooth val="0"/>
          <c:extLst>
            <c:ext xmlns:c16="http://schemas.microsoft.com/office/drawing/2014/chart" uri="{C3380CC4-5D6E-409C-BE32-E72D297353CC}">
              <c16:uniqueId val="{00000000-A2A6-5448-B5DF-0CCC75CCD6C5}"/>
            </c:ext>
          </c:extLst>
        </c:ser>
        <c:ser>
          <c:idx val="1"/>
          <c:order val="1"/>
          <c:tx>
            <c:strRef>
              <c:f>'[UNFI Data.xlsx]Sheet1'!$H$1</c:f>
              <c:strCache>
                <c:ptCount val="1"/>
                <c:pt idx="0">
                  <c:v>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'[UNFI Data.xlsx]Sheet1'!$F$3:$F$328</c:f>
              <c:numCache>
                <c:formatCode>m/d/yy</c:formatCode>
                <c:ptCount val="326"/>
                <c:pt idx="0">
                  <c:v>45198</c:v>
                </c:pt>
                <c:pt idx="1">
                  <c:v>45170</c:v>
                </c:pt>
                <c:pt idx="2">
                  <c:v>45139</c:v>
                </c:pt>
                <c:pt idx="3">
                  <c:v>45108</c:v>
                </c:pt>
                <c:pt idx="4">
                  <c:v>45078</c:v>
                </c:pt>
                <c:pt idx="5">
                  <c:v>45047</c:v>
                </c:pt>
                <c:pt idx="6">
                  <c:v>45017</c:v>
                </c:pt>
                <c:pt idx="7">
                  <c:v>44986</c:v>
                </c:pt>
                <c:pt idx="8">
                  <c:v>44958</c:v>
                </c:pt>
                <c:pt idx="9">
                  <c:v>44927</c:v>
                </c:pt>
                <c:pt idx="10">
                  <c:v>44896</c:v>
                </c:pt>
                <c:pt idx="11">
                  <c:v>44866</c:v>
                </c:pt>
                <c:pt idx="12">
                  <c:v>44835</c:v>
                </c:pt>
                <c:pt idx="13">
                  <c:v>44805</c:v>
                </c:pt>
                <c:pt idx="14">
                  <c:v>44774</c:v>
                </c:pt>
                <c:pt idx="15">
                  <c:v>44743</c:v>
                </c:pt>
                <c:pt idx="16">
                  <c:v>44713</c:v>
                </c:pt>
                <c:pt idx="17">
                  <c:v>44682</c:v>
                </c:pt>
                <c:pt idx="18">
                  <c:v>44652</c:v>
                </c:pt>
                <c:pt idx="19">
                  <c:v>44621</c:v>
                </c:pt>
                <c:pt idx="20">
                  <c:v>44593</c:v>
                </c:pt>
                <c:pt idx="21">
                  <c:v>44562</c:v>
                </c:pt>
                <c:pt idx="22">
                  <c:v>44531</c:v>
                </c:pt>
                <c:pt idx="23">
                  <c:v>44501</c:v>
                </c:pt>
                <c:pt idx="24">
                  <c:v>44470</c:v>
                </c:pt>
                <c:pt idx="25">
                  <c:v>44440</c:v>
                </c:pt>
                <c:pt idx="26">
                  <c:v>44409</c:v>
                </c:pt>
                <c:pt idx="27">
                  <c:v>44378</c:v>
                </c:pt>
                <c:pt idx="28">
                  <c:v>44348</c:v>
                </c:pt>
                <c:pt idx="29">
                  <c:v>44317</c:v>
                </c:pt>
                <c:pt idx="30">
                  <c:v>44287</c:v>
                </c:pt>
                <c:pt idx="31">
                  <c:v>44256</c:v>
                </c:pt>
                <c:pt idx="32">
                  <c:v>44228</c:v>
                </c:pt>
                <c:pt idx="33">
                  <c:v>44197</c:v>
                </c:pt>
                <c:pt idx="34">
                  <c:v>44166</c:v>
                </c:pt>
                <c:pt idx="35">
                  <c:v>44136</c:v>
                </c:pt>
                <c:pt idx="36">
                  <c:v>44105</c:v>
                </c:pt>
                <c:pt idx="37">
                  <c:v>44075</c:v>
                </c:pt>
                <c:pt idx="38">
                  <c:v>44044</c:v>
                </c:pt>
                <c:pt idx="39">
                  <c:v>44013</c:v>
                </c:pt>
                <c:pt idx="40">
                  <c:v>43983</c:v>
                </c:pt>
                <c:pt idx="41">
                  <c:v>43952</c:v>
                </c:pt>
                <c:pt idx="42">
                  <c:v>43922</c:v>
                </c:pt>
                <c:pt idx="43">
                  <c:v>43891</c:v>
                </c:pt>
                <c:pt idx="44">
                  <c:v>43862</c:v>
                </c:pt>
                <c:pt idx="45">
                  <c:v>43831</c:v>
                </c:pt>
                <c:pt idx="46">
                  <c:v>43800</c:v>
                </c:pt>
                <c:pt idx="47">
                  <c:v>43770</c:v>
                </c:pt>
                <c:pt idx="48">
                  <c:v>43739</c:v>
                </c:pt>
                <c:pt idx="49">
                  <c:v>43709</c:v>
                </c:pt>
                <c:pt idx="50">
                  <c:v>43678</c:v>
                </c:pt>
                <c:pt idx="51">
                  <c:v>43647</c:v>
                </c:pt>
                <c:pt idx="52">
                  <c:v>43617</c:v>
                </c:pt>
                <c:pt idx="53">
                  <c:v>43586</c:v>
                </c:pt>
                <c:pt idx="54">
                  <c:v>43556</c:v>
                </c:pt>
                <c:pt idx="55">
                  <c:v>43525</c:v>
                </c:pt>
                <c:pt idx="56">
                  <c:v>43497</c:v>
                </c:pt>
                <c:pt idx="57">
                  <c:v>43466</c:v>
                </c:pt>
                <c:pt idx="58">
                  <c:v>43435</c:v>
                </c:pt>
                <c:pt idx="59">
                  <c:v>43405</c:v>
                </c:pt>
                <c:pt idx="60">
                  <c:v>43374</c:v>
                </c:pt>
                <c:pt idx="61">
                  <c:v>43344</c:v>
                </c:pt>
                <c:pt idx="62">
                  <c:v>43313</c:v>
                </c:pt>
                <c:pt idx="63">
                  <c:v>43282</c:v>
                </c:pt>
                <c:pt idx="64">
                  <c:v>43252</c:v>
                </c:pt>
                <c:pt idx="65">
                  <c:v>43221</c:v>
                </c:pt>
                <c:pt idx="66">
                  <c:v>43191</c:v>
                </c:pt>
                <c:pt idx="67">
                  <c:v>43160</c:v>
                </c:pt>
                <c:pt idx="68">
                  <c:v>43132</c:v>
                </c:pt>
                <c:pt idx="69">
                  <c:v>43101</c:v>
                </c:pt>
                <c:pt idx="70">
                  <c:v>43070</c:v>
                </c:pt>
                <c:pt idx="71">
                  <c:v>43040</c:v>
                </c:pt>
                <c:pt idx="72">
                  <c:v>43009</c:v>
                </c:pt>
                <c:pt idx="73">
                  <c:v>42979</c:v>
                </c:pt>
                <c:pt idx="74">
                  <c:v>42948</c:v>
                </c:pt>
                <c:pt idx="75">
                  <c:v>42917</c:v>
                </c:pt>
                <c:pt idx="76">
                  <c:v>42887</c:v>
                </c:pt>
                <c:pt idx="77">
                  <c:v>42856</c:v>
                </c:pt>
                <c:pt idx="78">
                  <c:v>42826</c:v>
                </c:pt>
                <c:pt idx="79">
                  <c:v>42795</c:v>
                </c:pt>
                <c:pt idx="80">
                  <c:v>42767</c:v>
                </c:pt>
                <c:pt idx="81">
                  <c:v>42736</c:v>
                </c:pt>
                <c:pt idx="82">
                  <c:v>42705</c:v>
                </c:pt>
                <c:pt idx="83">
                  <c:v>42675</c:v>
                </c:pt>
                <c:pt idx="84">
                  <c:v>42644</c:v>
                </c:pt>
                <c:pt idx="85">
                  <c:v>42614</c:v>
                </c:pt>
                <c:pt idx="86">
                  <c:v>42583</c:v>
                </c:pt>
                <c:pt idx="87">
                  <c:v>42552</c:v>
                </c:pt>
                <c:pt idx="88">
                  <c:v>42522</c:v>
                </c:pt>
                <c:pt idx="89">
                  <c:v>42491</c:v>
                </c:pt>
                <c:pt idx="90">
                  <c:v>42461</c:v>
                </c:pt>
                <c:pt idx="91">
                  <c:v>42430</c:v>
                </c:pt>
                <c:pt idx="92">
                  <c:v>42401</c:v>
                </c:pt>
                <c:pt idx="93">
                  <c:v>42370</c:v>
                </c:pt>
                <c:pt idx="94">
                  <c:v>42339</c:v>
                </c:pt>
                <c:pt idx="95">
                  <c:v>42309</c:v>
                </c:pt>
                <c:pt idx="96">
                  <c:v>42278</c:v>
                </c:pt>
                <c:pt idx="97">
                  <c:v>42248</c:v>
                </c:pt>
                <c:pt idx="98">
                  <c:v>42217</c:v>
                </c:pt>
                <c:pt idx="99">
                  <c:v>42186</c:v>
                </c:pt>
                <c:pt idx="100">
                  <c:v>42156</c:v>
                </c:pt>
                <c:pt idx="101">
                  <c:v>42125</c:v>
                </c:pt>
                <c:pt idx="102">
                  <c:v>42095</c:v>
                </c:pt>
                <c:pt idx="103">
                  <c:v>42064</c:v>
                </c:pt>
                <c:pt idx="104">
                  <c:v>42036</c:v>
                </c:pt>
                <c:pt idx="105">
                  <c:v>42005</c:v>
                </c:pt>
                <c:pt idx="106">
                  <c:v>41974</c:v>
                </c:pt>
                <c:pt idx="107">
                  <c:v>41944</c:v>
                </c:pt>
                <c:pt idx="108">
                  <c:v>41913</c:v>
                </c:pt>
                <c:pt idx="109">
                  <c:v>41883</c:v>
                </c:pt>
                <c:pt idx="110">
                  <c:v>41852</c:v>
                </c:pt>
                <c:pt idx="111">
                  <c:v>41821</c:v>
                </c:pt>
                <c:pt idx="112">
                  <c:v>41791</c:v>
                </c:pt>
                <c:pt idx="113">
                  <c:v>41760</c:v>
                </c:pt>
                <c:pt idx="114">
                  <c:v>41730</c:v>
                </c:pt>
                <c:pt idx="115">
                  <c:v>41699</c:v>
                </c:pt>
                <c:pt idx="116">
                  <c:v>41671</c:v>
                </c:pt>
                <c:pt idx="117">
                  <c:v>41640</c:v>
                </c:pt>
                <c:pt idx="118">
                  <c:v>41609</c:v>
                </c:pt>
                <c:pt idx="119">
                  <c:v>41579</c:v>
                </c:pt>
                <c:pt idx="120">
                  <c:v>41548</c:v>
                </c:pt>
                <c:pt idx="121">
                  <c:v>41518</c:v>
                </c:pt>
                <c:pt idx="122">
                  <c:v>41487</c:v>
                </c:pt>
                <c:pt idx="123">
                  <c:v>41456</c:v>
                </c:pt>
                <c:pt idx="124">
                  <c:v>41426</c:v>
                </c:pt>
                <c:pt idx="125">
                  <c:v>41395</c:v>
                </c:pt>
                <c:pt idx="126">
                  <c:v>41365</c:v>
                </c:pt>
                <c:pt idx="127">
                  <c:v>41334</c:v>
                </c:pt>
                <c:pt idx="128">
                  <c:v>41306</c:v>
                </c:pt>
                <c:pt idx="129">
                  <c:v>41275</c:v>
                </c:pt>
                <c:pt idx="130">
                  <c:v>41244</c:v>
                </c:pt>
                <c:pt idx="131">
                  <c:v>41214</c:v>
                </c:pt>
                <c:pt idx="132">
                  <c:v>41183</c:v>
                </c:pt>
                <c:pt idx="133">
                  <c:v>41153</c:v>
                </c:pt>
                <c:pt idx="134">
                  <c:v>41122</c:v>
                </c:pt>
                <c:pt idx="135">
                  <c:v>41091</c:v>
                </c:pt>
                <c:pt idx="136">
                  <c:v>41061</c:v>
                </c:pt>
                <c:pt idx="137">
                  <c:v>41030</c:v>
                </c:pt>
                <c:pt idx="138">
                  <c:v>41000</c:v>
                </c:pt>
                <c:pt idx="139">
                  <c:v>40969</c:v>
                </c:pt>
                <c:pt idx="140">
                  <c:v>40940</c:v>
                </c:pt>
                <c:pt idx="141">
                  <c:v>40909</c:v>
                </c:pt>
                <c:pt idx="142">
                  <c:v>40878</c:v>
                </c:pt>
                <c:pt idx="143">
                  <c:v>40848</c:v>
                </c:pt>
                <c:pt idx="144">
                  <c:v>40817</c:v>
                </c:pt>
                <c:pt idx="145">
                  <c:v>40787</c:v>
                </c:pt>
                <c:pt idx="146">
                  <c:v>40756</c:v>
                </c:pt>
                <c:pt idx="147">
                  <c:v>40725</c:v>
                </c:pt>
                <c:pt idx="148">
                  <c:v>40695</c:v>
                </c:pt>
                <c:pt idx="149">
                  <c:v>40664</c:v>
                </c:pt>
                <c:pt idx="150">
                  <c:v>40634</c:v>
                </c:pt>
                <c:pt idx="151">
                  <c:v>40603</c:v>
                </c:pt>
                <c:pt idx="152">
                  <c:v>40575</c:v>
                </c:pt>
                <c:pt idx="153">
                  <c:v>40544</c:v>
                </c:pt>
                <c:pt idx="154">
                  <c:v>40513</c:v>
                </c:pt>
                <c:pt idx="155">
                  <c:v>40483</c:v>
                </c:pt>
                <c:pt idx="156">
                  <c:v>40452</c:v>
                </c:pt>
                <c:pt idx="157">
                  <c:v>40422</c:v>
                </c:pt>
                <c:pt idx="158">
                  <c:v>40391</c:v>
                </c:pt>
                <c:pt idx="159">
                  <c:v>40360</c:v>
                </c:pt>
                <c:pt idx="160">
                  <c:v>40330</c:v>
                </c:pt>
                <c:pt idx="161">
                  <c:v>40299</c:v>
                </c:pt>
                <c:pt idx="162">
                  <c:v>40269</c:v>
                </c:pt>
                <c:pt idx="163">
                  <c:v>40238</c:v>
                </c:pt>
                <c:pt idx="164">
                  <c:v>40210</c:v>
                </c:pt>
                <c:pt idx="165">
                  <c:v>40179</c:v>
                </c:pt>
                <c:pt idx="166">
                  <c:v>40148</c:v>
                </c:pt>
                <c:pt idx="167">
                  <c:v>40118</c:v>
                </c:pt>
                <c:pt idx="168">
                  <c:v>40087</c:v>
                </c:pt>
                <c:pt idx="169">
                  <c:v>40057</c:v>
                </c:pt>
                <c:pt idx="170">
                  <c:v>40026</c:v>
                </c:pt>
                <c:pt idx="171">
                  <c:v>39995</c:v>
                </c:pt>
                <c:pt idx="172">
                  <c:v>39965</c:v>
                </c:pt>
                <c:pt idx="173">
                  <c:v>39934</c:v>
                </c:pt>
                <c:pt idx="174">
                  <c:v>39904</c:v>
                </c:pt>
                <c:pt idx="175">
                  <c:v>39873</c:v>
                </c:pt>
                <c:pt idx="176">
                  <c:v>39845</c:v>
                </c:pt>
                <c:pt idx="177">
                  <c:v>39814</c:v>
                </c:pt>
                <c:pt idx="178">
                  <c:v>39783</c:v>
                </c:pt>
                <c:pt idx="179">
                  <c:v>39753</c:v>
                </c:pt>
                <c:pt idx="180">
                  <c:v>39722</c:v>
                </c:pt>
                <c:pt idx="181">
                  <c:v>39692</c:v>
                </c:pt>
                <c:pt idx="182">
                  <c:v>39661</c:v>
                </c:pt>
                <c:pt idx="183">
                  <c:v>39630</c:v>
                </c:pt>
                <c:pt idx="184">
                  <c:v>39600</c:v>
                </c:pt>
                <c:pt idx="185">
                  <c:v>39569</c:v>
                </c:pt>
                <c:pt idx="186">
                  <c:v>39539</c:v>
                </c:pt>
                <c:pt idx="187">
                  <c:v>39508</c:v>
                </c:pt>
                <c:pt idx="188">
                  <c:v>39479</c:v>
                </c:pt>
                <c:pt idx="189">
                  <c:v>39448</c:v>
                </c:pt>
                <c:pt idx="190">
                  <c:v>39417</c:v>
                </c:pt>
                <c:pt idx="191">
                  <c:v>39387</c:v>
                </c:pt>
                <c:pt idx="192">
                  <c:v>39356</c:v>
                </c:pt>
                <c:pt idx="193">
                  <c:v>39326</c:v>
                </c:pt>
                <c:pt idx="194">
                  <c:v>39295</c:v>
                </c:pt>
                <c:pt idx="195">
                  <c:v>39264</c:v>
                </c:pt>
                <c:pt idx="196">
                  <c:v>39234</c:v>
                </c:pt>
                <c:pt idx="197">
                  <c:v>39203</c:v>
                </c:pt>
                <c:pt idx="198">
                  <c:v>39173</c:v>
                </c:pt>
                <c:pt idx="199">
                  <c:v>39142</c:v>
                </c:pt>
                <c:pt idx="200">
                  <c:v>39114</c:v>
                </c:pt>
                <c:pt idx="201">
                  <c:v>39083</c:v>
                </c:pt>
                <c:pt idx="202">
                  <c:v>39052</c:v>
                </c:pt>
                <c:pt idx="203">
                  <c:v>39022</c:v>
                </c:pt>
                <c:pt idx="204">
                  <c:v>38991</c:v>
                </c:pt>
                <c:pt idx="205">
                  <c:v>38961</c:v>
                </c:pt>
                <c:pt idx="206">
                  <c:v>38930</c:v>
                </c:pt>
                <c:pt idx="207">
                  <c:v>38899</c:v>
                </c:pt>
                <c:pt idx="208">
                  <c:v>38869</c:v>
                </c:pt>
                <c:pt idx="209">
                  <c:v>38838</c:v>
                </c:pt>
                <c:pt idx="210">
                  <c:v>38808</c:v>
                </c:pt>
                <c:pt idx="211">
                  <c:v>38777</c:v>
                </c:pt>
                <c:pt idx="212">
                  <c:v>38749</c:v>
                </c:pt>
                <c:pt idx="213">
                  <c:v>38718</c:v>
                </c:pt>
                <c:pt idx="214">
                  <c:v>38687</c:v>
                </c:pt>
                <c:pt idx="215">
                  <c:v>38657</c:v>
                </c:pt>
                <c:pt idx="216">
                  <c:v>38626</c:v>
                </c:pt>
                <c:pt idx="217">
                  <c:v>38596</c:v>
                </c:pt>
                <c:pt idx="218">
                  <c:v>38565</c:v>
                </c:pt>
                <c:pt idx="219">
                  <c:v>38534</c:v>
                </c:pt>
                <c:pt idx="220">
                  <c:v>38504</c:v>
                </c:pt>
                <c:pt idx="221">
                  <c:v>38473</c:v>
                </c:pt>
                <c:pt idx="222">
                  <c:v>38443</c:v>
                </c:pt>
                <c:pt idx="223">
                  <c:v>38412</c:v>
                </c:pt>
                <c:pt idx="224">
                  <c:v>38384</c:v>
                </c:pt>
                <c:pt idx="225">
                  <c:v>38353</c:v>
                </c:pt>
                <c:pt idx="226">
                  <c:v>38322</c:v>
                </c:pt>
                <c:pt idx="227">
                  <c:v>38292</c:v>
                </c:pt>
                <c:pt idx="228">
                  <c:v>38261</c:v>
                </c:pt>
                <c:pt idx="229">
                  <c:v>38231</c:v>
                </c:pt>
                <c:pt idx="230">
                  <c:v>38200</c:v>
                </c:pt>
                <c:pt idx="231">
                  <c:v>38169</c:v>
                </c:pt>
                <c:pt idx="232">
                  <c:v>38139</c:v>
                </c:pt>
                <c:pt idx="233">
                  <c:v>38108</c:v>
                </c:pt>
                <c:pt idx="234">
                  <c:v>38097</c:v>
                </c:pt>
                <c:pt idx="235">
                  <c:v>38078</c:v>
                </c:pt>
                <c:pt idx="236">
                  <c:v>38047</c:v>
                </c:pt>
                <c:pt idx="237">
                  <c:v>38018</c:v>
                </c:pt>
                <c:pt idx="238">
                  <c:v>37987</c:v>
                </c:pt>
                <c:pt idx="239">
                  <c:v>37956</c:v>
                </c:pt>
                <c:pt idx="240">
                  <c:v>37926</c:v>
                </c:pt>
                <c:pt idx="241">
                  <c:v>37895</c:v>
                </c:pt>
                <c:pt idx="242">
                  <c:v>37865</c:v>
                </c:pt>
                <c:pt idx="243">
                  <c:v>37834</c:v>
                </c:pt>
                <c:pt idx="244">
                  <c:v>37803</c:v>
                </c:pt>
                <c:pt idx="245">
                  <c:v>37773</c:v>
                </c:pt>
                <c:pt idx="246">
                  <c:v>37742</c:v>
                </c:pt>
                <c:pt idx="247">
                  <c:v>37712</c:v>
                </c:pt>
                <c:pt idx="248">
                  <c:v>37681</c:v>
                </c:pt>
                <c:pt idx="249">
                  <c:v>37653</c:v>
                </c:pt>
                <c:pt idx="250">
                  <c:v>37622</c:v>
                </c:pt>
                <c:pt idx="251">
                  <c:v>37591</c:v>
                </c:pt>
                <c:pt idx="252">
                  <c:v>37561</c:v>
                </c:pt>
                <c:pt idx="253">
                  <c:v>37530</c:v>
                </c:pt>
                <c:pt idx="254">
                  <c:v>37500</c:v>
                </c:pt>
                <c:pt idx="255">
                  <c:v>37469</c:v>
                </c:pt>
                <c:pt idx="256">
                  <c:v>37438</c:v>
                </c:pt>
                <c:pt idx="257">
                  <c:v>37408</c:v>
                </c:pt>
                <c:pt idx="258">
                  <c:v>37377</c:v>
                </c:pt>
                <c:pt idx="259">
                  <c:v>37347</c:v>
                </c:pt>
                <c:pt idx="260">
                  <c:v>37316</c:v>
                </c:pt>
                <c:pt idx="261">
                  <c:v>37288</c:v>
                </c:pt>
                <c:pt idx="262">
                  <c:v>37257</c:v>
                </c:pt>
                <c:pt idx="263">
                  <c:v>37226</c:v>
                </c:pt>
                <c:pt idx="264">
                  <c:v>37196</c:v>
                </c:pt>
                <c:pt idx="265">
                  <c:v>37165</c:v>
                </c:pt>
                <c:pt idx="266">
                  <c:v>37135</c:v>
                </c:pt>
                <c:pt idx="267">
                  <c:v>37104</c:v>
                </c:pt>
                <c:pt idx="268">
                  <c:v>37073</c:v>
                </c:pt>
                <c:pt idx="269">
                  <c:v>37043</c:v>
                </c:pt>
                <c:pt idx="270">
                  <c:v>37012</c:v>
                </c:pt>
                <c:pt idx="271">
                  <c:v>36982</c:v>
                </c:pt>
                <c:pt idx="272">
                  <c:v>36951</c:v>
                </c:pt>
                <c:pt idx="273">
                  <c:v>36923</c:v>
                </c:pt>
                <c:pt idx="274">
                  <c:v>36892</c:v>
                </c:pt>
                <c:pt idx="275">
                  <c:v>36861</c:v>
                </c:pt>
                <c:pt idx="276">
                  <c:v>36831</c:v>
                </c:pt>
                <c:pt idx="277">
                  <c:v>36800</c:v>
                </c:pt>
              </c:numCache>
            </c:numRef>
          </c:cat>
          <c:val>
            <c:numRef>
              <c:f>'[UNFI Data.xlsx]Sheet1'!$H$3:$H$328</c:f>
            </c:numRef>
          </c:val>
          <c:smooth val="0"/>
          <c:extLst>
            <c:ext xmlns:c16="http://schemas.microsoft.com/office/drawing/2014/chart" uri="{C3380CC4-5D6E-409C-BE32-E72D297353CC}">
              <c16:uniqueId val="{00000001-A2A6-5448-B5DF-0CCC75CCD6C5}"/>
            </c:ext>
          </c:extLst>
        </c:ser>
        <c:ser>
          <c:idx val="2"/>
          <c:order val="2"/>
          <c:tx>
            <c:strRef>
              <c:f>'[UNFI Data.xlsx]Sheet1'!$I$1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'[UNFI Data.xlsx]Sheet1'!$F$3:$F$328</c:f>
              <c:numCache>
                <c:formatCode>m/d/yy</c:formatCode>
                <c:ptCount val="326"/>
                <c:pt idx="0">
                  <c:v>45198</c:v>
                </c:pt>
                <c:pt idx="1">
                  <c:v>45170</c:v>
                </c:pt>
                <c:pt idx="2">
                  <c:v>45139</c:v>
                </c:pt>
                <c:pt idx="3">
                  <c:v>45108</c:v>
                </c:pt>
                <c:pt idx="4">
                  <c:v>45078</c:v>
                </c:pt>
                <c:pt idx="5">
                  <c:v>45047</c:v>
                </c:pt>
                <c:pt idx="6">
                  <c:v>45017</c:v>
                </c:pt>
                <c:pt idx="7">
                  <c:v>44986</c:v>
                </c:pt>
                <c:pt idx="8">
                  <c:v>44958</c:v>
                </c:pt>
                <c:pt idx="9">
                  <c:v>44927</c:v>
                </c:pt>
                <c:pt idx="10">
                  <c:v>44896</c:v>
                </c:pt>
                <c:pt idx="11">
                  <c:v>44866</c:v>
                </c:pt>
                <c:pt idx="12">
                  <c:v>44835</c:v>
                </c:pt>
                <c:pt idx="13">
                  <c:v>44805</c:v>
                </c:pt>
                <c:pt idx="14">
                  <c:v>44774</c:v>
                </c:pt>
                <c:pt idx="15">
                  <c:v>44743</c:v>
                </c:pt>
                <c:pt idx="16">
                  <c:v>44713</c:v>
                </c:pt>
                <c:pt idx="17">
                  <c:v>44682</c:v>
                </c:pt>
                <c:pt idx="18">
                  <c:v>44652</c:v>
                </c:pt>
                <c:pt idx="19">
                  <c:v>44621</c:v>
                </c:pt>
                <c:pt idx="20">
                  <c:v>44593</c:v>
                </c:pt>
                <c:pt idx="21">
                  <c:v>44562</c:v>
                </c:pt>
                <c:pt idx="22">
                  <c:v>44531</c:v>
                </c:pt>
                <c:pt idx="23">
                  <c:v>44501</c:v>
                </c:pt>
                <c:pt idx="24">
                  <c:v>44470</c:v>
                </c:pt>
                <c:pt idx="25">
                  <c:v>44440</c:v>
                </c:pt>
                <c:pt idx="26">
                  <c:v>44409</c:v>
                </c:pt>
                <c:pt idx="27">
                  <c:v>44378</c:v>
                </c:pt>
                <c:pt idx="28">
                  <c:v>44348</c:v>
                </c:pt>
                <c:pt idx="29">
                  <c:v>44317</c:v>
                </c:pt>
                <c:pt idx="30">
                  <c:v>44287</c:v>
                </c:pt>
                <c:pt idx="31">
                  <c:v>44256</c:v>
                </c:pt>
                <c:pt idx="32">
                  <c:v>44228</c:v>
                </c:pt>
                <c:pt idx="33">
                  <c:v>44197</c:v>
                </c:pt>
                <c:pt idx="34">
                  <c:v>44166</c:v>
                </c:pt>
                <c:pt idx="35">
                  <c:v>44136</c:v>
                </c:pt>
                <c:pt idx="36">
                  <c:v>44105</c:v>
                </c:pt>
                <c:pt idx="37">
                  <c:v>44075</c:v>
                </c:pt>
                <c:pt idx="38">
                  <c:v>44044</c:v>
                </c:pt>
                <c:pt idx="39">
                  <c:v>44013</c:v>
                </c:pt>
                <c:pt idx="40">
                  <c:v>43983</c:v>
                </c:pt>
                <c:pt idx="41">
                  <c:v>43952</c:v>
                </c:pt>
                <c:pt idx="42">
                  <c:v>43922</c:v>
                </c:pt>
                <c:pt idx="43">
                  <c:v>43891</c:v>
                </c:pt>
                <c:pt idx="44">
                  <c:v>43862</c:v>
                </c:pt>
                <c:pt idx="45">
                  <c:v>43831</c:v>
                </c:pt>
                <c:pt idx="46">
                  <c:v>43800</c:v>
                </c:pt>
                <c:pt idx="47">
                  <c:v>43770</c:v>
                </c:pt>
                <c:pt idx="48">
                  <c:v>43739</c:v>
                </c:pt>
                <c:pt idx="49">
                  <c:v>43709</c:v>
                </c:pt>
                <c:pt idx="50">
                  <c:v>43678</c:v>
                </c:pt>
                <c:pt idx="51">
                  <c:v>43647</c:v>
                </c:pt>
                <c:pt idx="52">
                  <c:v>43617</c:v>
                </c:pt>
                <c:pt idx="53">
                  <c:v>43586</c:v>
                </c:pt>
                <c:pt idx="54">
                  <c:v>43556</c:v>
                </c:pt>
                <c:pt idx="55">
                  <c:v>43525</c:v>
                </c:pt>
                <c:pt idx="56">
                  <c:v>43497</c:v>
                </c:pt>
                <c:pt idx="57">
                  <c:v>43466</c:v>
                </c:pt>
                <c:pt idx="58">
                  <c:v>43435</c:v>
                </c:pt>
                <c:pt idx="59">
                  <c:v>43405</c:v>
                </c:pt>
                <c:pt idx="60">
                  <c:v>43374</c:v>
                </c:pt>
                <c:pt idx="61">
                  <c:v>43344</c:v>
                </c:pt>
                <c:pt idx="62">
                  <c:v>43313</c:v>
                </c:pt>
                <c:pt idx="63">
                  <c:v>43282</c:v>
                </c:pt>
                <c:pt idx="64">
                  <c:v>43252</c:v>
                </c:pt>
                <c:pt idx="65">
                  <c:v>43221</c:v>
                </c:pt>
                <c:pt idx="66">
                  <c:v>43191</c:v>
                </c:pt>
                <c:pt idx="67">
                  <c:v>43160</c:v>
                </c:pt>
                <c:pt idx="68">
                  <c:v>43132</c:v>
                </c:pt>
                <c:pt idx="69">
                  <c:v>43101</c:v>
                </c:pt>
                <c:pt idx="70">
                  <c:v>43070</c:v>
                </c:pt>
                <c:pt idx="71">
                  <c:v>43040</c:v>
                </c:pt>
                <c:pt idx="72">
                  <c:v>43009</c:v>
                </c:pt>
                <c:pt idx="73">
                  <c:v>42979</c:v>
                </c:pt>
                <c:pt idx="74">
                  <c:v>42948</c:v>
                </c:pt>
                <c:pt idx="75">
                  <c:v>42917</c:v>
                </c:pt>
                <c:pt idx="76">
                  <c:v>42887</c:v>
                </c:pt>
                <c:pt idx="77">
                  <c:v>42856</c:v>
                </c:pt>
                <c:pt idx="78">
                  <c:v>42826</c:v>
                </c:pt>
                <c:pt idx="79">
                  <c:v>42795</c:v>
                </c:pt>
                <c:pt idx="80">
                  <c:v>42767</c:v>
                </c:pt>
                <c:pt idx="81">
                  <c:v>42736</c:v>
                </c:pt>
                <c:pt idx="82">
                  <c:v>42705</c:v>
                </c:pt>
                <c:pt idx="83">
                  <c:v>42675</c:v>
                </c:pt>
                <c:pt idx="84">
                  <c:v>42644</c:v>
                </c:pt>
                <c:pt idx="85">
                  <c:v>42614</c:v>
                </c:pt>
                <c:pt idx="86">
                  <c:v>42583</c:v>
                </c:pt>
                <c:pt idx="87">
                  <c:v>42552</c:v>
                </c:pt>
                <c:pt idx="88">
                  <c:v>42522</c:v>
                </c:pt>
                <c:pt idx="89">
                  <c:v>42491</c:v>
                </c:pt>
                <c:pt idx="90">
                  <c:v>42461</c:v>
                </c:pt>
                <c:pt idx="91">
                  <c:v>42430</c:v>
                </c:pt>
                <c:pt idx="92">
                  <c:v>42401</c:v>
                </c:pt>
                <c:pt idx="93">
                  <c:v>42370</c:v>
                </c:pt>
                <c:pt idx="94">
                  <c:v>42339</c:v>
                </c:pt>
                <c:pt idx="95">
                  <c:v>42309</c:v>
                </c:pt>
                <c:pt idx="96">
                  <c:v>42278</c:v>
                </c:pt>
                <c:pt idx="97">
                  <c:v>42248</c:v>
                </c:pt>
                <c:pt idx="98">
                  <c:v>42217</c:v>
                </c:pt>
                <c:pt idx="99">
                  <c:v>42186</c:v>
                </c:pt>
                <c:pt idx="100">
                  <c:v>42156</c:v>
                </c:pt>
                <c:pt idx="101">
                  <c:v>42125</c:v>
                </c:pt>
                <c:pt idx="102">
                  <c:v>42095</c:v>
                </c:pt>
                <c:pt idx="103">
                  <c:v>42064</c:v>
                </c:pt>
                <c:pt idx="104">
                  <c:v>42036</c:v>
                </c:pt>
                <c:pt idx="105">
                  <c:v>42005</c:v>
                </c:pt>
                <c:pt idx="106">
                  <c:v>41974</c:v>
                </c:pt>
                <c:pt idx="107">
                  <c:v>41944</c:v>
                </c:pt>
                <c:pt idx="108">
                  <c:v>41913</c:v>
                </c:pt>
                <c:pt idx="109">
                  <c:v>41883</c:v>
                </c:pt>
                <c:pt idx="110">
                  <c:v>41852</c:v>
                </c:pt>
                <c:pt idx="111">
                  <c:v>41821</c:v>
                </c:pt>
                <c:pt idx="112">
                  <c:v>41791</c:v>
                </c:pt>
                <c:pt idx="113">
                  <c:v>41760</c:v>
                </c:pt>
                <c:pt idx="114">
                  <c:v>41730</c:v>
                </c:pt>
                <c:pt idx="115">
                  <c:v>41699</c:v>
                </c:pt>
                <c:pt idx="116">
                  <c:v>41671</c:v>
                </c:pt>
                <c:pt idx="117">
                  <c:v>41640</c:v>
                </c:pt>
                <c:pt idx="118">
                  <c:v>41609</c:v>
                </c:pt>
                <c:pt idx="119">
                  <c:v>41579</c:v>
                </c:pt>
                <c:pt idx="120">
                  <c:v>41548</c:v>
                </c:pt>
                <c:pt idx="121">
                  <c:v>41518</c:v>
                </c:pt>
                <c:pt idx="122">
                  <c:v>41487</c:v>
                </c:pt>
                <c:pt idx="123">
                  <c:v>41456</c:v>
                </c:pt>
                <c:pt idx="124">
                  <c:v>41426</c:v>
                </c:pt>
                <c:pt idx="125">
                  <c:v>41395</c:v>
                </c:pt>
                <c:pt idx="126">
                  <c:v>41365</c:v>
                </c:pt>
                <c:pt idx="127">
                  <c:v>41334</c:v>
                </c:pt>
                <c:pt idx="128">
                  <c:v>41306</c:v>
                </c:pt>
                <c:pt idx="129">
                  <c:v>41275</c:v>
                </c:pt>
                <c:pt idx="130">
                  <c:v>41244</c:v>
                </c:pt>
                <c:pt idx="131">
                  <c:v>41214</c:v>
                </c:pt>
                <c:pt idx="132">
                  <c:v>41183</c:v>
                </c:pt>
                <c:pt idx="133">
                  <c:v>41153</c:v>
                </c:pt>
                <c:pt idx="134">
                  <c:v>41122</c:v>
                </c:pt>
                <c:pt idx="135">
                  <c:v>41091</c:v>
                </c:pt>
                <c:pt idx="136">
                  <c:v>41061</c:v>
                </c:pt>
                <c:pt idx="137">
                  <c:v>41030</c:v>
                </c:pt>
                <c:pt idx="138">
                  <c:v>41000</c:v>
                </c:pt>
                <c:pt idx="139">
                  <c:v>40969</c:v>
                </c:pt>
                <c:pt idx="140">
                  <c:v>40940</c:v>
                </c:pt>
                <c:pt idx="141">
                  <c:v>40909</c:v>
                </c:pt>
                <c:pt idx="142">
                  <c:v>40878</c:v>
                </c:pt>
                <c:pt idx="143">
                  <c:v>40848</c:v>
                </c:pt>
                <c:pt idx="144">
                  <c:v>40817</c:v>
                </c:pt>
                <c:pt idx="145">
                  <c:v>40787</c:v>
                </c:pt>
                <c:pt idx="146">
                  <c:v>40756</c:v>
                </c:pt>
                <c:pt idx="147">
                  <c:v>40725</c:v>
                </c:pt>
                <c:pt idx="148">
                  <c:v>40695</c:v>
                </c:pt>
                <c:pt idx="149">
                  <c:v>40664</c:v>
                </c:pt>
                <c:pt idx="150">
                  <c:v>40634</c:v>
                </c:pt>
                <c:pt idx="151">
                  <c:v>40603</c:v>
                </c:pt>
                <c:pt idx="152">
                  <c:v>40575</c:v>
                </c:pt>
                <c:pt idx="153">
                  <c:v>40544</c:v>
                </c:pt>
                <c:pt idx="154">
                  <c:v>40513</c:v>
                </c:pt>
                <c:pt idx="155">
                  <c:v>40483</c:v>
                </c:pt>
                <c:pt idx="156">
                  <c:v>40452</c:v>
                </c:pt>
                <c:pt idx="157">
                  <c:v>40422</c:v>
                </c:pt>
                <c:pt idx="158">
                  <c:v>40391</c:v>
                </c:pt>
                <c:pt idx="159">
                  <c:v>40360</c:v>
                </c:pt>
                <c:pt idx="160">
                  <c:v>40330</c:v>
                </c:pt>
                <c:pt idx="161">
                  <c:v>40299</c:v>
                </c:pt>
                <c:pt idx="162">
                  <c:v>40269</c:v>
                </c:pt>
                <c:pt idx="163">
                  <c:v>40238</c:v>
                </c:pt>
                <c:pt idx="164">
                  <c:v>40210</c:v>
                </c:pt>
                <c:pt idx="165">
                  <c:v>40179</c:v>
                </c:pt>
                <c:pt idx="166">
                  <c:v>40148</c:v>
                </c:pt>
                <c:pt idx="167">
                  <c:v>40118</c:v>
                </c:pt>
                <c:pt idx="168">
                  <c:v>40087</c:v>
                </c:pt>
                <c:pt idx="169">
                  <c:v>40057</c:v>
                </c:pt>
                <c:pt idx="170">
                  <c:v>40026</c:v>
                </c:pt>
                <c:pt idx="171">
                  <c:v>39995</c:v>
                </c:pt>
                <c:pt idx="172">
                  <c:v>39965</c:v>
                </c:pt>
                <c:pt idx="173">
                  <c:v>39934</c:v>
                </c:pt>
                <c:pt idx="174">
                  <c:v>39904</c:v>
                </c:pt>
                <c:pt idx="175">
                  <c:v>39873</c:v>
                </c:pt>
                <c:pt idx="176">
                  <c:v>39845</c:v>
                </c:pt>
                <c:pt idx="177">
                  <c:v>39814</c:v>
                </c:pt>
                <c:pt idx="178">
                  <c:v>39783</c:v>
                </c:pt>
                <c:pt idx="179">
                  <c:v>39753</c:v>
                </c:pt>
                <c:pt idx="180">
                  <c:v>39722</c:v>
                </c:pt>
                <c:pt idx="181">
                  <c:v>39692</c:v>
                </c:pt>
                <c:pt idx="182">
                  <c:v>39661</c:v>
                </c:pt>
                <c:pt idx="183">
                  <c:v>39630</c:v>
                </c:pt>
                <c:pt idx="184">
                  <c:v>39600</c:v>
                </c:pt>
                <c:pt idx="185">
                  <c:v>39569</c:v>
                </c:pt>
                <c:pt idx="186">
                  <c:v>39539</c:v>
                </c:pt>
                <c:pt idx="187">
                  <c:v>39508</c:v>
                </c:pt>
                <c:pt idx="188">
                  <c:v>39479</c:v>
                </c:pt>
                <c:pt idx="189">
                  <c:v>39448</c:v>
                </c:pt>
                <c:pt idx="190">
                  <c:v>39417</c:v>
                </c:pt>
                <c:pt idx="191">
                  <c:v>39387</c:v>
                </c:pt>
                <c:pt idx="192">
                  <c:v>39356</c:v>
                </c:pt>
                <c:pt idx="193">
                  <c:v>39326</c:v>
                </c:pt>
                <c:pt idx="194">
                  <c:v>39295</c:v>
                </c:pt>
                <c:pt idx="195">
                  <c:v>39264</c:v>
                </c:pt>
                <c:pt idx="196">
                  <c:v>39234</c:v>
                </c:pt>
                <c:pt idx="197">
                  <c:v>39203</c:v>
                </c:pt>
                <c:pt idx="198">
                  <c:v>39173</c:v>
                </c:pt>
                <c:pt idx="199">
                  <c:v>39142</c:v>
                </c:pt>
                <c:pt idx="200">
                  <c:v>39114</c:v>
                </c:pt>
                <c:pt idx="201">
                  <c:v>39083</c:v>
                </c:pt>
                <c:pt idx="202">
                  <c:v>39052</c:v>
                </c:pt>
                <c:pt idx="203">
                  <c:v>39022</c:v>
                </c:pt>
                <c:pt idx="204">
                  <c:v>38991</c:v>
                </c:pt>
                <c:pt idx="205">
                  <c:v>38961</c:v>
                </c:pt>
                <c:pt idx="206">
                  <c:v>38930</c:v>
                </c:pt>
                <c:pt idx="207">
                  <c:v>38899</c:v>
                </c:pt>
                <c:pt idx="208">
                  <c:v>38869</c:v>
                </c:pt>
                <c:pt idx="209">
                  <c:v>38838</c:v>
                </c:pt>
                <c:pt idx="210">
                  <c:v>38808</c:v>
                </c:pt>
                <c:pt idx="211">
                  <c:v>38777</c:v>
                </c:pt>
                <c:pt idx="212">
                  <c:v>38749</c:v>
                </c:pt>
                <c:pt idx="213">
                  <c:v>38718</c:v>
                </c:pt>
                <c:pt idx="214">
                  <c:v>38687</c:v>
                </c:pt>
                <c:pt idx="215">
                  <c:v>38657</c:v>
                </c:pt>
                <c:pt idx="216">
                  <c:v>38626</c:v>
                </c:pt>
                <c:pt idx="217">
                  <c:v>38596</c:v>
                </c:pt>
                <c:pt idx="218">
                  <c:v>38565</c:v>
                </c:pt>
                <c:pt idx="219">
                  <c:v>38534</c:v>
                </c:pt>
                <c:pt idx="220">
                  <c:v>38504</c:v>
                </c:pt>
                <c:pt idx="221">
                  <c:v>38473</c:v>
                </c:pt>
                <c:pt idx="222">
                  <c:v>38443</c:v>
                </c:pt>
                <c:pt idx="223">
                  <c:v>38412</c:v>
                </c:pt>
                <c:pt idx="224">
                  <c:v>38384</c:v>
                </c:pt>
                <c:pt idx="225">
                  <c:v>38353</c:v>
                </c:pt>
                <c:pt idx="226">
                  <c:v>38322</c:v>
                </c:pt>
                <c:pt idx="227">
                  <c:v>38292</c:v>
                </c:pt>
                <c:pt idx="228">
                  <c:v>38261</c:v>
                </c:pt>
                <c:pt idx="229">
                  <c:v>38231</c:v>
                </c:pt>
                <c:pt idx="230">
                  <c:v>38200</c:v>
                </c:pt>
                <c:pt idx="231">
                  <c:v>38169</c:v>
                </c:pt>
                <c:pt idx="232">
                  <c:v>38139</c:v>
                </c:pt>
                <c:pt idx="233">
                  <c:v>38108</c:v>
                </c:pt>
                <c:pt idx="234">
                  <c:v>38097</c:v>
                </c:pt>
                <c:pt idx="235">
                  <c:v>38078</c:v>
                </c:pt>
                <c:pt idx="236">
                  <c:v>38047</c:v>
                </c:pt>
                <c:pt idx="237">
                  <c:v>38018</c:v>
                </c:pt>
                <c:pt idx="238">
                  <c:v>37987</c:v>
                </c:pt>
                <c:pt idx="239">
                  <c:v>37956</c:v>
                </c:pt>
                <c:pt idx="240">
                  <c:v>37926</c:v>
                </c:pt>
                <c:pt idx="241">
                  <c:v>37895</c:v>
                </c:pt>
                <c:pt idx="242">
                  <c:v>37865</c:v>
                </c:pt>
                <c:pt idx="243">
                  <c:v>37834</c:v>
                </c:pt>
                <c:pt idx="244">
                  <c:v>37803</c:v>
                </c:pt>
                <c:pt idx="245">
                  <c:v>37773</c:v>
                </c:pt>
                <c:pt idx="246">
                  <c:v>37742</c:v>
                </c:pt>
                <c:pt idx="247">
                  <c:v>37712</c:v>
                </c:pt>
                <c:pt idx="248">
                  <c:v>37681</c:v>
                </c:pt>
                <c:pt idx="249">
                  <c:v>37653</c:v>
                </c:pt>
                <c:pt idx="250">
                  <c:v>37622</c:v>
                </c:pt>
                <c:pt idx="251">
                  <c:v>37591</c:v>
                </c:pt>
                <c:pt idx="252">
                  <c:v>37561</c:v>
                </c:pt>
                <c:pt idx="253">
                  <c:v>37530</c:v>
                </c:pt>
                <c:pt idx="254">
                  <c:v>37500</c:v>
                </c:pt>
                <c:pt idx="255">
                  <c:v>37469</c:v>
                </c:pt>
                <c:pt idx="256">
                  <c:v>37438</c:v>
                </c:pt>
                <c:pt idx="257">
                  <c:v>37408</c:v>
                </c:pt>
                <c:pt idx="258">
                  <c:v>37377</c:v>
                </c:pt>
                <c:pt idx="259">
                  <c:v>37347</c:v>
                </c:pt>
                <c:pt idx="260">
                  <c:v>37316</c:v>
                </c:pt>
                <c:pt idx="261">
                  <c:v>37288</c:v>
                </c:pt>
                <c:pt idx="262">
                  <c:v>37257</c:v>
                </c:pt>
                <c:pt idx="263">
                  <c:v>37226</c:v>
                </c:pt>
                <c:pt idx="264">
                  <c:v>37196</c:v>
                </c:pt>
                <c:pt idx="265">
                  <c:v>37165</c:v>
                </c:pt>
                <c:pt idx="266">
                  <c:v>37135</c:v>
                </c:pt>
                <c:pt idx="267">
                  <c:v>37104</c:v>
                </c:pt>
                <c:pt idx="268">
                  <c:v>37073</c:v>
                </c:pt>
                <c:pt idx="269">
                  <c:v>37043</c:v>
                </c:pt>
                <c:pt idx="270">
                  <c:v>37012</c:v>
                </c:pt>
                <c:pt idx="271">
                  <c:v>36982</c:v>
                </c:pt>
                <c:pt idx="272">
                  <c:v>36951</c:v>
                </c:pt>
                <c:pt idx="273">
                  <c:v>36923</c:v>
                </c:pt>
                <c:pt idx="274">
                  <c:v>36892</c:v>
                </c:pt>
                <c:pt idx="275">
                  <c:v>36861</c:v>
                </c:pt>
                <c:pt idx="276">
                  <c:v>36831</c:v>
                </c:pt>
                <c:pt idx="277">
                  <c:v>36800</c:v>
                </c:pt>
              </c:numCache>
            </c:numRef>
          </c:cat>
          <c:val>
            <c:numRef>
              <c:f>'[UNFI Data.xlsx]Sheet1'!$I$3:$I$328</c:f>
            </c:numRef>
          </c:val>
          <c:smooth val="0"/>
          <c:extLst>
            <c:ext xmlns:c16="http://schemas.microsoft.com/office/drawing/2014/chart" uri="{C3380CC4-5D6E-409C-BE32-E72D297353CC}">
              <c16:uniqueId val="{00000002-A2A6-5448-B5DF-0CCC75CCD6C5}"/>
            </c:ext>
          </c:extLst>
        </c:ser>
        <c:ser>
          <c:idx val="3"/>
          <c:order val="3"/>
          <c:tx>
            <c:strRef>
              <c:f>'[UNFI Data.xlsx]Sheet1'!$J$1</c:f>
              <c:strCache>
                <c:ptCount val="1"/>
                <c:pt idx="0">
                  <c:v>Close*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'[UNFI Data.xlsx]Sheet1'!$F$3:$F$328</c:f>
              <c:numCache>
                <c:formatCode>m/d/yy</c:formatCode>
                <c:ptCount val="326"/>
                <c:pt idx="0">
                  <c:v>45198</c:v>
                </c:pt>
                <c:pt idx="1">
                  <c:v>45170</c:v>
                </c:pt>
                <c:pt idx="2">
                  <c:v>45139</c:v>
                </c:pt>
                <c:pt idx="3">
                  <c:v>45108</c:v>
                </c:pt>
                <c:pt idx="4">
                  <c:v>45078</c:v>
                </c:pt>
                <c:pt idx="5">
                  <c:v>45047</c:v>
                </c:pt>
                <c:pt idx="6">
                  <c:v>45017</c:v>
                </c:pt>
                <c:pt idx="7">
                  <c:v>44986</c:v>
                </c:pt>
                <c:pt idx="8">
                  <c:v>44958</c:v>
                </c:pt>
                <c:pt idx="9">
                  <c:v>44927</c:v>
                </c:pt>
                <c:pt idx="10">
                  <c:v>44896</c:v>
                </c:pt>
                <c:pt idx="11">
                  <c:v>44866</c:v>
                </c:pt>
                <c:pt idx="12">
                  <c:v>44835</c:v>
                </c:pt>
                <c:pt idx="13">
                  <c:v>44805</c:v>
                </c:pt>
                <c:pt idx="14">
                  <c:v>44774</c:v>
                </c:pt>
                <c:pt idx="15">
                  <c:v>44743</c:v>
                </c:pt>
                <c:pt idx="16">
                  <c:v>44713</c:v>
                </c:pt>
                <c:pt idx="17">
                  <c:v>44682</c:v>
                </c:pt>
                <c:pt idx="18">
                  <c:v>44652</c:v>
                </c:pt>
                <c:pt idx="19">
                  <c:v>44621</c:v>
                </c:pt>
                <c:pt idx="20">
                  <c:v>44593</c:v>
                </c:pt>
                <c:pt idx="21">
                  <c:v>44562</c:v>
                </c:pt>
                <c:pt idx="22">
                  <c:v>44531</c:v>
                </c:pt>
                <c:pt idx="23">
                  <c:v>44501</c:v>
                </c:pt>
                <c:pt idx="24">
                  <c:v>44470</c:v>
                </c:pt>
                <c:pt idx="25">
                  <c:v>44440</c:v>
                </c:pt>
                <c:pt idx="26">
                  <c:v>44409</c:v>
                </c:pt>
                <c:pt idx="27">
                  <c:v>44378</c:v>
                </c:pt>
                <c:pt idx="28">
                  <c:v>44348</c:v>
                </c:pt>
                <c:pt idx="29">
                  <c:v>44317</c:v>
                </c:pt>
                <c:pt idx="30">
                  <c:v>44287</c:v>
                </c:pt>
                <c:pt idx="31">
                  <c:v>44256</c:v>
                </c:pt>
                <c:pt idx="32">
                  <c:v>44228</c:v>
                </c:pt>
                <c:pt idx="33">
                  <c:v>44197</c:v>
                </c:pt>
                <c:pt idx="34">
                  <c:v>44166</c:v>
                </c:pt>
                <c:pt idx="35">
                  <c:v>44136</c:v>
                </c:pt>
                <c:pt idx="36">
                  <c:v>44105</c:v>
                </c:pt>
                <c:pt idx="37">
                  <c:v>44075</c:v>
                </c:pt>
                <c:pt idx="38">
                  <c:v>44044</c:v>
                </c:pt>
                <c:pt idx="39">
                  <c:v>44013</c:v>
                </c:pt>
                <c:pt idx="40">
                  <c:v>43983</c:v>
                </c:pt>
                <c:pt idx="41">
                  <c:v>43952</c:v>
                </c:pt>
                <c:pt idx="42">
                  <c:v>43922</c:v>
                </c:pt>
                <c:pt idx="43">
                  <c:v>43891</c:v>
                </c:pt>
                <c:pt idx="44">
                  <c:v>43862</c:v>
                </c:pt>
                <c:pt idx="45">
                  <c:v>43831</c:v>
                </c:pt>
                <c:pt idx="46">
                  <c:v>43800</c:v>
                </c:pt>
                <c:pt idx="47">
                  <c:v>43770</c:v>
                </c:pt>
                <c:pt idx="48">
                  <c:v>43739</c:v>
                </c:pt>
                <c:pt idx="49">
                  <c:v>43709</c:v>
                </c:pt>
                <c:pt idx="50">
                  <c:v>43678</c:v>
                </c:pt>
                <c:pt idx="51">
                  <c:v>43647</c:v>
                </c:pt>
                <c:pt idx="52">
                  <c:v>43617</c:v>
                </c:pt>
                <c:pt idx="53">
                  <c:v>43586</c:v>
                </c:pt>
                <c:pt idx="54">
                  <c:v>43556</c:v>
                </c:pt>
                <c:pt idx="55">
                  <c:v>43525</c:v>
                </c:pt>
                <c:pt idx="56">
                  <c:v>43497</c:v>
                </c:pt>
                <c:pt idx="57">
                  <c:v>43466</c:v>
                </c:pt>
                <c:pt idx="58">
                  <c:v>43435</c:v>
                </c:pt>
                <c:pt idx="59">
                  <c:v>43405</c:v>
                </c:pt>
                <c:pt idx="60">
                  <c:v>43374</c:v>
                </c:pt>
                <c:pt idx="61">
                  <c:v>43344</c:v>
                </c:pt>
                <c:pt idx="62">
                  <c:v>43313</c:v>
                </c:pt>
                <c:pt idx="63">
                  <c:v>43282</c:v>
                </c:pt>
                <c:pt idx="64">
                  <c:v>43252</c:v>
                </c:pt>
                <c:pt idx="65">
                  <c:v>43221</c:v>
                </c:pt>
                <c:pt idx="66">
                  <c:v>43191</c:v>
                </c:pt>
                <c:pt idx="67">
                  <c:v>43160</c:v>
                </c:pt>
                <c:pt idx="68">
                  <c:v>43132</c:v>
                </c:pt>
                <c:pt idx="69">
                  <c:v>43101</c:v>
                </c:pt>
                <c:pt idx="70">
                  <c:v>43070</c:v>
                </c:pt>
                <c:pt idx="71">
                  <c:v>43040</c:v>
                </c:pt>
                <c:pt idx="72">
                  <c:v>43009</c:v>
                </c:pt>
                <c:pt idx="73">
                  <c:v>42979</c:v>
                </c:pt>
                <c:pt idx="74">
                  <c:v>42948</c:v>
                </c:pt>
                <c:pt idx="75">
                  <c:v>42917</c:v>
                </c:pt>
                <c:pt idx="76">
                  <c:v>42887</c:v>
                </c:pt>
                <c:pt idx="77">
                  <c:v>42856</c:v>
                </c:pt>
                <c:pt idx="78">
                  <c:v>42826</c:v>
                </c:pt>
                <c:pt idx="79">
                  <c:v>42795</c:v>
                </c:pt>
                <c:pt idx="80">
                  <c:v>42767</c:v>
                </c:pt>
                <c:pt idx="81">
                  <c:v>42736</c:v>
                </c:pt>
                <c:pt idx="82">
                  <c:v>42705</c:v>
                </c:pt>
                <c:pt idx="83">
                  <c:v>42675</c:v>
                </c:pt>
                <c:pt idx="84">
                  <c:v>42644</c:v>
                </c:pt>
                <c:pt idx="85">
                  <c:v>42614</c:v>
                </c:pt>
                <c:pt idx="86">
                  <c:v>42583</c:v>
                </c:pt>
                <c:pt idx="87">
                  <c:v>42552</c:v>
                </c:pt>
                <c:pt idx="88">
                  <c:v>42522</c:v>
                </c:pt>
                <c:pt idx="89">
                  <c:v>42491</c:v>
                </c:pt>
                <c:pt idx="90">
                  <c:v>42461</c:v>
                </c:pt>
                <c:pt idx="91">
                  <c:v>42430</c:v>
                </c:pt>
                <c:pt idx="92">
                  <c:v>42401</c:v>
                </c:pt>
                <c:pt idx="93">
                  <c:v>42370</c:v>
                </c:pt>
                <c:pt idx="94">
                  <c:v>42339</c:v>
                </c:pt>
                <c:pt idx="95">
                  <c:v>42309</c:v>
                </c:pt>
                <c:pt idx="96">
                  <c:v>42278</c:v>
                </c:pt>
                <c:pt idx="97">
                  <c:v>42248</c:v>
                </c:pt>
                <c:pt idx="98">
                  <c:v>42217</c:v>
                </c:pt>
                <c:pt idx="99">
                  <c:v>42186</c:v>
                </c:pt>
                <c:pt idx="100">
                  <c:v>42156</c:v>
                </c:pt>
                <c:pt idx="101">
                  <c:v>42125</c:v>
                </c:pt>
                <c:pt idx="102">
                  <c:v>42095</c:v>
                </c:pt>
                <c:pt idx="103">
                  <c:v>42064</c:v>
                </c:pt>
                <c:pt idx="104">
                  <c:v>42036</c:v>
                </c:pt>
                <c:pt idx="105">
                  <c:v>42005</c:v>
                </c:pt>
                <c:pt idx="106">
                  <c:v>41974</c:v>
                </c:pt>
                <c:pt idx="107">
                  <c:v>41944</c:v>
                </c:pt>
                <c:pt idx="108">
                  <c:v>41913</c:v>
                </c:pt>
                <c:pt idx="109">
                  <c:v>41883</c:v>
                </c:pt>
                <c:pt idx="110">
                  <c:v>41852</c:v>
                </c:pt>
                <c:pt idx="111">
                  <c:v>41821</c:v>
                </c:pt>
                <c:pt idx="112">
                  <c:v>41791</c:v>
                </c:pt>
                <c:pt idx="113">
                  <c:v>41760</c:v>
                </c:pt>
                <c:pt idx="114">
                  <c:v>41730</c:v>
                </c:pt>
                <c:pt idx="115">
                  <c:v>41699</c:v>
                </c:pt>
                <c:pt idx="116">
                  <c:v>41671</c:v>
                </c:pt>
                <c:pt idx="117">
                  <c:v>41640</c:v>
                </c:pt>
                <c:pt idx="118">
                  <c:v>41609</c:v>
                </c:pt>
                <c:pt idx="119">
                  <c:v>41579</c:v>
                </c:pt>
                <c:pt idx="120">
                  <c:v>41548</c:v>
                </c:pt>
                <c:pt idx="121">
                  <c:v>41518</c:v>
                </c:pt>
                <c:pt idx="122">
                  <c:v>41487</c:v>
                </c:pt>
                <c:pt idx="123">
                  <c:v>41456</c:v>
                </c:pt>
                <c:pt idx="124">
                  <c:v>41426</c:v>
                </c:pt>
                <c:pt idx="125">
                  <c:v>41395</c:v>
                </c:pt>
                <c:pt idx="126">
                  <c:v>41365</c:v>
                </c:pt>
                <c:pt idx="127">
                  <c:v>41334</c:v>
                </c:pt>
                <c:pt idx="128">
                  <c:v>41306</c:v>
                </c:pt>
                <c:pt idx="129">
                  <c:v>41275</c:v>
                </c:pt>
                <c:pt idx="130">
                  <c:v>41244</c:v>
                </c:pt>
                <c:pt idx="131">
                  <c:v>41214</c:v>
                </c:pt>
                <c:pt idx="132">
                  <c:v>41183</c:v>
                </c:pt>
                <c:pt idx="133">
                  <c:v>41153</c:v>
                </c:pt>
                <c:pt idx="134">
                  <c:v>41122</c:v>
                </c:pt>
                <c:pt idx="135">
                  <c:v>41091</c:v>
                </c:pt>
                <c:pt idx="136">
                  <c:v>41061</c:v>
                </c:pt>
                <c:pt idx="137">
                  <c:v>41030</c:v>
                </c:pt>
                <c:pt idx="138">
                  <c:v>41000</c:v>
                </c:pt>
                <c:pt idx="139">
                  <c:v>40969</c:v>
                </c:pt>
                <c:pt idx="140">
                  <c:v>40940</c:v>
                </c:pt>
                <c:pt idx="141">
                  <c:v>40909</c:v>
                </c:pt>
                <c:pt idx="142">
                  <c:v>40878</c:v>
                </c:pt>
                <c:pt idx="143">
                  <c:v>40848</c:v>
                </c:pt>
                <c:pt idx="144">
                  <c:v>40817</c:v>
                </c:pt>
                <c:pt idx="145">
                  <c:v>40787</c:v>
                </c:pt>
                <c:pt idx="146">
                  <c:v>40756</c:v>
                </c:pt>
                <c:pt idx="147">
                  <c:v>40725</c:v>
                </c:pt>
                <c:pt idx="148">
                  <c:v>40695</c:v>
                </c:pt>
                <c:pt idx="149">
                  <c:v>40664</c:v>
                </c:pt>
                <c:pt idx="150">
                  <c:v>40634</c:v>
                </c:pt>
                <c:pt idx="151">
                  <c:v>40603</c:v>
                </c:pt>
                <c:pt idx="152">
                  <c:v>40575</c:v>
                </c:pt>
                <c:pt idx="153">
                  <c:v>40544</c:v>
                </c:pt>
                <c:pt idx="154">
                  <c:v>40513</c:v>
                </c:pt>
                <c:pt idx="155">
                  <c:v>40483</c:v>
                </c:pt>
                <c:pt idx="156">
                  <c:v>40452</c:v>
                </c:pt>
                <c:pt idx="157">
                  <c:v>40422</c:v>
                </c:pt>
                <c:pt idx="158">
                  <c:v>40391</c:v>
                </c:pt>
                <c:pt idx="159">
                  <c:v>40360</c:v>
                </c:pt>
                <c:pt idx="160">
                  <c:v>40330</c:v>
                </c:pt>
                <c:pt idx="161">
                  <c:v>40299</c:v>
                </c:pt>
                <c:pt idx="162">
                  <c:v>40269</c:v>
                </c:pt>
                <c:pt idx="163">
                  <c:v>40238</c:v>
                </c:pt>
                <c:pt idx="164">
                  <c:v>40210</c:v>
                </c:pt>
                <c:pt idx="165">
                  <c:v>40179</c:v>
                </c:pt>
                <c:pt idx="166">
                  <c:v>40148</c:v>
                </c:pt>
                <c:pt idx="167">
                  <c:v>40118</c:v>
                </c:pt>
                <c:pt idx="168">
                  <c:v>40087</c:v>
                </c:pt>
                <c:pt idx="169">
                  <c:v>40057</c:v>
                </c:pt>
                <c:pt idx="170">
                  <c:v>40026</c:v>
                </c:pt>
                <c:pt idx="171">
                  <c:v>39995</c:v>
                </c:pt>
                <c:pt idx="172">
                  <c:v>39965</c:v>
                </c:pt>
                <c:pt idx="173">
                  <c:v>39934</c:v>
                </c:pt>
                <c:pt idx="174">
                  <c:v>39904</c:v>
                </c:pt>
                <c:pt idx="175">
                  <c:v>39873</c:v>
                </c:pt>
                <c:pt idx="176">
                  <c:v>39845</c:v>
                </c:pt>
                <c:pt idx="177">
                  <c:v>39814</c:v>
                </c:pt>
                <c:pt idx="178">
                  <c:v>39783</c:v>
                </c:pt>
                <c:pt idx="179">
                  <c:v>39753</c:v>
                </c:pt>
                <c:pt idx="180">
                  <c:v>39722</c:v>
                </c:pt>
                <c:pt idx="181">
                  <c:v>39692</c:v>
                </c:pt>
                <c:pt idx="182">
                  <c:v>39661</c:v>
                </c:pt>
                <c:pt idx="183">
                  <c:v>39630</c:v>
                </c:pt>
                <c:pt idx="184">
                  <c:v>39600</c:v>
                </c:pt>
                <c:pt idx="185">
                  <c:v>39569</c:v>
                </c:pt>
                <c:pt idx="186">
                  <c:v>39539</c:v>
                </c:pt>
                <c:pt idx="187">
                  <c:v>39508</c:v>
                </c:pt>
                <c:pt idx="188">
                  <c:v>39479</c:v>
                </c:pt>
                <c:pt idx="189">
                  <c:v>39448</c:v>
                </c:pt>
                <c:pt idx="190">
                  <c:v>39417</c:v>
                </c:pt>
                <c:pt idx="191">
                  <c:v>39387</c:v>
                </c:pt>
                <c:pt idx="192">
                  <c:v>39356</c:v>
                </c:pt>
                <c:pt idx="193">
                  <c:v>39326</c:v>
                </c:pt>
                <c:pt idx="194">
                  <c:v>39295</c:v>
                </c:pt>
                <c:pt idx="195">
                  <c:v>39264</c:v>
                </c:pt>
                <c:pt idx="196">
                  <c:v>39234</c:v>
                </c:pt>
                <c:pt idx="197">
                  <c:v>39203</c:v>
                </c:pt>
                <c:pt idx="198">
                  <c:v>39173</c:v>
                </c:pt>
                <c:pt idx="199">
                  <c:v>39142</c:v>
                </c:pt>
                <c:pt idx="200">
                  <c:v>39114</c:v>
                </c:pt>
                <c:pt idx="201">
                  <c:v>39083</c:v>
                </c:pt>
                <c:pt idx="202">
                  <c:v>39052</c:v>
                </c:pt>
                <c:pt idx="203">
                  <c:v>39022</c:v>
                </c:pt>
                <c:pt idx="204">
                  <c:v>38991</c:v>
                </c:pt>
                <c:pt idx="205">
                  <c:v>38961</c:v>
                </c:pt>
                <c:pt idx="206">
                  <c:v>38930</c:v>
                </c:pt>
                <c:pt idx="207">
                  <c:v>38899</c:v>
                </c:pt>
                <c:pt idx="208">
                  <c:v>38869</c:v>
                </c:pt>
                <c:pt idx="209">
                  <c:v>38838</c:v>
                </c:pt>
                <c:pt idx="210">
                  <c:v>38808</c:v>
                </c:pt>
                <c:pt idx="211">
                  <c:v>38777</c:v>
                </c:pt>
                <c:pt idx="212">
                  <c:v>38749</c:v>
                </c:pt>
                <c:pt idx="213">
                  <c:v>38718</c:v>
                </c:pt>
                <c:pt idx="214">
                  <c:v>38687</c:v>
                </c:pt>
                <c:pt idx="215">
                  <c:v>38657</c:v>
                </c:pt>
                <c:pt idx="216">
                  <c:v>38626</c:v>
                </c:pt>
                <c:pt idx="217">
                  <c:v>38596</c:v>
                </c:pt>
                <c:pt idx="218">
                  <c:v>38565</c:v>
                </c:pt>
                <c:pt idx="219">
                  <c:v>38534</c:v>
                </c:pt>
                <c:pt idx="220">
                  <c:v>38504</c:v>
                </c:pt>
                <c:pt idx="221">
                  <c:v>38473</c:v>
                </c:pt>
                <c:pt idx="222">
                  <c:v>38443</c:v>
                </c:pt>
                <c:pt idx="223">
                  <c:v>38412</c:v>
                </c:pt>
                <c:pt idx="224">
                  <c:v>38384</c:v>
                </c:pt>
                <c:pt idx="225">
                  <c:v>38353</c:v>
                </c:pt>
                <c:pt idx="226">
                  <c:v>38322</c:v>
                </c:pt>
                <c:pt idx="227">
                  <c:v>38292</c:v>
                </c:pt>
                <c:pt idx="228">
                  <c:v>38261</c:v>
                </c:pt>
                <c:pt idx="229">
                  <c:v>38231</c:v>
                </c:pt>
                <c:pt idx="230">
                  <c:v>38200</c:v>
                </c:pt>
                <c:pt idx="231">
                  <c:v>38169</c:v>
                </c:pt>
                <c:pt idx="232">
                  <c:v>38139</c:v>
                </c:pt>
                <c:pt idx="233">
                  <c:v>38108</c:v>
                </c:pt>
                <c:pt idx="234">
                  <c:v>38097</c:v>
                </c:pt>
                <c:pt idx="235">
                  <c:v>38078</c:v>
                </c:pt>
                <c:pt idx="236">
                  <c:v>38047</c:v>
                </c:pt>
                <c:pt idx="237">
                  <c:v>38018</c:v>
                </c:pt>
                <c:pt idx="238">
                  <c:v>37987</c:v>
                </c:pt>
                <c:pt idx="239">
                  <c:v>37956</c:v>
                </c:pt>
                <c:pt idx="240">
                  <c:v>37926</c:v>
                </c:pt>
                <c:pt idx="241">
                  <c:v>37895</c:v>
                </c:pt>
                <c:pt idx="242">
                  <c:v>37865</c:v>
                </c:pt>
                <c:pt idx="243">
                  <c:v>37834</c:v>
                </c:pt>
                <c:pt idx="244">
                  <c:v>37803</c:v>
                </c:pt>
                <c:pt idx="245">
                  <c:v>37773</c:v>
                </c:pt>
                <c:pt idx="246">
                  <c:v>37742</c:v>
                </c:pt>
                <c:pt idx="247">
                  <c:v>37712</c:v>
                </c:pt>
                <c:pt idx="248">
                  <c:v>37681</c:v>
                </c:pt>
                <c:pt idx="249">
                  <c:v>37653</c:v>
                </c:pt>
                <c:pt idx="250">
                  <c:v>37622</c:v>
                </c:pt>
                <c:pt idx="251">
                  <c:v>37591</c:v>
                </c:pt>
                <c:pt idx="252">
                  <c:v>37561</c:v>
                </c:pt>
                <c:pt idx="253">
                  <c:v>37530</c:v>
                </c:pt>
                <c:pt idx="254">
                  <c:v>37500</c:v>
                </c:pt>
                <c:pt idx="255">
                  <c:v>37469</c:v>
                </c:pt>
                <c:pt idx="256">
                  <c:v>37438</c:v>
                </c:pt>
                <c:pt idx="257">
                  <c:v>37408</c:v>
                </c:pt>
                <c:pt idx="258">
                  <c:v>37377</c:v>
                </c:pt>
                <c:pt idx="259">
                  <c:v>37347</c:v>
                </c:pt>
                <c:pt idx="260">
                  <c:v>37316</c:v>
                </c:pt>
                <c:pt idx="261">
                  <c:v>37288</c:v>
                </c:pt>
                <c:pt idx="262">
                  <c:v>37257</c:v>
                </c:pt>
                <c:pt idx="263">
                  <c:v>37226</c:v>
                </c:pt>
                <c:pt idx="264">
                  <c:v>37196</c:v>
                </c:pt>
                <c:pt idx="265">
                  <c:v>37165</c:v>
                </c:pt>
                <c:pt idx="266">
                  <c:v>37135</c:v>
                </c:pt>
                <c:pt idx="267">
                  <c:v>37104</c:v>
                </c:pt>
                <c:pt idx="268">
                  <c:v>37073</c:v>
                </c:pt>
                <c:pt idx="269">
                  <c:v>37043</c:v>
                </c:pt>
                <c:pt idx="270">
                  <c:v>37012</c:v>
                </c:pt>
                <c:pt idx="271">
                  <c:v>36982</c:v>
                </c:pt>
                <c:pt idx="272">
                  <c:v>36951</c:v>
                </c:pt>
                <c:pt idx="273">
                  <c:v>36923</c:v>
                </c:pt>
                <c:pt idx="274">
                  <c:v>36892</c:v>
                </c:pt>
                <c:pt idx="275">
                  <c:v>36861</c:v>
                </c:pt>
                <c:pt idx="276">
                  <c:v>36831</c:v>
                </c:pt>
                <c:pt idx="277">
                  <c:v>36800</c:v>
                </c:pt>
              </c:numCache>
            </c:numRef>
          </c:cat>
          <c:val>
            <c:numRef>
              <c:f>'[UNFI Data.xlsx]Sheet1'!$J$3:$J$328</c:f>
              <c:numCache>
                <c:formatCode>General</c:formatCode>
                <c:ptCount val="326"/>
                <c:pt idx="0">
                  <c:v>14.14</c:v>
                </c:pt>
                <c:pt idx="1">
                  <c:v>14.14</c:v>
                </c:pt>
                <c:pt idx="2">
                  <c:v>20.13</c:v>
                </c:pt>
                <c:pt idx="3">
                  <c:v>20.8</c:v>
                </c:pt>
                <c:pt idx="4">
                  <c:v>19.55</c:v>
                </c:pt>
                <c:pt idx="5">
                  <c:v>26.71</c:v>
                </c:pt>
                <c:pt idx="6">
                  <c:v>27.27</c:v>
                </c:pt>
                <c:pt idx="7">
                  <c:v>26.35</c:v>
                </c:pt>
                <c:pt idx="8">
                  <c:v>40.729999999999997</c:v>
                </c:pt>
                <c:pt idx="9">
                  <c:v>41.62</c:v>
                </c:pt>
                <c:pt idx="10">
                  <c:v>38.71</c:v>
                </c:pt>
                <c:pt idx="11">
                  <c:v>47.68</c:v>
                </c:pt>
                <c:pt idx="12">
                  <c:v>42.41</c:v>
                </c:pt>
                <c:pt idx="13">
                  <c:v>34.369999999999997</c:v>
                </c:pt>
                <c:pt idx="14">
                  <c:v>44.08</c:v>
                </c:pt>
                <c:pt idx="15">
                  <c:v>42.51</c:v>
                </c:pt>
                <c:pt idx="16">
                  <c:v>39.4</c:v>
                </c:pt>
                <c:pt idx="17">
                  <c:v>42.41</c:v>
                </c:pt>
                <c:pt idx="18">
                  <c:v>42.93</c:v>
                </c:pt>
                <c:pt idx="19">
                  <c:v>41.35</c:v>
                </c:pt>
                <c:pt idx="20">
                  <c:v>40.229999999999997</c:v>
                </c:pt>
                <c:pt idx="21">
                  <c:v>38.78</c:v>
                </c:pt>
                <c:pt idx="22">
                  <c:v>49.08</c:v>
                </c:pt>
                <c:pt idx="23">
                  <c:v>49.72</c:v>
                </c:pt>
                <c:pt idx="24">
                  <c:v>43.39</c:v>
                </c:pt>
                <c:pt idx="25">
                  <c:v>48.42</c:v>
                </c:pt>
                <c:pt idx="26">
                  <c:v>36.799999999999997</c:v>
                </c:pt>
                <c:pt idx="27">
                  <c:v>33.119999999999997</c:v>
                </c:pt>
                <c:pt idx="28">
                  <c:v>36.979999999999997</c:v>
                </c:pt>
                <c:pt idx="29">
                  <c:v>37.96</c:v>
                </c:pt>
                <c:pt idx="30">
                  <c:v>36.86</c:v>
                </c:pt>
                <c:pt idx="31">
                  <c:v>32.94</c:v>
                </c:pt>
                <c:pt idx="32">
                  <c:v>26.45</c:v>
                </c:pt>
                <c:pt idx="33">
                  <c:v>27.08</c:v>
                </c:pt>
                <c:pt idx="34">
                  <c:v>15.97</c:v>
                </c:pt>
                <c:pt idx="35">
                  <c:v>17.25</c:v>
                </c:pt>
                <c:pt idx="36">
                  <c:v>14.57</c:v>
                </c:pt>
                <c:pt idx="37">
                  <c:v>14.87</c:v>
                </c:pt>
                <c:pt idx="38">
                  <c:v>18.05</c:v>
                </c:pt>
                <c:pt idx="39">
                  <c:v>19.850000000000001</c:v>
                </c:pt>
                <c:pt idx="40">
                  <c:v>18.21</c:v>
                </c:pt>
                <c:pt idx="41">
                  <c:v>19.600000000000001</c:v>
                </c:pt>
                <c:pt idx="42">
                  <c:v>10.64</c:v>
                </c:pt>
                <c:pt idx="43">
                  <c:v>9.18</c:v>
                </c:pt>
                <c:pt idx="44">
                  <c:v>6.47</c:v>
                </c:pt>
                <c:pt idx="45">
                  <c:v>7.2</c:v>
                </c:pt>
                <c:pt idx="46">
                  <c:v>8.76</c:v>
                </c:pt>
                <c:pt idx="47">
                  <c:v>9.1199999999999992</c:v>
                </c:pt>
                <c:pt idx="48">
                  <c:v>7.5</c:v>
                </c:pt>
                <c:pt idx="49">
                  <c:v>11.52</c:v>
                </c:pt>
                <c:pt idx="50">
                  <c:v>8.0399999999999991</c:v>
                </c:pt>
                <c:pt idx="51">
                  <c:v>9.86</c:v>
                </c:pt>
                <c:pt idx="52">
                  <c:v>8.9700000000000006</c:v>
                </c:pt>
                <c:pt idx="53">
                  <c:v>10.15</c:v>
                </c:pt>
                <c:pt idx="54">
                  <c:v>12.92</c:v>
                </c:pt>
                <c:pt idx="55">
                  <c:v>13.22</c:v>
                </c:pt>
                <c:pt idx="56">
                  <c:v>15.01</c:v>
                </c:pt>
                <c:pt idx="57">
                  <c:v>13.1</c:v>
                </c:pt>
                <c:pt idx="58">
                  <c:v>10.59</c:v>
                </c:pt>
                <c:pt idx="59">
                  <c:v>21.61</c:v>
                </c:pt>
                <c:pt idx="60">
                  <c:v>21.73</c:v>
                </c:pt>
                <c:pt idx="61">
                  <c:v>29.95</c:v>
                </c:pt>
                <c:pt idx="62">
                  <c:v>35.51</c:v>
                </c:pt>
                <c:pt idx="63">
                  <c:v>32.200000000000003</c:v>
                </c:pt>
                <c:pt idx="64">
                  <c:v>42.66</c:v>
                </c:pt>
                <c:pt idx="65">
                  <c:v>45.58</c:v>
                </c:pt>
                <c:pt idx="66">
                  <c:v>45.02</c:v>
                </c:pt>
                <c:pt idx="67">
                  <c:v>42.94</c:v>
                </c:pt>
                <c:pt idx="68">
                  <c:v>42.67</c:v>
                </c:pt>
                <c:pt idx="69">
                  <c:v>47.6</c:v>
                </c:pt>
                <c:pt idx="70">
                  <c:v>49.27</c:v>
                </c:pt>
                <c:pt idx="71">
                  <c:v>48.02</c:v>
                </c:pt>
                <c:pt idx="72">
                  <c:v>38.770000000000003</c:v>
                </c:pt>
                <c:pt idx="73">
                  <c:v>41.59</c:v>
                </c:pt>
                <c:pt idx="74">
                  <c:v>34.75</c:v>
                </c:pt>
                <c:pt idx="75">
                  <c:v>38.53</c:v>
                </c:pt>
                <c:pt idx="76">
                  <c:v>36.700000000000003</c:v>
                </c:pt>
                <c:pt idx="77">
                  <c:v>39.94</c:v>
                </c:pt>
                <c:pt idx="78">
                  <c:v>41.53</c:v>
                </c:pt>
                <c:pt idx="79">
                  <c:v>43.23</c:v>
                </c:pt>
                <c:pt idx="80">
                  <c:v>43.05</c:v>
                </c:pt>
                <c:pt idx="81">
                  <c:v>45.7</c:v>
                </c:pt>
                <c:pt idx="82">
                  <c:v>47.72</c:v>
                </c:pt>
                <c:pt idx="83">
                  <c:v>46.95</c:v>
                </c:pt>
                <c:pt idx="84">
                  <c:v>41.74</c:v>
                </c:pt>
                <c:pt idx="85">
                  <c:v>40.04</c:v>
                </c:pt>
                <c:pt idx="86">
                  <c:v>45.6</c:v>
                </c:pt>
                <c:pt idx="87">
                  <c:v>49.98</c:v>
                </c:pt>
                <c:pt idx="88">
                  <c:v>46.8</c:v>
                </c:pt>
                <c:pt idx="89">
                  <c:v>37.26</c:v>
                </c:pt>
                <c:pt idx="90">
                  <c:v>35.67</c:v>
                </c:pt>
                <c:pt idx="91">
                  <c:v>40.299999999999997</c:v>
                </c:pt>
                <c:pt idx="92">
                  <c:v>30.86</c:v>
                </c:pt>
                <c:pt idx="93">
                  <c:v>35.020000000000003</c:v>
                </c:pt>
                <c:pt idx="94">
                  <c:v>39.36</c:v>
                </c:pt>
                <c:pt idx="95">
                  <c:v>43.91</c:v>
                </c:pt>
                <c:pt idx="96">
                  <c:v>50.45</c:v>
                </c:pt>
                <c:pt idx="97">
                  <c:v>48.51</c:v>
                </c:pt>
                <c:pt idx="98">
                  <c:v>48.15</c:v>
                </c:pt>
                <c:pt idx="99">
                  <c:v>45.53</c:v>
                </c:pt>
                <c:pt idx="100">
                  <c:v>63.68</c:v>
                </c:pt>
                <c:pt idx="101">
                  <c:v>67.069999999999993</c:v>
                </c:pt>
                <c:pt idx="102">
                  <c:v>67.459999999999994</c:v>
                </c:pt>
                <c:pt idx="103">
                  <c:v>77.040000000000006</c:v>
                </c:pt>
                <c:pt idx="104">
                  <c:v>83.04</c:v>
                </c:pt>
                <c:pt idx="105">
                  <c:v>77.28</c:v>
                </c:pt>
                <c:pt idx="106">
                  <c:v>77.33</c:v>
                </c:pt>
                <c:pt idx="107">
                  <c:v>75.19</c:v>
                </c:pt>
                <c:pt idx="108">
                  <c:v>68.02</c:v>
                </c:pt>
                <c:pt idx="109">
                  <c:v>61.46</c:v>
                </c:pt>
                <c:pt idx="110">
                  <c:v>64.290000000000006</c:v>
                </c:pt>
                <c:pt idx="111">
                  <c:v>58.62</c:v>
                </c:pt>
                <c:pt idx="112">
                  <c:v>65.099999999999994</c:v>
                </c:pt>
                <c:pt idx="113">
                  <c:v>67.41</c:v>
                </c:pt>
                <c:pt idx="114">
                  <c:v>69.03</c:v>
                </c:pt>
                <c:pt idx="115">
                  <c:v>70.92</c:v>
                </c:pt>
                <c:pt idx="116">
                  <c:v>72.38</c:v>
                </c:pt>
                <c:pt idx="117">
                  <c:v>67.569999999999993</c:v>
                </c:pt>
                <c:pt idx="118">
                  <c:v>75.39</c:v>
                </c:pt>
                <c:pt idx="119">
                  <c:v>68.849999999999994</c:v>
                </c:pt>
                <c:pt idx="120">
                  <c:v>71.45</c:v>
                </c:pt>
                <c:pt idx="121">
                  <c:v>67.260000000000005</c:v>
                </c:pt>
                <c:pt idx="122">
                  <c:v>60.63</c:v>
                </c:pt>
                <c:pt idx="123">
                  <c:v>58.61</c:v>
                </c:pt>
                <c:pt idx="124">
                  <c:v>53.99</c:v>
                </c:pt>
                <c:pt idx="125">
                  <c:v>52.92</c:v>
                </c:pt>
                <c:pt idx="126">
                  <c:v>49.94</c:v>
                </c:pt>
                <c:pt idx="127">
                  <c:v>49.2</c:v>
                </c:pt>
                <c:pt idx="128">
                  <c:v>50.62</c:v>
                </c:pt>
                <c:pt idx="129">
                  <c:v>53.98</c:v>
                </c:pt>
                <c:pt idx="130">
                  <c:v>53.59</c:v>
                </c:pt>
                <c:pt idx="131">
                  <c:v>51.77</c:v>
                </c:pt>
                <c:pt idx="132">
                  <c:v>53.14</c:v>
                </c:pt>
                <c:pt idx="133">
                  <c:v>58.45</c:v>
                </c:pt>
                <c:pt idx="134">
                  <c:v>57.48</c:v>
                </c:pt>
                <c:pt idx="135">
                  <c:v>54.3</c:v>
                </c:pt>
                <c:pt idx="136">
                  <c:v>54.86</c:v>
                </c:pt>
                <c:pt idx="137">
                  <c:v>50.7</c:v>
                </c:pt>
                <c:pt idx="138">
                  <c:v>49.29</c:v>
                </c:pt>
                <c:pt idx="139">
                  <c:v>46.66</c:v>
                </c:pt>
                <c:pt idx="140">
                  <c:v>45.52</c:v>
                </c:pt>
                <c:pt idx="141">
                  <c:v>44.05</c:v>
                </c:pt>
                <c:pt idx="142">
                  <c:v>40.01</c:v>
                </c:pt>
                <c:pt idx="143">
                  <c:v>38.33</c:v>
                </c:pt>
                <c:pt idx="144">
                  <c:v>36.51</c:v>
                </c:pt>
                <c:pt idx="145">
                  <c:v>37.04</c:v>
                </c:pt>
                <c:pt idx="146">
                  <c:v>40.67</c:v>
                </c:pt>
                <c:pt idx="147">
                  <c:v>41.75</c:v>
                </c:pt>
                <c:pt idx="148">
                  <c:v>42.67</c:v>
                </c:pt>
                <c:pt idx="149">
                  <c:v>43.51</c:v>
                </c:pt>
                <c:pt idx="150">
                  <c:v>42.69</c:v>
                </c:pt>
                <c:pt idx="151">
                  <c:v>44.82</c:v>
                </c:pt>
                <c:pt idx="152">
                  <c:v>42.45</c:v>
                </c:pt>
                <c:pt idx="153">
                  <c:v>37</c:v>
                </c:pt>
                <c:pt idx="154">
                  <c:v>36.68</c:v>
                </c:pt>
                <c:pt idx="155">
                  <c:v>37.44</c:v>
                </c:pt>
                <c:pt idx="156">
                  <c:v>35.76</c:v>
                </c:pt>
                <c:pt idx="157">
                  <c:v>33.119999999999997</c:v>
                </c:pt>
                <c:pt idx="158">
                  <c:v>34.74</c:v>
                </c:pt>
                <c:pt idx="159">
                  <c:v>33.729999999999997</c:v>
                </c:pt>
                <c:pt idx="160">
                  <c:v>29.88</c:v>
                </c:pt>
                <c:pt idx="161">
                  <c:v>31.05</c:v>
                </c:pt>
                <c:pt idx="162">
                  <c:v>30.71</c:v>
                </c:pt>
                <c:pt idx="163">
                  <c:v>28.13</c:v>
                </c:pt>
                <c:pt idx="164">
                  <c:v>29.37</c:v>
                </c:pt>
                <c:pt idx="165">
                  <c:v>27.11</c:v>
                </c:pt>
                <c:pt idx="166">
                  <c:v>26.74</c:v>
                </c:pt>
                <c:pt idx="167">
                  <c:v>25.21</c:v>
                </c:pt>
                <c:pt idx="168">
                  <c:v>24.11</c:v>
                </c:pt>
                <c:pt idx="169">
                  <c:v>23.91</c:v>
                </c:pt>
                <c:pt idx="170">
                  <c:v>27.02</c:v>
                </c:pt>
                <c:pt idx="171">
                  <c:v>27.03</c:v>
                </c:pt>
                <c:pt idx="172">
                  <c:v>26.25</c:v>
                </c:pt>
                <c:pt idx="173">
                  <c:v>22.73</c:v>
                </c:pt>
                <c:pt idx="174">
                  <c:v>22.78</c:v>
                </c:pt>
                <c:pt idx="175">
                  <c:v>18.97</c:v>
                </c:pt>
                <c:pt idx="176">
                  <c:v>14.88</c:v>
                </c:pt>
                <c:pt idx="177">
                  <c:v>15.54</c:v>
                </c:pt>
                <c:pt idx="178">
                  <c:v>17.82</c:v>
                </c:pt>
                <c:pt idx="179">
                  <c:v>18.010000000000002</c:v>
                </c:pt>
                <c:pt idx="180">
                  <c:v>22.34</c:v>
                </c:pt>
                <c:pt idx="181">
                  <c:v>24.99</c:v>
                </c:pt>
                <c:pt idx="182">
                  <c:v>19.22</c:v>
                </c:pt>
                <c:pt idx="183">
                  <c:v>19.22</c:v>
                </c:pt>
                <c:pt idx="184">
                  <c:v>19.48</c:v>
                </c:pt>
                <c:pt idx="185">
                  <c:v>21.27</c:v>
                </c:pt>
                <c:pt idx="186">
                  <c:v>19.8</c:v>
                </c:pt>
                <c:pt idx="187">
                  <c:v>18.71</c:v>
                </c:pt>
                <c:pt idx="188">
                  <c:v>16.920000000000002</c:v>
                </c:pt>
                <c:pt idx="189">
                  <c:v>23.98</c:v>
                </c:pt>
                <c:pt idx="190">
                  <c:v>31.72</c:v>
                </c:pt>
                <c:pt idx="191">
                  <c:v>29.29</c:v>
                </c:pt>
                <c:pt idx="192">
                  <c:v>28.94</c:v>
                </c:pt>
                <c:pt idx="193">
                  <c:v>27.22</c:v>
                </c:pt>
                <c:pt idx="194">
                  <c:v>26.84</c:v>
                </c:pt>
                <c:pt idx="195">
                  <c:v>27.23</c:v>
                </c:pt>
                <c:pt idx="196">
                  <c:v>26.58</c:v>
                </c:pt>
                <c:pt idx="197">
                  <c:v>27.37</c:v>
                </c:pt>
                <c:pt idx="198">
                  <c:v>31.19</c:v>
                </c:pt>
                <c:pt idx="199">
                  <c:v>30.64</c:v>
                </c:pt>
                <c:pt idx="200">
                  <c:v>29.78</c:v>
                </c:pt>
                <c:pt idx="201">
                  <c:v>33.04</c:v>
                </c:pt>
                <c:pt idx="202">
                  <c:v>35.92</c:v>
                </c:pt>
                <c:pt idx="203">
                  <c:v>35.44</c:v>
                </c:pt>
                <c:pt idx="204">
                  <c:v>34.9</c:v>
                </c:pt>
                <c:pt idx="205">
                  <c:v>30.99</c:v>
                </c:pt>
                <c:pt idx="206">
                  <c:v>29.05</c:v>
                </c:pt>
                <c:pt idx="207">
                  <c:v>30.14</c:v>
                </c:pt>
                <c:pt idx="208">
                  <c:v>33.020000000000003</c:v>
                </c:pt>
                <c:pt idx="209">
                  <c:v>33.1</c:v>
                </c:pt>
                <c:pt idx="210">
                  <c:v>31.97</c:v>
                </c:pt>
                <c:pt idx="211">
                  <c:v>34.97</c:v>
                </c:pt>
                <c:pt idx="212">
                  <c:v>33.26</c:v>
                </c:pt>
                <c:pt idx="213">
                  <c:v>32.33</c:v>
                </c:pt>
                <c:pt idx="214">
                  <c:v>26.4</c:v>
                </c:pt>
                <c:pt idx="215">
                  <c:v>28.09</c:v>
                </c:pt>
                <c:pt idx="216">
                  <c:v>28.11</c:v>
                </c:pt>
                <c:pt idx="217">
                  <c:v>35.36</c:v>
                </c:pt>
                <c:pt idx="218">
                  <c:v>34</c:v>
                </c:pt>
                <c:pt idx="219">
                  <c:v>33.72</c:v>
                </c:pt>
                <c:pt idx="220">
                  <c:v>30.37</c:v>
                </c:pt>
                <c:pt idx="221">
                  <c:v>32.44</c:v>
                </c:pt>
                <c:pt idx="222">
                  <c:v>26.8</c:v>
                </c:pt>
                <c:pt idx="223">
                  <c:v>28.63</c:v>
                </c:pt>
                <c:pt idx="224">
                  <c:v>31.17</c:v>
                </c:pt>
                <c:pt idx="225">
                  <c:v>31.61</c:v>
                </c:pt>
                <c:pt idx="226">
                  <c:v>31.1</c:v>
                </c:pt>
                <c:pt idx="227">
                  <c:v>28.13</c:v>
                </c:pt>
                <c:pt idx="228">
                  <c:v>27.19</c:v>
                </c:pt>
                <c:pt idx="229">
                  <c:v>26.6</c:v>
                </c:pt>
                <c:pt idx="230">
                  <c:v>24.76</c:v>
                </c:pt>
                <c:pt idx="231">
                  <c:v>21.67</c:v>
                </c:pt>
                <c:pt idx="232">
                  <c:v>28.91</c:v>
                </c:pt>
                <c:pt idx="233">
                  <c:v>25.29</c:v>
                </c:pt>
                <c:pt idx="235">
                  <c:v>25.05</c:v>
                </c:pt>
                <c:pt idx="236">
                  <c:v>24.18</c:v>
                </c:pt>
                <c:pt idx="237">
                  <c:v>23.07</c:v>
                </c:pt>
                <c:pt idx="238">
                  <c:v>19.920000000000002</c:v>
                </c:pt>
                <c:pt idx="239">
                  <c:v>17.95</c:v>
                </c:pt>
                <c:pt idx="240">
                  <c:v>19.190000000000001</c:v>
                </c:pt>
                <c:pt idx="241">
                  <c:v>19.34</c:v>
                </c:pt>
                <c:pt idx="242">
                  <c:v>16.59</c:v>
                </c:pt>
                <c:pt idx="243">
                  <c:v>14.88</c:v>
                </c:pt>
                <c:pt idx="244">
                  <c:v>15.28</c:v>
                </c:pt>
                <c:pt idx="245">
                  <c:v>14.18</c:v>
                </c:pt>
                <c:pt idx="246">
                  <c:v>13.94</c:v>
                </c:pt>
                <c:pt idx="247">
                  <c:v>14.59</c:v>
                </c:pt>
                <c:pt idx="248">
                  <c:v>12.75</c:v>
                </c:pt>
                <c:pt idx="249">
                  <c:v>11.52</c:v>
                </c:pt>
                <c:pt idx="250">
                  <c:v>10.49</c:v>
                </c:pt>
                <c:pt idx="251">
                  <c:v>12.68</c:v>
                </c:pt>
                <c:pt idx="252">
                  <c:v>12.88</c:v>
                </c:pt>
                <c:pt idx="253">
                  <c:v>12.15</c:v>
                </c:pt>
                <c:pt idx="254">
                  <c:v>11.52</c:v>
                </c:pt>
                <c:pt idx="255">
                  <c:v>10.130000000000001</c:v>
                </c:pt>
                <c:pt idx="256">
                  <c:v>9.2100000000000009</c:v>
                </c:pt>
                <c:pt idx="257">
                  <c:v>9.85</c:v>
                </c:pt>
                <c:pt idx="258">
                  <c:v>11.45</c:v>
                </c:pt>
                <c:pt idx="259">
                  <c:v>11.98</c:v>
                </c:pt>
                <c:pt idx="260">
                  <c:v>12.45</c:v>
                </c:pt>
                <c:pt idx="261">
                  <c:v>11.86</c:v>
                </c:pt>
                <c:pt idx="262">
                  <c:v>11.49</c:v>
                </c:pt>
                <c:pt idx="263">
                  <c:v>12.5</c:v>
                </c:pt>
                <c:pt idx="264">
                  <c:v>11.26</c:v>
                </c:pt>
                <c:pt idx="265">
                  <c:v>10.35</c:v>
                </c:pt>
                <c:pt idx="266">
                  <c:v>9.09</c:v>
                </c:pt>
                <c:pt idx="267">
                  <c:v>9.01</c:v>
                </c:pt>
                <c:pt idx="268">
                  <c:v>11.1</c:v>
                </c:pt>
                <c:pt idx="269">
                  <c:v>10.48</c:v>
                </c:pt>
                <c:pt idx="270">
                  <c:v>8.7799999999999994</c:v>
                </c:pt>
                <c:pt idx="271">
                  <c:v>6.98</c:v>
                </c:pt>
                <c:pt idx="272">
                  <c:v>7.03</c:v>
                </c:pt>
                <c:pt idx="273">
                  <c:v>6.38</c:v>
                </c:pt>
                <c:pt idx="274">
                  <c:v>9.34</c:v>
                </c:pt>
                <c:pt idx="275">
                  <c:v>8.81</c:v>
                </c:pt>
                <c:pt idx="276">
                  <c:v>7.25</c:v>
                </c:pt>
                <c:pt idx="277">
                  <c:v>6.28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A6-5448-B5DF-0CCC75CCD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636831"/>
        <c:axId val="450673199"/>
      </c:lineChart>
      <c:dateAx>
        <c:axId val="45063683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73199"/>
        <c:crosses val="autoZero"/>
        <c:auto val="1"/>
        <c:lblOffset val="100"/>
        <c:baseTimeUnit val="days"/>
      </c:dateAx>
      <c:valAx>
        <c:axId val="45067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3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Debt To</a:t>
            </a:r>
            <a:r>
              <a:rPr lang="en-US" sz="1800" b="1" baseline="0">
                <a:solidFill>
                  <a:schemeClr val="tx1"/>
                </a:solidFill>
              </a:rPr>
              <a:t> Equity</a:t>
            </a:r>
            <a:endParaRPr lang="en-US" sz="1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'[UNFI Financials.xlsx]Balance Sheet'!$P$120:$P$129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'[UNFI Financials.xlsx]Balance Sheet'!$Q$120:$Q$129</c:f>
              <c:numCache>
                <c:formatCode>General</c:formatCode>
                <c:ptCount val="10"/>
                <c:pt idx="0">
                  <c:v>0.14899999999999999</c:v>
                </c:pt>
                <c:pt idx="1">
                  <c:v>0.36</c:v>
                </c:pt>
                <c:pt idx="2">
                  <c:v>0.38800000000000001</c:v>
                </c:pt>
                <c:pt idx="3">
                  <c:v>0.38700000000000001</c:v>
                </c:pt>
                <c:pt idx="4">
                  <c:v>0.222</c:v>
                </c:pt>
                <c:pt idx="5">
                  <c:v>0.188</c:v>
                </c:pt>
                <c:pt idx="6">
                  <c:v>1.9450000000000001</c:v>
                </c:pt>
                <c:pt idx="7">
                  <c:v>2.25</c:v>
                </c:pt>
                <c:pt idx="8">
                  <c:v>1.46</c:v>
                </c:pt>
                <c:pt idx="9">
                  <c:v>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54-E34F-8813-186AF3ABC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4174544"/>
        <c:axId val="115729615"/>
      </c:lineChart>
      <c:catAx>
        <c:axId val="204417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29615"/>
        <c:crosses val="autoZero"/>
        <c:auto val="1"/>
        <c:lblAlgn val="ctr"/>
        <c:lblOffset val="100"/>
        <c:noMultiLvlLbl val="0"/>
      </c:catAx>
      <c:valAx>
        <c:axId val="11572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17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Free</a:t>
            </a:r>
            <a:r>
              <a:rPr lang="en-US" b="1" baseline="0">
                <a:solidFill>
                  <a:schemeClr val="tx1"/>
                </a:solidFill>
              </a:rPr>
              <a:t> Cash Flows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'[UNFI Financials.xlsx]Financial Summary'!$N$29:$N$38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xVal>
          <c:yVal>
            <c:numRef>
              <c:f>'[UNFI Financials.xlsx]Financial Summary'!$O$29:$O$38</c:f>
              <c:numCache>
                <c:formatCode>#,##0.00</c:formatCode>
                <c:ptCount val="10"/>
                <c:pt idx="0">
                  <c:v>-22.22</c:v>
                </c:pt>
                <c:pt idx="1">
                  <c:v>-84.88</c:v>
                </c:pt>
                <c:pt idx="2">
                  <c:v>-80.27</c:v>
                </c:pt>
                <c:pt idx="3" formatCode="#,##0.0">
                  <c:v>255.23</c:v>
                </c:pt>
                <c:pt idx="4" formatCode="#,##0.0">
                  <c:v>224.66</c:v>
                </c:pt>
                <c:pt idx="5">
                  <c:v>64.430000000000007</c:v>
                </c:pt>
                <c:pt idx="6">
                  <c:v>76.709999999999994</c:v>
                </c:pt>
                <c:pt idx="7" formatCode="#,##0.0">
                  <c:v>283.97000000000003</c:v>
                </c:pt>
                <c:pt idx="8" formatCode="#,##0.0">
                  <c:v>304</c:v>
                </c:pt>
                <c:pt idx="9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E0-0646-AB24-1F13ADFD2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6199536"/>
        <c:axId val="1967864192"/>
      </c:scatterChart>
      <c:valAx>
        <c:axId val="201619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864192"/>
        <c:crosses val="autoZero"/>
        <c:crossBetween val="midCat"/>
      </c:valAx>
      <c:valAx>
        <c:axId val="196786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199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New</a:t>
            </a:r>
            <a:r>
              <a:rPr lang="en-US" b="1" baseline="0" dirty="0">
                <a:solidFill>
                  <a:schemeClr val="tx1"/>
                </a:solidFill>
              </a:rPr>
              <a:t> Debt Issuance/Retirement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'[UNFI Financials.xlsx]Cash Flow'!$O$38:$O$47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xVal>
          <c:yVal>
            <c:numRef>
              <c:f>'[UNFI Financials.xlsx]Cash Flow'!$P$38:$P$47</c:f>
              <c:numCache>
                <c:formatCode>General</c:formatCode>
                <c:ptCount val="10"/>
                <c:pt idx="0">
                  <c:v>21.93</c:v>
                </c:pt>
                <c:pt idx="1">
                  <c:v>295.8</c:v>
                </c:pt>
                <c:pt idx="2">
                  <c:v>92.66</c:v>
                </c:pt>
                <c:pt idx="3">
                  <c:v>58.3</c:v>
                </c:pt>
                <c:pt idx="4">
                  <c:v>-222</c:v>
                </c:pt>
                <c:pt idx="5">
                  <c:v>-25.74</c:v>
                </c:pt>
                <c:pt idx="6">
                  <c:v>2038.9</c:v>
                </c:pt>
                <c:pt idx="7">
                  <c:v>-461.7</c:v>
                </c:pt>
                <c:pt idx="8">
                  <c:v>-353</c:v>
                </c:pt>
                <c:pt idx="9">
                  <c:v>-238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09-0B41-81FC-7262F614B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5304224"/>
        <c:axId val="2015305952"/>
      </c:scatterChart>
      <c:valAx>
        <c:axId val="201530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305952"/>
        <c:crosses val="autoZero"/>
        <c:crossBetween val="midCat"/>
      </c:valAx>
      <c:valAx>
        <c:axId val="201530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304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'Unsaved Template'!$J$1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'Unsaved Template'!$B$2:$B$9</c:f>
              <c:strCache>
                <c:ptCount val="8"/>
                <c:pt idx="0">
                  <c:v>Albertsons Companies Inc</c:v>
                </c:pt>
                <c:pt idx="1">
                  <c:v>Sprouts Farmers Market Inc</c:v>
                </c:pt>
                <c:pt idx="2">
                  <c:v>Kroger Co</c:v>
                </c:pt>
                <c:pt idx="3">
                  <c:v>SpartanNash Co</c:v>
                </c:pt>
                <c:pt idx="4">
                  <c:v>US Foods Holding Corp</c:v>
                </c:pt>
                <c:pt idx="5">
                  <c:v>United Natural Foods Inc</c:v>
                </c:pt>
                <c:pt idx="6">
                  <c:v>Costco Wholesale Corp</c:v>
                </c:pt>
                <c:pt idx="7">
                  <c:v>Amazon.com Inc</c:v>
                </c:pt>
              </c:strCache>
            </c:strRef>
          </c:cat>
          <c:val>
            <c:numRef>
              <c:f>'Unsaved Template'!$J$2:$J$9</c:f>
              <c:numCache>
                <c:formatCode>#,##0.00</c:formatCode>
                <c:ptCount val="8"/>
                <c:pt idx="0">
                  <c:v>77.364953877385304</c:v>
                </c:pt>
                <c:pt idx="1">
                  <c:v>26.5341190537128</c:v>
                </c:pt>
                <c:pt idx="2">
                  <c:v>30.424602936104399</c:v>
                </c:pt>
                <c:pt idx="3">
                  <c:v>9.5091624994756199</c:v>
                </c:pt>
                <c:pt idx="4">
                  <c:v>14.8102097572368</c:v>
                </c:pt>
                <c:pt idx="5">
                  <c:v>7.0670527064314603</c:v>
                </c:pt>
                <c:pt idx="6">
                  <c:v>27.7151513293561</c:v>
                </c:pt>
                <c:pt idx="7">
                  <c:v>9.6850634958881692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8-E44C-B9E5-4EB83308D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74544096"/>
        <c:axId val="277468671"/>
      </c:barChart>
      <c:catAx>
        <c:axId val="197454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68671"/>
        <c:crosses val="autoZero"/>
        <c:auto val="1"/>
        <c:lblAlgn val="ctr"/>
        <c:lblOffset val="100"/>
        <c:noMultiLvlLbl val="0"/>
      </c:catAx>
      <c:valAx>
        <c:axId val="277468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5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P/E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782042869641303"/>
          <c:y val="0.1439122193059201"/>
          <c:w val="0.62706846019247597"/>
          <c:h val="0.72094889180519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'Unsaved Template'!$G$1</c:f>
              <c:strCache>
                <c:ptCount val="1"/>
                <c:pt idx="0">
                  <c:v>Relative Valuation P/E Component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'Unsaved Template'!$B$2:$B$9</c:f>
              <c:strCache>
                <c:ptCount val="8"/>
                <c:pt idx="0">
                  <c:v>Albertsons Companies Inc</c:v>
                </c:pt>
                <c:pt idx="1">
                  <c:v>Sprouts Farmers Market Inc</c:v>
                </c:pt>
                <c:pt idx="2">
                  <c:v>Kroger Co</c:v>
                </c:pt>
                <c:pt idx="3">
                  <c:v>SpartanNash Co</c:v>
                </c:pt>
                <c:pt idx="4">
                  <c:v>US Foods Holding Corp</c:v>
                </c:pt>
                <c:pt idx="5">
                  <c:v>United Natural Foods Inc</c:v>
                </c:pt>
                <c:pt idx="6">
                  <c:v>Costco Wholesale Corp</c:v>
                </c:pt>
                <c:pt idx="7">
                  <c:v>Amazon.com Inc</c:v>
                </c:pt>
              </c:strCache>
            </c:strRef>
          </c:cat>
          <c:val>
            <c:numRef>
              <c:f>'Unsaved Template'!$G$2:$G$9</c:f>
              <c:numCache>
                <c:formatCode>#,##0</c:formatCode>
                <c:ptCount val="8"/>
                <c:pt idx="0">
                  <c:v>88</c:v>
                </c:pt>
                <c:pt idx="1">
                  <c:v>55</c:v>
                </c:pt>
                <c:pt idx="2">
                  <c:v>79</c:v>
                </c:pt>
                <c:pt idx="3">
                  <c:v>79</c:v>
                </c:pt>
                <c:pt idx="4">
                  <c:v>62</c:v>
                </c:pt>
                <c:pt idx="5">
                  <c:v>46</c:v>
                </c:pt>
                <c:pt idx="6">
                  <c:v>16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5-9F40-9CD3-1EB488856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68206000"/>
        <c:axId val="1971119712"/>
      </c:barChart>
      <c:catAx>
        <c:axId val="196820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119712"/>
        <c:crosses val="autoZero"/>
        <c:auto val="1"/>
        <c:lblAlgn val="ctr"/>
        <c:lblOffset val="100"/>
        <c:noMultiLvlLbl val="0"/>
      </c:catAx>
      <c:valAx>
        <c:axId val="197111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20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P/B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'Unsaved Template'!$C$1</c:f>
              <c:strCache>
                <c:ptCount val="1"/>
                <c:pt idx="0">
                  <c:v>Price / Book Value Per Share (SmartEstimate ®)
(NTM)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'Unsaved Template'!$B$2:$B$9</c:f>
              <c:strCache>
                <c:ptCount val="8"/>
                <c:pt idx="0">
                  <c:v>Albertsons Companies Inc</c:v>
                </c:pt>
                <c:pt idx="1">
                  <c:v>Sprouts Farmers Market Inc</c:v>
                </c:pt>
                <c:pt idx="2">
                  <c:v>Kroger Co</c:v>
                </c:pt>
                <c:pt idx="3">
                  <c:v>SpartanNash Co</c:v>
                </c:pt>
                <c:pt idx="4">
                  <c:v>US Foods Holding Corp</c:v>
                </c:pt>
                <c:pt idx="5">
                  <c:v>United Natural Foods Inc</c:v>
                </c:pt>
                <c:pt idx="6">
                  <c:v>Costco Wholesale Corp</c:v>
                </c:pt>
                <c:pt idx="7">
                  <c:v>Amazon.com Inc</c:v>
                </c:pt>
              </c:strCache>
            </c:strRef>
          </c:cat>
          <c:val>
            <c:numRef>
              <c:f>'Unsaved Template'!$C$2:$C$9</c:f>
              <c:numCache>
                <c:formatCode>#,##0.00</c:formatCode>
                <c:ptCount val="8"/>
                <c:pt idx="0">
                  <c:v>3.5125023551261001</c:v>
                </c:pt>
                <c:pt idx="1">
                  <c:v>3.27688984836686</c:v>
                </c:pt>
                <c:pt idx="2">
                  <c:v>2.3499852821692802</c:v>
                </c:pt>
                <c:pt idx="3">
                  <c:v>1.0464904284412</c:v>
                </c:pt>
                <c:pt idx="4">
                  <c:v>1.68192485550569</c:v>
                </c:pt>
                <c:pt idx="5">
                  <c:v>0.45310773488663098</c:v>
                </c:pt>
                <c:pt idx="6">
                  <c:v>8.0317196720036605</c:v>
                </c:pt>
                <c:pt idx="7">
                  <c:v>5.5262227098846797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C-2845-A42C-28C3AD04F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0053711"/>
        <c:axId val="481228383"/>
      </c:barChart>
      <c:catAx>
        <c:axId val="2300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228383"/>
        <c:crosses val="autoZero"/>
        <c:auto val="1"/>
        <c:lblAlgn val="ctr"/>
        <c:lblOffset val="100"/>
        <c:noMultiLvlLbl val="0"/>
      </c:catAx>
      <c:valAx>
        <c:axId val="4812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0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Dividend Per Share Yield 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'Unsaved Template'!$E$1</c:f>
              <c:strCache>
                <c:ptCount val="1"/>
                <c:pt idx="0">
                  <c:v>Dividend Per Share Yield % (SmartEstimate®)
(NTM)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'Unsaved Template'!$B$2:$B$9</c:f>
              <c:strCache>
                <c:ptCount val="8"/>
                <c:pt idx="0">
                  <c:v>Albertsons Companies Inc</c:v>
                </c:pt>
                <c:pt idx="1">
                  <c:v>Sprouts Farmers Market Inc</c:v>
                </c:pt>
                <c:pt idx="2">
                  <c:v>Kroger Co</c:v>
                </c:pt>
                <c:pt idx="3">
                  <c:v>SpartanNash Co</c:v>
                </c:pt>
                <c:pt idx="4">
                  <c:v>US Foods Holding Corp</c:v>
                </c:pt>
                <c:pt idx="5">
                  <c:v>United Natural Foods Inc</c:v>
                </c:pt>
                <c:pt idx="6">
                  <c:v>Costco Wholesale Corp</c:v>
                </c:pt>
                <c:pt idx="7">
                  <c:v>Amazon.com Inc</c:v>
                </c:pt>
              </c:strCache>
            </c:strRef>
          </c:cat>
          <c:val>
            <c:numRef>
              <c:f>'Unsaved Template'!$E$2:$E$9</c:f>
              <c:numCache>
                <c:formatCode>#,##0.0%</c:formatCode>
                <c:ptCount val="8"/>
                <c:pt idx="0">
                  <c:v>2.3253168287651001E-2</c:v>
                </c:pt>
                <c:pt idx="1">
                  <c:v>0</c:v>
                </c:pt>
                <c:pt idx="2">
                  <c:v>2.6690678941311899E-2</c:v>
                </c:pt>
                <c:pt idx="3">
                  <c:v>2.1612950058072001E-2</c:v>
                </c:pt>
                <c:pt idx="5">
                  <c:v>0</c:v>
                </c:pt>
                <c:pt idx="6">
                  <c:v>6.9931543295129097E-3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2-2348-B697-550BB6B35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10396352"/>
        <c:axId val="2010703616"/>
      </c:barChart>
      <c:catAx>
        <c:axId val="201039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703616"/>
        <c:crosses val="autoZero"/>
        <c:auto val="1"/>
        <c:lblAlgn val="ctr"/>
        <c:lblOffset val="100"/>
        <c:noMultiLvlLbl val="0"/>
      </c:catAx>
      <c:valAx>
        <c:axId val="201070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039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Net Sales </a:t>
            </a:r>
            <a:r>
              <a:rPr lang="en-US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0.14856481481481482"/>
          <c:w val="0.92222222222222228"/>
          <c:h val="0.10588072324292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Net Sales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'[UNFI Data.xlsx]Sheet1'!$X$1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'[UNFI Data.xlsx]Sheet1'!$W$2:$W$7</c:f>
              <c:strCache>
                <c:ptCount val="6"/>
                <c:pt idx="0">
                  <c:v>Chains</c:v>
                </c:pt>
                <c:pt idx="1">
                  <c:v>Independent Retailers</c:v>
                </c:pt>
                <c:pt idx="2">
                  <c:v>Supernatural</c:v>
                </c:pt>
                <c:pt idx="3">
                  <c:v>Retail</c:v>
                </c:pt>
                <c:pt idx="4">
                  <c:v>Other</c:v>
                </c:pt>
                <c:pt idx="5">
                  <c:v>Eliminations</c:v>
                </c:pt>
              </c:strCache>
            </c:strRef>
          </c:cat>
          <c:val>
            <c:numRef>
              <c:f>'[UNFI Data.xlsx]Sheet1'!$X$2:$X$7</c:f>
            </c:numRef>
          </c:val>
          <c:extLst>
            <c:ext xmlns:c16="http://schemas.microsoft.com/office/drawing/2014/chart" uri="{C3380CC4-5D6E-409C-BE32-E72D297353CC}">
              <c16:uniqueId val="{00000000-2A46-0F49-9C28-4A2486E7E41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"/>
          <c:y val="0.14856481481481482"/>
          <c:w val="0.90555555555555556"/>
          <c:h val="0.11513998250218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Net Sales In Millions $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1598926222260905"/>
          <c:w val="0.97357623275764071"/>
          <c:h val="0.79041752154846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'[UNFI Data.xlsx]Sheet1'!$X$1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chemeClr val="accent2"/>
              </a:outerShdw>
            </a:effectLst>
          </c:spPr>
          <c:invertIfNegative val="0"/>
          <c:dLbls>
            <c:dLbl>
              <c:idx val="6"/>
              <c:layout>
                <c:manualLayout>
                  <c:x val="-1.1111111111111212E-2"/>
                  <c:y val="0.273148148148148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ED-184E-BD88-EC7B9B527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'[UNFI Data.xlsx]Sheet1'!$W$2:$W$8</c:f>
              <c:strCache>
                <c:ptCount val="7"/>
                <c:pt idx="0">
                  <c:v>Total Net Sales</c:v>
                </c:pt>
                <c:pt idx="1">
                  <c:v>Chains</c:v>
                </c:pt>
                <c:pt idx="2">
                  <c:v>Independent Retailers</c:v>
                </c:pt>
                <c:pt idx="3">
                  <c:v>Supernatural</c:v>
                </c:pt>
                <c:pt idx="4">
                  <c:v>Retail</c:v>
                </c:pt>
                <c:pt idx="5">
                  <c:v>Other</c:v>
                </c:pt>
                <c:pt idx="6">
                  <c:v>Eliminations</c:v>
                </c:pt>
              </c:strCache>
            </c:strRef>
          </c:cat>
          <c:val>
            <c:numRef>
              <c:f>'[UNFI Data.xlsx]Sheet1'!$X$2:$X$8</c:f>
              <c:numCache>
                <c:formatCode>_("$"* #,##0.00_);_("$"* \(#,##0.00\);_("$"* "-"??_);_(@_)</c:formatCode>
                <c:ptCount val="7"/>
                <c:pt idx="0">
                  <c:v>28928</c:v>
                </c:pt>
                <c:pt idx="1">
                  <c:v>12562</c:v>
                </c:pt>
                <c:pt idx="2">
                  <c:v>7360</c:v>
                </c:pt>
                <c:pt idx="3">
                  <c:v>5719</c:v>
                </c:pt>
                <c:pt idx="4">
                  <c:v>2468</c:v>
                </c:pt>
                <c:pt idx="5">
                  <c:v>2402</c:v>
                </c:pt>
                <c:pt idx="6">
                  <c:v>-1583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D-184E-BD88-EC7B9B527B2D}"/>
            </c:ext>
          </c:extLst>
        </c:ser>
        <c:ser>
          <c:idx val="1"/>
          <c:order val="1"/>
          <c:tx>
            <c:strRef>
              <c:f>'[UNFI Data.xlsx]Sheet1'!$Y$1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0.273148148148148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ED-184E-BD88-EC7B9B527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'[UNFI Data.xlsx]Sheet1'!$W$2:$W$8</c:f>
              <c:strCache>
                <c:ptCount val="7"/>
                <c:pt idx="0">
                  <c:v>Total Net Sales</c:v>
                </c:pt>
                <c:pt idx="1">
                  <c:v>Chains</c:v>
                </c:pt>
                <c:pt idx="2">
                  <c:v>Independent Retailers</c:v>
                </c:pt>
                <c:pt idx="3">
                  <c:v>Supernatural</c:v>
                </c:pt>
                <c:pt idx="4">
                  <c:v>Retail</c:v>
                </c:pt>
                <c:pt idx="5">
                  <c:v>Other</c:v>
                </c:pt>
                <c:pt idx="6">
                  <c:v>Eliminations</c:v>
                </c:pt>
              </c:strCache>
            </c:strRef>
          </c:cat>
          <c:val>
            <c:numRef>
              <c:f>'[UNFI Data.xlsx]Sheet1'!$Y$2:$Y$8</c:f>
              <c:numCache>
                <c:formatCode>_("$"* #,##0.00_);_("$"* \(#,##0.00\);_("$"* "-"??_);_(@_)</c:formatCode>
                <c:ptCount val="7"/>
                <c:pt idx="0">
                  <c:v>26950</c:v>
                </c:pt>
                <c:pt idx="1">
                  <c:v>12104</c:v>
                </c:pt>
                <c:pt idx="2">
                  <c:v>6638</c:v>
                </c:pt>
                <c:pt idx="3">
                  <c:v>5050</c:v>
                </c:pt>
                <c:pt idx="4">
                  <c:v>2442</c:v>
                </c:pt>
                <c:pt idx="5">
                  <c:v>2300</c:v>
                </c:pt>
                <c:pt idx="6">
                  <c:v>-1584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ED-184E-BD88-EC7B9B527B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38141871"/>
        <c:axId val="538722079"/>
      </c:barChart>
      <c:catAx>
        <c:axId val="538141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722079"/>
        <c:crosses val="autoZero"/>
        <c:auto val="1"/>
        <c:lblAlgn val="ctr"/>
        <c:lblOffset val="100"/>
        <c:noMultiLvlLbl val="0"/>
      </c:catAx>
      <c:valAx>
        <c:axId val="538722079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53814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204274573039351"/>
          <c:y val="0.14165348483316595"/>
          <c:w val="0.20394594539396793"/>
          <c:h val="0.10202593771369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215080469791487E-2"/>
          <c:y val="0.1030491466016307"/>
          <c:w val="0.90987284497464349"/>
          <c:h val="0.815042167907740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'[UNFI Data.xlsx]Sheet1'!$O$39</c:f>
              <c:strCache>
                <c:ptCount val="1"/>
                <c:pt idx="0">
                  <c:v>Organic Food Sales in the US in Billions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circle"/>
            <c:size val="6"/>
            <c:spPr>
              <a:solidFill>
                <a:schemeClr val="accent6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'[UNFI Data.xlsx]Sheet1'!$N$40:$N$57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xVal>
          <c:yVal>
            <c:numRef>
              <c:f>'[UNFI Data.xlsx]Sheet1'!$O$40:$O$57</c:f>
              <c:numCache>
                <c:formatCode>General</c:formatCode>
                <c:ptCount val="18"/>
                <c:pt idx="0">
                  <c:v>13.26</c:v>
                </c:pt>
                <c:pt idx="1">
                  <c:v>15.63</c:v>
                </c:pt>
                <c:pt idx="2">
                  <c:v>18.190000000000001</c:v>
                </c:pt>
                <c:pt idx="3">
                  <c:v>21.57</c:v>
                </c:pt>
                <c:pt idx="4">
                  <c:v>22.5</c:v>
                </c:pt>
                <c:pt idx="5">
                  <c:v>24.12</c:v>
                </c:pt>
                <c:pt idx="6">
                  <c:v>26.34</c:v>
                </c:pt>
                <c:pt idx="7">
                  <c:v>29.02</c:v>
                </c:pt>
                <c:pt idx="8">
                  <c:v>32.340000000000003</c:v>
                </c:pt>
                <c:pt idx="9">
                  <c:v>35.950000000000003</c:v>
                </c:pt>
                <c:pt idx="10">
                  <c:v>39.75</c:v>
                </c:pt>
                <c:pt idx="11">
                  <c:v>43</c:v>
                </c:pt>
                <c:pt idx="12">
                  <c:v>45.2</c:v>
                </c:pt>
                <c:pt idx="13">
                  <c:v>47.9</c:v>
                </c:pt>
                <c:pt idx="14">
                  <c:v>50.7</c:v>
                </c:pt>
                <c:pt idx="15">
                  <c:v>56.5</c:v>
                </c:pt>
                <c:pt idx="16">
                  <c:v>57.5</c:v>
                </c:pt>
                <c:pt idx="17">
                  <c:v>61.67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C0-694E-8D87-AE7A94C3E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426559"/>
        <c:axId val="182971567"/>
      </c:scatterChart>
      <c:valAx>
        <c:axId val="159426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71567"/>
        <c:crosses val="autoZero"/>
        <c:crossBetween val="midCat"/>
      </c:valAx>
      <c:valAx>
        <c:axId val="18297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265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Stock</a:t>
            </a:r>
            <a:r>
              <a:rPr lang="en-US" sz="2000" b="1" baseline="0">
                <a:solidFill>
                  <a:schemeClr val="tx1"/>
                </a:solidFill>
              </a:rPr>
              <a:t> Prices</a:t>
            </a:r>
            <a:endParaRPr lang="en-US" sz="20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UNFI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Sheet1!$F$2:$F$18</c:f>
              <c:numCache>
                <c:formatCode>m/d/yy</c:formatCode>
                <c:ptCount val="17"/>
                <c:pt idx="0">
                  <c:v>39356</c:v>
                </c:pt>
                <c:pt idx="1">
                  <c:v>39722</c:v>
                </c:pt>
                <c:pt idx="2">
                  <c:v>40087</c:v>
                </c:pt>
                <c:pt idx="3">
                  <c:v>40452</c:v>
                </c:pt>
                <c:pt idx="4">
                  <c:v>40817</c:v>
                </c:pt>
                <c:pt idx="5">
                  <c:v>41183</c:v>
                </c:pt>
                <c:pt idx="6">
                  <c:v>41548</c:v>
                </c:pt>
                <c:pt idx="7">
                  <c:v>41913</c:v>
                </c:pt>
                <c:pt idx="8">
                  <c:v>42278</c:v>
                </c:pt>
                <c:pt idx="9">
                  <c:v>42644</c:v>
                </c:pt>
                <c:pt idx="10">
                  <c:v>43009</c:v>
                </c:pt>
                <c:pt idx="11">
                  <c:v>43374</c:v>
                </c:pt>
                <c:pt idx="12">
                  <c:v>43739</c:v>
                </c:pt>
                <c:pt idx="13">
                  <c:v>44105</c:v>
                </c:pt>
                <c:pt idx="14">
                  <c:v>44470</c:v>
                </c:pt>
                <c:pt idx="15">
                  <c:v>44835</c:v>
                </c:pt>
                <c:pt idx="16">
                  <c:v>45200</c:v>
                </c:pt>
              </c:numCache>
            </c:numRef>
          </c:cat>
          <c:val>
            <c:numRef>
              <c:f>Sheet1!$G$2:$G$18</c:f>
              <c:numCache>
                <c:formatCode>0.00</c:formatCode>
                <c:ptCount val="17"/>
                <c:pt idx="0">
                  <c:v>28.94</c:v>
                </c:pt>
                <c:pt idx="1">
                  <c:v>22.34</c:v>
                </c:pt>
                <c:pt idx="2">
                  <c:v>24.11</c:v>
                </c:pt>
                <c:pt idx="3">
                  <c:v>35.76</c:v>
                </c:pt>
                <c:pt idx="4">
                  <c:v>36.51</c:v>
                </c:pt>
                <c:pt idx="5">
                  <c:v>53.14</c:v>
                </c:pt>
                <c:pt idx="6">
                  <c:v>71.45</c:v>
                </c:pt>
                <c:pt idx="7">
                  <c:v>68.02</c:v>
                </c:pt>
                <c:pt idx="8">
                  <c:v>50.45</c:v>
                </c:pt>
                <c:pt idx="9">
                  <c:v>41.74</c:v>
                </c:pt>
                <c:pt idx="10">
                  <c:v>38.770000000000003</c:v>
                </c:pt>
                <c:pt idx="11">
                  <c:v>21.73</c:v>
                </c:pt>
                <c:pt idx="12">
                  <c:v>7.5</c:v>
                </c:pt>
                <c:pt idx="13">
                  <c:v>14.57</c:v>
                </c:pt>
                <c:pt idx="14">
                  <c:v>43.39</c:v>
                </c:pt>
                <c:pt idx="15">
                  <c:v>42.41</c:v>
                </c:pt>
                <c:pt idx="16">
                  <c:v>14.07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BA-7F49-870A-9E0E819C77A5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PBJ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Sheet1!$F$2:$F$18</c:f>
              <c:numCache>
                <c:formatCode>m/d/yy</c:formatCode>
                <c:ptCount val="17"/>
                <c:pt idx="0">
                  <c:v>39356</c:v>
                </c:pt>
                <c:pt idx="1">
                  <c:v>39722</c:v>
                </c:pt>
                <c:pt idx="2">
                  <c:v>40087</c:v>
                </c:pt>
                <c:pt idx="3">
                  <c:v>40452</c:v>
                </c:pt>
                <c:pt idx="4">
                  <c:v>40817</c:v>
                </c:pt>
                <c:pt idx="5">
                  <c:v>41183</c:v>
                </c:pt>
                <c:pt idx="6">
                  <c:v>41548</c:v>
                </c:pt>
                <c:pt idx="7">
                  <c:v>41913</c:v>
                </c:pt>
                <c:pt idx="8">
                  <c:v>42278</c:v>
                </c:pt>
                <c:pt idx="9">
                  <c:v>42644</c:v>
                </c:pt>
                <c:pt idx="10">
                  <c:v>43009</c:v>
                </c:pt>
                <c:pt idx="11">
                  <c:v>43374</c:v>
                </c:pt>
                <c:pt idx="12">
                  <c:v>43739</c:v>
                </c:pt>
                <c:pt idx="13">
                  <c:v>44105</c:v>
                </c:pt>
                <c:pt idx="14">
                  <c:v>44470</c:v>
                </c:pt>
                <c:pt idx="15">
                  <c:v>44835</c:v>
                </c:pt>
                <c:pt idx="16">
                  <c:v>45200</c:v>
                </c:pt>
              </c:numCache>
            </c:numRef>
          </c:cat>
          <c:val>
            <c:numRef>
              <c:f>Sheet1!$H$2:$H$18</c:f>
              <c:numCache>
                <c:formatCode>0.00</c:formatCode>
                <c:ptCount val="17"/>
                <c:pt idx="0">
                  <c:v>17.579999999999998</c:v>
                </c:pt>
                <c:pt idx="1">
                  <c:v>13.33</c:v>
                </c:pt>
                <c:pt idx="2">
                  <c:v>13.71</c:v>
                </c:pt>
                <c:pt idx="3">
                  <c:v>17.25</c:v>
                </c:pt>
                <c:pt idx="4">
                  <c:v>19.05</c:v>
                </c:pt>
                <c:pt idx="5">
                  <c:v>19.75</c:v>
                </c:pt>
                <c:pt idx="6">
                  <c:v>26.04</c:v>
                </c:pt>
                <c:pt idx="7">
                  <c:v>29.64</c:v>
                </c:pt>
                <c:pt idx="8">
                  <c:v>33.67</c:v>
                </c:pt>
                <c:pt idx="9">
                  <c:v>32.61</c:v>
                </c:pt>
                <c:pt idx="10">
                  <c:v>32.18</c:v>
                </c:pt>
                <c:pt idx="11">
                  <c:v>32.31</c:v>
                </c:pt>
                <c:pt idx="12">
                  <c:v>33.81</c:v>
                </c:pt>
                <c:pt idx="13">
                  <c:v>32.24</c:v>
                </c:pt>
                <c:pt idx="14">
                  <c:v>42.61</c:v>
                </c:pt>
                <c:pt idx="15">
                  <c:v>46.87</c:v>
                </c:pt>
                <c:pt idx="16">
                  <c:v>41.03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BA-7F49-870A-9E0E819C77A5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S+P 600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Sheet1!$F$2:$F$18</c:f>
              <c:numCache>
                <c:formatCode>m/d/yy</c:formatCode>
                <c:ptCount val="17"/>
                <c:pt idx="0">
                  <c:v>39356</c:v>
                </c:pt>
                <c:pt idx="1">
                  <c:v>39722</c:v>
                </c:pt>
                <c:pt idx="2">
                  <c:v>40087</c:v>
                </c:pt>
                <c:pt idx="3">
                  <c:v>40452</c:v>
                </c:pt>
                <c:pt idx="4">
                  <c:v>40817</c:v>
                </c:pt>
                <c:pt idx="5">
                  <c:v>41183</c:v>
                </c:pt>
                <c:pt idx="6">
                  <c:v>41548</c:v>
                </c:pt>
                <c:pt idx="7">
                  <c:v>41913</c:v>
                </c:pt>
                <c:pt idx="8">
                  <c:v>42278</c:v>
                </c:pt>
                <c:pt idx="9">
                  <c:v>42644</c:v>
                </c:pt>
                <c:pt idx="10">
                  <c:v>43009</c:v>
                </c:pt>
                <c:pt idx="11">
                  <c:v>43374</c:v>
                </c:pt>
                <c:pt idx="12">
                  <c:v>43739</c:v>
                </c:pt>
                <c:pt idx="13">
                  <c:v>44105</c:v>
                </c:pt>
                <c:pt idx="14">
                  <c:v>44470</c:v>
                </c:pt>
                <c:pt idx="15">
                  <c:v>44835</c:v>
                </c:pt>
                <c:pt idx="16">
                  <c:v>45200</c:v>
                </c:pt>
              </c:numCache>
            </c:numRef>
          </c:cat>
          <c:val>
            <c:numRef>
              <c:f>Sheet1!$I$2:$I$18</c:f>
            </c:numRef>
          </c:val>
          <c:smooth val="0"/>
          <c:extLst>
            <c:ext xmlns:c16="http://schemas.microsoft.com/office/drawing/2014/chart" uri="{C3380CC4-5D6E-409C-BE32-E72D297353CC}">
              <c16:uniqueId val="{00000002-37BA-7F49-870A-9E0E819C77A5}"/>
            </c:ext>
          </c:extLst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S+P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Sheet1!$F$2:$F$18</c:f>
              <c:numCache>
                <c:formatCode>m/d/yy</c:formatCode>
                <c:ptCount val="17"/>
                <c:pt idx="0">
                  <c:v>39356</c:v>
                </c:pt>
                <c:pt idx="1">
                  <c:v>39722</c:v>
                </c:pt>
                <c:pt idx="2">
                  <c:v>40087</c:v>
                </c:pt>
                <c:pt idx="3">
                  <c:v>40452</c:v>
                </c:pt>
                <c:pt idx="4">
                  <c:v>40817</c:v>
                </c:pt>
                <c:pt idx="5">
                  <c:v>41183</c:v>
                </c:pt>
                <c:pt idx="6">
                  <c:v>41548</c:v>
                </c:pt>
                <c:pt idx="7">
                  <c:v>41913</c:v>
                </c:pt>
                <c:pt idx="8">
                  <c:v>42278</c:v>
                </c:pt>
                <c:pt idx="9">
                  <c:v>42644</c:v>
                </c:pt>
                <c:pt idx="10">
                  <c:v>43009</c:v>
                </c:pt>
                <c:pt idx="11">
                  <c:v>43374</c:v>
                </c:pt>
                <c:pt idx="12">
                  <c:v>43739</c:v>
                </c:pt>
                <c:pt idx="13">
                  <c:v>44105</c:v>
                </c:pt>
                <c:pt idx="14">
                  <c:v>44470</c:v>
                </c:pt>
                <c:pt idx="15">
                  <c:v>44835</c:v>
                </c:pt>
                <c:pt idx="16">
                  <c:v>45200</c:v>
                </c:pt>
              </c:numCache>
            </c:numRef>
          </c:cat>
          <c:val>
            <c:numRef>
              <c:f>Sheet1!$J$2:$J$18</c:f>
              <c:numCache>
                <c:formatCode>0.00</c:formatCode>
                <c:ptCount val="17"/>
                <c:pt idx="0">
                  <c:v>107.75</c:v>
                </c:pt>
                <c:pt idx="1">
                  <c:v>71.917500000000004</c:v>
                </c:pt>
                <c:pt idx="2">
                  <c:v>74.767499999999998</c:v>
                </c:pt>
                <c:pt idx="3">
                  <c:v>93.387500000000003</c:v>
                </c:pt>
                <c:pt idx="4">
                  <c:v>102.095</c:v>
                </c:pt>
                <c:pt idx="5">
                  <c:v>114.53749999999999</c:v>
                </c:pt>
                <c:pt idx="6">
                  <c:v>157.3175</c:v>
                </c:pt>
                <c:pt idx="7">
                  <c:v>169.875</c:v>
                </c:pt>
                <c:pt idx="8">
                  <c:v>172.34</c:v>
                </c:pt>
                <c:pt idx="9">
                  <c:v>180.64750000000001</c:v>
                </c:pt>
                <c:pt idx="10">
                  <c:v>228.01</c:v>
                </c:pt>
                <c:pt idx="11">
                  <c:v>237.49</c:v>
                </c:pt>
                <c:pt idx="12">
                  <c:v>241.33750000000001</c:v>
                </c:pt>
                <c:pt idx="13">
                  <c:v>219.14750000000001</c:v>
                </c:pt>
                <c:pt idx="14">
                  <c:v>344.11500000000001</c:v>
                </c:pt>
                <c:pt idx="15">
                  <c:v>298.89249999999998</c:v>
                </c:pt>
                <c:pt idx="16">
                  <c:v>283.3725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BA-7F49-870A-9E0E819C7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15263"/>
        <c:axId val="1974904768"/>
      </c:lineChart>
      <c:dateAx>
        <c:axId val="110215263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904768"/>
        <c:crosses val="autoZero"/>
        <c:auto val="1"/>
        <c:lblOffset val="100"/>
        <c:baseTimeUnit val="years"/>
      </c:dateAx>
      <c:valAx>
        <c:axId val="1974904768"/>
        <c:scaling>
          <c:orientation val="minMax"/>
          <c:max val="3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1021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cat>
            <c:numRef>
              <c:f>'[UNFI Financials.xlsx]Income Statement'!$N$55:$W$55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'[UNFI Financials.xlsx]Income Statement'!$N$56:$W$56</c:f>
              <c:numCache>
                <c:formatCode>General</c:formatCode>
                <c:ptCount val="10"/>
                <c:pt idx="0">
                  <c:v>174.1</c:v>
                </c:pt>
                <c:pt idx="1">
                  <c:v>207.4</c:v>
                </c:pt>
                <c:pt idx="2">
                  <c:v>229.8</c:v>
                </c:pt>
                <c:pt idx="3">
                  <c:v>204.1</c:v>
                </c:pt>
                <c:pt idx="4">
                  <c:v>212</c:v>
                </c:pt>
                <c:pt idx="5">
                  <c:v>210</c:v>
                </c:pt>
                <c:pt idx="6">
                  <c:v>-241</c:v>
                </c:pt>
                <c:pt idx="7">
                  <c:v>-342</c:v>
                </c:pt>
                <c:pt idx="8">
                  <c:v>183</c:v>
                </c:pt>
                <c:pt idx="9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7-EF40-819A-CE3A4D249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150321679"/>
        <c:axId val="1968568304"/>
      </c:barChart>
      <c:catAx>
        <c:axId val="150321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568304"/>
        <c:crosses val="autoZero"/>
        <c:auto val="1"/>
        <c:lblAlgn val="ctr"/>
        <c:lblOffset val="100"/>
        <c:noMultiLvlLbl val="0"/>
      </c:catAx>
      <c:valAx>
        <c:axId val="196856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2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>
                <a:solidFill>
                  <a:schemeClr val="tx1"/>
                </a:solidFill>
              </a:rPr>
              <a:t>Net</a:t>
            </a:r>
            <a:r>
              <a:rPr lang="en-US" sz="1500" b="1" baseline="0">
                <a:solidFill>
                  <a:schemeClr val="tx1"/>
                </a:solidFill>
              </a:rPr>
              <a:t> Revenue</a:t>
            </a:r>
            <a:endParaRPr lang="en-US" sz="15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'[UNFI Financials.xlsx]Income Statement'!$O$39:$X$39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'[UNFI Financials.xlsx]Income Statement'!$O$40:$X$40</c:f>
              <c:numCache>
                <c:formatCode>General</c:formatCode>
                <c:ptCount val="10"/>
                <c:pt idx="0">
                  <c:v>6064.4</c:v>
                </c:pt>
                <c:pt idx="1">
                  <c:v>6794.5</c:v>
                </c:pt>
                <c:pt idx="2">
                  <c:v>8185</c:v>
                </c:pt>
                <c:pt idx="3">
                  <c:v>8470.2999999999993</c:v>
                </c:pt>
                <c:pt idx="4">
                  <c:v>9274.5</c:v>
                </c:pt>
                <c:pt idx="5">
                  <c:v>10227</c:v>
                </c:pt>
                <c:pt idx="6">
                  <c:v>22341</c:v>
                </c:pt>
                <c:pt idx="7">
                  <c:v>26559</c:v>
                </c:pt>
                <c:pt idx="8">
                  <c:v>26950</c:v>
                </c:pt>
                <c:pt idx="9">
                  <c:v>28928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5-2944-8FD0-F6B131D92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11281216"/>
        <c:axId val="2015230736"/>
      </c:barChart>
      <c:catAx>
        <c:axId val="201128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230736"/>
        <c:crosses val="autoZero"/>
        <c:auto val="1"/>
        <c:lblAlgn val="ctr"/>
        <c:lblOffset val="100"/>
        <c:noMultiLvlLbl val="0"/>
      </c:catAx>
      <c:valAx>
        <c:axId val="201523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28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ROE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cat>
            <c:numRef>
              <c:f>'[UNFI Financials.xlsx]Financial Summary'!$N$74:$N$83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'[UNFI Financials.xlsx]Financial Summary'!$O$74:$O$83</c:f>
              <c:numCache>
                <c:formatCode>General</c:formatCode>
                <c:ptCount val="10"/>
                <c:pt idx="0">
                  <c:v>16.8</c:v>
                </c:pt>
                <c:pt idx="1">
                  <c:v>17.7</c:v>
                </c:pt>
                <c:pt idx="2" formatCode="[&gt;=100]##,##0.0\%;[&lt;=-100]\-##,##0.0\%;##,##0.0\%">
                  <c:v>17.510000000000002</c:v>
                </c:pt>
                <c:pt idx="3" formatCode="[&gt;=100]##,##0.0\%;[&lt;=-100]\-##,##0.0\%;##,##0.0\%">
                  <c:v>14.07</c:v>
                </c:pt>
                <c:pt idx="4" formatCode="[&gt;=100]##,##0.0\%;[&lt;=-100]\-##,##0.0\%;##,##0.0\%">
                  <c:v>13.24</c:v>
                </c:pt>
                <c:pt idx="5" formatCode="[&gt;=100]##,##0.0\%;[&lt;=-100]\-##,##0.0\%;##,##0.0\%">
                  <c:v>11.9</c:v>
                </c:pt>
                <c:pt idx="6" formatCode="[&gt;=100]##,##0.0\%;[&lt;=-100]\-##,##0.0\%;##,##0.0\%">
                  <c:v>-20.36</c:v>
                </c:pt>
                <c:pt idx="7" formatCode="[&gt;=100]##,##0.0\%;[&lt;=-100]\-##,##0.0\%;##,##0.0\%">
                  <c:v>-25.84</c:v>
                </c:pt>
                <c:pt idx="8" formatCode="[&gt;=100]##,##0.0\%;[&lt;=-100]\-##,##0.0\%;##,##0.0\%">
                  <c:v>13.78</c:v>
                </c:pt>
                <c:pt idx="9" formatCode="[&gt;=100]##,##0.0\%;[&lt;=-100]\-##,##0.0\%;##,##0.0\%">
                  <c:v>18.760000000000002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E-B54B-BFB4-1781A6587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121840"/>
        <c:axId val="2012035248"/>
      </c:areaChart>
      <c:catAx>
        <c:axId val="200512184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035248"/>
        <c:crosses val="autoZero"/>
        <c:auto val="1"/>
        <c:lblAlgn val="ctr"/>
        <c:lblOffset val="100"/>
        <c:noMultiLvlLbl val="0"/>
      </c:catAx>
      <c:valAx>
        <c:axId val="201203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121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'[UNFI Data.xlsx]Sheet1'!$P$2:$P$37</cx:f>
        <cx:lvl ptCount="36">
          <cx:pt idx="0">United States</cx:pt>
          <cx:pt idx="1">United States</cx:pt>
          <cx:pt idx="2">United States</cx:pt>
          <cx:pt idx="3">United States</cx:pt>
          <cx:pt idx="4">United States</cx:pt>
          <cx:pt idx="5">United States</cx:pt>
          <cx:pt idx="6">United States</cx:pt>
          <cx:pt idx="7">United States</cx:pt>
          <cx:pt idx="8">United States</cx:pt>
          <cx:pt idx="9">United States</cx:pt>
          <cx:pt idx="10">United States</cx:pt>
          <cx:pt idx="11">United States</cx:pt>
          <cx:pt idx="12">United States</cx:pt>
          <cx:pt idx="13">United States</cx:pt>
          <cx:pt idx="14">United States</cx:pt>
          <cx:pt idx="15">United States</cx:pt>
          <cx:pt idx="16">United States</cx:pt>
          <cx:pt idx="17">United States</cx:pt>
          <cx:pt idx="18">United States</cx:pt>
          <cx:pt idx="19">United States</cx:pt>
          <cx:pt idx="20">United States</cx:pt>
          <cx:pt idx="21">United States</cx:pt>
          <cx:pt idx="22">United States</cx:pt>
          <cx:pt idx="23">United States</cx:pt>
          <cx:pt idx="24">United States</cx:pt>
          <cx:pt idx="25">United States</cx:pt>
          <cx:pt idx="26">United States</cx:pt>
          <cx:pt idx="27">United States</cx:pt>
          <cx:pt idx="28">United States</cx:pt>
          <cx:pt idx="29">United States</cx:pt>
          <cx:pt idx="30">United States</cx:pt>
          <cx:pt idx="31">United States</cx:pt>
          <cx:pt idx="32">United States</cx:pt>
          <cx:pt idx="33">Canada</cx:pt>
          <cx:pt idx="34">Canada</cx:pt>
          <cx:pt idx="35">Canada</cx:pt>
        </cx:lvl>
      </cx:strDim>
      <cx:strDim type="cat">
        <cx:f>'[UNFI Data.xlsx]Sheet1'!$N$2:$O$37</cx:f>
        <cx:lvl ptCount="36">
          <cx:pt idx="0">Minnesota</cx:pt>
          <cx:pt idx="1">Pennsylvania</cx:pt>
          <cx:pt idx="2">California</cx:pt>
          <cx:pt idx="3">Virginia</cx:pt>
          <cx:pt idx="4">California</cx:pt>
          <cx:pt idx="5">Washington</cx:pt>
          <cx:pt idx="6">Pennsylvania</cx:pt>
          <cx:pt idx="7">Illinois</cx:pt>
          <cx:pt idx="8">Wisconsin</cx:pt>
          <cx:pt idx="9">Illinois</cx:pt>
          <cx:pt idx="10">Pennsylvania</cx:pt>
          <cx:pt idx="11">Indiana</cx:pt>
          <cx:pt idx="12">California</cx:pt>
          <cx:pt idx="13">Florida</cx:pt>
          <cx:pt idx="14">Washington</cx:pt>
          <cx:pt idx="15">Florida</cx:pt>
          <cx:pt idx="16">Florida</cx:pt>
          <cx:pt idx="17">Pennsylvania</cx:pt>
          <cx:pt idx="18">Georgia</cx:pt>
          <cx:pt idx="19">California</cx:pt>
          <cx:pt idx="20">Texas</cx:pt>
          <cx:pt idx="21">Alabama</cx:pt>
          <cx:pt idx="22">Mississippi</cx:pt>
          <cx:pt idx="23">Colorado</cx:pt>
          <cx:pt idx="24">Wisconsin</cx:pt>
          <cx:pt idx="25">Gilroy</cx:pt>
          <cx:pt idx="26">New Jersey</cx:pt>
          <cx:pt idx="27">New Hampshire</cx:pt>
          <cx:pt idx="28">South Carolina</cx:pt>
          <cx:pt idx="29">North Dakota</cx:pt>
          <cx:pt idx="30">Connecticut</cx:pt>
          <cx:pt idx="31">Iowa</cx:pt>
          <cx:pt idx="32">Montana</cx:pt>
          <cx:pt idx="33">Ontario</cx:pt>
          <cx:pt idx="34">British Columbia</cx:pt>
          <cx:pt idx="35">Quebec</cx:pt>
        </cx:lvl>
        <cx:lvl ptCount="36" name="Location:">
          <cx:pt idx="0">Hopkins</cx:pt>
          <cx:pt idx="1">Allentown</cx:pt>
          <cx:pt idx="2">Stockton</cx:pt>
          <cx:pt idx="3">Mechanicsville</cx:pt>
          <cx:pt idx="4">Riverside</cx:pt>
          <cx:pt idx="5">Centralia</cx:pt>
          <cx:pt idx="6">York</cx:pt>
          <cx:pt idx="7">Joliet</cx:pt>
          <cx:pt idx="8">Green Bay</cx:pt>
          <cx:pt idx="9">Champaign</cx:pt>
          <cx:pt idx="10">Harrisburg</cx:pt>
          <cx:pt idx="11">Fort Wayne</cx:pt>
          <cx:pt idx="12">Commerce</cx:pt>
          <cx:pt idx="13">Pompano Beach</cx:pt>
          <cx:pt idx="14">Ridgefield</cx:pt>
          <cx:pt idx="15"> Quincy</cx:pt>
          <cx:pt idx="16">Sarasota</cx:pt>
          <cx:pt idx="17">Pittsburgh</cx:pt>
          <cx:pt idx="18">Atlanta</cx:pt>
          <cx:pt idx="19">Moreno Valley</cx:pt>
          <cx:pt idx="20">Lancaster</cx:pt>
          <cx:pt idx="21">Anniston</cx:pt>
          <cx:pt idx="22">Indianola</cx:pt>
          <cx:pt idx="23">Aurora</cx:pt>
          <cx:pt idx="24">Stevens Point</cx:pt>
          <cx:pt idx="25">California</cx:pt>
          <cx:pt idx="26">Howell Township</cx:pt>
          <cx:pt idx="27">Chesterfield</cx:pt>
          <cx:pt idx="28">Richburg</cx:pt>
          <cx:pt idx="29">Fargo</cx:pt>
          <cx:pt idx="30">Dayville</cx:pt>
          <cx:pt idx="31">Iowa City</cx:pt>
          <cx:pt idx="32">Billings</cx:pt>
          <cx:pt idx="33">Vaughan</cx:pt>
          <cx:pt idx="34">Richmond</cx:pt>
          <cx:pt idx="35">Montreal</cx:pt>
        </cx:lvl>
      </cx:strDim>
    </cx:data>
  </cx:chartData>
  <cx:chart>
    <cx:plotArea>
      <cx:plotAreaRegion>
        <cx:series layoutId="regionMap" uniqueId="{26E71FF5-1640-AD45-A7D3-844D3739A5E7}">
          <cx:spPr>
            <a:effectLst>
              <a:outerShdw blurRad="50800" dist="50800" dir="5400000" algn="ctr" rotWithShape="0">
                <a:schemeClr val="accent2"/>
              </a:outerShdw>
            </a:effectLst>
          </cx:spPr>
          <cx:dataPt idx="35"/>
          <cx:dataId val="0"/>
          <cx:layoutPr>
            <cx:geography cultureLanguage="en-US" cultureRegion="US" attribution="Powered by Bing">
              <cx:geoCache provider="{E9337A44-BEBE-4D9F-B70C-5C5E7DAFC167}">
                <cx:binary>1HzpbtxI1uWrGP71DTBUcQ+y0dVAxcI1N+Wi7Q+RSqW47zsfYl5qXmxuWpZLysq2VWgDPbYNa6FI
RsSJe+6554b9z8Pwj0Ny3FefhjTJ6n8cht8/B01T/OO33+pDcEz39VUaHqq8zp+bq0Oe/pY/P4eH
429P1b4PM/83kRfk3w7BvmqOw+d//ROe5h/zWX7YN2GeXbfHalwf6zZp6u9cu3jp0yFvs+Z0uw9P
+v3zLgub49OnTbNvjvXnT8esCZtxOxbH3z+/+8nPn347f95f3v0pgeE17RPcK+lXCi8piFfUz5+S
PPO/fp/T9Ste0CRR0Xj9yy/p9aWLfQo3fng8X0azf3qqjnX96evHv9z+bgp/uRrWOXlZDZKfBr3b
fJnlb+9X+1//PPsGzPvsO28AOV+kH106x4Pss/3T/nVN/nMgVPFKQbIoCILIf/klnOGhXqk80gVe
UF+un+Hx4/FcBuL1vjMEXr99vvTkj//C0u+f0jCjYd1U4aERfv+Mq7AJ6+ATyZM2fQzPUHj3038z
HBT5SlFF5f3SC6JyJQiqosgiBMlL5L0Ewd8ZyOXl/+sT3g0f5ko+/7ut9/8lNsus2Vdh/rpOL4Hx
bk5/FxL+ikeyCsEhf9v4b4lKU640UUOSIikv18XXd79g9IEBXYbm243vRv/75+Xi10KE5Fl2PDTh
oW1eV+Y/R0UWgK4UQZFeV/2MrpB4hSTABWLn9aUvcHxwNJcheXfzGSxk+xdYznLUebz8V9LIu1ED
l92G9SHP6jB7XaafgI18pUq6rkjq19Stv+czTQdsRF1RdOlbRL1ltQ8N6TJAb259N1GYp/1LwrPI
qyb4RPdx3vzENCOjK1lWJV4TAKcvv94jJPD8lazqkigK366/Reijo7oM0vu7z3Ba0F8Sp5uw8sPs
Z0oBCV0pgqjzmn457yDtStWRKoJme4kiYMC3GH1kRJfx+fPOM2xu/vglsVkc+0/OsaqP4+sK/QSO
468gdnggua+rD1n/rSpAwIFIU6A8+xpA8uu7X9LQx8Z0GZ+3954htHB+SYSg+Hk8Hl5X6D9HR5Gu
eF7WRAidb/z1Dh3+CiFNFgRN/Xb9bez8eDyXkXm97wyV619MQ0Ndk1f7p58ooiXtStc1ReHly9Wl
wCtXiow0ST0vKz8wlMtY/DmJMzTI8peMkXlY16c/RRH+vECRQCaLvAZM9TUO/irVVChIAbavuJ0V
oB8c1GWE3t18BtJ880uC9Eeyf9ynP1GpnQBSVSj8ef2bVn7LZJp6pcm8JIm8eJHJPjCgy+B8u/EM
mD9mvyQwdvYUgmP2EyNHv9IhtyPQAN8W/gwYqD41XtW/2gJnAuADA7oMzLcbz4Cx/2oL/Ar1pxkm
Vf5DYfYTfdR3y3YqgPd1AE56k//MChjqK0EAW1tDL5sDvVeH4LFeKYoqa7z8Ih/PtPvHxnR5f7y9
991cYaq/pn63kyTM8rD+ecErg3oXZUEGQfKCj/YeH3AoBFlTJeVbXnx994t6/8iILqPz551n2Ni/
Jq/Oc/BbfyavgjUB6UwRdHS57BV4/UqVoTJWpTNG/cBQLmPy7cYzSObbXzLVncpDa58WQGvV8XXf
/uc1lSxdqZqiCvqr4wpK/W3CQydHFvwISIgXffAPD+sySGe3n0G1sH5JqDZ5C+4e2Vc5MNzPFCfS
lc5L+qmdd1k18lcnW0mDbt8L/53J+o+P6zJY5/efobUhvyRaZJ+Ez3n1s10+UZFVFbTkNxfvbVQB
QFeqgETQmfILVK8R/bWd8aExXUbp7XzOEDq1Wc86sr+CmNweh/1PlAmSAC64pMkQJxfBgTMKEpRe
OkJfiy+QEW9tpB8O5zIuX287g2R790tCYoCVFJ4fVHg3tb/ZjxW1KwV6R4IonXsV4pUMfVhZ1C63
lT4wkst4fLvx3bB//2z8mpLNzvufmGpk8fvtcV2CAz48rwr8Vz13lmp+NJrLkLzcdYaH/WuS1uqY
ZfWYdPufmligxNF0yCvaC3PxvHAm19CVJmkacNefJdBb7vroqC7j8/7uM5xWvyZO5jGHHt9PDB3w
9sACEDXtNX2cuQSaBF1aWYJC6CuIoLjfQvSBAV1G59uNZ8CYvyYw8xAOmNQ/t0GuXkmyLsjSa/yc
RY8uXwk65BnokL/H5ENjuYzKm1vPcJn/l6y9f++6fTvSSffNnn05C/rmAOP3r36ZPZxSPbv169Z+
KVTfac/XFbaffv+swbkFHf4ovACHEXXI9RAU306cnh75LkT+7/9Jjp+ejnDg9NNi3+3r+vjpt6+f
7T/ZdbLPnj79D5zsK9rT4dZ9ddx/2m3+4Kw/7K39v3743uO+bn7/zCEFuo1QFyNNVaEZr0sgA/vj
t0uirspwGSEFGsaQ/bLTkY7fPwsaeIRw/ILnRR5OMkEn+fOn+lQPfrkkwUnLUwkn8eD+w12vi7bK
k9GH8zpnX3/K2nSVh1lT//5ZlMEYKV5+7s8lE+H8IJSDkBO+LFlx2K/B9YQfF/63UHeTr6mCx3S0
HCTStDjsaUcL3Yx0nNRMNYtVWJLIlHBR0dZRF+ENl5BCJsjKCUckS5ihpR4yXSSopFOOY0TLlPqL
gYbucBCvp41UM903OZyy0GroRHmOx55gVXqItSjEXXOboTmqbcGzu6HHreQo3G7gtpK8UwOHj1dq
3GBVm9X5HnnXMRNyy/duuC7AdXQT6muxE2jLhZgfBizrz1O49QJ3ko0xOFStkcY0MLLRakarLB/i
yppIUGNupEX/1Ge7NHJ7hcTmgHATETRhfaQdT/SKlAopeNyqVp0RJWFabU7ouhEIXO1G7Ms+VkOM
eItL7Ciwp9itBts30FOlzWIBFyVO1v5BFZgwP31OtBrDqWzK0+w67wyxM4oHb60asdHzWFxPolsa
FUE9zmnEesXUFvwijkm94Xk8hka+5O475VZbF7tyWYlun+HRrohPkc3lRtJRNbwfFVPp58U6papA
dJqzsqCtnVIxnXO0dPOCNj1WJ1pvMu4mj5Z9cj1yhOOwsvNbnAy417dpY8lW/1jNpZ4U8/xWDI2Y
x/p9yuNONDzW7LjVcI843KeYeyqOGrwnp0OB061CEqd1c1edj0TxrIj0/VNaOHllShGdYA0lyqkz
WVrmHulhqgWsh36f9Fh5yt0vkfyVdN5t9ENejFXoB1+PsX/78l/L4phtmup4bOb74stp6z+vvf/y
z8PYJ5L4djL7jIReDsu/Btffufgx+pIEdKKAf09Ymz0E8ac5nOcPs0//Y1T77HB8R0Rfn/CVeuDU
to54aDPAaQcJktUp9L9SjypdnY5HgnMgQ9TLcFDlLfXAuUgBjg8pMg8UCjnsT+bh4ayr9iIMFXjy
32EeAc5aviUeSRcVsAMFQRFkODwOPgZcf0M8qIpD389GifakZ76PC0OyAgqEYnLX+nNKR8tjgv1m
vb7uird0J50e+obt/vJSYOO3L+WGvpraFF4azWRHWKoLzuKW011nd7PCCAzf7Bx1iZi2Sh71dUhU
7FmTg0hrVCXpczwxEYdUWfEmvw73p4/54/dHqPxoWaCQfTvCKagGNe9ghGhYZBLRCpLfaM9ombo1
G5lKIqNxUw4HFIiXhkyiJdFMAf72GSL5bFyF5nCrMy4iwnogGm5wZ4XE3yJHsyTCGwJDjrRTEpwb
XoiFFPgoYr5RRVix++vvTwZdXm5Z0ZAsyQoc8ng/GbkeNK/IeIkms8wWicgqWyX5LmVcYwP5xz7O
F/3CS3AS4SHHQU09Rw6JZJR7tFRyLNzphyQ1qnt0W18Plk40n04VDu16hipDSHBvSM6UUqUkyAyA
2ItFPWs9zButrd1x1+mTdifSgUhExJyZWMNcdBPmZyRwIqYZosXRwKyOIsJcQ7VFaPSuDoX9txC9
sOUEHnL1hT335yJAjL9FtFeFOuIy8bTR1ckWeVPRl/rdsK0fgk1vNiGVAibcTS3hSpqJAdYmWw/Y
0JB2wpAofUtmtdlsOkicheG7CQ2oCmhrT1mC1QKX1D/69uTopnhAzkTkHJcilhMSkpHDhSu3lhIs
xwJX1uDGTCQ1GW6T2+rRM0bDw5qV7QWWLLhrMcT5Cu2nXRngwpEnGgOpr7obJDoi7BFEWwX7z5JC
oqOVxQv+lIK6XU/Rc2mIs1Ym8Nr4PoIASXYR+f4qimcy5UvgAj8KSIO2Gw8HH98vYlKU+dSPsIhB
QJNwz9dY77CkYd9RacUynC1GHQvFKvIxQGxF15wDOZI2pCCjFZjfH418KUjBlAX6RKDQQOq/Hw3f
cV0x5pDPalbfqI5MWjN20nk/V2o6bLycKLeDADmQeE9xx/iV2hDUUXEpOPEWtIdC2pkqYt3Ur9Ot
ajRmNQcNUHoEJAXfGq2l8URdQIKVS6O+RRCa0I367qbUpdOuO2fCt1M4Lfhb+hUGxddFSaKS0VZ4
rB79fMULW1FxxciSsmWQGJm+7FFiqkpBUJTjMZWJXvQn9adzk6lq6Qb+hRYWu8cwN2PR7EtQj6ZW
YW7pZ0y64xMs1FbRYSHHICW3gsGTyvbM5WQja8pwPy+xZw4AW4DjddGRYZYvxgQHHvxwlZJm1oCy
DOyWhA3OW8ObsBQuNFbmTu25XkVAUpQRSRH2jjC8ohKwGMPWvUuf8+fhLpsJd3VJVHMwQMU+RPZ0
5819jagFae68XdfiaTWmGG3hAblbuj0erbQmrdtOFK38cRYc5WHGQQzo92JOJ5n6cAGkGe5LM5+o
XLtiWWEdMRQtSlmCaTyVTPAtXl5yYUiAUeRcIBrCKighPBiTN8+inQdiWDWbxkkVzQgb8aGvVBxE
NZGqYa+roSP1Zts+jTc5UPReOKiOvuwOLVPo6e+S5Syza/cmZ9K9budsJJytMc7SrpX78FllFeFo
REqWzeVFT0AVspbVTmzodFpFDkfj286oTB9+poaI9gurDvAISaENYFcqOTBlwmLqkYKqI8kC1jsw
DnTXV1hNmJjibFc+1jXwrHJsSLSWWDOR4Vk0RBqwiTVm8pDMq52aUzXFOQONy+GScUbO49RVBAwP
U1qsL9URJ3ZhCxR22Wqs8SDiiY4xRiIWS6xrGLR97DYZ1o3wobpPmWenA47NkA1WP2BuIxgqKTb+
dT2PNBxs9EW5QwVkQfg0xR4oSxo+fEmWtRtlcKPkTrfxQBp3sgSXy+3JVWb5tfI47pIlvBGYpNu0
8yAhvIrhyduATEZn63ejw5N4wr3oJCnpDqCfPcYvaiYY2Sxeyyw3i/vgiWfqvlppTpjCTm7X5SJ3
fCu/zgeC3JzIAx5uG7d8ENzMCGj8UFkVUKeFdmNLFJXqbFrUHdNzKp4Su87SGZQoUF1smpuKDc+8
QNOAKjAvDrLkaZKGdMoLKkE8lh67zbjvF3FopaLR1CT2ScGRdNdZokyDmnTWBOEzkHgXwErRfF6b
sCL6Ood1zq0xdr3YnRrCD8QbiMy8xJp0qwV+VRjkY61YdQFTwhNCAyRWwt3JDqot8VlJDN2bT0YS
MKmygw4HIu6gMDxMT0oItYv+xNmFmT0IOw+4Y1vb3aKddQ9jyYIYK6vARriFqYQ0kCjsgHgtdDgE
9i4XfEi03A2SWddh77mZVVtgqTvx2e/WvFM0rOCcQQKmLKD6MmAUa2XCxXOvmVVAFAdkgEbKgPag
dpY1h4Vw6cesmkYcqvBcg2tXQu0W01pGs1q/4TtW8THW5EUaOMNEuXAkibJsWxoqNBcKnMSk6RZ8
P6+WOo8DnkrTLOFomB4KSMv6QyMxLSfTTAeOy7EIgdJB/ZwuUhZtgEwHzM95BrzCJurN+5vQGjYD
zVYiO+Vifl+aOuvs/CEBTHycLHufSBQmHrPIQK54I4kYuLCCpQ8Jyk8rLI44exp12KSwL5xoCVEi
PcLW8HfCY1viNsYhC03BKSrQgZ6dHyXLW8WkYDlQ2HVAO1CBCUf4ZBHDOFOcWvxcm9i4j9eoZtOs
XSgKE0Tq17hq7oaKjiC1GscryFRSwNWOiAJ05tUYPfm0t4edag0L2UipbjdGYQJ5mIhmoKsyU7FD
jwz3wKt+TcS18DSAv3Az3HUgUm4ahckT0w+1iusbIM+JZDN4boW1uXA3slPY2IpVbGC7ijFon8Lu
zW4GZfYmNZElMsHSGZMxWk8WYp3lGTKeiLdVsYblFSITEYjEoOCG/MnkHuuwonJPvMjsZRwIOHRy
J3+ocb/XbpreKIAmfDJAxfwg1rg4Bfcpq/eLkBWak/GUu00OXbBAxZ0QUq6wGp6OD51d2b5oguGR
1PY0k00oJ6iAIyhkFCu5D2/ihUhSJsykjb/wnGKZBRhSG5ZBhvkshsqCuz5J9NqA4TJIFwGGnbkZ
7zQqmNrMexLtwREkC8D0c5KAU9AxBVJKvQxh5rKpDzMP9k1XkSBz+cOgFbhJmabN9QELFfBdsKys
zkpjHBgxEUzJqbeg95eCjDMGkXszUmXEcUWlgggqRTrTazweI6rRaStZHJtcf17PY1aS0EztkHh2
RgX4Pr8cc5y4YYi9TbaPEERgPotnI7zO36UznYVAU41V03qWbQACmSIzNseVfxRtmGTfk1rH4TZb
CCk+TIS/r25VGggkoR5V5h0TWLrMINfj0oaca4kd5MwbgTX7YKGY5Z22kY3cqEZcsASKtMAISWyP
YAHRmGaQxAWWAYGCOqGdaCYhGeAVW9ktowL7Ihl2g4yLBz02497waeZbwYB9fyaNJg8P3IFT4vNg
DZrBQ2vlHEnmp2oU3Bh9NvUYMuR9vSwhJGcZrHKJuXsRlLLstsiG6supLHVTRtgLcMM6p6oMHVya
hDS2YHjPaW4GBOq2nAJ5xzlDrZPReuHdwLaTMVeTcufZGgX4whgLa/VeAMJbFbAtYH2QiW7abbyC
iXqw7zrY75VGRolE+iL3nNJnwkPmdggHy2SJ1vmAI54mG+CtOHQ6UAUgmMMnychoRFMoxOCJ6+gG
EcRSu4Dd52FQ0hUOFlNJpucv9VXiavlOLvAkwKinx9hpwRCMgXZSAuGGQ6s0IdPApjjt5trQaE1l
W1mcnl/Tng633OnnSGRBJXI/8FCPylhYTDl4cohwzLsP5+lD/eAzZe3Ds33mbVtaQNgikpocaDsD
clhRwS4DsNPyurR1FfebTAeHDgAQErMMKXzl3yNHIeMsBebpdgnTEyyCopvuO5+URryanHAFpQvT
77PrIcbpoW9AV5LITdbNjQS8cYAhTkuBtKtIwTVHmxLnuaW6nBMgI/VXcUjBiGxJLmLhWj4oTgv2
WwgpgqCnwJYdfeZvRje77h6kGEv7sHPE0R1AFitMcZRgYHFtBRywYQ3pL9m00S7hbkORZpCtZAZu
ZQ8ili9pLa1RuvA5u9JpKq+aykWLMlzUp01DYxZsGqtqcLZRjNJUV4OFYK1hHz/4uxOqHEFgEYB6
mqwezQqP5jJOApxfa8eqYfxzuyhJdzvoVPZZe0j2qCReh/XnJGORRqSFuJGu1XuIFyJCaQ1SoiBt
htFN3JFswuVyUAlMLwLurwxNXvsjxKAFWZbnsMZBiRnbxeK0M6KFuhwSDLrCylqqz1Qe1xZnJSBB
FajKOIgvrCjUc4t1Nx8pQOWmt/WyXg1kYhGOabpKWLsFgKwaNrxvjwZ8NhPhd8YAcIhmX8CqNe3Q
XtgLjuwti9oYOBZ4mzrH2bOokGqiihUt5YxEz9GtH+JCdKKbOsQgV6HKpqPIpH0LGjfHiin6rHmu
MpOv4SPX7vxtstCdJrX67bQP7+qnQid5w1ppFuqmKtAK5Lld03gO7A0JdSC+CZKBNEwnod08dkQ+
AE2SAzCuvigYMqcEc85sFhkc0LC2jEN82sAt0SEKwxN1FeDX9CEeZ7qZ1OACByDQM5MzVEN1e5BS
pSXiZgHOuqGRZFfs8o1PeJwdu0W4GrfpEkoVzgFW+mJReSzRF8OJGqYv7kdstG408zMz3SQEiAVq
H3i7O4Dirx8S0uKqxJ1vd8dGoeFSgx3X41Rk6iIqcXANhT3lnvJNYjZmeFc+CUexwdpjNm9AbES4
mesTk4Sll0Bt1RZGlzi9SMGECVingMeQ0yyEYoIkKZU6j8aV3ThNgitckf4xwtOz/xTbnAnTM5Wb
LMX+oY5JBvnNLih/C+VNgQfOalInVtcKgaxFPJefeRWNkJvGM8CvwMpNVyxa4MUgw75EsmdtWc90
p1/ylkJS2uQLf5bP6tkoM591oK2l2NEfgOwiRPklBxgEFBgmrJnXuZB2xNgAsylJmWx3RFsiSI9O
aWfXTY0TJ9rlbkinOQylJ3pEvRRHc48pWBAMWaeDsuK2ytaf1hLmA+IdNRPkHpQti8mFQptpiLU5
ORU/KYZooDwRfJBNnNWZX3gnIyMFHjtqj71uFD2L5i2RTaElYmXwOWT72UkFG4MrGMiW4RS9JUPe
hPjrYb+AVAchJmGQsc0dzzJ4eqaS2qpZEYDiVAlkA67f9EyG0plCk8bSa+a7XWty/Vb1zdGQyKmK
1KBMHd1TTSeZYW1zCWTilIL7adYg6rBEOHNgsN0akiyKNewPyuN+Fln+SpxVlox7Wm6BUq87tjgB
PYJG5C1ZhDIzctBqF9z0FGAF4U9P1WhnPHuRIbqdOVo+Ce9Ojl26gs0OZFEtAg2enS+rcuFra6mb
ocbgdZvjbV6zuIm0gQuwgA/VkBweBjlZZ1qI07sJBgmdmwF6OUfVBrVFO3zyz6aFv/No4WpPEuRK
KPygQQLM2u+KmJykTz0PLchFDghCT9pUt40PCRTXiSFvsomk9xzooA7LbrrKGHRwVg2B90MOwSfm
Epjq8rRIGJTWIpWt0EhYBZsbpmA18xhMZ/D7IrO2wNbgTeioRLh0OTd9Fn0cLtNbqJz761P13rPJ
p3pJqxBzVn7TGfC3xV8n5rQ6NdvuW8cjKtPtFCwiWEIxIi1Bp8I7cqJ5ZULc3PNWEIMiCh6SXRNY
qQFapjMLkpjcS8Pl5X+xuWRzQsfgL34S/ItWgRdVUYLWwen6Gz9pijLfD30VnHUwegNSEshMTHIk
Bl036wfuFfQgvvuu0/U37+rDONX1EN4FzURDASegJPlctZEZ3gdOsPv+205d+7++DY78Q+9DgOaH
emZi91wgDXEEJnYNppYGhdx47a9lIuDBUphvgpyBnoWGe0hdpZ0b+uqH873kIItvRnDmIEdxJBaF
Op1GwBPfesnzIdQOupmBd6/CEYHvuoP8D2Z81prRU47LpgBm3BnpojVT07eR04Br1OL/8E1n/ZhA
1MNAkmFm2WyEInmyMleBOY2uxr7/JvjnGZcmBTsTticcVOfRmWebDnHdDDxMqpBZpUY49ecogA5D
bkEsMqjbu4oWq7Y2RIZctTKUYN1HNjQhwKtqoNyc1zdlyoqDdN8jYwJzD1Jf5vreKu9pjqDDkfOm
r7iJvEYoxm0PTQmKOKM51E76KI4n8+hejzCiPVHuGhqOuPVxprGC1s9P3P00hwz/yM1AMAIzIzdb
hQuRhcyjIaS3ZWGHbu1jcDEP1QwsM7CsoBkf3/QMqufWbFz1WVh2NGgdMDY7KAiemllAarNfh+sC
Ot1Ee9BGBh6FYKRgWg3wKHCFSLCSSWZ4VKUjiIAce4fKBRvM6Atw3kRHc7hHZEDL6VGBAWWGD9kw
fVBXnpGCSYkncPWgzSDc2jnRwL9YAHrrUf1CschNDPArvGtxMRkTHAfooNCKISuB7bMPSOwMFk4M
z8wXFRUMZZveJFt+P4KhCb7PjDeDbc5A9TLZaQzIfZveFexxxJIRQ/4ubk+3ijfcbWDowOrFXhPJ
6Fk+A8fDKHf+tQqOx0AWgILZQW2O0W6A7gX4Sct4JjkN6DFtdAKji5z+MG1PsnqMsLoMtwjEKxQB
drgFB7+cp2YMNtIp+5MKOgvDc11bKWyUgLQNdNmx6rNx5dl+RCqo82UMhj8pRmgU6jdKhdMQT5Cu
ycAUkm+a+NSPUDG6Vo1qF+1CQ3N7OAnhYQTV6+gWiQVpBNwy2MHwYZvqGMp5cN/htMGpUcMpbogY
l7qBcldFVtLTlkaJJSU4tiEd9SfpFzB9cOIWg0hPcqZMTBNW/Ta/z1uQcwS6SyCXC+i4kYxj0YTl
0RCNHLJ6NI/WCqyKCDVbsYBkZSESzicT3LEvgjIxE8db/6itczqQ8xdulUQZwX9WoQlwmuUsa0R1
mPtqD0x+clShTWhU20DC2QxigKULHZpd+TGeA806vF3OTh4T5FDQEjwW2LALrA76PJBmOdsj3+cL
9RLrvx3ZeY7x/aCeSnTKMT3rF77VMwSNBAifdeiCoemchghm8hpaq1CtSrBaIWjtdgY1AVRg+pdG
rQA1gQz9x4O/02YDtKp6o6TtDI6bnCQj7+pQDHV3cE4DpD7k/HV1Jy442m7gTMgjot+fkYYutXxk
XYL/pA2OFqnql27tm7RZRyjSy0iXKOXuGqiAzCpbVoOR1AqWwXtAHXhHmVFmcBpnIiXvRBJNb4KV
QPu5bii6qZmxlXTgzlUdkySwTI0enTowSgbHUEYfNwe/mdXjg9/vFRG3O/AkVchSKlAVaF6ah7g/
ppbRQAFGMuqthgaq2nItASMpB38pz6vrEPpdPVBEIGMJtJSBVi0Y8RpJb/prBdznsMYP051yJ80U
5VlzWvBkbE+/FcrrOrJ5aBxDQbCvaAh4yWZjTwaiUCWAk51jEPaO4KbrCiiWW2lEnguH1tEIUKMJ
RF+IWKoop5ktonGCoR0bVBSBkzcTbL1j+aNf0BwMdKD2aFn44OIhhOs0p3wC5VHAWmtcl9YItk5E
FajLPB+Dhj6JPyLh+rG5L12/MsG9nVtcxKAce4xYTitTRrgrsW/wtxHRrfyx6onME2Wlz8rH6KG0
kvnJ/hLA07J4qJN9PHTQEZOvWwblAE/aAhII2nqL3lJ93N5yqwhUe2QGLF/KKdTSvDcXR6gacD4b
akMxJxOstxdGig04f6SYeo+LOVrFtyrMDZxdGKOCx57+P/LOLLlxLMu2I4IZ+uYXPcBWIiVK+qGp
Rd+SIADO6I3jTewteFRVRnrGy7D6rTJLi7DwVAMCF/ees/faxyVqcDlO7jYHxzi6Y7UckmzKz/yi
G13baDtC7cDyyB9nRwwoQD+Wy754k3uN2jVy13LTuzDfiDSL2zm0OPrKKH1KMZpD5aDe7Zmm57U4
ce9WPGn0J6cJ5WKj2Jo9oorf/fPGWLOl8Y2Tr6AIXDdT0MMljauzt7Q45+ByYSErUbmW/JEn3oTS
i079IIdlMO0mXxd5ufRA/Wmph5Pn20ufunJg8qYpLC05RpKNxF+rQPIXzwf52hsdMZ5/7m5NdTnh
g+G9TX5DIVSCd5nOok1bfh2NCJVUSAjVzmXTPY0e9hVu10eP/K+sMdd2Z4w4OU7ZnHp3KRmHQIF4
e7AGp913xioLSzeJLXr+u8mGMSMRx1cTDKXuD7ePdLfotaO7Xbrd9NE0g0rz0FyvpmMeytlrz16W
PWU4NrWdmTtVOk2cLXL5KJ5DRYs7w0uNB0mJ+tYrnqTTDQEO04R+p3NNZWt5/Mcs+c235Yy+Hg2Z
7JjFB/QbspIayeiHiVfeXctv+E8E25tdqSdFCavmsc1eVWA83Zno5dNQUKNL4d61qCiDc+Loz7Ju
N3dbvjvjnbUw/FBD3dhGz9+zc8/sKw+giHEBv5qP1oWiGeyutJVP69N4KfdU81c//cwexqf0/Kpd
oG6cbrJvpl1eHXgIyo3RzV5v71bQRLcf+RMBWl9PPTpw8d0F2kr1ytaW6D36Ipwqb5rtbvYxf9Jn
Tn91p7v3+LxTtosmOWKztatFF0f9X7Xe1UPPDrIV3QTK5PCq72/OrUNXVv0E1UF2Cx9X7h4rFQWH
+jm/GJ4eKQFC9KH5SlTeFgRJfbBr3UbY9Mv3bJ84y0tmxUPvjmskIyOuuVIeE8/8UYrHqLbvW2Gj
xSc5GlAm9spGfpGqIFsbD82LsVF3TVT/zC+5tmpDgeLn6s77AZvEsHujtiuMorr1+gmLg16QotRY
Z7dXM3vOJQdL+vw6S6u0P0hdkKavmD7VFOACFk/KVphscJr9BfFwcOmdPAkr2XLF/RlFccDXYV9c
X65IsbNP74uy9dGGxkZ7vP5c/C4qoutKhbM5u5CZ9PrGk8IDufjF00IhLZXI6FIStmHh0EYjBd+9
8mf0R7eH2ZEP4quyuXpoopmdvldgTuA5SmwO9sVXHtPnz3u4mCRXGmCqJ2im1in2hobiljjmClxB
tpNFIDjM7oRbKjwuF4E8EZmQK+kqjzk8yk32cT472nEIYSniMlAKjxKo6inNmr3cH9XUE8b3/l1X
nGpvUR1+dRO0TMBeqcSSvqJ4y4p1pz3WP/3ooqSJSADSXpBjS4zS8tRu52ianPSBpr22BcpH/Lun
4WonknefEqeZH/W3FCtsMP2pdgoeUGWbvXNONBvAQ6mdC2J4Yhuvd4iz3rH2zUlYZVQzOGRT0KzM
yr4YtsKeEmb0RshY8pP1ykdjp2x4ui3S7pN8qju7LwKUIsH0RlQYv1sWIaetzHY/uvXPrfbUzB5u
TncQ9kM4fXO6SvvqQxQd+UGItL8pNBYU53eyRLV0zdIVJl+K6m+NliH3Wt8AyLtq0EdYaOhHQtAH
w9+pAH/Vpf759/xGsJjzrNyljHJmOemVFdwqRI3kiaHyN9Sg+deF0z8+0W8KwC29je3AgKJf/XAV
ZvGL6eFtuuZbcoEDsF6Ulz7q1+XXQOHgWi8tFsvw3CV2H1H6hMaqjYSFSAAUav1qk8XJt7jH/rrH
5bb8sXxpZeLK4i69lT+6nT8udW7mUmP0QW+jbUdUQ5hvslvtehvcTfIaALfeqVHgro4edgfRlVf3
N2EBVy5od9fnIUKW/+OO/8+GakVLR774L/ljwXb/A8fd/poVffiDqV2GZP/XkI+FjFf++MY/sbQs
WaKeJsiqpMioC39iaQlLyaYMxc+0JIse5h8Yv8i0S7h6+DVTlmWu5E8wrciM0iUZwL/5zv8WTPtX
3YqomAoDm0B31d/FjbORV8VNvCx9VLW9u4v+VmEfWw95KJ7+A67+/2t9f9W1/fm3/fbmGfJUtPPM
b0tKajAEKagWwzuH4Kd0uBlF95+eyP6PvePP2K72lx8PRpieRbYksgpsOX/qXGShLe7X5Ars6rXr
m2SPsAQUFEEdnb0LDBfyyBUV4bb8EVBsyqEEGQo42QR9yMGODV1vK16j5bgqn2FttjQmoK94tDfK
KBAorny7+HmGe4lHh27m338E46/2EBYOS0El2qH9/oQKbb7V5+uwPCELHA46hG6ygc6aH26o8EKY
bVfVznJnZDYKyYN1VGwwCHY2F0Rka2eQS6arBNLDN2Y3H/GCV5pz4xV4wuAK4qS7SdRg4y4bIRio
r740e9WePIoYL3H6WL/SkeTO1RdeV19ozHHpsMuYf9M4M3z6Lz8qk8MYe2ySUxF/2y7FUZ2z+3xT
3H5wBjmgleqqoD7H+rwxW0+GNr26NYesP25voqu+l2c7eRdjcXZUzaZtWJXR4ls0m7H8xUlk2ztu
emHLcRZegl5y5Oh2bN71t3Pp1pp3lo+VtLkInkk/MNuCfXHUkXBJaCXruQrTr4mICaLKm9i4o2lz
CCu2suNPrh1WlF8DNglB9ZPp5BC4AHGVBtPF62GcTCcxXdVJX7Di1e8LFU2QtvYNdPFtvEfTNahL
Z6Y5EqNZiVUq+MTRiIeQzChta6Bd1XzAsgu0hp9Im7E4GONKfStVG7rdpp8r3ds1mOedAg+J8LJF
hnK17TXGDLvYl85u9yKQFiXnyVg4LotCvgAhua9v+3N8cSikvQKoZHzq+DKv9YQtX189Dd/6/h5I
iW2OjnK1ras9b5vEl/jhKEpZdH6gx711DxhK7XGgoA7OrxI6xBDL0G7z89Buk/qney4eu8eKQni2
x5/ebcLhB0QnM90K6gBbsnY1M5h/TJDK90o7XY2YvA9ddhGbZ69P3nnuxeROLL/CoZCHNwNeo940
B3B/76b69x5fPdaLbU/IqI2s0S+qUAcSoyWj7Mb8qb1pYZ8+gKBQYW9fNKMkBeZNmtsyUhC3V4it
0k/a5zT19JJ+3TWgpVunl3xQz5sr4UW/gznxY8aZW+qIzt0dH6sHOK5WwgRemKrZq2BNLyHu6BUq
UtxP6S+MJ+3cjhqK9As2XQKdDlvtiJZTI72KnjTuzXGTVNtraxdXHnRYXjYXZE95kQ1oqhW2KeOT
u26YUdNulcZO7pCadDwR+YFfgODilNxXi1IJspisASkOcuncgERsAIhN/Tx5o58fli8o3xXQBG10
LXqLQ++JvrXpiSyFk9NEWNzZoj5CSk2H7qHZDJv5G523sM8wUzAV7vCUHhCTKVJxCoXtGfzGkcJx
Uz21u2kp0j3B6zbiUw5Qd8M0r4JuCmQE5U3noXTRGfNK+tAaOuDhbfhSWTTAqr02vF+73pmAWHNg
1hqoVSvi2R/k3rvLx5u4lPm2gbZh2BqsRDK4SY5krO7kJOxcOf3qqWTNfHvGLep6W1vQPHfqgok/
9FKyYqoLK1Nbr0lna9M6+07ntbm/3d3bql4Mg8nuV+2qNmzzeEdS2+folYf0GTm7oa5f188KtNDF
vS5tTOW0z9Rcz+Pn8Gk9DWJiM4zLFlClv/gBfe6ItSMATZ1XfRNbFM1bAbJw8PMr/Y8ULH2aFmNl
p4+lTiYLu9OKLVbqXsRI0Ki332EZaqgEM4xlX8AUmrz0EZeT7QCqpgzpIPrnJvXyLU1GWwdN5ZhD
kKX0zR8yIOusFgdNngMDkFG4PmcXXNaJ7SRtHfVeBP28I6gH61MhU42roj0moLTmO8vl7qUixvm+
Hp6qCL78wOZEC5F6fTwc6/c6lPdXL5eiKXuZU8Svzpuvp5uyErBD3HLThdWp/iRll4d9gLsdtgWQ
TWWF6no45A8JTay8TXYV4NbHaPCPfIrE0xmSID+WwfKmFdtxNVzCxi1ZdIC/QrdprivjDspF4wJA
h7jTv7SxFkAkWZ4IFqQFrRiTROkL2/q+VEchGmI81TXuhW2Cxl9P05scjmtkn3c1ZxGWbgYd+Tj6
PVLXLZL3Xe1YXXC/f9JmoBUXQRue3XEGqRx9rY4Ey1445+tace90iO7sJ1xcUPuNuU4eRY+dOvf7
8ByW97fldK3Pe14OZ97dzbeFoby8iNAX0sPjQhpWF888NuuUF8R080PyXe6Kpy7OfyFP0+pmXzl1
aa45hie79u8X50xRX/Mmle60qrzrfv4Wtrqr86yA3H1E7aP5AgiyvmBI5URaBPYf9II8uLrFO7nI
bnbh5x0W13wClXmbdh3NZWp3NP4oqE8pXnm/mQvnRqbFsvHF0YYyx+IYtOwRUgmxCZeydfLzXgkM
w2Val+Cp1i9IjqBh+dDVD0CMLq/HzC4C7fOGQ5CuYKeEQD+R+TzAbv4YiWL35nPVBSLt1cWZLT83
vRykeJf4vDQY/5lruVag0ZO3juaYMHPuPPpmvSFLohXPxcFChy2jGwrJynAVAO6z/KCObok0Sx9f
eYQM7DznZdRZpbrd4tsPYSldXEn4mvJtP8fdocjtHpvfWM2K26TbbvRVbFjc/tHrJFvplmijQCt9
t7Wro0huQ2zVjG6XcBHa5a36cEbcGTDoj8322tjqJtvebgHnx5m7D6cyO6KGFuVC4C+CCumCPjBM
r8xiEzAz8xPB1TvvbPqNujP70+GM335FGLLQ818xUfxUItbpgrwL57B9UvbAuujsyTu2Wy7t66g3
P6QGq34IehjB/lGtwqIOxdzBNYbYSN6lw4X7iHx8UjwIb3dwqLAVqAxbejU4IcjkcAzPa/KgKUlX
f2TfeQbdGpBbdtK38Y40BbuyqCwT4QquD2IH9LOyaQ5rQGePvBc3GSHYIQXgm5M9s+t8ACFQPN9d
OPtYT5cybGAH+pSdW1TFyewq8Fqm20Jwcgx+mbqfUboIjpX58uB2nBLmRoP3akMKr+HBfJbU50GO
FTMSkCfRRcfUUZAk7o4cGJwftS/5Anz/HSBu0yaBGY/nbUNs4bK+SA9dcajMbXJVKV42o/Ai6w+l
cjLST7GJZQDgK9rIHqDEvmiZo17ZiQt6DiyvJaC8SK1F5xUJOph9e74F44eFAHF77p9T9dhLMHRN
YIKCJF4VfAJcLimdKwm5+ll4AuOi33ZIOz0YuFBBt0LLzT4Ra3JSrjtKuGMbm6Av5m0hV/LGJSuc
75BwPOPU8J6BlnCm1a93J2EPK+MJBFr3xmX3xmJ5HLGJ+qC+I1QU36IvGCtsNo5UPgZqIHSHsBJf
7mxLJ3p7J930lFgF5t7dqwdpnz6bwDMEdXHrHAXc8rI+Q9UR6gU9ur7++35FXor031UcSWPOIUiH
hOH4WxHfDrKuVgKBK40kRomAWx/l93PBYYzEMQb3Vft6AaP81lsbdBhwLsEyRmalgKxt9WM8YWyQ
eP73VyUtneW/XBVxdEAMEv6K+FsjaFmXs2nkv/xCS/VIGC0sreCkHxqZUSu4bq+B8Tfqz9La/9vf
uTSnf2o+k5tlTjTeZBASt4P/uLPfkic/VHfwPffW75bs5c1OzJ97+8yeS5EDQGWdn1UTfaZy+/Zx
eb8KTrzK/juC4i+fE0OodIYe/pHl/eer49ISoa3wKXljVUx24pLizxLyGzbKuvZbnfhq+X6/rqsj
SBShz23mTsFC6Jfrv+9yl3jwv9ws1UT14yHR5EpLb/jnm2Vq97E8qywblkz6tZzZoL1bEj2ih/g/
Er/EwfUX7iD9NJ9NmBns3iRckHnE9HB8lFZLXKIKKLpE4vw/S6DsgPO3qt4asMiYqKhVORpodeUv
vNsl4oOrNtjh+Kzi3fHukURIHofpLR1hHs9vlkK99mHcVho2DvGdEssgexBuqOGsYOMVE2+oaOHe
7gojALy68ZsuyHIq+JEKMwnlOpqJiLTo5De/M23pu6Vo8SCvlxcSpHkAjBmdBi8RU6pcD7HY08ET
V0idxjMDUlAkLYN+3+f+MHoTgq0ea6FRR8C3e5yYciM4/U4SVmRNcgAHKnmdfYVf7mKAtO+cWRf7
DzAESq8LkxkXidihN+uJYxWO+X6OOcNmL/3ELhGf7ivBa8lqASX0NjRsEwGU6i+3krIqsKqVIMYF
KiQQCTEIIxwwuihwAG8mF1kdXlIkfyIzQUDeHiBLR+dOp2tLgeUYiPKnAUOTdMhuASXGSOt8LYss
cP6N4STjavaFuIoGc5difReBSo7GUehE7j3GQILdoLrWYzHCxhZrgSyDnxchPgMTG8TmGlw2BAxO
RfvAMZbqmwZCPiG7YWJED6HV8j+3CgEuXUtyUg3GXdiyB5t8Be2WgDdrq1c3UV1wvhP/AqGAn8jz
KDneg2Ktuiod0FHc3Vcl5drSI8tHMg6We/F76OL2YWm1ajHSNH+ogMP7QHClLxKP0mcLaamAouCP
XkL9oVlRQiQEUfb4s24d3rxuz8nqYkU6FR7QA05x/n0HD5X8WQ3PXayQOH9fPKeFjpywk+RwIR9F
TOHU1sFGyLtsKAChCCnCk9rW+EjMosBqzTncxNnO210ZyQHckFhsbvU6fRJXXWunvBdi7+raY1b6
7ceibF2iHJaVVYcRJhvrHt2rortwZQXfiTtCPOFKZGPxXwb6k7A+FJ1//UrCnN9O/BiTn3UbCR8K
zv+a903v7E5ZdVwiaDmn5ri/roRHPMSzT8dqOQBVRM6z4OxzkHKIepdDG0PBBK3mt2G6a32NhfFJ
/OL8jC6jO3rcr+npJUwWequXJUcAW/StnV2RNMawz1DlqN9VNC5xeK1JftjEfCUs8IP8Yj0BwgyS
mwjYiX7yPX/B/ewterTZ16pVmZ+qaVWfD3n5gs/VvemB5l8PpFQ5uVd5H8NVLrc+6X16nV+gNV2C
sJE9LiJ5GGrfhIUYU9XW4CKUjuZ+K/IB7PtzlhIRsrHjC5z9XxuCvmp2+TfEc3hJljyI+KFjY4v2
kk79SA7tE+nZB1oar9xw2oPJIgO5Keq96VeHPCCm6nNX+peMzKToZWSSDNvKti2swpn/OReR1f+L
vLUiixpQcADfb2C8TP0QWL98jJRST9+QGY61o265EsM6PjK4pYF2EIXMvWlwQivmmHxlR3lkaIqt
Y9VV6269ZCbSh4GE9LwSd10EO351xpVwnFeL6dliMSzsd+mwBHte2GVtwed7yWHBTKNm+zUCbS+F
uTOGxYcFa4oRSMqEE3BcsXSvAbWSCgHLm5HbPwvgTFcaLV+o/UwbJqwANlBiXH3ps/6kI29O50fa
DZdaLvkQmPCyxE/lIPuAdEgHPMWoKHaxkERJF1oyvDgDUk75d+Olx+FD+9EpuTunrd3+YQ5NBxWu
CevcHUKsRU+Pi3dIkCU6fABQoFkBNGNiSTg/GLsZrSXbtflnOUZnCttVu5kzN1OWkqb4um4B4luq
uDBf8CpKTvUM9fGL+f6sTvMaBiS+/C+YYqJJ+HT/xm75NcPExm5J/+//Kb+r+c+DlH597z8cF7wU
JpD8Ev0ZEWL9w3FhsAlfalmKtfw9b7+mI/2n42Iw84S5JZbG8HTpj78u8T8dF4baGYy1XYaOGEw6
MrT/juPyV3UXP81gij/FqCprvzGyg3HP0mEk5rDoC8W7tjuT6yILta5dZYXO9jlB/TWu8EYOhP5u
DKvDxOL/O4JO+gsvhil9qshfJ6Rzk6zf3FZRvQyZMFxl1/qVie7eplX+sTjztOp2SwQ6+NPj2v+r
F/NXOPQ//cLfzB/+Qlm5HFN+IVlPpnkUDxyp8j4FMj1cT/KRQsF6v3pCQJr5RGj+mrvJ1V6aiI9/
fyFMu/3XWvOfruS3FqXGXZO1kitZsLyMbHUSV8G00rZFjHiO1CN6SC/Ap8PDUjE0Qbch2r1LVpjF
LSFZ2j77FsGTxpTmBB2VVQXoVnga+bjE08n2pH7/Yb3TI3602OR1xACAsF9PuM1mpEH9JdHonu3p
G8P/V2SjcLe6TdqAmosWO+63zW5cNd79nTTH5vxIlGGJPhfMtrmQdCBXjRLC8bvwgJmrb5vDeGoD
tvmYuQKB+CL7yeftSXplgEDLKWVFyBK1UxIUQXP/O4dKWnqn33qrf7qdv5XuYlvNcqFwO9UgeZyX
8OvTImlVX+Rd/mYR8Zb81brFTrVkogLKYuv9c6Mwnq9aKZS8P1ff2rU4K0vG+wwrpwazB/xMDpQO
36IuHhBRKwcXggrMad7uQ1B/k9MHR9Sf76k9fdXgbIfLUwNESwyWxiINMAE2RqjH5iZ9Mz2mQmDr
eXwmQti8Eu7yBKevZegQ3SsR56juI5O+tWI0xVEBzuRwD5KT6CvEJZa0hiukWxRecOLlEd6+OdtP
+kcCzi294LrnmCSOMsfJZ/qmfpi+EShOSrBfCEXiga6yUyy7e7cw8JHzACVdNT7/aMQ3gQ5damrF
+uwzT8ZN3eInNbNbNjgCsX5agNwrkTtYSIa9UFFOwaLHSy51iSgxwOvrrjoCyuR3vxhqXdzF2eOy
7JOHQtrcoTUL63ABWwccvAKi/2i9V5CNZYhF42qgqToDCBwTA47gILP8Z5f4VYFM6oSweffdHRqe
wS66nR0WgUV7OQMIWjb/tIjmERH8Nn7OtvXcOyXeF4slcdu3SwSOVeB6OXNq529ARdgp8gbxuCeH
comb6iFxxUedOodBDd+K5VQH67X4RUqCeJumI6yESPdu7uW9ZELCS4G/xE07B8NjSY1fhAsMiuW7
lz6Zw4TmYzKHYNyWfsN+tDQrh460zM0VPWul/syzwwAOoEYsDCW0HvXvJWOcOcJ23g7vdKhnP6Kk
3Qpnyg4zqClajqyry8S4HkdJ19qZdWHDucIFziR2GG6W8djSA901WywCp2XDYV2/hA/q4+vh/Fym
QYWmA3pmuBWjiYwwTQJJ/qmLN310SYSNKNl5lAFVlq6KgnIlVndnOMG+7TbWwpxW1Il0b4sDxjLR
whr/inEruD8RRc2B1mP2GMdw30OLcrOPJs4AlY9lzw/1ywjJNfndvCuqQGeQwxctiFJ9aBo1i9sX
bvdq/PR2/TZ+aHG118k60+hlpJwdvHQGOuyV1+5wVW3kgWVOw1AzDQBE3WbwwIj5RLtd2tMxCYXT
CAOYrhN8dzpUg5iuV1TbvvcMaEFuMk7JJ19yLxwMO25RQoh8kZI0X8D8Bq0kEehwp85nb/5JY6wN
wG9e47u4nb6ET/O9nVcXrGwC6oltyhywxomEFsM+eIfb8BaxvZ/whW5fk4DRaA/k2wRbhkGksTjb
3JkcbrTev+lMZXDY2Mm2+Rd2/n6FFgG2eSOGGkhhmtrKh8kxhnZAbOF2GraL/WwQkriAoUEK0hdL
3xrTem5AqzcbDJN3f2Q0Q7O64EArPzldpOlcq0AmskXbv3COjhoJ28Khk72+J87cuvmqfkteDN0B
I7wc+8fiyNeRLVDIOg8RTF95cWAu7+XDUHiEtyVC7/mjxfdXDCHxLGA5ylHFtc42YyLYu0w8sRHf
uuDGdN84xRZ+x/f9dD0Zj0sG9316b2b/Bgoy2MbsEI9sjoSkTRt9XtYDdOFeiu6gvliL5d27MCWr
Cm5kyHbpNn8e9/rxSjQPxjnfTlxU8yiaHo5yh0rwlFu8gJidzftCc+cDeLMtMsml8rPHs+XSpBqD
na67VedNYLRstrSOVRJBoNKFkqjTJ3BA9IvRkwnZWHaKGpI84rjBO+SOygxH7rzyM4I4PtOnkpMG
xkTgRsuQEILUtSaF5WNG4f1jyNFldOgG59dJ3RUA+4Mra676zcGh/tzMgMfNFqz4aNk3qGjZbc0o
B+jUbYvU6XnZXXmnMPwXxQUAIbXF3CXWjG2k7jvKBwOG76t+HfEK+Z7MLj+RNNTv6jGPFnsU2wgZ
ecV8jBfmPjEI6WLfJkeEe0Zr6l3s69PtAw9ZBtc6kjQBqCU5ImlLYllk9g2//gcfUtwnujMINpEf
MfHU1+Z7fGRRqg65Is7IGnD79oPZ21+cHKlIsmvpV5pGWbU3R0bPkO2lhzV5wxYmJ3PK1yVSv8S5
y222ytC8MyxA1nYdYjBjqc+2hoxFE04ls3gCS4oBkzmF36UpQxdH29iKkZQiJTFP0002CF9gszrd
oQLBMfop6XoGgE7Mt3SVzMluiMHejNsD5fqSiqFoBWkTzJwa/MkVcpLJFvyAxmsTn7epNV3zvi2B
dYHL5XVGNJOKWgokIjd3FvtuYuZMempz545k0IRMZcl3ImdWx45rHfL9+CMc5KA+ItJMruQiSlP8
VYU3187IFE42umVAhH7swUeZJjEEl8ExCQijpjcXd9jLnyhGE4M5a5QkDnFwfEd6hvZkzA+3sDum
pjM1W4m3QrZRWzQ0X1LTyXeN8/56e5aaVXNb3hvM2uuZYUYx0lvDAIvVuBGxOyY2Tq9bpPJsk6yX
RW5Pwf173uXP2hsjOgQBw2aK1VuEwGtjzDdFkOd+wylv+WfTky0v6Z+r1egwY4f8w/XzBWRF8S3/
xgHAZ4kZAFR4ZvTJwmR2zGUzBPdrtHjj4vOwEZ+XDW3cAIvADmvObUWgGcrlU+IgeTiH2sPdcPPn
geMdMKb1siLg7sJryI0jFyz36ViPvoSG07ktu8/NGbvlzLm+CH76YEVgLg/5zTY+ORSwRHBAPpfX
w6028+YWXuNLYD50j8PbnVFFLNnPljFJS5CM4YpIB6w7a5XF0Mr6MX1uny0QcvUxOW86/JeLU1tH
hgV/pkyugP5GIutCxtuUr13cp8TNxHcFdp1JHl/yPa4Sh8lQ2kfxa+ABExBy19qyGjIv1+NRsVF4
owrWJ+bdU4AE8FEQeLKnM6PrvOJIlI9XQGdAEtr1fUnrp/qLxUZwuQZyFzZDNIqruom1OrTuj3nt
GB9MkpEIsDA2FUb9u2YwU4/2P9n6SBWiMsZCf8GdyhR3epu+CU7ntrgg2zab8cCuXK+YUsTGJnP+
nwZOMVh72YfgEdVTafnEtKlCrJsNXJ9yimlrngiCz/xrY1r0tt65qZtzEtdM1EJxBByhwBQ9xuoA
sEg1hHjc6ezzSJDekC/wx4TX+aMxZpPq5PMWMh3B56fkJ71zxwRSmC2ZhXBLeE0ouH124JnkDuGz
84mX18AWLJeSeIsrNZZY4zqJlmBw4LBGw50GvFz/UrpDHbWlw3wgldNIcqYiMJgkgSGZg1kJxyva
LxPyJrd4yZkCyxADREiGWwzrLlkxp2XCYwGIwt8lsOeh34mGZ4Ho6z6AB+9zRrkFU7AoTjynJXSN
s820D2LU+PXpSn5BDs4PlDqVzZna/izVOJpZGbScNkzFrYM8TnbX58WsFhR72qkgeHhJc+U2gHSn
Ahu5du5P2Y5KGGn/5l9+5NRpf2VeUNQkJtYmYT+4C+SNrg+ZxkAOfI0akKFx6u2itsN+YK4KzvlE
Rob/m+Ea+EKFL36YiHWPzc9ti7jMI1mEU7v6uO+uMPgc05TEzHI63LHT6sfMtCvBoZLO7QviXHLE
mldDlSj5CVjjSlQn/VXclkSf1ZX1en/V4sbP3O60XLzMaETcT09eXUIxxiw8b6udEfWbZeiATE+p
hpVLM9MhkhU2c0aZlqdvecmxOBvGE5tb4zAexHAIsW9c5hLH4ocFu7dpVsud4dLTiLnAd+cS1Qh8
l5UQzleg5dLDj+U44aO5I0RotRvD7ASOw9yO82KY00wjLToUTO5ocwiIK+1V3RTvC7maMThaoZSb
Y7JwIfEJr/jpfg3qVCgdW1fYp4H8RjvYR80zE1JvzLZTjhVH94Fo0hKHhj6pGVLVkdth8BRq7NKH
cfWQJ+Qvi2WG3b5drA4Or7A5LCMO5pNB8UAWUgMBBTxY47Gie5LXNbeLNc4YsdyeHxmRuqp4H7bl
RotYI0w92Od047jiRVAzQZYJHoIzgGVi+R5EPxtgLyUvz0KN14L2jaxJi1agOBrHWCDt6nJL/X3e
8pEo/ZiNWj5k1vHS8c7q+26teFO7NiL5YbyS3YhEFw32kELmEVJlmMn9EaEhqqElJbt6W6bDDmms
tPH5gegvYJlA8cqwpDlojVi84rIV3v22N+iyK/tXyEXZpUpkZJF2XzIunwRXZFxrJRZdnDGD+1U/
CMie+kmSVwMlNg8Vdrbxq3yXjt7SIGanBUhhxUEtCO2TXNvXYoVUwrbGVkXAKuUwcdt1sYUlpG3I
9rISdkz6nZgmtuReLTJOR/VF8toYKXh/7diWWWxIzER+nJ5A1rwjMcKsVl5daBhAEr8LOxyII4/S
lDwh7oMlINad8PXS77HBe7KLF8YyXYy4YFii5Nz3VGLW0QoWRdvihHXTWNvze4zjnUkuYMEO2St4
htbvjufP5eMYEWlrOtT2KaccIFTA4B7yGaPTr+dw5tMhYI8caU9M+s78fANBytzOlUjpCt0JeoXv
N5/M1WK0ikHFwjbXdYzig6vIumHyW2oDgpoTgyzdmtnijFRc0l54Z36LvCFwUqAJKXshSn76t2xn
uCYK0rKnULAusjz+3gvdVPFBUmAZZ1zZ2Z77FlsMTUEMGHBZzS3Zs8pO2V+vfMa/0d/EvzDjDUk0
DIuoh6Sq+m8S6NgKwtDekHDUwHi5HXnmyU9reGRVkl1xYpIbWbpl+KNm11H1+P/IO6/lxrFty/7K
iX5HBbyJ6PtCEvQUJYqyLwhJqYT3Hl/fY6tO3pJUqlSffuwbUTYzRYAwey8z51g+6g/SMErm9Zae
7Nq4z3f8SH8XPovSDCyeZX0FlpHyhopTTieOdaCO2QeStLU5D7cGjLcX+7rbYA9zh1140hAHEnOQ
VL5GR1pRutByq7N8JeE3QvbHv5MZwkZelvEeCpZLmgUBxiIaFh0KGSdx4R9ye93R1TCXQI3M+/rS
xAQoz5urHiWU+52SXftCVkHN2LRV5hg6JvPyPpa9tNxOjLKTRc0SwOTS3Arv21I6WlwtE0VmukXv
/Uj9UQTrvL6CKyRk3RqLlbVtsBXvphsWbGPLIssS8s09/e70Pt3SbJSTRqrJj5zr5IdQGDsnyg8r
4ecSC5ngzSuX3xzzC7n4h0si9BfvJAOm3umGXXNJWCxZuGFZPybXDapYgYHz5ygID9kqvvvmqOKb
fK52vr8Rn+qPmjmlcTDyTft5sUHuvUmpA8PGWnfbzq0Xf7riBdfnm9dG/fLrwuOlbQGEwvwsrLFq
rTd7JDeLcWveRPvuvndHZNXWkvy5BHJHBj2ja3APr0pdWk+qQ69Yc4M1wgm6uDlRz7cakq9PyVI0
hXYLPONPPYShDNXW8TQVF0J6Ecwpz51UN7lE/EXCiCdyYx7bfQPdP7khIiSoEBooagWb6Ztn4a1r
8re74vx1Jp+aC17gyLEPuB7jubKcztj/5xowa/JrfKkABfWFfCv4FRhPt/lBJZ2hO7rALTnvX4yf
FDLgw40v+cZeEnfByPiBXteVNhIxQrkUbBhELzBzBPsWfutM2wCrZokpr4Wm6psn7AspjMVoj/++
qp9edXsK+kgJdPGEBWdsDSQkxbNzcNjnYhq/3xztyzf33dE+Ve/TvKlyMZCOyI4rRxwFaFLs/9Zq
3EezApEBYe93X/GrDox4kHWL6WoGE0k+vrqZ7ft+lPHqJvfxrfRSPbSEuLyyOE0uqGqvkNQhfweL
EBDIJfq19s3zotNb/Ntb/P4EPj0vcSsFXsAUlYX6KCLa6EGFa/kjQJVJpkcVBOHufQtlIAbveFU8
Rz+D22kOOeAov4yLfDnc2C+dCVpV2EnXJGg4JEUOQLtK2RQ3363+bzvi58f7/el+eiSywlAKuxSn
u+oWPZWWtXUvY2e9LS4RbN00x/Q0HupXZ/lWT6LQZ7n5jjiP22mqywJJjbmAARrv7fvogrxRv6yw
Nqn35h4li3bFV4KdqV3J97h/1qW+tvJ5SD6Kg7SHOgIM4NzcRPnc1zZ0FLCXxljH65190hGKi0zn
98+kqor7//n7QkhXFUfXcG19bvKYVZGlCr++0NEkByzvVUcxZCCKb/bm1bCXb6jUUhmsNvgKqHBW
Kvy2OSVzDZgl+HNq7kSqPwVLYZk/UcTDCrQPLkVM4DQ0/eiIBBu4AIcAzBfIilmLUAfthbDd64fg
0ByEoUu8EZAAtijJjGW4nZahmE0yj2DwGuuQ2KJhPduz+yy6TbMXZNboOl0LDZq+GQjgKZrNkZ6Q
0rMT7r1juIcCy683MPc1LOf5TbWjRLafRHEip8JiIj8SwYjQVoshEiPJBJafHeRCjOUCF0jZ9KZY
pwfjojqKdiOaVCA1/rnf90eBeghgJUMfnBdXDJ9ANUpYfgpxSHfwV7H3A44XGRrMIte+F+GmZFDj
yik7UKohMvZe0C0Ma/8A/S2fDyjp/LX9A+hPjUob3jDkbjIHwANvGhTOL3HTSwutVrrxN9kTsFUq
FfkDBVX4JUuaO1dtNI8eJdKbdbCX4c7QKHLja5bYbkXYjm/gu6XF+qodaVmWrcgQ/031rQH/Liyo
rLAJ61EFLE6/qRDFLx0cED0IHy3cJKZiUOn76VNTJCAelqlyJrykTzIMOxqINHJADi2Sh+BM+W5J
eXQEZdJs6OGsJRI654XwC2Y1XQEP70DV0elx21C0uoofOYYWOo5rKtcLqu8TBEP25E7UirtrmgUU
n+JSGPcvumiOnWRfsK40YvtxcVchARaRm4UcoHeLjpSv9tEBGGRV0wiGI7uILmwq3mtjBYxZsHvw
aZsErAn5EWxDtOtoXngpqIG0y5hnIlrzE4gjh72x7nZgLil/NDxLLc3ncRNdAOPnDq+krbyDzMJK
RtWGWib+e5U6DmxHBmWQG2GeIqkNV8FJedLInQiTQxdJHO2J9EV7aq7wUEHBRvvf0BJc1JjaWRNy
RhzoRNkUcvRFDbKkWfx+mbC+WsSZ64COgrutMDP14y6iGLlv9EyPXqhXAYm2MxPIKvUEVys4ONc2
qUD6GB9GgEoEHIxOmn509zI+A9GQSk9YMGDJQA8mtXiggRI9m9fCRG3TVX+N7iRc6NCCngmsKHWN
DwDoEZRSRbkrn+Xn7KI6FfPwGpblrULZN7yv0JwKo6QK/VO5EuUlaA/z9JvwU/sqd3r3nTVxTd49
3WUWTnVf8p0xIZIX2yB45lhYcIsgOON/XLH8iDR/cOsf6uX4CJrsabzA43JjXjsn68bwD/6D98wK
jhLLCldT/83qrQuFzd9Wb8zJqgPzTkbK++m+tMaAyz+jay30FcJwa66Sy95F6nKF6fFkrtT5EbXL
PtvTeb5qLotjSsLWrf1TxyqKL+qQPoU7yMNU5YndEG9ewCHZxLfhMy3Zc7TSV+a2OwpZRT3Tdsq9
tbQeMKgutCUMj/5nCGzFIG54DG68p4JpMD9qIDlddhQt3xouGGxtqtvSRbJp1+kOI/5RdSn8hicF
RDWmuwuZlkA9S7fFJSyagtI/uDzhY9OwOhyaXWbMJJS79G+ypfinsetYW9O1qI3gEEAMqs+MEy67
+t4jJ2U2wjW95xvRf1dILB33BXDI7bQaEJHQfCsotpUYD994F0Bcj4B7F8aW36EjQTXbAB9P2xLF
6hwiz6K4pffzRPdxye5MfQLozkJzs1vO4U6YMQQgPFyZR+SwwKBfWb0p+o4ona+CazQD8UFHNngH
gwTeOd7LQ7QMV91WOrQvowCWwXsXjh5qTYNbsVfRfQLOuBS5Mav8nCiCPf/KiOYzb98F4J6txw5h
HMZhVM0k09dVNJce1SXtnYW0iaEeszIVJICo+uTdG9132MIpXXY0bmBhs1X2KAoZs0MNznutHvHu
UPFs+AblGV3hMqWTeitOVnOtq+qCqWgr/1hFbnprvEiblEJfeqcnLl7hZFOdhWKQuvYamCjknh7l
nrgi0wsiDHxuT0QHMIEWouH1RPvY5JWhHC7mM+A7aJZiSka0D87OnoISpRF7Hm2ouyDCFOpZUVQc
12gsJqDs8QVyvufkUZ1gKLTNXHlyCBlgmtyLApi9m2gNoQyYYcB0/QcRKt535Uz5KXAw0Ssq3xwu
GesHQkngJSzyDR7tGDwN4kEUHrfZk8e3f9GhkhQl5cR8jfgCsaB9ogj1A2sjkHwZ5iHX9EK77u5t
SupUhL+LPbWvEl4bxZoGAVFn+pf4/XcrTjwVZtOlvM3qIUcQslf2+iHZOGtRXgRYtBT6cWlnrsK1
dcfoAWtGA01M18nWCe4K/wA/TwBQiQgCqnblXN2x+zOzJv2GJPq23H8OGm20e7JpUBdQPzvltcAz
c7X1yEavC9hrwi6mbzsAXfMaJ+lJu/AfvXOJZH6Cnn7F3nw5EObZ1bVADyDvv/KP+Z/ki38kHnyZ
Z7w/p095hmmHQ113tN4b4aGm+Iy1q8CaL6I99Zo+NLIxARLSj9luOJOpEqiXC+9cg6A15uY9jQLY
gmIWX7bSKfz71/Kj8ZB8FzR9sWLbDiNjqSuIIZjmJ3vMlCjOlBecphj9MlG5IWZZRvTkwvko1hhr
1W/oVXQ3EbWvYPvdM6Z+EbN9OL5Iid89Y11bO0FRc3x1BC2pgCvHVXwVut2OCQAq+mKfIkJ3Fawj
OgSi+v9tGvxFKePDGXzKSCPZkcypertRwVkoTCDqs//rC2wbczxyrmC12da3r5fyxev14cCfnpCs
r9I4E19dLEs+siPVza5z7KG4Wh7BBy2SbXxPL+e7b/zVe/3hwJ9yyrTzOs0qOXBxX+0tpl2yM+WH
cqFtmWm5Fs1WVEoy00YYRHOpKeTnQrMkItTqJ+1Ohz2CmIjeDAog8xTXOyLDg3+il8W6+Rbp/X8N
kFEtLuhv9MwCH+O2dfPUhG39Xsz89oN/iZmZsohjTdZMgilVhIN/4WOAzgIG0R3DBmckorC/xMyG
KmCN+O8MDVgMD/tfYmbd1A2myqo2sGX+zH8iZja/sm0ZyJk5vKYT8H0Owa22KRy1V6i9sr9Gd/KI
x3+dhBdNO/OsufcILUOnVVjRnKzXE3YYhekibuXMCgswJnk0aLRqIRBwM1NMIyTThuUuLUdo28Ft
dFWvheaxdP2LUl6JRjF/mC4jczGcQ5QsERDoyBXMnW8vJG1edGA7OhzA2766NenKKgf+iSGUOUG5
ty8eECIhMRvDeW4u2ovinIkPI/X7kZqL4sdo7bpkH4/azDGZTAsV3e3gjgduAYbMdOmwV4w4ZSqg
sW6u00c5vsVglVQuerU8A6E7Y1CU3M/qfsY4hgnE0l36iFGtwyturEfMxu2ih0owLtCXaNPMOw/P
2lrbc3FkdDbH7rm6DhEhEJWdDOavDDP8qXtKurSaiOofbXhfy+wntpnCmFUkOXceoXWHnm9RgllF
nEPfH3dtHGzzbkMSVyO1gzovQyhYKxcFTZSzn8+jY3atg5IaXOtZY4WLkKUsJLxz9G9HetlH9Ye5
SQ8KvWIEBMQ1+T1roSrfd8aqCpcjbWIEqyCATej9JwN2AoUHFq92mbPF9cr1MB3MauPIBwRs8G5T
ut65mypL28Ppsi0wwDqnov/htK8S3gjmTPAdIgh7+R4NSR4IsQ4TqazgIQR6RcfZvgIZiEFY7h/G
G3TUhitPj7TdJTgc5HgWiBNvY3DbKwCjzABbQ/uwqDLfJ1RMMjS7IkSv4YmFEN3PGPIinD8Ds36e
grPI+LHaY0TCo7xPAAEirGFWmPOcXIpJxGIrEuyfeoFvvNtww/JNZM+yO6R0zp2fzhoUi6dpE16h
tJtz/cx4KSnbgDnBP+0XnoQCRQuCkqdQ2uJxS4x7h1HGo8tM4Yl5R84iBcvXuajEZEJrHiJUUNhR
2y1nLNqYC8hgOmOO0C0yEwK/IMxfKtMC6MND1DwzmCWij3qTX2hAjOM5wpvuqBQLNCE9H7DwNuY1
cyOYECRDTTbW9i3cEvMK0RylcRApd94SUMsBoSjixn0KVf9n+pQSB5O9g4bgD9mbcDNdqGjHGEeC
5ysp6UFTY8AU1eN9YhTcEiBKAlSTxik5E/G1v/EesrvpygjmUrJAkRPA+pSW05XFIcBLGqv8RiX+
fWTyANlJBmKhRZMwY0xG+WIeqydsM3Dgk7WCdOM1ReKMLhW67XSLTmxKrztlndO4JtZFOShGTNrQ
O5W1zyiw4UaxaXbT4aVPmsJGewEhETPqkr+mH7RP++hh9M4GrduU8QZLxBLKSq6uqJxorzEURRsc
YKFvUyZ28PTw9tNaZVxBtahZahh9wwWgNsYcJwWpjxghamFw9JdlsaYyAi1Ps/GJwd9DdvSEQqZ3
bUASomevVndTsa+jB9k8pN0l4uyBjB1JpWJfApvMmCeFd3+vx4wtIMZC6wB3SfU2OmIbgPGMdCpd
8d/d0Rxus/jSlnZKPq+GB/j8iXExdcBtLi2GJXuvXXdwJBytwUM/oWMKl5OPr9jao7seafKDUGHS
ztx+zheec2X5195FxScVTBVEdWK9ak8Ri/lSX5K6uQgSRqYHCN7T+NxR7cbGhU/PXo7PjHeGl/rM
T6n5xmHc7bRVEYS/dMNaSLgbxrS5cbGZcCPoa1V5LhkcDVmUQlbvSrFblygY0en3G43E5i6hN4ny
bo6Ujvr0FQP/1FUhLPR1gZQZJA3/sR67pY6jSnvqlF2BQcQ6Z8x+wTGirxj06LRnP7oy6wtd3VhI
jQpc73eOtYrUa0xg73bryz/Tivdosa8c5fiUcZKrCgPa3xxI70PW1spifpW1Of0p1hfGrjHvbT3M
GWBD4RO5ByM2/idEQUQsv4mCnp6fPsY+/PFfsY/2B7MLMHhA1JNtuoskDX/FPipBj0jzBLvuAzrP
+oMURmV2tcmPmIroSf4V+yA3YHo03TUbnzm/9Wso979vOPO8/zG1U76oPtKPR8dA7GPqf2t+ero/
eFprM69mS4bJVLhqPaI1I0H/f3jUOJIYGst5o5v4lJtUjTkk/iix0m08pjdNrOQxgTpT1SCXdnSD
XkOsoe/uwxfPtyl/gS94f1T701FHtZ6GICfvN5xDR3e0/eHdxO0NwrEAJBLC1AjtoWnnF2F7qtS9
0UGeKA5qdlHmF9ZDzAi1HRveQdD4gbmxj+W349a7US7F7FtQF0te8fCnfBrh0ALDFGAr5AtX02bc
0mDtZ9VSC04SlYP0GiKmCEdOzYbt1tiHa8yctxVSVSA6G7y7zuwk0YXPr1BSzaezfisT4mzLC90W
YLfkBzixPkXTNUvOGoiXkYb0ZXsbgrHKn9k6juCcV2A4L5F6QzoRroX4AucFoE1oeRTbNuixAjDz
+fgoUkMcYDu6L/mtWc3iW6ofM/V1JJoEGoZo1Fma6LEY4zis2ezKGzS1RCYQxrBI27RwJ6JcaF1u
Hm0Ijcd2n5xBE5QH/86YAfR7G22KClufHxxUL9nGWMZb4kUmJ1rUesXHIoiEWU7Rs6JPkx/i9khj
IWA63fN08thtAxjq7S2GVchm/inZ0Aq7Lc4wWjaotx+yfEFjCruCt/DAbS29TfSMZqBZE4kpIFa6
DfhlvsHKYv4N/CoxEcEaACKvUwhz6RJuADr15+HUIE0UmN1y09nzAvGldu1Jp8I8MFK0Y87Mm6/E
W9mvzI27TzZJuJC1c//ErfmJc5+IBpNEv0KnBpawuaNGk+ZMGRKVxgKkmCgJ5wcGuRkvw4IHQGvn
/RVKZGZ+XyabUszFcPaeG0B6Ap2NQxKY+Sm9IxDG/A2FDNkpSqlgMUJuMbcm+wryQPpleT9vn+Id
k7SzZbWXhDFfaP31OdOXSxBPEVUZDwLBeCgPEOIeKfru3yQ14M6Q4FFLjAicEuhNGA62GYXsHDrh
jMCdhD1hwgTTmi+og0I6OFuHnpEVQo9kgLvcp5tpBa2J/kOCrF7gWRrRgCu9Q127LdpTac+4bYzW
+hkCNYaQUNlbJ0Ssh5q9jn7sPn3UH/wr9Yd0oqEHPARqFmYh5JK01TzmD3lL/ZLw1D+IchvI47W+
jDcOhkX1aJ4hqQljibnpdj5X6YxG2esJZQk5CTIJNcnVriFkVbxDtKQg9WTr8EY7OSeDBvF9Hs1y
YFoPKnR+RpGcZAAC10qBuMpgau0hl9YGZvv0PuTIA1af50xFQmXdkKzUVATzh0pyTWUxAREIUHdW
zMqsl6O9dphNkq0SFgjCoIAHq19MPKtwtsgS47XiXeqAD0By6i5+F0rNqRBVzskeMNAgBbwT0Ttd
q4wqaup2nHa0UbKVNy1FXa+HwhddptnBKJ8C9Til2zTZSwhWtbkpLWNvO2H2OZGHIPQdp+vOvq/V
y17fZw0zCmn2yY9q8RAOAoeF5UZhcNkm04kxzjHpYED4AlRe39lLWC33+j7ESwD/jSWqXAfohpOV
RfB+GTZrYs0RixTlZrBbmIJM2GYzCX4T0Dy8S/YsLBaa5UaE+Dl1cf8BeWiC7BLrDwNcsApL2NFd
J6AIB1KgZ7alQGjhBGvMvQ3IIltrA0z7y6Y9OBA2IGRb6OaXEz4Pi/QT30QL72o+aacKRbqF0xSb
yv3/hACFWuM/ByizPHsKq9ePMQo/8StGsf/ARs6AJ+rjmM5N0Wz+FaPYf+gqNlX6koYJ0tQhsvlV
n1H/QDFF6cYACQzu1GHr/RWjqH/IKhheRzUNeK+285+ZzS0O8r4Vp/PZQIJVTVVtIbR8K7y+K6wW
ui5VkpHy2vkIwuSKToLW0tyNfJZUA+gKvdVZOTDOj2d8V9uDMy9b2kW2rV2XVuDPmhAkGK9ZgztP
6Z7yoESgS0/YD/ZtkM1sDNFWby9M/aVsk4VSIZIIw/s4ohsa6YzdQCvSY2hWp2WlBXO1Hq56U7qx
lOjUQDQrCjiCfrSdCntVperCG3aTXS508kzs4ldT+aSX4SZMuuUQGIvKkVY+ot0gmluxsVGNwJ+n
AQMNK9EiSuDAZhXtKBrBrZb8rHITA884dNta9zDsFNE2GdDrS9caFaGwDXEhELwxgz4ywZMUxapT
+2VGYKP6Nw1TYMM43vUKKaOMg4nvpGgr2YKgi7Ze97O92ZWoa0Y8AE69zKND2La4/CBdjt7ezpRL
jyxxHCkuSU+DIjpOLaOCe6xtGgu2BUulya7SDKObdlsw9tNi/6uVF6OXL/qsZEPF9zkZxa0qiQQr
5bo7dnssbDF50TAuMyYGBv108i04FJqGUifOFk6vXzQamanewNnrY7edLGZjI8lOzrqTXYWMsEW6
uM/DbFy0I/o81VpqoB0tVMFVrdK7GR/CqLkD0blKch9BjEKBTPvZhtvapuVn++YqH+89U8A1q3UD
036Ina2JecPGvdT2oxsiD5DJgK0qpaFW2m4q1zLFomKeg7fRxGgFW1oFE0OB+mLpTzhHmMSXDd1O
KuuZzzTlXq1cP+qPjj8w7SbclsyH0PFJN+V4CgwARzaOvAlRwkCHHS/ZaNr7iFtZDOE+7rzLOr6x
A1qmUr4zCzzoNi7DOP7Z2qWz8LnvUPYKpBXdXJEuLQuUclK+FIF8WaV0pzzelUhGhtNXq14K93bd
YMkuZSYxXNeFfD9WlASlpEV+j8MktrHHVT74OmVjDMFu9Mcrzy9WxqACvxnOzAGnFzlMDLaQ9ZUs
aa4e8G2LhJH1ajj+1IISqvFkMAUuyU69P85D76JFdz3xBHjoR/w+cpWheVKc9j6m50VNLoLikyRH
sxv3FuFT4e2k+tHGsa1oBIbSfWQZ8ynDTaBmZ82JXr2MiSBTXczyUv1h+2jbB7y5Y/04VkwA6Yf6
Pgj1ZB35jAvse+teD1kanNy8NxPz0gq4ab7t3HkRrg1/CCi71VR0SoVtPUvTayNVz5aXfJPysGz+
fdkScwB0ExyY6nzqOfq9ouXWUCmLUH3wwoZBzAi6kz+3q3/M4L5aG8kRVY7BOv23BC5XukoPCg4S
4K7Pcyav9rfv9oovkihV5EjvWpJvyy9pKtuDCdOMNf1jX2tKfLs2O5CShqVeRaZ0GIbowiiNfTTB
ujQcNwFaWAfOphpxE+iVc6qG/NZphCM3i5+sTIx5oMw/swZtFiZUkSXnh1EgOJSsfJslxU9tlP68
9v9Rs+UQvlR5nf9s/rf4sZe8GKvQD5q39Piv/zsWr9l1U72+Noen4vOf/PCDJNb/Pr7g6H/4Hxx4
YTNeta/VeHoFAvLnQXDniT/5f/ub/3p9+5TzWLz+1/96ydusEZ/mh/kHNL8q+PD/vNffXP/rlpc1
zP61qZOn7Ef9YdcXP/tr19f/MGiiaBQZbI0dVufJ+rXrG38gOxNzyTSaJYiiueO/dn0CAvZ8JI26
bRsqqte/dn2KFpaIFogSLJ4SU/1PKhMfn2vDsKEvyjgEiEtsjbP59PJIDBTo/UwFdRZ3S1aZ1QhX
+92F+eLB/ti0/PshRO3gXVhBHARksecQQ6Af7DxYmiQrBRLFHGEo9LzfH0182l9v0a+jmQ4BlmE6
qEI/Hq2RuthvZBlj3mjOs+yY6+k+B3YRYyvOo7OEx/L3B1S+OiK6JUU3qe/otNg+HtEx8qqUp5GU
qoP+x+Kd7HIaKrEiL0pvXJUZnRmt2+UjYzyDeBum40UDrG30tbW42CD7qadSg5bM69+f2ZcnRsUJ
MIphcIafijJKpCtJPtHxyQNSbS1ZBz1lf6Xd+eJeV/aNnwzfTfXkQf/b5UcT8N/HFM/bu5utq/5o
yjImgjjo3MkwSRefLJ/lf1wU2bQqGmziWTvPkHpKbE6ov/a//9JfPdDvT+DTKtrYsWlUJV+6SFCT
ysjx9Xj9+0MoH1fqP58x02EahykzkIWK7scvGVljl9t+wx338stJzh4zW19LHCuOLpxu3JipfujM
dlcDNnCa/NLHHWZlq2/OQnyTz0+6JcZ72IzDlZn28PEsKt1o8U5D3TO7x6aH2juMEKipEtXJOs6c
fVEGG2Hl9bE+G3TRNNLFkfGi9k1QN8ffn4yor/79ZHSTWQwW5g5QOx9PxvFG29e61INrDBMPL8WQ
rh0LJSjYQImeXYX8rEBvSopzkwFfz0Mik5au7qhvHYZMNeVA2jFc2Cog5AAfIwzyDIOwTyAZ8c7K
EcjLAsOOA6m8m5Y6M4YLmoURuo92XPz+23yq1/95g3mVbZGN0VHXP93gEkm5qQc5zTwdGpOGeLtG
gyv5rk46lJbIkYN8ESOLnLzWpSl/UHm7RuchqI35709FLB6fbzL0L6Q21LZF8PHxuqaexQvcU6+x
wD4M4zLsAY9X6WWB+V+LGHWuQmn+5vnWv3qJUXGpAGd1tLKfIyrNtxWvaiJeYvkc0RQ3bN7lnuAa
72Y59ct00sAd4X4ELBkZ26ijfuozXTCmJsWKFgGfd0amzI7Ovg3RfLQ+2Qw26gkpZAh432J0Kg1B
zznm00WFIHrUGJU+jit5HFZ25C+lPAHCWTICEZTSRA+cx1pFNdA5Cb55BjLK59EIvnmhNPurNwp8
m2zrFoYC+fN7PQW2HUuN5SxMj1oSBdfC2U5Jura1R5WcI0mbTTddmrW3SDw0AdTpmsZzqba72dgu
w6HddCiHRyXdN/FTWyPeTJmSrQGAzsOHYQCGrntuQVG5h7LOgz1I+rwQbSqPKLx09pbSgQlHjVal
68wCs1vhYe3N9TRFp5FRcx2WyymWXCuGuY3PvKKorlrJelBp7CM39Wt/laUGtI3OFRdcDvHGRy3t
NZpbWE17iTKUhaJdZjp6DSS2NNZVQ5kJGK0trQOnv9ACin4ztSMBOHZ+fyHbNOge/HMVFLuRvqxp
MQ8dmbMTkPZEcMgYSmI4LD6RejC1dhcjVo/9dO9YnevxNuQhX0MbV4Ptu+LUzIFqXO+veof3efTn
jJljE99GgGxYsxsT7MLY7LRqohFXb3oNhk8NjiqkJhuQ+g/qViIR8Wxm74yXxOtrceUbdGe5lixG
HxMvcoWhYqwgdUhVA6Xb6FuJj2JRQloPaptJr4p6sP1x1ZnByqZJ0DjMDa2TVZ/657Fi5ossu0MN
RV6yQlgAw4Xa88V04PRKeLLi5mjV/sm78HP9XFKWTHHwphNgRmT4UxRcVRlyACpqVh3MHR1rqI/o
32+Otg1vivXKHOJ1aV3aIEPYnle5HzJNsOOZ1tYew/Ec9QYv1No07dtI7JC0n53RcU3iJxQDIBaM
laEd4sqedayRYr3MzZ8Bd1dsQuKOlwldTvwcDGQrH0fDo3bLfCIH4AusXvGIBIg+BtqsGnQYqWqX
Cjgg4oQ1/hHg9kbIGyyf5ZBXkYV45uDjFkGD1NOhCaVllUl7cbi8m1b+VB8dPs0KkERWYKYAdiX2
dexLbmpljAnzV5Yx0vzu3ISRi6QNbudzpdgMYoQwto2CG5ADsAUe471pNJtBmjZBd1AoPDZ+O5dy
eSExyqNwhlWmOvsoM9fF0Mw7a2CMCjFEKK9iz9hVDBIEiKXyjcrIoLvvz/SWCRo1raEsXcuSj3bd
WLQ/05r5gFJ8FUSuGjWupxCIpRKjBrBQdKuMkQH8itFxv7klQ91uNMdb2jaXxTBv6iRwhwbxfgdV
PQVOYSeIbAllI4ZjqIglxCkVrTFLrR4RS70RHnuZ3TDj4RwmlAkND2g3ret4bhqcarpV0J+In9JI
KZV6hBABmombmHQGaN1xYRWgm3Xs7b0CqpfvHzEAaHA9XEsFNTRxRW2esVxH1o0Oyi8Rf8LzLYBa
2AnbpQYujb8LoNK6Oa4yKDJxjMFcZQIpMwFEoSlHhiRJnBx/tzXbMZ8X8MVCE0sRW3cCqUTqcLXo
aNLLeC1TDfEjaTl0BLT+sOwCy57Vjk8rjGcL5ZVsbSv/J9nQNh7BuNccClaIeJgbprkYLEZ9ml5W
srpEJl1yJgkjWCwV3CsDdvSEwEDn+VfPtsJ4CSXaGsxe8Lm7IoaIocYpVfhQEzPoqIVCeHa6t/NY
FLo0Xfc9B4nHlconSxL8DuPh9/vxV1sERiFbKIc1TOmfgq6pKs3EblRoEHZ1tOxm7mfDqjXUb7bg
N2vG532fWXA6BUhZTK3+FMZGnp4Upe3gKE3hp0XBKuAbVqY/85P8Uqxtucrm20GSYPpUp45UUz03
h5AmKqt5s7AJPT1ev6meVs7ArBSZG2d4d1oXP/rKuVHwchXV0WNhsZs7a0jA/MPSIIT8/fX6xM/8
M5TC2+EQKdukZKLF/j4haLQoyFLPFtW06MHrj0YZuLVhMFLDORNHHGIdrosB8VbVtgP/lmJ/6WcP
itk+T5p60A1e/Ehf20qzI3/7Jrr6MtBzHErdIohWzLdI6F26AtmzT7TEZCJaz2ohQTTKm7meTc9D
M62aNF1MTutStJ9bwBOyvqT02sxLS19n+r9LKf9YYfryyXp3Kp8u1NClUlpbnIqhDRdWiYsqyIun
qLbOv78jn+pMb3fEkhXKTYaJb5hQ5+Md6ZIylNRGcxZA9B8KWT+YluTmqBU9JWN2Wcy1JkHrPNey
KPyyNqUAoGK1243VUXekpdg2HK/aSDJWS8fZ+/kxL7tl2rJEBO036bzyxWUhFqMchtAcUu9bLvbu
Dpn+WCVWpcB6y3mlxw5VJ31ViQ3mhjuHVSWY5QbiIx7/LkFh1fKsTPGVWBRT4o3fXztxaT69lRba
Eop06GEN7U2f/e5kpMiiCDvIKPGUx6Fm/LXc7kQWExLxJtl3lYUv8nfksszGQBpEOP7ZTCEVupXH
CYVoNdqkreaaEaoOz14UDG/S0J1JzePvv54mfxH5C4Uu8n7qS9bfBggmZjWkTcghC52IhE2x5VW1
K38Zxq7l4H1O9EPvEYGWwP/5I6KoEU4+0oB07xfG1uvjtXhk6hhA/VYvje2ogR7QeTwmvM9jQlyT
7HsnoMpOYT5oNnFGcCh7zG3AQJlDyk6B3Ped25c4Z7AV8ePpgOiRtazy/YNtpvvOdFbTs1+yzaXS
9YDFKCrrozJi27IddKEI8wJj22C3DH1jG9f0I5gwp1fRVRphUe6MtZrLzCyPNxUNkbZNWS2DE+uP
nJTMT57nTivGu9g8Xs1APB8FblNo64a90c4NVHut23NQUb8QG7p4J0QE3vJrWd3uxApXJKQKmX+Q
NHgfQOba5qiPPKHkAOMEol+eVjaZnHjzWodtuK6OEjGVhATWRDPhJDiriXnZ92p0DsTM8pTsfV1a
SMyWyBrQUkEMcjBea5Rx9HY4Sc9UFo8lYVLHBTRCBhFEkD/oiXdhvVGUzhXxs1L2c09eNl3nZl2y
9gjiA1k62bG/MhR/1fRQinvmiFg4m9VmZ0JuKyKEqOOCkvPWUx/D0jslzDSGlBlLu9pB0ixzuXMm
sjdsIZ291yJ/kwyHgS5PMnXLJsJS1/orj+AioSRUUBGTa3LC+jxa0Zpy2nxkFxORojc1yPa6ZdA9
SfG1SR/PJ0cpSZes3HfrxtmPFornKgC0hneUO9E15VFO/ZMzQjBhKkFBtsAHhFO7zNKdqDNpzrUB
9qsbtENfP2pGsjZIPFMLvU5KKhEHq4HbEXTPor+U2v+HuTPdbVtZ1/St9A2wQbI4/tUseZBtybHj
P0TsJJznoUhefT/02uhtyzrW2QdooIFgYQEJVGSxhm94h2PVcbOGaJi6ZBXqJDTYbPUYXoWNrq31
ZmUv/IkItMzRX7cZomrAIapmALJEQ7OFT4amDzGV0VxpSCKFnFeuqr1VLaxXT+AfCdfXtx89smPP
JZHIhtvpMV3uXgOwjx2xjPh+Pops7kgACj3OtPpbM93X1lG0Ob0rUrz6hUYIxN/0bqqjOh6BrykR
MxQ7mcJhGtBnGtCypXYRhPH9CITdzynLUHLJzfg+owwzVXvNZkdieZN1AZ5N5kah8e/zU22JLF2o
eGiXDvFP4n6jX9VgRqZi4bRurR73UM7gTnarac9NAUjq1tvBjq8Hog1DhdtoScoizdbiBmk8to9j
zHRyuhC+bIQcbaW0SyulPuvjTlTTcsyZZoXPFfKBSI+0ikBbHofgdlSbu+8Pua/VO0s1wfNNprhw
EEhYP99/rqZGLfNDpuXj+ULWkho9oND2aiQRmJbaFG+EsX+wbZ7YGNa1B4ZZuA/fP8dnEhHXMI9B
zR8snUlbyXkXPvpwl+RqqVaq6HEFSVjd5DqeD9CYFTqkzYUwR+hfLq6pUklbCcNUcHqc7p/fWctc
JcsUiA+GGe2UcfJQGhoAW3XwkAJ6o1Te6uWvqaJWG/G9Ao2h5JIJxHAbKL8liWdrNvuyDB6G3DnG
HSeXwMbTPfboJHeBXJWAVZRevloGxRy33QZWij+HI5HaQ0aX4dL2UeTRy9BB8lAs5TqCsSuHGg8U
ACxDs2mcd208PgCFgwK7rjY0N9pAQohMqaPLtbQQaaZaPFpON5POsLaHcS2lMdHm443ntVcuCUdu
C+xcKElQiqjt8IEc5aFme6aVvHWtca1nVNpz2cNVkDO9Vl/c2F7I+KAEGGMlPr6+ARic1B7nbeA/
RcirzCxrvM204VY2HNBh2l0V1nUfx7eq6R70keJLxtk+ptdGBZhNJkdM3jKB80+c3zUVnu0O0bfZ
aG+WAFgTsV+UeFWnu6ZmyWeUNXQEt3ToJ2RwfQFPxJplUlly8cycXJlMRKbqRkJmGmrOoenyF/r7
nNjBzorGjcWBjpwSkKfmVamCP0NvCRrNlI2GQ6O4O8eiJsUBolCiq33lwWzqXymhXCHTjdJ5h9wi
EhclbdtSuU5j/6kRyFu5FBLiTRTUODGW3m+v7JacTjv5QxZkz2G085zsrjERLqI9uZvKCXqW30lq
X4LnmAp3te8/lI0K52YlYsKExrlWdPcQ8xjUrO81r1lNN1qpkiNW5WoYcOKkWpQo7nLahbVQliIz
Nr1GBsxKGyh6CYvINNQXvf+zNblYimBXRLi5VujIc4PYhf2oyWxmN8hzJNjWuP28idHTADXyPpQb
bfwUDZDM2CWUHG3Egc0y2Ux3iRuki9gEQOBAf67xlmxJ0KcgYFDupxqIZbs/PElSHvP6dUIr/bca
qNs4CqNZxH2pjA+pdF4VNm+Sda+tr/yYuSXaXtKwjrmSXGcg0n3nryfzWebKtesZm7pgbRketRMb
4l742AgficsIF5hhMaXIlXlMHOMQqdda4+/Dqr0VSXL/XjtyUzgji6msFHE9TQmfWVX7Qm1eDQoX
gWwfDasEkBc+WyFxT4AKR+rCkgeDb+nFuhiS+6axf5QihiqB27GONovp/5TYUoXS+4kchmAa7aPl
pHdGg/2xJVedczvVl6bagGQRezVKHwjrvZePuM51VCoVK+Z6x9MAOfU2xx5UQmiYKC059dGCe9Gy
17kmdm77YoXgDMmuhnxfKc1rWET3BvA6gXTqFEpP/4qO4W7K6ql7Xte1DmbVqm78tylMCcvql6NV
+6pVfjhGT+ii7YL0TjgRZQHA1bq+VgYNsQ3q436W/Rp1LHhSBA9Uk+jVCHZT8haNcvn9gX7mjHUQ
26KfS2KAW8ZJH7ChgJ0OtYqGHmrT+WDOp/BoqonWBjJQlJO+H+4EUz5dIKARaHVxrhloap0qJ6ih
FfSiyVwwjOxfPcbSz78J+ECqNQVWymratxa+M4p+4T7Rvt5dE4EPNQ0ye9ok1kl/ZIAralkGcqyF
g1/RUM4TCj1UHzZTFSceUSSOwVNq8YtQfwUmgusOrj5BugmRRZ4qRT5r9302/h8AEY55yp9TBMIn
5MJ/iWj4/xGnMNEo/2ucwrGt4vp/AVD4X/Nf4Vten4UrTD/xL7iCrYFJ0F1oKlAfJnAB+fi/4Aq2
/r8Nep7o2dFs/Jftzb/gCrr2vymKGboLk8KaYAT84L9AivyVZqOrAliBH6bV/5+BFD+3d0FPCFdV
wQtARsWDx1BPVp5XllIRISq2isCedzz6NkK9CCp4nYc7RL0eEJQZq+NYbiSHexYeCaHhP76NkLos
pXsU4tjW3pacdePFcuZh9VaPf8ruhwgukaZPAs2vzzol2x8iPKXVhKPltb3Edh6xnXfNjonz4yJU
PHmxXKxmTSWif5cnvg54UkJiusw8KRmwXrpvEpUNfM3oUy06rOHhXiMnfaG6994R+zIipF4+hupa
xumZZ7iu1lFSt5ew7LuZ+rd5Do5wLdYuPmM4/k7WfXI/7nDefpssvpjwS0fR2Xf+9xOYJ5Gt01lq
WbqdTbUnXI4BGRmCUtI69vXR8DZNY2FCf90ERKPVHztEHBqtqg8b6u6ft/3E7jr7CKxuQ1gqb3za
NuzrnCDEREDarHZmDSEttuf5WNSzepKbb+offt48jRWOvQamhNbNMICHU2R9AUD2+f755+sDIAaJ
QlWPq4yd+3G5qRUxOTEuWyNRcZBUl0aGTl0EEi+cgLX9hW9/KkbwvhU/jjddEh+Wt6roijHojNes
RlxPzI1E6fwlXPe7fIsF26QugiHHjY+OzvcTPr3I6aLTuHbQhaXD908b98PAQBF9ESSmTX/r95C+
SvNvZRy+H2K6q78b4uTdlFCP09y37KVbP7tUpdIM6oQKBYVEPqr/GFE6rzFo/X7Q92b+l1EpkauW
SwMarcPPMzpqiRqPrW0vq4kYD4+jLoFPi6F5SQxUeHPL3dfVS0kDvM8mwyF1m9HrS55EVa710ABG
RP5mhqvaA2idHz157HvjhzKa+gJIXDirJ4hvkLdcwg2mKGadvhkDhVyHSpNhPHbN26h5qxHNv6x0
oZzCwoY0Cwc/idCFHp4a60niIqDJEqUax7mqOp+ATRMPcqjuVDrTaKZ1+1FRXlS7v8mU4pcSBPfS
gFpijMsYV9Nuqg+SWks/+BuaFbgPw7kARTl7JmkgkKb0ftKMnL7th+URymbMga/ayxLPB1nG1DFf
Muoh9G2WQazAWMLZJDBwcsExMhwwPqg3nUz3Uelvo8pADQsyTtjcxxHSwPpDjJZJVKQXvvWpAM37
7gFqT+wm+ND6aSk5aiyf2I6zutQhueCfPTmQ1nq9sQSdrRht5fjO9VWY/zlsfBxi9L8aym6+eEtx
lKf+bGDcrI7mvK8OOW+hNcOubkYqkajM1j2t2vaxw16pK72VjzzZ0P1HtfB/jhuok5oAL2EjIXFy
3ASuESu11tpLLz5o8rfW3FgOD1QBkc4ubPiTNs3XsU62Y9IZaW22jNW9qbsKkTokReYDOvaI9wLL
3xD/vn6/F09C3H+GBPyiqmjcgNw83YuRJF0ydFaRAIi+kmuoX4tJtTH94yK2GJuIBk90nktBw4QU
/XLyGKxd4nqCL2rxn1evpvV9E5iM6/fVqo32JYa6OnmmP4aYsocrGzRuny86B2xV8Qg1AvzSdWUg
PFm/eADmTZUsrtI2nQHdqR6uJVidUfX6lSofBc4+mrK2gTCHOAWFAXV06Ww8OcJBjyD/FLNUT5eW
+ihG9UpHm6kdidhRnFFmWQiaS6r5ygpATxQFLmHJ3zEcQBqn8yAHcdxqSLxY5nTVXFlpUdLxbl8b
VbvQGtXOzBAAbMQa6cASc5zunMCQVJgE2AdkFrHSQfI2mAHiwMwOTNY+uLmwEKYA4uRQZjhE6ECX
k9y9g4Y+HCelz5kv2hH5L7CLsbDWBfYL8FbmQjUPkXaMChxK6CMoZncBymieCXY/DX2y7JtUpJQ0
Ahfjt2hnuMmDPSKVABgbc6Du3h3+prH90+mbo9fmt1WQb+0i2iQB8pD9L8KhjSiyOcxzhNnFwh8w
nm/cK0dV116C3tYITd/AAqNTwQ2ZW0rViw6mwajvYpd8HxmjeNiCfqK0bSwLDXVoI/89GLBH/QRL
i46iqKBm4eT5CAOouAkAK3mNvzGbjoZ1Aq2BVZbYOy/Dpqd6yNofUtlb9brH/O3CJzpzW+tT5DXh
rIkLTveM6AMnzcH8LnW0BAIcNjTAL73brvUBWVG92SmAOoyg2yUF7jreQUVgTUdPIkfFVZH5UlQt
6gko1+r9dZxfpGR/xka+HyX6RN0CFjt1ME8DM0V3WrfRKWn5GbRR39qnpoouhi9nlrjVAd6UY743
yuG2tW8qV73QQZ0Wyen6/Tj6ySLKY08X7BdKivrfHKpf8VIF95lyYVeeW6poa1pwzjU4ZKeJwNAX
uSEDy0PfBltt54/s8t33X/ncR9b5cQhvEPnxWP18MMaQ3psoNZwlzpEbsYnXk+pEtW4vvMhJw/mf
r/VxnOn4+bDfKXHqne/Q/s473A6ePGE+1yaStiBsjcpcJfkftcWEB3ySe61q/SoaKKe2b31oX1jW
Z8Jczjhk6QXY3q+5Ve7GWtFQq8eoivK8R8kRe+Fy/f2snkkaPg5ymj6JsDByzWKQoMYwGp+VFP/j
0v0bhr+a7sLUnlsjIGo1nTSEQsBpwcrr+wKhBbZpEj1k2bMJk/37l3mX6z1d6x9GOG1zpEXfD2ng
M2ULda51M5jpcKdQBm/RRZ8sGqDAPuTb5gpE2Y9xqW9qdRb+buYqQGI0nL9/mrOva9N0AfjiEOBN
U/9hIZWa0pk5Idiy08oV1wiyJBdC3bNXoZjCEMt0EbY4zTybLO1Vs8xcrkI4YP5mEi6yDlSZJ4Ff
5X+SeOkfhzvZGm2njlY3MlycYEWrKJsqwbRBa1ffT9y5hc9BTjqNbAeZ0MnEDZ1VK27ace3xCeP6
pVZeTWh83w+iqZeGcT5/n1ZPchkOlbsM0dNRzBsMIVWrO7h+ciilf1+67VxHEaIxn8quWvVqvq2i
cSYMBLGtZCVTuTaNcqENXDkRlEbu0wQNsUJ3V2OL4lD4nIBL8ePyyQY52ZkZHOvGgxAgsqciVVdW
1NkguOTaq2lll01zP7SQ8nzbeYNoMtcjehnWk9DKfeh7c0VDWVlOmehkjtYU/izpx+uuxzHIAaKh
wkjPEnXrBuOTUNOZVsB7h5pXwPpvUHuIBKXwwr+q3GRrWW/q8DzIfGWKYgoWFTqd8cqh6Rf4+nOZ
IpzuVaiIZtlCsZX1MLW1J5xiboa7TuAAFmq3cUADumiXaSa2StxdlX05UwdlX/TBLYpyMzP0r8dC
Wyu1sWld1BNyiMJVivRUj2FijK06AqiSPqvxR/HeHI38B6KaRtdLBMaisHmdJtkaOgAD+5IBxLkz
D+tu6pSU6jmJTtLsqilqoL5gakunhmhHm6YmlWBJV1bxAHXz+4V27t7i0CMXtTDi+MKq9rKi5ogV
nLAe8XGDcQGs4UD+9tEkimhhuk9j9/P7Ic+ubJs2jU6XAHXT6e8/nDw0fGL6EGByM/sttJ/65BCQ
M34/xgnt6Z97EogQOGTSV0qyJ4PkwqeeWnBzhCraHIAtf/q00EhDcRRVkBPQZpYKJBt8Vg+EVvjD
MR4wpYZUnlp/G21nZ/R9MDcClnLhyc6/Pn18w6TFztx/fn1dpI10u9alDIpQ8lW6aYESPSlz9MAQ
Kh624hHx7fHS5WNNy+b08oGQB4d+Ck++lKU6p2y0rlbdpQep1qdglCXuQ+3jkoV4jaFPknll+aaX
2l2S8hcZleuyjBcZwH2BKV2sbURSL6rolxKBINa1m6wpVq7/5mQwjeF2+g16iPDEUw1DAeSvMtcF
xYOut5AtIHNQ8ajdhWVxj6A9KOx8ranYDkpANR0w2zB5NN3i76iFy7Ddt/zTLtynCbbG7s6z5C6b
nCZrsQgNcOPFIeSEocCECsC9UhQ7hPJp2CV3PbpjY6ptRWps8oZeN3ZpECsvrK0zISuVEar8k+sH
epUnSyvVKjiylkkwqb0kFTR0t9opRbW1wvHCVTOd8V++GXVx+LYmDh6nO2V0u8BnycKttR/T4Lkz
5DrqnKvEHedJ8hb44sKbnTsMbDhjrkqawn9P3oy01bGK6eiR6GrrLpopufI4qsdRIIJmGQ+wv7dC
US4cQeciEaLIyQdoqiyeEgGtqOlUw6/d5eBTz2vYraAwvt907zje05mECweM1uTi1k43HYS+MKot
xugmapZ330L8TuKXDlhpdAgSRNWLTZjmeJrHrGUjSUOoRApOo6HcV2DlOqzpqh6Nv0lrIXcEUPO/
NS7Wuof9nw9Mz4ogK9gzs33QssnYsl05FYItavDSErZKqBp1KObfvxXMtTMLhJxmqjJr9tT0/HyW
xKVR6WGtucs+VB8jpbgZuvjP2HktnB7z0Y3EvRzHZlX19RNlVndWjyq+LwLrhdEPrjJRe/MKCgrV
EfpQEeIXmpetnTHa9rp1sC1Ex92XPIsfDTe4TWS9iHMDy/OBLCeunbXdAnf3MU2OHEwMy+y3n2zj
Cu0NFfpX5luHdrzzpbP1MFfv0OEJOuglQ3wN5/lPrfUHp6H5YwOSKPCE7PV1YskFt/iPPitwEs21
ndSGpRq95t62BjFvefd642ysrOfQ1vAZab3RXJkSFb1ovE7BgEJoQKE1kcUS8D2+cJ3Y5DZPHSCm
k1FkgL9SgaqbCRA0sXWddS89bkGRh2SEhbRlZFsLvc7wyEQ4wQhX+ogNHvazEjnARJfb0axnAUHW
WFVXVdrO1QDWYI98ld4eBoGYIBhgoydx9mNjpdTVDUjmuSz3kfkqW2/r1+IqLMrlUGB6N/6KYGr0
LEM9RtEQcUO0OahUSNQj74vQBXM4zLzYuNNLWc+y7FYf1J3V1RilpZWyLg37DgDcQfHDt3T0PFyF
0dducTBBwjgCs1km3Q+Zo5NRIIxpwbLK3X3fOk/NGPQzfhLxRzu7xfTqx5Cm6AsprTr35fBsuh7/
E+u/tUh9yR0SlGoUr4Xpoc/UmrcGiLTZYMG/0FSsswH6XVUe4VCrWc+dlq5SvX4pEok8qk0FrOz2
qoyOZY5Rao21R6ByrzWViWyYjBZ6Qg0mt5GGlzmySn1r3rQ4FcKM3aeegWpqvU0CysNZ92D0w3Nj
9/ejCG4Nwlobg7CycW5kUl17LS64WroGQLgpYtTGqmZXWyEUV3HdK1WxIAO5igTCJm5/r2ntfZVX
PwJL+6nJ5C5UJHAedFwhG0LfGBDQykS7GxGcdGzwLiXolu837bkzlh41zPqpH2efwqYrryoMT6U+
6N9iRrmrrrCrWRq4k34/zAlF458A6OM4J/lDiFqMFlWM04Ip08V9kYm/WtwyA9zoZRTTD0X4tdZg
xDg4DTU3Tnu0qvyprJsnqDJXgFIf4qZ/0Dr9rvOHhWEcEF56iAf3ZSxcYkW/eGjS7GedwhQbGujM
g2/okNjsVZwPl4poZ4ImQZlINwyDnJW+xOeDLoiEWwhVcn4HD4ZXzqW81cQFdvjZMZAXorKN5IDz
7gXyIS5VxFCKugcPl/TRjSHrjU2klNjtf554o3UNeJ282J5q6Z9fpXbScCx7GzUZjI9b84Fs5sJt
d6478GmIk2vBikpFprHi4AKLYB0ne7Tq9nqJLaSxwMvJm7UIVz+mGq4vl7qfZ5b3x6Gdk4Y3fKME
TMGEOquyeZ09+l3LpZp1P7M+e8xMD4JVstAbQLzfr/dL73xagGsqRGqMnGq0XW4QdhyWk+o/uxnS
Fdb2q/bNmk0idclaf/h+5DPhy6c31j9/TzNPNZFkVP70TnA1XNft0/cDnKujfBrhZPEXpW1nSZpT
cUhxJzGsZZj8dkQ/D+O32ua4D1bS2YW93HbpberJC0HoxeGnCfiwLwbFQQMooWzl3TRYlcNOxOVh
oLwZE2ZchIm815tPQrVPb3sShIZIQbRRxQrSUCjOCmQmnewwmhjoOOqm8u/Az6PhlSZAMCkDaA0t
PVrGppFehWN8lxIXmB0GZQq+7YByuc/nQdrcqwoy7k3+nI7RvS6NvRU+xL6+iXXcNqtk43vR3pHJ
ldY/la4zV534zujjt2jERUZtIySYIqD6/l0FEdTVzZnrYtGE9qHhdYuqsuG/9xeCu/c8/7t5mNKQ
D9NumYo2mK1wlg0Q90x7HUsUzkWznLS6omQ3tNbKUj3shGmy1vvGu60b7cJRdf5E/L9HlXNS6tKM
2DfBJmM/nWvrqkAg0fBWaXLJJO/8MKC6ON/JdE47EIYGf6UPKNw12FP1xrp2rVml/P1+F03T9WU6
DQDtBnQ61X2f7g/TWTWO51Q1koZqhRS0xGhUVEu7wU69v3T3nsOeCCAgXFUg1SiOn5y/dQv2Ufbc
vfqNffDW2KouS2WjzHt8iEgd/k4Aq2QNYPtS7ej8yNaUSZE0AvI8OYycthpCSTV2cqhas04W4Q2y
zreT3z06L2CPsSOiFoaT2SV419n5dSbgG1f8dId+Xq62kvVNm9NiGfPsdqTzYSgoQv7sUZL9/kOe
PY8o6agQ3Sa622mh3vHzAKAd+Xc3mouRDSKMP77VzSnMLqUY5oiUzWycjFv1SaSvmvvn+/H/yapO
l9KHBzit4wtjcHAuEzxAPqtrssQhxUVb165F4dARryC31+sgNF8Un64l5rHtuCxa99pUyntgs9TV
tNu6t26SwXikAnnlC3MV6c42a8Rey/qd7w5rxUOeF9DMOGAwboUHa9RvNBHvy8aem/FjFuMmIJVt
wvk/YPptkwJgtntFJxhyZHfUR2Q2QfuH40GGDeBsVCM6OuG1+TZ22Uvn3g2xcW/DvfYbKM2Ziz8U
sp1ORTeiIwiuQkPM0+KIDN/OtuJmlsXN7xh0da+Vi9BF17NDDA+LAIYXA3VWbCi9qiYZ0Dath9Jw
Mtx3TY+iXPIcNNZSV4aVB8V7lhYQ9m1Te/VMTMxh0WVjtYha4xAPbyoOZa3Z31RWvdGLfDGYJM9Y
Kw7lrs49Oc+K/FbTm6XadIsyNDi8tYUbIIj+pmS0L71obarV9QhdxAQWITtzYaTRvYaGP9p+vL10
EX5UcalH79WP0/vRVW7HwDzAfrkt8vKQ1uhltGDC++gukQjYwctHnusmLjZ2T0shqOZ24M40lDVC
Z9yB9Nqr6IF50XQfoRAI5n3WeS5y0C5E7yym5QyEfhOX2HCkeo58bgl7DR5NjT6knlyHITr26Vpp
0rukzg9uPiCM+FMMxjZK3b9Vo9Maj2Dvm4cAc7wCf4BSHe7qXHtsoiFbIWq97MdHR29pFBkrLot7
x/ZfwTteZY6zjrNg1Xh5OysLniYYo30iSmUtNc7vvLV3tRJh1DWxNiQ6IHlucxQ26qsZYRCXdSy8
V8hrz1rYFzPRwViIttLzb9L4d4JENKzSVseIXdmGVbyyE9SdR+Qzwjtl+FOGQArzZQm3xppcK+Xv
WLI60OSNgquiU3Z5GW1S2NJWMkQI6paHsc3XPv4lURGto3pYJjpfSBfF1OlYjFq0kLVz208EMcu7
k6bzyymOBRQeX4t3dqTPfb+dmRo8suF3pdDNKrRZ1QUvSrFmYV+l4qmIaJ2X8dyLf5XVPcjANaAT
1F4AjphXXqEuc72BCWAgfvkrJYYL08ZE4Md8toPmJ+KNt0mTLhXYKCpa2maJmathzSCBb5XikGdM
sfEm42qXxMUVKfxTVyp/6Lg8KoGcc7BcF9WPAkK8olsLN8zuypAHq7OFno6PZmxsM98/UoNYojDx
FnNkKHF0pzGdYNNJuttFZFo3ocpV1VvwPhNzXcPbHMmnGxw6pEDPEg5nDqIl7/ciO6oJyLVWLx4D
qa5yDXHi6MoQ3mrS2ms9TEAcfyXM45hIDDwrlEQGN1hDzTn05oho8vAwDLgmZ3mNAouS0fLRr3rP
2MbWpHptrVLmsYyfZa0h3+HemEM3703K5tl4N3qQnwQG7T1l38i9AyK5bez4qRyRftT9pW5GV3Lw
7lXdvyaL4/sVi6hB+4wVeN02zU8/Kh+ER5cw8Df0Ja1ZEsXPpZJArtV2kQfpNzLWUx8/VUZ6o/QQ
RJDdmWF1n0L1URp6F26d7yH0PfbKm6zjKySUkCHyy105aE9J5T9ZVXQbKf691oq1k0roCSYiyd5e
9N08gNiXahCBqlfIEjNblUcrUf50obiLkG2GMZDTGkssymeh5VE1M3O8gW4aP/qRQ3H0RX5rBuMd
TY9VhaRFJDS0OCxUofLfVuKuq6BGdeqxT9CENTrS8gY+poLWGFW2tJRvTkIqDYknJsAtxJWw7YWP
PM8ox+04VWxKwB9DKa9Kv91YjbexJKdvq96MZvDbw18DWOAsqpGGz4FeQjaqWnvW59Ys6Icr+hgV
Kp+CFL2Lge2VIXIo6NIPWBUOkwr1S19QgHKdBvRjuo2do+4jLU0Hte0remkhm7eF283OqoqDqmVw
OJ6j0rvSnQmjaNwrfvQc1m+ZXd03GUb2HTKi9WuXlocgU7YCw7wUJV1CdhRTJskh/2eXcPMgmbKw
M2RUOiA8osWbktwiiWjrBWxGGpaoRTbZb42gt7RY9ch1lKnBNNA1keVPT8TXWh8/ToW0ystXmFTR
Fd0F3qOVNEt7LBeDOsDZdchBBzZ8NPMEqjnWIYs4PhqU8F04SLa38HXx1Gox2rrDoo6xMwmLLQf6
IpTlTZg9xsVzjVhugNfLOLjzZqzRu2Rb3HQ+jsGDWGgqTjXRuMuEc8jj/g87dUzFJnTFykvFQ2Rn
yuz7OORc3qkbrF8wmlOD6yQr9Colj5oQrlBqHanVDdaFRtWZ2jLMz3///kna59S5b48dWacnIcuB
74Wo5Xk/7CFdyuISCulcCvBxsOnvP0Tnipr4dhTzMoFDFnusxr11CY5wab5O8ik52nY6eCCNIrhw
7aHGy/Q//CCGBq/Kxt8D7RVgFSdRv2sqA2bsDGCaCn103HmDC6Hn167m5yHck+oKB4PU85Qhug7b
6dK+8lVsxRUfzTGYJYkgftKURYWQommxqWFbFuTthf9i5XgItZQNUv1QSeuHoWBk/f3rv+uufQqL
Tx7upLFJxGj0Bm1XjoP8LWqjo6nKZOkRwS4aBU39pMNxvRL1kQxl3hAOFXb/6HX9Kk4zlHRg8yc4
znvFDTSBmTaogN52KjB2LUK4snbmOiLYReSAGocqMr4E2Py1Kj7pzb6Bp59A3m6K67FEmQjlHaTx
3fGnFd82JRpDSDOEgQlK9RChvWRrJkrf5U3Xk8DbLRAFZdaZ4axy619uqYPenSob4q9Qtr7So6dk
I9MdxsdA39ZyN0ElggbNOCEXGUW1poJ4qnFKtxuDQkSp36nWbx1HAqXZ2mgRITbsIRHBzbEc68m0
wV50QDNLHNDtwpujUbyNRh2TxmLh9vGaPtledXsUxOTkmm2vRgX7orpH+6wE3C/WXtyDi8W3O8F/
qsJtbSAM0dTl91/zy24hE8cQCMUXwNP2FzSUWg7Ic0bT6RIfHPM4aOWF5aJ/Qa4yAkB4JIQA5X1t
+3XuEDlqhMQE8BJnrhHRbds1MAy8O1xsM1DsSElWIW9e5z4utJMvxiWz0DMvCVJ3kv4BOIRw8smO
TUZU3KLc81cTUCXRjj20zP94Gqd6gwHnkk7/FwFbAdtQrwxGsFX66G22E3mx+H6Is5VPnbK9LiDX
QIE7ORRkW4iQu5F+dPuoKOlj71u3LuogippTCsMJBfeYLlrmRf5C1RsbGYvKWAVIOKadn21gc1x6
ojN9azgD/36ik5Mgc0rdlS0l7vJvcCSp83Yw5G+QvAHj1iyj2/SnvPb2iC+s/2Us9d+UKXrvejCy
YZvuVAMBfv35HulMP3ADvIeWWlVTlMN9p3wy4uHCV9WnYsanow59ho/DnBQ7MimqFAGFSV1xZh+c
tbq0cfVuyMNn+a2xDHfpvJtn0OaPWb+ofiDWN/tvEOrOT/O/X1Z8ftkstawi9YDwkY6be/qxK+3K
JdU7DC2Vb6xu1joppLnEBX6BFl9+4YjQpsn8bham7fXh0rbBTxdeRISAGRJFrn7TzPo5gptQ6S6V
1M61sz7N+EmAkOWJ5sUxY/UeptWanZY3Wi+fjBynAv8uQfwHsbIbyEMvkei3hZa8FKr27Gag73XZ
ykVrk1Vow9ygN6CM5VGvyq3rhMEsdikYW8XGN4fHMq8PWtocEUL4gWzNzOmM20B09UyPgkt7ZHrg
7ybvJBwxE7Wzq4GPp2z825GLe4lp1LuR0bBPr228tauLu+McU4W2k6latgk/DcTA5y/WWZ4ytpL8
yYzdVT5uRr/YZS7C/vAn9oETYkyAAXh4ZXIR++GV4b+qtfHDh1B14cyaluantzewL/twLp40weJI
cfqioXNhrC0MIrtDtkdlY2msmnX5EwOkC7P9pSt1MtzJQZ+b+WBJMwxw+FaXLTBUsZ7Q2ZfoMV9C
5s/DvDPoPmwIPfdpGse8lTug86AGYmnmcmUO/hOi/Qs3rVYXpvHMHfpxGk9hLXUiCuRLuV7C1l3r
qlw4fNCuL26s0Vg3prm2jfC6Ud4SKATfDz3t7W8+4Jdyb4K8s9vxqo6PC5V+G7uv3w/wtf8xTabO
xYw4PfiWU5lf225jSyZxsLIBJ/vBvgPK6lbuKp6wNfnP0RPLPr1OfTxUvYbC47BKMID9nzwECEId
+4YJEXWyS+WACIfb8ppir86VWfBcrieg9jhX/mY7f3FpVr8cCtM7fxjupOGiVi2oBp/hIK6ik5sB
/HgKkA+58Fbnlg2wfWQPAQ/RpZg+7od1WmKFR6maYZrOvM6w+nSLGtuI+qpG7VW1DkFVwj9siNul
f2HJnls3kI3hPfKa9PlO3tDN4yJTjEYB1vzHwa4ON+7vX+69uXK6Mk0yMdClKviTUxBbVmuOZocI
PnOBz5pJgap5UVC5Rxx0pkbd/2HuvHpj5872/F9yToO9AEkOSA5nRtKo131CqG323vnrc3G/zmeJ
e6AJAgTIiV8btvXMIhfXespdDmqkbC1U1cK+uyAnApiocAUUaXvlZ+m8S9rMUZp22wqg8QHamSnQ
I8yqNlXr7wsERRMfmWnrQwwuo2C+xcHA9bXpjFQZR4zWQ5FsWzIvrHDLEsXXsv81hK+d+btps/Og
xmRvHkBfJo9JUm6QJaEWCeAfmbg+ozxNL0E1gl/M/U7QxI4+dWQK4XMyj4Lo8/2Fj6h/1BoQIS+u
WkerLtTu4+en/vfNws7V/hNBWiWhGgJIYdkRgWFERgqEGPmL7io3KP06si3vgitp/3PIY9+KhuAD
SodQVPHs/r6mHmeKMhwl6gea5HOP44uKQVxVnthPf4/U/qzsP3FWR0A+SaU0i+wnzO6QEt4sPvLz
efBgcA7El/0jANWn+GbAWfbn9f0951oFXn0qWWvpQZ+jN86nvGsHEyrrdIj6dN81dNbzT61L8eGB
4qzDePCBihcnvtVTT3h1SVthEcWSHAWeClQa1y07TkvXbz9PrPPY5fz1Ra42Z9fXcoDuDTWS3j+E
ibitrNYro8YVDcZM9LLz9rHXZqwGUfQUs1uxyvdpdyVpAx0EzdEmYdtS/Bvxm1oLJx7BqZewZiBJ
YZqXysTbbzb4en0YpYsqtTN484aGe3F1qn45vtugCWKNutSkaxiLzroHEY9Uz+yA7hTF7xgN6SrJ
no3JPFSztC3reke5jlRT9jvrn1tUjZNs2NBzPS9zdC4SEI1Dcv/zOzq6E+gCIKFBgWmu2dRVqIZR
U/N1Sy2AWbzIYi/1f/8cQz56SH0JsvrQAsB9aHqObLdtEjkkhYU94XKuf6aucIli1B8utbaVIA+J
u/wWabbJBXl9kkf0x7Tur+RG+/JLVl9ep01Dl+q02WC8MwWUD8hlPHZ1+GtOpk1S5xeGULhVdzuk
4kVgYMGIF9Jtw5Sv6ltExmCtxCNg1LtmLnaCvsidBe+h2R66CYH2zwEAvTgVjtnpB3/0OTHD3hNE
+S5CIyTLoxes30C7Rp3g+Ep6rsNfqafs1shCux1yb9REt5fx6FSis1Qq7VkIURblqmuZzLaXZZYh
wbnMQfRtJ8ReWBh2UyAPXDH0svzLqc88+jGO2NABX0TG9RLePv+jShh3BsLVqJnHbtLKl5EpHdD4
hyUEQ8QxW7Hed9JcbIAXJ6jZmNUWTam7tGnP1dRo7USvB7tKmbQE5UczRiBzY7cH7OaidYioImh1
LPVMTHyUgj9aFIHTjAXGmHEY3htCey9J7U3WAfiZLbQGOgbdllE+pnEIb+imbPVtWJWv/CBUt+a+
tUXfeEtMQ3CzOd8PhXFltellUfXXozBBGpdq6NAFBCh9J4rjojeK5Yix64NPeDebLJQ/NSNA0q2+
lCzhTEl5SgbCn/NbCQsXfLyrgugtuoTeZY5Tu/Qk5dpLnDZofSMYiJEZroBFi8JvvVEAx2oIx8Yi
UuecxhJD36osEHQTP1XQM00H7A7psaF9LaPorRh0PADFvRDrbhimz1b9tuBiZ6QEY/klNqStmmq/
1DJAbL+kkYoFe6zYGkrUJcDzbqwOXXab8bYbf9xmbQcN2tyY8QSGetgz7LXNrjoYvrZpk/5gCJDA
IKoNcrMtq/fM0m4yfkqb47WM1v2IDQRNKqan+vVYlHdJrnihipj7iEBYLszw6IfIniRrS66P7Jrg
pHG9GdPqLfNHOOd3Kkg+PXsWRsP2+4/Jx4AkFrZ+BjReYEQKEl1XzT14x2upKjbFIjkzCld0Bs/l
cEJI36rsqUSxFRqVPje7rOU4C+nRamLiBYly64NdZCZz18CTFKvI8Y3pPe9nZqHdeG/B/QLy4okA
Vx29MpDNw2TdD37LEgzrWHhUhfkdTuCLyXSmBmisM0OfU8XVhDfZms6MSnQQRWOQl3mlLpwPhbyT
TVTu0tyD0eGkOBMiG6xZThLFOx9VEwwY7rAovJgG/UrDY28MQk/USneyTFI+SGdZ5PqFbyOCvC91
2Suxd22bGfi5fJaFi+ZfvisbgWZjZYvF7GbtoRpQCkjGy5kMMMukrYh4fsauSaffHRy8Mpz4gEKq
gWCXhfo5HkabRrkvlfre6IvnRsku5Ex/gFb63FjZnVAhb1nBaIvGTaFlu5SMPknJfsvZnrCESaHK
ZAlzAZR7OU2ek+ZZGnFG9lsXvZR9imJjOKiY1VGKD1DeGnxvKw4HOIMIangzvtIl/r5y+7tUP6Iy
fZRT5QJpqzORxjvqP7beJ87My+sYgswtE8duhFs22F1UMIyNt9wu77HJqwLwkEEdmJtbw0clLk12
Mi6NszW+oQIauAJPqIX95uP/F7el4wsSxsLaJg4/DSU9SxQ64BWW2sNDiKncCExfLHGpFIqbfqw3
fWYerJKZQ4tJHbCZsrrp6PS3gQJ22DK2Vm6iJjGHolOAdYj1ej+0/bYX0IcQirMKYci+nzw5bm7C
xLpKG/GQjldGAaoorbTNXAOl0ZHpbEyAtJxDcEVuR2BsNhjUi05cbBHbU5nIX902lWJmUY6BKPPn
n9/z3RaupQUaY8lDezc4rw6m29q0+Fwa9Jufr+IjN/G3UKv2ptJ2slIZ1H5GcN0g/GLGlftzhGP1
wrcQS4PoSwk6JaOcVyGr8R/yyPa32J271kZ4EDYcLxv5AhXSU/n0cmuvCsNvIZdVfw0ppIkW9VKA
Dcp8E5fdWW9+qtF4qeYpgAY0aoSdWE6P/fQ+CBkKIkHg5JJxEUvwBfHWHDUwr8YpytWfwuinX7Wk
Xl9+VddMdZC3PIjhrEU6Jvba3eAJZ+lZc0Jp4WSkVX4V9kLaWX5PYUy9Osimi/6r0/rqyLUDXoNc
pqkBK0wIkivNiWJt+ds/rXKVURVttsybWKWiPIqQAi1eg5RXm5K75+eddSRV/faWV0WLCJS0ltuJ
VVqiowq3efmBbPGJIH+3vv98jPgf4uwJ5HGNQUzQIR415HspC6YNolJP5Y4J+V7fDXyTJ76V41/j
f8Vaww0jLWNbjnyNRX2d+wZmquOJ7/3I20E7EWNnSPrAHdcMvLFMWvopRBg1IBYwpWJ0uH1a4f6J
Q2x5+KttoC6NZ1FmQoNy0Xqzw37hbOflNJaGoI8IdFN4NqUPo6iw3VAOcW2d6HwoR9f2JeTy33/5
vkhKke9Vl5B5gG5M9qbm4XWhvGCQh/6p2F/6ATRnsdolNVY6wvLdC9cCKMQ4UBxR/IzSWtipEriX
5FFX4utOrD9U6MONCrazSm80s3HHTHkcRO1y1FW404fByjy/BTPpz47WdudtDGrEb0l55Zve0E7o
8Bz7rnmoC6+XmnHh935fYVw1vmHFrHCKu/sclWhqqLMgwIS+eIyH95SczJ/AvsnDiWd7rHA3gTtI
eMCI2l+qKo3RN2UhEThJ9tncOI1+AS11gBEnyp+tfonn4Ikz/MinQGm8yFUAtLC0NealV2OEkZf9
M82j04SP06mu87Hd8jXA6o6IY8kU0hnLiB45YOleUZ8hQ+q5eeL8OPbkvoZZfQdFLANZ+HMcium7
0Euu0BwaM9q20ZPZRU+9VDp4mP98MMrHPr6vQVdfgjYkYO8D1uaH5cNQCR+1Xm8mX8JETHrt9exs
Bkk65gZASAXtZGRm7Dm03LZsL2saonMQ75SKiicaHvUZhETdNps+vvalyZtkRKc0RLbn3FMy01bq
M8BUZ5H0/vMa/h4D0hP7uobVPSIoIEGtkQ1QWngR9L/RFdwWQr+LsA1HXw5LcgCOcwgWMr+00hFv
YRDT6AsYZ3KYuAaaOYF+w8Tb0cxHi8RDc4RBgiTSOYMc2IoP6cs0rzu0p7MSNBz6FFJw6hA8tYlX
N9RQ6xrTCtbQxGdU6E40WO7Pj+nIHfjtKa06aqPAlZXU3LbYcUQ1RzrI4kJ++zmIvJwrq8Ocm/Y/
99Jq1o65ZVqMMbeGeCY8D5fFr9yLfilYQrxZhp1sGxdwudPc+ee1Mz2Jpie/5TfC/83IRF/kNk0N
n1HkX1a/okOgMIBCzwgsPAjqFepuUX/980r/Fl1SYYx/iSF/P2FD1fIFpSBlUbcTcu/CHTbsXmnY
DAKwvLhsG2+ZeZ8eBx3Lkr8FXh3tGujDVFm2+6Q3Z2OR7rUJ3l78W08mLwutZ23KIQBVud34L6GM
jkVS3Ig4oIucJyeewZFd++2nrE9GhHzEtOT0AHftZ9sRtUpH2jFduSgN/FL28a52hvNTdMIjZ9a3
qKuD0swNzagLolZYDahCeZFOlhtOoFErboBpqreIGJ0imx7L7pgcKQAOROSc1fW4pAh6sQ6aJSpQ
dHfeFw/UtNsGdutjuT2V3v1BGa2+o6/R1qMTQYuqdFyiGZguKAGosiw/jwb1Hf7LswGcH/kfQJHz
DeRK0LiFS6mfm1gHQWGXtPDMP+sH6ZWxlNPSL8j96b6o8qWWdcYsu5qq6BVaLX5aSHWOMdq/Yu1O
re6d2B9Hzpxvq1h9h1YjK6Oy7I/o0d+O9/Knnm9SL9v2jmigFmsv5p6/MKb7OBH3yCyTuAAa0I7A
C3YtxxT2ZdzOHP9YNJUsXuf0V2hSQUaAkpJprVupsbcoQeJTdOIWP/pJ4NBCB8vScEJfLbmIY8Bl
lhyAL/Z3uXFZKNLm59WdirA6eKbRgLqPlo1nVOjlBs5iYPJzhCMJDyS1/6xhdcJUs9KFUcQahine
tnO7KwfDicvJMfUT9l3HRinfQq1OELMGaBgyr/D8Q/Ia7apttA0RHgfbF2/S7Sm/3KOPzkAfFTEW
wFprK0SExuXRnHl0oOE08ykZ/BNv/+iGZ8stOmCw0P5Mcr4UFnlcqJ0UqdgBYx6BqFmT/fKTE6cu
rZ2/L1n+9H+irJKFGDXjCbQxObaulZtKN9wK89ZcqDeZuhhBJRszoIoXXwuIdqExfvY1c4J5Hg8W
cj1kGZRZXmVgcBTfNb1wK+AspJUPQfjLSKwD6iEXI2LKaSXY+vw7hSGQ9reS8BE1pgvHjz7mZ+NH
V4EpXpdTicRrbCPv4Jil7qnKcJHSM3egeH/y6z789BlQE7TY6MqMrSsjE85nfEPVOtjNeQLtIPfm
vNkF+qtUyxtCMzQfD1lmhq5RRtnVgMAE7qIZlh5hyP/9ShmsjTn7nobOmZor91WMPL4J6lX56IMU
5ljKQ8A4tij3KloskxGeDyG6ZHKJBIFg1zhdmdGbWF5MeJ5lYn2ptU9irdpJ/RprOOAK1a0axHvq
a6evsSWr0kvNl343qQn9YrZ7VA0Av487vF1eid3ajRI/94J5g57K3rfCfWolMsBeLd74vvY0JgV8
L3WTTIHuZpjHBp34EDWormTt61TMdJmU5JdUX8iDhIexfDk2YbFJLf25i2LFy/hjL+M8/haVUt+E
cq9jIuyHzGXMPYCMR6UJrrSoPccs6XbQZNkhL7Aj8x27d7zLceRCM7c17+R+oNlP0Lq7Nmrp2si0
TQOELYGXY8TDzhrHfaWh/SaYUKRRgVlUbyazyjYhQiRiJu5UKNVxWL36WfYGFeli1JW9nMo3o3kN
b/+XNpVOY8pb1ejvTVgpE+3OTjJ3mk8jaQLM3CMh01U7X9MvYTq5Rd1shAQ3nfIubvxfaQJvqX8L
zNEVAwixvmVnouRNxWPQICKn0WzXsF5Ly2XuMV01qJ8kzYWVXFlhjHUR9UfXbIyo33ZjtBnk+Twl
hZ7z8MCw2q1Vk9fPaA1t+WDML8ZBvJlMqCNKda4XD0qWOXOIH9Hc9raB2lAVMigrzssp2uel5ZqU
MlinOUMa7QX4ieHsX/rDU8YXVs63geifzyIeJjPmIdedoW7N+GqCGaMj8TK0L2OKksOISnExliUQ
8UWauHdaVIMaJEq02Txvgwur3dcJq8iLQ61EbqHDGYxF/dCqjDS0V6V4iiV/Kyb1zVhF+NOljmL4
581U2Q2jb7BP53JRXQ1i0th9IUq2otdQ6MLnSI4xcNLHnSaNbgM5poVI0+f3qBBtSi11dLAlmqBd
42fOrkH3xzcXSQjtWjATW61nO8vQKJLKd6br9PFDBpAaYE44fkZ4aQhvNM2ZMlbMDrSnUhBxgcI6
vHBLsfk1WfAIDfESALQjM7CDIzQOmadK/oURPOLr5E6LH5O6r4P3Fhqm1jROMkciYvAQ6cWnZWog
tpVd44TgY5AbDmeFuiu71wA/xJR0MxIRtcarSkQrkP7KU1gwiez5duSm8QA6utWwlcN71A+q8VaM
ov040NQkebaF5gIDN0cKW1u2tLck4LYR+7O4axzZLPeMsRGuQQKpQ61aOBNCzWux8EU0jOW3k6Mn
iqvEoP7D0h6snZrpvxKlRA3psupGR2LwqiWKNyNj8/OlfKy0+nbqrwq4vheEfMCtyEv37b7cS253
CD39HudjyeZfRLvzkEpy6eqAX8q84K5z4n33dCo1VY+0zNEGBC+NoBmZ8LoxWAdymBsVhQ+uyq5v
FAeK40AXcd2+msvnGt9KbRR3VhW7QRi6uiSdTwyRqsq8KHreb/W7ZJIi6ldqJHmdwU5U8ocogIRe
o3YnlhsOSKZ+NqAwhqU3SnljxMZ7XGk6CAPIV4avA6kueOt+oT366dC6Y9dlZ4XfbtDEvqh09J57
CSUnFK1UoboW0TwxS9P25QlX8PnEa/mD31xl6kgkL41SqgPSilU10oEkHhMFGKk6WfzMypuHUbfb
arEP9C9U+dB11xhc2nWJeqWETFXIGE00czdRu9Illb+aJ018hxIZukENfEcpgoNSiudILDuKeod0
8S6heajVO0EMFrEx/AuQX7u8VZm6xVsMc+20NO67TjuoDH8tedwPaDI7cqbltiQL95MQ2s0gAE7I
X2FU2cX8YQrM5o2zDJsN8AoQn2F0zZhhBaMhuqkUf0hSFO1Grh/andzvaVt72IIgvw1ZOX36s7P/
HxghXZWf+V1bf362h9dy7Yf0/6XTEbvhB6ejOsqjj9ePP2ZH98Xba1DgaoSvRTvtP/7Hf/uj7fdv
kyNd/BfCDQZtLu3fPkb/tjjS5X+JYKZlTIw0A9yvSTL4b4sjSfoXTBaFOgSVcYl2xX85HEniv5C8
wAsLwyQsrhdKxP/879/4FM3qP//kJoMlEN1erI41VEH4c+vSWBrzvgMsazniWaDb8kba+W6+67x+
I7rQ/T3/RAW0yn/X8dbFMTxrht8N8cwG8phlerH0EBbWTvI/v7yO63++4q8rk49GkuliSwZS4VSS
35s8hiYAgEfJ2MkxpDvP9+OF+Jp+TIfwBctyx9r0jozp6Lv2a3DLW5z7roA2bpYxJfT/UwPY5SD5
ctD8s+ovv2WV9YN4ztQedjU07PuuSmGNfyT+KcLeuq31J8riBrfIXRmyuEZYV3IclQCNuVx/Ke/6
mbzRndQz99pmeu9c6RHQjHdqYfJSE69X9jXmamWJHCqAqIjZhU6x6TayI28Ur3i03ucLw2u2mcOi
JyeuGLDbzR6fFrLK7YlXveZRLiuXmEFRu+ELpsM/+/6uR5oGY53GvlNC1dWABikL9iAxcReo00M4
NTe4UL+COzHt2pSaM3lWLiNF/h20bXKRSB2C/FG3ZTiIDXsBFEiv9Zt01js3NOVngOqPdTghSxTd
xRPyRPKCpjaMhefd/0KhOnC6RJDsMB/JUCaAwi0WOLKVVrzu5iENQBZKDX8sWGQomT3GbptZD0XW
w2UpSJsFqkALLKjQmAdFZmptSTAOtBe10S/7wtx3Zktmi3EhKucOTLDSTjBacjIRAIpvYc3RzyTX
ams+NEgnAaQyzy10KPI0v6yUBg3EDNfJtFLPaaFwtaVC6cS9euuLyQG+zRMjhG0/o/7XNuYV7Ynf
qhj/FrUU61HrpU2Em9CvP7iaMTPImS4EYvFu6JWH1JzXddZ+VJXfpui/C/QpJzV4CuNma+gdc4PA
EXXhLpzo21fmgKEr4hVISQqk9PEBP0cPrM65lLA1pPiQFO3zkGcvXaBtw7C6RBZpq2V09U1h23To
FuhCfiNb7WYW4qc6hQuHgw5pXWo2tpQIF5q5dBKl4Rlu+7nVTVu1FGnwaWlm13kRuo2qdqCqQL6F
zVJoocPQNtPWnJBtlBWDgrzEuBT1Bj+Jf+XatJfQzrVjMziLe+WykhiEFMN2zITWGeLmzDSmwu5H
3BXy+jOus71vjB+ywQGD1i3MpksMzGo7tNKnBPWjvExvpSA+D3L5ZvDJ0BOxRgtXJglujfSXkiYg
Y83yOtZByDAp87JiAIaePalh5sVmtldb9RZCMtj281TPHKmbHQDzAWTZUHHFoTY2XTVtCoqCoaUC
qZIRWx6oMfVi5KSmaE5hWB2iylE2txkElk2aNmcp/5QbEcVbI/hUjO456edysa0E5IXDhW1UEPoV
IXnNFn/dJm3exqi7l2BmxIL0EYndI6nGRs7bfdjGUJQbRAOLJPuYUmapkBg1N9KVWylunxotNdHf
JiuyevE+UBL0dBT49/Q2To3i1s3ef84C/FqY5DM/+AtxC/qiypGK9smg/bPc63fBngGWU2+H3Sl6
xx/B3tXph10PtztGEar1F2ZdrCojoStlOfIB7vHzVNvti3oTXGLdYytv4Dw38W29ae0MdLkBOOJM
9MKdeB4fToHLV92xP4tGhJJ+HBYueAGv2n5zVfe9IY2W4w8Pg//eBtGJ7tjRI5YJLeJXaFHhELE6
YnnWCszv3HdaV9/W+/q63hf5BjrzjgPmKtmb79aZ8pgHdr09ifRZ2qLrx/w19qptKs5ZbvoTsZuN
aDqaF53hF3aGSP/iijSdnyqT1lTm5Wni7aKLZAf/sKa/XydBXiLnXqOD33vThsaGuZUuQJuV+9BZ
Crdos1DK7c6lMt2o2oW4O/UL1mSpf36BQaKHhRFsqXValjK4pjWOXrZ+QIjayUPbfCl381n/WLiZ
152DE/75Dl13c9cR/0rMJGtsIvRBHMinC/uz2La+UzHzU5ziKj8Ip1AOR94pZiMGewlzjmVbfX/G
3IelrAbEG5zend0GbbN+h6grZn759iTsf9n/qx30Ndoa9m8EU5cLfuI74rZ3FS/ZFA9oOjjZhbVt
t8PTyXhHkk8MnNDZ/6Oh8FdC4lvZVBtBsawuuqS3458lu9QdHrKt4WR7uqj9jb7DXss98RaPnAPf
4q6+FPp2jBiiP3EHmC2ll17pe4RTtotFB+7Pe/NEDX1spxLRpIjhVGDFqzRbanGG8DuO22aDHn9v
azt/j9qUY22t37jyusqp4e2RjfMt4CrjBC0il90/ASXuya36h6iMwmDjjZfy06nkUloWsNo6FGjm
Yj9My+SvMz5McibFKR22tLDpAWJBv+yf0NM25dN4E74qXPONXV/mFA+ngq85FMtXSYmH8YGCO9bf
NkSKaACQGfgS5Ruh3Yog+7vbEU/7d+3dP6vv1BfLsQ5l5STg/oNtTOppuHrH0TRvMo/p3P7E/jry
HSHXuzwF2ZCB7azeNmAzjET6DpmLG5N2woXqkL15hqPMHIW87tM7+tjr/hpx9boFFC3mNsJvdwid
8JrWr5Ntg4sSNNSmcP8P4h37cr/GW51LXebr4xQTD8Eouk7CM/R/hA7k64pWym/Rkx7nB2Hf7axT
B+KRT3dx4YTNzRxY/Stvqaw6B7OnLpeOvy0ym+qg4bIpd8keXsxt9IzckvBx4n0eKUyxkqX4QYcZ
DN8agGVked8OvoLI4AXoSifa4AOjv6j7xmNDeYlHyqm9aKdOqeUZrj4pNFkM2ltIWlKgr7KVJhYE
MgnDd4LHAOImVL8Ncc6l82xLk5vevGNeGb+WFkSNr9ApZctja5b4qKByWgb/ZvWGi3BoU1P2fUdJ
f9WQXcTajoXbnx/s0RgLK5Yv2GSYvVphVFtJbnXECLo3K9/rjHuFE/ivY/sFyv9/hVj++y/zSjMx
ZlOJBUKIV3XzewDz+/MaTgVY1vglgGaOUBh01oBunRc0zbaTX3+OcORbMxb2rk4+qSss5XsEtTci
H3MhwSknyxMsPJt7y42FbjMlpwyYji4GVr7BeJdG3DpBlsWmbBKBUBFjDMFCQUkd7n5ezbHKw0QE
HPUuU5IJtEqRdUEcqXF5I/FedkJnppX2D6K/PJ0SHzmIv8Vajs0vL0eGZNbFS6yGU1hyl5TU/DC4
d1Uv84xr4f7E2o4cw9/irTa0GnSBRbgl/eead7lxPiNEo4VtvQ3c7OnnaEf2xbdgq609jXmUj38W
B5dNHG/xiUppt2T6489xjiUv3wKttrgu0c/Ja54iGq9IPaV2sJN20cFIYDltwl29rZ5OnfNHNuK3
kMvav7w4f0TGZ4gIiQQ3XYgG2tbnz6s6FmHZg6AkFINCZnVH99S+MXJ7sA2RRbRqSvH2FBjj2Av6
GmJ1Kcei0aeTRIiuM12t0x2TYqkD0AAj8v9mMdQJmmSqpGCrrdAWZV+PWcp3i1ML7QYoHCdwLMeq
PXNx5/rfIVabwJr1OmrEmFOokPd6YMHrNzdFnu5GjGWEuvo9y9pbl/vnIaaleG946ti/1BYthdZ6
rCHeFU15SLV4Nw3yviyyHUOC7c9PYT1AXPJAE2KCzlVNnwHBhe+7pkVgRTKHAh1Pd/gd7IAmOkhe
MzbdZge8ldJFC//8T12KKHWzr65QX9ycykaPHnCoE0o01RFyAJ7+/VeUal9KhVgKfC6GLXLENYea
9ET3xN2pmn+Nbv5nxeoifM0tLYJo+x4rS41GhS8toFnZHIwKLaZ2rG6s0Hrl4L2MevU+lheb4XDb
MOt19TQ7jxOEOHtT3+gd2iLGHD6rI4CLUs8CO4MAKyQ6hPMG88lyGex3qVeJyI6qgfrgG9HVpPi7
1JhuxOCU9OKx4hpZx/8sZrXFam3KiqaqYFteWO8yelLmhXYzuIuQ0+n2xbFWjYn9GyWDiDLHX8mH
mldGbAU8Onk7e/5vyWU4uNFu4yfpRnJAFZBTMel3/Nvs7edteqxWMnVVpkWoM8j5SzJxFiVUXs0a
S6Znc9tfYOwRnedu6Em3lattq73s9gew6KcLpVOR10qKBT6KOsqmaLILqVNGAs3zaa+H5aUsRNto
kG7mDPXU3mzumK8ydc208yaJN0Ymvcui+B7GxTVKJvtQnjP3xENZIRr/7OQvD8VapwWW0hljtTwU
T/IEu9v2O2U7XLSnk4Jjl7SuoRtH24iu5DrJMZMynLugQ8/AWTLqxgludFe1RS/fDOfa/ud1Hf1C
6ZDJFIMLXG6ttofodUavnGijUD3Q84UFluuzM8zqtW+NElAg8yUyy52p57skKw4+jPUwRjvOyPb8
/ou2ErutNQ2PuWD+FsJ82yJye+Hnwe1oDDeTAgt8gntQz+0j3cfXuug/8QUaHQuR8p+XcvSLoa5l
RAvzR4MB8/2widSp1lOjZynPyLpTjljP8iY7gyJtvrRU0xTWwMId8y3yTjVQGCLxx79VQ3DPdAoR
3hj/8peTH0OATNF7OmFlk0obvyz8pypppE00YkyR+1grOUatBVs/UHy3K7LS6ydzeO2U7l3t6+Yw
SBP6tvDrL5hloGpkCvDBrZIeUy+O53Mk5baWSJmdFboKyAW3z1lR+hcMvn4ZhVHuxB5ImR+E/SaN
oumsLKwcUcr5QarKDD5J7btlYapumhiZ7SMceWfqzC75n+H754+7rm8Gewpia4OrWOeEpo5WQtS/
j53M1Qj4YssoBDJwDPu81Zp8M8uoECfmsG0t+Fa9iGx5XYuVmw24ZYWd2G7MSk33aVFjjhFqv2rI
zLDYDPUK5e6HLOlHGwn22ua69KK4wHXL1/YpEzYwYLWou2IvSm7O8GzX1uqVEoQvuhwEbjszbW6T
tryqhaEGzcLAyElEldfdVjkCxzMyDm37WE6IMQjd+NpU6ND4hehAs2vAoc2yuK+kUtU83UyNR8VP
PRRGC9cqYiRCp5fU7Cc7LPhBTVS8xn13VWf+RTSrij1iZHqNqWoP/EtUFj42bo0tQsjgtq2O9nKL
oFEiiROa3wFC6gmmZtgkt9iZo3eANCGNfVi8140QmTTAaz+8t7IkQZ5hxD5AX4Y8AcKxDLV46wn8
I7/H9LQpxM++jz4RakaHujFEezJaVJjNc1Wdg32WjBeFqn4Udfwe6OPtiPzDFi29Dy3C03VMQaxE
JhL/bdWFIE8ZeiKgj9FEmD+oob7p24i2AahJLjZHUap9ozB/UPXyieEkNH7lEgDmnSVXoJ0FEenV
sbwzevE5gcqjx/mlJiiqncGasssKWFphYhaSVRCUNMoo21KH6ybo8YfVLwNl4Qr4+Pr1b6kFlC1S
G3Ys876iNG9QnkdvrxztVsLtc/RjjGxU5XyQh0c5NK5NM3plCogFexvfR22KSdLAAI5tdKnJ3eI8
x/dRjjE9h1q+iy31KcvG19Ecr2W16ZBiDA6j2L2Sgvp2PeDr1jFbow0aO6qEnKkv3qPxsjdqPoI+
Vmd7nIzHsNAxiaM2miC+B63+VBY9I9kCoG1StrCP28QxJ0QAREVFSXK0pM2owsAIsH0A5Kfk13n+
QQ073aTsSLdT5l91TMRQSPgSNJaJ1Gm7sZSMrmRtoUKVDVch7niqxucVT7d5kWOTA0FQHP3LobVu
RxWf28xodz0wSM5z31Zy7aqZ1JckxRQhjXv+rnJv4YYMKra/LIRkp6ZqwhdVfxSYEYeTr0HmR5Zx
Fq4U1T/jj1xKPoL2of+asPvsCoZbFokXSSBt9Dzf0s5M7FxCPiuJrgt9RO872ddjv21q6YB9wW9B
TQ6RjlthlgEESzPhVYZ1YP8v9s6jOW5sTdN/paP3qIA3i94ASMtkkklSVEobBFMS4c2BB359P2D1
nZKSGnHu7CZiNvdWVJGEO+d87jWqlT/bCWBODB7F2mptBi/Z8FhPFXj5Av8ABG3cxGmcvRqEjivl
+jepGhilS/ohjQoGlWk9IMxQK67lzMeMTtutXAhnpcUFOiLTYZycz8qoPuRa8NiHyJnEwd1Q6ask
655SRe08Pa9CV+7rfTqKDU7sL3XUfa+N8SRb4kuiN+BSh/axCsudFk83sxQPa0A0KAl1AdrAA6fx
XJvP+A5krt2mGznEriqvR7+dkhV0t0eQjPg6JcfaqQ4iUrfmHB3UPmWiTTZ3W0r2UZ2VrZmZh9QM
PksFPSrN/pwPVuROdVzu5wIJZkVCQlgThsfwf1qbVc/kVuX41xa4mKqmmifhugQogaXfTxkSGi0e
q333WWp1Bmelaq5FbK9jtfcLLC6SSHm1hA1yuhUvqPMDjoZ1jcyJlOzsbMr2QagXjI9NDUMuBPyS
SrwYYQNLqJVPQSzf5Zaz0ZxmH+SQEEOReVY/g7Q0tc5VyrQHt9AIr+8GwAt1/WmUCS4g3JLwNkUq
Hv54eSEYubNQPweWdagrc5Mbswrs2d6mjQC2OjZfomECIZ6tMjDwWTt9lyzlTiMu6Ngpu5if3Iva
XE2zjAGm3GVUSMUumJK1UgPGDVswBjMSGF0cz/tZsUD2hWRjDUYOejLd64jTl038tZNNXKjK8aGu
0dE3YhscsLMLDcGmi6znwW73aYDFrlp2gO/k7DSUNbq8aPD5QZf5SVJ6lgH0I3EcrKZ05SVkdd8I
JypUr6mMysWooHfR2h1u6ynsbzHxqIG+D8rjNAS131i4+E29vi9G6hO0o3JYjBjLmYn1KDR60kaA
yi4Mmc9qUwTov6H6addjvMnVejuh+KnqxY/YHr5XdbiXlOI5y9I9mh078sJDqjdr7LHv7GbmxVgI
bpeDAIMQdk25tSawB1Mtwz7AzRd/iq84zGg3Nh4zK6z6OE9iJMOkehwf42iqbsWIcFQhS63vFKBN
FLP5BNL8HuT+9Lm0gYHLOn0UR2fnq1Efrv6csr1rITNrgsxlsHv5wswirjI2nJHTOQdHBmp736AA
Ou8XBdCPytB3vZTlMhgVotNBt/idt7WV4Ug50070eO1uNSsrGNsfJZ9LcvlL/nd1jauO0KRDO0mW
aywG0tTUm2AXH6RNRs7+Ud/mmoAIpfzX57nqI8SZko70F8Bk+b0/HZmDeoR1rzxMfoKkcfyh9Mj7
nsHVFa9aRXivjhyQfKhkF2+tm8iXvKUSDL1kLz7oiP/+6cBiqEiAyfQorvrJ0PyA1JBm83RYcSM6
tB1gzm+MjbpWXf3zhJ2GoNx3/7wU30bj7z4gBmE4dMkUi9dmltWA9UpdmODukJpKoS9QAu+MDscq
SPSzAvNEaY5DqQBf/8B89For/O/v+dOlr7oksaXmMok5iSwiMtV95ge+2M9gyhfpZnWd3BT7aWt8
NIJ9V7Es3/Snq161M8pmjsN05IGXzTfvNNvNkHtJUXnvfByJds0jdgbD9qO50W/3PGMC00IegebG
VZXW9kpJwszD6pvFahV/OQSGP1b9/f0y+uk6V2eLZqcou6MqRv+kfJ5WeBdvUBcCFevjy3uKfWcn
tn9eQu/Bqm9v9J9Hu+qs6QqZV4Wovmff2p9avKZdOB4IBq5BaN2D2TsjFMg4ASMZ22/8fBeTjLrz
bbTXdtL9hyfSsiffL+h/7uZqVSVT04lI424QkTq0u2yd3jZAFxDEm6G3e4OvrGSkvQhKGCZ+6Dy3
nEHvro61PaholPzBVV0f7QkfuZUcb6LX6A05ml222PaR/DKE8Zd5tE9/fvm/PeP/ud41NqQoxDTn
aFZ5SfEUQf+Z7ec/X2DZDn94IONq3aqVFDdC4wJhhjmTOI/ifig/cHd5dw2aCEydoFMhmo9g/tUC
mlolNZJ8ZD6Tfs3Ne3W4ydvHPz/G7w+bn2Lu1XMksVSaA9mjFxTWFj4V0V2CsCFw9XKtuHzF82g1
ObnXCLDdYRJu+1l6me34ZqilmNrapKqU53vq649C6G8PpJ8+4dWOtbpSBH3EDGKZTmEIlHwZn+IV
3XK3X2GtUR+HXbmmd/NBEvL7N/LTda/euqbOai9NLFWIT3fxTXZvrLvNAhdAztHFYGSbE1U/xES8
nwYsp8VPl73an3En8qFLeFxEwYE6u8V3cBEbMKB+/9zy2OnKBGW91n1xCL80GE09pncNLJ8PIAtv
ge1PC/sqDjRdHehYiS/nhL0xVw3Ib7G3DuEx2NT3Brq2HhJt/tKKLBQwkMaxZQXsEfqUNjhqndTv
o2e7yMDd/R+8o9+eYcDLHMBlMCveGsY/zdnaQgrp+/OOsCPc4VlR7xwWwg5KX3zsD73u5VuEPCP3
mw5luX2ONdd6VZ7RCetfoIzu3kwPPshP3u3Rt8/2zy1dpUKpEqeKtqzS0b5Y1q3WW3QyPooky5J7
/01Q4wbMASDLvvomU9FEeEVzkSWbLGf8K0yA+Zbil8fIC1foYD7KHaA+TOo90w0pNg7VSd5+NCv6
3aGqQHRehkVw5q9zopn4gRNkBGwH2IpoB7ewP1h9vw3TP1/iahdkWKSNLXIuxMwM1vLWfMMi2X7n
DwhQ8oCx/2Fk/N0n/PmaV29Xt1rBbJUNv7zdCXorAm+BT8/xHJxDDwvLx+T2o+Tgtyk0+OIFgAZL
7R3oKk8TNYSTt4AJ6d36eBNt1Z21YYaz+fBa74YVrNGfr3W1RjNHC/Ta5FpLFzzeJncW4EGVK32o
jLycydcLFfD0IuvOGjGutcOqoYpQ1gSSmeyi+wVvSpm5h3HqIvvwYU7x+8Xy09Wuiiw7k4mO9hsA
tIaFNzMcSShFvrWgyo74RK6r2w+Rir9LZBRmIw7ysnjQX8OcjC5NWsytAs95s5TRV9o2W2NPR2yo
3PZ5fq69aFXepB/UI+9R6cs3/Om6VxsjmWm4y8t1p31+DPNFdXmN5cLNglrUjvi1hoj5TGvtOVpB
8MBCfZ/eZyvpY2zo7w4BtHo4A1BZMt5Vz2iBTkki0aRsVihCKu70vODxaegtgPzxa4ounftRxf6e
BcXTg2YDLgAEh0HYVZaStZXIYo2nTw7mvnkYNsna9udN55c72Q9uUt/xP9w1v3/Qf655lX+YDYJa
sboA1NFuLhmNY2SLXX3gx55ubya/XEerj86i31VDOpYIYJrohLwrdkepzhM6NEsSEG6XDsiAhfv/
ZTWkE7RU20QW4111G0ZKF6ED9veJQE63QwfsVncHKj1tteDzog9EMt6jcviCBpJWzP5V0tlrHlvR
VT1nYQlAj6K270G7xjfz1lqVJaBPuPu8y9Vbavv/aaz/yer4Kcv3X9qX/2GpHl/yH//1n48vcdH+
x03cts0bk/X4o4+bX4isy+//i8iq/sVnMTnPANEtc2a2wT9UVgb/uHRgGK79zUr9X1RW6y9doY5b
TgDG4IZFSGnKro3+6z8V6y8cFjkg4a2Y+Iwrzr/FZeXHfw0pUJ4W8gv7QdcAIVwfuGEDxJXe5+yr
ZrsebAMpF+dox+R8VvJ1AX00vdjOU4pfSHGjaTFK2EIgTaHu7L7d1LW60YJ8a2f9jarkh3amdazj
CmrCnoNpPeaTl5bKfeF8tYGo0ra7bwvZVSIAFWq0GtCshpd1T/WzqpAgSRIOejkHhdXsI9lecSZf
QrM/Itz5perVyB1SDXrVCNtBSOtino6Y5ylen42PbAkfOWxltD0JD9NAyh4ne/GFBU4fMuiaHjBu
3xZ67QvHcceq3vaBsmlsxQ2q8KGY+12hYxCJkto9YnSGXxvGjYQiitC+zVHyLQptv8jgKkWYmTmD
34bKTkbpQ9LyO8OaPIxC93Zy6YenvDRQpIjpYukO8lxV3K3mdpq9uiZvDNWjnTkPPfodkox0GL22
LhY3jgjxGHY+z2WzZzztZqq2DeLILyWmY2EvIRJQeLbU0z3AR7xCf7qW4dapyIeEd8hhbZ0Ym1uG
KHLTr0brzXR6ndTGQk/cpPAlf1rv938nHD/zhH+/aHAC0miymO+DFJ5Lc5+02Pm1DDmhviwQ88D/
FuwQZD8A2qBECVx0KhiRfygFe51OLgtWUW0djVYAaO8BVWNXVkkWkNOZuzE7TPGxDD9q1l0XBNfX
WGLXT4VQgc+NWTvO7FuPEfXpYnhUbAvEbZUVXiPrjxTeVOc6sXu7II0IcL3gyt9VXoh7Sw6i7TJS
G9ljw0w/iJjFaOYGq95DrgHgCKNtZdqrsZx8YSKmjsp7XNRbUWdemrZwWtN1DX4hni5m9Wol0rbs
yhXMVLfNpy2mGLOJtkuDIyLytpXVLsr2sJVMXwRi1TahVwbjQ5vFz2n5UHdnyf4iCzSU5E/ARzy5
K28G9MebyVrJ1qcy/p4bxqch7BLXtOhblBQUilL7KuZTkS4QXs9fUlV1W0RtKjXAyFTflTGyNSoR
V+5uYtRS0qB7rPPysbC7T8lihCq6xcCbFQydlSHqkIivUYOUmYxuSYa0mUOPgGPCCeoNw8q3mdCD
ZNYHo273XWGthlT328h5ktXo3uziQ51kvRs0dojlsR2uer371I79d3lKH7KizRDWkNlHjX7IzOcS
iEysvlnJNDiM509lEqybUVpZIMSlYnyccU4dVMaRffxVVBhJmpTBImJCCJBcDV/scP6R9R0qE2Ne
e2OjeBOyPxxdhwRNMRUARVnbdwU8euWxgYesp8O94qhPoPgYgcHPSHj6Vj0JfmNGP503vW90DAQG
JvMKOsEYMBQQBS206QHFePSPdtg1+3MDGK/Mwnsl5jBD2z6ahkM/0lvQjOM00GC2Uq8AipOP6qoz
gbctc3wqdlO6C0a6z9jkOlKJl0zt1V0EW0bsorRfabi4t53j9TFIFkPDYGTQd5aJursFWzIW6naK
ilU5cSL2Zb12imJtJZNbMbR3zcjwbbn4KlQBmu0Oxwc1yXFinBjJFZE+uWIOjGOoO5splJ+ElW+k
AvPpQeydEuEZOD2b3BoqP0WUiZjqScVC1Fa9Qa/WQkO+K5S2GmccFTK4JsubiupFF4ni2pxFMsst
GFI8tTP+OQdZZbBk4PikGizl7q4vkOGPOK+M+FGuTJqznyoLX9kjTHSssQBNOBJWV93e6NHB5wfk
XjkHhuqRX3EXa9k6tvG0bkAAJNPg1xVy3swbHXktAgpqDeXhBLfJAchg/Jz1h3zqPg1weONJ9VtQ
B0GVuiN+Pnqt+6GMzbqmuZKa+bnyMgbVV8YiXiXfS/F9aIXuFA2ebnCGRlnUeyJWHX9Sx9WsaKvW
0DxLUT0SBRfLGL+Un9te/tEBGOr0/MbRwo3idCtNUbaTip+5nm6yqnHlztpISXoPR8p1avpMXN7K
c0JX9EjldYPVEjLNmjuN6d8x499KF/+f0zOROaf/93om992Pui3/4yH+9quOyfJb/0r/jL+gfGkU
loC2+D+DGvpf6Z/1Fwwi8K0auhPY+y0A2H8pmdh/8aPIKaJJKIMLXURO/kn/bBuciAMVaBF7Na1/
L/1bItk/HQW4yUvNtwBfwUrbtnUtHVvEfdhnSZODH7OQLhvd3DL9qZT2hQ3wV4idkqKGsbiiEE7Q
UnObaMJ2ykS0QV81TbjG/nmHvMIWi71dA7QMp5zkh9kFB9E95NN0owb0ltAEX8QS1ArNONvCV6Lb
T6XpK/K4MvJiZS4e0Tp6G6La6DWKPMO6a6pDJOubLIx8YUFuKe91zVpHGlrHQ+4JfSKrsnaZgZdI
EiCzVO+dudiGdrMOs2yvGrlvmeW9qaYHc5BWgTLeBBMcSzSCBoOqukXKILKPVqdvhqK8j1TnHpua
+zQe7tr51mztw9jlhyFKnqQwuwcgvSvSYFU0AajoZq0Mi/SgL+zkqGaY3kTzTWDrm65Dj+hkdsax
yccbNVnLgJbSmbZ2cV8TjYBtbMrs1Zmr7dCXj3DmXiTVWmt41RZWdsjZdKna7vn4hyJHeUEb1o40
3OkPQzQeaWCvMN3dFgAgkrInb6w2P63e36R1V8rSBuwuE11x6lbbUXUIi1eNLAA9ShwoMQjGeGfw
KVUwcLMReSk+XKNmgrMMQZoBc+FHnND2ohJ77uoBopDXc++ZlmKrBOaDH8+cYmtH1VYS31X7FICN
GcGXxzW/YGNjRlpbSZbPGAmMYfNBerrc5s9rmqJJ4/5NRjt0yaiTfs3e5iGSSHoKYr4wkCS2DSA5
2VG1iq9jaB4GSIJzSlz/88v7dZyyvLtfL7o0tn5KGTtnnGM7yMKVaKuHTj+P1uyKREyunTtPf77U
1fD872vxhDAfl7NAv8b5tx2wrKiNw1UhY+hYwgcMhp2jpn6XgW9EjsxFEPBVVGdTlS5/vvbVHOXt
2qDoFMACHD+w9K6eE3g4nj1VLvl2IO3n/BBl8j4tV60Mxx/lWzbfzVxVHoLUN0FsbNJA2xuoa/Z1
96kGoNs5yV0NzKCUxFOuXkrRHaL4FEv1IQc++Od7vWpr/c+9GsBlLDJqLFSXxu1P38Qse8WpGMGh
PFAeRqxEEWrYJIl6mg37KRpRXcvqRw4lWKr2jdU4Z2Wyv4n2pq1JI8f0g1f3+9sh8aJmwoNSvSYC
x8asNTSFgBtIVG+6heibiC/RWHjlVJ8rOe7A0K6DzLoLws7Psvy1wbqzDfOD0SWvvSkeP3g/svVr
9f/2hnDuYApKAGA8ds0m1IqRClMP4lXc8u3Ec2WIY5abKHGExudW/aSbyWuOv3RprGfdTP15DqAi
mMYpjDQ8o6xKcwPWWaklSJV8nqvbMkmfdS151eLsUAEfdcO8Tlx5tp8aWz9FubwCk478ocM5rGc/
hkTz7EDft0p2iRLjSQmtkw1vxa6MS6mtlCQ/iNg4OYqzdsKLLZnHuvta9NKz3OhHraiQe55Po5/3
3OKUaW4ZiYuh4UahKbdqq6yNqDh2pnmorexSSNFrnlQ7RxFfMiyl0JVzANLW6ORoj7hxfTeW6KDi
eSqa+mzMAHwC7TRrOEUVc/zo8KxpbB4RmX57lrI2Tl1pFW436CcsSz915mmkIA2TPkG1E+BB19zU
hXGMMvNYysgrdtmx09PX5dahpxfu8mSNEt6Mqds6HP9a7pmduZNz9XuDHn41KidjMndKQZyL+Dyl
uMzj6JqldbQaY5NN+aUvS2zRRMH/ZMGXYVZvqSNVLwaP6kVAvFvuzRbpRiiLEvRUqghYImhQi8+2
TXNCBvscZ3i7pcaTmTinNoou0tSeg8iaV7wJN0koAvS6tJE3Z1VUfQ5gPvc1rVwnDRtqGpDLVRP9
VknD78jvHgYlfUXL2ytUa6MLUKeDbT8Ns7UbU/3UwSBRK3GHvw4gVAJm2g6xr87btm+/Vk76GMzh
waLQlKUQa8Ap9gSK1q48dO1qksKvciXQHUUBg8rDGwdctoqZZtGcYD7Wvkhlq65okCLgRIYwG+YX
OSggk6byrhsd++97tcmf+1Js2hY/wKltEHGT5UNufQl1Yy/lEdL9KdjKrlP5PoO4C0cfW85PalAm
biHyC5SH49jbx3LKD5qw7prsNa9YRpNaL4hMRoa4b0lWtJuEc5cn/JesYeHEdetJZbezWMEqWyPV
oMZXo4Owa5RrbigccCL4pAESdA0Eu1xdMqWVispxXPQ++eNRMfjIQz4eHGvYjZI1urOlnao0f9sV
w/BtBHXMX8Rhhf1iNefKCSnINOepHzqyk+khrpYvWAI4H0MU3KALR5a0XfZUYBWHpLXA6+spL1/l
jwdS/IpT0ipLLMwms8mHZgyXXosu3fjgBM25r3TGMhFPrTeI+YzLQpSp0ioJTsEI4Ne1LQSZNGeP
G9pLq4kvZRxm/tRIP+bxMaRHt8JpsXGXs3YikxvC7IIU1ivufIDA7O5BsaT7ZY+JInu1Y+tILr3L
8K4ZDJ3H0CKvlXQWgfU9KNlwYjJRLMYYVpIxkgyKw3KPyN+wt/GODpXiKxZX61qZkDrTToSLpz5y
jvAZOGsWfCw3L/i7Em+CUnKD8MmOhE2rk3t8j8/kfaxkyKeDM34p7Rpf1uWn2zL+pIfBKiwTbosj
LgIzrJm3kmU/GAW4VTTmaRMst1YH2UXrkQxV2psgRCbYmboal0LrMGeISHGmBLgJ0lvtfQtcCspR
R0gQJyHQT6izw5Lzgszfvb3wPpPwJqmHnZWXe5nTQQqBw3YDtz+cynF+0fKEsFH4w1Stsbt/Mjpj
0xvWTjatoy0VF8nJ/UlMn+SZz7ek1EFFLy3gm2m5dS8QMQjyfRoO6ttRLyfpq2OOt11t4gLWK+0K
sOtE5fwQWrmHFxA6mYgeby02uSLuE3X4Jjtd6xWtprJt5d4bSKWrcO69SbWflg9TatZhTI7pEmkq
FSlZzeaNWPGpKuv9OOfkwfVaabihZQHLRpzQXyKYlBXK0gB2S4UP1pniHJf8gagtaGvFr4rRPFLU
3pZU35E8Py9RVSPaJIuom6Sf2lBajTCr3EHKKs/KiUGxo+6TxNnacXjXOKjnZ45yEnHsN4ly1wc6
pEnegpQIfE2r/FC0+SXWg6fZCl9nYlpV7wsruZE7cQ4qfmaJjImcUXbTHDGSzdRDWEhV4XX1k6Nm
T7Sfz1nCQ4cIQnPGUuLn6avRsw+ymT9dm8doAHr/svyTkJ2nquu/VcVtohydBkfI2eBs6qP8mxDH
rtVPy7sbOWCXJ7V76SnvjNPyoeNAZTF07W3SAUY+V9140xryDbJia6Vf3upybNjmUVPbcwjxzNVS
aAFt4RyVSTu93aFqhhcn5BVNS4dPjvNLMGN5GhAZ1fKADcVZkgZ1pfbsJvVgg1rokQf35EHQqWm1
7yKf9oEZlq5VEAUmR4c3aDz2TfdcNk1L2cfWnObO70znDgfMm0zJ3EiKMfgiHrdJfZbD6FJoyinM
AYMyZQMBYj/Vsbh3shb33Vx66hJ8T1EeXP6DFpavY6J9lT8lVeDT1n8EAf2UD+V57l6sMb5ZQveS
bqEMg+Q3kDUELXZLoE9y9cSKOS4/L1oDofzwVOGOg/jww2gqN1Rm5BXmIyH9h1IHqH00iO7pp/Qk
6pQIya8jYEC0wIPbzZwR0ZNjTju+DlmolawLb26OS606LUsvRW3dixJyolIoDyGZcG5KHOwC4mFH
IjhzI5qGg+dalgSsLj3rkKpO65U56IUvYw1qVbBeelenyEGrWv2qwyjg4Ia0OEiPRkMV0IfDxg6x
sNOjiyE5K3UgdEjQjwxVOQ8ZW62vssuSnTNp/pHO1o2KjWfHT78d/UjhTzm8p9n8ohSE9yWtz3sW
FKCEVZxHdA2xfltJSN8bNXpQc7SLeQljpJ+cijCJsSUsIG9pCNRWdOm17lwO0ikJT1lJxzjVyUIs
kzcQLemjHXFzWq4f5xRWxa22OG0qZJ1v8UhC6Bex+acxdp5iWX51YMBlRUHTn2gjmItIo3oKqjVq
Q2fSVIgKCotmibpRxWeR+CJBbu6GJPxKD78Z3WWTjFP6apnasQ2DzIWe5A61wsP1rPV0Wh6zTr9B
nfvRNEOMODx5LvxBjQ5qvbWiDH9fJQdzWtu0t+kKBwlBrzbbU6/Wr/KA9RLAjV1V0S6l7Se6CWPT
FiRXHL9mTvBjHJV1MdjPIckZjdWNnSWvVU0yoBWcSZNTeIpll57BOmrscRvI6ilLyRAg6WUrla4F
Ot9lraE004WXbIgvWaZvxtHZsOdeELZEIRzgixsYU7pqqtMcImBY5FlGGuJYqyaYDM8BUdnrxh0t
4/vYIrBVIVSDwMpWb0sWdSqOQQl6ZEYz0YxysTaSkzqQPuLojLdu40fYzTQ9Phya4Gf1yHgIbfsW
RcV0RTv/u1Xrkm8VResZSqxu4jh5NSrUlOtpqMkPwg12ci95E7DG44OeUlFodq4i/GmcVaXbhBYZ
bBbQ8s8x6HWQlMjrcxQnlxal7KY+qiNOJ4FMezYrNdoHdE/DsluFuYRFQtBUay0wTkadcciUJDkx
NCalnLVdtAjj604NAZLl7kwlxrJhy6t1wk1tKnuzgexohsGNOqqaiy6s7Evs2JjB+43JlNEsZ+yj
KzlyFdojLada0bPFEUe5T5N6rwy8i3JZcnGf00tubFeU+l5D9J5RlVXj4Jrc6Ll2KicDeNcSDgNI
iFNnknKNQelJBhD0nj52rs66r6gMa+pABi8gGoaGuezbffEglRkbWzVnVzfMR6M2XmBapr6u5I2v
BNlTH1r0Z/oKKEUQ7DOzGOjF982qzLCLbkZRrUfRhBD79BTN9yjaKJI9bpR6HcoJECKmU77eGV/k
UZl2Q49eZ6FT09DYus0G5zI1MDD7IXhxAOcyxe1UhBzy+742t1ZHZqtl3tt/mUkZlKWZX6b6Kmt4
1Ld/TT+UkUaNgdS8YsZ2lyjsqwyDcV5Z9olM8yk1lZMmWMBZYcQ0t704rh/qXj+ZgRMzoeDsssd0
b5Wi9jGzbfyq119GYH14mtHJa3Gvjm10z8MlxiJFMRXmqsAHcKUGvKBDoAz2GqLWGSrMD6MMcWqO
OkybgX4OSXZZyjdB8uiaFRFZzCku4zZ5nkZB29aCfDy4Q1vj/Fa90Q46sZCP/At/GDlB8DH/QoFy
28gcTlnevw54bi5H2YSztdI55zTFjYFL5LZxdNrkIhJjl9ZkIngi6HN7bsj7+97eB0pzbgxuY4kG
y4oRWvy5RTHRSC5Laiup6ibLyr29FJoIqi/FxdKumPJwWw+c5jNrc16Oga6IXscmfe0lnmKJgEMo
obIejGSyzOyM1iSRLJKLNabPmo7T09jjx72tIIii/irEdzOyN1p0isv8WyzBkU9kHBYrGGbVpqVD
21czjWNpFU0QvXv1UzwH3+TWfipUDCTGYh86s47FQeoXMkfi8BX9wnvFRGWj4amDZFu2YivHFlxm
bVdYKcaraLfPM0GnGSNKmSbfzPJEu6AHad6julrHRFpQ9CFMMbyceUd4OUxus2R3eNCIxmSyxRxQ
4FgR0XQ0ZcGwffA7OftET5jDcfocV7kPjb5aYy1EBOFLB/ljXoSHruhfOsXEPmLdhOjIhs1OTfvH
Xlc+01d4GqNgr2kHuGual6cNt5ggLtvJ36OejlsNrVAdSFT1ifhcJh4u7t+KiqVvpSRZqfRk94QS
lWapG7A1u6G8h5N8yXr2QBrmGJVY+7BCKGig/OoIeHiCX+KQOJnW8Wtiol2/UMct0T1Wnbx9W4My
aM5VodTnyUwv4RSsRQ+BMmvIMdQqOAW9squdH/EUPn/QOboeG0CtwqlIW/Q+Fxm0a+i8ljOZKMY5
WlVDspI7efBNS3paGgAi6neL8adkgLGC1xfX2yGuVW+OrdhLRmociXnZR7fz7n5MmHH6m9ORTHfy
uo81AuHtaKUQdqz+DsFiP/faNtrHfb3G0WK1TRD8kmDhOrbYp0m1L3MyTxoPOVtOoc8w723zUscM
ec3QV1MWrM35Bv3IrMRKoijTSfUTHXnlRn4YGuSVZw76vLEwVUoflkpN7cKDbSR3LRLOcMG9SRyK
TqzlemMmd4o5oCcApK4JNy2Kv0Qaf3FGlWK221c7k3xik8KJuGTFQ5Jj4Vj4QSt/k+LpCG//UXbw
tggNHxtVz5LCHWt8cJ6asOZ0A65dyjfdhMCNEZdwio19JNGyqHK6MJ3HHlxjbswBXVIMmgc5Ddaq
2iPKiCeqhGzDcj+TWGlZfOlCwbEa+8Ng+hiVuxXWamkn3UTNkuTSOYBxjrWObt0k+TnVWbmEUgJe
iej22Owt7HGgGsMINnYa6Z9W0PthlqCk83qIaZVpcbCq6JwYiX7MOA1FFF96xXgU2bSOgyJxpaSj
ERIM67Bybps2vavZonLuyG6rF1islAQAHmgfasZjaGzyyZQ9Q2dfAepBF0P/4cjVVujVrqqn216C
USGOGjLDijqjIj5uS7pduKDph0kJDwgE+XKg3XaS+gGz5N0EAhSeoqqwqi3CsGWpvzaey8qi1xLb
SOyotHH6LK9IhcydFX0JjeRzUpGmLcfyB7vA+BUaQzeXyyKKwdwXWJjOPOzXy6qdVrQiYDUVS4pR
BpCPmOzFRwTnW7w1OOmyiXzPAExKBe1N3EI7wkahZUdRg63UbulNToJVlJNW9oF9lCiOpwCF+iWm
GEN7XgryLuk/C/6KsnSD31oUA42EZRfkan+rmJdJSy+pxJiODmc9Ok+5VZ/7wt5Nce+nUXNGhuuU
9uReuZUf6J/tREWp7uB0D2HWHTRx7mb9tHRqRnsJYzSiQrjjb+0Zbalmlhq0W4JaGfTnnkrYrOkQ
Gc0qnZ27paUlzeZxqfCWZ5SYws0k1UujtnPEWS++N3TH6LEQOnID8k3fnwsSdAs/EVBr/jSK8ySs
nVUaG/bXU1mUZ9rv52Vt5xryCdlKpPFFjcW5leRTz9/MSp31Zz0NDOf0eW+q1bmh94uhtENAs5+W
X387M8JabIKY2s1aBmk4wHtaFb6+ldxEYSSW5ARVC3ZWmOfTJoz+m7rzWI4ba8/wFWEKOWy8QOrI
TIqkNiiSopBzxtX7gezfQzVptccre1ZTNRqdPjjpC2+oUL73moRAMwyIi5FbdVrSQKfR1JsZo8Re
EO95+ujAZdYV0sz5plLEXSgSugkdIazVkqPFKRGOOJMozrrwKOjdcbDCm6Ao93LHEsZJ8y2byZEH
/NIoeL82dPIgVHtZKLyvFRGFma6ly7CsnoyBXFenYFdSUy0y/NPVeKbcykQtcwCz9orQwGNEQPIf
t/w/QhDcl2Bv8lMrFKw83soKHn8Ydf92Eb81ZVv+7P74pzbv5YrmbE//0P9BVxWQAB8ugk9w1AsI
nO1707x0HzGov/6nf4EQ5L9Ad6M9hqMK/VDgo3+DEOS/6JSuYqZod0sQsUF+/wuEoP9l0mMk4v8v
05T/AiHof+kGbUeoFQo1bZpH/wiEcOr+qQD25+YC1gdi2gDtenJvIT5TFb2STLgnaT6yib4MS3KM
8wshNX5EqHBIAMdansC6IbAwUSiQzTtFCSIn1oe7bmw3CSVPKjoavml0pNKOTkqiPILDduRw3PdS
4M6xnB/1OtuOk+KZU/a9zKqLZlk2ix5tTLN4GFLVH6t0uzTotRhgrXo9vLSETAMAZR3qaXRT04QQ
pd/klrFvZvMyDKGVjMsmabCBLck0BdHLJINexBVyOrZM36CsKpeQNUI8gibPGF924JOU/KBNu0lU
7SF47oqDtd6EUtNwOCdMpCCLzsoW+zAbmCgkwfe5DDbDyE3b9ReWlG0Gdd52eng7CqOjkIJlIkr5
BrU4RGWMFuTuSNUBfyV7kvFCrQmXRwMsggHJLaIeV5l+lN4tiD0gObRB2jXEDEK8nHPrvQizG91c
SCdL09Hj6TCACysEBMDFnpI3QW3Qo1gVH8K43CVaHTl52B+GMPlRKfN7pWE5V4YoznXNLh8ThF3w
PwS29SbMOfXWebMsKKVnY3AppessaXiKZTc5qNDYeVGwcMJraGk/Ks3cfjgSX0Ab5JXB8DcmgG3K
FgOMZ64gHHbuKUF2DKYyloZhcuOXweWNwRByVcWXttWjGdlG5Oh+tNf9wfFM20TE13g+qzO+7uLP
P0GVkSPEMf4TxjOMiKTkiZ8w+ch6EM5rIPTHZ7a0cjG6skv5gj1Mvc2N3tv/DJH/0eX5P7sZ/7+B
tCSNtv5/D9K6eGk6bKfq/v3365H/6V/Xo/gXZgHoSOtgRsTVburv61ECvoVAAQR5wikFKMHf16P6
14o+hmwhc3VJALn+xmipf4Gl4v/RwNRbKvfaP7seT/YNKptw92UZmD4WRZAIfo/qzGyK40xY2zl7
dR9vl224UTbDL7YeuEznw8f54qB8Qfr6fbQT8IxGXwiDlKhw8Y34KR2RKncDP95g9YeTufl4nnW6
/vyPx4LpWSSSCkAdEQvhX8ysDyCN0ay7ThqE3NXMzNbDx7zETzQ869VwevpOhzmZV93lihUoDFM9
zXvjbXxZSJ9gAAdusE0jT7gx9ovX30XfuS7PfNJTNPnp0CfPGyX/PGrDdQEd8qBvqhfuxR3aWfa4
K7zz6njKml386YuewLiMYQj540x1lZqQ7lun3Ew7wUfQx0owkkp287fIydzhUL0mpg2+zjU2KxVz
NQgxNFuG2ZdtkDVJnLO7a/3Kn34aRBPILexlIFq/72U1HxfLavkUq5YKBeCKGzj0BCeEm4ngEVJ+
h2bTb89ZvXw5LDwsbBxlHYXPk2GtvuTdnBm2yHh0x8Wv5jdAbL6uGmcemq/OD6wcXOhoIYDt/JWj
fdjOEjqBePUyFBpQe8AT/fd1fqOf3+sRZmnYy26X8cwO++oIfRzzdG9Plm71MWc2bd+U6rGfD+k5
zNmXQ+jg6UjNyDBPfb4LS2/VuCoLt9Hf5PQQmg9l8nzmnJwbY93XHz5dK+RLEImMoVy138rLzCVn
96yLYV8cpL2CfIb0fM505Pe6EZDXlW9hkKYzK/C0v8w/PwxZt6lBc5chh1jYkg86kCDPLM4X1Lzf
xzg5jqhNtVVnMIYGNW9xM7el1o/k8OIEtnpAYOesxMJpsHM6qxX19WFWimDpIKIYcWVcU1XpL7ot
7FW3rmz5rKbp7xCyT59wfY0/DmZOM8W0hcFmPICNOQLZ8KqgeVg1vT0NCxFiai9V7/15s6wf7fQi
4ZzB7F6li7hKfh9VWUx1GOeucOkGXeLFxdZX7ZmGQZfLexQbFeXyzwN+Oc0PA55szqYaKrFHsohz
3e1WSq6yaXfn9Wi/ULUBp4gAMUNZ1Mh+Ua8+rJ0wJKNUdnnpDr72JPmqYyLQuO0OmRu58m5lWCEX
e6xMZ74SfdmNbjKnpBhsV24R0yk+Fw58frv4OQaSYZARVbCmJ2+XYDXolndV+evtUp3CzaOt6a4E
L9xxLrLqrH3LZ11ZgO3EdFSx4HetBMnfV1aIRUGljcLKjvpOw+SgoJ3bpSLtZ9wmsSdWcO/T0n6j
0F5Jp8CFN2NHcXSvASrLdVQis/bKat/kfPfnHfCFcsnvv+xkC1iLnM5Dwy/TruYcRy+ttHUnITia
n6JvYBKS2+nb+nSew7F+fr1+H3ddow9bQmuTLKzK9YvkgV3odD8iqsQ6qpMUrM/M8XOYtI4FK5VL
UWbpT66OvMQzMlDn9bLS3gA5vITbwp8eBUe1o0vNcFexgcjLnHPMbGm9Jn4/0L8N/Ou/f5ikGUhF
JrQi14jS737hBIrQF6jWhvlzCqtIHcXn2dr22hkp+zMT/iUk8WHcPImstioYdxy/T/AapK52VOHH
2ANEQi32zOddt8ifZnmyhQyrNE0QWoUbW61TzU/i8L3PI7uCdBQYNfimn21CZ0LV8alXV87R5swP
+PzG8plX8T/uzDUCOznP/Rjrut5BU1rlrpMfKnFgfTG8VofpJrgKeqf0Q181/DOjfrm4pqSBvqRp
ZJ22i0S91Hp1ZFRNSa+66JDi5KgLsj9179qEsWKYe1q9sjikc/fX53eC+X4YeQ0APiyvpGZhqID0
IulGfOQnjqSb4BpAzypwoFKRYUNjRXo9mrblIhT753l/oSqxjo6wvLEWH/TTttQS5FMYyPr6EC++
gdAdDUCvuUuucg9ZsvId9VfnbU2tUhh5W1w18WvXt9meXu/1OQufz6HOb7/FOnmnw94IxXjht1Ts
sGrs/aSs3D/P98uPDRZbXDNl/JFPNpcO9YEsC5ySUNYXyCVvMrANbX1V6JUdDbdZeWZffTUlOOtE
6YwmY6T1++IiGb2I6bLiosyDgkQGS31m/3x19WJPA9GKf/CnOZkRdCKtK8LVvTy8EUWc2hQaV4Gx
L6XuzLf7ci4fRjqJEtspTiB1GwjngXALSjtNzt3tJ/SeNVIjxAXor2gyBQ/19BQ2YmVFERAhVyqv
Mr12phx2cFq5ZZvdG6l1kaAhbZbg/PpDj7LunHZXJqZaIfwMLd2F0mjHGmxa8yiG+M9Pl1LzHhqv
g9buTOFGEVjjNr2ndrcbM1A/Cg0X5cxl/eVyfJjB+hE/nOZumikrAtRya+gKCe7INLsAOdxPeXsm
vjw30nqPfhipBdKrjE1Axjg8tgCm0JD3DLPaK+Xrn8/MVxeyrCqUl6gjYTxzssOEfrGi2YxKt6ho
Hh0FmqyJnpzZXCesnf9c+g+jnOwuPO2jPlQYRd7Ie8tOt4WbXS0Ipqs2SCG/eSWi6LAwX92JdNyQ
IuSGazs86yMGT+jzhAlsdToH1GTZjvrJoR3aAsRcTrLaSt0GdXSnFUK3gbjUrUSYZUGHOPBKtA5k
mVuzx7kTb10pfrAojUatBwBWqXTa69dWeyUvVxB/kLZv7bE1bLON7dysHCVGMSGZd+h4bLU63ujU
wq0guhPAuM3Svkn7Q1HF11qGJtXyVIuRg3wjQNf0JREXJ0XV2JJexYVhAVNNqenXy40oaH6VyGwC
WpjDeDHA765jBbDYnYKQOs0IWBEWP7q7lXnShpBsT37LqquWwZsI6FHojtpzADvYbNm0orXVYdiz
1qB6f2LG3EwcOR3Dy2FGDAJ7RNMK/CgO9kGKYPagw8mGYtICGsNpJy38BDHxHgp0OL0UOW4C5Xso
iHeLcCMrz5oO0znvQzvJrH1dGdsAxTsENOwanNksTH4tKlAYMFKqQNCB+c/nHwrltwERTb170rps
l0Q7I0XxbZn8WcfPrJT9atE9wOjbStSdyKwPraltzBRDuEnn4810GFCKLeZNHNZeQnOmZtBpvFfb
e7rIgEoDrx9KRDUSfzBUPwCDi1T7imqzFS11NCvdVNh+T5bxHQvpTSUKXmG0+65P7RgF4RVGTcbn
5Crk03hbV6m/YDCbd73d6CGN08mtQVUvSXmMC8OOwsoLk+WAHuatrAqgECm8j6ULGsBNsLdv+skt
FZhHxX7qfqTatDWLZRch+ga02B6j3tXhnYf5N0Mg4cp0amemk6k/9WZxdRQ8yeHsKURYfL5DTd7t
u7eWDJRqsjfI6MQZ4VGPDYxh4W2rsl9DP+9znRYSLNDhhwIsHH4YervBtliAxMDxnqR+K654fLl0
s+C+6+a7uY2dVhfdHBtuIPIvjQCFsle9IqJk2dhW+xAV1Tt4+WM2IYOd0XxdXs2BezpH3z3zxYII
Vq0Aks3lIUwi/K8Hr8tkX4BeZAFJLGgkdyn9LiDKYS57CYjXoXpqWjCefb3TjeC2z5FiArUlzttl
6v2xNi86UCI6A44iQkp4RfeRXyDTlUYH8F1umSKRB6oWEKUTFrqvFLLfKLUthoidG1dTgmaIHN0p
gGrgwYrTZKsZ3ev+OkBkTMC2PVNQdOnvFuReIm24FmemllxHEnWhLtiNcLQSBLrqfrEbGm9Trtq+
ZFxmydOqmqWAjBwRqamCyY3A1yOK4tKTA/3Q7wotdGeBPE2o+ZzZsahf1YKYtAPur7wNHeaJQrYf
hdnN9YgeTepbE5BSpfmOcLYHXtsRkR/UjAZpAmQRhtzNxdGWTdkDb7jtjQou3C2FMigVMH4U3DnC
nwGd/izTbGF6VAX6l0C1re5iGhJIPY2rJ9APYrRv1GNtlH4La7kuW77olao9y0Li1aZ+bfS3opHb
QnrXGXeQlp02jB1TTbZdmrsrFr5K702pO+qzuWnW0gDaOigMaC02FEF3hF7n6JbsjcLbUmVOTQNx
EQb6jCOYydZVE32jSA2A5lfB3Nf1dAxF3a3ILBfjh75KzmCkIaAPGsXwYbCaEKZgI0yvWtDvuEVA
vNZoNi920YdOGIUebcTNAofcahHoqV9RVQRqmHv4bG+GJnYXedzEjbodCwCxUIuj+PuE/3zYbcb6
Uu0eQrCnKkJBSgOCbcYeIvcLQbvFgygbEnhq2IxE6ZazP0U62MCfSTB4rYwVQiv7ywwcO0TD0BCh
vkzeLD7WQ80HBktVdW6aBX4V4sICpBHZn5GAEUqeLaIUIahYyE+VA2P5Ah9TfATQ9g6TYyCmjiTG
W7E2Nn2FX0MKlSGmWTvXIHjvuJndjAasJBzKpnkyUmmLLa0XjHd6sRyr7j4pn4MKxrG4yevBEeXO
jpoS5Z8FFuR1KCEHkcquNC1u0vEWV3hoaKorwGfvinyjSpKTdcrO1I55VnHpID+S55seey40PJ0A
F5Zce9P6dyIIOtjRQUUAKAkRZIJ8Uw6lo+YZch0Qc0g7UlP0WiNyVQTslXw3GdF+mht4dKY7h7uk
HhGFqXeqghFi+6SCllJgV/Woz6aTgK3Kgmz9LF0KoJATs+UuxHW6CZ8K1XArM38I8tjWrMRDKAtG
JiwvCQOQ1DbV6FIyNLflspom3TOHb9geb4XwLbby/YrdorFvp+yegSasHCibKWZXUb6DUAQq85Yw
G+JS7DXplZEo10kqvufc3Ur7HkLYQlhF5RYE3WNZj2DErlIh88IFbq21pZiw0xrwS43s5+jplKNh
Y67j1VKyrbjHYkRj0mxH+YkbtbaH+mcfUHOrswt6T1tDEi7NagBmlnoBzjux5aHw4qWmgjNHD0CJ
LkmuQ5INNxZYclkTqTw9By3y2kHiCGLo16WJEMdtPdVuZqHTlLTOlEiuVv4YZb9D+FabHStersL+
VbckG34qYPON1E0e3D78iLKtjFHIqAl7KTbtmP55lpuE4s02FHI2f4YV11abVUeoStsUbuOYdQUf
BGNnE+SIyWCOE4nvRqg/x9BIVyeT8bUNskPcNsirCIfFui1001kSbHyifCM2A4zuO7UFt536bRBv
9QqrDtVVFpRD4m+D/ojxCqgEy5vgWciV5EqQNtTpRwDQ3pJU31ziq6icnDrXXKV8GA19qzQY3iMR
E8G2X0WN8ExBz8RE5MDY6vI+A5yNzYKt96/VjJ5LBtNKkg9tjLysFW9xFHFr7ZnWA3AqdRtOuFla
nMG4sesJv2ZpvMi12Td0TLQmcysGxBCi7utycTEO1jEPk8NYB1uzDfxhjtyFtFeuJwpo70YQb2Q0
hxQsLBdx35dYvi13vWS5sdlsopHDWCzvVvhSqtWNLiG0KUJWUleauGFnyU09t9t5elhS7IPaHzUs
kAVhg67Jtz0rLyAaoxwKDf9FfESy8gXGXBIeA6pn4YhnTFHb2jQ43STZ4dS77YySC7DPQoC737OB
8aSpw1edYGuY3qyBfSI8a/zVTWsjGeRGI5LJQwyX43s+vo9woGfQeIiqZQjZwF8X2viAgOh2arWn
Xrluiqe6Gfb6PKP9Q0BjgBlp7WV128h2dUEkbcWAl6nTm/lL16t3fCuekeZq7gQK6omP6MfOkp8H
WANddkPw6GrZTIQBO6G+zrK3OertReleJwLcsjX2yqTyU1RC6sYPFNBhk+Ka8XhrzKCCs0DfqaG4
meERhPmwTRfFyXhUxCTYJSs0Qv/Wzw+mCa4NfO00+CUTizvRFhtk1Exj22T4HI0CIX7Pi0QvJVpe
BrA/TTm8pnGyb4k+yrH3+qniCX7vhMkJQbwgGjw5RciLHjwXuDLBJVKW0ZFh/OnZSx9s+g5N3EED
xlzeU3rzZoojc9w5ndb5iZijDM6s5OmoVfJmQqyn1YOHXhb5y4H1h2BiSkwS3jJ1sjlbaMFws/YI
M/3Qi6PRXKzWW5ZwqClnyuhqdGw8C1BlkUWHDEqGOI87GDA7USsuISZv47x4w6DqNhEvNTgnbdd6
SUSpzkBoXbnqzcOkTFdSJLmYmAAb5uuMwyG0iG7qH2p6ScFpEyfJPTqYkLihi4gllJBDGXWb3tTs
spn2ZSl6udFz4WBbEimbXgfoM8/hNXokF+aYPqkUAfJ2fRXvAkxsJgheMS8um+u2ifSXqEZcUqSj
LEP9kLPUU5TqW18vkJjRI+O1KqTRNy0Ruoa8+IQcs/kiTcY2UTsXWyhYJfVj0dT7KAwP5KW8fZBr
TUSdcmuizGy6VQ8gJzN+xsJ8LKD9cplWvPeNW5LbGXV2X43WYyjdCqv+WQ+XCqYe1s6+nE4vFc9W
oJZunwteo9/Mo8QxCl1w004CvcYMpfuxeCmiR0BnnixjGtJUrOBeARcU629hgHVMcKVNR6G8taTQ
S+Zyg9iZK2ZXgtD5XQ1E3HyDfh0jVtVfGkF1LwbjVrX4hUrlykO7WcKE1by1egh+YldtmnA+WOL8
zVTro2G1t6JoggMThdkJSkguGZFq1TYHvuCtGRGipNNtNXaPZVsQ2ot+XoZbvJq2okBCulQyQUrx
qqca/eyY0lR8I+toeqFxBRmfyQYKKKuKK6fH4wdQ5kGuDQInnQKnXpPu3FLsoq8EUWaMFlvKn3t+
hEDsng0pm6/ZZrmy0zL5ObKKi4h7xwrmlwkZnhwBsIj8S5QfzBGqgjHY/TA6OKRc97riTSn+XVVF
TjU6Afs7HUKomz/zGPLnSHiYphtNbaF84h6Wv4o5tW/i4QRUav/eZTxaMd5lV6YKzayDFRu/ipoM
s3xw8gFtEwXVO6TPjMW400bRATK4zwPTV3RhNwYlb1Cw7ygVlGr6CrTsdiS/MSow7NmmzZ7UAamd
ngAW8ckEVBwYYnOI7XZVsbHMq8jAO0sVqDOIO1kc7i1igiB/gjmfioqLzsUxUQZvJt1AaS5IHzH0
GQ2KZmjkoFZhca4XABbiY6niSAW0uEAtJwu3Im+oeNDGQzm/5AkKjvdJf6GoiytY1HwLcAjsj6EB
GFfeLvXODHCPL0uXd8ONQuqZLb5QCx9LuxS0DMMsd3WTroJvUqEdseBFs06DnfAD0rpIsGwoN6St
ZfAQ9zd6BikaXrsT9DwvnblJFpLzNtnU7YtMcBscDWgGZPCO3D1U2YMqbpbmuiatiSiwhIeiv89K
KGfZyKaAbCCbl5MoXEAK3TaKfrB4NEAye2vlJUUdeW5KrGNgL9bBtZCElGOU0UupLa62BpH6bvTg
9Mt7Qr1HPBc7AzEKnrylTqEZPOrlHlKNm2qdnfd+xQ+e0AGl97Np+2OfXLcTikH8nSFjZHAplQXF
yYXCPfeT0cyeIKQwGSCbWfcqWY0Gj1aG148xniNRrZn7MLZTXqceTg2rhP1K872heYfgorPweRu2
cZH8INp1I+UpjDVPz3wtiHzEQJ1wuNOEbRMNri4eZfQfa4V9PbmrE18TPcnmVRuKNq6bhDar8GY3
+QKZl0QLqc2cuAT5scS4YwU/ZLVC7PQ+mg9F+bAy6OXoqqhv27pxgrbbhNlFLn6LFzxIsbMK2Frs
ZARNrnVEvikAGOrzIuOqQjlCDhei32t5fCTLtEvuT1xFOfGYS8gPHW6s6oh+l0q7YbtgZyA+hMHz
3GdUZJKLXqttud8tyk0o/hD1W5qaW0FSIbppm25BF9K8zzSVk557jVK60zJ0dq12u24qPYQEj0nN
o9KumUv00BgS7OBmHxNAdsTEjYKMjgmySMLmq6SJQUmrpYJVa9+lSXcgKB9FVrgT+61lXmiQxBrz
YY5/4tjWTD80Mki5jz1Tqtx+CI4JJglzFFHRCS6G5prKVosYSKusDtoKYUvIaSBnlot7U3gSdXay
cLDw3JJhZVuadJGjLaOX6H5BE+iohaUz/Bklh96jH1Tab5iz2RNxSNAYaMWQrSvXZq1TLQjJ82FH
8Gr2w2W9yJ5QCXsZvTMzFYjnON3ZNcztq4k6V7OkqCUsu45OR1IAq+JNLGVOIRQGDcZ13DtmaWwK
DdYXiNtQLp1GVq6mkQaYDKOiNv3c4rgmL2YR75V2vDF65dZAkpFCSxDphwHeRUBIGRuwN7RHQ+Ic
8BnWzKeTniupPlakeCXOnQtWeRrdyzF5Axw8qPsGpntnIbG/qOgPdl4bTttWaDel8ALg2u504UDL
wW6muxqPmj4fd3G2EcaCwtI95S3PMFq/pmZSpoi5xhQk49Jriox93mzlmPMdqfZUal6RUlhEXnQs
VomznSRWrqY+iNI3rTW3Qf4o0jnQWdTQlH0phcCkwakCVx1ScWxinSpP6ZljtwNf5LV0jgr1pTEp
6ndYrzaoZ5s5BaqXPHhXjQA3FJQiApxZ9fwyEp4N4aUA+NCRAms5CcttOD/XbQkuuyahmvwAEHaY
IklQV5eQB10JmoI8BJtsuGokqrGWS7s5Whlg+QH31G2U7XohdcsJ1FxR3S1JTSpwVLnW2+x6RC1T
ylCPgx5VDPG+7gc7g//UJrddnCAb2ZCR11yGb0nf+haJspbcy/HtPL1n1XWN+WFqXonLoxJbu0bD
ISARjwJUj86MuU8QM2JXjpDOBhOI2JxTUUaGszRMD4M4nNURz0tnSsK8UIWnYcun02UzwDKP0bWS
YOVQXgxkomF93xvI6ZQ7vEwF6zKHfpq0P3NUMK2p3M1EkfXwGDczOOiDFsVeTwRfZeU2pw6HFPxh
SPawujh/9V0zKx6coquS9GHIYqdT+ouqU/ZVKqyX0oU8L4dhWI6W6YGxc5PhNm2xUsTTlpXzUPCl
1II0a3Zl5uqzkA0w3rj2eWzjZdymPcy0etkng/yM2KorcMvJXGSWOaMOjTCqkhziBrNUcdmnggyH
pt1I/N4EEiE0u31A0GVF5nXXlo9d3uzGNKPamO0hcl8FqUVtenClpnfjJfWGedmIku5C0uXv9ZtB
uBnidHFTUWqR2ur3CGEjSoYOaRFezTpo/aIR7KhOL7L02FBmF3iXNSCDsQ4SBZ6z0KFCSl9ToKpe
tc+N+i5b38qCPKpCFIJcNGhTII2BPawA9zq/ozC4DarWL4qHBcIP71gk6cAaiFCmwS6Lm476cYTr
h5XmjrnGBcR6A8ItEGENbDOoVblZvVUjQiZdukiVwF+JTTJsyiSF8Bi/j3gdN829pvyQCL6sjhvB
hVs1TPQ31LswQ2+bym1FIbw2lQuMo8k5iXizqw512bCDYND8jFNuvkLnnfViZofSQSK+VdWdVbyD
dnZS8ofakLwF7dgYvdiBML3L76mHIrD7Pgi3cnckF3VyWK5CX0L6fQj6l1K+kJddTnQnr9EA0Ddy
xIRTqVvUoHkkViZzIDTw5LlRV5ALK5fDyitFTCNXA9Vi35M9ysF4w0NCMucWQuVrNIzkroTD/V0R
fgbpkTMsA3GNVmEgEcWT0ZG67VgdZUvbNerLKHqlhIplhNkRNQYllt3ZugxKwrxrnQZQgdsNKn9O
nl+UzXMdXQgD0lV8IajnSUH+iEF3h94qNpOeNaBA3CWXmcCdPypwPg699pTqPTHVamgrOU3Remp4
zMTdRE1DIS7UMFZqYR+A7Cqoy9Pr74vrurqGmUCaRGIMTbZLZuR1EFozH4p4I2bSpiyuBYjqdbs4
g/ojU/BpIb+xyhggFIyBNof+KXtq/mREi2Nw50TZc1T6BrGVYGyQbNDV24iuDYJDWDe7Te2GmG+S
AykwTYxwX9UHfdW8ndL7bJlfAgNFW1jyVlS5QZptzZHISlZzfylLf84H19Jmu6FeGlHhUlL5x5i3
WNSuatSo7E4YjWqR15jUhMzMaXi0wuznFE0PuYQ4JGvYUncx1ZnmwUDVHWbmcl2utbL2ccmSa5W4
zQxeBfoHGNTa1HBuylZx2yr3h0y5l4EXdtQ/ZZl9QilKoFYnFbe18CwYot1nN4LyrIMjbmmhFZR8
1aT3WkoMEtwKbWx9pYb7MyBWTQlgsVirpNjU8+jro8HzXztCRrCDU+uEi3lUIzFCWaeCO6nTaGLH
oZ5VerDt/bIEgBXdahRZLQGVdeP7HAHBi4LHrpzshv5ehd2XCVzQbvv5Bhq4Y/TSzSigXUcJPnyB
ylxyM0TX4WBiDTY4a/42jppdoeqoB8nd1LXfKjGjOIzQkXABOMpB4aggNUWiyzMVRDm69nVIxJsl
1d2SZ1y0kI7KLvG+ODa0TjD3evmnnWpwrB+QzScwNEjXYwb/NwcCrECEt3byfOjac+6MX2JXP4xy
0uLHCrJLYU0Wrt6DMxwUR4PoRJQL9IDSokm7ZfJlimIZGVyRSmfspk40Gj83yk+605WiqELb0Sgf
HbhYh+JedYgEnOK1QsvBKTwegMg+57+y/qWnqDBFhEyiGyIEpV8qjR/ABtUiB42SgS3Fm2z3ty1J
v/3zAq5Qgk/DQAzEWQfPB+UU+1WA4ChKsS5pAkR2nL4vvEaJti/ihQJ6fQZy8LnNb4iKrGESoMGB
Vn996A9z0nujnvI6paaO/E/6baboGAjnAEerRvLnKYFJhzaimophnuzJojXGIC7CdblGr7uu16U6
LACqgsO8PQcW/2WQ++kDamxtVVmtPPQTaGpP7jXKDfb1iA7NUP7sFT6nGTZ56zE8Wl67ETxyzZVA
0b6ONHs8ytZufwZV9uUexcAXj11ZNOVPbj21lZUj5PIVijzs2nfcZbzQi0GUUwJCMcepnBChgHOj
foWIUQxon7oE5QmRBZbiw4KWqjSMVOVADu7NzeLWN/n36VC/B8DowJNdChQnrgPvn/uXUkaEzi4p
Jl4Txi9w/YdRW3p6OqHWOtdgX/jpZtrz3Gzac+d+vVZOl3al5pkUFy2dOf4+O5jUYdPEIItG3Ijc
cIv+3QYZrmkvPykedb1ra/e/MBZe5/b3mOvm/jA3Nlmr1RVjLpbdHNOtcigd06WDQjqF2e//xIzt
qyvg45An52XWyqadKtCuWk8kiC2loDwJsui2Muox+hnw3K8L5dNHRagYmCn8rk+Mx2Vsu6oepxK2
D8CSbqdsqcRjaxj5KbuVf73Fiv2BWGKobWP358vu7OAnkCdN65YRJiZAJ+VY0/U0IZjiIAjozR8Q
92g7bY/gzltTX6KI5IWhvs+q7GJKfhrgPnqT9jSZwZ9/05ebDIdWUF6KgUrJCagszxf0kKb165vV
JqUnUFGk+fMQX96IsA65E2FGcNmfrLBF3Ren56UEcjoSPHvx3nKUTXIpQT2KvLOk1nWPflriFYHJ
tGgAnjKrKvTRskUFspL/RIRh32/wKjuGu+Ybwt6bs2u6/vjPo5E2WhpPCpfR7ydGY3a1ViSla16s
1Ah6qtvU6f1yJ9uJJ5y/aT8HI5xQ7e/xThbMUHPBDDRuH/2i2fWb6ZA6b4szH8/zPtbdeDozcgtk
bJAtV1AP+X1mHSpidSfzkM0SUX9nF4YMPqLyivItX2pQIeI5x7CvHmieZ2T4iAgs3ujfRwRjGmNV
xEYBDtbItubn3rAt35a9tI/vCcNlm1LC+U/61TPycdj1v3+49KRkVuUp4Fjq3/Wb8adwRWak+f/h
hd0/Ffzr5XyUz3prfjWsjsQ1wvaiAgHwBGaZj0Mwxirfdxpplj5iTG7LBaqi6jku3ldQyzXskVFF
UPAoOl3JTKikvrPilcAD2vw7DRUvf88e5yvz36k7by3JsSXL/sqs0dELnAijOABnwUlGEgUrKTjn
+PreiJrucof7BPrVk0aoVLwyDZfZtWt27JwDz8tv4pYqlDveUIsF/ugYjrVH9TtYcQNXhnv2EYur
JW3DcVAKDkoz3ngkMr3qUSZjrvTPH7ubawh3DCm6OkuY0dW+iJcpmemNWtOuVLoofT2Dp/FoOq2/
c2E7puMfoCFJ0E6EHN7u3GCPOsK2u4vpGhrWApQr+3luWJF0mvs12voWKxwLAxKGVc9t2qMI9Uvy
twiirEzrlesTGwS2GAGyu1SlVkDQi3S7sbbAjXzI2oucwtVjqaZMbb5i7PqA/ja2WENtUEY86xxw
Uf4ci2dLBYzlff14Ad8DqIXjORvS4r5Q1R7dIpGYdhZK9W+SFzoStN3kkpba9fu1JoRr1xPHT0MR
jy5SyEgW5lpVjWDK5fgHh+KAsoQLX41L+/FG3a8rmF6ZQVypQnP+vGLK8nIaBQhGg5bHXMvtFP2u
uk99sjZ/V1pbzmwsVikVkSyFEISOZum3ATxMKUqnM8jNwkxOa6QtSfUxhCg3CWV7Zemu3E5nphdz
2feiWhS+yHtulzzS13Jot+3trLsWOuVafHzFodD8xyTSPTC778X9pMiVEfHSKhygrm4K6bIF2Z+r
besdTGub7K2iBjBLwo6r/aXXnjvE5LyL54ZIUVp2RCpZDmtrCh6jdDF9r211UuwlcPXaIfnW3zbP
+NPPZHzep/dfYsz4/44LQ2QP/L+5MPbfwyY8o8GY////S4NhSP9Bk5JBFEdwRfvffHT733Xzf/63
YGj/Icrwp+Dk58cRjaD/TYMhi/8hQmhCZgiCFSgvZjj/f0kVmfwtGv1N/iKZDR5W/w4Nxuxwtfee
UEBOun756g1FveuzSHTHIyja4FFF/nics+UbcZs74uc1Ne7lAwKDkG4wKt768HgYy5Ahr+IqHutR
crvttDWPHOFtfketdb7YKED2DgmpADTJpvu0lhBaZhpm24iCzjcZW/6SrkaqAMAhMwki+xACNYPA
i56NuQV4HHbQ69uUMUmFwtO7K10JRNcGJFo2f8uaw148WeYPMSSVdzcypYZ5+ZyoTEMoMmq+hfwm
hj9bcUWR/D0cOrl//jJAigjGFN4s9Fmdx4NTXA/51KDcIO6a2/Z+5htRH+FV24+PhZvfitvM7W+E
vf6MvJKtP6/ldJYX0l/2Z78mGrRHXbSjlLo6mSkk727xpXPgb9oiqEfXyA6q65/Cev/L4kr6yxxs
3JKpk2u46MGaxDCJoriV3do1fk7bwekeEtTQQ7t1IOX333M3qwmjxR31bhQFWpGFJG100YZIO2nk
Jakku8OX6HG8az4jhGUH4PlWX2jXhndiadlk2Ai5VENxzfB0xW6HL0FPN47358RpPf61Of5X1qYU
PqA2Q/J2ZTzW4jKaZPIYkHZTmN93Dr00tHS22/hx/dVwzQcYPJCgOaWTifsP73b6WlEhpwkQbZ2X
C7iTA5CcJIb31XQQxrIppnzLdpoj3qwyOFybxxO7xqJZc1T6ttRp2nH7p/h+fugqNwFupwY6u6EF
25k1SK2V9PC1o24QxlvkBxAiXaba9KDxu2DuZlB4nQganLme+/HCXT3spyYW73cRuIPqD5igkRtq
ClTnoOjcgXixoxdY+x1rlx2zO8/uacotjuP+n/hV4/QD5nk/eX0OlZiKTcUHzPli+XvUAiXeNC8N
uJdPwUNxQ7ntMJO0jHsJ7trf5cP4P8ngzrtm6fNOv2IOtk6+goYEGN7maZjz/dL+LxlyeXW0i5jt
/difmlm8iPomEs3cghgOjuTPYinx4kyaYzdSGLSEx4+XdvmOuDC2SLeVhpaX4jymyjF3IeLqPhlU
8QCOa0cLn7gqA3xlcBZtxmRPRW2mx1qsZKbHqTnJmeoG1Z0Z/BH8noI5/1m/VwY2/0OLxXq/l0hu
Uc+AKvF8scaql9suKlUWS7aJN8tNfifY0316a+wUkrT+g/BLWaWrunIYT60uHWmlhFGP0jEUnLA1
WVsOiPOXrvLgRvv6wV8n/lq8becFPLO4cKpA92VDGArVRRXUBRjhonBbl5v0Nzn392BH/1HcWV+B
3qwlEa+OFbIPgkUZCsplCDAm2FYBWLuiQldIhDCq1B/+ySrCycQTwiB7uHTkQhfrSmlCaaq9JIRU
SG/byY1/l90M9nziaW4Dv7PiUC93ji7P+oOwypmSri8zbLlGfXisMgWO8V+WrzhAq6HfdVZGdnkQ
dNJMEHKzgITGy9krK0MfdB3I+rxu+bP6PT8G7BUko58KqAwz1/yxThN3xSjPaZJb/KHCjbfYLPGQ
q1jFqKT8IbTbVa2BVpgJfH4tk3VlEs8sLd7X3pRIWlJjKQQorwE8DDL4bPOVxvIrYaBOAoukvEIS
S+cknJ/yaRSFPpzN1O7oosaefgsc1JwP+nbybeGwFlYvWW44bdgjtODFpZGzWmariqLu/ElDHaFx
vCf/GZUxlxZDu7npbCrN9RaqG7uxi513n3/+1zeMMldLZ7so/y3veXoHhoA6t+IiwnqUj2g6Ocpn
gPq/ADw05OiSp/5HcKeu8CddWUeI12YKAmaXvbq4jEavmMJ0oHlV6EBIAEymn9o3rd3Hg7t0JTO9
299WFrcQByFG8REravFoAcUU2TD/wAIkkTxpRXBW+mIcSSwopt/1qtt32YtadbAASSsYiCuHi0LK
3yYWg0joT83ok1RdT78Z6pK+FERkdABbrx8P5domVGF0421PWXfmlzzf9GzP1B/Tar7alPmK2QLS
ivb6jr48p7bTHYK7Y3+jwgcgdPt/3evTXMedM+9+KEOWLqTzxLEBxcq+l1GVLXIbWo1/Mj6elDPj
KlnqZb0NebQiyEuAu5TaQMTSjX5b/coeupvK2Cg7wFz3PmDOV2uHHP0qkdW1DQ9vCEEDZDu4lMVG
UWTowbX5PhU6y9GgX6ClctyZTbWyW5SrhsyZcB63JapLV1L3mgFKkolMplZ85KJr7lLI7mjFj/y3
Qg/oWIhr2uA3NQ2h+7bs4LkURrmnfzgUFCeQ6omuAMFXEdyRfQneLXFS9hGMdcgAhmbcOoMXKXdJ
KSS5LVYaHASyMBhO2AvDEZSX8pjDokTnQAW+BHhWpd3FPSoYjlSkPX16vQ/sTA08tDEmGEJQKCp8
+SYxCzrSLAE+YaUS7I9X/sINUNOi4EylG3iEqC1dnE4vXRNlwNjzRrgvq5Suv7huVoxcuzO43UVR
n+937o3F8YH3VZuEKdO4M6DZc6A12Kuv88NQ34p7UIAfj+naMp9am73GyaOh0Wqvi8dEc4Om3Sde
gdxP7/TNWqJ3vrnPw90Z/UCcxI6CwmcJhKhRHFHzpNTIeilbjeKVZGwgCaFuU+zqVT7QNWuL292P
VQ3AOdbm6kN3iMhwFXuAy06xK1eisYs9QQngdGCLG95CoMiPvUJzpeqg9ROaU9nKhlizMP9+skJ1
TU1QqLFggtENtXBnZdVa1fby6Xg+isWeMwXk2lDN0dzS1Y8z0Kc9ZgfVRSQA9hZhN08gvRwu1f7d
alJinqHF1sCJUvZiV7ATl/t9REYwy+ALeN/vJjIne2Vvuf02ek6/mj/Gm7Ub4sqbkljhxOBiywe+
CEmIgcGZOTP4Gt8g+GdDHO7QANHs1utFVxbwzN7CZUtKpk+ZiT0x7L/QzPKpgaZx5Riv2Vhc7lPc
lIXSYqOhK6NNHizrz8d+4kr0MAdYM/3szB+5JMVK0JisayPX3aAdfkHjkI3ZFxj/jsLQSStjWZLd
zlHsqS1lkabK2ypGZbLQ2Y29W9Kg4kDm9oMcVfnqgzahT/IuX3FQ8rwIi11I2EpVj2ZukuPLe1Uv
YIoXhnK2iUKaeUx+0hTlZFvoI9z6k+X+9F/DV3DX3wdXvVX3cHvcGLfRp+Zu3K+SFl6Za1A2Kuky
gk4VEvHzEx+VQuglg/CX+6oOqk3nuOfoYLhosdtU8BnTnX2zlka7vAlg0IP5VCeHzBIvy5py3OYQ
q0IkpMng440EHLQmvCVVsRKyX47u3M7CObckygo9n+0IjX/IvXw4pCVSPDHiSO6g9tPbxzv3vZJ3
vrSzQb5anZXl32tJpw5UIOUhxmOsufCUDF/MwM7vUxeyvDsaU8xb9cF80L9Yx/FQvsx7a+2FosxH
79I8lKMikSl074vVVIesN7qW8d7QynbbkvGF+uI4vCYOa3qkoRcI9mY4ZE5uB9tiDxXBgcaUR307
kOIKf2lkEqBt2ERPNICsXC2Xm36emb8/beE18k5XBiSj2WgRBXPprdVVJ1RiWx+1vVD9/ngd1owt
Ml4oR0gtE0dcI1jWEWa6yW5MBEoRzPTsVPeyR4o5a0x7F35xEbItLk8p7+li6XXVVfKHyXs1gx8f
D2pZRga3eh4TLm7ONicEb0CPvF8mHcAUm1ZD0s93lTunKMd9RMr7x9oddnFWF1bnM3YaE4yll2q4
X3cIRJSNvOyhMIKnfJZ1+3h8F/M302r+vUPUhStGMR0hWbg33ECr3Ak9ryz/1yNQTBiIjQPe0ACN
LGaw4XbU65iGPw95XNpqhBIl3fbzx+O4mLB5HCdGFhNmTHVbSAFGVDSIkK7ZJYZne0W2lhC8DGbO
7SwOO1jmDvFw7FSOt1McNCXRXbKhEtk1uwqOiYPufjywqwt0MrDFEUbvq1TLjAWKs7eGrmOZysO/
Z2FxbjvUSOWxxYKe/wm7bqcMa/WTlcV5L8yd7GaYDMxQrZg0q3zVRhrRwHlWLx+PYs3GIrVohkky
QKcxuzrrc9SUn8OmfTIC759cbn8vx/vj7mQoFUJqqadhJmh36vDa+3tOz2bFbV+9UU6MzJvwxIgR
VKM/zC2yk+/fNWN4Z1aTO1XWDWRpz4oAo6EyySsV9csXwtnGfo/ZTmx2JWe3qHiVAqH91InCU27V
963hHTvElXy/3rU+ABpAeyt2r0YLJ2Od1/XErlIpRerr2OXtv03hWBD90a0EpFwhofj3tsjCR0yV
ifbbxEanP9a2lPpQZzC/mcHKib26E4k0TSRckDxYcmF3ACPqxGBEAxR9WonEKeiPgQbfj0dzJQ3H
iv1tZ3mqBk9v0wJKByJa2GJICd8mxaZ9qr/NqFg0F29hI5Fccz/cRce1R90VrzTDECSQO/qsVbg4
baUpCpHa82YdEfwLq+RnpK1W0K7EE2c25POdESV9o4o5NhpHtCeK6INgN1QoPjf78Da/bb43dvYE
K1JYHFcTDGvjW5xAsxuSqo+x3UJB5iAluENBU+wQUIedQfozd1m00BINK6nHNbPz7yeHATaiXJdm
s3k3oM2Fkgpi7h9vmzUTi/MmZXKpTsDhXVQ5HinqPimVtDKKKwcA1A8qlgrVK5Uc5vkoeq3KVdDn
ujvoZC9rfZaNhNBhJYF5zYpEDdekziMSey+sGGoGqUEy6W7qFwcxk7ayEtyYhb/i8K9gOZDCph5u
maiAqZA5n48m9zNxNGZaLe1BPvZ2ho6DtJ/Ri/TF74RP+mZyUydbTZu8F+AWz4ozu4u9IBSFXIsy
duccV36v2/5RAR0dOBVV8vK34KovkKrZ/m6GwaJPdwu6zTXd6Na6jWzUYe3kNrHF9ezKRe5t1u8j
/U7jJgtsLp+RaZdWsCSYukv7kbIFRIO2PGlx0YEkdxVNd7FbF8YWPgDqQ7/OOhgxcsrKY3I7hWsA
hPlfOJtmlVYNGiiBA9DPTUnjfHnDeqjyMo9MNyUt8RLpnpC6+iQOwZsXVOS8eyMp8p0eCtHtEPjm
CwxMJiuSSqhnq7ypzftcE2i9//iUXmKVFg+AxWcJWSXpackDQA2hNYWbVc2n29h/C/oOGsmvHkQT
nr+Lq27lVF0mz2bDGjgz2ufY8svihxkOCYUy3jvFl/K7sc0eZv0QeBo7V7NjJ35ZxUvO5+dsARYG
F7dy5Fd6E0cYnPe5Ft8qznQDYYpQbWfEUl8468oYF/HVwuRicmnYUsY4nR+NnJ3089h+TbJj2Hxr
tT8VkMmVpbxwVFiDuo1SFSBkUl+L+JoCGn3uJcXF2pWPst2iUBQ4hg3HJemeuV0G6sWV7XMJBJ1t
knAFsQCMlsax812tdpWcwShBhvdWPnbdpv8zOPAAfpnfLBDt/FBEEk5wDN/Gwa5VgU1lT/8D1P6F
q5i/Qodhf850SRTJz78i8FogCNk0v50nEm3xUT8km94JEOta20YXjmJhauEtx0HwpaTCVCvdBRRR
fIQ1P17HiwD53QLpJWQYFUtfSllREYQMtBMpDhnkeLrPUfLZGHYtDE+DCGc9RG8JTfcf27yM8RZG
Z+91EhCMI2nZssVo9dN4gfk6/a7+IWHa3s89w5XrN9BS2Mlklwf6d3drWYjLRO3C/GIBa6UdO/o+
VULM4lbZzkhGYMwHHcwdXUFv8j5YK1Rc8wYy2eH/muXFOopFFeFasWjetW/xRGoYpRx01uEU1wi6
1qG180m4cD8Q98oiPfoaydjzGQ5rv4n1RAZFFDbe1kga+VHOzXDra+AZozbP0U+Vmu3Kul7brsqM
4pAlyowXJWZBzzOvAcgNFBVBINohus/GPSRzKmXAuQhD2sz49bHNqybpnTERZqJEtwSk9ZIFkyNA
SjcPxZdatOAx1fI/H9uYffXFZJKCBbqkzu+ChdvpfU3XfaoMM9+7DTfTlkB6M8CTJhgrz8bLKipb
UzkxtciLRKjihkXqzUi3KrVJlNHSSUQG0OeGKtp29Shc8WUEs6pGn4No0bawCDd7uQygJeXOKOUw
PpQSrGFwmiEAM3eXOlXkW/Di5a2UbfnqZMemUh/zKTY+a5MfNs7H83xl0zL8GUUlAmW8cKxq6omV
4QVzSk1JoJbtdroofO01/aGTIVCGfWalfHItLMDiXMRj91BCWDz4ggH8DyQ5c323c2ZBrwYmQnuG
aTa74Bv8cCue78qlCfZBov/booFfW7ZDjt6QavqcVO9h6mm9qXIaHcngsFvtfL6yZ7HEsERLmrv4
Fz5OGxPklZTZEtQd/ZsA5e+BG3pr3YcH76dJR+ut97m/WWMouDpAS4bj2TABXyzrbaqVNWbX8tQT
stHt4UwMLOrleel+vFOunROABsQdvJCg01hGH6ZSFGE/+lSX77xdBvuQDE2oDe2M8SRUGwn9CpmU
j/2x1WuDA8OCE2BoNFwv/EAtBjwLTUoBku/d1Gp2F3cQyEprodVVM6Ym0m9Dk4m+HJtCFAeEpWUO
x5cQhgcRYuk1P3Pt3NOMxCgknrPWMoaJM9nwFJ91Go/erthChUe3XLWJnfUm52vDYQ8CZgUxrEOA
cH4VFUUwGCSxDdYDiXLYKQv1dQqqlbW5tt8tYkMV3RhSUctyfJGklderoeFmP6uAvlvxbYoPMfR0
//oWsAj8wCrSDcX7+Xww6jAmraWQnTLgUazVl1m9vP70sY0rcTztMCTB2GEQFC3VuQMxhX1CnMi0
WSldAOnkNor/KVLKG7AOOxheIR9MIDX62OqVkhBABrqOUOjivcglfj60Ugim3qx7w1VejBf9k3o0
tjPMesy22l3/c4ah9Pti7UhJlxtxjonmLajPDctLzprci7LJmtjs3h2wT1tC3JHG8J3kNndrhAny
XPU5v8dpXqO7n6VDwJFFPB9hRtySVwW25F1x277N+DcvQdl+A6f5jhSttTFB3NRb4+jbMIh/Mg7x
548n+TJa0VlRhJ3hooCyYZlgFIoALs8uIYckh998GUI5GPaU3cdG3vf6YpwEYSwinQBkMpZOOPIB
CwhiSnrhj/yH9tTyqNESJ/wk0YLQ22DXt6ifou4O1/r0rN2Vt+gYuAZsnrb/4+NPuTz7jPfvL1lC
ItIhjXNf40sGBR2U8bvVfMqLtXLwmpHFJV5JXTOJHUbC9E/b3ca1hJDQysIt5S4pmJ6PRD7fO97U
1DRcYkTeST/1P/qb8Dl0rft623/xH60/3Tf5hs687cfTd3W7nEzfwttEim9WXYAwQCY2tqW/+ska
0vvSbZ4Pa+GctUnJtU5lWFDP2tGr9wcBBCDe9xD4u81bzx82mJHPa3HQlSfYud15TU9egJkxJD1S
uWyMrQeN5cZEv3MHR+Oxeqtfu7tq4E20lj648uycjb4DbREivMCGpsFUlZUIGEh66JyOin6KAjHs
zL9RqNrAXMp5kGDD40lmwd+03u546djP7S+Ce7WMssKfWE6Pri74HfNN0RFzRk51M7+QomfVaVx9
m9Ubunjcj7fS9UPy99gXD0Ikn5tkTBh77b1I6etcvAmHP//ABrk1eio1upyXd7ASlpaJOITu6uJX
S36M4Kyr1jKbVzfsiY3595ONUw5SE+dwcrqkglyxfwr8ACDKzVCtldWub9ETS4vbQvJ45UloQrjd
T/lPuI+f6LS4RZlERGh43Hu2vFtrRpj/xQu/fWJxsT98NWhlvZ7nL57sAgkbRD6y/NFIf9RQR368
Vtcd2omxxYYYU7mb0vZ9eMqWvCi6WN+CB91pHYND6Nu5EzvZb2u1l2v2WR8McnklJIYqqLGG3XdO
QSope8R9NtKxc6HZcIOntSr9lTcep+7vgS6p2ia90BCcwWByW37PDrJLj6ENi748v/JIL62dtKun
/MTe4qYQKkkcaw/Xhg6Lnfd/YuMGBbI8fy3ghfWqtSfsyoF4L7icHAiLtvw+0ud1tDb1zdxvaGwT
KrM3FoPUURvdzH3U4bo3m8dxsZDWHEpBQTCj7c9PopDLSoFMp06/hHnkynXinfpQoITNvrHXgI5X
jwZxE5ksER3mZeCkiFmVajHGhoojz7ymnR3HX2eJuHRYDYWvBKVEwn9bWywhXVYpbINYy25TgJT5
TnXMn/PrKLPXLqVrVzz973hLxmaQ/DmfxVipVLGXkYOKakW+E4Ro3PZ+vXbfXvP+p1YW17zpeZKZ
ZyNYXguGXNT4Wm1Tj28fu5SrQ6FtUYOcEJ6wZXKjU8WGb6C0Z6Alpbb+zuull39gAr6Lud1IVS9A
V0EsGaNJLOlWQfwl1cOD4PvfPzZxNUog2PtvG4sbpuhiNRgbbPTsMocMCqTsLTm/1JlZZSwCo2yA
tthGL1Yx7ULar6f9r53p009YXD3CWPfwuPMJUvStNL9k+p3eSpvE/7wy1KsrRhKAXJSEavAyC5AK
WlEGk05Q+817khzjc2BPe91RHwwYgvEawXGtoHHZn8O4dIuOrrkLiFhsce2UqjfJEQec2TV3lHCS
XwiPhPdzHWcuIIU76UZ8y1F6nOwh2Ako+mygH0fQ59Dfav5WhFvKtLvvA9WChza1haO5D27+CdfB
+XdqCwShIohmRJUeZPoWzoHQRvcsf862M1lj/UV86b9YO30fTTvhsJqTveZYT6ZoyauVFJIYdzFT
NBSKrTbIS6mN3Q3oKiGtmlcPNdINSogGXfJaGXvYl+2VbXHtBjv9gIX7S7Va6NkuXCnb+s3cja6e
HtXfAQ6+s6UjN4oaIq+yPYaOd/+PPNXf+2PpD+H5tzpkf4mR0+BJC3W3GLxfAYqSK2O86hFP7Cw8
YlABRxMTA7+LQPNGcphT8w+qAXcmFK5ILspIozn5y1oOYs3s/PvJbU1TfgV/+by2cNt3ANbj8iGK
1mKC+RAtr+bTBVy4MG4brelKBjd3Qat2+VS8ovzi9vew7wHxwIO9ydsws6s7H+qMj2d2bYQL36XU
kJolQHPdVn3VB88eUarVkED42MraFp1/P5lHrYmn1JuYRwAFyL9oybGJokM7GEcgfzdFX95WarZy
v13zypRmyKvMABGeUuc2w85Ti9qoAOOO4u+qaR+RVLilvLbX0zV89rVw59TU4gQKcl/4RtOQ3pYR
VZLq20yMcjtJrF9Jaz6AoXA/ns4r+fT3JoP/HptyPjaLmlMKKGXu3jN3c0E0cNCcftGOSPFsrZXs
87XFg/QV6AAtoeAHFsameCikcc4Ii8pYULKX4/q5UDXYjnwT2aFKGptpU8iR/yj1gbxGk73kpHxP
5ZyaXxx9SamaWhIjA94VlNnvR1dx8l1tt8/GTWl7TrYPemfcjvAPxU6BCPw+cNFC/PHxjF9b4Zld
jIykbFhkXM8nvAlr2kazHtTm8Fn3x40iSW6fIccSZXZSbj82du1MQjhsUB6dOSWWic+iGPrJGkiO
myUiCd2blqFcD7Hvv2qFSMKi5jQjI0BSLZa10ut+6qoKK6Bwtg2H0J4Ms3Q7UVmJ0S7HY9DwRPmH
DSSbcCmfT14m13A4eZ2BkO79rOScW8+FZa4M58oLGSvQJZq0JJhU6xbjyTStyDSLPHx/JBlevBav
qesdhmdBuym+SywZnAThFuDk4eN5XDW82KBNRBuxEBZIxYAdShAsPnYPiAHatFId69uY3ho0Y7dr
adTLYPB8uPOkn7jUPIkjc6py8v+xZkcIu3TB+I+mFHAANVCQaRfcW7zickEVWbjKocB9a3wxfKA7
5W5+kPvyzGAYfs236Ns6K1N66XIYHFtl7uKF72F53KRcFxNLZ2/q8aY+JgfEDLKNbjcHlD8da4Jj
IjzoX5CmFUg8rhVFr5RWzqwvcx7UP6u0ykZOxjeo8j1ph2xjd8i2gjv+ClG4ru6C/T8hpMbVYZjW
R7Ck1AHoUz1fU6POGqtQJgOuMxie3InMh7dNQdUkEESv3fzXh3liTT63ZoGxE/QQa0jNIILuIF2N
AHXqDvB4dKRDPpXb4S58WaOOv7yXzwe5OKdVizBGOmJWtxInDBGKR2GuImyOXz/eRWuGFucyHyUP
LRaR8en5rlWqXSugRNUIRyMXV3zAVQ93MpWLw9gFw+Qp42C4wfCSx78TGAyi8enfG8483JMDn8LH
l5vokLqy9OTJN7mMclhwQH/tYzNXylHn67OICBMfsezQ4NAHB/GoHznjLpU2Io2QZ959zK5E28Qe
XOuPsYP674u4FZ3Zwa3tT2ILRnQeF59/ySJqTODbNrQaj+6ZVQARBirKj5GJXOFe1yK8fJuH0ybq
y7K7baYovjXqRtxaWqg+1eag75rcA8MEPOCgj954hA5dd0xonO41vStR0MvNXWyoqNAmVh/dl2rX
P7eCpB2rsjZvawijD4KnmbfFaHj7NrRg0EQV7TZKJ8UZOg8qvbLvfvBmGY/ClCo7S2y8Hx76gzdW
k3oHrfRDGDMM5aGfmurYFP5vRWjBQRqoeIUGUjlmrNVOU1ivIY7WHiY0pPo2yR602rL2YwhWc2j0
yA77JNgXSVPvCmOo843UK9OvNE1GqHm51hEIDfQnxPdic9tPdY+CXFo99mFRoEyc9Vx8Ibpjd0as
GCnKtFpbbAMdfbUIOexXwSiTt7ZJimdfGsdPiRVQJs9FGXW4wLiZshHBX3MIVXoBPF8Zd77Uhfdy
l5UPoq9J96YccaJI8KALmFhflco3f0+eh+hE3uvwpxldWvOiaNU7SSrNJysakA4llouHeyMXsrcU
yUtkeot4fNXlgPxB3QyfFLXQNaeUxHpXWaMnIsbcVo1jTFV7a/j+DBXNPHUnBkn2zfIGJPVCPUpf
/VlYTCpF0ynrAM2GdILc0JSaH17a106UVNpBGRLvR1YN5g3zMuwkhV6OeDBr3VYKlRKhmdaZXae9
/kKPWy/vgnq0DvVYS5/0PrCSDZrBgeh2KUpT2jiUP5Iu9JymLYTyRk5qJEwYab7J5KZJ7DaMEkJy
zdOfM08cEHcZIv+1Vvy0RX86Do5SoiufAmmankKStk5TD6WE7Gfq3fpx6W8JKpLCzpMsVrYRL9DC
0X1zBB8uohZbl0ayKeuqT5FQ0/zj5DM6c2Id2qhpgKgb4VbCy9lh2ueuUsgdgrAwXMk5SnVQsQiO
JXaym8cE9UGUyTbMudaNkDcUDwujexbarnW1wpAOZiGOCHOqwm0QDv4uKovwRzmF1a1fBcXW9Jpo
rxoozEV9W9zqoUZsbqD51oJCPlZGE7pKFYjfMLnpa+MrmOeHHJy1PU6i54y+HyIl2Km7qezNQzx/
iKzk+aEVk2orywIQXTkCEVzmzV4OIm2Xln21B3UmUPETyq3Ee8QRRs84dFqQv7RNUTlC35rISvvm
MYoa34HeGp1nRexfJMBcSJSNelFtdGGadrKXeYcYWuBjFQyZY8aohuYe4m6eWBR2FvcQ6zSVp2wq
c9CsbdJmMYqio/8UaB4ZeyMK+gpR0lEH36GUwp9RROsxa2sa9iPk92QI8J6UMaXn3JgSRE+rZJru
/DxAmwXSmK9Qg0FTZARfEKpPN7HJ4PveNDxHyDvDoWmaYkBgbITGzfsaeeeQJbSQn8z3SCbmb43S
UBFRa6R8QrO2Q4+m6hHwCaKElryNmq596hAjlZA1G8eDYiGnZ7V5dgyqIdqPfuBtRvVmBEXyTTQR
ZmxaedOUQrrPO0/a8nN3M3XjgDRqGYxPcukJN6I4IpHpp6E94kofu8SKuElzHZ08s773W/StwgF9
sSgW82ozBlN9o1Ut5x2S4oM/ehCToVqovKRVEvxpfPQbuxzeeTXKp+e0gjgsL5F+M4fJukfptEZF
EfWseBSszjbiKd93hhDs9KJBTc2Y2i9Vp0T3pjGZN2llec8t0s625GvDTu9D1PbqfHw0vcxEgitT
3mqvaD8pYw+lAtyVP8aCfIAdFkGMwEAWPQWGh5B1nrVfNAGRUxC6mSPXLKfVB9m2G63xm6rAxhVG
Yu+iPTHcTCS9XClOpmCjFTpUZ2oj2j2R7CYLxsTaqlreErpagfhcw2w7PU9GAsH6MMjxTV3FxiEa
O/OrLnYjjOdwB/xIJDNg8Hn1NOJavlRW5n9OR9SWmybo7roQKVt0RqGE2qD44hVHKxJRdDf7THuD
+FCaNZyV5kGXWnkLWCX6BeOR+ZCyiX27j+P+R2tI4w4q8qi2IeaXMsen2wEld0uMJCdoy0jYebAm
faM1yzp2k6ftUz9UXT3Sgg7599Yg2VbX4kYR436f6PJ0bAu9QXqv963WbkVpsAe9h8w9VUeX+N16
aJoUidVJ7EH75fVj0leN9BApPWL1yhgInRsaefdZEGrrxWo1GeUQ5RMU4Nx1Bc94P2gLG32s8rGz
LOFTz4lFP15Uniau+11do9JtNnW4932jdIeh8P5wN5r3UewjPZ1E2rOnBN4ubrlQ/GzwP+GkJ0c1
ajpIJrnbCiWEEFPXRVwpXbuXlC7b9Q0Nri2hqB2oPlGNZxRuwLMfqVNERsHNtAczk/JHODO85yxS
EUxNp59lRiM+gj2ajVdHAHAY+28BCG7U3AN5m1WT9ThYU3UwfUNxuzBo7sxCeEaZ0LMjq4XppJJh
ngpiK6FPU8u8txS1OGOT6J1+64FhgRl7UkVAkoMO9Mm0AuNQxpZERBAiWOx15WCrZZlWKI/mLJWQ
ib1EX3AIAZbmqQSJRlcFT2arw0vrcQtsClXokDEUEv2HoGZdZBdG5dmZonWfpFHBUUEoHJs2SnZd
YweC1rzySCvuerVIdPxuVzpeT8IQVVxL3eHpho0htdlGCiLdMaSgedSVhrsAbnJXFAVxl8XT8DND
wfU5H7IG0XpwDa+qMKI73uexiALZiGSxMyreMG4nvc1f9KnNAVX0ff2Ho119SrVG+AJdVvfN8/Ry
1rwOq+0ktbjTJDYcUleojJZp0O3FtPdGxxw8aT81GbFIiIZpqkQbNrj05NNKBX8fdCtaWaFQXd5o
ngcYNWrQdGx80w+cVOuy/6Tuy5rjxrklfxG/4AaQjLgxDySrWIuqtJQWSy8MSbZJAlwAguD262/S
3XNHKmtc0/020R2O7rbVIEEs5+TJk+mGmVOzIJQmHAOPYy3HTZ1L+DzaMH9eD6lUG2457s8cVx1c
IFTebDO/Yre8ztFOw7vxheNSi7xaT8nUjv2Kte0Ympmgcef1bzBYEDu0FIIIm9u4mRlDeycrzHZj
kVrGOs2KN8ed6DoTvNnWMwg+RYmtH1kcMa6bN/wbAklWRXr2YA1VDFkxhnwg5QnVNbY2h7rUK12i
HGVWBnskaCmLMt8vnkUdgKdQTbCSQs6VIpDMJhibBzKEieW01kToqAJJd+PZkoM8z41T19TBetDL
JcO36QTLUuNnTejGshGiGJ79DF3S+ylIyswdcNQiaLYibdj0kAJcsta08OAb7poyXSNU/1WGSNun
IDWhSDJY4lgN+L5hmg3lUcNo/Jo42o1z2lonG6dcgrsIxvF0mmAoP1M37Hg5RcpV4wpUbTfpCxt8
h9Fru5UQQ7kuyq5HKAfW4ir3SwQ/tqe2Q++ioI9jnIS8rylE4HpHr6DN0G2hSlc9VL6QQWQRTiiQ
zACTODhBkhNHnQjj3Us3FiSapWiyBB/B3yCutq4B3HXXcIwebybaaR3yStAEETC7wlHT76pU2u+5
SP08RLXf/smDpu6iMs/Vzz/napfSzjNUEtaLACYJUunaHsM+y9CjV0YI6//FKC606ABHQg/wvMe1
8HtewcHVW6WTG4/Td9KnsSNe//kg0OXCEKh2gJ9wlnWSdmJtIJCsd+mL091a8K6e3Lc/j/EFbA55
DjhVeahHo/HlfJDO7sgceCKA3U8fixtrk614tLBX/50oMSRZP4x2juZUiFbHvi0CcBAZSLJrvoMI
OlwAl8Yl8bg02JSRs/1/IK59AXxASBQ+Qqjfg5l8/poj5XbpK8ylncxray1uuu/VzliZ33U8xf0L
XdP9tL9I3PliMX4a9SxbhzikLecOo+bbxRtgsX4Im6RI1Lpfibsxkac6uYQlffVFPw56rjWP25Ah
cZQBEMoxbr/rQ7dBJp6Mr9C2ji9thK/mFdgcyDNLIzaagj8jMI3Xtpyl2AiBhetjuO29KPUV0qN/
3O2NtqWPA53ta+akjQ4GvJVapYkHotBjc1xUtOFbjVQ1mm978A7dDQLKS2yoL9AfVDcWgViQ5VHv
P8fqLdXPqOpY6aqTzbXb32nT2TqpPHh2HzOrvjGR5+J2vjGMe3/ydtOYPpqgSIe+e9fOcxoOjhWn
AoGT2UBL0jC+DSls4IUVd9VutMzE1/ZLK/8uUf0jv5tD8d42qvnZ/dfyY++NmNoiy7v/9V+f/u3/
N1ecpf/i/26KE/4oi/nHR1ec5c//bYrje/9xA7TJL923qPDgvPsfUxw/+A/4nlAUh4cnukg9/E7d
tF0OvwofP4QfQ9cE2B6Q18Ui/9+eOOQ//sI+CXzL9JZeWvpPPHE+Hxfg06N/DbIkNiRK0JiB1pnP
m0nbRYbMECBPZ+TbdBhWVMDIXs7rD/Nx8xda+NFvY9kq/wdD/HsYdAIGoDkR1IXO9uw0S9jczROU
Ywxjr0tYabr5uraqnfQ2btpG9hxOlXsBDv5Vn/htVDRbEwwJx91zsh3Hq8HGflYJqsYg6vdgSir9
LVDjnkyg9gfFjtIuQ5Ijd2DdZgJnlk+OsLC4wRcwAQNNUcD0g90b13ZlvxaIj62geNHauE4n864X
75bFn4Iuu28cCZiSQadD7TplPP559s4g2L+nbynZEWj+wnV5gWg/gM7AGlN7DEaVDD77YXs6xtlo
hJ09rrs86asuDZ2SZyH18UsDUkaqnVtoh0AFIiiuXF1HQnXrWYML77V3cjpJ210Lb90wdz83oMsY
oFUUey2gtjOSW5vdOeV6mQY4FQPensG1BnZPuQn7h+BSnecX1/L8K0G+eVExR04DZ9PPL5cjSYcB
OQJNWnrHrhmu02Zv6XbtUHaP7vxbv2Hfue8dHcxxU5arig2HvvOSnnZh74pt5dM1zI5WhSE2dqnX
PtzMsbSu3FofZiG2A4iWlB57WmZhSeRzMYJ7ycf9MJFjMQ7XecCeEa5fuj0+X1N/fTNcUNhU2P0e
3F8+v5ZBEJaUgIoTu7bDiaVZSFQNOiSdedhZ+gga2Qrt8nXoQNfZK52DXTk3nbNjaX5cXFKjzuE8
Gux+9efFtKyV36YbPbmQqkehyz5vlDO1LyhEbFVStkVS03Tr58bzn4f4XDfEbkPdDNqu2HUAlZCD
nV2c5sSChjtMJQXczk1/rye1scW9khAiKac1Ny81mJ0R5P4eEV1yECCHATuEND9PNu2samJ1rhIy
YEj7fp7NZ4/wU1uxuyFH+DWZz5l1qzv4b9A2mtmtUwZ7Z0bg15QPFPWvtO02jZriJqvu/L657ory
hpRW5IHOmKbsLqjINmiu+OQmROrd4IPhkQV7y5geeUdY6BKO7gj9DVjJ+59nE3obZ59smU8LJw6u
BDBo8NfntyNV7ZVQjW+T3jeyUCFZArw9v0yO+1Rbk7cddHpVpG0WV35XQjwr2C5JEgoMvhF3bXM1
VCdj3KPX27nJ3T5Dqo1oOEXWnM9yO5kzaCvcfUnnorhiJevChrVAAqaMbWqah7lZO1Ft6TTsWuHB
fLn93mWQYLGwH2s/g09hre/8EThaDzXVuk39VdvWx9mzrvKyxXoO7vOADLHlDEAZ8uw4et2+oW0Z
sqZIZst/6Sf/R5k2m3S0q7Alcp07/oMgQRT0xV1Tz16Y1iINK/XKZgfadKaHoIZN4WQC8YB53CPJ
YUVt8dil1dWAXpCu+KnbqAUAhH5hxiL0Ob1wg6q4r5URm3BAm1n/yqu8i5zubvDQMVh6aE+Xjg89
QiBLQIyqF9NIeMUPNbVj0ig/NPR44w8qj1ThvZPej80UcJjdpENo+C6L55WFlRNa2RhLht/JlVKx
7xXfmWbfuuLK7AcdlkUeuUGDwoH1ODLjpWHBQdFmV8MiI2yXM60cxcOQr2w6fB/HkIr0RFto65dB
JJ3yAaUjsmJedQ3V0LwRq0JgJOa1KuICtCCTk4VNrjqIfFrGyZUUeBtMddY5Hw5yZPB+6jMnsgu9
r3RHQhds0nxiDNpM+W1a1o/U8OO0qfyIgi2addf2UKHF0ADBZhwklMnNLmFM7Ls0CCKIH25HIWXE
wf1a9+KhNp4C1tprGwuMtvpg2DUkloN6A+mIOaxM/pZlo4qBY2OhhVKTzTR566ppXsc+eEeV4NCY
3TZI4exkcyCo1nVOYZ7hg15RPDl0vJtRTAytogHlFstranugV7a8swzrgvjELwOwj8fksucWCYhF
2QwmF+dnGCxa/RJ1M2SHMs0B/tc/+EBRAIB+awNz5aZ0bzJxJ0Zza0qC4sJU3NUlemj9FOpgHjBL
mWebBqSbWEOvop2ab5ZnuJCvh24jFO1qVh+qEgd8DUL0WEM31DdP86hvUiMrQu36z0q5QdhpdpUh
Pgub2g+pUz6PTK9JBYl9NO81cdbju5hFuq87+2HQDnIUN3+18wH1Q4VrxewBrI0lQz6AgkXBnmuj
W0Pj8902rCKsm+HgZfyHZkMWagGw0bCfW5hSoHQ1n6xi3hS8+Akuz/U0QFJBwHPjTlO6ETXMBKEn
N27wrBsIvB45RffZkD6TKoA0U76m2ssiiClNoWgzKGGW5ftcsDteYOMV2R1wZsgboxYA+UcDnlJu
aSeouuxmNYMbDvJXWLX64cIp+pk79tcVgd5+WLlCuAEB9Rk3ecrMkcyqRC3aFU/VMN1xZkTS31sQ
lQoZN8wQku4bQ8N6GHNtB4eBN2EFLcnQG8guYwVaQn2ykbr88ecn+zXyb0stWJwX0Ei8+ER+Pt4H
wAdtA6nkRPvdfYtUtmlNGm3hCuvEXkDa0FXpmiAWAPUVBWp07XvBFs3uWJo1znxwZCJnZrvahfd8
3W3A67gOOP2WOihT1w2PrdpHtpqVBlC3b9oN0pXilOLg5DuToRekVOgl/PM7nbFa/pptaoOniMvY
QVf22WybTtNaApXAxIbKdJwLcwNdLeSsA29hIVYmxoxqVzbHKYKksETJI6INfzGCbzJNs0j7WIN5
f0HP6osV4KKIu4AGiEp+e6Z0VqQroQefzLV3QzScN0XpnjIkP+7s3hSp+H5hEj63Tv+aBDQuL/aX
NmrcaLT//GGtAKW8DlWHJDOb98Z1ilA53s5Uxi1a1nalwx9SYR1cbkGBsk7+PPgXL4ux0RzugUux
LKzPYxuNYuVYDAvdZtp0tH8w8A0Cyq7cAQw1G0rV/+KTUzTkLIEKAW3qVxLzIUkhg+EHkkt8ck/8
UDmwdpXftGxY8blDXxfRERu9IwKGMhTjfJzLRDlzjAv9R2fhByp+IW76cgYWA9RFUgMGKsvvf3ge
Cq8uD2Amoia1M+ujUSEyrL3IVcGR5dP6z9N9BoH9/a2hcGgiyYcRzuJv+3G0QJe0S9O6TdA498wD
vWJDc+XgJJl94/tMqjvPKp+GoXrywXsGnL0RWXpJTP63VAoHG7WBNC7uthBmI+cLzpLtPLYGqIFw
MUcgg7pTr/vvPN+4AH8iBzB5xEt7K6l7Yh6cXBR79Fj9WsPcLPZt6YU9Y2CGo4XSm8ytsMBekb11
4n755FoKRApUm8HQibKsMcN2OtC57cO57G6cYvKSMSvXXeHgoCxRj3IMXCs+PvuFmV5e4uy4RJ8Z
OIkUCtK/Z/VUG8Kvsxy7SrgnL8dFNtbWSToAdPurQXOUsIdiAp8lf3dNfYPY4B7Fi9BOs1WXz8cG
7akXHukc3fg17aikATM3YX9Mzyh8EAVhpB0CieyD3XXBkJBA3cjU3jLePA+dDEe05Iy0uGQfc57K
LeM6nv/LvnABmM72+ESNDEEMkUk5BztbNk+S9Rde7YtUjjo4ubCHKJrTzrPFjDJdptB4TExuHKHd
Cc38rq/hWux1saL1diHYhGXlXIBufmmNn3/kD+OeI8pZkNcjLjaZZDV/zWACH2Z+8+T3aReR+apb
HCiVaaIdm1rXBdPvLSVHVVgk9EiBzNl21rQZ9GrIi+veUVDAdXvcq7JsV8Tn60o4XVhp47YFJhWy
VMaqKtE27JZbo8pelMfeiwz8ctftVAzpXE2qR1QtCtgl+810yy1Yl1ijOsgK91raTGs3v+QK/9Uq
h7kVQk8YcACdO4MPQHeqzbrX2MqoHnrleBgceSQsv8Az/GrpfhzmbOlyrXNKUU1OAM3cVTXqPU1x
GudH3ZerYqxXdKJFOOiLwilfrauP454t3aZsgwLhLrZM39/UAJ7GdNVPEF0TbJvW4zr32+d/cW78
uv892M8H1rlG8uCZdu6WSiYNeuNsonZNl98PEzJcNG/s60wj262vVdsfMtp8Gwcn4Vxsep87WFTZ
3Z+f5ldf5/kCpwhE0L4KbWj8/fm+GMYCvEGBBV55ItJ91iHhRjQ8HFrgfKH2p0RX6d6gMOiWkZSo
ts8KIRuiafi+gmyAk63jSH/BkfshWLvmdrVftr9Ql5R1vjplPj7p2c0GOtpow0dHJpPfR4CLwQAt
L/S2/IbULicZtCUWUV3IIFjnyns11fY4C08kvUs2tYC0cmcCMeDyWHb1LTXoHThgG4+le2dwfoD6
JcIJvC/FkWH4B8mylZBj3OS0ClNQLILRjR1Xnkg7g9iMjQzi6nGW7lMl+xA31fuykaTJ9q178+fv
etaG8FccgAgInRYWlJuwfz9/VzZCrsweK3xXYb3gwHkihlgLG02QmXUFJeQN6M/vtUpBgGkjTqaX
KYBXQOYA2JGeeeVQqNapS4LufyHEZ8sNGOQiOQrjhcVu7PNjNQWWIhe1SFyByRoqep1nwKtH8AEj
Q3nXbTVd+V5jx1kw3xiOwBmgYOhoIRn1/eEnawtzBRLNmkB+1nZbMPNkD0Ol3JmjSq55byIF7lUa
5mDBRFYDpBj6VY8ZWk4ik4Es0rd9RNLmxdDqVLMWskgt/mvmmlvwLmOzB24ydqMJJ7cMnBf31RPF
q2+57wyCFY6dbgYbsEa3k631QgjoM3WDPyy8qkfHYREyF5JiWbkqdbP1eFWGvSFCORnrBoKyUWMO
aJIiWwpCVVgxcaQMkBdv11U5H8psstdg0u1ZB1IproFYGQ1fk7QCjabe10UF4dk0aJKgA19JV8+p
7hKh6/uczSAzkIGEHcVMQjd42FTSvJlHcTAp0Lm+3I79sLF7eRJugO3dIjhyc0iDdhUyjzXYSmGR
2leOAfNTD1PayArYgGNHpVA/MwL5/aYJ81Z+VxyGOexoa35kNX3zLLE28x7fCi5uRn5XDzkyCBzS
YaG/VTOFKnCOFywo/nd6cuCZ15cDJktvcQ5F2YAXhoM8C/vB16E5pCycUytEOXBLC/yeo3sA6HdD
2fxMZ+cal0IsW/vNI0YWT7Jfp6UgD74ewlo9WjPcrSpPPmcFKFIZrR77lB8N09t3gxKR5+Zw9xpt
cMa8vaMyN3Slf6xQXVCp8Zb19G0cSvSyuVk4ZVgUja+fOV6et/XPTGVHuyJRofjR6TlS8S5i9rdS
eg2QENdcVbx/lqSHwAhtYgXXWC//brkMZpc5O1qG319KcL44CNF8hu2zaJkB0j+7K8cglamSjkgK
1w9FY68mZiDcq8JgnO8sxW7Mqj84+hG48Mkn7Oa14xUqNdhCF86YZaCzzeyjDxDNaTa4GvjHz5sZ
6l9OUJmTSBoL3QCV54EV6u1BWhQt2acarOb+uWnA+dbNTowiNMZvF57gi8wWuw+uVahRL35nZ6ec
53ujwXIpEnsgt7nPXho/O4rOvbd6ucrrdM0L/84pxPehqy9kWu4XeZ0PmpmDRg+E/5D6+/z2LpTq
Jg7INGlmaccjR/oMkKkNdW/emHp8zhzxsxEgDNvqZ1HY0CaCWQYFCKZeJ5NX4SQj99lWHSggaBhf
lTnpUUcaFipadjf19CczS3CMSXvXEOidAMpYpyCfl7a8siYbRpyl/ukb4mTOpbNPqXOXmn27cxVt
4xrkO5tmV60EtGoZZIuFlBQmyFU2Svm9mBLJ3ANMPKs1aE0htHIuCvB8NTuOjcsHlyjKWr/y1A9Z
7+RXfAqCDE6LorqaBPveojurdwhAYtW8UNl+q4g8gfxzn03ztzmjOyMD0TOvVoHYF6NTgOaWgwcL
Otaf18xXD7bIMzroqMTleK6U5w7S8TrtNUllVxEpkRUJfWRoPBjN6wFdDRc2yRfxsw/fTlzAUFtZ
/LM/rxJHCaGHZmwSI/O3s1WuWknXYFtcKvMtcdr5XsSVCmVtCHhQdFZ+HqfLA6lZ2zeJ6VRRpos9
pC0fOGMnzo1dpbKHee4P2iF1yGf3ULVbr7X3Lr94w3+1I+kSP5mQQ/HBtfz8HDVnZeBAfToRrQUl
x8Jft2N7U7g7oqqbKa9vpmZa9S0a6GvWXwDLzxTqfwU9EKZA7XZJydETfQa1cL/1URiwmoQpdOfn
2bi3aXOUpFr1lnXduCp0gvJnbVQnNx0uDP5FBrOoEjqoZi765ucwj55QORr9QCQloTcG01CihcQF
KhJ74TV7w/VOjqQnhv6HP6/nL18ajAl0IMFID1H82QojA+ovhmtBajtjkeWaj0WZrpjOQ1o4ids0
fSiktSKTXYYtv6SJ+Kvkf7buUA0kYJb59qLvcwb1cIQqitS5SIKBPAIEo/A+ma4Bf970LeoFriJv
oHU8UHUKsm+ZrTdK9Gso14UTQSVvNCAgYujbSYxe1Hnvipo8kqWyY4gIP4JcW65GOd8EdCCRsxF5
YK+VEwAnt8hWCtuGmLN69lwEZG4uw5p4bzkQ9xAAUxUSlkYztUHst56qsUZk8l208+OYBhvRZWuH
96+Wak8eJ28B756FSRjM4aafJ9szcDhdOxw6O8WgSCgq1sTxHCCSaCYc4Gh5EpHB/V2vHzLP3aJh
R4xJB7GqUPaNAOmUoNtowgPVYxA7Wj/1XfqdmM6qmOgY94U8/XkNOF8svgXtA28G6IvtuWe7n5Qu
FcGY4lDzMoggl92jkq6xzlXehr2fAYSCILTBqvXM06QZWjsWJdkyASEmy1DPHQC7EJyZvSm6NvJb
Y0s6gcqqSd7auU5mo2sONiq5WYf7xNRgKOdDcF2QdkM9fo186XUUSygrbEjtoMRTuG8ZBAJDo2dg
xUdTOUH2pcaSsDov0l7rXTjTv8p2AuBdUMEH4rm4HH0+dbqMFDlvYYrhFNWbLmxos4NkKdsHVJ54
DHLNcZTF0XSnF+FzExgYvRNmepW3qO06R7ulYBJX1SXv5i8qKha4JCDMwJKIBsjGPj8W7L+I3c4E
51HlIeJVzlGPWOgpwvNJAQjNLPdNDlkNxnGVo0ulPdVD00c+CkSrakp/ztw5gLH92A+oaE/3Of74
PKoTc0GmXsQWYA8C5VPuJzY6/WbTLXd93z1bFFDB+Cgn9Ey4ULyN/7zYvqipLNGeAyMpcEcCnCif
3wocnkx6aLsDutslFdEGmmUatArPXsTbgq35wJ5o2ciwx5xbJbLovMdqAtnkqSudRzQ4zRFAhUtr
4PebZ/EvBYkMs73YsJ/dPI2msgvQApNo4GylDWXKAgEF9LVhZWph8ZvbDAR6f4oQrF+sM/0WCi9E
cshaoarzS1FtwZk+hDvgcuWE9EWTwMVVwxRBTeh7MXcDnBKtHHlHR7dKkquKOA/dAgz4w4Wi0m9A
1tkDnL29BOiYV2bZJC3Xu8IyQqjVhmrE4V+lIc3JlrvpPw1tPg95Xsn0e7vMPckRAAf9gYHNxGtc
uI26EGifeaniVl/GgSo02NP4svC+/jy3GcRwtcMwt10qt76LIwvNkzic9I4Y46py0cebjk/+QO5Z
N6Fhhr12vbtxfS9mMgmMYTWXzQMpi6g27nq3er6wHb6c+UWqFxwrGwnBWR5gz+im8S2GyKuEoJVB
r1SrF4pKovIKylNgWi+CAUFwM6NlzGIbHAVx6yzF7Wyf82YN+7qqVutAvV14sN9Cz2XeEIPZHnTC
EVKeHYqi7DuwLbImkcLY1dq5FZ23ngsa56Pcuo5AUXw31SSyVHEvO7kNFHtu1C0I4w8tENELT/Nb
1nr2NGfTxAyjyHPUa5KsAHUgQCBMxwMA9FWe7pqJxg4aYIEU3IC2uAOZd50XzUYWME+/oK/021W5
PMci3wwuCH45z54zqNfOAw9qkJjecvTbaeVsOmvVZMfSEqFvoKoNwsOfX355t09B0tmYS/D+4XTo
rLryht6rE4n2xd63Q9rreCB2qIxLElyXhjrbLKmZSmBXfp0oE6KgaAnO0g5cmzv7YgHsTIrn733p
EivA7QalFXp25jmuFpKCBJPMI26v0e9i1o67tgO9Vb46hXUNf6hDijsIfUksvzIq+V7ICUZKeahT
CtSrejb77PvokbUzPyO4jjw0RRs9uhE6eSkhPTPb/vtplxQBxwiUkvyzu7hqEeiBdFgnIJJsRlsk
4+xtDa7WQpn75RAZJIl6au5zI4HewVbkKZwEkT6jT1h09a9tW+bpDav7p0yDeG/sJgIm2YxdXw45
C4nB1kaarhwNoE3rC7ful6fMh8dfLqAPS8gbeK/tCkuIEtQOATeriHJr3/f1pjY5XHfmC/vkiwEX
AiXoXgB3HPQffB4wRw9arRp83V7pHehcK2WvuYcOM2TM06jWxLrEnvw9sFgCYxBPcJYuSax3doe5
DR1Y52HIIdPrYBzCNPVROG5CI5Nov6eRmOm6t6sbPwffCgINReNfeXxctf3b7EyrP2/aLw8KXDmu
A9MqUMXPdhKbUIcsWVonzWTsFkK28N1jm6qdcJwrUKTjCgWShrP1n4c9E9X/e6Gibo6KqQlo63xb
KZDVQGrDly4mJKwUcmH5HFuZvpqhftA4TVwu+Qb5BoQ/KnS+vTD8spDOzqqPH+GcMdPAiqEuOlxn
iNr3QiLrkkDheX3sUrHVtmeFwYIymF7cB2boI/ETl5qHvl56/7MOzreqMkajrdDWDjKWvHbS65w9
+zNy27FdSxv489hdcIf84tDEO+NMAIICL6Lz3H2cCVTNatxNi/FJ2UHpF/s4a6GE6+sLcdqXQ1no
GgIzBav8PF/O7AaadwzvJhUFcZMAJXA2ueIrftmP6IsAAPxvFG4XLgycC86uHReQG1RIcORNukAX
M/oPW2hRoFwUg4m1dSQiKlmttDFHdT1BPqC6krks0DA9rerOO5V9ewGluvRAZ1tKu8IdTFgiJ7JA
h31JEaSpNTjCd/9mDUPFHNEPeBDgHX0+u0qwTWkxYgv1XLEwKKrQbAiLC5MfC49sUVOHkAlqKBDo
+zZXR1vWK4VS2IWnWE7Is520dNs46GyBFQwsIz4/BXiWtEonJKVZn161BUjn/hQ2/nM75dEoux1H
r8EE9j26ZTd1wC4ND+zv9wdALdNHCoqs2AI4+PkBeoAqtcGACowKere+Dapz3VyPBmp8HdFIUkCg
Ao3bShz05s8Wfuk9e6MQjAlJNpkr7w3nlKJpcT1M/ZMlCCThFcpcwnL2aGdxl1aVOTYsCg1OuR2o
fd1J/9qe09jkKVg6sxpAwUFhG33EMdb5tvfyB6PM4n4kBzeQzYabBDo6gYoWQmQ3nWq+6AqW9bpx
7J1F2muw1h7yfERs7cclJB6EthOvc/eFk9421T1wdly8wtopWRWrTJcHP0UfXM3dHeBHlKtaxBlt
ce9W4CTnIj9Wrvla2fbjmDd5grZhoE+Zs6Wj+SbYfkRFK5kgV6Ec7W9NoY6Nth/TCfR8PfmnCWTg
lTDrq2GYxmjwHCfJxkPJ6umAtu/DPHRin2fwJNFlvsOMf28HBnJ+fqocGNgbk1NsSk3NQzmPP2hi
2ezFMUh+28vbkvA2muQPj3bBGmd6E01Fm+RG+e6TYslhIYvjglLf1hCvSR30CvXuqk6rV48Pq84A
kOaNDVu3rXMjctePnbJ9g9i+HcvckZGW/o603ZYoy7iujOapSEdseRvAvwKRho7Qi4BWytikZD3x
Jzm4bwE1T46VlRvpsOdxHCIQs6xIIbsOg0n9hM5FB3Ecw0ITYDCFfemO6H0c6gjk9iBEytMxFzoM
OvjRwb9SQpzR8FeaLxDd2PUh1WMTz6O7grUwyO5NQeIuHTd6Hje9S9866zGVeG40eCfpiFxd+zC+
SsEJge7FFEGaEI7HIDFiDbxB+AFUtJ+pMY4H5ZhvQUUfGPKvenJ32mh+CJ4eu569lql8MzbW1N+0
nREXDX3xiuI5H+5zlANDUmO4rMB95nkQj+TezkutrfY41gqGdRV+YaO6Z5TcFw3+xeQ5tBW6U2Gk
R1JUbixE/2wJ1ON00U7xpMGonjjZ4QAGrRx0CFhehYbANwpS0B4h+YIT1uXgVkwoOXJwDKoZbjZg
HQArGFCBhJ3A3STdE0+vOgrVDj+zhrgLrO04mCqsms7dQQUCKrg0JE13w1v+jgyZrSsL60VWoH6Z
vYUjtnhOiXVlqgIk3RZ+RLwE91qhKN5ht+QzwAmwjk0/fxdLD0FfksiQ7jWtwEGB0EA9QEJHuk5I
UHUOASuddJpD7q9dOQGoZCDPgH9k1E/UYG0o+PDY1fpmsqaVOfH7ujChJj7X0TRi+Q+B6kJSlcNW
FulV0/mnwRnvasc6TS59Do560UhusaAIXABZgw6lwSPXg6jfaw8IkuGlb5DUCjufv9d1s6My56Be
mFk81+qhoU7SkXddVisHVS5LVqj76+Hwi3nopCjCZzWwIK2WDg7+nre1BgoExq/VDd9A/wUhWFZW
RNvbPvsGtSqUkCHzQDJ/B9z9oVB3bsfRROL5UV5P6MwosQTgjnOCGk1CO7AbAbgckdOAN1CWOmp5
ft1Y/g4WURvRm/XBKeq9hXgitidzjOpU3+j22NIK4v52zYCImjFO8Q3UGLAsQSnzK8dfz+WAqWZ+
iLecDtIAqBeYKfBsEE5M31tDScYIh/bGZovC9L2zoVo6UaXVPvMVZNyvdFW+luOQ/Tdp57EdN5Kl
4VeZ03v0gTeLmQVMIg2TnlRJGxyJkuC9x9PPB1Z1i0xlM6d7NqqSaCIRiLhx497fuJOZ17R9/KUJ
UaIzcglPyfwu1OwJzLdLUU2yS3kXmelVObKJJWu4FRNZR5BDuB41llD9YxqkI7uvQG+GAwAe5fBn
8JDD9GtJAA3C2RWX6hP//SQQPm1BbgaQn8o3WoRbKSYWK83nwS106Ru99xt9FjxdraydHEjPSjel
x9HyjFp8LM0221QUKLB5f2ks8z6nsMVtRyHCzLwYeFtGDE8m1S2u76pngBp7VedxKwChdtsOt1Xc
Wpt0jrdTJWO/Zch2FXdrtEKJKko/pwbCKJXW4BrYLm7V61zkTOtqSGOAC2uUmSa1tnHDRDLF4hKo
0WSPYr8zzKe2nkfXlGTONlSZKIajsYAYa42KaVjyfQhDHBajn7fVOF3HEnpcqAyx29OXMAw1N2kb
DyjL6I859jGapWJU0yMSNCp548klJjY9Yj5O2UnoJLWWuBdidbShOsY2J3REUbFLj3OeCl6KQSBx
IzRvegvtjnFhgwegJOwAmZmVTVdvdBo+TpbEk1crI1JXRnKUOFX2ZqA4ST3/XKRm9JE30zidNVT8
ZHAbnWJ8b4SM48dgZ1Frp4EzPCeB+qUUsk9lClhb0VAMyUfay3LrdSy/kPmLwuIlD/unSuc7MmKR
nLP5lOqHYSG/slKgxOkGEThHsaZjVUj4BYXNUxWI4HuLOHPNObY2rbpuN7ef9GOatLetNB+TEq9g
HFdFqbiztBkFV4tw1cgG+dx8xKrR9HQBh3GopTYcdjeECwJLAk/avoVy1X4tLTXyCppvtL7uhVR9
rmgMbBMl8tKh+iFanEiDRECWeq+S+t7pZHmXcTgNgXwX9yzykLOS1Dn+aQjAbCKlIsKUAQcdEjto
l32FnIPm06JIyI8lR31QuR6ZabaFFmGPlZBsR0v6gk+leYi7ljX9Ako/gm1kCWScGQA7q519MDTf
BmManDFrUKJAPHI3xssB5s18pc8mh6NIdd/Eu0bm2EOl9y6Juo2SQFjOcj6MmRpXIz/E9fxpntEe
khrzR5THO0XBvzVCcsmCcR9MXijMLhJRCNnc6mPrmKuicDczcCrr7ChaJo0ifs6LYIELg9SRoac3
es2W6LPqTmyTFF0ecXGWsf3UdM1zp+bbOCyuhiB/FmKiSFvmB2lsH8OW5Cqdam+eAzcbUY/KUaXR
liHeNIEQO5aRPBp9+XNksziiNjdXAx1TPxerkjM+9nCVG3yATFeBkF0ZWi7ul/4goaW1b0x1V9Dv
dLTC+qFnKBfxIiAzlW7QAcxp5uExCnMLOKcPj5WDGnusjYiYkkQqvIJmVUctUOJXFGFyjKj8aeXT
Q7YEPbsALbOJ81yt8i1XbcWJuKo5aT9t2qVC9RUarNcY1dUirceIPoceFqA/ci7ozqh0WLP9NKqu
u4bEB/wsSNOtGrPvkFRENlNZIt51j+XFzCFmSIsO2q139CX73FQvWZsKThCXii3L00HKBuBhNFPK
IbtVTRjhxNw/5DHryDJSCk5he9DMuvWsiNQ6kgeyDP1Oj3PFTZfsu1UPFfW16CfyUcOmFw8dZ5tb
hfOthpEOHJdMdlPY70AvYkfVp34faAlyWeroBOJPrdKj66zIj0h3ODmgNRGa827pY1qbFH4S/A3s
EdtT0HiWOySvXU8VmcAc5vfQkXb11zQXez3rnAWoqL0UmeRO1pPBngM6NezLZKqu4xzE14JioQOI
67Yvg25rkvB2S2oRvIpDDP7NttLiqKNMJ7fGT8UKHirM1FAg+y6OrW7D/KS0GU0zuLs9Njr7MR/2
sjZadhgKT4BbEmhnwDkpH/0I49tmK6q31fBTMO6C5JCn7rK4GvZFBPLensrbunosgk8zMVX5rrAt
A6uzlfJ5tm7y8SHUvy1paxs58tvVizw1tiFrEDoRGJ9CV4J2GSb0nMcvQXwFm1JXJrdY4I0jDSKF
+dHsi91cdLvYiHahbviZuEva9gg51FVozxateeCUv55GGH3cZErLOLSyfIXA+M0kP6VLdZPJ3V4P
hF0Up36m9zvI8TdhRqhDo9ACxTLdTelIczbaJGpCU0Q+Skp0lDJp2ybllSAJvsJiAwxCr1DeScJt
P0QeNQHf4NZFZZGLsbHP5HlXSPaSiPtKsg4o5u1LVYCR+5PjlGursFEbwxU4Uc1uJCucPDVON1VR
uoK2eE0JvzMID6hrbUnowDDpD/EAubvo3Jw8h5LSNjAnLi/qph/WsLeRJW2bztFVELaPnfVg9PVP
YQgghik3oRY+dMNylEqLmx8KccZwMJdsr9bRQ2ok14aYr9cebw5G5AdBWeTa0Zrne5ohV51M9BLy
0VkE+UlRhkPfyN+trvtcWMMDqc0RlnA1tEcE4XZ5lAGiSx0r7u9VvT6AY9hEqnwda6VThbuOTaal
4d2gtVtT4Uasm/epUh8TWfuj6PKdYVb7UA0+L03+R8ZmlfLwSTCVTyKUZ/kpb48YBKESOHrlPO2D
SNhmnJmBLD7DwdqL4vgIDMkg8KieleyyxfiJFhYSmIpfp8tdUArbru2JmpqtzyXRyHRSk8IzfZEg
ll8qtE2rRPF62byercWd4/A499FhiaM76tYcZQGQvJup5Lo9iqv4ykbJJztZ0LmNFAc7BG/IoQkp
i10TCycdUHWGiH5OswrVUPxNgRLhMgFFUjYGT7Qyp9GImXXmiOoPTd6XaP4DwtkBZ6D3m2yzRfAl
PLZhDnpqp24sVXgSe0c1Kw9eCPCzlU9HsDYVb5RkoGj1Ia04e62seIhM9XaojOsl92rgSX0k7Max
AtiIHVa27BEuQWpqflQtGlaTH1iVl/eiLRug7SCbBsaMB+G3sC58cZr2NR8972WvFdJdBIe3Az2X
lih5xhAUDcEtKAzR2nY1gQ85ho466ITR3ik4NLIyRKnU2KDks+s4EBoaEWokkDi6VlxspMa4lqRk
r6NlISvFLinlQ5PuIE3urUjatEKzpeOHdmJxryjG48LNutGs3dgKW/RxXI1srAtDTjuw9mrijdCl
lSLbFvF8o1ekkhy24Ew0O5NE6u2QTYhiAWdkXemUBLqdnvZbvUGkTyq2WqtsZmjV1UzlQ4rcftj3
1rbvO8eE7hXQ/jWFr+Lyo88pAXCpgNbgNKO2ATjsJUtpWwaKlpPsgiV1R0pSZiNv9aTeiGniiVdm
tF5jBVcZ0WBLRz8H2YQVCB6PDRcbFclJXYf4LLgwZ+1heIlIDlLGZaK9GHEOEfhJJ3CvrT63I7Vi
M/SWLvS0ePFozN3yWzay0vtTILt6glXtmF8l6ueWzR7w0mNRJsUOtzhBOCaFijRYvJJPlMfIzB+j
bHS4sdty+Hk2JTc3tkar+001birS50AJbLMTnFzKnFK+z/qMkkwr7EwsFGY5fw6GwO+DzBk60BQD
StDZDKal44UQN2gsYHDnyCZS8uaEjTm8aRLUpVY2aW3aSagDFAmpFcQu6gdR8qiV4WZxlGTBu4Sa
gC56de8FcIW6wk9Sy5UWZj7GfKxCoNWokW2VPSGgcjTLX4GyeYXZe01eM2eGD3zvc45cs7hJZlo6
4jWBhppP5zb5AoxI8/pC3vGLkSVJXUidpDsoriCOOAK26CMq5GHuQ1xRYj6JCcIuAEUuSi4MRLe3
ioMJmcZiLJSJubTotHFSpyk7UkPkpEoJNTsUV4Vs07MoltqFyWU3i+yoYE/xzwpeZqVb1wPHHXW9
1ad5vpeKr+YkIV3jDiEE4UBA1OEwKBYfFcHpVyGMexjlGVfVYYzd9HveR5t41rYNRpl9SdVFSV0x
zjfRVCHPqziiwQWURwNbi3jqCNxdRcLZtLO08lgFvojXIUQ/zwDSvqidGyrxRq5Fx5zUfdUKXin2
djA191lbkCojvNim+JjnyAYAv03r+CoN0ViuZV9GRadXB19L40cpX7aKLO06nVtDNX1eTP1mBDYb
d7h8jsm6DDYCoP1WJbWNwfqKPorUG1Gs6GRDXEaKs6TtGXSx30iGPc4mmIjClWZyJJ5PL5erbMm2
uiLZNUIVaJT2S+5IgPwzNSWxQqzBCpw1gJJlXkmD4KgS0dJKEXwIYCcA1gdGHqRXSx16xTxvJhyc
OO6HedyLwY/J7O9ZnWQW5mYOJFedKjQQUzcf2Zp97A6G5oXEda8yY08Y9DtN+AwZbS/lybaSjV3b
LFdtGh9yWm9hT7xXV32I2emRAy2E2C02ekIlY6k3coTlgpzuh6Z8GCduXWkqQnnJnGU2f2YGBeNk
uqaIfKhxj5csborCtFXUGMD+lyoyr9N+dCMq7WiP7hKx2GaFuQli8Mmj6mXyXbSgsSBvEeLxrDE7
1mJ0qBb5wB3nNmmRnzbz7dD9zIEeVUN+I6TaHYnuLqYcPQyxV6Xsir7YBuioZ9UmIMdIjfqQpfOu
SsRr/SWpx2uRaQs5C8cKXAgNpcCIbrhkixYu6tj3RTcIstgBKp3hkdr+t7YeH5ducjpIfEU7+r2a
eUpbe6q5+E2mgqMenICTSkpCkG/3wtzbIzf6vm/9QYk9uSs3XVdtEmiiSjleI2FvoVHf37dN1Wza
san2v/5oUrHam2L6MEhlvYF02O5jJNhBQ/B/v/4aRflEIf9fffn1Cyc/8vpr5mL56xfOsjiCJ/vn
31+//OvnLnz59RsNhBVKddZ3FMiGgxWm4+H1/379cfJvVRDDGXv9ctNRdJCSZnF/fY+6jFTpfv39
X/6ek29R5WVnQqLbnvz7m+FOftWfI73+4+vPxFkt7mYAir/+6fX//vw+6uBdGXZAaDJOOz26qlXt
WRq13tcyobuS++auVeCa11U62VXQ/ZiF4VEeqdB/3Ew61zlbZXewPwfcDb75fStHFaMacSG6sqOm
70wJw5UUVSlBu4AyeIXln/askL5aBeLA0tE/ez+OiGKGjLtA6QdN7oHAtxGlRrYq+5Ro48Yolue4
p2e5NOD5IgNyQ2uyyXXjEon/TO+d0SFWmKpi8XHWztYbtENBHlQU6LH4ohxbXDi58dW19VVssquk
Lx56LbMVc/kjE1HA/niifydEKsiOrlpzGM2rkBdOQAhz1Q4Il9MbzabM67XOlwVr1WaTUgclRCzX
DDctoZkpmbZt0xXhPYq2hGI7MGtuyMNcPSxLR1bFdT5Xk9seBeEqK0DR5mliB110Aaex9kxP39iv
z4tVzPupqoQC/AbK677RmrsVch6Y6gXs1pme9QqDYFVYFsoCp4sCtd06Qzel9LW5OxQ6d6FrRVBd
jar7x5O/4vN/e5aVFohYtKwar2DzN689160mCkZOITNtqMOjIZWqdyW9o7oND+R4F7AOZ4dDDFAH
O4waxynOYCHDa1IVzCTiWs6UHeeycK35iSw6BM348aOdmUPsu2BsQRBQAeufbOAmzpYZbdKVLcTR
vQTc8TJb6380mnr38UhnFsQqm2uAR0TCC0TN+wUxZcUiVmwMf4oRRkB3FqVq8/H/N8ZJZzmUJxS5
LAATCcy4jIowFDPv4yHWj3myFngMABkazBlASCchAMIXR/QgFH5nic9mGX8fKnUbibN4YcOffTG0
yVeWEqIV1sl0DTRHJlFnnMJYnoc8+Qao6HrV90NI5D96pF9DncyaoYZDrVXAH6oMlfglHdzRNB/r
PPz3QwJT9mucdd2/2UbCOCuTUfNIoqrdiYZyJ2DMeWHazq4yDQ04BQ0bHONPpq2f9Ua3ghUyYwRe
H8hbuJkXhjj7ZmD1WWAYDILPCXylMnELptQLWmRcKCjNblBoG2l+IavffrzWzhw3Flol4GRXfzFi
//sJEweryAgQQL2W7Gc0D+4CgVuNDqh05ob+ULf51WJdIm2cfTyEp1UFnIr0G6xZagJU/WutQIOo
eqgXGn4rOUvJvGQYLnCTzg0FJQuRaxYFGfT6Mt8siDmTEeFJdRYedhqWwG0xlEA4ou6UlPoFjM8Z
8Ja1IvgQXTQQ/jFO9+3YZZpVihgoZM95Lx1sM7w3lvA2DS+Q9c8FCNSeOSW0lQv7G1BNako9RKAf
fF6O0rrwUnJByo34Ar/q3DCwmxC/heXKuzpZG9TLczOkOO8rBuqK5eTUTejoSnOJvnBuDRKDJFiJ
JF+Qat+/o7qYCHYF47TtSsGhxsRYevBQZuM1zBAkwrJDKGKsRR1Nb2tqIvoP7m6Dqvhyn2/NGsK6
ZBxGbXDRQbmwFeVzb9XCs/sVDbkaRb7/dEvbLSZuVpArKC8uaC2GlSegrGlU2kagfgNgEYlHDYwJ
vtchMmrt55RGsZBodGiBkmRO2pm2Wuf2Ilt+WlYuQMN9n+AJooT7ggufYKTbhsbxWvYy1Wrz8Q7/
nSUHFfHtA5wktm3Uama7yluFA1QVElu6V7Kvyt8nBaKQIq9qAp4qNxeO/XVeTk8xS4P/Ka7WnZAT
38+bIOe9XtbsPCVCnnuh7oK8hkDbcSp/GqCzP37Kc2v17WhrHHizz/MZcacqYTS1l9na0Gl7w2b+
Px7l/DPhfromyRCgT1ZqEaUdjmpM5aTN9qoeNYmRH6pX6Do4pW5cWHrnYheCHP8c7SSeDOBCkqpk
NE37OdPwMzAe04TnSL7wVOfnDgaPvFJHkZl5P3cYktZZXlFaMIXZE4o70SrRZqj/o6f5NcrJPsqG
RWwNXS7Ann2GAWmruCjBEvMk9f/5OCfrvYLuP8wKAw0ghs38JZM/a7V8Yb2dXQkQ3BSu2CLczpO7
Eoe2ORDj14Sm9YXxp6KjaiPQJcL/R6gvOQ+fXQm/RjvVYoI8EvftyGih2npTaAH9QXvVlFnll+xj
zz8Y+QCsHiCkp4tBr8VKEfWZcKd87iM0Nj5Fz+teys1L1MWzy27NPP4a6WRBoI5pigO9Pn82ZDce
92bZu4D2/pNlh4Ao+TSHMgIs7xd3WyhxUPSshq68W88XtFA8pX6O2ks2wmffESeyyVmJxvopkjpU
Z6PQDU7/LBzdCpccK6RFF5FN5ReuIL+/IrSdJWoEK+2TZvVJZG0TLnSoOxR+IBibVZO7RVu8gyoZ
uI1RbD8Oeb8fzgyG+phIuHsVyHw/f4NcRXhpEVjXwUBNPA9Z5UdSdC2kkZ8rV3J7KBAs/njQ35cG
g1L00XHvkJGyOIlI6WJlEKLg35bp4onGJ9R6r/N2vLCHz5R8GGZ1fdZFcmCuWu+fzZLAARo5r8yw
J63DUxCYDQLU8Rfxiq5/YO0mUoyUToORtRdw92efkDIBQhGiyNo8ie01mmJaWLPNOmGVB4U7D1sv
HyfvP5hInUEgZ5oQOU5i4aiWeCHRhvfDAIwNzY+FfoCAuvLHw5ydSQ0pEkuhcISC6slMpqkcWLhf
cNjLHXgOGj4CFPflvmyOheKLQ+Qu1M2Mn+Knsv73H1GCOUOogrIDO/dk6ETGATpK5pxkGGnxUrji
TSNsXFzIuV+R8+/zGXDkNEdVjTMZvuP6Rt9kGOKiCm2cmrlfh7kIXEZ1sqGifTeVN4JINxry01Fd
lmoLgwN/QI2KmBq3EcgGIMJyIoP6hEfexctLrMDRT80bxeo+ZS3z0qqXKEy/ByM+LJmnBdASlcZT
ClNYDFncWWru94l8r96pWuVSur2Vg/jCnWed3dNZAWQv09NVV8rOSXilx5cpmaHkSFID5DY1HjgW
tAsn+pkYpEnADGCNILVAOvl+6jszAdDfLbkvW6vz56e51ujgf8lFsItz7ck09Au1+Pbxml5/6cmT
vRv05MkotwAsA27BHRzBfLQPFG0EK0j7nmuIVcduU7afPx7yTGCHU8heZT2j33+qmAK6S5QHfWDI
qnGwC/EDbfGjgjZbTAN2aS/FvzVdPX1EWeUc0dFnoWpyks7OVot1p5jn/rjkdisZG5AGtojct7bU
HqRVx8CfYZ63/WwgNH3p3nfuad+OfhICe71KF+qOqKQro1PhYCwNkxfTvA8B1qe5/mec+LescR4h
RpT5h744/zf3HP9Hef01/9Ge/qp3jjvt/7x+OfxRul+7r+/+AsY97uY7ipzz/Y+2z/505/nrO/+v
X/yvH6+/5XGufvz3317KvujW3xbiz/nWCMfirf5r4xy/+VF8/f719Af+cs7Rpb9T+15DK2cHZOqV
CTj+aLv//pvAl1Da5ZAm5lLW5fz8ZZ0j/51bHw0EOF4apiKrpc0/rHOkv6NVhSkHkVQijnKQvPoS
8eS3f65MJg2fol9/f+tp86pY9GsBk3wjKixSP4KHa9C8OK0cgKMPhVQgClcS7osGtHd60apY7mp8
BaCMYEnF0Q52G1c7OxzaLSZZ7gTReRI+hVX/MOizX0nV9s0M/vUx336s9zHx9091srDNVMhNFFMS
d9K/GgC3leCiEMX6K35/cOy31jrkWvF8HxGDpl0tLBuG2AxXshd7yDEu952nbhqMFdzk34sU/3ik
f46nnZSCYjOcZ90EotMagaOCLBIBTWldsE0TDZiK5qfWjT5BU5FRlIkvhEXp7IRqJPEsp1dvvPdP
O2kDrpXokrog5cAEhLvAwukx0e2hWO6zOdxihOk1Vk39pdv2GQaJQbxfTNEzovCPj9/tOrG/Tfza
WoAbQFXl1CpnaUCtRwIT34DuKb9lxp3Vt65hPmIY5aySfLAeLiRXa2Lx0ZDrQfUm8WgrBR5I0Cau
slxX0edSvO6K+4+fSnqfL/z1ft881sl6qosotIq5S9zRAVvopdfhVrvqnwQP0RoXqRzNIctxLwqX
vPLwfns2E3EwKGMYcJ1eZVCDEwNkBRNXVdq9QJ2shTMxL0AWcX6xu2ECpCk50ST6+sIlUfy6AH5L
5W86nDWWoT1JGI+mkB+GedOig1fFqMKAVKsLjE8b7XFCPhvDiKNQhX6lN0jgAz9VjY0gfKnlzrWm
4tAu34rkqceqSdfjbW+O7jyJMCkq8IUZ/MHirhu4aKuBP6sPU9nea5l4I4p7K0Ri0cKOuQVf131L
09V/YSfEgm0Wiw3Pywk19SWeTFJE9PEs9ID6ZgfM/gb8glcCscqT+IFK2NFCPXGCUV034wPayH4v
tU6RyFuxI6AVy7ZBT3BpK2zKtaesxlB10bzMgkHRxU7S18grIzorgtYDEcI8P2CUg+yYseW82LTN
dLCUZbRn/Us1SJ6ANS++x/jAo4mlgs/MVwJkEXw3RuU6paxs11brB5HJpTLZ6vBrxKg4poIF9ane
JxE5CQA9XdWuYgTroiB2RSCTVgVMiXbbgKPNnNYutLgtaNIrU1Pv1YaabE0ZlNov/urJTq2fzT5z
UffZjMbky0CFcBS0ZRFv+LjYNrKwyTXDg8qzFafnqArtJf6RLjBFzU+1BcbJbCixaOD4LXfsaRog
Kz5mMryG+Y+5Fp/UFF9kgkICBLNrq80IUHeuLrlLvXbhflu6SN7AaKa1iczI+22phiMAoZaQaKJV
WJv5BvsC2+i3ciHfWFqwG1jAcxlDHewPY1Ie+HdvmSkDt7NwVyi9M7TDtglNt2ggXIS2Fcxfq7Dc
lFFy4Tw6u7vX4CkbeBHAXTm5upjClAVtR9CCx/Go/ixuMdDxA7cU7NpdHERyNspT/iAl9sdR5Vzg
ejvsGnTeBK6yn2Zjnhi2xok5j1kFg+Jkqep+PMzZLODtOCdvYhnMjDosARIY1aPomc/1te6UGMFu
a1fbI96cXU9POkbq7kXQyLnjAHFDVdZVykswzt8/YoS5V9dkI/HL76CQxJ6+nzZsddCN+FrZ0H5Q
TPfiK/OFOGCGh843dh8//fss+s/ILa+ADeAxIkJByvtPMJisKbx9EnfWCzeJ+SRqupvq+wk04ELZ
5uPRzp0Tb0dbT+o3rxRWWpXrCs9Lo90D/b4VZm2TNdVGumTAeW5mVSTCZQpPkkzm8X4kcNINem88
T9SQ2lQ4UicIcoMXnFFFns3W5u6wq5PHj5/vXKbxdtST50ursoW3lrOpI5nrO+jE0ft4hLOrFYEH
DVcsCQGZ07ghpEWvCQLAQO0m/bo8JLtqh2TVg0a74ml+kdEb3gK79OKNceHZXisUpxFLxf0S6zkK
h9qpBeQ0hDP9S4WbqyvvAbc6rUPcNp+VTeSUcF6fBMfiuMe76gY/Pyfy8s5Rv6Vu9nTp4D8XGbgz
oPChaOTvr3P0ZhnNkphPqarHbjDMx3iOtrFCBwoB4QtzfW65ri1m+gogQuhivl9ECO+ZY68QgWQ/
ui0525zcUXe5D5vWK55hSPKQdetccuNdM7LTidZQI9Uov4DlOZ3oBM+ogcSfbKqRAKs/hjn9TCuj
bwnLt7tPwvhSfn7uPoAKAnU+SsyIXpzEoSCPwn5MUjJ/2NZBWe0qFa5Zf2gwMM/BXyMe55TR3tDn
QzCKR4sG68dTrZybakrRoIlo61sol72faolVDYey5IwJZltLqy+5CXNIWUI7h/FV4sgF9xTe61aR
RqdtJM9ISvb1Vzhnu0VufWn8nssq9qAxMrjBbiqQ4f8EI3MrzsVuSKDC190xEehYDtPWyhXNDjXz
SpOtXdG/ZMqwUY3quVszK0N2ZlO5gCM4kXz6M86u5pi8TaLRbw0fLsejUWjkOz0RfnBFT9tqMAw5
4z0eLL/Pt5Kd3TRb8O23zdccqy7E5V+SO/1Sqn4uRAE8wRiZMXnbJ696mISqRr54TdXTa4hZzQ6N
14PldJDir+VNsUYO9+OXe6JD99fDvxnz5CQ366UsjXw9yb386+QKduqRVn6DvbKJ/TS20133rDis
bA/Fza67MPy5aEGMkNaiK3gH42RpgYEf5KAwYjcEOY/hnRR8iuYL7/dEgekfj/hrkHXa34SkDE0V
DCcZRPWtl5w4ONmhF/v1H+ofs6s9o/fT2cLnSzN77pSj8YDaCEcBTl3r19+MWlgj6FmRie171S3C
fCOCuEa2eq9xD9EmxCyhSWWt4V14oeci1JtxXzEDb8btsB7KpGzdrZUGdSOx17tXAJ+vwX4RE582
PZgZZA9xz6UC/ZTFbutn9gUU0nvNEHz8OcD4XypInl3aoBVorKvgBE+zKUFS00Vc7xRpGdkDJM2x
ugTeOltLoHv/zzFOlrJFaQDLYGZcuwnupqvWKR3UuR3jrr3SHC4WF2snZ6f6zYAn2elsapbcZlni
FsGxCwTUUyiTFLkNE3EDGV0t9EuheD3VTo+ft4+4fqI3L3cQJ2mZJR7RPCJ5O7gSeT9MQntwUeak
FnYXuJVn7OHuXFMq8fCitMsH/twUe8WZ/GTfb+dtdGGDXXq3Jyu9qcROE2Y+VKCVsGpwY6qfLizq
s3Hi10yfFqmQp+6LbI1SnbtsTJ/yz3Y4rEf97DbXSCE4OGFemOtX/NjpXK9n/JpXUYI8rQchcTsv
aMKuORWR8aq7FVVbO7R39VHZcmhp94Zj+IGdgP45Io3zYO3qm+YIiPqS5tK5+UUCG/gUdwEaPydB
Msw6oakCUqo0vImrJ6m6KCO41vh+e9Q3I5xESCupDeSCGaEO71IZClj6pUlNJ1ZfOvqWCNTZGDki
saw5VbBZphsEoKU+9OSh8yKo/Kq+oOVgYXYsubOkXngRZ/c1+oYiYlNgLygTvl/0YPLmMC/5dOK+
vY7vA80edvE+Pi53MFHz78Ehf7gk1nZ+TEPDa04EHE6v+v2YZReoRt+T50FbxGHa4wK2EQW7OKg2
9ZB7UDSsgO8fr3JNP3fjgxeABDXwUApnJwGly4OurQ0LMlZzTLIc05prcfoidFtIPrakf5+515em
ieOO7obiFxRZjMJ08+4r7JP7LrUeU+6iATQYJYXoRNFCrmovBTyAb4od9LmbpJVT9VwO4sVNLIgu
YXOFxLIX0dvVw/C5HXOvip4N8TuqOX44KnaPGTPCr+qmrVJyIhQMDGRqtZd5WQ5gCL1huivLm6LW
NmL/rNbhZuwiB7oZ6hPVTq+khwR7AExYcSWIEwi4sRPk/hRhsrRkbmDh7SI+UeP9EhWpX8jVvi7u
K9E4qhrcukJBDFr8NrLM8DK4Gl51VWEnAKTfQhGAsqbvytxw+QHHVEtHBPVW5JGrDIIrF9jFNt/B
vHN1fiEVhRR/ZcoPYhjYi7VsyL8cXHgdnHZy9AM0RKqfwRj7cpQ5I0i9UhPdMdMdTU6OYQ0ZMP9D
CEgVYOehtB/kgg16KzCoQTXjQW/Ho2yOR2lsbNNJIEbnMTli9DQYdPuM7hYuoyPrgS+K9UMK3gvi
KZXF/DEOLG9IQzc2JC/QFC+SILo1eMuiVIIE1z4LsaM3Iy+jdjqO6i6l59DLs1dLX1IIXmDjIKrJ
0Is7uwXdWyJKqvSwQtUKkR2O+9j8ImJuWmiiP2RfECzxzEbbK+JEK5fwZXwrGn1lajpWm+3nKvXm
TnekVL9CVtSeuMSiPb/Kc2ILgy6B3QvBPsezJ8ueChnKpxo6CdRLKPXoy3wSqgwKGxsG22EjsdxK
yQ+JNgGOZEUkyaaIuP8GsLVJoWeqN8snacTGBl0YuWptVcKOjc661Ob3vSzAxxQ2g3QLLM/Db9UI
oburP5TwoFTtZljZaDEa9tmT0Ft2tCD7C3pOuRbUr6kBNxxFrRyT4xyNFDRibqhFeMMg2TFtSKtO
uBjifRc9kijx6mWnFTECQ8A6aUZ3jD6tL6dcjG0z8bnH5tCHnWcmK/CB27t1oKK3BXXkFhPWIzSj
cD+Ppt6lh+UUYgTDFnWQUHDH4UttGZ4wDp4Co78dh+2St8440uNQ/GoaPROOboCb8MBuaCn4GtbP
or3r4vRBMjPEsTo/6yUEa76HInX75ipFFHSi5tWEE5S92yGZnVTv3URYNnhCIoaDoiYRy1ywPc6l
/hsKLA9prN+EEloTrBKEGfZdNu8L8ytTqSPRUNX3XSLe9VkI3TM8RtP3DJONph5uBE38xDiPUzjt
x7p/gfnM5wz9bBg2+rJ8y/v0f6k7jyW5kSVdv8vscQxaLGaTWmcpskhuYGQ3G1qLAPD090MUD6uY
h5c1sxyztmhEIDKLCRnu/ovvJSC8FspgAI3Q7sZnTbHX6KV9rvvpzmqM+6lFwcI2lpYxfejd6mD5
wT/+GDzppfmsYajTGRQFlHiZtV+gfGBS5ML3h51b6Lu6HtZNz1Vh2NN3F6as2XuboVIOMTIXWZ1y
GZNv7MQh1J2TBvHcVPEuTLWvStGeWzeCf2p0iMBxnWd4D1vaXd0gVBcjgZRkG6HiFgYtOPeyzYD0
V1jbD9qEGGeVuDtIwscCMSQbkS9lZkkZ1KhAfE1HJ8k3plJd8hGxsTG29qYWb4Rb3WGx/kxtP1zE
efl9LOJPURMkywS1raHL1iZr/7YlGWvHRwtsQ5MUT+TtuVN9I12AgDhMLZzSRF+X6fiBp8CKlccx
7b9lxH2o3Bl9sB4xwYlYMWtutlTEtVMELHD3ycLsOqhbbJ2HpRs7cAmQTCDR309iXdY8ExDdM3Jg
1gGW0KK7CFO5itE8NSru1ziKEIWuDPLWWg8QwTKWZYpzcY1XNekh34HLPJobVcc+WMHec3oyxniL
0+ei0zpS4lf02la+rXxFKO8Y+90n31PAkKOcVzT4X/vPeYBKDS7xepXCfQ+OegtBv0yiJVTr9eQm
/HPVRxPjiyIJFpHzxcLiQ48+VPa4N/pqmYc6aIV4GaA/4BntpihsFGS4l7VNLTDR6rX72e99pBbs
GibLghQrXsRj4sgeEedHZtbiAmk0dRs0n2ru/CTAYq1udtwLB42i0DDmOD+TDLSubW+sG0y6feuf
LK//Tr3h6qA/gfyxvRuKZ6957nQVTZl0M1raCiEENTUBrH9tkPzhzrDQMtRHc9cmHw33G793YTXO
oRr6lRN9arPPaQbPo/wKU2pfWJ/Apu2sut4H6KVbvDFazNp00nUaMqWWqqy7ptwGOK6iJwpgolt2
nN0o+4hoBRLb+IlxUl3ytK5yKsyU52eytmZhqP67oqFAaJI3QJbGtwEpxcOq8dGU4nhr4Ex0NYGs
2i5To5nVyxY5aAyBeREOMMu05TUMbDfGydZJNgnaAVbXnpqwX45mvCmtd9BFN7iyl6icsB+fSo8E
gGvOea83oQwCrZGXdhCxld200dfaTlmiv7wNiNSizXuL+d/WSSTt0iDah59ys4buoqES4eCSaOBH
BhqiSO2I0DDiPg13KAWM2k8gzKJ1V7TYxotNhF+5VbpIzE/LGON1ForviObeoPdfjgC0VDw0ZudM
vCd+PQKuVaGBJDgCCJqcjF225ZmxF/uUIO3PC8vfLSvf/qGbqNHzBq2N0TakgDArppo8YjNUM77n
zbch0vZ//mO/iVbM2aiCDDCQKbJ0v/4qoVdRlU2zrx3cZ5TH4zx5L/f7m2jw7Z+4ZTYlgsxv1s8p
jkf1nzkWnI4CF8Jnc6FvCmj9S/c5ejfY/11V8Je/ehOGVLWBmpYpQwKwVOiyXfH7WeL79CS2Ib92
p+6HpXEoF+ppOuu78Vu6VDZ/Pra/OZG//BNu7hkv8dpMEWRRQgsFyb/zGoFKBN6AIVcILf35b713
kG+uTjOI6iKYOMix9XeOIO1ofQ/7+z//jd+FWb/8oJvAcxaTxuhujFfqfX4q71iOL827+Tg2p2md
bYLH9x4E0rjiJtRF+x3LMlzLqZrehlgl1DfMyjiLGu/5AP1R+O94EwMExsnU6jR4LN9md+I6+ZCy
Cuv8Bye2jqFmracm31TK9ymflrP5Y1Q9h824qFDQiCiZN/oiTvj3+9FSbX+QBv9XALf/GXrtWn7P
H9v6+/f2/LX8vwBh47L6I4Tte55+zQmkXwBx+7//+7/m/McPEJum/cvUoAXDkwN2ps6Ys3+D2Bz9
XyRt0NyHbDvrC8z4lLyo2/C//8s1/kVCh4L5nFOwbXMmQvwAsVnevwDFaei8oRQA0N/632DYJKv+
9VpDDJ1nOxBwvshUNV2zb67uwm5HvMVicXanz2kTVMexNMrjpMc9+uREpHlV5YRC86Bs1DEy3KXc
DPOuPL5+Ro6JnxNfP1La9ga7RXHK+77cFSp6s8WAmMUC8T71+LLZZNP8GB6LRQIuff3SVUr16CgW
M2X/zebLh1LbIaFp4d4dVVW8sVOvWbjq6Jxkw4KnRyx17mdVh/aZTrYiSxDXT9ERKA5a4zon1BO7
Ja4nqIvOE6vWGAuCD03f6yF8+3nszfe0ubD4Y4P92Z6yERumCGwH/95lr3T1aV7TCTfyDrInG73t
Eed72VuWvMpHYdYnhaBKTlTnXlm77JBzrCradG03HK1yHC+Tbp9itT+rgW4vuykuv/hmfB2TKCTk
ce2j4yAx1jYaro7d8IXiV/zQun29RUtRIFPRZ0dFxNgiWcisZdlRjiTWlL/DJeBi5nX56zUELJ0Y
mKQQyp/GLcvVsRA4hAKone1EHzaZ4SOxPjdNpxM9pCRuDhh5dAe5R3blVpRN48pTA6oqFoJustFT
pFjSJCjSl8E3m3K/V5T2wh0i6BLBoF6sZBPlQXqVTSe09FpQwhZu6e6FbrkHt+0QlYqjUyYCZ+tZ
yinNA3y0g1FdmVm3dwfV+oJ5ykKLNPVTPYpk16RIoyMpnH+w9WmDZMxXxF/NbRiTBwoyAmc9yaj8
ub178rHnQyb13105lueltTVL/Vn2Xne+zlUsHe4ZqiwrEdf7HHXDDf4o40En1j6oOFvjoPezr3UC
GxTZf9klZ/nABA592f57qjHPf/2Q3HozB4vadI/18BK9SvOKUm92Tht3xV1vXluMI51FZyftFoU6
0tTCHfZxr4aw4/TwOk7iu11r9X1bms5ynHzEpzFxO742mRM7b7qOQ4gSgZJYyiliMmZcFuqtttlP
Fn4H7Ze8CxJu1t4/oFbuH/q50RWzJpwjY2nH6NY5uZPch1j+QTfrxnvLRIyTiFl5Z/0gF/C/XLlE
XYBndMxWwAJY7s2qsx9Uxx8sIz1ryJ0cbBE0yFL5xxqVdwz2cLxy4i+BKMfHpJwUxIUDXBwC31vo
NskTYXytUr24QIWOkGCdN6eimTVMu79fxpBuc6Jae9S0+wAJ4Ed0/azVqKporaHEkaI4HvZE1gmb
Q2Vo61zvh8VQWw9VnbZnIxggvyXBpybNLrkp+s2gxW2wzdAzOKM6muyTLjrLHhfom3fY3csheAsi
lpWD2yNDOZL3AoQabuub94IxVmgnuml67sd6R9QcnuDQ1kaSU9GQbYJm/6mvlfL00pebQW88J0lS
ExuSqIuLSCwdxSxhW0bdpYq7b0kEXXoY1b+HwuYxpjRHoTjNNZgM7y4hoE49PF8yBY8fVLr9WcaK
zQFLWWspNxtfRfdGznrZfDPByHux1MdhUQ8IiytuW+PXE9eXXhetthh0sMJTZB27Bg9ryPrdVbNy
2yKyDD7kQe/tQu87+RD8E4bYzE9hmZBCkZuRCp9HK9VmoxYAGMsaP7s/H27v1+oG8R4UMA+kMgR+
E0yKenMh+iDHcdUQ3kElhYr+q64fXptSVX50h7kQvnjtyzm9HLyZ/jJTDoLi3kR4Dexep8itm6/B
LNp4+aMN/9i3f6WsybOorWGs7Vl7CefkmoUkOUqz61VE8DorOQlKPg2eTajBNjX+vkrTJOAj2ROP
LnssN0p/TBqg2+8d0K4vY/LTc2NWZfvjM6972iCJdkqJXb38Gkd+zTxbiRVvbXpY/pleMfE21+FU
1mkwHWTfngdll1tS3/B4R5WundoPelqQJGmPNvbwOiJ+KGM6KUporjblqw4K/bPckmNdOX10dYTj
enQiO9tYV8Sop7oQ5k4V8VX2lPklILeaKJ6W71wXt69Wrgt31llAJQOSE3XjXyPVwbMCX8SGcxD1
mKFuK/S7oEddLkC6eOcEuXEnx7RJE3AxyQOoOXn2LjDQ9wy9gQWPVZWXDg3MUwgiMJl7rW8l2suO
wizCU8OaJu+D8iKoq22nIvgn6zrl0FUBsrLzVmr5HmW1xuDW/HVPb/bcpDF8aicMpz06rCT/7SJD
+U934D+4wjWXdd24h3q0HdQ7WY+MysCknowVGLtDkk3eUcFEFdVtDc1hPVZXsvva1Lj7vkx5HWPt
4B3rCIHkvdpn48kqBXUZ211BjR5OKbR1/knzZjsmqI0CYL8OU9HxCDeC8ABnZDjlapNAvzC/1IMf
b82mekYixj+idUi1zg/sGn+Tf/eHsfqx53UsDgFWO5a3sFJ3wnVWy8h5UVQCP5TdW0YXPvaD329K
lSJIber7std58FSVKFd/vkikssfbZzVGQzynoeMangH/8T+UMowxEgNssX1nN2kxrtIurNcjHqvb
gmIZ2RSjA8pBLm4ok2DZFNMFrJT3cdI6asWj8Hmi042dttu2FDLXL3vzKkdIUq32g9ebqwhDmFVR
u/XDVIUHnqj5RfaUrufZ6JUfZW9IQKhjrUPdtQz1tRyTDbHNeiyK8eJUZofkabCq68y7ywgJ/n+9
Jjfr+2pumC3UwbtThYGY6uR9zIItpPDwW9TkwRorCRQ2g0S711xS84XRhN9cVfydilZ5yPT8Kcyj
k41HzDmLk9mEbriTjW8m452bTZ8dv2wPr+N2jvinI1CJthXtPXMg4ya4t6jT46mJGAxYLmDbJBd/
vaNbQ5lqML3TvkzGEl19PTsVgcsDVm4qYckmb/n8ZBWRvy4LQqJw7sqx2+mUfGyQ+26Zn3RkchdF
EIboL/76nfKT8jt6s4KgoDS8COfIw5xUYzdNCF/KMEWOySYTkWhZnTDHDqPmFJp4NUb4yb9OkePG
6+dk/+UT87cOfKvsIcjd4EDYxwe/NADLN80ly/WRolbt8bjtuddkV+7Byzc5j+k/slOVRnOBftJc
ZFdJPWqLlrgz1LB9GXrdmXSOv8kG0S9ex14/T2yJDH8dh+il83Vyh/xO2R310l9YDmtSuaPoqfOY
QYxieq8bUNprdzchiPU8Ru7noi+9a91qzocg/0eOOigRnp2oFKAJmRRlXojYT4fh89ytzVaZ9dTR
7+9xWciE7tzpg0CDqq4od7K4Bczm9M4a4et0Vcy75ZyyMcm75+HBNgvnjNdBNy30ROv2itCvL125
p/VGB6QizdSSqY+Adtp+hw5u7qkn2bjzFiwWp1hZXZcsRObam1irMUNBOjLT/eqcq/CkJ1Y2yGJl
ADd7Qs213CObtpgxz3JzGDV7axXOl5ex0XDqnaajuZhGanivU1OdMN19AhutPfUWSr28gB9kr0RY
cMFvxkxv3pkqSOP7VRjsZNfnwbXV2kZdya7e4XwiUmws7Qs4YnHkTgFRUNYmodVE/iuEFXLXq8o8
2JovczLgH3dyx5t5XXRRMq++CzMFJ7ASgpQduspH4iWQndCj17Lr9Rj99SzMdrILh4GFp2WaqOAz
mfh+pam92HuCulI6vx5kU8nnOXZT0VEJnzqsBdAc18WDMdYRco0pD7zUSrt9VGnW0YAGEq6iDpy1
6JFOLiP1WxxOza7PnfraCfGj0YJFgn/W9WbYyfbqUOmX4dfZQ/msV4Qd8vOpoNSotO1h1GPnrCuG
c461Q2xyS6WmaLmA5iG5M8g7QEkFDs2h0zo/dhdhylXGR0y8A17m/Ria54yxch/WPKVw7DtPli1e
msCma1o4mjjct3pk7CA2Bfto0vjlcIitY8wrCRldDZCSXk53dUdCskk09UE26tBMnFgx7WXXF2Z1
7XhNNlWroqjoa+26q0ZgtZY3IhVItQ65s2FvOj3Kv8lT1Jr+97xrv1smsZKmiHrtDHV09mMtP8a1
O250NG0fC9f+1CX50vDTBl9Dmr4l6kCMssNjhJKeHOPkEYnMzesOOSb3yh0mvoRvPlHkenDw0PVK
vupeUyyxFgwQn0xDa2ObQmcFEsWzOrB2EHn4NcI86BSOYXFRnbq4APJdNepgH83CKA184TmR89hU
FfaxiLTaWMnJ81g3z5O9cf6o/Dzi4O/CE62bOMSAoKVZIKjBk1lz+vnm7aRYsYdtm/A3Q8oKkmil
fC6C8piEbfHQNb3z6KMjHmd28Zy40Xhyah8p0iEvn/PWDraukyebsA+rLSm2aG3OR5r19jO+f+Ye
J5vRgiX2Y8yrC3MfzkdbDsXzVo7eKRU3ZTOJ/mWfHP75Gfk9Yj51cujnOMfE3L9O/TkOV8Tcy55h
NOMOkQvMwNDSPFhRmwJgyYoHN+nzB6/Xh9UIKWAju3KH5Qx3PS/wk+Ha4H3wvrwAD93JnpzVZG2y
jXPLWr5+0RTW2iLJgmwvp+B59TSnf7eql1RH2fRBVx3buemSPlhiA5St5I4mNqqj2/hhtJf9LLQn
HvfFOkSD9tF0UbWoGkvbj0ZBd0L7pA3Hj/FYsuwcRpT2NdajezkZ70llA7MF1dOmRdQripR7Fvn+
vdUhjF4Cz1zLsbjT/XsHDh/S65W1l125Q2Dt1OG0c5WfysIhuRSmiSg8VXLRZyU2PR7YCMyqT+VA
DkmzWcX97Mqd7TwjdY2XGYEVMyP+d7cQI45f8ww55E761WzK5n5gpVZTLCYKLpJxMTBjhRWFu7R6
NeZyzLPh/LKrMc0fu+RgjbUMAm7zYCOmp16dvqTxaJcXr2MJb3X3SKlq+aHv6uadRInUYH2z+AYJ
T9lSReKPBCfaO7KG/KZGXFpGROSs4/iSWdPG4rccnZ9NOCnnzovCQxYYWK1lwgcCE1wRdZvQQkvt
B+xm8k1g46mGlRrK5O3w3cAQ6+Oshw9LAn8pgA69OHXI4a10hXyJVyYgyMhrnTyjswF6uRvhC38L
Wk97JlX8dzI4V7/F89C1Ab7JJgi+iqks78qJsCjnsn+neHubvuAgoPYxq+VAlmLJeyvAYvEvcApK
GxujKVNlVYPvAcxBciu0TUyMZ138PCenEBfmRJotw3m1oCgKS+zcl0DosCTHE6WzD3powGFz3HPt
ZAZO4ckIfzRiQVaUPaZ94d6yJneWUgc/OPjiEMetOARxbi6xgfCXdpF8SAZvhNMRfA9sX2yHsvBO
KE1/FjFkzSB0+ofYbQBPjWjto9z7AJotmr0OHUoXJxI95g5ZCgJRLJ6D2riW3vhg5op+tXTF3Ttp
/imMK+Oq59oHb2iGQ+OYxZ1mTuFSHdJTGkI/aLA/u5Zhke37wP4CYWQ6w96Yztbc+CQ5lmnQJgud
cIjSvq88hz1+ATorx0Pl18Ensxm2fcez1iCGu5uS8bMcFrWJYaheueih8yFycahlNPpwzkYlf05w
caJQ/9zFvrsh8Nj15ezlgouGgo9zaij65zR1HJRKQCj/Of68DWl45KEDAAsRoUsDKZxbGoHjpk0B
hqPdjLEKcsl1xuP4s7Hx2VlOMRiRVMejM9abGKItL2p7vpt1nFLPBa4GtoIFys9GDx1O3eD9VVZm
efQ1cJ254X9sk5HDm1bhZfKV4AL1KrjUZpy+kxaWyc239zQKmuRd0Hyh+IqP7K1/a5sag+KIsNvU
0wDjFy/Ks2zCKEgox4CL4kKzN3JsSLrgCLl4rXRl/ljZYb2qws7f1NWQPRp92F3NMtqpjZc9kv0Q
pzHvkz1aBuPSH3izR5HnnG/W8nYW/8O6199qyhRouHCa0Tnt/56i0b2wiHAvcqvzI2XLwpg08rxD
NnnlQ3UawfRN8qNhjOEVMBGeE8IKL+KvxowVTFXs8Y5FnnvklAT3wuuKjV/2ANL6rHo0W+CPLRdN
r/XZvjMKAlR/tJOV3JRN75nxUo/08c3YvKIAC5cjPPnny8v5FVFAStQmKWrDdUZ+wQLtfsOZ8PVY
JAJzqM2EpPTVSR+QW0JwNPHil6b08MUsJjPHOqjBNKjFVNAph0M2/zh1TIudM6kFhnUIfi0JQA3c
j0c8OsFnhY7/EQsE9+i2EV64lc0N7UdiHZb+UY3LaadmyKCPLnaDhlUDqINNj+CmO6RIDlmD8xTH
ATZyLfGD51baLmg82JTzs74oHWcXau23NlAM42VM7rBqFwPvrjvJHnAof5VUWJmRwWjWQdx0EO11
/ZwqZb921CoG4U4YPgtnDZOi8TZI/IWaChxyNHM859m0BFErHgYDZ0MWncYKQFx0ElXfPbQl3gkO
VleDmlCWyFodUxNU0VvNL7CwsHnFRLwu5wodBPC2V1Eb68hlxfM1mY7K5z+fyN/cVhROIdQihktB
G3rir6kPDV9V4RVNvQncCgFrMnhaYOu4/s4JPtlvs7re8px5qvq43IkkPnpYHaaABJ3q4Lxuhnpc
H+Rg6eJYaiZ4vypxWOGcVVYHuSWbRvFmS6HpHIQ2JcWXHW1o4Z2+w5IOKTm71HdBzat2nOOAyXWH
a+1nPRndcY1JbIaZJ82gOdlJFMCSqsw8pqO6j3T72zC2frsoiro/4T/Tn0KHRnbtet3qIwZpgCGP
rw0Gg+2+DEzKPwpwZd/o270Hms1B6+lQYVxOnRRTSYcTLvSsOJWpNu10vbTeeV9LxcZfH3Aui3te
2IjozFzcmzOBS5SqVDBHqAvo0aELJvIVlp+vyi5UV5biBve+4fYEg5a+izy7OSsjSqOWnWDS16cX
pcG4pgnCam1PVI8WcrAO0/SCuKy9ikWPTZsBCMWylH6nEipcW69pFg3P3A+EQ1Z5ok4aHaqOI6q5
ub3pXRFc27lxMq28zFnHLijOHX4A52wKxmOuO9W1RLhB463+pOMH+mQ40WEM4NWGnZ2v2zldXcw5
asxlSEpD5VKoFM35ajlapVxMhh0dwzz2ruZYb90m105lZHlXOeSFaXKIteG5hs3rLOTYgAfFqk8N
ngjzp14n//y8w4oByY1uxFG8Le6yWH2HufQfaysef7C14fbosEuIz25KACFupTHiJeUGvHO6AKnn
o8Vt4mFWTMFeqVQM1+ZuHARneBc7mQ3iUQH0fQzahV0XOBRZ5mFwQ+ugG5V1wEIuOwzeZ1a23re6
bNeqliiPdhopO1mLlU0WhnPhLTM3ER6zQDAr7wEJbw/Qb/MtVKN9MyJ0ZExDv59VTiRAI8mNDSvF
+qPFaWFB065SRZl2dk/9wg2VBldKvLI8J33b5ElL+fN1UM7B0Ad3EXDb0bx+HGSZdG5k93UsyQRe
wq/9191pm/wTNmW3D4fYxUKad5rdFu0m9aIWIylPrEF9Jsuu1fpiA5lFS7gMnCjJVwVh1doNY3Xf
pi08wDlKIbz0NySXxyUG9+FSU2N7j9amf1FavDCsFFvSsXUwLne1BzvBa6rI3xHDBvz1K8hifgsS
YMCtAvXjoCd+cxl09QhnoXW7TRbn/tKJOmPXOiTB15XhHjNLxX04xcVzJFBZxtoUgqHpCNX76i+5
Ri7wedzEbvTU2Jo4aEU48NiDA50140MRo97SjBWuN2i9YGdVz09R2UR60W2cKvlMomi4tCWHMBm0
7px7E2nJCe9mZz6dQo0OOE92ZqsuIx2AT28P0ynJ8F+SjexmhrjrpynbhY1oTqOdNSdeqnehEkVb
/GvBeIs0fRiwqFgkKgbxo2Joh1TzEmzs9G+4EQxr8paVPsU8j+tVWwpvH7Aq3dGAfHN2nAgwOzzB
0iq1D/YcT7RCCw7BpB2iAcx4kfT9wcjA1PhWtNUp7x2C1FVXgY9lMMnnbj30UY1nWPHkAoQ+KiyS
TjizJqeXcSomWw23RfhBcY0/2bw4m68PLVLAHNXZvk3aIVtVc87b63TQU4babNGhhp2s6vWmt438
2LYNlTgC1rOWBzqMoXRdFV2MgVQdbrke91ng+Yc8cOCQkM9cuFqWH/gH5pwZPzvg+27vJlYk+CfW
RzMJWsjeTlsfk7nfO6Oxr9uIhJnTPIWV8kWBj3+WvXrS6xWcJNgQfugvFVY/W4WzfBQz7VY0hODL
uKkfyU22ZyAB9ePUKBp+O7G7VCYKKEC6H5FMor4eVJhzRtmyDZtp7xnIH1WsY7RaqQ7G3ETEKQfZ
9UR2H+Vhfx6N9OtQ69olT5z2qQ0/UnIcN1yosH/reDqZhjWeWNY7x1w9TmEINhxXNZ0lAk0R423/
59WI8St4VC4rXctCls2hYV15U3InrQtlEcnIjd2MzV+lOT2MoH0O6tzUM1xJdgNQ9n2HxW8TnBqM
ddWx1bdT0GNd7KCBG7RU9wo99SCmELUOTu+dZVebMJxRcAvrUU045tj96VScN0gNsZBr83pdxdYs
FhdPT5EzPIbd5O2iycImjaU2tQTC/VL1sVd7p6IsRcJvXv2u5VqgDbH7A3QAUvEtpr11iyDre6Pb
NA02tfZkikdfm6JT7NTfTbOn6oBMBeCXbYzL1BLgh3aQjTNvTTg671X9uc5hkplzABem6jfNZ/3g
BhO0Hb/HzG3Q3Q9T2CE5NXDR8lo8tPMiSkvS/JQF9tdYiyBpzGVbWbsNqM6+8yvNOSa4/ZVoj7oq
viIwuW+VvZxcb32df8OmGmYX1tSMLtbcIFbjbEXFe89PutOYhGRfem5U2dUCd5EVmOyURa0uEWII
EP5XYCnm4l7ocFPiwFB2maNxlKid7b1JxIuiad2rbCi6Hy2zdFmFMFR2o793SmSNMLrKnkULcLBu
vYvReYh41pTMw6mKPwhCkcukXhsIBZH3taUYhjq0G6+p+fBaiQJ4rSV/us5IDyNfD1LuPY+B310S
M8mBC8JwiN7d+dXzJoVVGGlgYlvYbkQA5CvLg/Kl0f2UlBSpl03euf2hFHgp115tbxnWC5IJJfSZ
ozrgVu6mtocldOyvkPV378wuce/YCVioOQFj8vHX06q7yQrqu5gEPiAnzoo5u72q3Sc3/iTv/i5p
irWBju8SLPef7/ZbpNf8+kSgn8BjhlFw5d8ktrVqANnmlu3GJ5O1pSJeWiTyK0hvHZ7CbZfWJ9nE
Aa6XRL/l5nVMJJWGW3aqLwORpUdj8LS167KAH8knni2N5FZFQqqPMBfKLqDWLOrlNrYs6uRF53LQ
uQGiCb+9oTyRIcdXSx+0dVpU/UUPxmrlB7Dw80Akp9rGCWlwMApNbK/EarJF0au39Q9hkO6KpLrg
eruOFZzA3jk8v7lfPJuDjBwrTlYcoJtLIEm6fECRdTMIjkTfjvrJLGDtNBWWZ8LRrpNSUYfz0JVL
HTu4WEOr71o/e04cB6tzI+uGlWVkAEmq6WpaVC9J2oBAb9PeOkTwqBrFNe+z0smerOGvIi6dxwEs
jsBZHM+98TD1SbvpIu1DkwTDUXFDjKk1Ze+HzboaU8jBOa6fTgjZMhfD5xgFXpcU/l+mlm9E4Zrf
+6S4VHpsfymdAiW/zwEIWaQr3hP7ktD7m+eK52CMBMjVxC3r9laJm4JfFYpm4w6scrT5348w8XBQ
5x8ht+QY9Qv4fpHAjjM52IEXP3ZddppFCFfXKZgXZ8k07fLBKI6una59AohD6U/BOXcvKGYr0F8r
/Tj1bbsTKf6aM8ayHDFNNov8yZqILDWLtKMDoyLF7RvL5XKH0Ph0rQuXS9xuWXD4xPx/vkr0/8zE
gBX30F2FPOM6/yGMPpW5WtYWmZg+0D04tBkk2ma0lpaeXOFci8fSr+7DJGEJZOrFvs4Q/VEM9W8O
Tkex3/cBUA3myWxcbIYL/ISLPryEuN1dSnABatD9I0DpnfKm63chZxAf5YLwJhVo/g2ZcnEt7L3/
/Jvkm+DXM+qpGrpTpKdMzBRu1Z2pVEa1PkHYtYLGXLamu/YULQM6ZhmnpijcAyLwy4Fc26ltep9E
vPWj8dLBXRpWuAfET/UDw807qvrjzOLUzwqQ4xjWRTR6p9fGxUqWMnG31HuNctBJGEl3jMNgOEV1
lXYLuTmq5XASczOJehsP0UD5iCCos4yzgqD6aS4ZZSJOD33ZVcso6M4W2amd4ivdsUGtZdXphbW0
a7OgxrrJyxqAR4H1qUema1HkOHNrDZVfvxXzTx0WzQwvVHwnWzWagdl5ZoSXRIHsnVQUfENNBHc6
8POXBjXIvzR1eI8vJYlkt6cBPV/+w3+Q/92sxjpA8KXC7b5JOFwDjrTAnuta8a9lWhv7/i996j+F
Tq1cRKsrF/C8/kHpXDgtwjiG3XDuQS/vJ172e8cav02kak6yGX5udSSXFpVaOWtLNyC0BmQ0lS4+
ibmJ6/Epz434rGZjd46cOly0Oel2C59Dt6je4RRJKt/NrwUpjz2gw/oE5sfNG9fMQqfzRi5mYUyo
cwZWiTO7I06K6iab4Djm/sKjEvvPGOApjgNLRh0trsQKY9vuoEyKsY/rbhfW4UChZC+UIrtMtt1v
Wr0rkM7k3PVFDlzd7raUfEmuieHZiVNqyFWGEEmBOtTU997WM1ByihwbrG6vJsT2NJS62qVRpfDG
AgXg4dx0velt8Ex/8iKiCdkUwVie3bI6j9NYLjSjHDaGaMergUtu1tfJQ4AWmCPc/i6JGnuXU/JY
IZBBnOWJdmXjaKnpubKIpqIk1NT7vR0q4PDtIppzpygYViSqEz8u31sJzBy422PP7c5Bp04FqOMm
kC5DYlBT+BVFZn1HDj48qhPa6iEslbHAbN1rNIpRdszjfSj/ah23v0YGvGPb3XgJb7x8SqtVVWjk
LUvnKwRzY17eUlbr1bMyQXj4f5Rd15LbOJT9IlaRIJhelUMrdKujX1h2ewyCIMAMhq/fQ8jTcns9
M7sPRhFRalkigXtPiMMpJwfT78grwW2IhyWz7GGrAWDjMd1bTbR1ByfdJkMrZ35rtzvAwiHykLsb
z+rdednMAphhAC8HbJebSXw0MH0sK19tdJ+8/8f9b9rv//ZxTJn+AJgGSIlCzfnzk580QhdFIasV
xF3wBupXVcn2q6ClXlpkEDt4G9+xmEGgIM4cyFGE4Rp+S+nFr3V7V9URRD7UpqS5AEWgTDaBNMBJ
eJTXEc7T46gKUHTsGYzU8ydv7BOkxyO26G0NPa3hW4NEzMZsA5D+znaBvR744O4CN7+PQMTwcU5O
q1ke1XTriuwMgriDkyQy4CDG1OuyTpdFnXUzKybIlE27S1jwfYk74ERMvEtPQa+yF3JNe+vAi97d
AbtiQcMCLtcw8iYLizgDVGMQKZeVB85TMIQPlR+HD2O6rBFvw4GB7PUwVIecZ8V/bLu8adf5+4eP
nLED0OZ03/t92xUV6YDAmjX5OxdIbfbyIWDVd9l7GSQcCtytk4CsaBdWB+pwe+vG9h7mx+2mhhbP
DPEdfvYq/SjL9A7As3VRws8bfnrQ7u38bsMFmOl5WL56jQcZRUgcINP5Bpy5e5msrLWi32QOdWLB
7DMAi/CKDrN2jWfQS4V0805n8F0jVgFnU1YmqwgukDgkM4QPQyRaoTq0CuQ32sN+18Q7AuHUd+HA
ov2o9CWBb+tdhCBJkFK4fcVSQDAZBbGg2TMpvc9HgvDMv3+Xzcf128cJKSQb8pYQ4YE4+2+7WKRc
2xJZePy0Gx/HaaS8lpOyctuW49wSOIVxkCP7sHzLOyfF+QMuaLkOGkhTpHoNTMKBdNEjFxS35Lwk
CAM9syxF2nnU9xUBtMXB/AuNq2JD6bLGfncRV1X8KnGsghpHiW0Y1zPX6RM8rfFN503vn0pRHxro
Ixwq5uB/VRfvvEr/w3fSm56On/5wJN8jx/XgswKiFWySP/+I8WvKC9jYlTjPw6lRDe2+70p3W7bZ
oSk5XzWWTebAC+k58L7+nQtKHh55UGUcOg754L7J5l5TuBcxPI49bGxhwyQ3DXPPjYDJbjdAACHs
sv4AEJS/KSMB/k6crHrIuJ1KVRVHYLpXKdIDAE5ybzW0JUAsuJ82yHWUoOARcK+i4R0vSF56KGlX
PThN+HTe6yq4hwk9FIOyAdASwfUysTp1kR6EAMBpUqEndxTyOV0arYZRBTNSJsu4z3Hk7CvIeKk0
3VZhpBF7yh+rKc4NkAXdNSWQif/+5TIilp8/Y3hiwDcAP1dYmiDj/fkzJsNYp9rysxWDJEdIy+hQ
gIxygHFzuYxhKA7dKVSxM3EQTQU54TC6Az2Qe9Nspw1U7MylKWIPcghIUEADY5pVwBkZahhgEnIv
VfcK/o7z2PLalZtpdW/agGOH2g/OjEvs8+MD9C2gImTB9mmR5k2zhfjYeBYRhDCw77TfKdt5eYtQ
XanpOYJA5YIzCEB4OIrP7MYGR7ED+N5ctf14EqGfrm/txI2Juo4b/PoH0bQ7DXiEzBQEuy8JzpEr
kLyjXROz5pB4SbZU3qifFWu/5U0tthV4h8kZRwg8v3g1mRwM7dJy0+B50LrFLgbBrkrGwfMY6nIm
NKkPEJjJ7/LBew4rGyKWnkrnmRX0OzX6CJcAQ3iA4OmugGkYgio6P4hwFGKN/yV4vEfIwvlIwvYz
bGKd/7ipXKW0P//HI0fmOwH8kbFvcH8nidFCFZbrS74aBpocGPTbdVNmL24rq01vwZdqwHP9zS+f
XFlUXyNfjkh0VPG2yOj4aPH4XLtu9ZXWo57Dz80+EAkl/R5JvRiC5ks3r6OHvgzU3JFt94aT4+NQ
MaiNZCX+pzMoWYViPDLteF+AsQ5n3CbskTUZkI5WVOwdr1kgUFdckpQeqOTl0dRUK/N15DTZIupy
YEsj3O8h+QfqOBC+UBlRNjS27PzoIFy+wbeaLVOSgQVZQPomYu7TVMNxSRycGsjn0uKP2hHfwt4P
7661zmlxiI3xoUydVq+jve1WYmaqXYiIWQnhfqj6u+cIlDnIEIVfvTbRJwbuJ3a3YVHN3CriM1lY
/s5GFP5umAoPMNZllKTOzO0G+y6LECCCVsxk4UiAzpMhbN878MQCT3+B2v2+wff6BzSfFr6wwm8u
IgSzJkR0Ia1rawlY+HDXxIjLQa2frwPa/z4dqXNqpidpG32jNeB7oYyzjax9a84CDpqfUOxccQ7k
KUAud36k2JYATLrrxqgHOz8L1mnUg90GSCpETii5x289W7h1WzxlXgnrunbI3wBjeU+AYXsHT2SL
r4OCoizevAVNJfyhyGqKyv8LeigP9eAAdO+232SdgK/cR7zfcafqkbDDlfi46llt/8duxPlN2w0h
cfDKEQKycQ6OoAj6O5EE1tKjhoUifIXLGAKgCXxxe+4Gaynq+EgBIwHYk4th5WOXhC8LAmGwPB0s
AIgfzJDOH5JtWYaPdYmg960opyrEqOsdUELQ8vy7Mxkjd+8l1c+xpkoIj0H4nsaY+m10V6Tgijh1
s/itwy4iUFgZ4CjNBBgzqDFTUN7+Wr21ZRYju6J91IjAlDPJOP4HPPI1i0m6qQouVhCuwi6haM4h
IfGDFWTV0ae1PTPtHqKdc1c6A2DdrD8WAx5yTDnaX+XV8L3T7g5sOwIiIb5T74kLr2ZzCDdF10LR
DbtaHMqBN+1nRU3qZTZV+x7UZ15jbzXF1RswLecSmISFIEHl7UQPDSXIsCEUZrCRAxznIUcl/Xql
wtqZxWx4zkmk7rSdNQ9xk1uHnjbgb/XNg2lqnC6EdJrA86JwyFoPNLpjHewuvJh8iWEXNBd26Zxx
Aqw3NcILW7cqnRMU2tjCsnGjAXvza6JkvSm5/WzrwMfJ0C4UDFEKIPZ8PJ+zhvfzhHGAVLiQ77J6
DNucfm2a0obgX8M2GiTqZermiGZiewram9vh5wXPHOTmoATuNvXeFPaEc8xZAEFANyD1Htr3P3sC
1UyHzamus2TX8STfmClOBY2LVoJei/cZzYvEteZu77vFMQk5vYMnBJIP0apx8dj1YSWDILrMAgtS
Qw7UjYoJeHa9dJJOAQkLJoNM0eMLxPNN9y9jzGUmeAwZvx7JgJ6ycmkavT79L6vP/x1yhHMegKWI
uLnwR8XG9vO+A89KTmpmR0sgtselk1Q4io2T7Yffs4WtCMT8akRfR6HUGQgzCcQgrjqA2klMVlnp
thuvC4GCnQphDWItLAsbBl4gUjrG2BqbS5exJJsB54xgtWb5zjSaq94GFmz0gkVGszVOZchtTkXu
qTt8wuxipwFkF2OPPNsgdS18T/dnp+7Y+t83YM5k+vh5n0txW4LXE7ZQDvQnJ+GKz58FTnm920Uy
XQO4NRPQ5UeK1vnGKu7dXwunc+BSis1YSl0BkZ3YsRaCQi4gjNosndMOmo05o3Jz7Uc0CHqSFdnf
lqjwjO3yKDiZJpoKZHFxcts4RX5Ka4fu3ITUJ28qasTHTlKWJ9nXdJd7rLk2fbRzFU/t8JnFDe3n
WNM2uHrTaugacSeJT8SrolNrq2BOaekuTfXWMVgCsp7aQiKaRCcicm/LCn2xtYsY4lRol5F9DcF3
QFWmSwqFAfgcD+3ZqgGhMG3CRrQwPVs6Zm9D4kKrD8JmG1PNITdt4XfxjL+6vFMELqUjngRvERnK
OU6/SODQnj9PWkakqpM30hfDpugTGzBcrNaXoAH43+0haS4WaZpLbwcLTUh/TlzUQt/ql3jk2Mic
YgRhsjknXrE0naZJacLmRd+qrWkLsh58A6AdZqb3WsjkvulkcDAv4A2WXLtRDXritGTs0/IyLqpY
QyJRCQlvF8LLtVmMJ6l7GDoPMECMxO546RcVPYee9WUEzQ8kYtu72CrtVgzs00VXM//i97Q6ZU6/
q3LEHuegk3z901gz1SXVtxEOZjgq6ulQIMkzTdoHe2zT74hyPtFo4M/M493KA1F9VwUiPQNYBxnQ
aQT+Ru109N2WC1f4iDxJGZ7HrB83tUVHyMyjyt0cwghqyL75hAHcHjZ/xU76rfdH8Zz7elwqJOrv
iqnAGxmXpgN462+pnUIEgzN7UQnebJWT9bPEgsIFMCylXohRZ7jHteIh1lw8YCf2ouI83psacKf6
3ILlzZgz74Rciigc7+3WkxdwtrZWQ90XZCkQlFZjMDdVWyBq6ztpCfhCcoQcSLmnGreXc6gte5e6
sKr50eNNOiPRl8xvc6jkZ/7GVBtR1/uCA8fbeVVczGtVHHsWVEccJBFKQEB3VQSKLkyVCEjR2XJy
spl+UuaHCHCRsw56CkcmHDASwHc+1xNQwNct+HOz2+9WWLm7rGClC5Nmb9/EpXfGE5w8TTUfchRn
T9nuE5Ah1z5SKdf0FSCKXfuawf1/zDNr2tMq/zZvenXzCh+vZ94ZmGfFyfbbr6P3AD/V4hu0ErLF
WOXegUOdBGIF0l3gLE+/NEE3RwbUeWccCTCdhuG5GSy+g+64hoW97z57ojqbEXWffw/csnrsS4uu
4WoJ2W0n4RfSpnCNm9bII70LAFB5pRSmT25RPY28A3STauToKoif2riR3XsiwmkC4M5XOjbPeICU
bPYah3kNjVjPevJ77b8i1WrPraTv71PLi1ZWJMe9WcZvw/i6TEkT57YMaNNY5nBbJq+mTKRdRXuZ
wQE1H8J/WSuqgEwybym08ufpN4S1arjCwscF+wY/c91DFvmXROD3b37JyB4jx+lX4FYp70JSDjHM
AFujWY4QyIxHUXJX8tR9qnC0mSEh9bNqek21DnqIHpe23qqoZtthdBHD8AY7m49SA62bSL0pyrx5
MAWF/HmH8FkEDIjnehcP96edP4ClxwqLXiqIgFxs4O7sMs4fuijml4rLt1ST8auuhxaHFGGfoyoh
CMGKZGE6RMdxlCPW86i53OR+L9agPUavbYTH4TSTWhz7ow6HGByvD1dqmwMB/qC0p8jOT2rcRzu2
JDZunh2eXoYBhwj0zOsGPW+sVG0gvYA7uZWCUgm5ja+Wbf0otMofrKhJAW3ooB2AL8tF1Okssjvx
ZE1F2gHqH7rq4scpal55CCMSn8yAVoGFUScpO5jOfCgT4KzCameqlqWqRUfWIocmS03OeH4hPcBs
/93KwF9KXOerUn0BFHBNwLcvfbrICq/6kjb9QvnCf/dw5gW6Q7v3CYGwZUzB3gJ4OH8iqXozI/yk
f3BlAxSlr5/GkUOmquXkS/9xxTzrh2n6uDCjEq8jXz6arhcnQWv/NMoweeoh8EsCBopcUXSHRiGo
T6cqQJLuOh8NtrQtXpoWKr9eyaKtoEsIu7vHVjUVpIBDxC7hQAgeYeXOlNBAFChSbuEJW/hHu2DI
pIBrKME6bqqDdNKfRZHmoIM5zf7Wnrn4wM2IW1vtj3e+XeitluFE8/2YzztprQth/8BtJUbgHQUO
S86ys9tqYcF88dpmxa21UUELcPw0xHREeMof7CzZ3prMVSG+dbJwTki0RdeRyo+fy6xkAOUGLxpB
vl0Uk9fQS/wdbfHwKLI8PnMw1CBbbPF1jwSqNatAYF82KSCmptsMzEgAOZxST3LiFGqnMrTqA4/F
Bmns6LoMAAzY9mUN/PLCox3p9qyM+gBqZKpln2oklR2+f+Ex8kR7tp20vkfOpr7XwzEcsckUFgGV
yBdhdCpdrc6Tr9Ks7cBjSolQZ1PU8Kzex150Z4/2vCrcOa0D55Glfv3gQW3cn2pF0Dq4ActNkPTk
bGosSXGmqEo8E6dOFeT+IosyCFdPVRKA0GBDiGahnPItZjhDlZ4Ua9AH+seCWD98q6i+55Af74mu
3xDM8ZFNHa27qJbenbBwgpRMiTfCFPJKGFpF6q/Wkt5jqANrlXHhb0NeNufImoA4iqnvMJUPwRqi
jktWJBLdLqjhaIS8OQDFU7Uk7rpXyEXyvOoP5irpB9CTPgaXwEF6O0cCRQTzqetgQHJWtByCfYUj
9rGYilhLtcztwp+bcIJpM1eqbEPIw/FrJOLWbjo9mjz3wu63uoYyMSTeEKy4rTTkiXU0bdcOZA9u
Kw0to6sy8cgKuf2vMu/jv4bJo4LH3vuIjw53f5lekFYOkEdPwl2hAo1zNZB7ui/H549JDeSsgc31
3mMJdJeZBEXoYNUC3LDEHem7W9nkOc3zmcuq4ZVnab6zkXhb5JQOr1GBHTDPau/uD8PINEx+Htb1
iYvTPljqU3vQ+2onW/biOZMLz0jr59EF9gYR1u69TONlDrEMZDPLehELlX/vY2jhpKJnL7hp80Vb
uB6YgWG6Dmxv3AMzmO17BYUyb+QN5K5l2J7TMjvzKRRsF/WiZI3/bSSTx0GYpZeeWHC/rKTeU1u2
d5DzxyG/cqtHoAQAchNJ/T2BoUpEyvqHz+oXO8nJS5dn7UJLnpzSlForX/Wb1ENkSZVk+BJ67zbS
jshbOflmgBw7gGn58CUtvpvmOIHv5admMMVg09iPzUMZRfXS8juIB8e2eq0y+wimWIWwmi/vWc+f
CuLJ16hOcUwkmq1MFdoxBRDLVn/UUpdPgHgvzGzNzNPH4Yu6VOo1kvY4jzTMFLVw1UPNEfahTg9o
fVq4Lznt1mNQ2xfImcn7xuoePGSSXjiY31tetO4iDdSTA8wb4ibILUqFCAVFFBOCsI6TnnieuRtF
yV+mVle6pTPYqOuDi+COabsV0FcRJyvxIKKETI9pD6Ym0464CMJU1qq0Z8FQNjve8uG1SL4z3Kif
3bof7sqsAatoam5ZIhckHxsk+7rhVQzv/zhqjIOfa/Hh3XUS61mRBDGWqmYbgkj9PQvCZO3jvAiN
8xYvULAMEFagP1fXOgDMcsZK0E2sfgzuS1gq3fOhWgGV4hyjqUm7rXPqmhYCpehTI1QSgnG8s4Kx
WDvY6+8bXzd71bn5Gg/Q4dwkcIso8St9jh0PEYgyj979jgNYF+PrjhPksuiq4F0iSzWD+TJUcuRT
lfYWjFzzHEwVZm91UBebEfu1sz+20OqVXfaaOfYzCHn0R1qcPBy5IROe2vNOAQ2qiNNsrRw64b9d
DR+9/zjO0vQVwmT1hZftS+uP5YOWKTkkeZzMewKylUqhUtbIjB7LsRD37hD+JZD0eRvIgERPZsM7
rU3Z0+BEWzPeD6m/dOvQxy+H5m8NElMBYwDAIQvPFI6cQHOElzbvjmDsLntvEM/DyK0d5Rws6XEM
4OXbvKcZr+5BhfDwSISYuEuS8K1rOwVOUpgdshgkRuyF78tpPJ54com3OsJHFkRYUr7TxKJviFLn
PDz2WYP/jpjRReu6AaTwprapiF1O9ywuIS2Fmun0vfrnVV0gB8BrL9uYtqtWUcbHZi2burmufJtn
JhNYaBCw3osMGERaDPX+VuCe0/xz1WmCej9OhZmRp5m3HTu1lBF/D7vOPuBf9gT4NJmEqMR+mKqV
ov48IFW4Mb0MkuxLPg7IR069HkSsVlVF1dJUCU3DTWiF/jzxVfaETz6FwI2ACrNZeXoNUIrer7Wy
a6FMIvZm6OABic2mDMo0MlOJfBLIXTNSeKuYiWJB+xaIfKmduYXb+cZUyzpPDq2XP5samUZkHrBL
uo3svWmLkjrbKgo/j9hA+D23XlVIMJ2vM8o2WSG7D8PHyiEzLxL2idv+A4159Cq7yJ8zfPnPgVTh
OrXaiSrWkkM9NAVIyHnxFAj4ZCiRj99dnBnNrwZYu1+mYzM2niH78nO6FeErD9JMsfQcDmxShZ+X
xRPvDngGCHYBWPZMdNVtGRfW3JuqgGPRFRMOW5let/J6qD0zCJ9PvZpawazKHHDup2pRN6+5SqoT
6VX/3EP1p6A18O2lGz1iUzrrbJwAwewrNyOAtkcQYMATm3R6nBLcahlbwBmSSL+kZQA34KAs96Z3
TIoNg3rsBZII1QNBSMA0c1h57RKBk6aZxJhSoN1aYFpOS+YQQwO3TS9Z1mcPIk2QMbIsJOCmkJMp
xvGlVWX/YCq9VD0kAcJuYw6grBh+judeIitwPF96TvoHTySXLiGlhexxkGyjiNlLrkAlBQnYo8cO
MK47Bdz+L20WHkOgDcM9x4ym+ECPZCpMRwWM1F3tenPT7ujS3tcAeXRloh77xju2bRMeK7dRj6yQ
HC5iQ7Q2naU9ptusR7TQ9A5Celvth8mMwgpyD3pksMqs/DK2HryypyYLVkXXK9N2q8ZRCGPV25g/
TQH30t4gyY6vdvVIeOe8VaIpNqGTixVwts4bc/Rep37xmPTKBnFyhER+wp23loGfWA72ANmnOL7P
cuvFTHeiPpsXwq9xhkLQOi9YNy+aNNuLkbgvtvCXXUGyR2Rd3PMgxifzMA8GTjaOyBFTnkaZSWHt
i73p/d+TzCgJcDef1PHAO/0JT2gnWNKtaq4MeMFckYSJje84AJ4AyuCVOb6lt8H/Pve3pa5giOl1
b8sHeKosC1nDMEQDreMpbVfXy7APR0Akod42yoJsfTwN4ZFqGq9dv0yQMNqYq1LDxXxaxRRjR8f8
cF0QaN9urfLwoSisBRKf0CtfehCqnNUcQnizIerso0zC8RhG5Rq3yh5hL/mzybTXNB82Psvfb+3X
qUmL33wX4D7mNhLM9qItuiMobaZipgZuMvGbIScI9h5erPpYGZmBr60jgGSamq7ruQTatwMjD1ww
3MkbfF9EZIkj8hAjfFkAaR9i93CtmQ5TVE25BX/LBWcOY2/tAciUR6npd2Rv0w01a9yG+Phw5zAf
CBFR/XgJc1m3sV5QCtGs2+jrbJxpgIp1G5iAmNXMK2hQ3I618h86v9CzFmCapcnymXyfqKNTGgfQ
bp1ygW5QsgOl7P6WCwT8Df7y06QmgRHjvGqDEwLQ8rcJzTTdrOF3tFgCClkvb4t8vIqfYjOT4rYK
S+TUsekqLaLmUGbxKwduenOt5ao9wFCZQltg6uUBvj65wKr11GPaTCHBgYQdky0h1mETCWuY/tdu
M7qcpkBENlzz1PpyXdW0mRXMEJ6E5T6B7aFp/2WI6a3p4M6Azg+WDYQAqBu0+2R6VzHsswAiQXQE
yFYU3jD8KAZ8PSKodhxcGlINjxR0ANYIBxpg60DRQI9p8wMJYoupQ/h2QkFBjfDaaPp/Ls6hBjXi
6GsGdkw8g/gLXC7QtBeex3cg7jbHOMyKS6Ogo+RYk+aAkoAe6uJxHIGrvXb2AcgZsc1W4D/ll8ZT
3RkioAvTaRaLu7ydI88K9d5ptVAkDKLB4tl0mkmxBeKtVb02EHfamKxWpAIE+0AbextqX8MH5lNG
S9fetd2MvUXfP8b/skbz99jbMHP10X4LxJt2GQbXtU3t+j4ICIetPMGqI73DJqy6N1GYzq/v/9A0
hiFHOkfX92YoqLH3psnUTOQGx9c/TTRrmZU/JkoNPtwf1jLLfIy6LW+Gel55Xf7zWsDL8rvPTWai
WevjD9Kj+yUspz3lFGP6aDYjTe3jL/jDev/0afxhrT/8Uf/0AenehnSBn3z1db72moCerAYS1nGk
5MpnlC3NBtLSXnQv1F+mz7R4uQXboaQLALnFdlSLKj/kw/BoaiPyVJdKDSkEMZL2ukMtEfaD13eS
wCmsnseI7h0KBNP7mWU3cCciCjwMgW+j6TGMq2tH00ARDttWPMzM8Kxx/p4JTXm4503GAaZRTT1h
D9DY6GhwIXz7kDn+jpMmug8SjgL0g40lSwIBv7/b+gx7+qJw5NIMMR2AYMPHNAGc/TptmkujfF9E
BRyMploSIlpYKj4jDQnvzSTS4CQB0YNvt6YecnYrKGH7c9NmZra1hDanKMLVrW2EZRQD1i9k6mTS
UXQcHk3NpKo+aqbPqqEJMI00qaOpViqiTp9HXlNcOntoAKCUYINnevjCJ1f20hrDvQNYO84Y/DHT
0a/tAkZ9cTSKAwBs6bGWtgIzFPwR5tTp0RS2SMT1ijV5swQvtpj/3jENLiqO3bdHv/4yYWo3VcD7
AB9OxOKP607DohpWeBo/KfNGrsNYpvcWUpo5EhbwFxwjezfWwAHiHj34S7Bd/740rWkqLTI3o3hj
jT6UYzDh2moGMLeKyRx4gQ3+wnDdT0tx0xawEEGVOqULDZzG3hTw1o32A8CqLdjdfzcqaSHeAuZ8
rBu723KFGzfQKRzbKTZGOdCSdgfE0NR67TOrXC+zGOrYSdNtGpwWjlUBVkIHBnQJH/kAtnJju26T
oJy1TR34axHI72CHdptrNwyjmp2V2AcN5zV/3TN4KIWMRctrd1OK+DBW+wJCz2R2Xb+M6JK6fYAf
JPiHOen4Kg50Bsw0NLZNG6i7P68sSoZ6ltviVaSdBwM8J9kQO0dYh0lJEQvrkhPIccDEgoB3a0qK
IDmVVf/YqmEypMOoXgaYoG2QJGg3MZYYJHf8ZgmXhmZug9tyZDWeg57L2mtBMwUjPrBbkKj/1GEG
h451ED7PdgSCf87MtEUkp5At2Zo1TMtttdrzQdsK6XMXAKksEvvJqm2wq6aC5VY8zIpg+Ea4Fa9/
aTOX1QDJWtGLualFH9NM1cpD4F/q3Jq3NTbQAWLShtUHAik7CBoxQIZB8rsVZhhJIQb8uT1opLfE
Xbad+01YIWW4doy+tITFxdLGdm0JiGByMZ1d/7MTnwA8n1j9NauH+TV/QeBYcJqq11SHqXrW+GsV
Kg6/Vn+bG6PXgTfJrMHve4fc3nhBspjMS9mmG9tNxgsh0tkHeEbPTK9p67J6L+AMczJNbPTp0m58
iKjEmJ8kbnvSXbm9jZcdgGRtaufAkGLJjkYNwLE4IjX6zUMA35n5CPgcZRnkRz+OsgVAZwgfsx7V
W8d0ZXozBpCxPyJftjDdmqWwlTWN05jf531eUCAfNU9IP7YLwS135dAsCoEraIAx71uxvNaZVw6n
sdhwx5OQf5uGAGv6c4hJ/ngKzrMuZJnmDiSYEBmz6vekC8NVmSY1RPHd6lowN09nQFDBv7fsEsTq
vHJG/JK+jEoFKwHL1hWgpe5LDBrkjNZsOIS8s7dhmFazLEQ0KCWMIn2becccwYdJwYF/Y5MCdF4g
9T2GYsOZVa87QsVjFL//H9CRfxrSun23gnbAV9uHfhhQSl6Nw8/vO0QywoqlcK8YKbOVMwWSz7+0
I6sgFyPcHXYqjw6pHxZfoeAHWzviiCcH2tALgFB8fHfKfk2GCh5DWa32CPYN66Ym7smRMVnIGKlV
rScFDpiefUU2+pik5NGGFMd9WzngoKnGW5nIvB9TpEVaHR+coO9egvP1tA5t80PnQ0zRnNLNnAY/
uxWfjva3OXlhdS/hERGxceboIj7C9Hi88zjov1Bm1JDh0fXFRsR/qlwLt7xYnNVTNgH9JSPzgVQg
5SAsvqsY+A8iKu5Z6Db3GrKiSJHnG/NGU4S6QexNvLl5S7SHIHKtabY1VQ9CI2YSH7LmUrjFxjRD
eefnJAdn7rsW9skzKyPwA3P7l6QJ2QMMS5OH0tOwYIXr0MK0mYJnTgq1Z1dsbm0Qnti5UR8ezKw0
hFolYADL20IxoJUbwhICWXIsbgoSwlW7KvCgubU1mf1j1BFShKyAC4hmcllKiGggbgcZARDg2J2p
I/AO7bwUCbShVRxi5tOggEoIi9wGuQUHVQ4qPMtfBtkJgwmiGW9GJhKP4hybi2gh+y+1W7T7juou
WUZc7E0VtjI439D2CdwSoN1lqc6miJWjztKVSwRz4JA8tY+V1+xY390XHi+9g69yb5UA5xa6IlyI
2tlwDw4MMqlg5zflrILwCTJT2VuhMrFBkPJns0qf2qDF3a+CPEBgIzIqnQdIFLT41tnx1p+qurXC
I3CZGzOi0aemAvWlIU4RzNte473/VkDiceMJvewUW7d6FQS1+5ffPTe49yPGOapTrCr1xVcMDooO
ubOtXi175y+7d6uDKSzsYa9XScT4wnPkJFqYNfsuAxIOQpS/3nCrCPFyeCSt0kqn4GbH8yGAygmk
DLFRzUD/ABR5rRTsXkso2i5NZ0FdgH5t7rSQexq3ps1i/kSZ4eDBhOBp3AVttMA+iH5pQxjlxjrC
OyUVe0A25nvOLPqlj7CHhAQ1fKWkAmCAQ+vJTEhtGCoHXgb53JYCrcUaGwZP0SHrCqjMflSHmiGF
n9XptTc1vabqFdbhWv0YzJGavGddyiA4w/7KbR7BuaFjS7DFnMc2psl+SNUIQ2zXeQzrID9HdrA1
naxFE6vbWdH/D2PntSQ3snPrJ2IEvbkt2+W75aUbhswMvfd8+vMRpVFperRP/DcZCSSSLVVXk0lg
Ya3WfiOuLIl+VEaeXMRykc612HLKUxUhTe6kFMfsQN2FXVqcnb7J041M6Wic1dQ43VeDuEdxKUJX
OU94ZI91bNMdkeQgbKqvcj7XAfut+8Vf95CcpyCr09wY+Bx82HJzGcOWLE/sl9FalnJHswaOr/M5
hRZvzd9ed2iRUQQvjPCz3WfeN0r+K03r7B9egwCOadgFJauK4uav2JxiHOhqZGSXWADG5vtSJUmZ
N+05X2roAJkOJFD6LxQPgGr5U/+slgkdibnrP9mxb98akwJ1OuT9i08j6cUAlbUSfJVh6/1FzyGM
bf3eeC+mrLaZrt9NH+ai1dgY1SXqQUpUelLvlMiGLaIbtJeZdCAiUlH+vfCbo4WA8cc/RWShBUnj
3OfUH8iPp8NHPoClbx9DBsmHW3oWoMEAovzVgiTQR+2DbOKQFBr36+hh+HODFVHvbO1YgTVyKQ/X
PH0ti2Ygmhfe9vm8g9TK+GjSGkOLLcIx8WIqI/1cEFA61Ld/32QYmfe2adXfNo1o0yhpfSsXLmWr
gT3Zs0EOJV7Wb0JroVuugvq/tpI2/Ub2DAtzFUlSYys+IbIS3+M6KAGg+460CJ00AbrLtLdcy0b1
j2GVjzcPXjB7VQUdULZiuCglvvuCUhrXdDzfN/mDO9wGwwnPYzo/RWFtR9tpbLRD44WfWzoAo62h
KeO+Tuj/luD7PhupkK3RQY8oVwalxk9zqbRt6IcJtxkS9jcJlyHotA9jBmFnqmZ0MfNxyH9SVSOH
TeDVxJT/pNFnzkoznezuk2CJE598BBIM/enPuPvnKbax7Ht8Vo99skWulX+jNVqh/TY6m3ptn8NO
s8/BNJGofdgy0wu7WEXuVO3EHIOs+hmD+G8G4zjHuv4AxuOtalTUjkyw9Vd7GVIlVDYZnMrrSVbE
KUMD6AZZI8/Y13kyXOuu76/33YbzuYSFcY2QHNoTqh59qrvnBmZaAJK1eplbPn9xzxSht01Zufco
svjvuyRVKAPOyhs1SE8S1cdlDs+yig5p7ZabsE+b9WzbxrMdZuZz33ga7cC8ei8uc3GJv/ay/dCk
3UX8MpTQvay9cWz3VIVpU426eYfsBYTBTZ2gZjjy1YaR4eXhS8asecmWQXxNQ1ODhMiQpEm/dhMf
QiI3qOzrohT4ropaeOG0RoVteNRPRjhaWy8uhg9Tan6oCsP+Uaa0JyHH9/l/hpaD/UFBM+wHr6Dk
cBHNltDAoKnvcdUscPoPS2ixXLX+71XLdvCQlizWFqiHZ50G6Y1T9/m2KgvOpouvmKL2CSJtpFt/
+aBNaC4TKobGEiFhMkTVSBuoUl4r23eejSwMTmORvBlnw9nFCdqdKV3jl8wqtEtTVfO0kqk3Dd7a
UPN2U3f+P84MaqCLhE8x6EdyAeNeosX32+5uYQKIPe3UIEeNnINcN10auntN31HV0U42KaWf2FHH
OhcOdFlj0B9VFzJ9Wn7yN3Tx+ZQ1NG8tpixoujqvOqMsD+LjjJO/SbUTr4fNi7MYMEPA+Y1AxkrW
JCoNPG2jd6mylRBZyFTljaZ63IKWH+UVUDXCjr17/HTkWqe9NibD/afLJt+kh6gI2unp8dMh2F4N
Wh0fVS98Fw76fJGhNsHLrCrAvdW4KDMsCzofLr8KZ1GKgjT4bk5joN63xA067d4cvkX/VL00NkKS
tBJCE2ggRwZJ0hzO41UGu/PGa1RQJ0A5k3TYv/x2FWzVKEFP2icXKem8PDb7E22Dxkoyf5Hf9Sc/
49ltBHF6HpXQPuvLfYhmLOs30897D+13ZC0l5E9xD19NuUGfFxqa5XIy9MvMpVMKWTX7it7HsLJI
UkHmYYdvwyEqzm01frnnKZZkxbxEBBwUjuL7FUEbd/jWC7z2EIUZZHrIGDybuZGtvDCbv1QtMGBd
09Nr2jbKU9UrrUszKZnxFQhN9D4Nx7043l9iNCMN6TJzbTu9wfq8Q4OrOD9cMkMx+u++Co2nV353
qLq14hsvNJmD3aYph7pkyf1yGHalNN8ADXuaCsifba+u1jVUErvUSqxnOxisZw9irp2ZedUawla0
Kl1UFc5+Bf38EiIDQMIYvZ1hr6cBzTgGvIJ6yTus6EhGizSIEUd0XvTGoUv1ythoSFtcVYLFJ2Eh
SEnUGSp3Lam0vq3tQ+Q3715n3KLqy6zyLY+hhHwDWAOayGbWP6Ax668HFIdfvIX7FEb+/ELzK2xN
fhPsVbWm52fmBT0zrR8T99PlyNGeH0OWBt0ZpJ+n7+Lm5vqGepJFzqfqLtKh9IDl99gvQ+A3/Bpl
ak9wcMosy1IdpPtCySnLE9QXOyfNPjiDwamS9P+pqSEVAL6Y2z+nXv2Zqi/qAIugDNKlwT6qBrRo
+Ly0vkk+uF1g793I8PYGGeT3rpbenDrov3klr6lZk4zPFQKvJ99F/sKh8/hbsJX1ADK7jTO31qmg
4EC1CUZKUAoDTZQWTM7t57yf+pM3kOvmyYirt5ufi48wXxnpSA0R1paQxwIN2eWsdsdUieKT68P6
AKowPj1M8dnLgsxkyPwZMAQQYtKjkdFuCrFfBQ1z/eJndX4ilRK88dPoL3WCM1SseXnbp5NCy/v5
RTxD36unKPY+ydI9KOZFL56adPPYExl5uB7qgKTWclUZYq05UDOPrmKptmdffa3YPS5Ej4zzhFDW
x8xp9i2VzFu9DDKzlgMd9SzzvuCOPt3Qc/IJ7JtOoq62b5EZOjdU2doDzUpQ7fxr+4QG1sbJJ6Rj
l9j7dtcwnkNYxI8/r+agxxjFYECMALHWKkJTYVM0yJT4i+6VMs0/ZbAUN9N+MykovRuhOoxyRJ7c
wJw3ufrDjFXtnFFMuszkOOdN4RbaxuJBthVIjtdY/jWfp59NY0ubiOu7H+fQTy8Jr+B77ntLnwf9
0ElXcEhsim9iyZA6sGSuZDr5PegwPUQKwFUujxCZxXqYoZk6Q1CsIVhazc0nU2mtt+nkrqbaNV7s
xerD1FlDBgEMbDHrVrFQTR0ueT82a9h8ql3GESIGv45aKk8+71BbFnaTKQCZ7f4ama3zMgaRc6u4
v96DPV7CTm6SfE9kMYmcF15CUgS/qre9H31IHFScVmrSgS6AJlv4sqfFEm5sYdPO+RbQT5FnlF3g
WOarHGzu2yQmC9U/blvYtJ3c583X0g+Vr3u86LbA5v1ah2pzmeqmAko/t55+98myhDsat2Mv9/SN
RMvgB6Db7za8deRjuoJjw3IxGRxaZUBOUL9AKO0YOV1ycWk3eXImIHCLZShJAk6BWbAMExUMnl8j
1Z+Qfk/IAXA+AnvSq7+ZMQxYtKTHDqDMf8XJjhyqK5503Bwrx7dOSrGoc80IANOiRGORuVNCczwj
Wj6edS3kG/fLzMNcyQG92vEKeGR/D/SWZYmBATnrgAv/s8fyTWubTohYtCqUtiu5JPpKlV8VN0Ro
vFurq+9syDuONkI7NxmmJoanUk8OIBL5hYuvNzM04TqeC785G09/F5IVOsKo9ee9YG83CkQOSXSN
G7XczPRmvHfCHKoMhL58q1be01N76Ttrfi7LnHPLFPnAtTKoM2mQtIfMhiErbV6gMakP1TgU+86J
tXd1qf+QCDoRT5TRsk9h5vVb1BSMk52FDZkG2zGfat9rnv5Ia3JnOOkXEpSammK+ckCO/0aKIiu/
0aDYTkO6PfR4fvw7cI6hf6m8GFoD6jj7uLW+KQtbiQzuwlTyMGXWNx3dCshEv/I/Yj16sveIVn8T
V0SOnVq4MKD8upyuD0A+IXgUf+4P12bs0FJuSu25pSd40xR+shWTFjTtOUPdhibM6uvDJbN6nFAi
53QcIrWG6E0x83kDXtmXma8+Swh8HdwCeLtbiykLasYjwVWMjVzcmLJ9hmYw4L5cOURx/Gwt8vVI
L43Xys1B3i0DN7ZkgzywtlGrttRXsiyBxlQe8xGmxdAJvkxhgnqYaLA6bvWkehOZKiT3pkWBtRLJ
vSzzezqTFujeGFrjuSvDTw1VpYsFOvadX4bBxpiH7KmK5/5dNE72vsicfCOrObIEFz31v8pixe3x
rCnRVw3Gmpuu2PHNXIaBlzJu/3YJrdA/CzIb6yl/iif+tsX0ZqT6ZBaOin2eeZ7KRdDmAb4vl+rm
cI/WQ3gGXWBduvhTmU/ByYXX5WQvg8z+5PtTyJh2dBbG8+b/v3Xs4HXIdX0r6gcPYYSHKbO7ToIs
i03++qdWQvZr9ljI1LpHgFiD6WpZfVwrVid401zonsPRsNAaUt3iEPYFaDZ4pNejOmec2axYeerm
KjtBqpqdZDYvK0h17UwHDLen2c1GU1Eeq5wOsoE8T/UrnWZLQi6rE+eMNgU6fWX+ZtKmdwoFxM+J
oxnbIVn6VgdMkvGrLvUqGu364AQXTrJBocl7k8/WvoUv6FQvQ5zlU3kQ2xpU6Ic6fdhFgx4dHDEl
SAttHwbgJf4+rZv8g2En00HTKmp9aelThx8SB7gBgjycaqBcqJoM0VbLP42LJa5HnJhWZ6Vrxe7L
U5m5h6a0ug8AFvsnJVoajBqz/6yDeXc5iHwdQIFuW7VWFkoQ4w2f+3cPNZCvWVvwrAjH9Jla00rN
m/B5dnwa7VU9z9dQcsybIIjP96ppu1RIpdwZFxz/R1i/xBJ/wCvaip6lYt0YjrY2bCiGg8Sf3hZq
M5/o14W/W/U+xdGY3IB0WKcJqesVoljtB5ILEeXbIKMGi5lA47Kr6QIBA5+aa8udjF0qXViqShNl
nrVP2RT6V/HJLMu0j4HpIZoaAip2lkePtQyV6bk3yx8/pNmQHx9+lCuHs+K7ewmAZXY49Dr6dmat
eC+BD6gwhv2eRGEwrNxmQMNyaaptozBBHED5TEP5DUou09nMZWSfNWQEqDL4844HRrgRguWyMOqV
GtLAZM2t/n7ywWaI+Vjte7c9iymrYqot3TZdYSfx3/RQVHRN5P6TpejzJsxp6nTdbIA2I49RrKTl
s4iMb2Pk1jct75KP/dM4zMVHWzOVrcoxmUfr99kBPyTME4BT6Ucy592DmqKlGHDUB3DlwxTAboE2
WYkCIQogjtdadwaMNBggrgtitHaFASOsa4tj5zAj9wBLhpVy/wtC83mMvZB2XLrFA6uM3oPXgmh3
8QVBMMK//c+qzMRX+AodEA6tj4le+HzM+rCexnncuUi4wSoWoPhZh3OEwqKC7f7oTaSjQnOukVVr
9UPbaTvfN/t2Jb6M3qUW9ievvseIU7M0/dAT+Mo/1A5MjwjhVdWqRzx2byw0AmUzv8DfCXWjn6lI
NTnhBfBQsg1QhV8rQRpd7Eahaq4aWnRsk4gEY173uzxT07dzXtgrlfrEN0+Jtj7kYX97jnFpRy8G
Z2CaPEL4CZVL0zm1yfYppoh4ifUiXfdtmG+Ql0dBtUxKaz9R2TE5KB+nNAJBZi/PPpdvxJHOdoS2
3ek6uFn+NEVGMg8rengG3rJM5Ra3rXIbnfBTlMcIzyyW+MM8sY8xb67o4xXognpW/AYwQwIjJVr1
2giGZm6qPllH7jsDDpvnOu+vgWppT2GF0mxi1bw8y/S3ISw+5h7vzQ/XNHPyBC7mLK0NJ8Sy51sT
cm9xY2XYW2rUxdvQnV4auCCO8bIqIbxbkeBTQzAJHTjn1nUOKFBcSYFOKsWxUKV1Y34HNxHFtHbH
zVJ5MQPFf0H2CUiIrn0RS/xZFZkwrjr+GhEJ/x5m9WO/Vqu830tcXzX+rae3mZu5+9a00NWMw0zb
mZNffoqnbldQYf8WKugH2JE5XxXPqy90Dytreb1PeneV8G383Cxk9QYqR8cuzboTvSefAgXpocwc
ja9FrB4aKZ2mMwTQMEP+aKOU6pRfBR+02NQ2E7CeW9JZ3dPclyYKnBF8yaPxvjFNaLxE/BLBmPjY
gvRY3WsF3kQm7LXdL+uKudRmkoQ8mOwHm2xvy9nPDlJ3jrT06vJWcsq1hAeL3fn6vq4pL3VOBDeZ
OwbHe7lJC/S3Np3Ih7bqbGdjQ8m0Nyob2ZRqALqnDdkGRUrkJzmQkWVsCwCbuvHJjI3DoGTxj94g
ydUGWfKuVoJpHwDIPGTxHGxKi5cLUXswSTBzEkdc5ii2zHLqqT+dYsuAlHO8Bc9zq2g4nwrTre/A
KbNUi42ixfEmHxd+rsm9QbPkQw7Zt6AixmQ+DssgMxk8A+FkOw771V0vttJIWnbI3IiM60Dv1l37
tW24kefOwlsHccEoLAW/fI8w2SX+5RpAC1yggt2uXI4wWYc2lCoyUWLLcLdDu0FlMmm/C9d6BS9E
vtIXzqs79zrHkaPOB/jTyUdvH/2q57ObEDsE7TJtUqQfNuYUDre+bgb0ppghscGbv9EpW/EFlYq6
Q65OE1zT0bB/BEq0Fxbf8ybJD6/8ZJouldmb+8Cbnwu7/NJoecvLcWC8d8r8SzEmEZoxokDoIQoU
B+Meck0dzN1sbZQwMt6BJwAFAb/Vfug1dRd0MSoz1Be+yCynkfw+e/jKh89ooLSzFLRlu1J78ZLx
Gth189HzqfX3DtpmYkLGgnJtEkOnllnNR0AUCzdo1l/FNHxAUYn7wWuz8kYC74fsqQ2be1jt2hsJ
go4xRpmH252Yjda9zQDch3qpXNtRj5/jSc2ASTSfxJIhb3IfJKBhPgVK7x1z1/SO6TJ41BR5sPR7
mhQo4JPm2nlxuQBPNO2duYg3uUaarGU1D1Xrmgfqi1j3DdfUbfp3oZcVW+TKhq2JiNlzByRnl9Ht
PPnhDZDRRVFjb1+D7L+Vy6DPUfgE4V6xGu0usVYkPcubocbjoenVT6KzIa4q97xDqhlf7CotNpMZ
QWyZVRXwPnW4ppp2bijgvxVX70/QiLpuePTaNAJOcqZvJNG3rlo1Rxmgubf3vEtDk5LHR7cuPw61
2u9ACTV3knqYBSCpn7L3eal5x27hrZeBB1e3DWDB577xj6+s0RkuE/0gm+ZlpyyWbB8y/z/bKZfU
G3KRvCbHKFy2MZrGMrgqQK5VFc7NKuMXDn0DK6DeUGJ1uoCle4C4HbKbvQ5+UvoJOgvFIR/GC15C
/+HcerXQB/RKu1DXD1mDiJm8YcxNVPVnefmQ94zZqFzuRHa/mlryamWWrCIrn54rp6bpL9dJeNs0
Dq+QoA4vVpk/tZMToTvu9x/rmRPRvZRYzDQNW6lifLQ5vIRmab3PaQO/Tbryl7jVmUQgcAljO5vj
tNXyMN6oSw4/h+3riWbRz4iSA68Jf8mAywJaVZ8lTPwiBS4zWYSV+bNYkxQDluGxCA3KOpjaJ3Q5
hyOt0cOxDYKfM60bfze9fiBDH0dv3Hp2PPQCgBYhU/IprKfqkPr99Fz276hh9SgeLSc6OwIeNlcz
j9/J5WlmN++aMoeGmsRjfYirgFJkYQy7DlAOTyYzPtKmegB/EJwGmERXLarAz0Xnf3JptPwEUnLa
05TCH17rRXD56+0KpYiQ1sSk/VAB6aBuGn1yC286jWHYAlxmlwdPwaZ3AdJOUfjOQNNiM+ljf5rH
gprXMlOX4eF7mGmde+XqYbPfNXN9NevvyyZvb4lSljzuq+x7M6Jmak7jF5JZ8bawXMA2asLBjj/5
tFNMjq0ADuIm6N8lLci6LoMR776K8O2bzPZWsigubYiuSWplVx8QE5qqVlxXe5rc8/pFcdt2pRuQ
BboDJVIZHHCFSAc7/Myp+jsGqfod4Nq7Rm2H90UB7GaMnXbv6EZ99BfarTL+Mbt28iF2vIDH3rzg
ZCrjozF3wz4zcm/banG09SCw2/SzEzzXxaZBEvBmN15CycyetF2itPm6m7Lw2elynGoff6xGpSCN
xwYZtNRUjggKvCy/yHybxzzL6jo/emvwdEr4BhrGYj9k7dcAkNFJq8194y5faylhyfBrYZZvf+n/
U+WKOWCdZnZIaWtO1fqpd60f96d92ZTf+TnJYdDAqNHY8W+zyo9tZTaQN+Z0NTtKbV2sZZBZ4obW
xZsydQP9jLVOhzmdV+J8BPZu9lSHoCzF/1uIB/XzHuzkDzXWLciFudRvIb0GJ39tZ/rusRKYVFDG
mVtsm87diuQz5LVj+TQW6LaLZfSTW2zuC4ZJzCK83YDoOnDDj8+Tum/v8pbgqRG97GDniOEwFifM
U0xhehrPY3S+W7IQmdNHSDKAbkHfxTE/6f4qkpNjV/WP0KlJOsXO+MYZtGHv+5F1mEy3uPncvDZQ
FodfDKc5yJ40rl6SsuLvDbrd1E/+qrqpp1Du928Sw/2Rk0s5icsiu3p1bfcg1oQIxRvfhgao6a1o
W41N/IIQKjhc9UWve3+rUZ/diGlzqlwphpEcokVmPrpwQLdekmU+Drly0lpzr4z+NjPq6OMQz87R
agb+6su+W3uBZh2pGSPKYo4hnHYKJ9WuQjIlqU69VlN/TdybD6XE0Sv6/Fi29c6CufvgZwhMqJpf
HjTIB9dFj/Y2NCbIekDpOnlPjR19mEyn3mZLURP8bIvknOssguVRC7LGR7hpeYmSYV7ekB7mwxc0
t6lMwvuatkT9z9BX2yuPmmYZLvmU8OQpztXxFJc7OAmwZDvFZn6O57A4yywvDGr4YoMvK868W88n
J0eWjjC/9UANPhbve2GkP2iW8nWgg74Pku/a0GqA+6fkFlRudKpDWETbzM4/Ara8yVsANHufHL5q
76M4B+AaxP4BIoL2XKNTtdHSqf84BdzdYZqrLv6k9B9zK1h1/WC/76Hqu3X99FmiDLPxnmIHFjox
LV6qNy7tPAcx+wTwkKOVL5PT0sU4efcoyq31zm5DlMIgLIvJOh7s1oyveRVEW2UurPccysB8lmP+
11i945Fp/e3G0/uqdutPdQTvmVJm6X23OqrGgfRNfOWY+XN3rUcp9+mgWHZnKZQekb0y5/Jjkmfx
O5qVkZPPYmtXWzyQshlWUXqXv5Udzf9O1VtXDc7JSwJFNoA6Fhr+ItU8KL7MlmrC0lnWR8etvadx
TOiOSnV9U01mf0u7Xtkv7LUkAJLybCeFuvMAiLxknm+giKv7H52k/g4Kq/orBPZ+Z+cZVWpbnREd
jWBaaFUKzsh2PQ2nfnSGk8IbFIXg+SCWBXYLxuGgjKvVI+Zu39cyIxlPstRoGtQzIQQBYt6D5Cp+
CT9CM6B44vdog8vAX1N4tceb4kb5RYyHOwSacA1n2CWazNX3rxYkGO03fTN6lbN2l0s6VpWpVKOi
8FAncY+0sd5GxpqnyQVNSetDUMTNOQro2JnIQ35Ijap6so0eotll1YPSa1vGs7eX1ait3VXAfeIk
q43jIkjk6s+N11GeDovkKXH40pQI3CaNHkIov2stSHmABoXO1mvpJs2TvD8HZX3xILgK1p1R6jff
AwpSRS+dpkUkOxgShC5j2C2v96jcKl9IDjqnKG9o3p4VaDGVxogPEix7eQmCuL81zd3jKgZFrO3Q
6/bGRuIj4FYU5nu0Jso1FcD2Qq0V/NGSYpqH1N0i015vfYgM3jpo1T5PQb+lfA9v32RRAUsHVz9I
sMKr3tFQYdEroS88+yUN1PBl/GidKjw8+i3kpLz4TZvPXvyPw/MvfzZ09cmL3ScTxYuTDHMTUsb5
gxmYsc5Lj5ut7nFWa0B+tATOj+lvGx/O2C31LWi7bCUXVwvYWyrULDaPCgKvVfY6HuNs/ShBvJZv
/rMt8VKtuBczxFYz80D3vXsoooCyLxKfq2ERz7K6xqv30+i0K20ArKJRy734iUa7l0wlKFmNQa6D
LK7Tk82LHt3ePwn1gg86+KL/8OfBCj/SsGMh2gMF2+5BoPfYKT4a9uddMfKHKwu1WqOC6BXaoeC0
e+si572gt+qk4fFgmXdL1n5ZsrZECuwL1tR7pHR//oqso8zegrDwttKTi+DT09RE4036b410qHae
EXobWbSzLHsDKZas3YdF7NXQoUuVVl3b79HKtaO3sih7EgeJo9wz8xN88l+4ub7tEkMB2N/8HDja
kSRvLuLOFd9WyUdr6ir222YnYXphQDUk67AND7sW4W2OTpCV/zsh89r+LUEjS2LnSyqnF8nv39Zl
SruH/5Mj3WqhGCMVVcFXCaM8danY4nUm0mzIZfrshLYV2RSZelFGgUqdFmgu5W+ntVvYVqi4I8ta
6wv9+C8CIaESepjmwkX0YCBSNMBUaRI6awmRYNBsPphBf9pIW7eB1tqzYX6/t+eJpZbfH13aUt8J
ih93bkLrZ7S0bP9r/ysP17j3/8kVKSt0mgsNhtq7u8hpHaANhgNYgVmXRO6lR08wD9Ls+PAPldXN
q0Hvhp2hJuPqEfy4gLZcZdlL/iQDQfHPhXOvc1emSpYzczL/imxAuaaaRZP3YubtCBhzmWXepD7V
dvIXnW4oCYgvhfUerHCIkmwQDQmKKWFwDTpTfZOiu7XiJR7e/irR3tTLQqhW53qxJMI1J32T5j5E
WMsGGShprMqOWnY/pu66TvvxngSxG/19EqBLXpRhCeIg0/utWhnVxlXR9V6B1YEr0asPFClI8Rb6
uOv9CmCWcNPcp3w28Z3PRqhrXrPYiPMV041w3tg0M62Ljka1dh2U9GPBC9lyYymMhSPxH2t2Z3vY
OAFNBCEVx/t9JW3MLa+W1lFuIX+i8/TiqV23ADI3ctN5dQ8S30yJ6clHy00sQsunzgZeMG2cUE9W
v/GAyu55ejZALJ0l+k8XhelWWyVT793vlY3cECUwWchE6Qo4wnB0QVKXnjwnuT4A9ourWFz3HPpi
hsqQXNUMQkk/ilva45P2PLXNj3t9T8vnp07TrZuU90yeJRtYCXkXz8E5U0bxbvOCR8omcGq59l48
D7dtdt4upncAdiRCZcja6eusKu5eAPjJ8rtX0fTYiinAfZnJcIfnp0FF9h/98d98iDe+rxVT4zwY
lFeYwzgI2Hz/xQyLdHdP+v8y7zUCh3bYfaCOkDG2/NYmU4nfyGCFZgO7CCoN6SKkJz6bRh3Tq5Or
WKGBljG9xwcaKfyrV4wxfys0lHMEFuJNHvvqyTBoyZIv1S/TSTt/00MGtUbZO7zJYExBdEsCUsKF
o1u7Vwt5Gma70KDu9WphgP2EFAZVjF9XUuheWnkjgl+Sn5KElt20Rwru81GsTPIAksdyWYgpwByK
4Xuq+9VFBjIr9X0mZqB23wsFOMwrv5iZqVYX1NhphBtAbv9pfz0V8XpKyOgAGwrWyzHku+Mj6jKm
0+cMrZmtpsP5RPN1+qw5+f85wvURnCms4bkMXET/TPApaP/0u75ph6Ovq6syb+n1iseUEnsNx6i5
8CbIYNWWcapba6PS3XB3iR+y2J59dJbXmlKe7+Zjm11an/zOoMHl39u0hXcBovgEwKelbh8bHnGF
GZTbgWrGWlZlodHcZxfg5OFB2VoMNlXqLD7emV0X06r86Hi/Ewmra7Dwu/Lael/IpMFMfLLqeya0
v+XaQ0EDFGOFpmioX2q71S511hrTaq5gF4MDd43UBb5lQYd7dVqJrfVauM9GxLirnuTxRtblEqaq
GuvajekoXDbKMBZpNC10N5/Cuah5jHAxWbhf8W6Xa40DzNaoRu+gtWPwxnb9d245pJ8LE4FFfRwL
EFRR+nlCdlmj2EIeMorP3Aup0SIUsMvUMt1XRdCsi3ZUTsi62B9nCNAX8kyYcRXoio0PnZm/jA7A
VD2K0RZIq/ng5lW0Ep8Mfqi2zybUtC2UAne/ZvvfvYEioQRoU7txLdeiAYU0kiu5pCKkUWuRRn/4
ZEbin1ySAFrFtpZA37V+Br5Cur7aLMFyVZ1k4QGxs72k6/JHgm7Kvg79GNMsTaJZFiWFJ+Y/a/ds
3yMi1b6OFdB2CX+4ZSNrcr3H2n+vN6g5tQQj32um+zMxKtlRMRPViYKNTP3W2fmNHx5GoKjV7pFG
/dO+x6qlur9vs8aEtxdZbmuDFjeZ+mY0bl3qH6uydsnu05pan6dlgP+gPkdliVNsMyGvAA6z2EmM
LD8CxbwPtoLgWWjsRnKmJLUZ9KCI7jOoxf/j+7/GhQHK9BxM93K5oHV/zI7l7kC0ZJeu4eCwkqkM
JkDCQssQYbO97PLwy0x8c+1z/s6CJ3G93i8hbWRD30/5koIcP+OxV2aD/EiOU6s0NtWTxTsHpTC4
69xp3lRGyqsC0EAoTJgBXPEKekaZykBVAY4VyIOLX67H4utguYy3AMgk5nHV/+nTAyNcqRFYuEew
7JUdhaFlR6v/ziFUVdZQ3swnZORWvIn2R10gYOjYz6e01ObyIFOJ0XnKb6wKBE49IK5AC26qnu7L
CIOtaIottktT9tEZfONY6drvQ/FvU1Zf+R7b5CoS8sqXdogtWnEGO9HyM1SfTvLVn37m49KKWxdb
uAuGlbOwYFiK8RRkMK5XrZtfQXksVAoLXqya9fvC774lpmusp6YZXUhAl7DFJVeS2bKohSNMOogm
9QkpoKH3SEwndhstTLTJqYr15uc0DcYZKuxyqTUaIT2kDWq7rQq9uKpM0PeHhaIB28kdXrfHcdrb
RvoNlmlWjJqTsrUMPyObUKGpKKy39z2y7pg5zM4LY578+5RotmnraW1oZv77D5dV2BFtiEH5H8lg
TgvniAmwAjw/K3f78T9+XPH1SqrE2SoGD7yDsbo91Y0DHe2AyrfM4lLRy5XY96l4Zzs2y9UjHt3H
H60VpztZFf89ROx6QIxifZ8uV6dfoT2NbnyYpjE6oiIdbALXrzbjkvLoR48mQkVyHLWmIzRMIU9W
urqH1HDJgIgJW+N0cFOO4ov//1F2XcuR29r2i1hFEIyvZOcgTZTH88KyfWzmCOavvwubGqGHR+M6
9wWFHQC2QpPgDmtVCbpJgJy5b9hoXdVghRaq1YfsNxTDRMeN/pciStytKy0lFw/rYxSwreuVXvMc
4EcY6JIdlwyw2Ik54H/Asdpj2w4opzViMF+h793bJfgN7h6UDKmHU24CZJx8QB6VPnM5GMgt3qOp
weunZM2SKltz9WuUlcf1fu42FvJFyDgF6rYNOC6x3vNJtz4NaOqhlXI3p1oabB4OS4WXOVYNzY7Y
2zkuADyAxvY9ZIUvwIWacKhYJuR8QOtu4bxY7khGVYHrV32W7lNpJt2DmdwnPaqPeTp9J2spUL1S
A02UsJlKCdpEM9R1glcO0DxAaFpAPxkAaxEXYU6V4dSEVh+f3GggRCf0kpWBaxrxLtcYKkHREQLK
DqZFV5othhFdkd+S4KXS8jCt3DJFmS+togVaZApf6GjXTh00O5iycULCzawz0i1FEl4mtJ5v9LFc
oFbVEy/QRJYDN/5nA7motTNyI8gLDPVeXWy06vSEJuTvVPMjdJmGs8dvVB+ERpcRHFxSp1fLN/JY
qGboze+XOtogllVGiOk+7EkL5hzoHjNLwXEFODQc+5YvnT6PAC3U/6EuaTCkhIchG5eDHtfJtxAI
Dn7NEF1G4KFE8UC8E2WWftOiyLzEvbARC0i1r0P1m5dLJgK8PMgxxvEolAP6EP7WRc73JK0+DvKK
VkAKNdi0kGQk+l9XKzPp1s2Vj5aF7noZpUuBx3DU0MxPKqvtWLhfLwvSS7301zkZc60fTjNof7Xa
AQFZ5PXsymWImGY0gO3nOxh4lgPpR7v64few5L+mb4tWf1pq/byvusyDD12x86zvSFWhjFZ+nIe9
312yrp76KEKL4mfDQfGVpk1fytaI7jFydIFbGPXvwM1BAt1m1s2cSvsLmqxPpC9DDf3q7uTuQNiD
WqDvI2hN0DWMwmoHL+wSWaX+PUzdD40LYFzAOYgnvQFbMOlt0YPztx7HqyU+5w7PdlqZ6hcaXJB9
XpJiGgt/K5NJeSpzBpCP1zXKZ91DyeTu8GR63VgtV1tG6roP7k0WuUGMDoYgMiYHbC2pi35PXu4i
W1hALYeOhnq2ncvoNj2YIqWSZJq10kKzmIHTaruGLDSYXQ+YDiX/ekvyATMLqol0hEvUOnVVtc3D
VemjbHxW82J7wxmJN3CE9sYltw3jYuJViwc07XTDLsAWWDnF6kBepfQiuxJp1uiacaEZDes68g7Z
tDN7wU+0jFQCgBt4FX5bQkpHWC2q7MBrqKMI09NihJzkQDOqxKRZZTXsosTVu6bCTbUmpD1W29ZX
7UdbKVEtdxZ+bIY2Qt016kOVW2TYyOI75hDMKKep/BHRUqTiRpFcw1SrAfQ9sORqy4GULJmaygfq
LVD2SWEgmnwozeH7w0q1BnU6/NVx3f9h5xpdileUpnCUuEzfugipLeE0H/B1ru7oKa7uRYvHpK/k
El9SxA0T7aB0Dz60A9h61h3IxaMSDZrSsIQolsVdJQQDCi6Qi/5v8P02R7cT+R1ZPTQKySZAEge2
LN0OScf8zls87afiTAKTmtlxcbwlP7R7F+hF5BoQkOsZx2SYdZRVAW3TcP2u0qv7lCBUPVqTFagP
TrP109NnkeELN+c39WEfPnxYopQyTToreFDOomn6XVkc53E2bgZIfkQ5jU19QB9tuEP2c74WbQ/C
XJrSgILo+VopJclk8euUT1fltFlD4roQmNjz6khKzqO68R+WP2g3m6zrI9YjJKMP3wxANx657OnJ
FtRo0GDKokELMECroSYyzhYARg9KcuykbmNQOnJR+8c523cLugpqxy1RLIHBbpfXAb3IEQjJpYxQ
/4KmJVBYh01RrT5zMaB0Q7kDqHLadTbLAoPOae+e1tDPF+FuPqPhRp7z6BjX9z9BdCoRzXDWGcF7
2zyNJSguWqRwwK4dZvhfsLGaptHY4Wg41IA5Ldt89UEMMwPN6A9vmq1LTMB7C196izx99d7umBRN
DW5otFySj5sVDTr+5JYAmp7QhNd99ewejWElQ0ls0gJIOBqcBfSitRc/LX2/BEaODtOYA03Vz4pq
uQ1zZFkHRFo6BGpNNFdENrjnJzDO3Yo+hpfedkhVjsPLuglZutLqLyWfJEokNqZrkKEufjeBtgPA
MLlLIln65rw5p/YEgAM5DB7PUBmHym0BkoXOJ+XDlImeQRuic4bpiM7LNVVVva7O8CYGYMDBAp2A
VPLpCcc9diU3Mr6ul8vURU3wpp26KLvSonU9eW+2HzpgRIPd4IBCQWTTi6U2LqDAxRPl5wHJBOPS
WiC4JkNTuD+8/30JWVEBZeKpQ2vWOW33sNOqnTLzajsDO3J5I6/yDjd2Ie/xJNNMDUrn0BOALOsa
ZbLkRrNXu6gBKnylf28b0v0PLg+Xe28bNwfK6thn/5Dxwfn96XtbbFfq9DQjbTvm4Lkf+xz/TD9+
Mb/+RT1ccmzRKVu6teOXORBX0PncXywQauRALgSchP02oA8FSiWT5zwgbOLTlJaTOTEA779uRzKZ
aaYuofZ52HdzRfLZ6DaXYn3tHKwWCA/yc6qP8MtLksv6AWnJw9XV5daff3MpgUw9MAZ0YUaJzzWz
OYGk2L7aMt6w6NNwtq0R4BGQ1MAThvYoksm5e1uhDwksP69bvfUFYfjDal815OXwYd09Msqq9fGS
gBqQkCX79V85Yjj90JSGSh5OGjkY9D9C8kJHJGVHnV28N3IQj2/3qLpExAfStqyy7EAtotm6E236
sP+AAhgbLFgBbxzUEqbITtHQ2Ox19u861sQA3iQfPoX/05L/deuN30b8f33KzdqNqLbSweEXJImu
7+w0OiDQjXZnfQA4VmHhaQFw6gowbaWPCmAgaHspeuNpSj4ZsKlOy+h9WTKAXvnDnCOlLRfTYFsg
ExYCsE9Kt+6KXPQApirD3dFeWuQYIDCiK4jyH4Skyl2ZgOxBnh5pEPJ8t1YC4xjWog7H+Jt0vTQ0
Kc48O8v6E8dm65ryBA25iGmqRl9bxnbbZQiRRQJGhDSSh04BXgEMk5sNA7mRgWaErEyrft5ybSN+
M4x9uRz5WPwFfBQEdOXAMl0chLC/AfYfPDhaicAuGepyHJIDNRmsWq7F+bqG7GFzDRuQHPUNjz8j
3qqdJ22YJbQw0KNiyzlmQLU4AjCpuPUIWN0irUFMMi98FNvhf5l0ZEVX3asL6Vbz6HjZPhxtwycf
b9ZAu6o2ozVKpIXLUv8pstw9kD7TEYTqOYq8x9RBhSL38v7JQrqsr5f6qgN0/clFJdkT6SMxDjcN
aN0bPRl1ywUhWwL6KbWgdQaLSahWYyfQcLJbHeWmjmVd9CgGIvDPOSOVLtrkkUh0TaDcouYLwLzI
LylflW7abGcV5TO4CLtjPNTNFVTNDfiZfswmOwJaFMiQvthNER7ISn7K5UHX4RjsgkaYT8xEP6vQ
DoYxhKuod5H1TAa7EgWQxMv5QKIy8MY8j7kR3ZRKd9Ll5oLSEWlRP6uYe6EAGM1ooECVJ6NVNFOG
jV9kugsAPqUj+WyWqG3UrjigxEgAxjWaDKidnLtafSA+5hHQWffaZgAwGkEMb4QApEDZ3XPfGDki
DuV40HrPvGQNCnSMCu1XPk1pAEcH6lLfBnJENdKrTq2rWhDLtO0UB6QrNWTFfGVWe6G3+oeF9kH9
QXWpk3OLR8CVhlCWJdhu/iqSzuBGe6jG+R82c6sFjBpcyKD83tO9Lft33/WKCHvjASuvC+q6fueJ
xD0QrHtU1N2tLqO/SCL0d3SlPNvA8wNCJXDfC7w94k1cj1eg+AxNCB/Q7b6uJv+IoXpU16zpQgua
Jk3OTdoBmySzl8/5Al47J6+PoLDLPobop31OQgPxcHQo/Q68Wh6ISOBjgU/nq9sCGmAs2e9Z5s6H
wQRKFbnhzcCvqqn9zRRdjzqrHbMG0G2/9etQorlKZgQuSTnG/Ecu+SGtjHrhaKcXehOQ04Plv6Z4
zzmHwo7OFohWbjTwt5nBRNL5KJgGh2uEsgtpYKPR5cCleps6RQfCgdrVgw5YJp0ftXjVfLDTNEY/
xAWk7kFsWHHnk66JFpxOyV1v8PAj5YIOdd/oWQ3gAeyz+uh9vpytsW1Q5w5mwrvXeKhESQz8r0q8
q3KwkwOqfOwV4Ip0K+BVZuXhDW0DpKJhA3qFLpEUfLtof31AyPr/bOoigazvOhb/MXgFyrfMcfxa
dnl1bUIvBjmhnNLQ2vhWP8jZ0FdX5My6AJzHqEp/cyQDiXUIiKYc/Qprv4idjx76BGXXCAqOUrS/
NX9oVmN551qC4nXNxNHftYRgC63TZHUspWW2DAft2GjsutFqGlx0njaozj8uhLdHjrRPCqzJAwNd
qb9SkSxEZiKHleFkyQWCf8RrUjvoHgPaeIl2INiJq2Q1k7xyn5D761La5Y0hhfwBqfGDNuVf/G0H
OH+5BWwe1k4XGkxr8NBeIlBrjcLMrMCvStpsob86KFfSgSABnspnlSXJJBuB7LVuh/q819WeZXBz
vzr9cs/NJZS4fiAAGE7AGex1MKWM55JemeXrMc1oGOllWsnZm1nIV+iW3oSVmWa53IdmQCXCy/Wc
/wGILb7uT8vIqLbarCJRuaQLqBW0qgfTqNchuCZLDnSjXq5UbEAzJ0kQ1bJN5h1tvb9vXLLZHl7L
F3hhjFqwbtTJeoaln01fpEBGS3ls4UvNhh4YGtL06EtXGX93J5mqpo9BLrSF+hjzXNiAxZGLSTmn
gBBNzATF3bQ5KTcfjluFsW8bIB+0VhnzfZ2kAIU3waXxXAi7u4Remoz/IS3ahFBbzi10SZp2Pu1A
Id4Z0TPZUJfVX5g5eOdZE/FQoIwKqDeXsG74PUEJxL2rAZVTozF6JXDRUB0J6C0MAC0D9qxh3Ims
JSF6l9Wnj3kMWlXctsbIAgd1kl6Aj+xbCCHXPncMcQVHg7gyOVPi1kw+CcsnMDrxBGW0OjJ72/tM
mg6/ZZEDgmt5m1F3mIc7U0H3I8OKal/ZPV5/BW59cQRWenQDknZ0o9lGTHI8c9OuX/Z5EoJeQfnQ
LByRY9ypNR4KXM15BuoHNl1X9DjzYJ1aPeIod63nU9eN+gWZPh0gDZ12FJ55JIn0w5tR6Wj2nog4
LYDdlPk9n42O9lefQK39d936sVgPTgeuo8AUZShgmqRoLgVyKcyLCiQgguhPpKGBYsVpeUWn7LKq
VQAYm7gghXkaqhb1Aqy90FuCkydohQTNtq/RG4Z6F1EvF5t3jQ6ZQD8vcah8eJF5eHNRLzatG/Or
qx9IQ4OR5cArA56bk+BFbBMMj9OiPZdNhm7dXwTeaQFF6HF3wW0LzQxH+sFzq/oaTgBvo5/XbEYk
y5u4XXXq90PWN1/Sq9/pm16pwCbaHo0eBFEA09evRg663mCdNnrUnGk6dvktBpzNaXLaCT1F0nNy
GksLgLGPUo0m/KENazkFVIYd8Lka151iGwC0kyzAopXgKE6aMyKTkuF+CU94208/ga9YAzZy3p8m
WWNNup53+6xq82eSMmEl91wLn0gC9XZ9jwf0znuzc0f3tHOnmanx+QJ6ZuzqOXewHb/q3XxAswTL
KzAo64Hz0eM6UjuSgrjoUd06anN3Y1LEHfeTaTj5BwNsSC/M0v28tfsvzJjCz1Gsg1MBTnmXg+NG
m77Sknx0ohvLFo4XKhhR3wO81XFqd2Q1w+Xk9uj3r4DsOPhMuM4NSArOzU7xRpqkaGeAQGrLtrtH
D7L0qAIDskw47NVSMqh1NDMsrToVmfWJJFtuqtw2vixzQOpjuKfNlmbCLpkJkq6GjoxOqd2XBEgw
VoPOrBjgqKVU0TAykN5zFAccyBdQpugXoimghpGe6gSQV6YD52n37CYO4CK8uPkIFts47OOg08Cb
benNH1m0MFBLfCzAHmYd3djtDkUOhEN0FsxPNORAUgITWoaYd28IdtTmfr6OFbsAd916sav2HOlh
9QlYM/gy9KBiT+wXN4+t535hL+SjoQzwqs0xCNMHZr1MrlcfO9NA6ZTcAfynKOzttPCkW/rzFC3Z
uZQJERqAV5UBT4zddDxHT6QaKT+zcUEN/+sKMsTWcqsdpwfn25veSAZgOtsIQFr60KKPsSqtu2vj
K9YCgGLITbFbAQCou78zupMdGuONQACERALIm9I9zehdAi6jxAQgZeEC5Nx00RmvkAF4uTj3inHw
TFX6EeWAICxPKtR0o/8hu9JQy1mYt40BChdQsNqFFgXdhEKo5q/ZsYDwihyQ6y4GDpSecUXXVB/t
aJpKmWZkFk7sgsKRnCq8SmY50/wHJTmpNVYzgBhvK5dm9EXwsjqqfTfX6tvUOzcFD+Yuq+aDmY7z
fs48HELyCV3QuC8iH7QmQkeNnTnIvgrUEiGXj/dETJe+4petvJpI+7DgYUomWmqxud0DAyH2H/Z7
WC8ACP96QZ7vLVAFoGg8XB4GIR/Pk2MMBYrLYXmV3/P5oft3FxMsPev+/+7nhRZqUtZrAn5g5xng
yHnvI9CGFQPyLM/Dz1w4+SFPCn6yEe/au4llBTpehFGY5z7VifUKKRzLNp0hLxmamYCF1Q3xKc/N
Al7o2KM2PZqBXBo9QDTNMo5WtvRoScD5xO0+NmgPuZPEmiE544mEujFpfPPglfn3ZI7LDl3c8VUh
cdKMdAaqeQDh82Yemv5zWpt4bxy6+epW2XxdOtMK+vAUCUSu0JzU9T5NWZfcXXOwToBkjpILWGk6
9HaX1a6VLFdzIvqLwT2fJDWYkhzrlyIZ8D8IiMx8QIVhInuigEMBkMMJTK2Co4t+dK52WUx3Y+ii
CzqerwNOjs96XUTPeTMZR3PU8RLwpqOZBsYakF7fNurScOM9ywGORD2Va6dl1Y12UEzo2F1lascE
0xkqCGUPJ3lOkTjEHs7oAKbuz6GFmnDkpO8GChOBZyunq4zL3q3vD+pMUjEnciCHHAd7pzCss1KR
BxlJZ9RaDcLKiqHy7Me2ZOiaLr61efRip38g3oXOMDfynvnCwp0W4s3b62cHOLajHmRj3u2dvOs5
+uo950mv0eU11d6NJPJLhiQ9AUTL2wGWzjt207BcGjPHBU6F1iFZIJZGx5MPZ6ecWe6eSZ6HXFJq
kGFkXRhYZgjGljhm17Ru2JVmNlpLcJc1k73SkSHJK/yVMhpJUTjTsavNi2lONvinBKDQj1rk2R+i
BdwIvlvlL2HsRlfSgVHBRqEZOlgRwNo5ts72A4GqODYCFEZoM7RNjaBDs5EvAi6gY+FLhB5HfBNn
QC/cW/eIZDM4updl/g1cbr9MFD3kiMjnQc4msF0Hm5XA7Mx2ecUjsNwB1gIlyOVNM7LqgDblDJUb
P3RkaIEF0aEgHz40WElb3TiLUGkz5adxDMPG5yFAoGeaMjk1aw709QmghrJmS4gFr+g0VUMmS7QQ
QUWdlvQhkc8AC+g9FAi5w2j6oxvnuCdEaYAzIw+qPMKf+23ggK5CnvxNphn3quUCbAAcEoXxw1yD
cSepuXWKGRcXTceQoaYdwBRaLy4zfrwLzVYl2cmTlLGboOt1nW6Wk1NCOyl/2g7fcmyvLhfFB71C
kD5ss/FCyTGa0Z+FZvFbXlAZfqkjl8od4te84GaJEt91VJd/1xwJ1wsas3FR3Ouxk+agQiUCj2dA
fybTbCpnT9OGKu/UH/TBi/6YZGmphO5dGck//FeQqaByPflvgGhOwwMl2zGKS3BuOq/eZFh9NgvL
7CDC1LmOdiHA9gHehYhHJ9QoT/y3N1HLoqT7pDHzuxG2aNax9BRBRxcVYQ73EF/AMOjolljlqIzD
VTknBqBppwwhnFDgMajcS+BbtKustSmcaNHqbwypeXDH5o+yDYNu7kF3jQ73wecSAH+dNh3IE2xg
EuXAMzyTpCFZdZvdjA1g38aUlOlQZ4HjjeFuCrXmAJjGvEcOcwy1gJo6qZ2TZiX+fAdrAheeMqhW
UGVVAGegZ6lPg+PUwB8Gfeo09c0+1t3pQ8G8EHF8tASWoQG0MXv+jZCDRxFaaKSTcMIMoD4MLSy3
tqp/6HBnRm9rj34QAhvmsfmX27X1ARW942WS8GiDHGhGuo2oXDQDe6MjBusMiaOmdlC6SOS3oV1e
QITc34A2AzpJyTgixin5Mym6L/NgTl9soPsd+iF1AiC2V8C70X4f8ay9ApgRBQFpherHVDKEkKwG
8pnfHE3Q7AJaJZ2Cpqnij0cdj5ePNHX0Jf6IjoMzOt+RIJZWT6qSVvwHT/6ia6sjDvHc+9TZLqjf
EEcTFTdQ7JS2zgFo9tm+iRG1xqMGUJvr+3YaRrtYFGgnptdrejPHIQmE6q/v5/JVfbV5VzTgtyuY
Jp0A6OGvjgGm0I/cyJvTRr8CbSq/zemBYB02S0jXJ8ey44Cjc3hpBLxq5gtwR2qcIqNlBoxE2SAa
LbUk21K52kmphiIBOs3qudrJ1aH1zmxOp6y1dqSjjWZ0poCCVG5HMm308BnIolutGcw66IsRvO/E
gmoDmb20ZXF014rXmdKFZtHvXKbpSA3jfR7QX/ABkqdmBrTmQUvyaiIvZqZYEBY4dOJ4oe25y77b
rpcejcZtb6g9CAwNjcFIfKMGp4nOJcoOSGodRwNiQ6OVPk07rTxoLJquLmhsMhQM3PDW4wK9H0cj
GlLOJLvbpO9IDMtk4H7amt41yVBWL09L68EJqSrUqFazE2SovSlslLgiY9J8oCF3veQwlYAHV7qy
QnVuOaGMWDeeSW3Uvw2x198mAQARe4ncfQJ+D5TFjuKOKKi4k4FmpEMmY0INuYtvFTw2bkY3TROI
HYbjqOVPYFC0j5Fs40iolyPMgeIlik84+LXY4n19qeUzMtvSF4j2+ALhP50kGmgjuQfpwVs3BIXo
zZ3QwugGDHq2oMHWQ+7Bmj+RDoVgmrjTNKxscJ5n5UX0YDwyC8SZaSCxLQGVgkPYn2umoHRQyyfz
Eo3doSa8Wyv6pIJSDA8yKKONyyqvvrSMdhnLGc9R4DUuu0EL/8pN+1vRZ+wFCO71tdHNJIhrrr8M
+uQeF6dJ95nbfzeBY30reyD+TewrH9E0TkINcDfk68OvJAkAaX3K0no5ON2IMLN0J100aRqgYlJx
ivTqi42qF1DPzyCdzFjhhyAIPJNIbIpA5yr8MmGvOgKJADfVq05hRsyV9anKnAHIBgzFL0XUXnuJ
JTpIfDiboESVTGayvKfzqr6p1y0ybWTouzeGwCOgUrVm3fLXMllqcD07RnQ2jREsBELLgFasR/uh
ScVulRvHSUBwzW1QBku7q6GrbcyeDctF1DUNn2M0gaCVIM74JaWpJRtISaZhFVuJwPQgS3cSH5Yz
zbBPaEHdKT8Q2aIrpw0/hZqp71mPXNKaq/+5OuA9nUnp/DLV9L0oRONTBcDW0a6W3dICBsSzTLBP
IvNe4rQJPpSApp7E6EP7DBhKSE5cXl5czeXL/sF1dkdz5wEtJuhSBu6WTB93TV2aLzbCUPsZr2+H
FsBYHyKE/T6C4iLycw9F0bwV6UcainHR/Ca0zaPSaU1c7zhopvblHDs71Jd6IPawwmcr0Rq0uMf7
zs60Z1LRAIyobg+IAOCtjZELfgfpPJvsQ+UCso+cLa8cTqbtOf40NLoP8JrhVston8i1Gyvs/iOr
neplQfRVhgS7ZQTebqx/tElyyvzileHXIrL3JrfmW1fJA9PDNIrCFvXPfei3rhtewEi43BhvoMMp
b7l5ciB3EttR+31yegBuv+kfdlz3SntA8FjCQUk07b3ZZ/V3gD+xT8cEIT/1sVZ/UtB1F03DnyZH
a5/yUZ/l4cLGE7DJkBOnH059tNzOimMGnE3EG8d7OzvzrtcnAw0jGeBuSKksYPkxAoviGCMOvmNn
8AOQJrsPiEZ0Z2Gz2AdGOvNQAwelPY6XsuDdLfGq7gNevrsPosATCTXl1Y50NPAiWZ7q2FkX1QwH
TX8aAQYfofr7qPy6WQeJcTTGfgLA1A/KoK7zpneK8qfrSINWoqapBTAGGq5HRPXL8O8SjMafU43N
JzvOpuPC4+Hr3JlfgMFT/FX0zrsOKXCbLReolnoZ5NNg/ydKkK4HamX0xTbn5BgvEYCPm5E9OyFo
38TEdT/OAQlhJTKW7SI61bdxd0gK8SdJSk8iDXFYo+eCpgiuV7vaDgGUJHG9wtkZd21caIGmtwjS
K5wvD/T2F9e00Bj/E/4XeZBuMeZnw6jms1mVVYAzRnqgQDIFl9GdgxIdC6RLC1BnSVXFSXMxUvuF
VCo4jW7kMmAuRypMxqrJGlWh/izGYA1XTw4QD2Qc7mfIThKbpf1dtnIjPfsD2ZNgOJVIs81SpZPr
2xxAYUo1JU54jDWkZiWHcmEsluTZ3a2gP1MRWk/j2G/FFfQnBOcvOdOjz0yX7soS/omyEa0k9a0z
HKC2GYok5Z/HnI/nxEQ70JrA6PIcCVoNh5oZmCE2EGDWCGBZxtk+n9wKZQD4jmVAhNqVQz6DVwE1
PoYcQg4sFRzhAXssRVX8QyKVAVkiPQ52k95QAag/xxaAC0UDmFUSZ2dhzzQrB1DYWAhtOlHNnj05
lLXwUIPUzsILkjgBGDGqX2vUIKAvmVdXIVAOiVbpL3rJoi9aOWVPMWs+4bYbr6qxrc5ZBWY6BLja
IBkqew+i+fE22eBeJHbFOMtBoZWjFlNyNZKehgxVCGA/w3kWKOkXXoy9zxNzvE5D9fLvCWNKLM+y
ka2puzjQq0rsHnBWFI/g7IAQ1C2KZUcgLYSuQkMG5OEjTqffoqop0RCBMPVSxEgx/yw+6DTAE0da
yXekoyEbx+zguSNA0eXBeUxzeXpux72FHl80leC4TAZk4rxnTw8GOwaQvycywEiBiUoNXdLuvdgG
2uWb3tJAbNVwSQ49gcJ6Y2iF5K7qUc5BBiePu2OpOaPvtWPzbAIOem87KJUKjawBkH3iNM9pnbND
MpTa6kOOriOaPbqRZzz6Zv3TUuZd0PTtsm/lQ6ytI/3GkhZ9O0qmWT+hJlkMoN9cyGzrBtzf1hh1
/Nc48/JAr4tuZTJQKBRJj6Ze5NhwZLCCTMadTcNEJoFeE+e2906xPu8sREsvUTxOF/42I5EMpBuT
DsVLSiazWqJ2UDqadRl4iHT9741a+W+uqI/xvH4UWqGWqRVARP7xUTY+JL73GUlnuL191ttnnnn4
QeWgD33rg4nZDvESOukBY3oXgN0SCWNwG3yOywq33om1fh3ry2fStaYBoCotQ7+j0D+PC6CXhTPX
BzLqUZn77eACU1vT888ZE99Zl85/uDhw+QKgR8/A5tNRhnMzC0NHQWf952L22omzMQYaw49hDI0e
XWfoZFM6msV8sE+GGf6l9FHtxM9m7XpPiB6AXOwkiRYAwZOEHzSrCz9046ABJURnyAgbHNPWqfd4
xrJdHXWmhpaQYjzZVQEEDOlOC0ElOt/aMrmV5EI6yThX4Ks2pu7XMi3yE4WaVSQ6eYtJWy5uwYMB
/CEZkSY9uaV1BqxmkotKwjZbkWvheAes2KnLQ/QKopw40uPyAw0dgH0vPBcv3mwUq4r0pnwhMRGr
P4V4yAFEEbAFYJopX3Imyg+5nU6XscRvGB0+aDB0pvaCOyrK5dFtfs1n7890rosqMAcUgSprNYOS
rHfcvRM2OLaCvBm4TkQdrAbPDBOkNBGLU7pY/vZHeUuoSi3dbQyixNNImOEL6ceJxwezyVAA8Xbq
UKcL0MhkwDQWub3LG9S9k09tONN6PJltthyWMPm9n+PiOjegywKrRpv6U2zM+4hI5cg0Eb1DJ1nk
Bjng63QDRCWq3lN5wwY0/JMjCw9Kx4yA25zEd7DB9dFRGhorRIKbpV10VGY3B5+tyJ9rA7ATC7Az
7B236+m6xPXRiloPvHE9TlKeaTU7GylRoCraxvJULfWpnPG+Ofd8snc60gUnZ0QRIIllFetPbAT0
KIhly0M3LgNIiOU6Gsxz71jD04M6RXAT5d5jwFmVn/FXmJ/x3Y13gOYEXIBu3WdWhX9Ho8Dnn+zv
oVtNQTpYeHCAXcx/gAOnKWGF5x2Al0MLTAPvmklJ4OHDgCBfGGUHXhY7Z/7umvXykjWhi1RaUZ+t
StM/WUYNCIoFeHBznFeBIxLZz9rPPcqqAAbemfptQk/YrUsShrCHAex9L8ffe2hcAGbFKETpbDPy
J2BiHLy+GG6N66ImVhpWH0cqydLbXXVxPY5QE1RKTyve04ErDnByDbAI/gdnuiRuB7t5ipvL5qOo
S9BM61Hr6hrt30wMIB6Mbe1Lok8+B2LhNZ2q4gsHltveE6W+N1A/+2XxouQ2lQynHKO2Ad84+zbi
a5/tZ1P3k8QxTpoWZd/SRkNBMQiabOSPDqDYfdCDjXhEkZRXonLczOvflqIDaa2IASMIoo0jAu7t
Ce/IL6vI3K68igWs6elS/AWWGT+SFDImyrJk7Nu7OskAxKOaL+BMAz7kYRJOf+2nbLiiaGNYZ0rX
enoVIh8BpAXDAPuwsizO7JxSLpr0n3wC+ruugUKLd1b42UrtD+A0m7+PBmt2pLekHuHOVQ/G3Fd9
yHMNDDbGKWybY6uJ/m7LLHzfaclZGADFI9Z40qXh9JE8SGXItD3efTSfjDRE3vDRxHNku8cM/mXT
Bk/oLMOHlRONQNBzcuHbcTgc9LQDQmfTp+V+8dBtjWCVuHty4GugUE6HBBAvvR1eYx5itT224jjk
zT8FR5kSDZmclUlSH9AqNfjo2wL+szLTzFvK+F55W3Uu8VBFL5GfQTNW+Z7usgMpa2to7g9b5XL/
XO5P+5EPzdbVUT/F987a7j9lcYyyCnDsrA0KG1A8a8rQqpBO8RGIAxHQsWUTw7afYXXa9DuQCF6i
Y1ODRomWlEWG0t3YPbsN8LoAyHXDCxq7R1ps3HtCexRL354R7XrO29gExLY0v07DKEKEDDgRiXR/
WENOiSzvCq02OpKIBjUwYxQo334rnZ2pStauF7FnHRDXVL2s8qEZDVRYu3HZ+K0bKp/3tqZtNutI
jIb6O+iG64NXZAyEp5OZX9dpGvcFolm1h3fpWneCQZrWqZDPuget3fAQAXLpYI5Dfq2rZTiWevWk
VP+1PZkE7bxO5Z4TWLBRrSI3Wi8HgtV0YQw0BT/2LhLHCqJItMEcat01R+te7cdp3V+Z6+TlgbRI
JkRh4A31pUaT4qmaJqv2yULDg7x6kjaVm6S0H8gplwCH+SVYZWXfrn/YyukB/2VqAACp9VQDeifI
C7JQiCcNtTJPBh74zA/jrPet/2Psu5bj1rVtv4hVYADDa7NzbgVb8gvLYZkBzJn4+jMw6W3qaO1b
576giIkJSm6rSWBiBCOMdstIrHKoKwbzVkvuHGhGXZp/5tKgzt7LDixKGltme1KzT6jvb5bQ/KO0
JtP32I9+WwboJwUcZKsI5/yxARS1EjQ6pdZbVgI0JV0HZQjVjH+vKvjhVas5DdDjakXj1KereISY
QDTGt2XKcpsPaeqHjWmPKuwyvPwGZluLtXDLzKfROZGGqU/3mX+TZU7Hh9QHBAsvOAmWsKcDQU5u
zbMxMxw8DZTdorUd1M2ZYrN5MwOlYt9myY/E5OUuEJV+sQYr3E5O4Bzs2s2fzdD8CW2j/IdWDwrT
bwN3a3L92AcJBLNQIPtuJlCAQwJcn7EuFLp+KsocivYeMPkZ+yn5xF9SIBKfBh6vm0bjLxQqjWbN
Imi5Uk9IhlKimV6o58hx9E23F4daq228k2tto2mNt+nUdCyc8kNYaX6Lpf+RXuJC5OmGRR2Ue6so
f+mT2Ab70gYeR73TOZQ1nzh/ow7lx9nw07By+0zv/LGO0o3U4a5GGagowyCwN8YV3QzvU3jZOt4K
J+DlV9PNURHS4HeHg0e+j8HTPPRlEVytwkQxgQ32l4azX8U0Dr+9eyEG63fX299tKB3Pc2HXUt4S
LbQ/zNXdUa4dx5vn4o8yWAERgoqlQj3HOHzeDEEWbhbUs2UD9YDNdQYauAEL0arZWF42PWhCO4J3
ntT8u94nEui54huEyqIfcMaBGKo3xg9syA08XyITCh4YqMO3pKm1F0grmr4uWf0MyQ/vFJbWP9mg
XDTGpHnLp8I6u0DNPzMT3tkRCp9/clXMaN1V1g3VI23c6lkLJaoH0MHa0AQdq4d7IuoND1rhFywI
NryU3dlRzaDIVIVaSNIVxQI71/1JUa9oIHE9uDJY4Wi3q/masnDufZiysTws96Gr5d4s4tMhxrkh
fuMSwq84HO3x9IkDlMrSGFsvuuzTXrRwTx/LM/W5SjaNPFwlXQNwsupS7F9zaAhsUqyyOEosH2ar
Od3Yw6WtNfaku0c6fGCvhCe6otii0qdbXQlrP+ftU5xy/9vUTzErfVer1FMLIe8BxXQLZSOg31eD
qLCDsrzwYhReDLcRKGTP/SWHYnqUYssPvNX/paxG8mtd533BeWmwhad8DOggg+C7xYDUzCZxDBMH
5nxqP0uNVmjfgI/MzqnphoBr2uIIhdA/GY6W7phdVOI7g1/OqgBuFMaJZYLVVW3vl92IkZoo/FL/
7yhtU+BdDQuIyHTx949vOuxatwYOQe/0zQ21FsXTUS+guI7BZDCtXSjSFMA/PCSMYNCvQNHceqCw
G//vVMrN8ffui7YtDvMzAN/jnSaqdF3oNkwPtfZYxEbGL1gzbJK6d3aFK3ee43p3aphZQ7irDd7Z
NP4JmUC83VKrX1ECbMFQ2ND6dudZGrS41UzKHWENA09mrzgUsDGc7zYFIoWMtuHi8AvSBJkbdxsi
MxFliRhNHucVVoJsvYToitIcIkJRn+ExOrOhWIJHWG+H0J4JGzjQBckGNeQEu2/oJ1GM2DXy78BM
JyFujW1Zyaa24VwdDblf2VV+80SY36Bgkd+GATYHbQgdetNJPGtVqGGzhEZ5nic/KA8VWgxoWW2c
tDY8LHPpKlP8HOHulvB8I3gTrzMu+ZnuuPxUTcueY5jfwRwUv8MSn2TerEydAx/6dyDqA7HTMrga
6ibTTpkovU0o2gy0klqD0j5iNEDdpaEYjVKMup1WTr4Vdp5PMVCwtHq+DfVr+CT96S8TK1C267Zq
tv/t1lBX6jZlpkOvXQBEbpV2+2a4LPYDmU4vbex1qPWH8cPEAnBr1557gVV2Dq93CS0SkFj2gV7f
Cj1wVqXZ5/dI59kdeiz53W7sk4mt+5niHA/bDdyQYMhFbnaeUikPTQbCMRw/N3NQtLzZ1AyAMQJH
dCDKXMV/kKd427tXEKYmiKkCU6x6pbMBvtOZPVbg3rqJB/mdfFQWz5QP3U/+KzTSSNRj8K+G9woY
5gWQM9Jdx3E+QS5KoBLZl2PjmxyHzb1RsyvFqLHUKH6d3rHFHKaEHErIV0gDQIgUCiGrJTbfTd2j
ilAoFHDNpFyAFmPfwakHKkFQQ6NGVp4ot80xmWirbSXlti+wA3DtMoWccGddwW5CVSoMvusJpJO1
WFjXJS4DoB+FGf+kEA1SPl21MvxhqklLiNKK0tw6jg1bBVX6ylQRrI76cL6iGP5zdoWABDANUrPk
Utcrja9G0f/Ciyg/yC4rYM1nrguWiGdIbR0hH2CfQ5xznVGp7feNrt8ptMTpShsnrOMpT2Zw9kxs
aALRyBBmFUCI6jbLHCc0+73DzP/rXk0lwCKFwu1a0/LTjKeUHOQle0reagtHXOEYoGzaJ252H6H3
bARQaZlEnt87SFzeheMUW8orJcOBMuUVHZ/zIIvA14E2qVrcf5QwFnUMPPGgifFJBaMaymoTBAGM
GJWMxjKP5DEg6/skAnC3voQC4MnQaG5GOFbmOmIFh52o3h1sPFIOLownQGfSrRs1Umlm1CaOXSsc
Ba4/DWim+91g4XSguKNX1q3IwKXt8O2dzO+D0LRdZWEFqw9u8wQ0YPvELFEDec6DHcWoCbXXSYTi
AX1BASG0HX0U9ElFYQ+xVyc6UIg+N4pXQxADhiv/lQt9wTl3AKENuHrhwQbDyTZ1FzZ7u47Nr47O
3uCyXtxrw9Ff4IqKqkxvfs3rXNuBTA/rk+neDTC94CTsjer2ZVbzhkBDegFkINzJFjYpc3AW/qZU
arIowIn3CPe3eVyTQ3es8+ZkcDM6ZwKOkBH4gG9F4PF1FApxKIo4fqukAo2XzhMzhvjR9uKVsoAE
CnaJDktl6ppVISFV1w2XXox4J2lpcHD03AKwpRS7eZ2tFtuADl0iLGQvtNZ2LdO9Zm21FUbQwVW6
bIt9FebX3BuuUI+G9LldQdZiWUvWdSXZlhaCAsauW515+WpZQbZCi8unFZ8YbCApFVC7VR7a/PD/
VHghwRdSgllSJngmaEPFZnGZJf7fcinWw5suKCF3DuX1UrdOTosSrzlCYpw3QAGi0ONce9N0rhxG
NCvYlHa7qYjdKw1QU7VC7FFqSubkZUarpkF7EyQMW1nq4k7U0Pwg9K7YPsnG8Bkgl2iMeAPOAAiM
pYCFmkUOiI7yR4yrUYedOIW7EV6JFJ37sIPcOt0UHyhWZeWf0XkOZVOQwVF3g7Ic6vSquufZcXKo
6+wGNTrJjhTr8+TgGDI6fqjSzZeGkuEccJqzpkSniFF1Ze6zgU3cWjhafYDaj/nV67zbWPT6o+91
8ewk5RyuHNYcB2uEkobKSqfy46RsdG5enRmPoC3nSaFWxCsYEGSpt4OOkq+jrP4O4lq3shvLhdjh
UD4lSfTSSFa+w1iLb2zUm/dSpfGpW8E+lz1CHDJOWN2OZnsVjtwOQG1+C6BAvBkcrsOKvB2+5Pr0
J+5AvAokXrZuIm4dO9X0Gdwd5is34h+7aqD/FPvU/Zvy6Vb/H7enFJzWNviRO54M1o0aptnWrW2x
OhPYVu0/DYTmr7Kr+usShlFSdRxr54VCHaqhN7vaf7LwEKkod3XO3xY9+Fkzfsmra2UUkgMbtDOT
4I004j/IxVPfaPu+XdElJQ66Mye26lvVaH23k1obPfDp86sldT/G2/sxqhBdxdBWD1H0uC0h14wf
eE/BkvJvqmAWzmSEi8qCilEzxZbnYytTbKlLP6WaBndTdGaGQ4U+DX2wW+t9Z4NuazXHprdPfdIV
O3dww8vSOFUWoVLeYYsoY+tXmOnFjmKFbWNzSIl1Ib7S8SUdVdK5ZtIAVMpqEQGdgJNPGhg1IDmc
NgWvFqGOaXgNNyXWqklVR/AUVaee9gQQMgRTDvgyYDiQyFzuhbOp+tKGxloXmXv2FEvBcnv3HMVl
BxPg4akrin1u29kNZdT8RlfTmKa3X0swTIdsHmHS28kGWOYlRGlAgfx0eADctLoTNZQxtjhyhpwQ
hBzUwDIrDqNxDV+Lab3E6BcQ6TRs67YP/eVWqZrLbCPYBw3/OWQcR+iUDGCRfYLZyP7TTeZ/gNV1
YLKN06FRzD2p2Hyu4WjXvhKguxdetTdF7+5Lq3npIyBDqQljT2KRTZjSnvCjlkKWLgmTcRjtqEgZ
CkM6uABWIR4D3Of2cGvArjNh4kEx20iV60z15ulpexTC+lmoVFBQxosIxJ43XvJooil59KHT3dt6
D9PVLgTuEPHMCYAKT4SfNT1qZkCs9dYESfWouC5kECKNCPPPWGA+srj+Yleu/Sh57NwrebfSrk0A
ZcDfPvAsr3N3CCp7V5t57lNuHeTOo65Dcx2UvbmhLg2AOTviuNRNDybElgG+Tot10XX6zbQhD9x2
TQsrBnS1guu3qETjDp1cN3pqrnkOUx29gbBHrbgTWRCaOMa0XSBZVB9rqGwfmcMTsLvuIXZlBYsm
kWbGqorD5gRs07jXx3qvpWVzgr4JED6G2rBQnxrKa91xLOcp/214iWXsUWagIqSwAukC1PUDnJhd
QoUuz1v9z1UYpyMGOl/LIDEDQipGgcvDJeXUMObDbts5GA0ghvDIegc1NHouY/E1lJ5z9NSSi0sB
dgB4cnI06wt3zG5c0aWu+kOlh75rimYDUhJGKIgzSZxyqQaqTtoWHmAC1Mj/xBpL/S9QP2I4Jcsj
nzoAWgIZ/zeNuokV4RA9nlLsClE4KGF8v5J61J+zou7PdLU0Swyyevk2FhkIkYAE5kb6G/gDLEzC
hp8G1dCVZnfKybcEJjA3Yw7WoLA2HAUerKtYCjlPFZwb6s/T2whDdElDLT4b6Dt05Yb4gaGW7PJc
yf1VA8glFNN5AOIIsQI9RQ2kK4t10zHB99TIwLtfEC+uiOUWpocA0Cn0BQ0o3PwGltvJWq9k6idl
bOyxwo+esbkLLsAiX4nL3Ojw18TJCbS7gmkP3a0EsNPYPnk59E/LkbcbaZtwwlUxK9OAS88v9N73
DFC4e6/X74ZjYCMcQUIBiunTNxpw8r6H21K8axsXMndCSfZEKK6DMqsui5j3znMNXPRKml2IzXyk
QX0WBYPj0kxx50IeU1GpKIhtY7zKdb3HgUtZnEo3/Ni0VgydriX4KSdTU2TvuMC3A+cCNpo8ptyZ
jlHVSmjUoLvE4N2BT4T6hShubQSqyH/LW2KirsxD4X4vc6e7tEXeXdg4YTtF/TpBgd2uIX2cjzh9
Vg3ezPkF8rPA1CcTKOohEDp1hCYaLzkZ5KVAylwC0+G70S4eTdxvXW+CxUOsNc89VgswnEyGA8WA
EteOOKUuQHArNymMTi+i1WCQZMbwzfY6gPA9wVm8CQRW3yPcGutsrK9AYAH81/XpqjWddM/0AGXF
6Wkpd1CZAsy5+mhL8/KpAkLdSgGAxpHtJxe1nApyKDhdzobiBq7NsG6qiK2HycF/sDcmfIP3/uDX
hQ2en2blhzTT+BPP3XAdFHGKCkNtP/EkNB6yf6EOJSQAdm8EoBebuq/wgveg+qfguknGM3yn1GWk
ELou1gg7y2zvSyjjNaR5U/jwHrAX25J+KDWRgC7u3G9K9yX3QnFMjCwBgACcJziIN0o25M9rSeQu
gAtu/UIvKYrreTTtYw+eTSwcsImpAvgIoeotJjya6KpNje/cbKwDQAfexvSg12r0mnjA0hTvxSIz
fCMcvqFuWwKGIsaHblvDw+G5CfHH9NrqnrkHL3Dwc2ZnW7dhGdAI4aDvoPIeHDwtOGb1xHzb8l48
J+sViP2HaznsLa8gkdAbmr6DuWf6FMTiBD9hfZ1DD2etTFlukWqmqOlvMHYAE06vdcBUEEs0szwJ
DfyBPtEPmRZkb5MExMiJbHFhcZY+mtARq8jAmhmCJmCt5Na5qJj5oWnh5XEO8KFzy6lPyyDl6qEe
dKtscCr4PoQbeqZ6rvzN0gCHx+oJSw9HerZO9MRcHrOfh1V2Leyr1Ys1vEr1nRG6yVUWmbjSFTXY
6YJKIvpww9SoOdRAsdo83+EwarwUQzZgnQt0VktfQqG+cGRLWdegwpl6F9zKPFPHuzI4UeOOAA4d
6BIezdCbZ3M8VhnBMggWcnCqQqxPuzF5a1n5QrTSBsttmN0JeK9ORbATXa+fiJJKDcWrwPR8F5zQ
DcVylUsD4KaaB8uuXyg+NubgrQfcJFM3oYzlTstNKrdfV8xrn3ihg+Q5wIAQ/rDaawSE9TnOi2mV
qS5YyN4x1yAf2vBE4lgDEjuAZoyqoSsLyG0IhSXZZonFLE/PBVgYUMr8m0jBbLTTc2VND6xxnB0N
LnG6shgel1oNKjPqcp0P5ny/hggHP4sEhFcGgcS89Gro3aAhdjRd4bv/23U1ffspjr/moV1hJYCW
hrKke3eFke+WucuU2DY3ow5mMzFGwqnHDiYv9kCyjRcKfWggmXShjNLN9nMcmKo1Tuzr9fKqxR8W
DozDqYQxM16/mpZm1opZIP50zDgNcKi2cDAw/Hkxa06yGRTIegkN2fiNj3F94CN8ngJ96PYLU5BI
hrD7/TNABXIapQGagas/M2bmIQW9oPjXbWjAdbIUUIDegwuTUtsxF/VlejqOJMzjVqgxAqMPEQ/b
wbPXFNgr6F1zgA+6eYqkZ57oCnstu96WqKxCjaveU8yGnkS95fiTnXP6PMaHhsKGT0RMQMrZBuUP
ZzVzLT+xM8u8hC+4gD5JUMbBday8DeqB/AjXIPyZEFuTeJtZbMlV2gBCilXTU2gY5d7sJ5zoAcYP
N9SoAd4wdsxtDWbtgY4dAjfTz/MouaFSn0b+d96HkwoaXfdqYVM54wH8GYZvT5Yd8689uLfbzs2L
bNMCtFLihP6iKyNpcpNOXDM9wL8MUEdKCcyw95kAtJNyUgcma6vJQvEZr83/Oq+qPbEeaqhZEl8k
daz2krb6YWaEUBePosNMH6EuFuiH2TMaYNV/Jau5dCdgb1fQxV1JVeK20ym/MxyuVdIprhSiJisq
d8Na7vjUBTgvu9PVUKYfcimeFCaMraDU5KjDHfrI5s9b/UfQh5zUOA0vtZ/04S8fO3XnVPVfYzdQ
6HE4zrm84EcEX8XLNBX6y1QBnh9qjtxT14FHFTxqZLyhrh7UAcBGI6q5QIO8cI2J+zC0cA9HjzJk
lcMrMrjpvEb9vI5/pGnpF3hDvcu+HLZhmqYH/OfKl0BPXygBAijYgxmVd7PyK++hkbscstBhCjUh
MJpWitXWcqIy5hmQSCLQNq41RuekKSJQYSyACZd+FECSvOl+0aCmVXi30+XnfkHzkiLN/ZHxFXCc
0GnmcriDjVj6UZKmP6XxruNR9svBA21VBBUEJ7kWAlLtRc9St4AUwAJlQxu0JA31s+dphcCzNQUt
RAGpe+J5YUkVpRrfUY+akIhdS99S8GzqRmyA5j24Qj4d/Og9VuetZ2ET8e9zI4otaQMevMu50Rh7
4Q4C2iDb9Fpz7gL5PP21MgfzoIfmUwaV+6EdhA/6oIGCWQ3rFZVD/uaoR8CIUDx0VqTnQR2xuzKt
fNaI7NCprmkUzk4PvQQ66TiPjwvOr1HW3Khn6O88NtxdIsR0M0MrWpemXr6PrXtxtFD7J3frvXRz
51tRx6OPIqm29eBOjftB77KEvPF+BFUPj9A4HvcuyqOrauLgD1LQkSAfMSwnpixADhyc7HWsp+6a
d117B4q0u1cG9gg5qG2Z3mwaDacF6uj0Q9OJ3cgC7VwaPapZ7tdST77CcDJ5S9q4x8FLnWzxdonf
YolzYAkIzZVnbfYlwqEmcOjxm9KGP2WAc/mUlqZTt9ZdkKdpNPHGfR9qJ5661lqX8QP7cv0MFUT9
DAAwqhA2wbUpEKZxtVc50LbAI3Uep/wAwtApNktwvPHgwiXF2RMpLFDTwYivEE3SrF+Wqd8aywjv
dgGQs8va/ALfTPO1LFHbpy7P2ccujS7JTCUv3SgwxQ4rR7kux7p9Ktk4gLMg2YGZWvPkDSD1BtY3
GoM2YPMkhjCAaFxY2Vc7Qx0qjooNFEr7Fx6Y3SnsAXqlbtRp3mPIbJ96cc37l7iCVIEEMw0HXf3L
aMap3+Ghs/9z6sx1G39sf09u6UqvIKUXQ0xiA87SdIKjE+iRIG6inADMlwbjO3fa5F7QriI4ul6o
Ke2quqAU0PsR5BrXFGP4hS+TapYuz3XnkJvageKUQYOfuqDmvMNBN4BvM+5LGcs9KLeFltpWNvjg
Pg1QN8hKiHjCnG0EjrQtEz/MeX4N485Ya3oiv2ZRhHNJHvzj2DDyw27thxeHqNblRXebRPxtsKqX
Sb0ESYWNqatClDksyadiQ7FlAMrWBzyl8vMcZ2wj0kE/QFdDP0neAnVMl3O/iYyTyWxAoGWqpDmQ
okJhpUwjP0/5PHuoQMkOqvRIcyw9TDeK4u0XDaQnAHL41gCTsxVAZuypG+IQvw/ew8ao9hrTim1q
dPE3YYfbZIiKL5C6mI4Q/sW+SsULLl/CSauusZx2NU/0exUAfFg5OFxkWqfftdTW7xy6AYcp5wK7
3//E6Ao75Q4GVneayWwLe8OCgcwhynVbh7A4Tlr9qARXvmPdhMIZNOCeTcjebXXAFc8QbgxPJaxh
d6YQ5SMLHebnet6vGWiAPn0wWB7eRZ3hhNeB41hldFivTC5eeaoHu5l07SmbMUkOY1nYZxtowoGT
Q4ZklEXjLf6bwAeOsrWbWO26y8zw2qWsPtVBEG5xghJ+qTrr3W4M+5ddSayoXfN9rL0/qWlc1/Br
S7FcU6k80N9rUTZrt2qbTatE4FJFxtNZBI2RrDHhsqKazuqDj31J45RqGDzbAYB8o8RlCg3OeXyE
23qWRK+e5v2Tan3+NMpYP40dNkauJ5rvY9NuR88pv0ISpNiH3qhsVy3rXdbfaLw3waPEvaCDFfft
S1gHD6eTzXcJ/wBf1HKX5LwF8Ub+tKFxeUzHrHmQmGYsjJ9TYKMGV9dsZ/HBRfE8hq9E4uXukfpR
yd4MI+nXkPQ8iKaObtLpu2DtTXvZAIE896YW0Mwpz1r8aeLxgbdTfSkm+cVgInhqxzw/F/Dj9jXD
1K+NK39SNYQaLjL8mRqoZC0Fkzg123WJA1R88AD8KyPggNx/6bJV3nB0hSd9cZrKZ+qUZZ8eBm6+
toVuvU6pBo353oh/D19bHje/k479ruBk8QUHthGeb5N76TueHttWyl0NJ71H1OHT0kVsfBt6APLU
JDBA9hJ2FN/xeRR+1Yf2wwwi8PZyA8e3pQazWsttQFlywUKX7VjfqXH72DzlcNwuvKDzVhQD0ShG
1bSqDs3g/smD9HsN7TRIJCwxSk6CDHa/0jkv8bwcGLTGdSgvVFl9p4GhYD9kXQIWBv2AA++BW04g
uPrsNSAucJ4poT7WVmuckr52NTdWJQC92HlE2S2phCKTSW0PmEZ0y2qB0x3mBF/61vppWgX7Lf3c
LbQvUadDnR2q0KgINc1DtinA4FN20njYPChu2PmHEDhnJQ5aoE1NxwzNpK+9PoXpYyKMW6AaEWnT
WUeBz+OFZa8oDTKHKOzZOE2kPIrNTYpD4yjlNr7PmDsnpzzCv3Tod8UAJp1nCeyJxXCtuh4FYxsM
NKgw6Icij59QSfkTWgZrBk9qB1IivjQrDWK8f3P0HiVyhjLhruMZBJYD8Q+9pXmHn1VlYJrSG5wa
Ae9PoMPs+EjdHrKRd2aYK+rRrAqGHjvwOD7OKjPIuGooIEBrOXZ3oIE7u1IX+WHEgdLKsXnzRI3E
yYxfVMBWdCxt59hQ7xMnNR6UgFP17GBIPAFtUAxTP5t46rdG+mdCOiX/JCVM5w0rUmJwSgLuw2Wp
5AHnvl0zcF/Nd+j3yqestbDfdVj6MxpiH0QBcPNY+xZhHYFXU3o3IjgXQQ+uNFAob2E9rroxjuF8
vM4tf/5SktNjpr60lZtt0hwCbDCnB4aCvrg6DZcJ5EHH3PTLMQhA5cp/sQ5rTfxn69fJTvUr/tz1
KyoI3TawJfagKjbn5jF7ddzq7jY6PA7xoAAFEwdoZeHcy6iccPpqQCL5b4yLMt3VXvgwXNnuBhSV
v1otRCE7J/phgt/nWxGzLlCQNq9h2UAU0myiH6WrnSpI6fpR23pHrWLYTrAmvgWGhu+YPCR9Gm/w
wLGEDzcUuB/ZI1SwsON+ygrUToPyUasORWCfVUMxW4CpW7HSh6MAezJ/S8Oa/klMiAeIyB5eoJwd
bz18ufzAmrLhqjs51IELs9u22pAdGm0asDewXmTMAE4vDR1ViX4AfyN+m6spMYdiSMhBr52VMFEB
jVZ6MP27j3/IU8ABlLETxzrbqkAqmxJ0rLwdrbMBdbTMC8xjqXoOtr3lmnIoO3GxLHTkd46vLsoz
RlkdJ6PPD20KnpijYRta1cWGGSPUolS36sDyoStqWDpifVW0vW+KqrjqgQmtb1mDgGu70x4VpXyt
e6H5CofJj902gqzIMhqB/r1Juul719f9anBM867HiXXPxBjeRigPLCFTxauKP6PQNe7b1LUvum1G
r1W2rZhrvMaDiF+LbNuoDuxT5dPYvzZNfrI14d65bI1XqRVzz+ht4zXn6Yfe3zFNmOJlAguiAHqq
NrUv5VQ6N3tA/YWJ8GvfR93R1XsUetXgUCQFxF5iawtW8Q+jc+01YJbaA5zun8wJp2/c0lQVaggv
FLcr8VP03se49MD6G0ZvwIMMh2fqQ8vDXHsC2HxtRMx4nUInoB7Im9i5qLG/mTSmegbWr68MJbCz
nNxdPzq637pYAIXAob2xfV237Zvs8ulUQg0YQ+P0ZrVCh+wBb4CrRxcHHkL0b9KIx5PIhfTDVExv
hoYti6uH4c5sNGzw4LoBfhUQQifqS/x9nEqYUMOJQo1/6LdG9JLi7QfnnvrdjEVxWRoGvMeHLggR
720Y4SH6v+PYUcV4WcCrkF5YKMD1YBNLE/W5/7zEltjyFpMjhI2dfPQt6IG8157ynDDq7wP0Gzdd
3NVHWNRrzxEvXmjJFVVD4TPbTq8QsK4B8A7tFQ0YkfYDjrLsycbnemIBGPuBWsPBL32TBOa9lcAU
tihVXoaO/2l0UO4vSY0dLegg0zatSw3+fNRSUnEqppDNE2hqbWIJpDX9/Eilx25vyOR8ostlgfTh
ufvhshIeUtMp+7OMWvI59GAcZsGjJXTfs3joL0WCg64sshIQk1i4r1TXG5sQbBfULGjUjt0Ox63R
NxpM9CS/WBPD4sjPZQIvMQfuV+qIgJqeNC5ljapvLrH7HHByu6KRoIXVkxUn0Ya6Rd86wBhqYFRZ
bPQHq0/2odGnz4WbR1crZ1fQ6NJnD6eCz4FonVWM1+WBYlxG7VmG4hsOA9a8idynwQN8Me9hWKBV
nvnVzoJ66+BfsaMuqPggrIYT8BpW8gbN4hguJm51jpm3t/XCuzHPZg4eK321AY4RBscquDRgtL6G
mmGt4wTq/KZmOpfYaR0AEmJ3vkpzySB8I5z1UHH4KdAwJaZD8pZB49hPMpmeGwjtnbrQsLZg1jdP
HDKgfsp58p3b5sGxCut3kPXb2qiKH5Oyks2rkYECbfZQXSbACTXCZPqh5/19US9d0ChdUvD9oPW/
7bDIE7EaGdyy+8at7SvAIAlomii3gbLcPwKpQDyyrPhR2vLR6VgSFaGX7ispoQ+g2CwBHmRCT60b
EVk0z2t20wRR1oXqohewPcNvf4sUGYYycjML/FnO4e/8+W6W0ew+jTqJDQIfDsn8Bcar6TgUKzKz
3hKEdx6QvL+EY7lZoL10VUFiZs6lrhZ17R7Yi96HPxjoM1gtruIhZs82yvj3Qe8PbpecBqsov3SO
bPZBmEa7wQ2sN9dz/Gq0+Xc7bLs11h3hWUJC9hE6db2CBFG4tVGhWzeqOkUVKWrcLDlEVdQfltJV
q0QFaJBiS1flpihpHJYQpdEth1r/XWfY/uEoW/E6yhjWc/BycVaBA4oDBxGMryIvrHYNFwzrH9X3
RF3fYOVq7eDD2c5dV6XTQKFl+b6Fh9GKYg5NiSfdwMbODj/ewhUsO+Bx9oMS6QfSHdrGNg4ou35d
bkrx3LTyI5fh83xPivVTAi2L4YaiSPYtKlG8AGjoV2dhHdHzgD/ztht3WAekh7GfigfOf7yVXsX1
L9Ye9Y5XP1Gp60C7y/nNhF7pUYOCDrhkrH91svpbqG6Gjd15yGT1Fty0LWmXkGqJdN1q36JGvqie
fJDephQ8f3Mgb1CeW0VAVa8GEyKVc5+GAOWr/El6fF+l03OLf8OT00bBpRixXnY0yd6hqJT6Wu5k
F+5O43MEhVGKTwbgIVGTWXsogOnvWAIUeo4laG3f6gZFc3q+d+pNMD/1qQ9hmm9xhG/a8oqY3waF
8PRTr7vztDlmF/a25Cw4l7VaE2ha75NmHKm66YUDXaU1n2yrQjXJa/1IK/C5kbSclDU/AnPySoJy
/8PYeSxHjmVp+lXScj3ogRZjXWU2UC7pJJ2aGxiDwXBorZ9+PoBRycic7OreuPkVcAFxxTm/WPsH
eRodhRDW5oIv+nr5sgNY6/5S/Kob6zgEL5o+mMEGEUQn09pGvNHLIj2xlMQPzkCghevE4u+Pd8N0
cXQ4ese/1FepXJyKFHWEpXHtn5bBRbLXt5qBOJOl9Z8NtToKXqbqkgOWPTlFgXbslVTOnaRqZbBz
lbwZtco614bELiYV3c/WElk5t9DyhjGK1hTd3PNkQF2k8FlTjqpXmHXoCW+rtMuwJCPWl8/iiFju
p7jcX5rXPoaiNdAfrMLrBey4mf8P4SIqi8KIcRIEE5S4hDqUYIAxXOuyRZ92fRdd0g4bJIs7cjli
7bw2rMW8EBwDcZljUinAZdaGTohzNzYjBQoJn6x26fXU6uaxrDIRVFH5rmaDdL50qnhORFRGzdgw
NmvxEtb6bQjHaGlbXxTQ2T4OMqkLUEc6ixZa3n2Izm6ozvWxDdFIJVGaLanvtWZ9CQKVDXxoTA8X
UmwSOpgiulZBXPYHIWCdt77D23FZDMqYSFooEjtrpbn0+dRS+yrrkvxNkktgZ2vaRsb3B35csR2w
rN7hkwaUBTwwrjokdb5e1ro/uoUx+AZ1lCoPJb7ZETuSHKtX2peH2vpurasxpBJjUAZr1eq8tnqw
rUWzNfTt3Jt3X/Vi2YInB4IjiNkFrcx5Og3YVD6OQBYkcQjuTSR2ziPxwmmpzmQYn6yR0BhbiiW0
7o05mr0nlECjokAYdvXCL8Zz5ghDVL2b5Mb01VQR3WqstbshH4RrPTQ2awnWl3b35/6hgcPv2n9t
vNR6wCrF+uy/HrT0T5bPX0tf/Y05ifysL7C6WSLyudWVow1g8J2+4maty1QRGY+lVVXhGNidDJgK
8SDJ7kWZ8tr09aIPEKl+LgMLbd/muUoCKJ5+hvPWdeov5c+oAHxmREuXrmv755J1BvKTkJhHD7VF
VwZQTbHTVcThL1rch+yo/lxuh7DcMUrXdivptH/1D/qIBbYi6FtliQ400iW6uqgIAS2lMeU62Uuw
JrXgyK3hhEoPjJs0huM/Z4hyrnVrZ6vNRlccx9Zb60ZTuiqA6d20LdNbYT5wgvLbEZQFiz3hsRMr
sKojN+JaFCdkvlN9CuCW0hqmo46s2xDup0wFQDu15U+F+RoxRJb9xy+9+Wwd/voL+DgLEbm/oIvX
Nd7SqGWVeOwDOd2AXCUyP8aIsQ8NsuzLu/UlABb9WTfm4riJhvDqq/G/7Pt3XUyrGP2wSzIAMhZr
966E7BKJzbaMJKJcCEAeBzGv/aQsw3OngtXKrLx+DmtsS8ZW/lAXNlCV4YgMAnk3N6a0UcNG3luD
iYiMOL1UvYkLN0rOKCcqzX1UVw/iJYm+xS0eY0puVTdF0FfHNBZqd20IWDkUYja9KBg9+I2iF7Bb
4vbrSFOVRCwWiZrVjVjtBW2xbxYv2WtettetcWkuGIc8wJTFPSfPvzey2D41lh67YVA0N7XaSptx
FMQ9+wGU5EJhf8ksEopxLqMjHIqHeIANqTYYgF+idtiVF6ymyoWtFiUiL5pSMUvBZVvr1pe0uW9z
xhH4PqThuvYWUemLV0dTjRpWxAI8R5zGI8j7r/JX+6zpIML0ZLwSB9AyhsSoUsnDiBumnm9UUlrP
sVyep2IMbks0krmhzZe1+qtXi/Tjs6zWZ2FOg1s9mk5hXInvNVp517oiWjeacxcE9eURoaTqSrbY
6667f4nYgEtyRtuJgzK4qTjMh3YQP0L4n3dqMBFyaaxxEwti+6ALFnzdJHv/mw6Zri5GqSIxdOJ8
xyk1Yd8OhDLyPkD1YCmuDcowicc0s54EMcYULxgnT2QFD1tZ1O6yPjOu0Jc/N7Oh3s1Grt3pVX+j
iNyP5aoUJWLUtcUUN8T5xkwaGy25EPwYL6oUh0e5DkwEcUfV/UvDWly7rJ17rQMqsZbR9yj2FwXA
aKWjlgypZjSS0LeGPL9vyaMfLjJxvCQxsvtKz9S7WHLWtrUmi2VUvq04Pa51ghhOnpzVISk++n8d
/vlpk67czdhdKF12L8VdfxfFHuvG5NiHjY+02LTLlg09N1tyXOvXIpAEhtxshCEM/6a3qyWqNzZy
7zJOdg72POpREsCdf7YYS0jws9yYyi0gsWq71q3HTWuY0Fgihms5tYpor4HqXj9mrQrHRQgP2wa3
nHPAYJUQIOFXglCXg4KMQJjeTi3ozY5t4nclR76uH94NsWudfALIclEBLc1RIPmXUKofZiV5E8BI
fS+b5kD4s3/WxyrzkMyqj+QbW6QG4ptAZ8M5qxJg1CppX9B6S9FgedFEK95OJZmztRg1oR8T1Xvs
m1YFmAp/LV66oY75PERGCvhw0q5Mrb04a39opvLitzafBOhktyD9v6/1dYnbaCznoi9JMZv9fAQm
08z9Dq+Ln++0pQ55xH6HKuB/16ot/dZPETX1Kq1kRFqWeFaT44kRxyPKeX9EwWDJh8i0fZWHby0c
zONa08UAfXK9vByztlBsq0zbm8Jo1QO7Gt2NE7379mIYQfOtFTPTZacjsxQtQOWmkMnXZrWxAKfW
wgMil+YmlVtg2nNLoDI2D/nUXk/EyG/WFy3M1BszqVzJaEvi9f+q5ylTWK4O4farjhByhe5rrzp9
LV+V6fSy0vrS9PIUF7p2K5NTvLYECRXdhdZnDV0JibyX91k/a0+p/LJWq1ljbFNZH7y1uBydGal+
yy6svq5g7v9ytMHv31vVUB8TeX7RSql5SI3eB61dvYxljGVC0su+kFrly5C3B8QRLshUq+Dd6wv6
E0t93EitYyhkrtfDoTYTquXwKja7Xw4HR39AeOFyP0sNq2ICB4VgoFkiJptkUi4vZm0d1FQT75pM
Lk95VMFIXur7TincRgnGvWAM6nPzba3NjCnbWwQA3LUYBQYUAKtSTjP3NUoqaIqtEU0cNc2ruJyQ
5OVUO6xZzKtsmjdfscy1R22IG22eYDxIql0VZolOpHyjoxR0ANvzZFTqQoaI+/JgqvVTk6v1ba41
9e1aFVBVLVWzUQY2jB9gTB3kBGOYioOlhbAY1rfpHDBoS83LL3Vrx1/Kn2/XWi1LatMxJ6M4aM1s
FyqECmvW5fewc8Vhit5jpTKdiIz76YI80jHIIASITaa9NBKC+l0tvxeBMdkWSb9bPWtbgEJNuIF8
Jdy3uoPNVw1YWItvQctd2AECJ0rTVnvLEFGcoov2nIjEc2ISeQA0wk1nSdmDLEZnFPHKb5aJ4n0Q
WtNNXlT6IdGRoVwbuFtCgLdvxpjWsM0W/hBr1Nu45SysHdJEfjFUw7zjh9S7iIfSj5teeG6l7vMT
sqDRnaDPpiscoBGQDaoaTmx9Mhh5N8DwIc5rWJxtppKkop6VKb4yS1m7kC78LE9kUTfKUv5cBeJv
BiB9hJnXVSb8rWCerwcxS6/hTkmsIEkjfDUAlUiv46CT7DrtfzaoSTlfp0vDX45YGy6BQUNZSwjQ
kXlYP8qMWsmt0ZzYpbL0MAmC/iKBoXdRvSEgRdLmSQVlo0Sd8dINZb2JhyLaRJlpvPQTMUGs2x5r
BJL3dWuJ7lqvVuNz2QaXc1Pl6QnygW7X5QQvTRCGraiowhbC2+QMZiXdC4YlX6lB8rKWglYb70Tg
UEvT+lIq1pHTL14LrSLd54ju20Vs4QrGJLnrZHNaRsfxSuoN66CbQNyX0qfeJJQBDKngNXwW/9xP
1YThCovTp2aa29M4ROo2WngqImSeZ4lb2M7qfjjKS5E0WNBayEzg1Qq5PwBhvVQDsWg8QlXVdi2O
g3kb6kbt49LWb7KVSbNi+lFcddi6D4c+k4ZiExXQD3U0R0GfsdUIykMuggcSCc+dB7hXyP8bxRVb
c2nHVlrddlXQnBiDSw/0Znqv6fjB6socvDaxcGVYQJPtetqkZdncpBMhUCiAECP7oL7JLLM8DmXS
uLMyRd8C3WB9E80vgin9XHtfmli5Wc7CdIEvVYQS6BDOy9fLJa6mY6mBvytGzu84QqjXU+7e5a2u
mNx6Q1qTdM5bW5I74baVR3UXWDBILYAFT7IOCt2slW8xKr8ZaBpU09X7DnV+T8Zj4VgLl+zYybPl
xWFm3FtpkdvjIh77Y0RG+cOqw8KWBR1j9BAA1lgKj+klEB7h/vX7IuUmWos416BlOMSKvxYTpUP7
Peoqn7hJ6shiOniCZUYvsWC+ZVUc3MS9Nd8Ycf5dkdX4JW7byjOIsW2ZNSiSJTL6LH6SuZHxtZ9V
Zz3aGkrTRiVsuOqMvLsfjZ/921ppN2OZiP56uCSm1xWTzl0+1DKiKSTN9PNEwPEc9r167jGWEfpG
P66l6lJAk5kRiV6LQkeP0VRNJqw+3K1HjYOBnrlqMiz86zNYr1uu0CJxPjWG+vnhI24NdVb5chgi
FafOz/E8TK9ilGuOrhf9EQVB8Zz+q35a6s0/6pf+gRlMryNod2dsp5/9O57kFG+kPYv12h37Fl8y
1URzWxmEx5hZxAk1NTzkyzXBne9M2n++6epqeixZcS21BSJJ11Ngfl63cepPUs4zrKEe89SZYgIB
TQYDIErTYx6jwSorT7JUB8e4iyAkLcWoDMB+oZmD8zfF2oIO8F8c1CnBoufMR68HaZ1eMIuUf3cQ
KQ/9LpCMbW5OwqbXQvSv4ky47quL4gxMgK+lIfvRGHcfKJ8+lN2YPXVxhOhCkqRXWRHNhzhVY79J
5OjBGqvIVkj0fyRKanelIHhaHpIiEQwN9WpetLbXj4C7IKVBMXEmOdWP1qWuKndtFpeyIBpA+QHc
Raqs+xbxrfNcD/BJAXh+U6fRE4GdoGibnGqQiC+1gDVVlw3jTanl6VZRtBGMfSOdhmKQbSuIb800
r68zQ7nsULSXtgWR1GuUsUM3LHX5OZGwkhKn5scgkeA1suJ9ijkwkOXujhQXIwRBZFvq0CKamosZ
OkY6OjNjEyZUSzEx0MCrOswthv5Wk+viFt0/UetuoyTtbxVMWG/y4MLWaykt9bGInY5StSzS9K0q
mvU9TL36vlHbLeIx1c1n1Qy+WwDStVsbQxN/PkBWhru2qkbORlK8/FgbdXgv99/XBsxaaz4gOwRt
sENFtH0MpXzYNkJsLNoumBwNDWyIdn7L8bVFIUQK9mws1LPKjnitt+YMd4PxkoJXVJMdIAuUe9rx
/jPeJIqqeMjE+WexbPvP4me0KjTJ1C2dNRN1m3EYXEULgn0qTtIxllvLS+RRuGt1ViJqJcHTz2RX
VxBMLC0eNLWuXy0T5wgpLD6wny7sxmTnHKoKEheS9CT0gnJeqC7Htb7oyul16vQnK1c132iGzJ1S
i81PrL92eDdgVxYk7Pl7yx9wMTmw/K0RfuchUkRzurPai2qrgiifx1jE7j23UPCW2/4gofUFqWR5
2y5yy1MGvbxNhc7ui+BlzVl9pbB+wWivLYkoti6E1c5Zi1+9/5IhW4vZ0lmR4187/5Jhk5sK3cm4
cVa220poK3tUlZcMOkFxoRHcEd7jJ/9tbb4UQ4cn+0J9y5c+5tJnkDIMh/UxcYjKKLMdhrp1tb5U
Ld7AQmKMHnvr4CoWa5rXt51kNDsEs29+qft826rDmah8svvrh7GgVaE55Bdn/ey0nIarPvaERb9f
QWgHZ9XqYxXtX1/mFif32gwhMijWp8D/Wl+ZkVdEcX766jqEWPmUeazv1g9bD8gUorlGqpX+Wic3
KkHUDCl5+P063MflFPBQBayD2GkaSmX9JA2uLWoqzJH71f7LQSgxa05hNircwE5hfd0Eh1IMsxvV
UjUbakn/TZfKKwXVi0dBJ/EyIZO1VetOedDK5Gbt0ELrtE0G7psgzxCuMQPBbfofF6mRPVlJTH+s
ZdJ8sYjBsz7vRUBq+7WoharpSFb8o6ymxC6jWHkYxTy5WosBj8y9NN4S9oEqi7WWK0V5+DJfgsZG
EUo/GcqAAmMknQI4Yy9DXep+K4vZZi0m/UCWhJWPGGBP+nly8UK5JEXzearX06rmkKWIjgW7aI61
RS/DVJ3ZWkyI1jK/XZPQ6hsnCd5yfkmxrQgMR08kMP1L3foiGVV6fYmTyQ9HK7C/GtYjWNome3ag
57U+aHPN7up88nt2PCdd0/YQR6T9uJTWqvXdnOFUlBXuWoiysT1FBE5Pa3HIYmFXkg9a6z97/NHI
mZF9fBSRcv+jbn23dmasS1wrR1j+q259lzbYuQr8EBdrgNzWEWfdrEhKMUDa2CYsBwzTyG1Lt6Kr
FXz52QBjVd6RfrxdSJWau7bwMYmnqTGQWgvNk99/+9///M///T7+n8tHcVOQWi/y5p//Sfm9KKca
NZL2L8V/3iNaX2TrMX/0+fMR/7yK3uuiKX60/7bX5qM4vWUfzV87Lb/mj0/m23/+OvetfftTwcvb
qJ1uu496On80Xdquv4L/sfT8nzb+9rF+yv1Ufvzj9/eiy/HUOH9coiL//WfT7vs/fpe09Tx9nqbl
43+2Lb//H7//3/zSRWn69tcjPt6a9h+/C7r8H5Ysm6ooSbxgbqL8/tvw8dmk/IcqQy+34MUqlqwZ
5u+/5UXdhnyl+R8g/2TRkmQJmJAkyr//1hTdzyb8IC1NFGUDJV5T/v1f//xPV/Driv6Wd9lNgWl8
84/f+aTffyNHvFzp5a+Zy/dasqmh40ki0TA1fkP5/naO8gvdpf8lkXFrOh28BexzJXSAbiH/aX4z
L35ZPcfjIQ821YK3Rl+gQeI3a49DH7hZdrfYwBFCwyaB7ULrE25s8W/IzR8j/LvCutGVDYiEInSA
L4XSKVNua3NniY+q6kOdheYI7DWpYjtDGWrcaE1hsxFHEBICtqNvwsZV07uy3k0eVjd9vTWwewj5
bcFGOxSbGV/p5yzZJuNb3bEzJnq9j0pv2hLz+AHfFbg/wA4+mwWIE22b2/gqBllrkyKJTAdMkyvZ
1SbbyjTU79Fb7U7O5OHAu083scMwk++qs/BsSPZSP20GO3Y0wOUAfL/jJHJLmHd4S7ape/EEB963
O96Cd3sOdtPL7GT36YFlmzfdV25yjxibp99070HkjWThSUbgqd5uYm2DJUCBUKmThk7O8uVWHA7m
9xlqM4tg61j112TXqweIU/NB+GZudCfyTNfEzg59W7d6EeRrKKbPk0uw/aKh9oA5yW5Abw7/OxyU
6q12cSdCZw4EEMw1t80mUW2ZeSYGrLMXrA307m3L2n1Xs6ebnKDdIEw/vCs/+lP/A6eRpgY6b+t3
g1ueyIXXpYuchj96zX1ZOxniHHeXB/Oxuo19FfhF4mskEdzUs9yyR8V2IwOEzTfYjwkfs9O+BRqY
NGRuESPZA0Prmnf8L1Bs3lgWYbQfyXTKoLYVuq06qYuvCdkKRzlPD91t5VjnbHA6Fmk7tmTSsZCQ
2vgxc8qj+koNN618K7vlJiavKW3DlK2NYA+qZ8bH4eKadoG+hJ1t9Midyw3uMyMw7mNVb/X8YTHf
JXjf22bgK5Pbg/wRbpRXwA+5F8r3agPW0R0yX0N88ZKh4L1hfkphD9ipSSaF3JSTOmO0ickL6bs4
2sIDKrY1+uIfkY+s0KbwiZ27xU0U28lzdG1tyC5czw5w7VvpkeXu0DtECz/Uo7ArrlU0VNzEje5k
a0d+6pZc1uyYoz+lvvaKCZNy2xyLYx/f1aqfWy45itTO7i8OTHQfA8ub2nAlr7geH8075uMHOXAA
2xVufDLdyxHTcv2mGGykh4J3RCA8K7ZVHgrVtj6qwc9xGjxJ2bEvH/LoBmeQUeBh+mVg/Dn6/Dra
WH8z1iiirGmyYYD0s4w/jzXVgP2QJAmKG++W27HdDr7qE93a/PuvkaW/+x5JNnVRt2TVFJf2X8Y0
Vn/WOMvxMqYJdw2hGye7La7yQ7LRTkueGPEke3Dl5VRfxw/KTTw4+unf/wZJ/bvfoBJZI3KgSIbK
HPLrb2CTgksyIS43P0q+ypMWOa0nOS+yLdpu7sT/zamVmEb+v3Fc0TmrqiIDRdCW9l/+8wUuy9Rb
fN+wT+S9htiogzup2zvgic13xZG3/91plpiD/u1XLqfgl6/U+j6bu+Ur492snw1/3qouWle9J0XO
PP9PvtFS/u4W0k2DKBezqW6tp/3X71SlttLiSnVRzEYABxx4cUoYVme0PPb5Tvbq/EXfzEBT3OiM
3hAS637u67k38QTPw10WeNi8lurN7EFd8C4ucCbmr5PwHZqHl9yn58rP9+1VvxEPghs7iBG5suA1
qIi4y1VMHMZDHncbcSJFvJEbH/Wp2dguGkrRq3J5ENJzOj1nw/dMeQvZyo4Z8865759C5L1lr7xs
49hriptnwscO8VlbemrAu2aISt4OBYN78dEV38f6WRIfxRDdvB6P2I1Z2G0NQmO3xA2cIr2WLX+S
ncgN1I3mYuPZoSfuY5HQ1N+1yyHOnTBIbF3N9gA77aEgy9owUBUvUvxKatDpM2wxjxp6BHN+Fi57
ppDGBLG3Tfy4sjV3UTofvbliWhwyTwY+HwGjv0/E3MYBArdrS9jr+iE2ti5OQma+AQedRY5ef8u1
CBRk6USqaktYCBfljWjdjTCmR4Iwet/Z0FIdkgOQuQrYso3bjx27JnTlb81qn+DwhwjVCNL0ipQG
KBVlxhTUmXK7A4RG8FNyhB9a6CCGUoDPe2yd8SMjbPBamXa66fbIJWY/wGqE4TmeT9aL7mG5WTlM
h2mzFUlXOBHXskV76aR0Xlg/t8Ne6Q+G5FcH5Kn8XnjrlWOHW1yyjTB8ZdZnHrLHZp9UTpk7ovr6
PRiPZXGGT62mXlM6vT9e6xvGGdAJaua2LibqHlqhsDGSpyC8ats92/qY/NLeLJ/YgZePk9ecrfIq
ETfYbmaO9Z5IW6lzNMluCQq7s68/1G696zbCWX7RHXjj22hrWXZ1CK96PzkRBj3Uii3lfvphOvEu
Omc/ijcssULZDpEK9cZjxwjH0geFscYjalmrdvekuaM/97a+V70Kwz+n4VnR/GZjvpT3cWTPd3x1
Yc/30l14C8KHxRPZqeAh676J4wMBj9nalgqOWxvRG64Q+pJsyDu79tl4Fz3joHT7nFiguRkOhTc5
/TF4ZQnSu5dt+y75pHjqyZfPxDSBku+Ch8lRLht5cAXbaFyZ5aWT3rXwjrXz7EbQVCJWAnN/Qr40
L20hJKPvxuG5IkHApKbYuEQhCUyK3MHnUWHCfod5MyO+5FRgM3O33jTbdKckx0jhKsKfRTA9O09X
3eiWnSeLVzWWuw6242CiipfEz53Obp8b5QG0fe6wJFUYHM7zy1R5hS+4bJbDs36VPgTcQvAg3MZp
VLsFeyMfK8EbXSB9XeYtmvuiq3E35fbFhVhvOM10nQq7ZtpxbXT0b793To9GE0DFqX+AUtE+i68V
yChwL1wChpX6Xqqw6fQ6+QoJw6ZyavFi9/7kBbnX4CRWHpTy2hSe9PhpNDZRaGdLInSrdn5vHGHT
apYdhf4Ys3bFIM6odjzSAF0DLxNf6scocmtWDGjEOTJSAj7DKA9vRLRvsqsfVeDloOzEnc7CHc+k
b/llWUeiPORFmjvfJ2/Vj+g83hsiN58NoEuDlfiuoCx5n53K73Nos6aLw5eqYFXl6vytwq4bb2QV
9aj5WMQlB7xnpszDILSPj3ruGtjKMcpyQgzfAGZ6F3ioRCTSBvU45S4C4fPe/Zi8EnuXyUYYg8Qk
YvBsIXThGC9DgAqQG/lmHVpHflBzco6KkwZvSazbCWMXYSbdVfPv9fOYvQz9m2FsUau5TB5oz0m0
re6aZXJmV57kyx4UgOZWZeo0toMO3dsWHSyDUPux9ZduXK44usJW4wQ/RsUJFwNLQpqIePHMdCcG
eKc+WA9QunvVVwwb1T2sTUE0GpdNfF898qfaIw6Qns49T/LLsAXFEbCAD1mZosVty68JU45Tytxf
xgHrFXHfbCFYmBvFb2/SAEgASfN9aV11mi876qOa3cGpDkhYNvxwLvzk6U51cZCLYDLQ3yDX1bPf
IiQegcm1U8llvNIzzuAp0K70+XhRtybMIx9KXtagdCicFeUE9ACP1elGSnyk0hKW+vrw2rqXqOa6
XLPTS0acbSFM2arhFIPrmtGOy6LlDJSG5GIjzrMVlW58cXgGDDsGcRU7IeuRSYAQwZraVwdiIdcK
IXdOI1wOsN/IL+zn+Do37fwljc9Nd06bZ330DGEjvmoKe83XeHTG19IJFJ59BasM19wY/vQR1c7F
dLN0f2F4sk3z2CqumRwa5sUU6RhSSTZiA+GucoDm4n0p9M9VxeSrxb6k/Yhrb1a3oYQdsY2oHgkt
18eaIKuRYztJqteF1yLzZGEjeE8mFM82bG4Dr0Bw+mC4luJZLHsOoRdv1M3kDW9mutUfSdKFbIZt
5WgVtuqFL+F39sH1TsTxj8kRyNRuNpdHKP1e+uH34RTeVxH32rxrbtM7wZleoAvWcBq9KNwHL6Gr
eTIMEQuxDWS1vbrxzZgF/rlN7oViu2zMt9WGO3ayw8At9BvFuo+Ta6O5Ix1ZpZvcPNcX9kUnVbiZ
qyuzuEFnFKo494TwnVkHFANTg/V+SRk08tabusQeoqva2jGNaGnmZMFJlu4b3YUn12yH6RpFNlYP
CmZAs08G1Jj8wHrqvCq7G4OdlPkjSRTrzuo2XbZvHOmAKicDsFa76MDEDIO9ycwzvfZ4lpffeyS7
XaPcNsCuLzx2LuEBRiKiq+3FRb+RQEJb8MwSL9wI4aF1Y0LG8sslYnOeeHm9yfrdFG/IFTKp4bPQ
JB5gdZZearIFtM5KONtUA6OCi8H0wMIPltCw0S2WFV6Ve9m8i4a3uNugphfrhD+gAhe2gQtydda2
ig8BfgkXKP64i5G02yDkWdmBP/jFbj5DcoiOIheZhS9LAHZa4aPuBrvOB7/1qBI5uDbR2LZDt96O
hxRbE49NHddz8CEJOuVp8MHQvGb3nRuEXudCA94ZG810mp1sqwc2kQ60Wz/3EldwlV1CvtVu35L7
C7Pd2dylh+G93qq2aY+P9RuPrRfJLtlUMbARnPfCs7J8HT+PhUHtDN9FFo5b3Uddw0m3+XlggtgP
z6PXeoYnXBGn4T73ak/YYKDlQ93YLQ2D4kyu7Ot+JdvNPXeEY+wLt90Ed82u/MEW3st/yEiVPBBq
2XBFb5BA45ZUHM5k55RPETqgW2tyomPQ7mf53giesPZh9xorbFVIIt3U0ByxslUeEuyjQ3RHPYvQ
g+IU8dFitjVQe3KIoLSe7MepzenuUsfMIW46YOT3grKBF2zXPZTVlNENE4Ym9EQMZ3JpI4hXId7P
ABXtC8akgGUIAEv7RHG020b+AU+9RhzCbt7Hb/Ot3HglRAOWnkS+e4tAd+LLd0CHEhaho3kbl/uR
JM+0QW0JHHLaeormTemeBTw3T9H6YDbdnlw2GoywJXbjjNWOQ/zJFRw8KgXDtjxZ35LUZuB7Gj6I
H8FLEHeRsRs91DWzzMkDR7X16nZmIiQe0yCxcDKaI0ED1sMXrALnLVguV9uj6eMQNoNRvgDj9e0w
HJRL6ADtv9jCtB2LD7O4Gsp7NAsaUi7tSdEQet2XkmMeLxhUCfVdi7EfGhLyt/Zb8ZE48wZEbmR8
k4lPyYTKorPRvVks+i9oH4wIw4MlwrjqQcnx/rjuSjvIefRFVDmeMHx1hAkJE2yU9wELAkU4mgM3
+mzeWRsV+/grQdwUCIHqyats7HqiLQBJ8u2MsCzTAvpkmdcF+zHe19N1y+QtTrmjGa5xhTng6LaO
7nc39VW5T/zARkHqminCZSdjmwyX4zfrZN5jlKQ6I/bJ413An+DeVqR9/ahO65OmlD48bKY/Von9
2bybnaZ3hMFtiddfnITtuXjDI80VfUXVSwNXdgVEgrjIwXKKZ93llmF2eEXN4RTtmjWCYHf+jJOy
rbPBRnoY4upWdOM90bcHAlN+v0ncdDNeuGQei9MwtPUbcVccjZOJZpmtHaQtQ5SrnEsY55500jb8
nFHz02LTp3v8AkQoyF4NZd4rr6zMnRkP2Q1pNlqvTlFCDP4BLOssEXGbHE30eBjc4Q6vEJRxCZoi
HsGvkgN3ZlS/UfF1/n/UnceW3NiWZH+lfwBvQYsppMvQgowJVkSQhHJoja/vDWbVq6AzOry6etS5
cpDvMdMvcHHFOXbsmIH7pLvQMQ7FC4Xj1J1xnFjeFnS2sltZ2DfTLtXsKkCHz0ciFprcwi/mZMfb
/DnO7D69C0M7c1dc0eYVf3Eo2EijLu4oOycaCydPjl/jjd4E0+BB7zGNWym7ispbRX3IDNmOLFiY
ZNNw3PvRIk98y8SbUEtJ6grTtcrUbhBTkm5Pyvd5eu5VT3wfnjiRaAxUSq/LvYgYQvEMbZ+ZnG/6
vqoC2D8LAJiJY3IwGO7wy0Q4qb2rpYPaBZ3lziQz2X3Bb8cxl9VEVVLl+CDIo4QntiaBBL0CToFZ
PDgsZyWb0B+fU8sWCgd0gKsX00HYgfgeOHLxs5Ueo+a5i3/F7WssDPxbZLcPoX6XaT+17q0BHdfS
57jxaTjiF/UxIBjMf+b0PMJtYL0iNytIIAoOl9bADCffVcXtQqfsESXbCievqANATqvzJ0f+ZiUb
ebwfEVqPXqUGzQBkqrpdD9R3eqUx8SRusoAUaDf73ZNCTL2vXRb2VuD02oXvo4GZ95t0Vz2PPrQw
CXkUux42+AsPmI6XV7QTCE8gzFbvK6GTp3uA9Xggc4i8XNgKtd9lx6V09X5jhJ45Bji/0ShiBWjh
pojedQHVxam6N5LbqvIy1e07N7F+tuXDbF6HOCo0UIE4mDLugeywsJlNBwB2CSApurSmu5iAKG5v
blb4tn7mgi8bL4vechH0FlONJpL3GdtYjWlhKL2l8ri81+vcuNOvJSe15d62OC3xokPHxotfF0dz
2M6uFiAgidLynghrehacFjmrHXezk+Ajw8jAtCKhHE3MTjEl5MeqgzBpga5Fxf5GJcNPfsAO4D7H
UMZHlMMzdgn/6GLPCshNcqdpdrbjMOZf1f0FPPwEMi7bK/T7q5lfuPqw2HxslQOi4uUD/RGYIXkU
G3UhaDpUImEfTg6BVeyMQRnwCTg5RYvaLPUSyhTu6Zp9cnLYx+tcoZTBibNeAP64Z/qp6zqD6Uye
vgEt8cy3NOTBepyG2Z7pI91m5YMSSADQEMfK3n6lvjC4E/dxfSNvaBh7sFzzjRvNEX5yatnr/COB
eCP02FM/Yadgi+Rboa1jwEYcULqgROxBy1WC0XpE/sbB84VmjxPYork1nNOr5IXP9AyTiWuPYuxK
LycglMVXsk1UXSfRHqFKh5eLCACrKyAsiZTeiW5AteWHYTd/W7zujt7AG1rJFS40skqwc+CexeHQ
uxUlJ/SUhPOX7ze+q6dLkPEKx56XwT7iimdwraBEo6l0pQp6IzrLQd4Nh7UOUfJ9yEA3Jz+6tbyZ
KIGYzF92NIoGBkB9+5xfQnK1z5Bj3VJlanKmiXPaCoF+gDgXBW+yoQDiBL6cHVI6Ngn4QuxMtaf5
/dHYswzvYKq2PJpUB7ixsdQlVn7xgkW2M2/WHHJ8AiHdR37vtFwu12AbAKK9Z14hogbmLgX9AW7t
lcK1x63Nb7NrLr2K/hkQ/+FVtLX4+OFVYhwOKrXnVQpC1J18W22HeE/liVzLI0zcLvvFB95xY191
w+u1FhD6dG04RF8eubwtbtclSzr7G7CYbrQtLlKeRkQQ8v+uZQ/5GqiCl++c7pE1zl7Q38aNcWj4
PD0Z2EWg/VMA+r++jnZWW6hOAuIn428AekWWh40S/HdqGJ/WDwyKxpSFgfUV82xBVlLSoibdrDUM
Ik1e0a0dchsXlxiPcwD5PZLPr2sW8mcr7+OY+p+fC12BehBXcF3cJRtMOazufqSDcEcqO9zE5DOd
NzxRhuMkJGFwEt9ccdYdPJxI53lC7+vn0dbxzjelIWuSYVAyMi19LUB8WD7mUPVmlMyA/cf6F3hg
oziKn3sKGdQzcTyrPs428VPB8bS4yrO5VSVO1oILgTO7cRDfPf0i64ge0lfhWG/XEkjxrcOx6b7j
MOXq2LYGRQFbDIz39KBuBFcHKEFHyKZy9qI9qJmNthUIUgkP+eJKopD/2fupGgQAxdIsST/b6SHk
rRFrT7QOVJ8WAozKq/fp+/Auc9YpXkGUgszG9VpgiL3wSdmHbu2iKWMvW2U/2aBaqT28YVFKODS7
1pt48k7SXZgSu3tCbiPaFx3kBwTMjDtwgfGbrDj1QRcbrMpcCu8pVDN7KfbFK4ma2FOkzgNjk90a
m/qYk6Vy02t3IWXgR+ltDKYNGqiHbEer6r2GsMFVfsxvCzhdJBMmlg9e6HL9kwvfpLgV29CXR2A1
Z9wSbHMppGupxU09cpqtuEF90KNQvM3fIGuJV7CKSM63hFxw1QFu8UcoKh8dCELO2alcObLp0aBi
4Ck7/pyePy+8FwIQ4CshCK+5OcdhzQlxKrIj1PNkGwTY4xteGW78mPiZj3r6rfY9x/7uKBzjzfoc
0AwK/HUgAFTviWinQXSvzu7y/es1rHx2BFL9+89v/HsNfFjDYXLKBkyc1oLV+ISGv6feKltqwrbg
Znbyi8vGbcHWYEtznvPV5O/x0wSfIQJMiCnHcFcfTo+XTubPjxdN1mm9UBUNA6Q/t9aMAl/b5bIK
6nOSXcoEgbkurida9ohvpmPsXTxdjM9KlMaHMc+OFwOl8yXtJdWN2WNPutcDbcZbJN93xg1ijKZj
3Y+eQs3pV7dt3tc0I6o8QbJXJLtxppMzznZ4V8Jv8kZYDYa74kMrYLeWOk83lPI9kNjwYbyZb0bJ
rZ5KqqAszdv5ODyk79kLSBsZo3nfPZHmG3TYQt0Ir8ETwONAnnziaM2mB/Cg3rB58mN2q95Eu0nZ
0mQ07eUbRLTTm/aq8msn+0kSB/IeUJpxej96mAGtpKC4g5SvsIHGAB1Jt76d9jAzkCQ+gD3CaeiJ
wrXj/L31w3v9oH9ftsZ+xTCl52bfv66EjJbGefu0R6tP9E0/urEmu8ZNcUfWD9Kky060U94GLjwc
VW+7Z+L15Wr2VxBqq4H2rNEgiM2RW9EdNpzYRJU+yrmBcADe1b3EHY5FULn9r+wJI3jIEADEay3F
I9W56fdq8nvFIYEaSDd4aQt+dUX3NPtCDB1hB3Tp6py8V6GduwVUmcayETQtNTuSAsJqH+C3P3Qe
ejBUHm3923wAQ3/rwLtvVkKEtWv4hRjI/DoiPS6C0suflGtrMwJsAfgdy6foKTyeHnqPzrsbAIO9
taWrNFB30S+N88vTRk7jkpM8uTZcaEdXBepCNgY7awgLlH28WOb+bNmammaoqqaZRDNnW2XJZpSB
YpNTmihMZZEhoUM11Imo5ScuufdoXzgz1M8uvo9Dnu0UUbbyuhsZcmi+0TSQneiC9A3YzapjDZwT
aFD/AHaZK3/Gf3i+D4ufTfYoz8cCkUjJl9wEgxM6s7xQfGB+uTOT1xClAa96MGpX35FzPXZ7JUa3
zA5FTFqcsXRlfMq9eIu+V5aTLtkKxcjvUJFHr3uYfshPyreZlCRBOAwEDRzaPu1IkCNbDdA9tPz4
3nJOT6drhLSpYtd2D+C72GKxF0eqGcmebHpdHF6SIG1GNZT69OjNrwkutQhHUigQDvpLB5ZsA+vG
XaC+mMd1vimLufy6chCfyjtqgPhNTd8knxvvJKF3ZcegUvt8x26l6rFRcDBZbKTTu5nUgStsnn1I
LyJykpJNsaxCypQL4mqu3YoeYLtjnwlQf7wew5qb5irmRADAa+zqrbifH5EmWzlS9OiYG2u5zo4n
jpD0mbxk0F1+t2P3kPzQMmg5owHkcSWqz2irk95pG77XNr8SkDJ/gND2HWpTgmjN1XrQQwcJkkPx
PI8OOzhZnV8oznhy46H52YcbVLhOi6v2W/haBdSsA8dK/64hQfArMbz+HREf9gGoIudUIewNh9QE
Dl8skk0Zua3DGbJAUylibDkJy29zA4uB6163T5NLTivKIDddZp9eoE/BKQDX1X5hbHkdvwyTfaUj
dZEdyIhXpoz4oz0KV/k3ai9UzmlOhw8GeJLYBnnfM9ZcXezI7/Rj5672StFEp7aYvUVX6i4mC19r
p/HPbhXTC6SaUpBD6caOH6juDTwRhf7tGh1gNXWQ/c453Y6b6Hl6GgItvRJFzJJt8RoxEVfcmHcS
tTZMgcqRyS42E6ppGwhbN/VVRI4WuRVgl+ljooz+7481oFCugTLa9HqINmq1W0wvt/wJ8zq/Mx21
t81rwDovug6dC/t35Uyex62mDg1H10Rd0c2zHKEUJdkYT4Lq1lTHBRKYvflr+ab46iOmTO60zXfm
VgqkDUZJzug3ok00Np1sPlzv001NeGLxYMZreU/2DrOBKMtFgO03ieDCo/590uiGakIxlVVNlOGh
/hkHdE1l5XLK0pnezSDcWX64W9OxyoOq5y2Yh1L3uKOi+wvVagCO8n3FBkYQWCoXx9wdNyZ4Gpr3
fuPGgbFt0gtnoXTpAc9IRkOIVEZawxlD7GW2FZidNIIHoduwQ1jOTJvigR29XYyQ/mY36aauyxKn
viirknwWnJ9qoqMqYmaM++hO86WN6Q479ZtCMiq4l5aMvFLf/lwyf4ymnGXKuZmIc54z2uB3W3GH
NdYWi3tkuly6eyPmmHtH8KxXtNNmf3qduOg12LXcwcRRa5576YlW8vEnT7SSglkZeNue3UFJZsBn
N2B3LffWvfYu1G56Q+ly/EXdGQYtAllQN94HHys6wrAt8bo3bRsfk0WCWebLV+4JMu660K4e6ruV
yxK9VBuYsk89aoS2taOcAL10uZJhd8BYFG5puJ+fBQ9KLPyiCgLtitOFpPnwM0F7V6rjg+StccJy
r92z8HagSeJaGbsPHfNS8vl34A55UDINAz6dYv1F4MviYhmVijsYdVHg4a0qesKGWvq28BF6057p
KvWwNN5oh/pqXRy12z1NO+mX5Y1BcR37HIxKoHnmNRbdBNXWkdrcjsLdluxoJtk0rzTon86Rxpct
Buqb2riwdfQ1MDlbU9Af13MIxQNdN89WcGHgaIjyzj8QAt2WP5JfHZwg5WZ6D+/iLWr8286Hzx1M
h5Xl3F1P+zogg/5dq3rWCeM6G4qtUx7yR+Shpb12J7HzIB0TyT3jOufFPtHuLWW6rAKZJDRTbNTf
/MRV7/DioGJZ/AQAvovu8/2Fc0v+O3c2Tdjz0EktIiVZOTu4dLVHLkCvKUjvem85jIV3OpgBtrSF
u2wacEPiCGASgvD+rjI36aHaQgOl08VH8iowAJ6gWPjtS/PQbwaUBrzhoX3UYAytUWcYzFf9a009
YAvi5qkvkQ/haIfQuSt6KDMutvJNIGWIb+SddOh6Z03jrP1o7E9gow9Qd47KN5CECKg/DOogCar7
xqXo5Ueb3Mvu1t2Mh5GrUDyXb9fcTydaSre9iPuzDQV+F8vwYRwzUMH4FihvzuDoWwjjEIX4gi6O
8uYW93SCveJmuAnFLe4BLtERNJDATCFtufF39ZeJ7C1PFq84spM/ZXfEBd7vo4Sy0wpeLZv1e665
SbUxbhdveST0iW4qlP5JNKLAWFnc1XN4j+Ow6AuBAbz9YgRd5Ie9A7ciwPxN9pvddKuSSZiynQUE
Ge9rBllzDlSc0Qsbub7HnjvyoIU6/UE5VoXX7RuPrqKnhJI3poVB5Jyos6/3Yuuk3+ogZtNAKbCr
O3xMnMlylNbXnOoFZeCVaSFBaHwzHmffWfEC5XWGNOJgUgo3W3ChMu1bF2wctpEbeuomvJuCaWcF
cLO29QNCHh244uyaPpxBipvxZiWCzm+mBy8sddRDTAvl47TrH2NfuQrviRJOBFq2+Y1TyYy9tVxu
+qeXgqOOGgJ8V0/r3W5PiOYmN7kZUEJIHOloVChZOs3VcBRcFYInRKPU6dx5g3gpoN78vOLo/0Yo
/6/adP57PTjX1c/ivmt+/uyOr9X/B4046wlHw9L/oRHHLXOMDN5fi/9197Pq307J+8eWnPW//c+W
HPNf9JhL662mqSqHPAfjf7TkGPK/wFw5LC3DskxRXSG5/2zJsf5lKagwWKIhy7qGWsB/teQY/8Jt
cSVfg9YD41n/Vz055yGPqsoSjHEAT0mlx/wv6De0UmEWU7n0mrijtr6gxzGiewKYFoqSaA/oybyW
4pJ8z3uE2bxmDqcri856n0bhpLDVURsCORfyzG8kfRFwuE0WyP9yEW0/zO/NP1fJRz7/WYjw+0Hp
T9LALkXV+Au/pE3X0HszW6HCA2rEdli+d1iQ4lb7XVLkYwNv9OsBz6Kk8wHPwTTBSGgorRnwFO/V
8lc+BQP0ZnPGLfn49UjnfPp/htI0RVNNXoy3/DMwrvsy0ZOKoSAAF7/bFZq3dYPDP6FoIm/azdcD
rpfxh8v6P8YzDZYXf2vneP8QAfiLNVVU9MY2hb/2Rqzw36VhzmKCf4ZBYXcNa1dM/ey1kNmuNCT3
K8/Qsd6e8ztDSQNdky/cz3+/jUzYpCrsJFGhj+0sA8qUpUxGYwGukbhm88oRJhjqMDWLdHGxU4Xi
iFNVql/IvD7ZOn+Ouwb1H9DWGcVoIapExo08xa/89hjdzul+sN+NoPCs0YlvjclO/Evg5t/TqtKs
Rz+CRYOfyD/+OW6hZ2qbKErtpYNA0dnQlm9i1jXPjaIUP79eKNLfu47aIEGPISl0liDL/edYdZuM
iZwAFbTeTOQwUqSwG6qVyqbbSAG2qB6qJJt0F11fhMLOYmJWj8o3JWGURcww5PPSpDXlcskHh1Ae
GN/WdoiOWzXd/HcyorNa1DqULnL8aYq0HtXq2QqqI8zlT2PfeaVYwCidX054mH49k59M5B9DnC2W
MluNiLuBohbeTV6Xic9IuyAkFw9PRRw+SWG1cjvNH1+P+snJQkxOTyiNOhqVrfPvJy9ZN1EW6L3B
j2+UQ0XYTbTzvlIXWphWsX1pcZ73Q/2eS0VhddJPaujK7z//sCtaAxEWLK0IZOEw0pexkK4khO/I
ezjA3VuIXPQrUmhPbRqiygOl+v5CMrLejmfnG+vGEA2TZljFMH6Xij88QyooaSws5UqiCW/NY+mh
HQctiZ7LIrbNLbpXnvFiOPkhu2mcDMpDQwmn3xTHi1XFCw9y9tVNLHm6XORBrKx3o/HaxJ00qeoL
J9Gl1z1LT+I6LxZ5fd26Od2oUwOloQJuPcHvv7CczgCS9eMyscQMJsuJTXl29FQFGyhW6n6lY1M+
ceU5KH8mAaoJD2vSjLjPeJ/BGjEu7J5PxzVZUhx33CS/s88PH7RBd7Ccxw5XATFYLL/uvuvogLUX
+ug+m0cNDILoilBIPMenGnrAhLoYew+NLNcadX/sTz4KoN7/YBY14kGDuI/D9fwAN5VJi41sZlXA
P32J7kSv3tWPFFyZwZOz7CQqmfhJjxvr4euRP3/Bfw/8uz/7wzQuoxiHQjT1Xt8VNh11QZNssK7c
fT3Kea/e71VC0ErcC9hn6efpch/OOGYhVcX2m6hGKW/4iv+GXmEXT/alKOOTwxvvJMvQRZMjXDy/
/iOxCJsJQRMP+Rz44h2qeZeKJJ9c9eofY5ztY6o1VTVpjIErwZO667bKYe0btqjMTE8GVHOAoxEq
zNcT+cmdgdWhwTTqhIZ/FYP6uu3VzirBc9rarqKb2sQ/cczpDFH9CbKEIF6IpM5JGb+/HFVTjWOb
+/6v615GU7kU1pWZHhbfso+ts0Bt36Y+B2bqWBTq8TmhudSZ9/BLN91VTiFsSe3w9es3P1cK+OtB
1qn5sFLRFwtFJDzXWwS1bsqlSYBxFsC8sb0w0t/Ro2oY67Ihk7JEJCz+HCnOjCZqIQ551PZaPDns
6ianmy68afb6IeKGpkRtbhKsm96Em36juV+P/9mW/Dj82coqm2HKlFbrqYOhoicN7ipnm+I78vUw
nwUCf7zm2R0RZSweK9fXK3Fy8b6a6MCEJp5tKZgljriJf15avedl/3++4YeZXTfuh28YWZaiIxZK
4+MBIMKT2DJQ9S0PFH0XY9D3u2ftwmt+dhh8nM51uj+MmTSZEFfhOp0z6L0FvIXMENI9UJl025jt
6eUynn7pE56B12okZQOxJaSWcA4W8DqBumkx3X79ap+9GeCjjkwTNArLOIvELfiifSsavadloxfG
rwiRXrrdLw1xtulQf0ybBlsggn2s7SAByj8HLZDuVLQQ+mur9Ol9vQR9f7owP77XWUghCzFCex2r
ZG0s5Sa8TV4sTwump5Vgg2V9v/l6Hi8NaJ5VP3RlaDEpWieSEEZCiNkO6axBbHUrPtC0sqHh7+sR
5XUP/5luoyL6X5/u/IhR0OI89QLzmm7TH9UPejGv1gNNP9TfzGvFma52mKzY4qYI2ucVtLs0x5/d
Ix/HPztjEoQvZyFc33jCQJmgPxaOi6lfm9XRWKTgNKgX3vizHfFxwLPDRozaKe50vqlE7zOeFWr0
WiNk9fW0XhpkXc0ftjqSQniNzgxCR5U5aU43QPdonr8e5NNY5uOrnB0oXT8jzakzd+FL0UDtkTaW
h5A8rZUslvL+0ur8dAvq3PgKbk8SWfefL4Ute5J1Kkul0flMlkDNsfqfzNuHIc7mLexlpYlriyhX
v6vDuyo5xtrNhVn79Nt8GONs1k6D1AtKG65pp/BOR1vzsBKc6T9yDPRrrF+D5TQQaL4e9bPU06AU
/u/JOzuIzZOWCrXAqHIwuPQJVqtEwzUaAcD8bvKzAbEQQGbqe9rKfjR3yA8EXz/BZ7HExwc4O6Nj
LIGVueLrGSHK7TX89cFCnXxtzkTJ2vwxxBbdL9aFD3ppzZwd2xh/N6W+MGpiifaCHZ2uXgiSLo1w
dkaLqLzncc/ExumraGH9LHf/b+/wuwL3YTO3J9MQlJB3CMWQntPOsYSnr7/Np0uSrM5akW6gs7M4
r9QkbVFMjOkkIQMZvM6MH5V+Yd1fGuPsoBX7U21mBmOE4nGY6TKEd5Tl375+kU/jKmQxwVWBWMiF
z1ZZKUea1CnRwDU9UmArfHq9DCrZo9vYKAl5FgTHr4dcf/GvC+zDiGcrLNYardInEjqTrqZ4oKsc
P+BhWwgm+PuFtXZprLO1NpmlPGVJMniVfOjnY6lGV6UAVgSrClGzS2HxZ8DCh7nUz4KBMEITtg55
sz7brazONaszrjpUlEZnvu5dWhYcSiI1ZcFLbJPPF8u/P+M5SKXjpBaFGp/xBBOKfqR+KwjxhYv4
s2CHHHzlFbBQVmrJn/cJkrOJYPTa4IXHMBiDaKe6dKDT0YAemkuv6IWFIq2/d7ZS/hjvbAcsSYty
dcx4804CEkc8LUC1ABmiVd/m60X5G2z6aqyzu9KK21lJOsZCZiXbEMu5lYNs8uYfCaR/yMVrM3bB
Y+D4e0um40ExS6/W9hVY2Vf/k9X0x9uv5+iHUyzTBmnBygVvqM5Rb6GqzF6x3noeFDvl2MC6Z+bb
e+Emfvx6Lj5ZxuSumNIj/afIJAh/DtzmaqxHTdJ5aQsjfjD9XK1dTuzXyiouTPtnS+qPsc5esmTK
86qPO6bdDPI7C8IWiaThyfdw/ZJvmFPiZPj1632yVf4Ycv3zD/OqlRCEME3ovLDObMm6NTQ8aKfh
wigX3+wsfijlMKvljmEGv9hWN6jXwcuWt+TI2+XxcgvMJ6iSpkogDvxFoUMWzzZLL8ynJYrGaZ3J
2zBQYtQ6aDKm7QGBmkPztO5SKNLtpS+4/u4fG0ehIABbUEQzGjLe+QVidBjr5ThsUqMaYFOrY1G9
tUsy7lHUhesxRBpCqOmICmibxteVKjduqCUhrJQ2nnzJopnu6+/71/LlgSiAg4migwqT8eyUmsfJ
RDF7hMVOo24YI0IIjDd1vj48fT3Q35/4bKSzKZ/MpZeFvB+9UyuibKOg4Df5QrfYQzvxvyscK05u
rTQ/k26408vxdZx0F+ca/+vn+OuSY5PqpkqEb3FpUS35c0EPnanHSjkAoS+Y2I6xHhCVYGu27HWE
jkvldGGC/44ZAGOZXUmGmQUJ83fF5MMOynN1FlbbCZba6KlO5rXH4Zm1Bhum9Jtjcl1fgBKlv/bs
2Yhnm4nDR4zl5feIv/tO7PqxxVoIBtDEITjfNwGJ6KUUQP/dEne2trEb5Q1lRUK37fxFe6UppLn7
bQigmJCprV5kmLAR3+ZeWHI/M6jJnioT3Qqll0O6MWTjpSgj9V5QxunaPLWlvxTU5uxRm8wO9SSt
6m5RSs6OfVtjIx6pgkxyMbXw73RBj3zTSOAfphrtq3AG+u9y2yACNA/41rk9RtTf47zIIVkLxjdD
UOfHIh6h9oxNylpPTqiHlKEAm0+xqp2VSQN20/F43dYJGlyqZm2pEqJFZOGPiURWpcibuo2RBJAk
zbHqqX4Iczr0mlAx7064WYsIF/U0tIvpGNPLMiejjSVTD6kXP64fxTzXQZily+QVpxzDtJOVoCgB
xBzbSnhKVKy085m+7Hk8WEY8qLtBG63YH/OTiHBCG9MelmUSLXpoK5jHTk71q1MR9jvNFBM6ksUo
eVVLfHwmPTPlI443zS8LgNubO7xfR6VO/FzHyxNXkVjmW6gqgiqJ1UB3ktpIOAoNXgHxWCk0WeUG
TsljEvXuEC3Wq9BhJVRGBcob+YT2MSyVXnoDIY8pDavqglkIdbZjHltQWXn++wzjFiNIlQlZt0FO
/YJX2zOJBk2N0wBZTjOWvLBNFX9PZ9XDQ1PA6oTibhpn+R1TTsjTfUT/WoH3DxRR9U3vrAE5PBWh
yw7fGsFLiuomFbTp5CmqNh5mpa/eMAHrRDSX6P9HaSiS7wqriJEPRGNFN9aXkZt2gzIu4mZwfPaG
3Cm3dYHcHLq2i34lRmXV4osgDU9zOa8SOAWyVZyN3dEomvgxtTKU45cZRtyiJaLujVmqIhDKA9AT
l+mh5o6TRK9epoXtRkvzNN/EozH/iuc2RVw3Q/spW1u0aEiPSM+7Ew5KSRMviH5lZowEgzjKbj3O
5lFYxPlRCLss91cIJLqb0lOIypE0K/lOwHvqbowybd82QkUjFI4RByEr4ruoNOhOGnRIa/mYPKbt
kt2fJHW5SsycOjDeQDSOy2W+zixXbW2WvR9b44gFaYU600lNBC8chmxjtnr4XQ/7yREttCNCqaOa
nE0CeivJ0MC3i1U8GBDZ6ZrXuEag3ha6aLkbmrEd7SVUptrVFqy4bVkKjX0hm2bQ0QW5P4VNcq+a
C4YJrUS0chpFereSMvrZxJhDOrJWiS/xXBnB1GvlRhjqfAv1aD65Rgwo0xS66FVFkx6HpUYJI42E
l9poG/qQZhqp9GU8te6sa8V27hKsY8p5Ctqiyv0lmpECMsZRhFxeEawOo/4it8kqtFVYxyhU4tmW
U0V1I0VStmUpGT/FXEhQu1hMmIONFDVoCEpksLgpPQ3co4dWsMp9x/pJ7aItkiWQe4WSjFaVm0pL
ZxSBQqQBRa31q7mIj7Wune5FEyvnDlbHIRQb9liTJ8LmNGN9MaQNJV1Ftr4loanvTlKZ3GBdjRRZ
HJ228JNyGgUrDXmE7GQ+oP4N0auXEHTKJ+kKu8ASlYS06m+ZDMRxeqFDRGfQ5kjylEEYEmRO9OE9
4vqNvaqu0TdUiSMfujxem0S6LLnpVCvfpFbx05RC1C3zJgraJs64NjoBv/gJjavJGijKTBM6NXPc
VpApo0L4Jo8jdHGTbUcDUxY3dRAtav44FJqB7YLYYIQl4Ep9GCK1SvG91DWEjDHJWXSxpCNCUMNX
zSzSu0Va3jusrv3QsO7Ri6dbyJxTR6jGnyF3jg0Z547yLYxyhN+2lTrQlCSYJXomWbxvZoQwFAl5
eJ0Dximj7rEZh+fTQHOTnqfllSXRYGAbHRHewgRxXLxLpfhQ68M31ZyqF865h3V67Fq2nuiaPJpD
2wZxrQlOX0vri6jcAXWJ+U0zIQYhNftBL/ANikt83ko0h3QZmY4mzn/GVX0rqAgf6EW8oPMZZftG
ymtvxKMnUAYJKWadIFqVTTR0SizxwqVDTk/gHC3NFPaSKXQuxQBEPkrs0nCOPrZiQoOXaMZbYtYK
aYYwdU60XDUWLZYhfmaBUM/saiiE6JSc4Olnje5OS/JEuVs9IeuzGNwnlnQ94FDM99DoM6rWAFSK
+/bGCnW0suJuuYmHsXlRU+nkW0On/2prhFU6DETsauTA5ov9NBQpejY1QTtG5vhzTlsOtRF2cKtS
PAt1RUDaY6zcksFxYQpLuzQqze2SFP2OYprxSjxhQhon30+5FLpSmGTOoNZ4S04WatOVHO8MWjIQ
hhpecv1E/GCtMnQrkN1KN1A5kFAxrfq1EUQUXuSlpYG9LwQkGZP7k2ZVQaTgB92KJZ7EarxL5kXs
ODcWMchrgybRkyCqCLcK5jYd8uFGrMhK+3ZAL087vRuRKaN7KnebEAYGqh0FHKtBZibr6cYYUJOr
DPPajMTThvWi30ZjL23aE5p3mdgSt6bqeEvodXJE7HQtuxileCt1yJlixas4aiOELjdw6ogziIpl
Ft3tqbbCg15liI9im3CTRjJK2XlRI6QzGDuJW3LbnaZqow/9zzbvs7tS7DqnNeFJx891L/ia5VnN
vaLG33JNiV+1XhT3mYY9k4igzYy2gAPkLHwXijgLhLRajl041pu2b6UHec4BLaW+VG+TtMGUq2+N
Q6iEOQQ+PfxVpTPybUkppzXK11NNE+ySzsxTQuTeJzR6SX1uW8oynXyd85f6eKWPriVW6DXkPfFM
hpBPkcl03OqGteu7MdxqwrIE7axXtKuGsMycaNbD+27pkBQkoNy2+lI4izCjFlt1HDtzaGyrpatc
zVJr3xIbJF4ys9wo9aAHyhJ1myE0hs0o6sne6sPKV5Sy3Io9JzcebTNCAXG9FzM8f6TJyD0QGSq9
C96qRX8M1+eZy6slXpaX1ujo2TJaaVcY9DkZiaZgCp5VB8XoiNsnuWVlQRGVZP5UN+bOrbuZtvoe
OqyJVcdVhMuCA20O77+eTlE5B/ZeWhfGB1yFCjnAQcBSpsTEBoSywJbnFGv0PWMJIYpWszVjzYDe
P8geutosZ0sWXCtPTVeFQYnMJyxh0SjpK5/i1JeVqrPb1tSdOcJKdsyzZCeNikXPc1sbLPJSLD09
SVCj6i29ckczwr9LkLqM4Jdb0+8n0zpMyv9m70yW40aiLPsvvW6UYR62MY8kI4KDyA2MFEU44HDM
89fXCWVXl0TJkla97g0zU0YlAgiHD+/de49f4P5UI7lMMJKshxjE+M70FDFSYUeGS9Mk7MrLKMTP
DDr9zMeThNHJQV9GxlhswCd2Dx4734/WyFipgDORrdvFvNZOXL61fAOvLAWCX6cYttZl1R+r8Zqr
VI9EMkxZb64r1buXKuoqZP1x5T7qugD8p1uDRhJjC2fZTsZ9nsv2e5xyq2ZDkPDkG81bzbZrUaY+
2U6lzmOye4P4t0TdFyKchhkpVOqlCsrw4kHO+RZbrfRgelZYyxF8aA/eZBqbKgs1gkDdiK9Tep1+
FyglNmXS42PFKnRxKlne+7lhnBLWbMzzdipuh6oEx1ppfXYB6kBUkbrKKDf/uzcS7qDRrGUf9ydf
ZBvd75eq9On2D5r64lT5R1sAUeFVEEb2OdrlP3RMg5CBVQzJsOQoO49M4rm6LxRZV3X851IFrTAz
YEfKrvQPy6DelEUpwrFf4lyROzI5+hSH60RlRuCgt4NX60TEHLPrkgTDPfP4V5kKf7nH3z7Ap2pX
gfQ9i4aJWBTtIs1LmqVfVJ3+Ugr47QKfaluDVFaYpVygFrhJS928gipeYS4jBrPg2upu+YWY7s+e
JtXgXx/qp6N5kfS8YD4Pte4X5GReWQ/Xc3nKzoBy99cCib9VXX674PUZ/FJ9yEtm9EbjgsOKfDmW
nTdxGxAGhF5rIEjo/9pS/jFj3P1z3v/VLPDlLX7qWPiVVYvc44rNwvtuLskzIA6BfEqq3rzki/9x
NYfSin+Vu1J54J+/316RDrkTZwZORLZOcy3G6+6kOLvZ9i8Ns1gVLEdfjJq/vhi/XvPTDQq2WWNc
cE2inGmB4/Kq1y6OZcxMTMtsu+bENAxzY44nems9i/W/37L5t2H76/U/VbCcvMCveL1nnSTaa4HH
fDDtmfUGeQvHIr5ycjtpnRzz1es/DQds/otkLV60+ygj8ubfP87f3lJMMlfZpkUj73NFU3ZOOcmI
T5N50bvtsjttvupL/aWeRWv3vy/x6YF79qBbItD7ZUSAZGbdaR4paOP9v9/HnwK8a6MGgo9vA2tD
kfZ5KAWkMJX19UYODTJ7tTM2pDqTen+nP8MxIaUHl5izvkZviZN1Nz45Ww6M4th+8UD/8sri03ao
IqFcQXL7c/z98sqmZaQiEXg6jZxq616jQ+fxNru55sNhu0fR8cWANq/P7/fC3W8X/NwBRrEd5trA
BcU2uf/psyT1PLmQWYkRxsb7CVXxBV/y/HvJU3gm0HapVhrlsqNFKoT/1cJzLQT/8XH4AlyD74Ji
7afxPfmlM5gjMQlXldB1vVFH1hv8h9kyWuVfFUv/djXU+VhLf1qAPmtYk6gystTqSWpcBsFMUpi7
9iHn4SX87pAp9NXr8pfpkeYxrgp6yK53HWm/z1hp6kgh68BYerfp/c8+B2HiOlHA2TJ7EV/Ym/58
c5gYdRN7u3mtWH7uvDtTYgWNlVrLhvAuxz7UE6Ex3Vebkb8UnD2XFsI1AsGlqv45OiXO9dFmp0eW
1SFck3Xzpn7gLza3Fm/LlVST2bPkh3n+9xf2z4YnwXmAE9mdWB6S+M8ep9KJ0F6EbKiv4+TqlmVH
t3HW7ooD8+bfr/WX5+ijy70mJ1z1ZJ/F90IMdpyHBJUGUlxqB3CT6B/HVH0x9P+c2ekQIKV2DeZS
z/k88rVCCaDFMXdUlwRF3sf9kUrcbBAnN/vijv6ctrlUwM6UgW9QvfjU97HTJGGfquyl3ajDJKeH
0Mm+EqNfO/i/v8gBnRYGIARN1ubA+n2oi7EXWpA09lI25xgrXfwSQzy1jacQwMBkLXrjjNHx/+EZ
Yhm/FmSgD/3Rdk+jgHNpRLC4bF8LImrsHkZo7s8KdnWj//zv4+JvT9H3PXq/pEewF//0MgfSRNCY
kfhZIB/2IozVrrb990v8OfTwm5HfxbeF6fQPZ0TbiqGjl0FQajGSb0MGH7GbU/Xy71f5y414pA96
GOwDvrTPs6CW6KZfZ1wlMPJFjvDtqrj/90tct7afRoOH5xabin9tiH1+XUPZ1X6oB/ayC76nPY36
bKLNYh501/jiSn+7Gfp7noPHEsb5Z8sKbZk6zbzQXhoREQZm9OqlJAL8+9385WvBXGn4TK4GU8Ln
96dtlDIm5J3LitSOtnxNjWFe+OM/e4H/7/H+X6yBvzzwP2iLmzx7b6vX+ldr98+/8n+83b71H9fG
PTtO/acnyuP76X/8xC36wX/QW+crQcbJuuBfV+D/8nZj4OaoYOgG85LDgGfW+y/cIvxGbBd4ZrAa
MfsG9v+It3h98f97sF89t4w/7OWmg9EM+c8ncROb5TYV0oU1zdGubSSSxHhBCpcg2Lgegk0WBZu6
iJeJ8lYdVrwwpKAchBtb7cEG3zZ6cipaedsa8W0cj49CQYoOumOXnYLSp60wc/R8bvrJnZLjMpri
p7bvnp2qOFt0Z0JMh74Cs21Mz3YwLJWs3nK/JUKbCarNVrUJjip7jJ12LSnjZ55D1El6CmI0EJax
asSPavhiI/JzW/PbA7lK53klr6sb+57Pb3/s1b3Z2F20jkdKCaLy0sPUUQbXYQ5GuvkehSSNOb19
Hhs9Ok4yy+50p6SyitVMSwyId3YUXxxpBNuhy29FVj2ySdSe6bA8p1PuzPk/GjQ3G3GK28SfjU5j
rnXRTftRN269cEg3lRN55PGX1fkKPBEpQCiRHyzjgxpYt0Urcpcmbb83Y0KijdreDWNwP7h2uKvk
ONxkeWye7R0kACEKbRu6HTEXNa7qyuGTZ/Q7lrnsifEKRm2XdkRCJWBw2C1Rh7VD+v4Nxdioy5I9
PZF41rSucVYU6WYoZ4Njycx4tLIEzLArbvgshzqVLeSkJtiVujXtwroC6FMWq3ayqxtvcLttmNDG
H72uXLmFhpUzjUAOGtOriGv/YFKSXVZBLNeR7Kj7d9O7M2gvlhsar/nYfIu+BZnj7LUSSLZdfbFm
/Zz9Pn3bZCrZuEww9aEKvs6evxxhalFZSkRDuHLjupgP8iUXsZi3oSSZU1fTajAga+clRUMzf/bN
njjrRL0E7bBCP1Ccg9zWt1mOBUrvI1gG2kWlHmnX9CpETYe1acjuLqvpB4svkKjYb24MmlyjWQcX
v9eZ+FUAaiYySRaN3HMcRtq6HYNyAY17WQiRrgoW6llJ32lex2pFS1SubT2nUTGRJO7Sif9iufh0
xmJCuG7oWP6uy9LPVfD3JyL80uz0IKYfndD89fuophpDCLZGg1DzWTiGIA7WXTA2eKEMd8Z+/js+
yfimJIYrSbx0nbfEumtZvZDFWJCo5gg6fGb9ZIvGOLT2ldFcPVSaES5DpYJtT2L3qIc7p2Iku0A9
f5mO7/75Ln8t83D8/n1B55ZsNgss5ewYrjLHz26OrM4D260iYgcjSNmWvDRSqHUcl7cuw3A9eSbk
8ynXCsB5/KuaQBmM3jAshzi09xS3052gbQApt9lpwwA8yAG4JzKtXiapk61MY9y6lcn32NzqTU/Q
z4jewtfJ38uDE1qQfJNG+qYVY75wslvPjC69CxNDpEW9trzunIQfkZ5oVLfTe33q1oHRbJMqhuBA
0lRW6+fmGidL9cQaV1lZR7sE7NdIHNBgxNAjBn1XFHELUSbx51WU0jas4AklsMSCxPwWTf6b7nqX
IpRiXgzE/qXJQOeyf6jikj5cHN537nsBm5ai9bcwo1bQjgc/Bikk0/vE845tn1D+S4aH+sfkaDUc
ESJa2WzOqoYITKUDxFAE4MX9m2UTRZpFB54efIPJnuZFJ96AQcJ2IwlhETBQBr17E0hofHD18zxz
TnVfy0MYNXetCI9+bJNe1dDyjuMK0rv9qpckeXVxvzWs9HnyCTgv3QKD4UAgcaKK5M5jw5wM38q4
Nd/CBCuBJq23qkw+6Eu+umGwFHoYz8vptmjUtKtabTF6Vncr6/LWLvXXq5w8y71opswRxlsfmUAO
h3gOrfxgObl1dINGv5b674su1JYirV+KJMSiTt/Y1wJ3pRUmCVPNm2NTUVI+xNyqAwgHtiXBTkYT
AKH/VU+gigVNh2jfTxV0ezMnRLBozFlCjjx99cg/lHodrnyB598SETnPHUAkJu29NKu9PemvTS0u
WThVO5kZ1t1URc2qG6DJJONJjwxnNrnmLiRBsjPFqQz7aT6Y2jeahufOzIEWUQVqamdt2xrcObeg
oavfKnHSh7peBU1249M9bFRJgmajk6WVlukWodDRR9yYkV/Bn/azcSDvUjk9tAHGh45LsPSbd1QM
cu0TczEkOmBcJ3Tnhat5e06OatV2vk4zS+Mv06lZdG58Kj3Pg2QYjaskTh6SJn3PLLdeNKjWt2FT
foQqWo1FDZUWjlf4zdF7gryGb0VRdPPMi3eu2a9rK1PLOrR0aqj0oJ30rascfzGORDrqyTVuM4Ji
YPkl8GQaxwvhKiicDroAL1qpMVi3gXwbO21VWSG9miZ4HWR/MgNnD5cdEZL3bMg0OxTNuLRzuwYt
k2O/gghXipwFTtH/E/pJxnD2wB56iMJmHS25o3OdKGnSZvG121ylCX+SrPwae2iP7GsZG9DFhhB4
dClBhPgIvaw6P2jpdLJbu1i6QX1nquKOBnQwdx370nk5EV+Dnm61lq/eG9tdD6CFARSt9L66lAZ0
XNQixEZUu0hulNHE+9HEK4rXAHKPab/HAwq3sjW+dZl0OdAASohA5GTVndGb9H1MGtgyp/NUierO
7R/00IRKPY4vVTieZO49cOC/9b3uRkw9+pSqeHbC9HXoxY7GMAQF5OWrhPzm2QRTLAPWUXVGu4kD
GsmWgsMZOAi3Qnvbyqqgv4Y6o4qiI9Uue0UZYZWXQDxbxywhy5HjaQ3Rsx0mF2nFL5FJXqnq5La0
mmKTT/oDijLtRjbWnZ25Ls1gfWmrcW77iNmMJDp5Vg3oyFP5MR51lKLQ0u/IUMLCZoW7YqL2E4Sh
WlFubwgKJMG0y/x04Vu1vglQkZR+6M6oEKODoTqftTQwtdR+GdO1azdPZstHL5P2XTjT2TG1aN7r
0YvRDxdl6f26dQYkR+QeiBggCZv/hrkhIze7m9jDQdEbM5Bag+7tTdvcmeMUL/IIbM6AyiEr3AKK
aRbRBe2zRTkCgYtPmvDeGxe1a6kaQjiDCH1k3xFZ0YfZLNEVAIiaL3oaKhhHCabPqzSkafRjGLtb
K+sqomOLDAxKgsiuWksn/56W9EDbFrm5nPSLHBogG/60riYgpXqHzMnOEUQlCTZgCNxE3sHCSbxq
wUd/1Hvnm7B8SKpj2a8r3XuNsuZg5sHbNEAWE5rRYWYRPrCsrltYaX2fohKeBTzB3oDzY7nvdQFC
RQ8PSdCdo8x05kh9eVer0kOhGJ8cm/yYaEq2hTOtwtSwjppEe9kYM8n+lcBjLUa9xjM1c1JiOcuG
0VFTab+lKv+htaSq6emiM4jznZhuJz149SG/hao5prr7JvvOnLEZ2XYxv2Ey0UZOYZMDLJ0Vm1Gw
td1zhSApisydK8QpypuN64l17WT9DE3Hw+AeCGG8ahuBGtINJh2zsN5sK73vyORWWv9hefV94kLF
drSWd6G/Td2OBcEeZqGXYVU19bvOfI9Dpc1tJzq4ZvtaAX/s6+ijiveo6uDBLajum3PHJdB7kHRs
rKbli46bTTniV0OCMuoPpRcHs6HTLiTGMCm63Xui8uTUJQRuqWAOxYowfkN/ILk5hBVkwnXJP4bU
hOAb9yycLrSNWOF5SAnmdaWaGUUGiyokZsKV7w49TJGoSz1uLK9888rk3lAxOFWwAK0lIDLIjea5
T+FHMJGbOTY+NCgEnjPgXB+6Vm3HfEKazq8u3T5EPiQOuBTJ5jedcOblybIzZLOreJ/AKEZnzSK0
u4GL7Lnsy0B91kOdoz9YlxyUVl1dOQtLVscg+m4F6fPQmIroXNBklW43uwwVX2nCzwv74sPNklei
SeaCF3nuDKzBBWn7pQcoc0T+l0XZufaThe/xEbzxO+i1QguoOpczrRsIjXT7Z3/Kn2rZXaTK5cwe
w6Ono2GpgL6KJ3ov0ZyFEEF2od/JfGQH0WwQc/TgSDtWYJNlwHTyteNJaF96kCwit32KjfHRKyk1
Q4+4Yix2ho2YkdiX7s5o450+hsHC0Fk6bXjaKIgInvb5L7/TqpUeT/f6eIUOcBLQJ8KIIX7MOjvY
N+YIjavcaXA/K4LP2ehCLGW+bBPg6r1Gdw9zAci6bssydHbd6UeCbQqicrvpNY+SY7UfTJhQfoPY
p2pNd8nh9lWLk3TumcZ9KSttEdXRtnbCOcVKIPeV/qD3YNXqrH0S1sT0ZaBS1Dzzdkyf2pZU56hs
16EVnb3extsyDgz1/OzrKFKQsrgyTOduwOaGzIpxxqFqGxYZQfLjW+A5d0E55es2xQzpmN7RrKfL
GCCnNDODEV5GAXpc4NIInBYVQtF5qRWb6xc2+Nmtm5sftatvKYSRxq8q+DzVd8uvSNpsesbfMKwc
PTlnYb8fWjkhQUPISmF5burNWtTbyajo3aBbXfkyACbmo2N0sujY2PH9pABxTOa5Tpy7vKmtdQIg
qy9a+ASGmWwUCmDpmkfk2Ck7Ou/Rpb7KSyc74urJVJizWFzPQXSFNGNvZYJzRxmyFWte/Ah9YU1D
uCvIoLdi642Q32hWpWEzz2X2UnjLKYSnHE/dyumKBOmt++romb+kybyx7AShTVrzNWj3Ya8dlNY9
oc3lCx0AhobecJFNuA8nAeEA47NR7mIvfdDy+p3j0gNxpfALkBNl5EsSWVypJykE+8+R+Q0XeOOx
2JmleVfU5rHP7YKVpw7mhiUz4iPRqLVDc6P5w5tZcONqAEqr4urHvPIxi0+x9xIjkkuNlV+UP7ra
2WSJy3rYKwQ76OOg8FZ3Tq19pK7xMolkZ4CDjPrsWzuN3cx0S07/I3jX8pu05QdKhGpWyfrQsG+K
axY/hKM/wqB4TDn28baDtZzEu4pSTsVAGiwkX1bqH+Hm+pn4liX1zk6EzTNBUt403yV6ck9TN6OL
MDGoUDhGLVRux57WMtkU7YQ0MYgJIe/8V8sbD0kW32aqOVHjuuQgy1Mrmat2vCQjUezdjbLjF6+F
xQdf1A3ad1cYL3UTfot9TjipBvNVm6Upodq1/Zp62Y+BW1RldTtScYGCzKYt0N1dRj9xLsd43mKv
QYeFGrsOySgvU+fkF7Y+H73pRgpTLianIV8taPawy8NVo7poZQiXmHPYpn5krkNPHHWvIkWjrO6U
qrcGe5VZ4RtvSPFhcPmP7Na8eQS+dywiaGU9f7kJp7dB5kvUqetwEAxKVuW51hBOH7M+dAI+5nU+
6TkCQ/BcVFNekeUoGd9GMzeEOsRCqVmDJ4BNFclFCXJRdJNrO+FEZUxk6lsFsayFVy+0Jv7g+Pea
NQrUBce/0uj7uQy8Gw9KDqVKNGqjvJMasLW0TthcJqvG41DVq+KBHvDWMtllmuZ47yiCmErZf+Qe
Sc5KPHHuPnQGcsnI0M9WQxHGvZJq0/jel/llsJy1r/B750Cek1wQR5vbkP/aYWk7IykWqKbmUWKs
ZcqevywHyGtX7VVbjTMnjPyF5r6pGCm+0eXfSjCFQZR1y0U36dPMISQXtfIiabxFpvevPx9651WH
RAOA1snbwmzQPPiEzFep+z223cd27FqcTNwYJ7MFkwUIeyA7kcnkabjpLncxSJrp45BXBLZqzo3p
NqDQ/OspJD6ppLtvDIVfMzW3fmNfhG8CWNbFPs+uMJCCtwBbz0Ncs85H1o1qBwob5m6kNMchz+Iu
VHI/ue5dYMrb0NQedI+XLotHjuPJKhwDb1F32W3RRyT7GPBLxFlNwfc6t40lSvVNXZIVPY63FLHf
pAa3d5zOnl/fRrba+nwFThvulWr6VRsQJoOhQpjlsTEucsxJ3Q+NtzyxN1Pig7PWObFlQZzOHS07
+RObG2cgSkjKU3bxSpfQ4Z7Sp03wcD7srtfrGEaTDM99Fr1VIt4UkbMcIi2fpxzytCj+wNGRLXBB
UHts2qfRdNNNX+DSLbP3urKYYwo4E9LHQ8NhWvmSs9x71Gusy6HadkXW7ZhpDyqZ3ro0B63qiAsO
cWh/rjqpqXlsS7TfhlnCWXEvpue8GXaNlvK7nKKeNT7E8DjGH9pEjO+E+D4e8u+JFM9mP90n/ZBv
lMNykZBArLxNGIYPEkTGkKkbx/Af+tG6SdVrA0V2Hvjio4zE2vd94n3l1oMx42BKZkdjP4lp+BYO
D65SwB+09DS1NXueRl8R3q8rZ9XXzWFAqC/7iCXYd9D8/sjN4kO0HieZtqelmj2z4CezIrE93ltV
zrKQkHStWbtjxNuX88dJ14ELjJd5z5gRNcFjQoYEv8BRbPry0iT9KVHmxUJ/u2jrwVyazqp2scNg
mZiL3DyImKUWC8RpnCitjhxZ/EjO48x6yzNcP7V+qOzu0TDN76GPBlVmchc//by0lg6QEyEpt9a4
C5L+WVYo6rG0l8Nblxm8yOT1JVF3lxtXxX47PjYIgOYle9w27b41zbAbrzljU1NvknoExd2l81yA
ox3TChMKM3+qDn3lRvO2x7cTeT98nV9RljwJv60XYpRwzsxviQetvvHfLEjRaLyZNLuVOfYf1MuR
ZlMtoUDi87ww8PSNdTOqogfCCOjKVLyGXtCdgucxj4kdNUvkMRVl7yx3qYpCyRyhd4QZVOTRqZ8H
Lz9ECRuDYjxYktnZStHKGiIsFnp0yivjZC9Tn5pROBYUlgfqKsnordzaWI2k9nO01mvyRsUxtHIO
elDnwxbmVq9DYUVDOpusYVXF1yAr314FIyYU31pBrfcXZrjvciNizzHe+I0VbBJ9vIPT0rVNtSwi
44k8lYMbDq92gd4eidJDaqlDKU3cK+DHe8NYVy1sci+4zdgY1XKMtlH/oiPI2Ni6+Ygza5oZnrYK
ck3flK5CeZ8CR8OxtDA9Ok6WHT/GNSMYJCX03RS+uHSHYtVMtj/PbOOO85u1m/DvHRxdrPXBt08t
iouFP3n7gLThReW02mOfGhw1Ju/CdGitqihv76fQuJPG+Oo34NhxjDVnBTRlGD6KNBAXhQSYl/Iu
tcGdZKFkHcDItukCi6LOYCRPuW0Dd8uCZNa2BtntGK8AxkB5o1LTbqw2gE7rI0Xu85izJ0k+71N2
rQXkgmqcTt0cprIABAwuXHIeZ8PPPqS0yvtSL8uF3wgdJHpZ3hd5pm0CQRzukAPztErtlXWXEE6V
vEesPkZr21sv9aK9B0aRGfJYRWFySONgPKtQcw+dn1z8RZjSbVIIUpYDXUbKJo5zSFw2HV6hbqJw
6H/IsVuHZgIuR2JeSfxm3PSRkezGiowQNyjeAg7pVBga/UyFAbwnc9lexGlw6MaRembaiwffpAKL
f8I6WESjLsVtmdC96Q1Mi17eT6eyM8aNCtpyY8lEOwEgcYDNmu57yHqjjf/8plE5/Z0xnSMxqC11
Km01hVr7GPv6LVOL+q772kYfynDnViMlGs+I1lGZn6XQ070e9kznJRYIZ8yKg41rbVdTK6fUkh6N
64+f/yZKXAOcAV2OfLTuIhDnvk7htQ7FdGMbrbvSLSA9tTpbeatupOrT258/PLtTHMnbfVDVatNp
JrkpCjFI0UzVvq5h30S5eZaW9txGTnbAM8i8NiX1trJiBhXz49EQxuXnf/38MTqIWrvow+opJE88
Sd6TFi16a9FsI39uVkbXH3WB1NyXG7336/tslK9mXxQrx9CmbdJAyaGFGJ7SdhQbT16HNvcSOg50
ljqnXaULeC1AVI4+GYsQ5QOEeX5G87+B3Y06pK4gFfJX+mSCam1XvD2JNG8rieVZG33wFrHf7WR0
Bg2bm5cqk/2Nkj25WxIErYjYpLGbg1Hee8NSs+NFFJjqTvM5IU26ds4njBiZMgOw0Xn6zUvcd8yD
48rW2HFODsOoLmttaXizGEfQudQqa+9V5gu9F0BMk3FkbdRvfcrZll5PN53AP+OZQ7LxxxE8sQd4
2U2b4BDGVYibYJp7svD3Do7ZrQwctlciXVORAnacleKmBQ3vN+UBOT9HdoBpWR6aCz+nQM2Lfdbi
oYlB447NMo1BMo9MmQ2mNPBmam54fb1Oc+ZmUVKIHpz6jrEZLlKPKBVDwB4ULdQM1CG5/q3wI3eH
8xfOGIHaDCYBnJbE7gPHan9TleO2pDC6p6fvrwenuDeqzHpg1zFzgnq4MSfNm0WRFs5Tz9RuOmfc
J7mVgVAPoUSaDoNF9zeTH0wAneyPtiOymgAtgqNzIdbdRB2tjeAnO6r8EHxjpK943ZriKVu8pBzX
VhAf9ELGuFvVtrcaSvNlcxPKqMScqykkQam9xBWyKkppnCPn7ucrVw5DCzdhZDIdqKC7rJQ7Zqmt
lqhsGdPGwJWRntn+Iyku22nviRKqa5/AfM3EcEwDwNH+NG5y3w52+HKpg/VasdLMLDkOtC5HKpj7
qGp3fmOGzxSzdkHMmbTQem85Zh4q87ogR1LXu5sgbx79Smj3dV/94Fnn+6nPHxv0SFubRMo7i5Vk
a/ms+sVwiIpQfyNP7Xnyqvxm8EK1MCawVXQUtF1d1bThfGrgfk4dMrz+MGVKWiXHmXa0BVVYpW3G
OJGnnz+ko74brOCTnu2EZSWnoOAVQNczy4ugOvQuzKbBvgbR4dmh3bnrSD8qhw4ElP+sehjOFNCT
ITDp8Gu3CabupRF7ByfsrUOdmO089H0QkBVdks6S3rqvC+NO6MmtGqob3gomdaicR5IpYRypAIa6
y5Q7UHOZCny9AZ6RO0ZHwH6vpIJnu5zok0ne1tht+071SAEMex9rcborKgBPUxevHNLJNEXXVTfg
jJv2eIpH6rn2TW+q+MO9de0620oJF5zjGswxJ9qVYQaPqeoWBuevNRmE98KeKlZ/dpphErrLshdq
bpqFsaZfw3kxnJyN1oCEN8rvBUWjlW313ZyTtLtDwXwxsbZXyjzrZaetOedv61Q70ni4lXklFlqY
kCRV1AtDimmVb2ngumuA7MW8qf1spg2FtbO5XpvSAbUZbiuMNPmNHZursg7ic85ibI8Wr6BlHEAa
UP7IsTt19BQ4PVjVSqIAlwXcjl4r250F4X4Khq0XUd7xKoeZqo5XTZ9G+8k17njvKrpTrbkahJUe
CxSCOfWKNWhyc50nNcx4zMq61tuLpG/ORihP7ZTudg3Df9EnxmM69sDiQyaYyLu4lnVb4VqZRUlT
zjo22YmwFoMqcXE3FJNsGlBcP9mW5bHT2FfxbuKdoiLTFjulteskxUTq9mJp6bSRu3g8TVlNwywg
2wX32ERtv+70fa+3DTvcGl9lzvnNojRcOj9Sk2K18OXOjNKDiVrjwEH50dWA5lV5R9kN/NBBTlcK
p90X50Gpl5SAC1kJQOpVcm8nUfAUVPq4aENcrl6ImTVth2oTwXbBo92tJ9MV5zKlVJxEjTyoLoPv
aiebzu6rQ13o7aq2jPlkG+bMbQd36bZUP8soXRhpIzeNpswZeYPqqRctbDqsYrM09J3bJNJvVCHt
H0MxzmKqb9itwvssHax9UgTBPMmpmlRTXR9tO0rpCK1btsN084L42zRtusjzZ5ptyH1kZB9FgnYh
xl+/cMp+Vbdd8YPbfZqkYT/2jX0uGCnEjEzT0bFDSqfUjYwiMNeGqYd3niWoL5IFQSl6OlJmLdPM
Yj4Z0miuwtrexFHcbYNeUjOAm3hq6EE3Rkn7bCjlsde0Q6jG6eh6cjb5486u8KyiwXI4knYzui7Z
sg6AHU2et9BauLVxWZ8tBIQz3e/aBU2FHIqcFy1cSo7sYf3vKpA/ZNqwy0xS9Mz2uFUkgOG/HUhZ
GsL9SJLIvFMcVLqExAYvDLYpxwzqbdrJVR35FMhNyu4/OTuvJbm1Y02/ysTcQwFvLuZcFFAo096y
mzcINtmE9x5PPx94NFI3qqZxKIUiFDu4xay1sEyuzN/0Loe357QtboReoVMsUKwnc+hvOqvZVZXR
7q3Bw8lHJiUFMr7zm7G8yQNIvgKPC6kaup0SmcNW7PoWK0Q1PIzobGyk1vpRwOMXZYV0CskN20vo
R7f4JRqD8kuioatR3dzHxbSzjPSnjpZKlQwHccofTL3+sRWi3ONJFCgbYeSwaadhb8g8qeuCK6gX
UqwpOIWpC/qp2wkRmUVRoMrtD/5FN5o4Y5JfsYlCu5Z8nPaqOrozKpODtyNBUofsPhw5maqga/aU
QtmCooMEg6Na/Te5ySnzqqG0mwLlyoso71D9f+2pS+8jiXQrLOCqGMqdPijxZWEhd2YWlUZ9OdRc
TNzJJqpDKRmpPSgWRxvIKR3oedSLx1at0BJt/at2SDI3MreFOUQ7qbOCPf0ejByndKemw8Bjn1q3
X+SHUqx+m5aG1WAbf5cNub4IRHAL4AfI7KvyQVfDeGNo822Nf2SaPMdafdDIZ5APoKaPaIZCigUZ
l922GcT+qU2QZzYy2iGp6cSp5HIiF/eZ0uZ21tKwM8tWvk/F0e0S7BLDQTCdrLZehC4eH4wgOqhB
LF7W1EwOcx7c/5Ks/FjG6Zxl2z5yAi6zcyHk6GTAn7ycVBW/WV0FQxRENyPluE1p5fW1Mpm44vbN
dB3ByTSCDGSQmelHI8SFt52wruz3RZn9HFQKrqJ4o1IoxoubyUFPhSpvdtS7Gvlg3fzdlSH9gkg5
luhiGuhh02JCRFgLMaPiHM/lFrew3ITlOnd0RdU/Bunw/BuJC+zbkcSBxmrllAeskNniX5OgWnhy
zDFUIBL8mnfjjr5Jmzce1wzdpWlEfjZAOXXTjGkAXAm0o6FOaEDzWLRzLUgdMwnv6pweZ120Cc60
Q2lXjZaxjbXvURm+oppUO5QOPSi82bMgIjRE32Iu3mzymvcnqhUHNM1DF6EH16unegPK+nclhzTi
Re26n3goUyzwqHw3/jvnUHcgA8VzyvAgtoW3oknZuqMYAYcQRmungCYMOVYTaoMStFFupo0ip79q
EpqoAcDYj/Wd4YlzBZraVYOvimNE1t6jUAEngyZULpMcR3pxH3jdPq8mjUIOJQ7LnGt8KFhsxCA/
mBz/RuQjtCZE+jbw886J1Y4+MWT+4WkM2Lmm5Ta54EgDbavee/RBhHYDCIKOHe3M/d9ZagvurIND
jO+UOQi8aPiexji+Vq+FV8qbQOmUTakUKCm00Y2u7KrY+04N81sowsUejQdJsgagHNpFKhbthuzA
eCiTCttP3W4lkgJpaPujl7aPw4AohjWUr1B66H57CcL+wCKFSKn3VdhNCH3g1jL3kuiyBns4zGhw
8HxKpCJ48prGoapiXvSy3LltWvwywVRSzGvyPfP3UqEylHTDY5lBfZNSDyFhDadeLwyugjBXjxPQ
CArI6UXYpdGxwmIZeIQKLkATdiR1lT0/Wi+rgkWqSf14BTsseICWfIf6iSAG/VXe2FMScUB0ILNS
qUYEjYhieWCB0RnxLNvQ50qUwC2W+78G038Qwob3dtNs5NY79IGJxIiRvKodLTRJzehGBr/MbN8k
bqY2w02n/rLE9K5v6PTEsfmt9L7JiRjTqiw11DK9uxGTelqFtNqiwLCbyrqEViTZ9UhXRxWHW+Rq
bultRogKAQYV/eKQ1cpD3nXqLYRpbvgsl51YkjLeqtJrq9UjC1h9RZUCamBEE4Rk8Leo+S7Zx0Hx
DZInhMfsopUx7dCaWaZIhfGGm+wsH3YBqsxvAbdxfpp0UBUcXnWmlVSeFgeqcBw76ExMgAGoSQSC
f6+IAxCUOPM2WXnR+sptWOCXhxwP9ZJobt/JmAdTYeKC7+LpggVyiJR2OARFdxBLU9hRUUTZ8FC3
9DW1yiivkQyoaNnoHfJ3PMj47E43a2P2LWmgQgpjFJiG1cA4wxpERhm90sUwbUVvnoDbUuVPy4Mx
tS9lqj4aJu6SgvJTpAAo8Lzb0lq7AqT5Hirw+quY9yhVP3pYkpuUBphBLbtWrPvEShNOIvEl10Eg
RQp+pVXTbOuoBJNb4d0siZgSAXADkrMpxei6FuqePEE96BkZcTDJx8zv7vVJdftifEHcKd1ExsuY
+z/Liekxcuk3JaTvyEvIW2NMkgvMCgGjIeIivwymEDk9Ihkgr2T0G7BCugrF+ljWmm/zV2IsHrf0
LLPiOo7ph9Z67MZBRF1E0fbz8/kSRaCnus9xhG+RlgrxhSji+kehR+JNaQhsEhMKaxs3PEkQlNzV
RfrLLETrrp7ReWxH8MwUg4BoejtREX62Iuk57BXBlWURwF4tAXaWpF9GL98XiU5VQ80ppOT5eDmQ
aDlyyWURoeplN9HUXwWxcNNVnnYYw5bsFnKaYQF1liSp2QqAbzboP1RXfkvJK7DuOP6VfaiKwYNm
IYiUVFRCBXCligqaLhQF5ghFkqgZopuiat5zqXyNFek6lsGziIO6FQteFUKt/pRGvbIbs+Jh/arI
3vBIB93jfbUzUcVyprGsnUJEGcGspWFr0Zg8Zr2IO61UPvDECW/bTH6p9b4/KB0OiB0qiTeTFd9X
Wl7eJOGxpTFmi6mebwOv1jeNqAECK5q3PKimHcbG30ZDlC4LuZjcXh54bc7Ke2JTblvVLJ1MSo9R
o7yFAT0yX6j+iGl4x67NL8IiE2xltF5i9o8LBPshlH3ZnYx4cmnl9qZ5LHjxamY3fgPNZaMcscI/
XvCf/+B+pZnAI3IP4oMlLsDdej7oCSkVeRjaA0k8XAgyn8HrzWkbg4VMrVHZT8iDYkVN66UdxF0f
D/sh4ZHpR7GJ9yI302iNL1T7pUsEUq4tse02Ugng+w9I+a/oM495yn+XrofQ2X/mxVihytH81//M
RXH3nl//SN/r5V81/5p//V31f/35Y/89nyktn/5hmzVhM96179V4/16TAn50OPyf/uH/ev/ztzzS
gvg///tn3mbN/Lf5YZ59ZMpoX3Jr7Pbtx/Lf/ietxlCh1UCYQqlZRuIYXuW/aTXqPywN/WZdQ78A
5sws7/dPWo2s/EOG7IJNCpQr3GDm8P+PVmP9w5R10GyKboigKpW/YdXMC+vfrAKYIwDZ0KwTMevl
tjnhLNIg78sOSoObFaYdT+qG7GNrtt++RrZ/hrWfRoE+9JG7YIq5ZAVxFLuDcISk6O8m3lr+dP91
FOmEpDYPxoIJA96Mvb7kzHptJdZDVMY0u2xvR1XXJMHeyI+gi5/rm2DL2bMuB3EmKLFM9O01hfaQ
tmBk+j0aWRpta7cKjNsgk/ZBVW6/HtgJmdxQPoWYf8IH6ocMZSkCYh67St1vCvAykRBvfXoXRYUc
ivig6ndfB1wb07xqPgbswyzTvTlgoG4S1HKm9ubrCH9o0ouF92lM85L5EIJaYWDUqMFgwLOJ77Hp
fPLI9h3/InOFa//Se+ibrd9hapbttWOy7ffqdab991n2/9fVOLP6P/2IhT7BKFaCmgHpd9GJ3c2C
2dpFRn3jOPvtjlDyBVpF2zVVzz/c/5Ohy+x7tvbMD13MbtqA3/FLojYI0W5IToJd42TdZjYVCFxt
a0KFcvsXYed9E3bmvn8zfn09+We240zjNQGngF7n2vk8953nqSJSXQxbTC+LsHsSC5EMKd9aIF6/
DnV2hjXUdAxwwhBbFpzolIdi7dVt7AbGXmovcutHlK9s+7Oj+RBicbgwkUEgZw2HCyxevVF2qfA7
itNL03r9eixnt+GHQIudbsHRqEaF75a2+veqSp22lGh0hHYFaJScl+ahv8YJOrsTP8RcbP2BHpZn
zYOLR9nOaPtqsvP1qNYiLFajWiEgKcaMatJAEYXf5eJvafHz6fVhCIudDg1ztDKdIXTDN6G/LsHM
fj2CP4o0JxtKl0mIJVRGJGWxjcNcMlRfZT0Prn5sr9tpO14D88N/3bqicKlv0FS61mIU8Dblf7K+
P4Se18yHY0zLmn5SJkJXZeNtddLZrOq+j5GkbFYGeXYnIXIhAdwhiVimiClCnYJajUCEBeoTsWDn
0yNkGZuC6q6ffsrJL0URbClBcWtm6PPGTVJkCeMtDdW1dHXetacT/u/fsvikZpoCSfGG2JVKRz1y
oSNk4kuOOMuJ3KzpEa0NfPF1jagrJlUgmFpXIIwqR6OYUZhrcvdrYRZfsjMGSyhq5rexEtsUoadR
N4mLYeU7nttu4KOpCCAAJgFj+rxgxojHlDT2sTv29W3UIUGqpisH4rlz6mOIxdehr6UjKU+IoN7L
auRoaXdRZnObC7QTOj9DHq9s8XNz9zHi4hM1HebSQ8Mnsoy3FvimWt2F4sqo5r9jueYkxZTJeVE8
QFTh88T1JcTMuuf7iF03bIIqPCQBVIVKqx25iB6tYNVu4tzF8jHi4uwVQ/ZhkRNRKnn9eRdBRLjw
Ou9XfFbOLokPI1ssCZgbyCv4xEnM8kD9Y1/7/soRefYDfQixWBJTbhqmjui260XoL4Fr8+vXhvX9
9Rm1FmWxDPygbeHIs/Cg5PD2BFRfwoK0VnbQqUgNxFgsQDR9VuvDcXQxX7InAcqWswTT9mpPnroX
S7ogaX6rFQ9hE+4mECSyKdhRrN7lXrhCuz8dJFkM1Sb8xvGQhrH7eR12SZxHeZkgIx1SW8YXZ3TS
su/uEkWDAPC3EzrHIkPEXBBDjGWixklRaJWH2rIfcLTnAzWZR6ARK4vjdP0RBeEflB2YWcz4Po8o
q4rQFIYyBT4MLBZLXCDxwxpb++y0kfKSccoSAjnL7ZvHepgmdeomdQCx8r1M3nAX2n09X6cnH6ox
IGr5+3lAKMtEoIZ0F5hBkLk+ZFuq/Mk3Q4eMBhoVG94rq9O/m6rx/nXMcwPDqp0ziVaFqC4H5jVm
HxUI5rmF1JIZSjT+7kIz3n4d5fQsUlG44rGiGUwiklCfv1GZj5miinHmdrn2qvTiUyunT1okPcBz
WVH7ObccPoQyFjobQjWGXqjR5/O1/DnJ4ZVa/pqM0ZlJQ+hFUzVIqooOXOzzcNoK2U803ks3ftZe
Jgd9X6xtnkyHTmaNg8Bmlteb0M/99vUsng8L+thEi06lWPA5LDjHFmeuuMD1AzW6CAB2Ejuwula2
7bxhPl9VKuwC1LNx/1BYhYsNNfXznsWHxIWDdo9l9sagC60N3uVQPHv6j78e06dgi7zF8+O6KhHB
cCNvEq4yMj+XDqjnjgHwzv8k1Gy5wcA4mBZ7uG2GRIN+kHHwvukjRfeD3K2sjDNfiNH8O8TidBXj
sACVR4gI4Xwlbu/QYL6AJep+PZJTR15ujo9x5t/xIW8vgQknajnB4xPpo/tp/T0XQbwWIXxEPTo0
oXLfyMKziBmG1bcvK9FP8+fP0RfXMblZG8QAQV1PhkRLKX8sQayPP/LwWkxyV8QQnHoAEBZ78N+/
jn1md38a+GJt9kWfcFuxNrXpV9yZaD+0K3N75qjS/rz1Z3katB8Xe7setKHCuY7Vr8NcgDhcSG/g
IFxUr52vx3J2n81VhX9Gkj9/xDYD1DqpRMoTqI/A9fp+fKeDfgtJ6CrT25W33pnbBd9qXM5VfM5l
LstFOBmngrSH9IPDGvBasXd9BOY9K7+qLTBVYHocWYXv9fUgz32wWacT5aNZRmm56Sq9F6QQcwg3
67ufQeFfTtraC/3cFwNNixafSaEGxcHPAzNHenS6Rwg1lfYNyOBwxCEO/nZhrKS6Z0q0qoYBqaLo
MukoycbnUDzep6hQhNitIUhHxQZqdOH6xxgbnap2y1vkF67WfCzPB9VplWGho1nE/xx0kJAukzQ2
lvddg0B1HA70ghyAYpfxo5Y6zc532pWv9uezLO+AubZH6xg5LXyKPse00lAD25ljR4RkL/Ax9Ym6
bbzDLwgKr2O9F7u1B+y5r0h7gfVJyFk38nNE9IsiSAAVCrly7zt55B302pPBO42PTR2vZMFngs1d
cVHUZYvyx3J4qh8YYpuXOVpwOgiQILrI1PIVmOXWyrto//UWkM7cCsZ8YVsKLz/KlouLBzFV2TAF
BW4cSFy7OgAc3At2spmO6qF2omtlKxzWVEzPxSQzMenZ0CQxlkqLnSX74zQAZq9l0WkNqCsw/UB4
ri2UczPJQ2IuBlgq/1ksFK0S0N61ptzt7eBWASiCL8M23/WvKq3Vm/Axd8oHWsAYFqUroc9FnvtR
AEuZUnMpM1zTIWy7UgTSAlO8BOaGlKldIlGDg9ru6y94ZjLRxaT/pbMwT2UrpTCu9M5QCjeFTD4T
WQWyu1b8axNl9Ko1i1Iz5wtN1OVZifm2UPZofrh1l2NAd0G1BdrbWsX03GA+RlnkKBaQQd0CLeJW
TfI2GgUUMnMrmsmPr+fszOf5NJj5Z3xIUXJZhJBZEgbKaq7dwWwEVXuJtsfKMjgdDop+3GmmOb+o
laWgrW7KTah2PTJoYu9o1eXQvg3juP16MKe3mMZ7WUTYE+tDBSm/z4MZharBZ4FHhSxxdWboOf39
A/NzBPlzBDkYSejxK3YREzjKEZgtob9IvbVNc3qZsHxV0cLiT+LgQ0P7c5wyTCO56MPKLZx2i9jS
dj6MzAPGFfa0lbbqxZpQ7ulVQkQezSi/oLyITt3i9BtHra9xLK44IaC95BsRuZxdelXgfJqCjEEv
wlmruUonuQ7avPNTmicMb1oO+M+jDKpAszxw4+54lG24hjE8+w2olrfxl4jbzZVko0y8yygu3gow
fFcyrVlP8vMLag5PW5yXhgYcYvk+jGqEqnx/qFz1Cp93F9sgt9sI3ym1OIhCrDxrzkzw52iLpeNP
7HYFWpTbudbPdF/a+LXY1Jh/yH/Uwdf0qk823GJwi+/pG7DxCsSPMXFD2GrcxSLJY7M2hWtRFqdU
CAQcWhc8GehPd9lteNG/57Z+6+0HW3bbWwAy4Wqp/uyyAchCjgVmgf9dpMhTR6rK0slJ76CYgJUF
587L3k4u8OzdgAr/Zmgb6zdGoI53X7lfnzFnRjzf07ThjVk9dnljJ2GSCJoVZS6+mPtgHCAUIKKH
MtBfh+HCJDGYJfooYCzG2OeiJkqJ1rjIJsD8GkPJMXJYTU2bmYe/DgV4glqFpoCRPsl7qsHH9Uiy
KncWGjGKyRmtnxrVza+jnFv/7HR+NvUlkCjLFGTAsC5SowSH0h7QWzAmG1EDbo6KFq4PAeaJuv+G
z08GmriQMKMTZRi1DdlQBu4PAeKV73hyV/x5GPzr52iLAlRiVpOOUg4yKPLPIRdoyHQrniHnIyhI
IYN9IY1d5FyiNjXoUIXNTLg9mFkPGtVYSZDPLEbuU120oOhQVl1iUSq5qdo2gb2jicVO8Iz7PKy/
UStamat5sX16ZjBXH8PMScSHJGEY5CpsRbly8QW78YrmRpWy44Bg5dT7Lpp2918vlbVwi7UP6bSU
siJCj0zCJlHwlZtErEunM9JjgUscEl7xt/8gosEuo+KOJvjyVSOVWRYIYdy4Q5lswaMi4+bjpAY3
oRttOftPvhoXrSbKFCdPxP2t0AerWKgVsnjyvpp+5SB1O2MtGTq7Nj5EWdw33dQIcVezNiyEZsWm
vpzIUausW3k2zd/+ZG18CLO4Z7RK9msh76HQmzdCD5ZdSLfFMKDRI6xdNvOWPA2FaxKvbAwmls/B
upvqDB5E5UaHjsd1s+9d2fXt6FiujOn81P0rkLU4G6y2bstC09hWFdJYZQvhgmquuDKeef+fDgeM
DDUDSGTLl1Eh9lgpmiZRivyIINGliWMkQNsbWCq2liA7rXquprTO12v97EHMw4USiTRLai9zSy8U
k4CtgJLWbnDFLZUmRz3Ih8EWdvSAXGmlGiPPC205zo/xFqeHHuVtW+d8tt6e3Pa5cvxr9Shvswd9
p7mzaYfpDEdjxHcnu+9viu/hqu39aSGWA+zjT1icKFEU6Qny3JVLo04LEpTUoJ0jixgcOu17AmdQ
M/GizdeU88+k8Z/jLhJcJa0FE01ZDs5L82hdzKbvqBk5kw1Bw422uPusZJnnVu7HgS7vnBBdpD5h
oJP8rMfXeoxEVrFyWJ4bFUh4mpI0vyjQL59Z0D96SCGYgGNnfFleZ27gxpGDR/B2dJBBekKzZg2Y
cmZchDTxvVDQr1KXW7+Z8QxxSchSuIVl58C8x+tv7ZE6L4PFSv0YZbnvEz/szaqfhTD7Nw1lxCpK
wMxPji++e5Bjvt6HZw5OnniSqFL+ESmILj5VgaZTFY1I1gbBk1zdRpPk1oaOtsh/8BIgEA09Hcu5
U+BSBFNEMqP5c/lXpiZsgpbqiN+t5XdntjlhQEdxmpGy/lGd/pAklF2SqNNEutN203VRDrsIzT5H
ozufjJ7dFK2jjP1+KKY3pPMs1DyhUOXDw9eTegp7NBHY/vArFjt9aMsojsGOc9iIdv+sYi3mFg/x
RfnUXVA6R2SSJ7To6G+Vdg2VEEhdu3J5nDtfyflQ1+FqR9FwWcHPpsGKDJNkordhe9ntTnszndCO
ruHKOCQ0a5Xn+RBZrlpuQ43qJLqymFvw5x8m3gpSNZMQF+OuQAJFoKAeGI4ofkuKHyLuQaaxanR1
bjd+jDj/+YeIouDHrSYTseIxq0s771hTKkAMI/rdjq52tI4UGvfaWsp+ismYP+6HkS5uEih+gYTs
SQUEb9ze3IRbQGmu6la71WrImVTDUnnkWRbFkNN6aZvLccud0bhpDk8rHX7AW4p3Si6jsw24Ht1M
JJZlMxnvoMmHG9MIVh4PZ6cYM4sZh8dbc3lJt6nS91NEyp121l6nKI2wiKtqq76G5448ctB/xVlM
qT4Isukb+bxYi0sERyBtbQx32kNDowAT3g4/cqfYJbs1fPLp42j2k+EZSOqjoa2/2Kein8TagDYN
KHoEdtAM6gTp8euz4LSgTw2QSj6ldW4MWG6LE3ZA/7TzcuoEUDed+jrBhg2/XnCEyRs7BLimLcpb
xd+r918HPv12xIVuA4wMnf2TAnGl17UyxnrulvnzVCI1lyNKsAZIPnMLE8OakQ3UuiFxLIqdg976
Eu2YfK7cKg/IJ2/RCFM31g9UnkUXT/b9f5JegC9SDJ7veHeZJw2ZToFVl40GlZfkWw6Jrzdmu9eV
kvTp9M29VgoSqm5IBgP8fLqoAaVPvZAaF8oXArAiulnh7zpUV3bY6QoExgOcF5QQ/QK+2OcweYsC
UZSPLTsr/THW9QUKvMlf3/GfYyyO5pC6SleqXetKKbom9GagxgcG7HVtvC+s96+X3dqA5nn9eCoP
niAHbdy6VkCtD7b/a1ehdfF1kDNn8OchLQ4MrxVqSOxh6aq76LbfdfvW7Z7lTWGDrlmZvXMDmvMJ
bH34zCerjbJ4VZtaCYO4QJsWMI2QvK2M5jRp+e9k4Z8hTjI+I4lVfySEulNcY589AIELd4A9XQqn
hauvnAznRkRRj1afLCHtvLSjq3qrA0GKSnbUWE+6OV6KY+KuDOn0RJ8LGNQNLQmS34ld1xiIOtLF
DCm4VI915ij1Vmg34R4XiVsv2KDwqbY2yn7SE0ja27Vvdm7zUpXl5IU5BnpycSqZiL8UsDM514fC
NlHkKpDp9iRv5cOdmcg5FZBZHIZIUXFxfcRVhDasF/UI5EPMxRsHkbPYSrdfz+ValMXzrYmFvEGk
sXPFyELuwExwMc3Ew9dBzszYp6EsbinL6gQNK5XOLTv5KUoQlmz7X1OZ7v46zEz/w9SKR9Rcefp8
OmQC/QI9F2q3K1CgNZDRbNFtXGUQnBkNa5smrAmYdK4vfA5TIiGNWgYc5bivL2Be5Zuk6nkKGOXm
PxgPeNWZXaRIWO19DqQmKB8iac+LMOjtOk8ujL689C1h9cCb74HP6TWNXsiVZIIgCaHgfQ5U6k0f
DDHpfPk7+SVtMLd/xMrnEWL8Fl2vizXnzzNrDnQF3WXehTwflte6NFdnwPaJLupyYLXj215A6vav
5457FXjzjJM9RbAaU5x61B9FV/fTXZIkW7TcrlPRWjm/z6wF2rEU6zgHSBmWVdVKyYq2DrDy66wr
tXjL9Z+quHKJnznsaCqQo9MkpSHy5y324c4LPC8ogYmg2FMrIPlKJ23R61PxdMxuy9Um9h8IyGIt
mLhAWVTrYNmcYHyoCuKEBhzMVVFtQOgkyMYDWqvwU8T2lwfM4bUrRw2BnyG+7rC3xpEhHDtHCKYm
cBBLKVFasKz2Ap0h2PBTLTqRUKBronf6tRCb09HCtB5fubrZSlUaXecG3mNhpEXfzWFsEaQKC3Gf
FG3/LuehVdqhaDU3VRvgOSEio6mHyLA2UgSdUFIF5+tFM1/sX419cfGrbd33loH4WOzLkPqgmBwj
yVMQh1FTF5mpYOUiO7MRTNYojwO6G6d4sTz1AbzFpIGtZr0lkfcrD7WVIZ0pTfIw+BBD/ry3DalX
fexheDrzQpicGlYmzi/Dm4VLWX+nwDHZGLtpizz/rnkqEUuMHCvaAWKR17bk2dn98EvmU+jDQqba
LHi+z2hxQX+OcRIs9ciJs+al0uT7rz/kuT3zcdDzxH8IVbYpWo0Buz+1jG0ZoZfQ8FpoXjyefpqV
rdw78zl8smw+DGxx78ijFYmeMvHAFBAcaf3ClRMJSavxEBb1Y6zWB+j+bjZ0KwBz7LVWIi8WbI0E
aB2pHD+eXvtbJUTpSBnf+RW/+woGrDDicGw11i6Lq6dBVhA6AOUg9tYbiiQ/UF49ZEiFwe1oU1up
xEezo/XUGLinQLffjcr0FNcGyiNBeqGJSDxJZYRHSIcsHRIR79lQ3VhmcVm04i1C/5hkKInbhQWi
f96xt4LfGKfptiXIr0PeXxpdmPAp6NKnwt00DI8IcN3UY/HC+n+RPIRqvXDAkqLg0El7XqytubeS
CrG+SXpGeuS5SszXHh0oM/COnjzdyJSEHD03X/MQnXw/x3OkVXiH+EFIDuMjCOPpN4HcYfQgiwAR
0HC5QdyZ54kRSbZuVTISTMFubBCUHbr+EiQz7lxy1G2D2R8jpv+NxQhCoKmMkVZQPHFJ07SQRADF
bXBEA/dWzdMr9IYvLIAPdsIjbKdpk2GXhTRsern9XSgmNlvkCg4d4+SiKk385uqIE7JAlkTqceyQ
zF+l3N4gWhw4oVfavBivMzlDLwofMWyqLs0ou04DhMz0FGeIaHAn0XASNFNSTf5dSf61F8ibSdeO
ntpd6jrCKHPdpqnT3+GECZzY/WrItDZxWcFK1iK7qJCuDv1fSqLbQW0k13GWq9iniQ86vIuqqY6N
Lm3SSNxVknHUR1xh1I53flDd80p3MwiTSjLuCvxQNK04eB0K9BgIWb+nrLnqlfe+M36ilnk39s0f
ee2NL9J2KbXXVq2PgjxBKYpvzcDYinkSu1wQb3LtXQteZ8dFibBPPO5bU5w9ag5SET3Pbn1dlLw1
zbSTpXdfTi674JJu5s7UBQS+xC0Yzk3eWZf0MzMnBETpieFuTAK3qsWfvMBxFbhFKm5PPeaoDMpW
ZC5hhTpyhJlOkDhqJrhowj4lHoabiX+spsgtCkaYVBtZufYQRqu076AO7aR6COpiFyjSOwWlY5tr
IHyTosBVKXTxPjvIvWYLtYEipmmXnnaltebWp0w8DOUl1D7bi9g5o4QKbvJWFdZPvRyOYB/uJunn
qI9uYKY1peXLVhNeO9N8zMXAlv3mUHTKN14KtiTiv2YhJyWjYK5ex6joWoG+jaMnsh0nGc0dyv+s
BdQ4reRHZE3bVlF2Hf3dJm2zTVI8Is+80/r30WoOPApx4hux/5Je9TZ/H3xUvOtJvUuHZi8U+jfR
Z03LlLObnEa4uR1rVDApcef6NaXfbSAb93VpWRhU1li24vGxQbfzoOY4avki2Qp2XJNRBHY56Eyw
KhxNHE6YqWsOrKM8Id6oTFfmYLygzAEiolcwDrFaFhQ17CIoVLQBzUvK/ZktRFgyg4VDnDA17yMl
GhEbFh/7UMLzHKEmK++xfoAGY6d+8EPF0daTERsN6sQdLO8mkVHUrwL9Vu3wdxAGsd5BjLgtTZwY
CzJ4FaSokNQ1ktjJXQIOH53K6aLTm/s+UYCkW9dVHWDbkI/HQpLwMoonfDBn2wbA6pA1KwexwHgH
NrDkDNNEVLWKmU6MqZho3huVIO6aSL7P5eaHlFC5CkYsyEwhePYqxPVQrXdrUxDw16owIAxRna+S
S9AAnS317WXZcLBmA6Z7loTbFa6ZG7koDomQI1iBQlQWTMkGGdUX5DPv2zD7BtjWqfLwRZIQNVJH
dLz08h1h90vJl9sN5mKvqozgv4F900Y3BjzHrHDCBChR8QPTEKMqm9TtJfmZ/tNDn0vxlroURhei
eC8Y7ZWa1nfoSdvgk34Is6lGlKD0RE9J3WZCiU7IaCBxXLxUYglkFBJS16jXUYKCFEK3+1hUCiwv
5cuw95BrQPlxi4HAO69Ou8r5f2MzfB1p06Mp9Y+GFV36cnHlWVrOk77eGfn4TY4mFEn5reHYtrZm
ZN8EpS9toywuQ9p1mynXf0O88zl+vfcisI7o5P/kk9JKq9unsK0PfRu+65L+M5Cq+cRjeBmWtx6a
GJMvbYvGvx0whkeHL5KdzJfwQczf9Cw+FLGmIw8dO7AILnVlvMEqpd6EneHWdRnzPbFZMKJ7ccL3
g27Q7C4TXWAj+2Z4frAtqJhsMOl7MAfRdEyFfmzRahG5sX+njzpNW9xYtCSytn0fRDhf9XgxqKOP
xG0ePeH9CHgwmXCQiSzRKSU8V6wwFzajnr+gH6c/NxiApIliurHF9RIq6J0X3XOTZD/HBPF9vUIq
UNLbR0Uz6n1Q+nelEl6l5AeclhywBapaomBwpCRAzcLJlfzuqjCVu1HRr2olpG89SY4flNpeH5O7
QFAQzDM6snUcXEnTXdCqs16beTEgwLXpRHQk5fBZYORWNz5bRXelh+UvYYRTxaFWdBg4hDiTRF31
UoyiW1vZS4/cIto6N+OEgZY8Zpu09h5Kv0biLZ1Jtr3NO+Kuq6udboT3bax7WwMRvs7jZyR+rTNp
GsJ3A/DeNC+fLK2tuOWBR0tG0MLAQNu0TBEmt+QbPZAHW7R8u8s61CkR5NZlHEOFB6yVL+QYpcDQ
s6Dhx7iwTIYLrhwpeu821HHxKq/khGShDfeo2T6MYX8Zlu+a9sbBN5v1pNvc17EUNYz7RlNsPbuO
2u6mUxRUjKdhJ/qjshlFlEvVsXdTjh8x7x+mKkK1skA0Wrb1GImvKtj1mHRvDLNQcN9ljbV8pda6
VEIDsKqGLVyn32EZfsT76iiohWeHKmWvMccHzcPOQQ2VnYUjbaiVSLaGrqc+YhRxGFXNqUYyFDau
hr3g/yXtzHrbVpYt/IsIcB5eSUm0PGVwbCd5ITJynmf++vvR555EpnhFxPdhAxswkFI3q6urq1at
FaItpgdoPikKMEa9e0587c4y0DKR4D3OB1gC65mleD+YcMsJff/ekxFz6qvQc7IxhN7XOoYIANtG
BLk0t4cd+mhqNfFRJM46Uzh+klXpnRbmSLsOn9uWbKIudMQe8iLejTLEmhoMstMguWUc33Jjk0Qq
8G6N5XUnZLcMN+5QJtjzALsTtKqBE1nfE9hRv3quIHBHTnGfd1AzNHDlIX0C/nZXUJCpa/MQKs1V
p9e3gVrfDYn4IaqfwvZJRS82/YKo4rU6UxCnMG03utsSZ0ShPsqeej9xUU9Ne9TN7/DGf6UGmM0B
dqcJwm6oSc2UqrgNrPGLMag3pcjHNawrMa7uvekGAckbYayvs6a8CqLgiI4Ije/iSSw5w+LBRxI4
alV2dH7EmsOtpQWjrQLjV2Mam3pafR/L6nucdRbX5vtOy7huYf7fQ1z3i4N6PxbajRRAahuVP9Fq
RbSstX5rVvBURd21GudXQd4dCnNWnoQBuBtvmlpA9JCGeJn9isLKIEASmkp9zG2KcjAOMs4EtnRW
P+6T+7CKVHAigqNXcBb39Z0yiVdaOTz6RfNB8LKnjqtg36H2M5YZblrkN1Zq/oLygb7oEL4Lcshv
jQzNurp8vvyiW3s8UpFgHlnVQZWpi2fs4FXiYFUG8LVK+ilPSHZo4x6xFtgllB+XTa20ncjiRV2l
O6rPr8jF6zFikhxVKZ5sA4+2ZP9V3NcvTQALkUIDtYUX8PRWt/B8ga+NLh6RQ1CZ8ligPaWMw/Sc
yuZjoKGZXs1eZdYbuKyVshUjEaoCywv9SfWFCObkfVyF5pg1iUL/yVIg6y2fhMbf+6K0hTZZryZZ
BuVYuht07xerqhkA9PwSuunRgqk8uVWh8iyRVRTKZ9hrr9I+feiU9lpWYBFF8LxS33lJDRpf26WR
AbfqSD6o0e2/6sd3cfzY9z+JJ4es+hWJ8iEVm72CrAPjeE7Jq8irGk4GLDXwfJONMZy8VSBafW+f
LGfx3s7rVhYEUW0OfoGke383Y3Q2nO8c6vAyevNnx+bSxsmnsRIAJilyDSD2q2onkVwGO8piM4jN
PCofkHqmzYZ8VHIf2fGuv4Em8/IvWPeNv59s0REoenFQtJSLUZ/eadWDUryfhI3yzEsl/qxicrKP
i8r2JBuFFc8s5MiRonKqUqD4Wg3HwnhEGfagNQ9QUdtJG99UMdTW2ayii4iR9g3CimOYuIKU7Trg
q0bVOrM4ilQ0rqAb+zQR3U5V7hvR3/jFGx9+2USb6jRjHgesehS01y2PYzUzNqpIWyYWRfgGsWQ5
FOXmgGwF9BvtlV7Hx3//tPoM9oDHyZI5+699q0fOJFPrQOKR6e3S2kSgDDGC7ssbrJyE6sVCYo+y
iFYUIucPGZFyQtleri1lb/bVFiLr3FdfB83FeZy6ioTWw2USA5UtrXlq/PCjzhTuxplYmaN5bWhx
KkOlSsfOMtpDrCF3HA23XR67Ua2DErjVwnDf5uFRCeQPE0z7vvBkFMmGd2z+gsWxHDIe3VoajpDd
Qaan7NK9d5yBXgxS9j8Ld2twaf06AtUPOAGFpSUA0otUqRdqfzqgIwxB6HRVCAG6YJMbydnjZX85
d/x5b/+akl97pUSJXaOA01LZAkom3kZRvPH51txENmBaAE4i0VBbhBvPHC1REDhaWfgYF99a893I
K+HfVwEokOE/mjVz//H1KoYkByoncDWoWuIi3OYw47G/bOL8atCkUxMLbw8R2IEBm2WM5RDug3A4
SjQs7Ay5RikrQ6eDf85Wy2gL3XyOFANEAlUPqTddCkYxXi/NinzYagWIpnunup0lU5s9FNzUT5Vd
7loOojS/eWpoTKBPqHs48720PQi+8g35EWAlXqhOzuZAgjQOEqPOezjxb+TEpRpyXzbDRkV9y8hi
h3OR5o+nCbT2TZRU22L8JsZSYg+e9vTPn/LVahbxpElqX5WSXDpMlnzVJkZhV/xPrOjXpZK+r5DH
kBtpd9nmypF+ZXMRQTzks/OgtVhc92g1CJ2LO7MFPEm5+LKhtV0kf2B+ASAzhaGFv/SVhdR1oHPN
pEVuw11+PQoIoqdi/3DZ0AoOFUgoXA7qy6z+WW+0FNA6zMBNIx/b7ytVhpA6uNGjxx4BS0m/772n
Sc52NOzpyihoXhe2GH26/BvWdtUU8UeOPnCXZSotW34bygl6p7Lf7fw0Y9CrcsSeRzJaJ5dNre3r
qanFB5RHrRTMppEPBRecjki8hw6Jn/877AAMALQ7APyY2KcP/Pq4C3oUZ0nJIUCXc+95Pxr9CyTt
h8trWd22EyPz30/SXBSay0GYayBFREhBUM94yNPy0FDnu2xo7TXHhALi2FDQwaey9MZQLYLOiBUU
f/bj3r9JDoF6pJtiS46MZJrj76Qv/54BsYOgQzRjnuI5e175fTWIUscLxfPrG7RwvwpBdDXI+haD
2xwlXqfRr+0sHMJos8okLsuHsc3dGlEj+mh7NTDsdEK+vPhXSiHw1zPfE09GEK1nb7kGoT7ktSQ2
UhN+VUH8TrbiG5WahnP5i62uigOtQ+kN+HOZegwVdDjxHKfqSkFhCMp84y41TOD0H8Z8Y03r3nFi
TH7th4IQIkxlEEGaH+kTBFpOfRc+Rs+qPR6QQjzI37dw1ysN+Xkb/y5vkYR7WdYShRV5JmxGMAXR
ASfbJe+Kg3KbHPJHldKgrds+hH9OfUwPyGdXbuZs8aq87OKZ75z8jDkrOzmA1jSXlxVZJp9Ux313
K1KUew85zoN/3diDU38K3+vv6lvzKn7gvy9vyjBf7cMizIDIhs0jCPpD0lzP9TAtvZF4y5Xx1nW0
5k9ABRk9F5kcOCMaiK0Y4SdfY1jbnAEtauyC/0Wi3kMbDhpKI0F38rIHrwVqplCY22YE7fydxZCN
NYzQEfLxftVIqFlXYfLPA5b8wycmFp9voEpUkWmCDqQxaY23mYA87lYpYC1IM2oCi9gMdoTi5LWP
JHWWDmI34COlFu3TMnyn5tahUlHjCwv5++VNm3/x0iHJm6V5+IHEYQlWhvuvUpGhIbxkdOlAiQgb
2cLqV0EagrlAHUjl8hUAPWNW5zyyGXn80Ic/4ra0c2kLDr1h5KxQkEUyYAWOVd1PdiFNTlU9CcW3
y1t19hjkEc+bCQpDRudnFP7i7EwlLKSl0oVutRv30i7cF8kHy2n20z7ax/kx/F+xiv+b4H0OSqcf
Z2lwcV1Lk1JMjI+HbnKcMURUbVqO0gHNRCaNcrgaI9s4Xl7k0vleTIKpA/w/s4MsgcTBZISh1ZQB
p1W/jSQEaBmFQTFQHzYAdmd3wMKSMr9/TkJhY0V1gngYoOg99wAdhdrWrvw9D/3bbl8CTPCZD9l6
YJ9RPMxWISORwBDzvGYy+7VVrRV9RtmkALknt9VvFO9uMK/+Q11vOMyK0pWs8y9yckANUHHoO+62
7oDliXv5BeTnHG0DSszlaH0Zt2aUR1XoyvLdSONIa/r95W94lqAvTSz8RmO4fNTyOnTDp2GnOrUb
lnbs1J+1D8M+g/hE3EoeNi0uYpYC1UMMgQ0QEK5WcY92lYrFgdFb8bZhykf5dHmJy9vlPyucCeXA
ksBQsLCXgy4zCpOTYU6uXiBvBY19x1CcdivJW+zDZ5MJL8aYPKR9qBvKGWNvlBv9yLBt6KouioI7
Bb6cl2G/WxSD3cvrWj0VVBv+2Fp8uiHIlbah0OAijAun3FX2qXZKmNdgTacC7X/Jd5mbP182uoye
L+ubM2ZKTrBoLFO/li5jVvRG6Iol3OvhD0N49pR/DdFLI4uUL1ITBNw7dNlzAHM2CnWBU8nRLxhv
Hy+v5oxPf2lpkeplAdpMHorQruh6d/XT8Cn9EOzkY37bXc8U7+OVSCtJ2G21klZd8mQXF7lBMHVD
Vmfs4mQcB7C5WgukJSdem73dBMpGnF6LIjNLGKpX89jy8gGcjgbtfq8L3AKJQ9uMygex3yLhOesj
zTup6ADMqN7hGsvkwKryCGaVNnCtTD5aU/hh1B860HsWgoxqlvPglq6i0bOnIv2cDIHNXBxKIBPM
Jx107eDMoG03RGToGkl00vi3KpbuZBqOJQe3RV49dxUkGLV154vtA00G3e7FXrSHHmWvsPuoDcDV
5JTepv+mzfu7rsWnqhjKKv2WSwAMqROPJY33jVbfsmj4snO8filKrk0rWH4kWJWURu7ISLuNChSF
GI/ZQKEna7DqaS+3vgwiY4uDYdUtTuwuTpnRA1lQfTlwFVBXjtaj8KuB6bt8wtZyBAjE/yxuccCs
SU77cGojN/aSnTwcG5ET5SGi/Ia4hHOjv4G+E2j8+cSdZAiSZwpx2TaR21T5Z1NsDkJd/Cwq4eny
clb37MTM4j3fhrR+hKqLXF0uR7s1q6ch2iIzWQuxp0tZpB2pgby4JfWR2+vtsVKt5y6VrxM93HhY
r36ZP0shyXi9Y7031U3lI26rt/W9oJuuMktDiubPzEu3pCDWbJEkMjYN0xnD6Iuvo6CFN/ZMC7jA
GOP0vgHgKQ8gm5DIvPx91gwxrwnUcCbdPntB6HKsZGqoR+4w1r/Tps5tXYm/tlGOpKFRHy4bW3OG
E2PLlwTU/KOgAIZy/WJ437fRV6kuNsSj1nwBPlBK+rxVxTOiL6UNqhSxw9AFsCvY5ow0zP3fddlt
dBDWLqRTO4soh6yXICcIV8MLbUSuOU6/4O1J9goUQbteLsPdUNY/L+/e6hPp1Oa89pMj26HpqJca
a9NGCLa69B0sq1/BCrteEu172b+nHO6Cn0ttuUsfwyzZj7Ja7S7/iq0Nnh3q5Eek0whCv4hjBON1
HTRWrsnvEKBHTrwNrI1H4aq/nHzMxSkI06yNpi6NXSCvQfWcpD8ur+WMYWa+SU53dBGdNPixgjHg
A8LSi/RjP48uK8PRexGrVF206cIdHSSEsJnZ3PVB/PXyD9jyokXk6rNJLtIwit2kk+yo/+pXUJ92
oj1N/BdsDUaunvU/2ykvA1hNuPdBKjNI2Hef/V5K7SC7syT0TLcEWS47ibycvhOHUAL4w4eroeqI
AeOBVAM8fnnztpazuI4rLVDMOI544yLb2cWM+ww/S/+bkIT7y4ZWH2Bw1KoKtA4E9eW7tldTUt6u
jNFio2P4ER044SMPWjfbF3dMX4DaeMMhOzG4fL6PqVG2gZ9RmyglhH1vu8K3CTkbsX/teJF98uqi
4CKd6W5UsjDUaoP36YoEsjlG0bbMg+fLm7fmCox7SjNbJ1W3pSsold4YWorTVXWMHnsvfpuG+r6v
N0c+twwt3MHPBL8oR65MHTZkRD52TfexFcKNL7O+Z0zI8pijb7AcYJ3UXOobNYl5G6fI5cgdApKh
/Onyns3Hflmaol01K0Fxk8H89zrGqj3sGHrM8fHC5AoRyX2lZaFdTTTFh3bfI5Gbe/6VMA4bdle2
kDKiilQajU6SjoVdvxg9NYT7wjXU0M4AM1u9uWuHjai7ZWURdFuIxcSkHmNX8gw763+E9V23GevW
jVDj5fmGMtqyEBTLealKWh+7zJ8EExLJ5h0OYl/+TivOwH79NbK4C/0knZRcZb/yPN5pPp0W/d/T
GWRLoQOA8dY6p7vIKj8WyKBDtxCrn8Yo9M8eMw+3aEIku8trWdkwg7723ASDh4De72ufC8S2Fowy
i90irEGyFwIDS7rxJJXyv/Z8uXRfWVp8f59+b5xr8zWk3Qi69VDHk1177YaXrdwOUJYCkUHyh8fU
Eryia8zoxEMZugNMPxUsRwNy2qr2zqjTjTAqrZpivooBerhPGNB+vXXNGJXqFLcw+B+UwxTcKwz7
uNmBBQJm0qQ7DlOJovnttsDs2kebB5vhU4AB/yyCFwVy5IKMA8bJcxk9ecJdsaXGura4UxPzGTjJ
9wyv8dDSwsSoZTtxMm3FQ6K9syiRbw3trxwnYFmQG6JhJOHui2wImLSu1tFAbA0+ROYnM93yvNmH
F3EVA8C/iKqMYC3jqtJIAwSC1P+kqtz5yl1Hnie14WHUj0ZkbASH1W8DP7YpMXVuELFfb1zjgQWA
IoIIpHZX3ZgzQkfWnl9dPrbzYTlb0gvlDi1kwESLYyupQxckzO+4TcOkbBvfpbnB5H5il1brWEF5
iGRj4x28VrKFGZeWkwRJroUQ9euVZbWkNKIMsxby7IcQ1VEqI6iLM7oWlkez0T4x7LAzreqHyFPM
6Ydg4wes7iw8yzg9zK/wVby2X2bwEZciLplM7/Uw34MxZcKn2tjZNSsyUPmZ0eiFO+C1lSKrdL1R
ldDNO2Vfddbv1Je+iOm0EeHXnP7UzOIOMeqs8BCKJsL79VXEMGfVbjwyVi2gHwH6n7ThjDBdFsiP
Q4FXd9z7+WNtJeVBN5vseNkRV7frxMoi/RJ4S/WZJUG3ZmbXlWh+SrL8Kcuq/6eZRawN6kmJI4FY
W6gSw875Lmxh9CirjbfF+p4x4oWDKedqYMb034/fa8pxSDwn8ZWnyxu2FlhhCoHLA6ISoIjzhp4E
1ihUUllN1dDtBm0XQoUzgosgt7NTxgHeYooHBdn+LBu/2LQ8ysap62kPMIkwXnt1hZiDpqe22FEN
1uHK3Diga7tHVfuPvfnvJ0uLo85Qo0yL3SCdIubUzJS5w3ErwK5uIGm4CS2OrJ+hoDTVz3UkUnj/
FW1rRxpiavE47jR9ujWrQt9d3sPVNVEuQNlB1kmPFkEHdiS9FzOsBXN+ZBn5Y+DVb7FBA3VGC4jQ
Cy1cQmjSMTIF9q2ySiYJS5bVBerW43J1JSdW5n09+TpWnVaTFRtUVcQq22nAvr9EUmJsxLW1uxbC
OQWauxmn9vKmPrEiJPQXO0+PXXLK2p4y6aEw5drxTaF2BkW4GZItata1CHRqcV73icVBSAozDixe
L4b6VEZB7XSMPDpG5G0cp/UN/Lu0xWeaS9qtkOAKhfbTUL9G1UbZa9WxT7Zu8YECOe47noaUG8LH
PLwWomIv1L9yq9joo2xt2MKlu7aQ48AIIrfQww/A/tw8lH968RYucjVfAPUAcwGoAKY3F/nC1Gh1
nJjsl69ph65QbKHOd/08Wi2FMpP3vWKjkPqjqSH8qIzoV9dtdYxWd9Si8QsyQQUWsJjfiOqp9XLY
dF0z+xkZ7Gvhatn3qt8Clazu6ImdxSUIp4VoeXIYuZrPOIqaVk6n9ET2jpBxORxtWVqE9Apu7tEb
EnD5Q/Q5qKqPaavqSAJmG1nQ/G2W+SUNiD87tzhUY5FBtJhhJ9ThW8jFbrLFAZKwNG+dMp4Y2paS
3unGFg7keNpa5epJO7G+OGmZXExxkXqgZKTcbZXahZB4I6FYcw0VnmU6sNzEZzUPze/NJmE03vW7
LtjrsGQfpcYyHIUd3id+spXvrX24U3tzQn8SpXhXt+UwVcD9Q3BOQvBByLTPdOLecjue2lkculGY
9Lwy48QV0bLcxZW14wh8TUrzARqz/WVnXPtMJ7bMRWcsyAJLUOp4bsgmTmk+TpuyqWvPnFMLiwOM
wH1ZSiUW4Hi4EwIKvrXpQY7R6xBp0QPX4/jBClT3/7euxXFOcvTGyzKKXKM0naD67o0Plw2stXR4
xFBzkTRgnGdlKj2VLQS2TNAvmVb0tpxZVHlHvcq/pLGnjTCfTPWzL4Uwbxhj3+7kpPMPeCVQNUX1
QoOmPvwul3/U+tf8+5sW148RSH1eVH7iVp257xTNCYxh4+ZZSw5U+AwZc5Doby7BfpI1dx/MIXHp
Bx5zOSvtvrKOqtrcxaEE9MHwflxe0+qpA88ElaJOxXuJwrGyKsyMvqJ3m3d3NF7fG/VwPY/gXzaz
GkxOzCwcZkj8ZujElkOXIDKdJ2TzTWn+bkXrS7MpuLL6nWY2TfClKrTFy+DYeNbIOBv4L7F84S0Y
rwOm4N9ytk+sLLzBa6TUYMaG+Ah/h+eBKacatXGZrbqDLsO8TMGOzu3iMkNXNZIjkTewkOe39Dj3
iVTb9XDQK+YNmuwfJ6Lm+iOH7Y+1eV9PIrCm5OEkA5RywRQckvGX3uXXWfemqiAVK5gaKWjx9F6E
LC0fxQr4IQ9iQUht9La+d3VIQhCD5YkDhn/H9qOYW1eqKLxrjOhagUTKqBBYCmPpeaqFm1GV7jtN
2LjQ10POye9a+GgRc6zFieUzhw3N1m14re/y2wGSFKdytsmnz4YD5u22qIwycwDVPWLyr7e7SZIQ
+q42dHsntxXL9lL7SThARCA7xiGKDs2V/JD2iICpBxE2HRsSn99b/LZryL//cBJTSWfSY5kAZqEU
pJ5P5U+FQ8TRWkctndoJ97OsOExLInsx7N6GOHxld7HZXiV7mmRO8+L7PWBRx4/vDafrd947CTGR
/qrYdeGGf69+YaiRaeqRtsGFsLj6LSnM5EjmUhFrw7QNJU+drtUfQ8u/aovwi+zDeYTepqB30IdK
V2Nefw2iaCPEn/G4v3x37mzEWWdW42WMz5UCZpMayN4MQdad0h3qGwsZFfi5nDSztWPf2Mr7Ync5
Aq8FRQb0ALQwiQV8ZrF2BRK8vlZ7Srw+/J7CwbT8jYC4loqcWFiCWKRSQuqqhZAt60E+pqZblNdG
FkHz9jjlwT7bLCSv7+TfNVmLSKJ3pta13ZjiRKIDd8Ehv4fC+8Zw0K9rnkB5XPkjW3l5I9eustNl
LjyX1oklRy2ei+C7w+zct2TSHCY0YL+qtoaZNz7acoi/BIfvGRm2OhOGMcoFUr8Fol5LAEDgKvS5
ORVncLesgevNpBXkdhLUhUEE018HP5m4cZOtR7sTO4v0PpG7sA95T/Otuhkdbo97qBsP6a/qVnWb
o1jaqVPcJDYsGwbMZE+A4Gehx7ecgpNfsTgFVqvr/hATAfLQOOqp9agJ6huqyjPdhTzzU5+DB3hp
p5HmsdB2kndoOzqiuWFh1QNPLMxec3JPS9Be9MI8LREUnyZ9DzVVF8BUtZGyvQj6LV+4pwtZpFGR
KvhiMhCnqs8wLZb39Ufjc7ZDQWynfZW+Kh8mpz3mqNXvxKvgcbOIuer6tKg1C9rtc3hETAXTLExq
MGaBfnWAczQbhbizsbiXQAy2D4JTgshZW82aestMQ74Uk8vdToGk7ocQORnU6ERj/XZwxp20n+fb
o5voA/0HR4vQUNo4GKsf8++PMBZPRHhA2knKZFK8QQd2VD4WoX+dBXdxERwvB641tA7kw3/WayzC
ZQa8uWgk1ks+/EneS1edre01Vz4ojmhv92DXHejE3jJSlsWodsBN3VazywI+gfiqdPX3tJyh7Qrl
A0SA+/LIgX8ZeenR2rOhC9tY9Gp8O/kRixS6CJiXLeektosP2VFGd7i4qYrr6HmaP+9j/R7aut7e
guWvpxpIFjBrM/M9L5sYZp1TPzHm0p7Y7nkpSLdhmF7nZvNR9Ker2syQB05vvQ7hlgbKuihnzEqy
ui3tltVTZKEBOb/tZkTT61AR0pdqeo+fMZSSXfE4trynjQ1ecWAEvzQoN5gapKa9SGPzkhhIBzBw
45l0WrbHCdppYQ9xGXwAe52PS26v7fqrzdx19p9FgKLJSfHUpCt+TsjeqVVrwpsWuZXS3lq0CJ3S
9z80MNhm+bPSJKKNRvyujCpoLbk6A38vm/EbBqtMmElhIIfzil+xuFH8uFFahbkSdwrNOxP1mC5Q
Hi9v8YoLn5pYgt6MSjZbZQ6FUg5nVpN/0ys/RUh0dN9ix6D8wJ6SEC6+ZF+arWdmjA+oWvOogjwq
2+Kh8fOti+UFT3n24XTyUARDGZtdPmulXm2BFPaMw6lGc6s1euaiWhLtx2pmNoGGsdmJSuv/Fn21
bvegy5PUTjIv+xrJEiyQQsGz0auSYylXwdVoZlAo19KnjmFrJzNJNYcJ/lg5QP8mT5rQhoJPPChZ
Prflf+d9+WCO1XOa1p9atXvP1IjI1J9igsHP39VWJdpKGh/SXrxpDQUGkiDclWKgfNL8MYOIXrsa
a4vfPDlqgIq3PBmGPXRC6yhpAEZclj/JXQvZpwaXmRUXjd33wr2Xh1dM8e6HLrlCHHim1xzh8NRu
wQFEMESLErWtlvlKjeGrKTOoSebp4zglR6suzENr5YbdDmWwF8RqL3s4tFV8BIMGZ51Bpyqwvgil
cV/5/ju9S54tra9hiUnVXdBW/R4J+C85ldWj15o/PYF/Cmxydlv1j5I/7MUGvt3sx1D7N2qtMJBe
QUKmmnF1q4GePrS59Vkek13uT+WB2fn0TmpyqIq7+FaG47dqps9vcEJCJgkU1Ygzmg9Rh4/CRFvZ
ZSAablrJBrBkm/1G1FqJiyY83BbxjxANrGYRF4VSYBiSAmYRIEjfjpBzq87lhaybgFgQJxaZYlqc
pmHIYENplYAGQUoPwMjvEXh5foMNE5qjeUgBnoZFeBcrMfXNkcEbdcIP+oBOhJnDYXnZymr84RKj
448ED+f29WZVihC1ijcR4iRp1zRwr+sfO//XZSNrM7Im+rA0RRWSvjMmGaRpBpq8Mh8+PiRH6VC8
V27ru9QJ3ShiilT8jDLeh/xhvMqcLeGE+VOcxSMLTWsqbFAHLK+wgsMzloURuFKgubXffJcBD+1a
q/xQT/JXSW62NCxn97pkcPEY6keh8LSeiRnTT8GAK3oJ8ipNrkVPDXgZCYIK7x2cMq3hGTeSPnSH
y5u9emfziEXylJefseynw/bV+qOJ3/ST0EHhLVYOJNHX5kS0lNpKf4sDnZibf87Jg8VjnpA4qeKm
iEU7YZ5P+yBhHnNSxK0ixOqpOwkf899PTXVhl04DYzsylYcqnWitvmHQA93WWegauT+mFBeHTjCt
YCr8MXKVJnvf+g3Y4/o+misdlz/S2rFTLBySwi9OudQemrykUNMAeFKplnvDp/xvtc2V5OlbKcxK
4YaTTbBlHoFG9DKF0WRvgFyPk1d6vlvXP8z2XWhCtGykDmTwdqEoG6Fxzf0YQiKkzM+Rs5qDqYEU
EEwRg3nxK0tG3iGpB9BeaJ5MUF8b1tZO96m1xWGzRoiUo1QB5NPJu7r6oeam07TxroxvRXXa+Ghb
S1tcLJEoiFkRs7Qc5vZQuRHHzAn6BDmAjdfrWvHL/Luss6m7jhwH/IAXuC/EMtNO4P1K4VZVd0Zt
t4xG2so+YZWNveUva2fs1PLiPgisLFZ82YKtQTdvekHlAeVtlGrXfH8ukeKXmmky6/f6GEv0fguE
VrhyYK+2isE2+m9mu9VFX/9Yf60s4hIBUJcEASvi8DU0DmnyvW0kO0Oa5PJJXvfAv3bmv58EpU5v
zboVCPe9B+k1PWA40w4RMoo1COx2C9OxtXcLf89TrxH6UmBI24zJnh50ML1jvNWa2rKycHTf8hgb
qFVOVfisZQxp0bjpwnDjOK3uHN3fefICgrllnlZIRtmhXsLO+XeNGNo9ve0pgvp98o8w67tv+E74
HFeiwa24THTaZjI8xSdSVEVn63S+QtWyreFYh58sHiJvMDb3fmaCVu0MBt2r0uQrvkAKasnFAbYH
c69Z6dGTZLdIAQd2wxZD8+onY6AVVWV5HjxauKGRqJ40+HyyekKnxSgQhIqk4ks2CP7h39eG0hWZ
NcU1QtPCOYDPeapUIpRRFlZhe3L52489yY6lAe6YREVWxlO+XTa5Vt2CNwAqQvBzM9vKYnWtX5tq
pgIrF/xdYtnq9cxY2Uc7w4kt14dUJXO2bpa1QHhqcnHSyqKPJ6lgNKQ1SOPqtPzcCaGwETxWjfC1
6B5TSTnj/6mnqig1pAd5verOWH8pmqfLO7dugBroHGjBWCqvo1MiNLnVBwVlOii5ZP0YhQ9vMIDb
gXxVVmR280qNK6nqoE0hRiRKi3DVGyCOSCL/MbHsPcWRYvUon1GrVuKjWstfzLz5navGRuVdWUvc
4WCibWvw1Aep8XqvJKhRBTlieCbwJ6Zfi4nRQH2Yuv2AWsm+i1UqE1ovXZsFBAxZHUq7FF4jB20C
dCY40mhrQEFCVq8e1LLSdjDslu91Sxzee6P/OUZ2ap+n1SdR95SdnwXCXu+RPcqyOnqoAQm4ap7o
tiAPSMSgLoIUs/i1yhv4sosSLWhDh1+uboEJCIZ+yLW222t1KaPPkaqQDFGBeNQ9U3/D52WSDNnC
mWJOXd7Vjaqj0lsVkWsF8ZUnpLu+25r6X0125tEUSGFBKZ7l3JWpTSp6JQRLQ5tuSiP30aGqovT3
UEupWwY5TB+Ihu2zqlNs0JYW4mJieRMgyvae4xPsO+ve1BXbart/JdqmiwBp1d+fNh+vk8s9Qd/S
9AcxcAcl+1rxpjLnG74Vthq4a1n6zIoCLIiiwtnocCnFeq3lFM0AHh4bdDE8RbgXY/OHlFlP3dDd
hMYmF7a8dv+C+uFdTJWBVH2R6k2IM46KytO//G261m4o7BxeoCd0VtWvyo/uVtpFB2uPZNbP6rdW
28Zdk+6YiHrX7gQ32fdXWxDt9d9jzaRus97n8mIJm6ytxpLqUBw0HzoPbg7S3LG1lTZxMvQ1Lgeu
NVKfWRb8v+ZexuRPvq0W1prpR6Qfc6veumpgYBuOvrUX9sGzCVAhskth17lormwE/TVo8CvLi40X
8zrX+5l+IjqKT9mhu1LJ6eWDebMNRFl1rJNFyq8dOIMcMp6iuVAlSNde+cMMWqdow12A5gjdA7tI
P17e1o2PuETAi4lQyZYMw4qI7t481R8WX6jCopJCDwhFkTdYY0SU2IEHnyEJ68wPQ00Ap6VV/n3b
t9/kvv0kVLFhy4P4ONXZz8v21h4VNCz/2Fs8KgYNXCSDDFQgypzGh0dvp7fLQfySCfnusqnVnMei
BAF1KpMyZ9dRrpE1+hUJq2YJGcJdWqo7lTXKd6JnCQdxjKT9GDAL5BUdVWRIxa8jDVGlWjW0Q296
/TfZzLsNir1lOoGkBeLCFPD+Q724BGXEeV5Evgy3Y6/X9+Rj91W7xZ2z9NiliYXHBlkUjWGa9ofR
jH9HsfG76OtdKQffYz+7yz3pYyInW1CM5Wd9sUmejpQxjnQGKgwFU6cgUsBJPniHUrtn+ng3CO/J
3y9/02WSvrSzcJ9m8iSxEdm+ER24Yrrzjbtii4X/jN5jaWQ+oSdxrfCjscmsUDmMk/kstNqzKiie
3Sjdtzr2XNVTrspcex7S+mqw9KfLCzy7yzEOO5WuwqHNrOQZqDH2u0htBli0jYd+X973d3Vpm1/8
u/AozzVepwD0Sj96wy3PhpGXZhf3dB0beSwamDW/Jp/a+/Gx++79DJ6Nu/muKq7Vm/Ch/M775PJq
Vz4ni7WYleTJRb1wEcfTUFDkxFf7A+pnKWQVntUgpPaP1ZKXpQHg1c15iPdszrpjwqsLDfjyy0h1
suiLYva7Tt/APZ1dSS9WyHnnWiFfbql/Hcd6kkpF3R8EpXrXp7R4TdOJJWUfVuFjT6+KFulRkLvj
2OQPSock2xu28sT+4tSnAVpZPvLlhxaAV7aPe9VmoW/5XidGlNcnY5p6P9R9tMpLf6AsqYRfC1Hn
WhrC75dXsxImIav6u5sLd/RKVeyintVMg9AixFV9LjNvA7C+vGiXX2zxWmlEtSpRU+wPmnEs8/uJ
FzFd3VC3HP/H5dWsH+qT5SzCVj5IvWekCZK1wqHbjbrduv61CAchk/5dSa901zjBPnH0/f+Q9mXL
bfPMtk/EKs7DLSdRki3PcZIblu04nCdwAvn0e9Hf2X8oiEf48+2LXLkqLYCNRqN79VrXDW9u40I6
gno8tJ/YV39p9MvAzzj6WZGAXSB8aAl6GNdtXABZvvYRdBaoCy15EksBoXYJoMxxDxG/38pH9khv
omPmdUGyj/bpazMA60AdvP524FQFREj5dd38VggBgwK473RRB0cu45KlQjCLo0xgfs+at1gYPs0y
fM4gwMpZprxAjdZdqWWZGLddmhv/4CrOfb+Wmhgzj4Psx7iAnEUh3VOV0YKMrRHZeGncWyOlu1KV
X0EvSB3gIdw0UR8mAoU2ortzqzqg6wBeOp3u8moY7BwsDE4djwYEjTNONNi4jxd0HeaQ0cLFPyaw
WmNTaxHeSb5e96+ihJuq07w5S+8EwXKvf4AtH1ubks/3pRktQtNeB+U+dIqV2c6tkrOYzU8M1hD0
WDGODp7gcwvF0BZRpMDBqKU8giDh1Gblc6QpHOTFphm0VzG1D06MC34CqCiGYTSB47tubyXtkAyQ
vOegmzf3CvR8wJOC1hskYucrUeOxzMRIHP1waoLQrH4LSV9xHHXz069sMGW3LBwLtWnNwacyBMkH
x0zvDSBFx/z577+7rAEXD1vgVGDRt2OszpNQZGApp/oOQK8jCjqcrGRruxbZCEg6L1gxVuowMtQG
L+wB0hgKhhShZky5u8UzwfhWLneRXsSx4vdt5OvS4Ayx9PdBGAVzVAhkxOFLnpe2qIfCKCzZH5QQ
1PE/+kxxr3+KjZvszMKyyFXCqqtlHoZJr/jEEMfvRZ7JzmihtVYZpekAD1u5QN787Tgz4iG4l1G+
BuMUyspssSEW60yZBqr4Vg0JQEM0bNAIvFxf2IYvwwY8QBTBvQJCy/OFNVNtdM0MxRIFSnjFMJ9q
vfB6Jf0Z15r/L0yZGk4/BugXoMW5KSWdBxAciYpfhRg2QTAA2jK+0SZhsmuzDq4b2/A6TLX8Mcac
UaGuQiFPw9HvekDxfpV1yfGITQNIq9EZgvgK8DXnq5n0epzqzlR8dao/E0361RUap9qrbVyIhrGy
wXidZnWpIdNSAbXwSPZDbXUvkZFKPvLt4qEA85SdWSrk0WOUviyq9L6iVsKCV5OOsqiFO8ioGm5S
ZcleIzKaVrUGdaJUjBLXHEsFI8KzmP0qynBG99agmISjo6uDUs8VO6NxwzJBC2iUa/JcVFDijfQJ
slu5JdsAjQGzqqSAPlaz3DzTuiYvlVSIJ1wjk5N30NcAVXP0WBdFLkG/u4tdIibqvqej7uaC1oB7
Ii/2ohl1j1FV6o4Fva0AM831jS5q8UkUoTXbajrkjf6FW0AIFOXzhdScHTdUSjkOiYT02urV3QRC
53jiEadvnihAUcGDsyAM2UGXOlnwmJWJZG0cb8ResbFyu46ilz56v76Yi/LLEiBAsmGAiAwI8ou8
0EzyHHxd8EFa79FJ+wChowmgYr+LQeg/5/eooLkoWINf5qPSZwyLoEZvGTyO862TsPAio/8B1Vzc
ucxJkEohnNRK9U2AX4nsVFHMOWtbW7q2sPx9HX3DVKg7RaEQ4QQdSzIWsS2K1LOo5hXRwAE2bC0H
VCyIRMDlYYaTOdik6/UkMSTq97qCbsZ9MXxe/2zLfjBpLpQO8fZCvEVsZ9+xoAses4pgirIR9M7O
WsuTK/F+zhsea8nWo+hLUxGFDnwXcEmf71s6Zv3QA4MFMb16v8z1gW7Pi4F7l/ejHwfmO7+Yyzao
FpcE85RsIY9Hp4ANiw3Y4KOKEBhLI2hQk99Fbd6THpNYgghG9Mk4zhlUgCSemt7mWVgbZmKlhWcm
2lQ4dtSfvAKr1NAEKZ3BASejOwUEQu+v17/jlleuLTJ+H8tV1eeFokCXE1XqERPGThFL5BZ9kMSb
uiHjvKa3Kkh4F1n4mGBOBDU48+QoxyaBNqIGg+gGDHeQULoL3cTpfdPO7hVPRW2+3GmcssuGtyLE
yIaIIXjIKrNJSJSDzWcY8LCu5Mxr0/tcrexRm73re7ltxQLoAYi2S4KdMgb7dDEIow9FDVttC1sX
0b80nq5b2fhiWMsfK0wcaY2oHFLglnxcfm6q5J+DkQZ9O5ymTm84N83FZCtOggkgO9BlKEijXsuk
O30mVlMupurX1yq8yDMhvHgcnGqv+8tQT/I+cz7VBYT1H5PA7KE+rC9CNsx5B/VpMWoZ5MTCNym+
L6FTPcpHZdhT8aRglj+md7WKikgi2bOYuyCYd8b5U8xOSQXlmSZzrHHgbIO8USsHtgTfdBE4Rwue
+U0VWC5EOUTsXrRk55vuPnfp0Qi6zFHcRVnE8Jtb9V78GF16ioP0MQ2gRP4ZuW0wvsqv/6K6ffZr
GA8I1VwvKy2myKiiX4peo3GtBnrHe09vRMEzM8y3T+Smt9QCdwiUWk/gi7htNFBCmCX5GC0laHtj
h5TNaWfzX5R7zwwzaa9EaDJNcUT9dOicsn4t6u+TykuitlanSGi3L0AEhHlmdbKcx1mhqtQXD90e
1C/B6Ks+pEU5KfxmvFvbYRZTEksYgY2ffPUBkz1QgLW+L+PK4b14V+zhKWDasBOX1+Ldcti1VebS
bGgnYTYcSVWTVVblqkZGjg3J1M8Y2bQzaxM0sDD96MR4uXMKC5sxY2VbXx4Eq0RnlqyQ1NWy4t1w
A6mYOzEOlhDfedCa6O0Os+FcZSbO12Rhvm0xCQ1ECChsrr8mT4twKxkxwQIm4uZa2ldsNcPUmr5o
Qp36BbFbb8YMbv8iqq6YesvwefMs3aYeeIcrXit78UYm3TqzyyQGMYiAs9DSkG51xI3a0utH60Ys
X/BMtfOp/379itlepqpBxW7phuC+Pv+EktZGUy0kS9hf5NL2KQi1vqrQCrr1TnKXO7xK/uYH1DA9
DR10c+FQPbeIHiypQyqqfia1UHWs5edSL91eqX9IufZQy4kC8db8ptAE3lo3UmVwLP+xzBxQPVe7
UhlxxXWqV+/73RCAEK10LdFrXMmJMNUJ5kSDFxc2rWLkT0WLG/kXmz+PcolOFETefTTWId73mMy8
XuuWBRREMAYC+kJ0tZgQQPHSNcSkmHzd+D7GqWMMPETutgXgRzTUQfEWYL5ZJowUfIIm9c02s3P6
jYJe5Lojbrk9CIxQUZdRU7lozStClJbKsgbVxPhKYu2rDgNhTWFr0bcY+M7r1rbyN3WBN+BFA3Ms
TrbKopYmaaT6fV9VKADk9ymVj3Pc8OYrNnOclSV2XjnqRHAzZdXkJxiI9EzSH6t2tEGWZ6ddECl3
aU8dtU2CUHswxjsI++2n8OeovmtU9Ks2shP6OcS8UW7ur2JOfdmA4TeVR2ReswyFE9Fu8umgRmS0
CZLasgYetBYPUpfaY3cqMLU+yK/aUNqSep9HITjvxL2U6piM67nCYFtJr4paBEYdDRW9WcbVQjwu
J9DZYJTwIIP2oIvt9K64jXboyt2So2qDONoTj0LJqSxvNa3MtV0mOFRJiBDU5RMen4Nb78ND/yBA
PCOYRnveWTsQxMa2ecRTvvvCxvImoHnLZs5wpUmDIdTl5E8gkUav5mcdK76eofdALe+6828e5j87
rDK3dlsTlYR6i3FBo34cpOY1MVpOKXDThIrxXh2c4pDJY4oSOBBxZ0U4zRnt7jqJ7lEW5LUZlw/C
XpTqysbyG1bJhwhC6nzOJtWnZXbs8tIOm3fNCuTwcYa+aEGUh+vbthmhVvaYl8FUDWKlULxWIG7w
gbmb54GGXthZB8wpPmoF/OS6vc0YhROw3JJfxbnz9RkDyoFGaUx+Z9zlau+09DPTePM3m0mrurIi
n1uZ+3loJmNx+8PQO/HgFEHuQomS4E1rz5MtEBtaWDvghETuYMz2jv5ZIeMl1tABXRvDS2YEnqx8
ghy4ozefTVNC3pMnZ83bTsZdJjxuhSHPVT8Fjl9MDhU0ekbx/f/2zRgfaesyrPM0U329mL6lkfQw
qt/6v1VcW57N60/GPAoV0GA1BY0mv50CQd+l1quV8p7my2e/PFx/Pg0ThakYpeAig1uouyRoG18K
uqADs1aHBnVmg+KD8+7evpFWfsiE3z63CPiJYFB76j2Mk8ATRa916jvtvXKil+gGsz8o0fX3ZWaP
Rx4sYtM5MAQBcCAqRxdVo1rrSE0yDc6BrENRgwpkCKnC6fVuhvg/Rlh0bJvpSQwmzcmPyCmLKqeo
H6T6kSQGZy95dpjLfUqscQzxsX2lSm+LOH9BJ80dpiG18QTwrjv8ZqBfrYkJHwDmg4tOwhE2ZEij
07u4572HeKthgoQBJbY+I7gYc1XHaEzmldOvlgS6SDj1So4PfD12V/fJbMagb12WImLSX80d2r9T
gYfM5+0XEyCs1JoxgQ4jaaGDz3cWXlsS7q9/E96OLX9fLSTvASibDQEdATA6oGV+UKfYbTS6m1UO
kG6rio1MDV0UdWnJXpCZT2Kt9wmlk482rAtH2EfJrZnot3VVuXIantL6Tk4RL6rmaEXWayXi4uR8
ts00YPUTmMARGq05WyZSWbE8RqPmQ63lu9gOTj+jajnrPon+lsnyK/6uLDKpGsbQktkQcb4kUXD1
TESldHavf8Lta/mPDZYJN7WsZUoCNhpvcKOgdKtvig/Zjwe0CdLclpz6kVLEYe4XXZK/i8C/MswE
D1HturrUmsm3wPZnlOStUdAhFcMbTBLsaZzZgvWhTvt8VILrS+Z8R5OJJFqlSmj4LulVDwKDKqye
C608GGHkGo3mkdo8NcU82NeNbp15FItA8ocJESBWmGuu0YpUwfAsbp1YtSP9VIPMjeT/Iu5rkMHC
FBTQcBclZQ2z/GMnw0iS10cqaEeCAm6nhTcYTuKE481rdG2LOftRVQhSPOK5KR5mF1Qn36279g1M
ZO/oJ31mN+Vb8Qv1FfKzfAk5pre38s8qma0kY9eqIPFAMjfdN+qxkCIogL5c/1wXAybL0VsgM4D/
AL8PUMZ5aDMX9i8ippovHM0H63vspC611T2mM53pu7CDPITDF9HbAvphShLlY9OClOoFOVUzEHNM
MXePwq650/zC016jhzJ0M0e1wzvrkAbma3TXBJ0f+eUu5qDQNkt0a/PMN7VIocdjgpMx+PquHpzS
B2XUp+HpT6j4+MUHqP9csfgXJ2NtlPmcityCZU1dkhXth9UKzpB8l6a/pblfPufaCBO7sygW6aRk
1FeK1lFG3dfA5Kw2nBti85ZaeMUwD41DjobDuddoM2RVLRlriffhbjrlfvKiea2v7eJAPuafvL7W
1h2/MsfmeSDfK9RRSYHtLTTQHImvdQ4GpusnYeu0rW0wBwEoeRyTFEtKhhsjVIMmBp9+ydPZ3Qwn
azNMUJ4xWIHmeIwxA5rJryauPo8YiejqGLjEgCY1f8sTZLzKXGz9emq03BH6ojp2Gu7j1or1T0MN
M1sEqbstC1mLic+m92sizi8iFavH63vC23cmU4yoJIjgpgX9bxPXmIkA3RJkljgbv1knMoCdBhIC
4fwCe5qmSabmajr5oabfVAY5ysJbQkpbBB8xuKrcMlY9QxOcRT6XZKFdzo9pC4ba5K7Do1P5LWea
bWrWLtRqTt63uDF7dWNSXUdPGlMiAHefu3ll1FYsfR1ZPNEEKyj1n4l8E+JdnZ6yGgS+6cf1Dd90
QtxnINuGZt2FfpaQTWYBmTVkf+lNmB+jCDgCoLquG9lYlYU6LeirAFoDDpc5vHFUhHoTox6Y7vES
vYVo8U7y0gO337O4MrN7azssaxxQaG1szO3y4o1Vp67t3A1d6613Q7tp3OSvpVkR+87sMV9rNhsx
iSLcl1IGPn5doaI3WlLoi4OmeP9iCzGCgg4BuAUwfHvuGErTh2OlwhTJtdsoSw/WENpEv0vUX4No
OHGY/s5DgZPCKhveAZp8sJItxQo4JbNAkte5PijIJGv9lzaDbqWcOg+DD14Soqo5QFRbkJ2+a3B3
4RoV33sy2KCTsMUuRtQcbDOvnXr4IYlBMw9g9DXsuD9kpezW4DcZxNqmcWjH1pMxF45Unkj5vete
ADvObAIcnhQ/jsUIhlAekHK5bS/8ZLUsJiRSMYO+pdij/1jeRxBmKczG0fvOKxTOcV5u2GuGmHCG
d1XbWBGyjto0OkfqiOY0Sqq+0zrK7zA80O/MQeSxsH1dTtesLkF29Xg0RYL7q4dVeU48OlFbIgRD
zN8nU7IrObIN2oI0kPhJzyk58dyFcVIxkWcyTDh/cfI4tW+lLB3nzuSA5eSNO+LMKZlcCk/8cArJ
AlEF++bSX0g863F+72+NgD63PxunQGowO0S3k9QWZbv0yp1yP9beXP+LiwQ/BaI0C1ELeMWYDAs6
agnkznG3LkiT+j5KnST83u4ED0zybhw9d44cwHxm90/GGz/+bMbVlXkm98K0RGQYDYJ3J0F9xyDC
vpUGYluy9iZgUl5Kih+aNt/M7Vw718PRVlax0FhKYBCAtCraiec+piZT1isURZB4b+6mbyDOdFRo
lih29PKh25MbOcuq343n8oWHltiCLJzZZhxAm6YZNDyADxiD1mPZde6k8vCeDyFq3kn+UAu6P0tg
JteH+mkOC9GZqnkPiEpqx9HwW6G8obPN77DoO2DgEQombKsECsZmN9Zf9Yt6X4ogBWirIKuBNmpu
x8gAp7cOlTie0s7WacMTasHDqCBJYK8EiYyN2hcGGjTiLZh1bNU6mKXKcXGeEWavQeYoiYgmKGI0
32ibOQj+4DHmdb+3NnC9FOYclZMEMJ4OR25Ap28DyZHYUTPex/roWSGmc7UotYVJLuyaNN51T940
DewoMEXg1b14GJZZ9P8uVtrKPpWeU3IX1i8YjsBMF0pvGCAc+57XqNwKYZhb/Y9RZlflocxLc0bN
bZGCoM9jHGilrZoeTjHI033cEsatMh2q1+tr5ZlltjkrmywCRHDyzXivVy9gh+R4C88AE5CS9H9L
F3GU29rwUc685+byE9m7bb1zy+dc3W0VdM7CnmDnSBE6CdrZ4vydAFQXik/Q6Qyu79dmlFtZY5+B
7TzIVhHCmrqbXVDAHtBUd/pdhemB1FHdwZM8872MnK75L/opm5tpYXYNTcLl3ct8rUGP22Ig8ewX
MoXuUguFq4jzvbacH8qcQJyjFKNccMIKIB6OO72YIX3TOOIIRt9agh+W+17P7FKcQXN3JxtcQMXi
3uxHxJMUg0Z4fqmYMzv/iGiITkm8xEvpozhhgjJIfqpoG7p4Yh2SX+N+uJ1s40fII0bnmWW8Ex35
OKrkARWXYpdqhU3BN2/Ooddz4Yo8S4yX1iAyHcpMxr4Wwv1kKInbovcakjmCyL3CecJt+cmf3QQa
5nw3iTSaZV9jWVUF9YVp3wMJdv0caNfXgzfPuYmegMGsb0IgzIwh/p3Jff6ogHT3aHVx52MkKdv3
ljw3NpWgHmhngyq4xCLJjmai9JzMIfWyplKjoy5FxW0r9fltKAw1cBGDGVCjMoLeqGXJNiYxnDBW
RDIPsl9G44yG2ZSOIDXDKZ0a+VuIZsUbaGQzzPZI0LNRaWjaojXNXokJjZM1qbILGgbgXgcTyN4e
dCQtUfXHNDfo56yP9UEnpuyElYpXYTt1rlJVoR21Av0El0Bv3ZgCSW+EcWFh1AW8GoE/mt2hh2KT
PRZddp8YhHooBCdPJBYwf9ljrmhKPnSlJpyvunXx4kZCegUeBUlnR6AbTcUs+yxC4KWwnAbAlXn+
Yfa8keLNXGptZnGuVTxVchqJWoQIN4N2mthRMNwlnvA43YtP+bfieXya3nlqMryVLX9fmWxSpReV
CbdQC4Kq6LdCPqL84brDbpULofDyZ/cWh17ZMJQ40sUWEUa5G71urwSFE90Oh+oGqfouvZX2HHub
BwRIGRWMdBhqZh8CbdIpltRiTcZT1jhzYuN1rn+WT+G94Rk70oEjwMMQG24JXm916/QvqsfA9IEv
8oImzGgiMrXxjG4kSeluBAA8kxqRFwCwXf//gI0myPl2tqNah8qMeJbRl0HM3ErCsBePBn1rD9cr
YVwx6i2lskoZ9VBpn857CBvYcXGK8u/Xv9XWeAAKyH92jPE/eZCkookQzNJ9nbSmq43x4HeJ8NTJ
YK4P3TkRg7Iq3+qw/7r1m0/LAzeNBbGSRBD8cLT8/DS18lM4idCCKQtIqRC5ddvpSbZjz8QQEOea
3v7GFoqCGvgYNBbqqNC47pB8S37RvjfqqTAer2/J5v8PXgF00cAxdqF7CvQwiJswzOXnxNyLU4fk
kJdJLZUO1oMWfDKeyYtk9teBXR3IeaTJPOIhA57zhOo/Nb/0ITxjeWhOFMmb5qRe+skFpCzX0oXR
hW5nIU2QL1pNpI6GblTCpQNr7iQ39+vX8EbbLeJyCQ9IvyQP57YWBQkwSWBadBEhZ678nFABU6Wi
5udxep9EGJvtIamWjiAToxnYfqL0YW7bmnMwL7/cmVW24ln0KQo5IdX8NDftNDz2+u/rrrERSWFB
RWjDyCcGg9lX5thBLqoqFZBnObNPb0q3eTFO033+G7HVq3eQ6OAYvPxo5waXMLHylGxK9T4GAtyf
Ds2p8GjwQZ3qufL5gKXNzVstjUlDIbcK5BrB0nrSo8ZfBqEu/b3fn69mcZvVaqxWT4dEzWZsHzQ3
HjUflLAHcy/tkEF9YiiaV5e5DKKwh2xBAjhUxEzpcg5X9rQ6Bo1RWM1fI2AV0k3N078tZfDONp90
gkLtwuAX/xfPlY3H0rnpZbtXptENmqmZCTPqcv/oG/baSR1vC2qDrtIFFNqF0CDGT/XZBQW67PM8
5/Ixc26fieuT1sShJoYz4noUtDtzv5x0suOZ2SivntthHFTIx0jszFbzw1vzABZolxyXaaT8wJs6
uFDrQs397GMyDjo046gNRgcAjEsxvJJ5y9T8o4CWdXTAU0Iq7MGBfKQNrc57mnqKYPfYXg5A6DJd
O/8RjAenBZLQZPGoVBjcNv+g2rFASY1z6pcM4iJ8rvyWCZ9GGopJX9Szb96SfeG1n1LtGafRlzHl
1dYHHlR7A5xztioWnKNXLUgOOtibDpp8Q/aQ5dvNu+F3M4KYHxph1BF2la8OPu+jbgdU1ExRcELR
7gKnGCLFEeS+WY7J4CaBkfiCp3nx2+KrVevkn9yYsHkw/lhkqxgQnikGQ4TFf9Q3jdcigDhUeV94
4V7ZmZBCS2z4r1c7IMgIT7xh/e3AsLLPvB6HNhyVAfLtPgXRpiOMRwLKKPDgPTY/hyC6SedAltGG
DeYsUBElBLfloHc2A/3qBzDpqzhCbm8S9NkHsNeRq9uBfOO473ISL9x3ZYEJu4VQ5eMgkdnvLFuT
neGj+T150Mr06bv8CwjEfHTn3+i5H/nDg5sRf2WaCbt5gopCMxs4OdZrbD5iytZRs5dO49X2Nrrm
ODIrQ0x8betKH2QdbmRglvf7+K38oQV95FS72oMKdHbboOehJ3ZzXx/I5xRYv67vMW+dTNgFsRsx
FUp1nyqxLaednWpgppQzV825r+LNmLdaKhN4WzlCr7JcPqebnbrnzEtdVXMkKBlgjaKbeoizYMQa
DU6ivx2WUBgDbyugbJB4O79D+5JWBl3Sher34I4z0NPFz7Kzl9EZK7dL3ZY/8G7xwHPw9+9IHYAI
QGvQzBEvZ8cxepvLjYIl18ILzV4NnpL8RqUBBmS8j9EmA1MqW/QTuhEYZKnR/SQyekcedbW2JXRi
P/OE5jcN7WVXEwpkKJqcOYbWRXfpNNaBaLUaQP6iuCvjBIIpedd+XHesrY8tqwC+QgpeuRwXV9u2
UvK4n30pv5NiyS31Ux7L7nUjm2EfzwIwkH21GVgmBTJCB0ieh9kHDNIpo7cko3ZaYFT6LW1OVWe4
1vxm3iBPQp+cfr9ufHOFK9tM/LOEXBONftCxQsGjghrkWX3SU4mzxiXSsEFwvUTGeS2Uk1vJwAnt
pYCotyrlRADeMhb7qwRTAQd6pecj7hFQvZfauOuSwTV1ztzTphXMmBoAqmBUkj2CXSEgjexryRcz
8nseq6dSH3/mg8opUW1dyuAV/Y8ZZjGkbKYm0XDeqPUmQifYlrLKHaudOR6n+abMBuDB1OfrfrD8
nxcfaGVzWfpqAyfMMKZlgppiDFxGBEHOqedJN2zuHrqzy3DL0uBi8rhOo40GDThgGvv4uxA2wZSN
jy0Znesr2QyUEPfUZRUMcuIFpEiU4kHvYhHRJLep2z0PqT8HAohJICY2/C5PiqMHkDnlU1N+jdat
NxESTtCMgOgGihggILKYfLiErhI4rWrD7x0oxUOB6Jf6BoobIEmXnHF8BvmLEz3Mrn5AZ8Mv3cTu
jrRwGlv1cG/a2Y54wsMY2qY/vxR3aGzKdn2b38Ye76FyUehifynzLfpxFgcjrgyffM/33cfgit6M
4fBluj90p08QGzixq50GZ3aWN4TsV351s5DY15FjcUkOLiLg+c8BlOnc++ZCpGA5KA0/+xbfJ8GM
caTQnw+zo6MmG/nanuMibCHhyx7m6xacMUTu2IM8mlKLQfzG+Hp6yw6Uoh6gYA7kWXbH2+oLd2Rt
Mad5qDpKtTqU/MZqvZLWXjGrdqnkjiH8mAfDNSHPbhgVxCzkfYy7rGkauzNyV9Iaz0JVquPpz10g
jtlfxJz1XFeKSZ/w8Ue0LZPH5AhcjGOB1qG9afcR6m2RyytTshkaa5LJ0GQSkoI0+MCg2D704ytp
UzuPgMkYf1z/tGwcYw0x6dkkps08Ekv0Df2tUm7M+S8zAvb/Z4742JJMEaFJ6qOm+Borxg1qY5jZ
qCqOi7KvBtYOc0AlsynqVp0kP5bDH+0IwW/xAThKX5wbh1o80AHHGsv0EQGFOSkiAlfnzqDtQ1tk
kTbvQKCQPSOT9umh3XeOGPAOx7JbFwHzzzlk2T6qedKlFBqsfmdO91Nef8PIlBupoJruy9NUCbpb
5jzlkGXnrtlkM566MmdBhs10X536HeSK/PqEzs/uuiPyzDAZjyTjGqfLXWAtwrnaIL7Khn7oYwDO
Ri0wixyJ7tzsO1P2/2+GmXgT15WhUCREmBFJoDBOAvTSPTHglkl4C2SiSAsK1ErLsY+Db+5Er7tp
H6NAxGj2w1LTMw4ZcdubNCAPGB0cO5sbw9l0gjkhOhNSEiC4q6bGBoPiALpkH6if4pbvbGPX9E7+
JnlLfa/glAt4RpnwQkrQ2qWKiYolQa00jJ/MDuozKgcsuX0frs4FE2VUFY/MqBEkgEugSkBtegxv
Bgc0BX6J6xdqDrzSE+8gMuEmLSYtgVCe5Eta5Rit4nT0PiMaqJE131CqHR14MEFOyGGZM7IcpCaG
iGtxJrInid9oWruamkFRt9o1msRLCpfjduXUG0yhKVbMBChmnArwCmH8eCm/BCCrw5tqSbKc3OHd
eBePWsY/DSbOaHEmNrr2lWMkJwX1gl+JF7oGMFxGf7N0A3OHV87j7SkTczR8RKoOMFmBx4WIH7X2
IzRvlO4taTrOhnIOgsFEmbQSpgKfDFEU8BK3K3KfxPXDnORv16MZL1kxmDCDscFIKg0YGh36laXW
sV0dgN13Fixpfz9mTunwghtvI5nYUs6F0gOoiXtpPsYWsYf2Fu9Bu5MfBACHr6+Qt5NMSMloYgmy
uWQUPQbgYaxNxJ0G8vzrZrbzUMxB4umlQGeeJfmhpKlk1fzyR+qSZ/qL/MKoWWCcWje6B+vxtCeR
E0KTg+Mp0uLoF0dPWTRwQLy31K7w99XTkkJBDp07GQ+ejNyDbve5Ry3HkfLmWyrLbieZmHSdtLsZ
bWx7FtFkr8mTVM68HGczM4QYIqBlOiDZ7PzMLGhVXiQS7sWH7I2Cv618ip/AeHqD2SrMPWGykCek
zbPIRAC97I3JVAXDj4voF7XyyR6E6en6Z928hVeby5xDORnLflFyWeLaPvfNLyrVlN8U2fTSlR3m
GOLjlmPXKf+8Gfpv023qIycN5DvdlpzKL8r/pm24uYEqpCzgPEA4sHXBxio6mURfRsHW6ObuHBQv
g01xE+ZgCTLuuUF78cULX11ZZC5eMKnXM4HCw9fFW7r5nfkr2et2CXq/2AsdEFZd/3zyEkmuGWQu
3iTqx6GJNPjIvv9tHlRvPoIw2R13VosXuPJ4r3m4pKCqNh0rv93jAb4rH+rbQPh1/YdczN5+XVf/
WfkFVNCoJQWdINVAJ0g9SE+DW5zapQrga97wbjjFjVnZeZA9cfFR17f8AkCYlakKoDXOJXHNneIW
B6jYQBUIYxoYFHiIYlvgJMjXt/wCsWSkXaebOQwCHC8Pz1KqOLLWoOz8eX1LLwaL2S1lAh+OTNkK
grlsaXrfg3dqkG3JlYJkp7zj7Zs52q55lktbOGRufBiPvHTgoi3D/gAmOFSNVNYRwUrlneRHRw2F
lfF2DsL7MhB90a3uys/OmVzi4FGyv774zYRy5U5MvBitgXSgm11u0FclkQMKJt0c7xGoc0oQaqx4
xcXtdGtlkLmyawieznoRATuQ2Ghhyh5BnrAbO1d+AqeYI71Q1RbcjIft2Yy/K7PM7Z0LaS/PES43
4IUPC7Kg960DH1lwPRKieHp+h4qpTnplHGEmzJ4qa9pBOJYX/HifjAlFajhIpRZjKTSa7/Woyt2s
6famkMy2Hmum3XQoAVotb2bnAsrAeCnbg67J/57H8aH4hurQY4u5/2SnSiAoNoBjMBAMimfFiz05
ANLndga5Xuped9fNhO/PZ/xS+1rlKAKe4kYj4aQkoO5rimPeOTN9H9qfVvztuiXOl/zKllaWZEmQ
60bScZEqD6b02xg4zYOLljq7nUzUEZpkFgo02iDPZHzgGDwlyJbLo3DSn9FWU3ao59rqu546KbWt
5+uL28wSVtu4LH61OC2R0yECDwdoWtQHSTM6uysTT29yTgjfzilXhpjwUrWYP506pD3Trt7P++ig
us3NokCKPI7LXsU5GF+Z9WpVpIsTnXQDkoJhqfVlhZ8Z02mQzCfDqp1Ekg96J3rXd5LnkExcKWJM
3psN4qfVEVuODFtDcEk+IvFbOI8cBgVODPvyqPX6iDEI9QTnX3LIhQoMQy3AQfIqYjzPZ+ILidIB
z0aYyWlDnFQCdLZTuHOXm1Y0INmAiIXmOguOp2031DMANn5+Ez1mgT8fLUe+q/Y/FtHz8ciNXktr
4iKBW9ljXH4Wp0oJB9ij3/+HtOvYkRzHtl8kQN5s5cJHmki/EbIc5ShDeX79O6p56IpSqoPAzGZm
Uei8Qeo6XnPOvAHUhl3AnlA9DTGa77PPGP/f+NxDtA3TD9GVrtrblfCFGZC+IzQFYEyoxJ+NfDCl
PRGO565q4pWMRWC1+6ZXpXF2WB4AIKrjDAVde/au3/NHFkxITccATYO96Gxfhul+O7IrwQsTKDhG
V5wU+jLPR7a7+je0t4IgIJS02g66krSIroYdx+08AI08KdpUqAz1e2czl4XEvmQ9z76StbCCsSyN
LB6gL/x790u7VLsqLD3JU7bZRkKK9Jnd4yHuSeIem8AwlrighamCTBzrCYDgo2fFH05JQD3+iAna
3fBUbax70Yz1qlv5c9LlWEOmK2XXoA6Bue52l+1nYPYZkUUI7TAr4A0LXLKGRYNaSWMMBW3mUe5L
uot/zP1LetLfjVP6Yr9FB/lVKHW1qnF1ukWYbYq60usB18neiuO8RtJuneeZPNXwcJn+7Wgg+nYL
JyPNOWYDLPOQFfRnZerbpjAEeYnAlegLV1LFthnlGs5jJQbxYzlqPL1W8o1Waqkgeq+KuqrELK6O
gYMhBjsszE3Z2/m5jPbjJMiCBE5LXzgt3neT1RYMSVCfn0qt20QmynfGsI+psadN9X77+4hUfeGq
AL5YSwQzCYig83zx3MifOQhEjmpdDcBubaKQhi757MeuAjUek3XToHAe2uUECOePrhWAUYkELCpW
Q5tGmVWNVhiVgEgpW82PpuT59l2tJ6jGn1MsPr+uSJmmJwhauYzHmuOO6rcmc06xZBxV/dPp9o4j
+bmduHb0kSXVr1Z9qjLmyqz1wAu2JQ1g+QtRg2BVJ69+1MLCsnSKAZaLB1bDu9pLzDLEXQMu164E
HaTVZPJK0MLOJKsdGqWeXxpO4ZOMx+44OccmrvYVjXzkSG7M0l+3r3zW9q8e8s+NL6wBuq8MPYfM
nhQ7YNHswDVGvWJM3tVRCMO/bnp/hC1soQfVMQei/BxneCi/VKFbe9Jj9KRja1Dx9oZXXppX7cft
E4oUdxHB2VRG+ahAcZmDqZ/MyN9pzba3ZfxL6P5zskXojrGkE2F1F6Eb5Be+9ab4mMHcqLs09pAM
eaA8CPNNecCel3dbskA5ly9kozUYeOshWBtfE9vyC+cYxSJAasEVLp/AcpYBnifDFWJ7JMLsHAHE
wcR3t0+yXqb5o/7L528JBB9FanCUeW9hLunGF8y7AIAOA1Lac34y3kVpiFDkwt+opAabMMXBwDt2
NC7KG3AmNSTo1MNQpeqmI1JzS3BO0WXO/37tqZ2Cx/3sSIvJwCQPcgIRzPsXAvL/pMf/aOPvxtmV
CEutQKPqIBhEJ/aEOYYTC7AL5YMrXvgAXq9SX321hQNp0pYD5A0OxHDNTf2pB9MeDJD4fuBh/LAe
e2xqexa600CZ2Tp+jCHkGsVqZNDCTEhkCgvvokpFzvI5eAzxA5DLDlpbuFPBN7fVVOAwly/iQm8G
c3JwXoARbLop9RWZHlpl8CkRJUMCd/m7hnv1GXnVtVpfQ1OcyHjnXDmmCSo0ReeDZ/lVVy1BYiQ4
2e+a9ZW4jGGhD2tKKH735Y9E7+6iOPpoosp0CRXBlQpC3e/C35UsKc2dhs3firUnPVX9rDc88H+6
sbKv8j7Q7UiQvvzLk/Efm1AX+QvRxyRp5jLe/GRMtspW39EdIMU2wvR/1cDxZMLjGgSyXyhG4rKT
C3UuyGJVp3SZ6gK9bpNskp3zYEwuRz9R/IRTV5X/j9DlzIQpVRUq+nNRPUyflOP0nOzHbfMzw5oF
fZzRUs0dP3NP8exD8VNz+1DaG4APvZee/gvzuPodizyU6Y0cZRWuOeF3pnFWWsAhABsHzvS2nFXb
uJKz+Jzm2ExxgfmpsO51zO7K9JzkDTBghy5kvAxkFgsC7XrH5EriIlYQmeakqC0r9DXFbSY3+9Ue
NbQdq4OD5vQ8C7ut37qw3PWbWNhkXbWXK+GLoAF+XRJFs9cx6oeYHNsUPSIwyXcGii2Z7avD99vX
K9Dh5WgFBWoF6eZ8JjOyR8XArgzB3HvwvwlZhI7EtCppcmAorWQHg/VpAFD0toTfVv0lvb26t0VM
AMKzkXZzD9XZdoFpe9AXDLQmmybMQHQYf7M26PAhFkWefsDCJCwzFsSL1fff1S9YpJ9DWqlyO3eB
HPUYTz8lXXb17KBkJuL+5LHinQBa5PapRR9vkYxq5UAA2op7BYiJ2+bYTcG23m0RAvNbLkKqPZHs
qkFLjZWDCxZzt0tnZJzRNfiDlmThbWnrAyp/LnE5oJGAYFwfbTyiZ8Q8Bevk9nsVkoCcGn/u4JWX
9KH4KXpSC6UufMwIChuuzF2vzrM3+X29R0qKvv88YDQPhLNT9j0JRQm9UOrCz3AO4lHUcZBsn+bh
yXlJwPFo7SYACOzCma0M4FE/Rdxsog+6cDAgBs1bRYeDiTS5CTpSfnaqvqmL7t3I+UaVc9HQkUBJ
7TmgXWUANvAyiJ3jcg2AvU9cDaem/3FbbUQiFv6F6xGGB6a5nlo9tdpz17/d/vvrOcWVWi68i6O1
llHPhTFnukwl8fXeBm3Oo5N1Ryf/TrHPElsXo1AETRnRuRYuxSJ5VI6zSzHkbEP0uHA7El1un00k
Y+FDKDCcuTmnS1KdIqSWjemCyPXnbSHrYxB/LtBZLHdMrdEBEh8xFXt+5AXIlJYXqcYUWFNGPJJn
2PtlPPWduq6O1MqI7cmTlZoYcwdoldPmHf7HND1SZdIuSwEvkyZj9tKnY3+U2yr2iVJqQQ20fQGa
6PoU7lWdcr6+a+3VJl2xJahWHcgee6qwB9669Di3BtgmCUUP1dXs7krcwlgkfTQYMLIwoNbYYckH
37CjkE6ipEokZmEwCrGU0oaksMKokZa6trXP2/fb33z9zX11loXR2FNUWgqpUbG4U/CImom+/7MF
9TC+xFuQiYSikU3h11oYTOkkWkpkhI8ZONE48q2J/ePMq4JyZ28rMD/6t8+4ajxXR1wYTzZGUqWW
OGJlJa+6Mz5ZA6qUt2WIDrW0HSy4xlMEFGc8MyYvAlBNcYfMBigPijftxD231QDx50zOIrGvHEam
OEenux/sI/y16VJSmf4Q0++S1d1bdfosOOBq+/RK4iL8Do4j51qCW5SaMrTxolBPcvsxgNJG01Jv
LHdG+9hKInBDwbdbjqSqJCeaStFP4fy+JK2biJjC1qPG1bkWvkPPE0UD+vW8hQEe2+fY/14e40O6
LwXl5PX56CtBC68xTP1EhxEaMiM48N2cS2Q/p3uAN7hKUABR27UD0cye6PqWLmRkoFzIcX0xKp7l
d0cR1SLXS61Xp1r4j5QZSptriH7qB3mZvPTHdJ6hnPUnvHD3xefkp9v+GfQ8AkCT+Yd/eUlciV34
EFAPl61sV3ODBev9RuVZEfbUEvlYW79uK77ACzsL72GPI7W5hvUHph07AI3Yr/kgfBjdNi5ruVbp
NLqixzUCWP/GQ+5bh2qHmvWGPHen2YuYd4M/viinap/d2WfR4MDtu0RZ9+/oGaHHPTlzC04B/R8e
1p6DUUeanNNEZM2CaAOKt79Fmd04pmzWR+ti7jMwHKa+vfueJS5iqAfWmE357X/5epa8TN/bUU5z
NKLCxB6ONbXuIocHIJff3hYjusKFExmyonG6BGJAvxbkNXPH9lOWcpfEgng96/W/6/0XpGPYczqm
ErQxjsx9YqWvlDubQtEDLdeObGAfiWy/3D7bqg+5ygoX6kGmxCYJ8BLDOmbu0J3q5um2gPXYeSVh
oRVWFU8qCHDnatms/dD7Pdn0WBsB/uI2CUUTr0J5C6VoWxsD8qjawxMPgdS7yoGcTKhgemhP/UZM
lb7u+q8OuFAPmyo1J6RHjNlIl5m6CAjY9BkFIz+7N7fTzvwmnpBfVckrmYtwQ4CxYFoZXEqrnFvi
AGx108sfkl1sbn+9VY28kjP/jqvcu+OOxXUwk4S9xTy5qze0lNyJ3OfgtJU/cru/vy1vPWBfCVxE
HDnpLXCE4OtNeyXETM4m2pboYGS+qDW06vktQB3K4Jn5CsNGBxCw0RiZQc2qEBOTr1pHg5JJApNe
H5H8J5ZZ8uIGo0pjKh3xpbBaE6oB38r3I0rDxKOhuEMkCNgYJPr7e1nRmNFhHoNLj84deTT3pgf8
s9B6LLamm56HYwkyq2oj2gJdf1xenXIRsVvd7LoiRpTBjP2T+gk9Qc7fPcywdro/vQEE4geab97w
Sr9l4f/2BADQ8t+HlpPE0PQceCBTkdwxlFRUg3ze1sv5T9zwzL/V9soOJlIoxThPbc2TJd3pP7OZ
uZAfRyRm4Y2lyIydpEWkmUdAizDbaBtpA3g1QUBbdfp/vtay+xtFBTAIx1jFkFHnKsZBUd9uX9d6
V/RKwsIJV8mgxwlBOlwcZ1yH2is9dqC7WfdE0GGrrvBK1ML9Nnk2pvmAw6Q6DyUwt+nYagDWl6/H
olgm+jwLr4shpp5mGFH/zZI0fx4WoL0qnC9ad4JXR1r4jKoEZ3hCYU0AuC0DTZnGHXhEQJUSmwCB
n7rBc7Cbe5B6UrmxmTQegFD+u33Bqx+xdCVcS2N9nucrg8mbM9b6ZD1ikjwAGMizaPF5/WYtTQHo
r2XL+vzvV/ZVSLJc1RWETft5cis5DdiWF9/sqtN3/hFjLGpgaebQhKCbG1rNmx69SBNo00Wqv25c
f2QsbLjWySB3iYKQGTa2B5iq/tihnFwcZBLo3ydfe1HFY5Dzx/jqn/4IXSRZnWEVIPCd07jA3Mie
5FoHPJmqV3nnfNRHLdC/YWP96FxEGfi68f2Ru7RzjeUcxKxzHztHZXRy8xqwbxamp6QiEPiU9WfU
H1kLQ09sBVj12GYAut2vtt2xFNMj8QdrQEuPGQgWVOZ7xYl3W+r6WsyVyixsHuMjXVTW8GTRswmw
6cJvnku38pugOqKzfWAH4MxhHAOQb0qOlFass/+SQfw598IbDEasJdM8Sl/+GgK8dfa2hqU1FrQ5
FmblbSMqgIoUeGH4tszLxmrmmgnFWE7euEMiWg8Q2eEiXSCSOY7x7w15zJaDzbDHMlV0HLtI1OER
6efCr6hAVcM7FV/PQcM6zlhgyt8z6bVj2ea2nqy3kv7oyRK7pWtsnWcDJAE++/fs6QyEEfu23+/l
EOwHASaCQDThCsTOBnbD8JfQLXobOayfA+0M/zHuch/F1k1+aDABnQfz1qZgf1vw5cyFoyGGU4BD
BhmK02zBy+jm9JJmQvpHwWczF25F1ROmabM7Y2+T4TKgv84FNXoCjYyVuUqMBBrbU4dUXE5eHz24
+o4LL2PnhA2ySpXQSgG4YUfy9GgmTo6Fo1HKnXuA4dTWfhxq9aJzxd6ng0MfQdAooU1w4lXPf2TO
YPeulKe02+lAHAdhECtZiB2R1uvbhu81RyPDf5XR/eMjlhjgZdRk9eREZqhVWjYFes/MAr9Yx/al
QOHmD3xL4RbeqLftLEkbKJy0Lc/GYYbvAI31XnUnrJ6LdiH/paT051wLX2TmUY0tYeTdTRBt2vv2
kvrUi47f5+ma9oFmnrARLVLwhWsqtYTV6P/MLRN9PyPEYpxHgr+tAvYyg3JVHuZBRC8Ykb4v3NRo
RkwFUwm63yZwo7WCu5acelwZL46a7G5/wflvXX/AGbIaZEIyHr6KAVi+xZUmw+Co1JhMeAyy1bDv
MoTShglHs74EzqWcxUX2/QQ653RGgw2jDQNV7GncgniyB71oHLLDjKOTVa69Le/yk3quvwFxWKg+
y3td/obFvfaG3ueTjbPOM6fDZ3M2tglaYOrT76KkszcxJey809fbN/wlFvwtFswG+ARX2SyPcoWr
Bo6eH4GjJwd0T4LoiZ/Ny1wzB0zDpfoA8KHyflvuMnD/RyyQPVTQquAjL7xmm2mSGtkzwTOnL90g
F25mZT9uy1iax1LGwj1anIBXw8GNsvKpLRV3ADFnO4mmatek6Loh4xgAcAQi698XKBk015Me5DAY
9nZNA8ylEsDVwWR6+zCzqi9NAUwXjgYRYKBYzkXwIbFUu1JArYOFdA4OqDhOg9hgPjBaHsz2121p
a8p4LW3+9yutsEkMJIDIAb+NEb2ncvtsuwV5aCb/tpgvr8f5ExmmDeAvC5wzX+A6MDwWy1pi6KFE
OYLnTC+apXlYSMah0DhKQk01uRI2HSjXXlkribpGa+e8lr8wfHBmd0YO9unQTPm+rZ1fxBpjtzLY
Q9/SjeCwa5/wWthCU6iNvU9aEISgLI9CtSHRQzQp1Gtju3gsYxK5jcO2CFmJXw39N2WgR1k3vndx
wz3eTcO+KwzE7jaTNjYv2jtFN0XKvOoOgM4M7hQb24vWMkcDurrJywm0C+1biywNmrwfBuSGLSBU
4AHDfvSGO/G6wpfC9KwI13IXuRqKOzQ1E6C655qH0VjwAJ+NV8mzgsgBlIAb3SlBc5F8EYfhfOVL
q7LB5zLT1uGwS56VxJCISuMcOMqgrMtr1N4zsLtUHJDgg1fHwFEp1a2ddwJVWPN+vw88c9ZB8qwp
V+ZlWF1qWKTFHFAfv1oVKBRbEUv2lwH83zc6X+r/y1io9gC2ck64A04Cc55MLXMXHOjsrqtd/prf
OUEbKN7wlPkJMiETyGLIivy28tTca180VHxFZZMvb8PlD1qov6RrqaQaQIdrgPyH5gqyFWxVfMzJ
v+SLaMG+tFYW0paTiLxLE0yqgb9jnu2Q3MbrQNzt9x563J4au8XGED0UhSIX1ZRBaxIHCTUg7S/s
CHrrGY7HRmuF6Njlxta/mJ9l+aKaD+nMkMUahqwQFhYSoy53cnnGyJ7zIyDUXZLnKMx2mF312Um7
twQPqjV3rSiAKVUB+wVEkeW8ZVznAwDf52TBeNRAW2+O51yL/VijbuZ8q3LQvaeXdOhFifysqwsz
BaUkhubBSKYqX3CgS1kuMagzR/I3cPQOYPX7HntFGMNVv2ofneTmuQuneFBlF0TB4tx+xU1cy1/O
1AxJM6VYUQO4IiBGRpW/81pHUecHy6kr92PQm8ZJRYZ/O2CseAlFAfC1pgMB+ysftGQohNWaIocS
OZbJOUpF0W/lWkEGaEKLEH9t0DH87YZGnZLOqR0Wtl0BEOFnwkH37GzietOBk0VVuOBAK9FW1eBn
wWwHhf1CVuLQXrcKB/KMYTxJAO+XCPHzqHo0gOR4++7WjBFw64ZuGooOhTUW3mZqgYiO7T6G9gSS
JDSzDhlAHQrsE0bgzy5OourNShqozuSq8gxXDpjohbwi183ELnC2jilb7BUGTSIFWSkkz/xqCeoM
hy7LYGkGP9jik8Vmi/lqLDiEA8vczJyCcsQLpchFFjf/nYXFqTo4uiwTBW6QH86e5ypC1TV4syIL
clRqX5Km36b6sNfkfgcr2BSJ5k5W7gGL95k62Po1y6DkdxWGM/VO30Rg9Yg6xeeyLphwXftVYEdX
FWASAjJ16X9aCoSTQo66ELggvj6RoK9SP6NnuSnuG7sKbuvQiv3NmP24ZNvE+vQSfR7DrakdOQkP
dVtKgzqKwBqRckkwjrV6JtVSzZljyzSNxRct+zauy4b0YSHXHqGqV0eFV1UgfZRlt+9FvZIVcQbc
N24RWY+BDsbiw1pSzjsHGU+PFlRUAmqkiYPWktwSJMuS83L7Cr8URWbfAro3ML04QNf/EqEsOMpC
bdsWQX8mncp9Oz3PBMuXKHaNPdjsNzIms0SBavWQFjrltm1r2GmcjfVKe7XYjpLYHNoQkMqXpo4N
lzfOXddFxAMVy94sMoFirli/gbfz3JzHab9AyFCadYoyp80sjSmIJrt7J9G3SpoIps1WPPZfcmaV
vTpY1jtlA2IrOVTzyAUAj6fxC5c6z0rBJB19mrwW+FHRwRY3ORHqmBmjMigtM+IORfOA5wcYTeS3
24qyLgf8GEDwBRDPcvTLdsYos0khh50BfSDvOQXvPbncFvIFR2DWRm0mVdU1Dc/bLyD+yEAn1hvt
vILnW6XbuNFLDI7qZ75F8Ru5IXnnp/pSWV4mJJRb8SaQjSI+SGHAmrHM1Yok0wCNDBUhQxbYeFoo
mcCTrN7hlYTFG8oEM/LUJ8g/ZbRbFBmYZwN3DSzh3L7FNeMCjzD6EXi44NW+SDoxOor5wJjJ4P0A
ECFmbWrzcRh+0rZyayW4LWv10q5kLY6Ud1U5VoOED1ZVOJNmZADTcra3hYgOtIh1qI+bRZQ7bajn
5k9u6LHbWb2nUfssJd1ToTmCndPV73R1qIURN3QOrZ2F97X2rjWqp0Uf/SCQsZJqwbf/+Ujzb7hy
FMyyJ51QXFynapsMTc4sVUPHeK7SUfCJ1jItwwDhkQM0eri/ZSmvt6gsUSRb4AyeKUN7L00LF4j5
b8pYhF2R7WhWh3Knebo2uaOBuZ7quzoIAs1Khg5QYMVGJQ6cU/ZyrqasdBRtWrMNaUb9OFH2uaaH
U5q8NgAl7Gh7V1dowaaiWeoVsaYCZGAbOLczIe3SFuJCmewRthAx6cwiJzAYVtq5djLl/KIZxa43
xm2nxAKvvHbnwCRW8PjDFIKMwtnfn7ceOEmoXrfARABq3t0MQcUaT93pd8V5PCUXUdFfkVcs0UQJ
fq6UgHb3i4NWUUDVMMOthHmTflgErS4lTYGkXbUa27RdDhb1sZPTN1KV/H4ydRBllwOYQc3xTS/1
NiB6zjw4ZcPHZhRIY+xBcfNKx2suHr/3VePnhn3X6dMhZsaAZ6TjMaZ3p5HrcQAc9sYHwZKO/wKI
z4X6uznKsV4bRW+SzO/HusOKYZ0/gJIM2Zq+BesZQjH6p6V2mLOgDVLlx7LCo9zSMYNC1exXJelh
1+AnxmigdVp8SZgZ+eVETK8AZowBZEt3mpLezRvlGQSMnyBJoD6Yh88yrz6jjL6WZcHcshmYq8Ux
QXux+6XoJfKaqXwyqGJ6E0EPpi+QFXOmuQPpuZdiO8lTmuFbH007KbP7gCZxF1jMZm7Nqzv48Nht
FVCYOeyxiqujTLLeUwzyNk0FCYwBW/5JDg7iuH5xDAKqRamqwyhSpCDKbQ/1hz0z+OjVtkODIc1r
rzOrd65VPyyKR7I+dJlvWuN7XUhB3E9aYNQDWO7VXDRJvhZr8UKBzsio7SLbXCSahjlMKR0x6aY/
1MUm/zHXe5yg+GWcSyAj5y5/AMv4Nt3HpYeVIhG6y5fpQoR6mKUuz7k7aLGWltmCo1FvtE4JtUtx
BHr5bjizu2QPqoLAsMBRNPjZew+mpFH0qF4zlGvBi5DVRVNFlKhVwnacaQWjbLgwpbO/3Y5ZaBys
hK2/LHIhqEIJmI2K0wB/iGrK1uKjHNKxRLVJymInDicykJ9F0hZlYIIyM5hIBnJxJRua1xoswtyz
GM33IA+sthQ5y1aFj963fULCpDGAdW5k3dYplNLnYKN3zWbQvEobZIzXGsBgN8wxQHqQbu1OYV4S
W/TeUKv8ibW5WnkRvLHhypUs77piiraka/Mq0JPKwBQ1XspF4GTV8DNSq8Fxi24EtqgztmO75dju
2+p6WZkeS4DMHuK5gvUUxYy8XpXS3WRb9YHNePdV3yufdlWoQW0NYD7tGxkArPhpsskLAKjYkduT
Jt6QuIiOTRZHyMuRwtceL1jO3DgFrMTQJ07qZYpVB1XTqX0IpKx+k45qepEycI6h1lO5TZ6gXV6O
YAoh8ne11b8PNrBLSLeN03g7OGnkTtTUoMXRrh9RX40nmge9nTS7Zhxz1yHKS2+W5ypt3sAE92bm
ZuNVKeBr6LgppOKpiuTLvN3ooF7hyk36zPTkvhjyIOuVjW1xr5HAsdxT9lw2edgw/bFP0k0cozSe
5f0baRO/noazWpQ/FcLPLQPOg5Td8056LWh2iVJjYxL+OdB2Z6RS7Q7gED8PpXJHBv0YV+aFZvLZ
7MsTMeq7nhcx3EiNKkmjboyaAh9mrNXd2CeZPxV6aGgYFcuS5jWj2S5v9V9K5VC3LqP7Ns0OuU7P
amv90rPJKxV5h+spvC4ZNywiH8U43XFH2plSfW8m5I4nHUDgS+mjyVN5z82c+IyqPrUkKC+8hYQC
nxOb5lGVSRlwqT30lbMr9BgzFsBAcaVI5q6ig6g4YRcqF9bdKBHLzxK8opmjY8ZJjvQgkjp7l6qy
7uqFmbttq1Q+FhVQRIyGLMQCz+AyszxGA38eKH+fbHPyaBpPiEhTkJpt6pqUAUxsas/MsYjvFOgV
MNt8p5VSb9VhinaZTp7VfmDbNit+pFGJ9bBcSgL0kKrAbuMUu5m64XYjogCTQazB7FZyqdLX0P1K
CbqChKVDPpE8fY5S840oEyrjtMFyd1Fcqqyi+5rYnSvzDMGBSZ2rs/EXgmygRLiigUbBIMNi9Eqn
rmX3L1qOi826NPNMOcPQV60f7LgI6wJ4+A5yWz1TOndqq3eliw7FlAGLpAIu7ZTrT0OlpJskwjg7
VAh08IFlZ4fSQegd7A+naA0wjGWSX5PK2gH/LN0p9YjmgZqfKtZJgU77D9NuX3rD9m2bvqid+WRI
5n5k0aPD63tAO+y4ZD0UabmjZX2XjLhaDCujt1SDA7VQSxPULtmhGYfGnXgve/Ou9jGvLG1Xxk7t
dmUb1lHjV7Tcc53uiGqctXbYDjnGtkfWu2AChRlKfl8CzpE7P3FFv2I2Fm5U9KfMpJ4pdS/DUJfu
wLVfZj/sQUvySIoqhIGEedV/H4zxscykk1pMWz4Yl9JW35I2QbemM89wdHAeNHtVei32uIpFwzJO
PxPebrTWfp5GoAY2ZVS5apdkLihusehZmF5W4bnJ5GGPradTN0k/OW0uaUv3ZVzgoWZmD7GsIIOj
MvOVqN81/fSe1cV7O2o/1TbG18ptKZAqqvsKiVDQ7Gi5kbsG3rOOLozGz7KFL213auNPdlm5Tm53
+6iroo1V53Zo2vSR51rj63azRUL+zRwHKJTTJviwFfUdjSueOWAKS5YI9WSluhD4jYaY35DBXHQj
x78Mcb8p9TRscmVDuPnQ9fRlwoSfrPSPfMrvZbV/QL35scbq1pQlG7U3sSfZUheNtxdtrF4zPLYb
nfqjE2+VGlOfQyyfeOxcqo4cJnXCtKKuvzUpyAUbvknI6HV6sZ0oPXFUqKc49uVKRW1x2mi9FlZO
/DQ61R21SNApmGaMURCsRzTTim0l6/MidMCyZK9J2Ksx0emKMZecZ9Em0ZO9VNZn3tmPjlOd8eFJ
oBY9MOBJfG928nue10cZWFGg49iSUvmM5rlCzoHi1lHrnqlJCjVKKk+Jo8QtM+bFxPis7fyeaRi/
IlW0BXLqZcSRNVkJC5XtDM7fDYX5GOr15F7bRqhzMEk92Eb62MkITg4cgZayPsyoGhgc2L+m8Vgx
+5iqdTAyfgRcySEeC7+QqnOk2Dvbcl4TC2zQSbSNNB2DZk30o46H3ZT3O0nDbuyIQWjd8QxT8kfK
vba1EHbNA6o4Pi3HN56CkQoe5txaCSa/LDx8gbdUYqFfV91SxcQaZsXuptg+8ji7UKl75GV3J7XW
z2KqfKoUoZaO91ar7GpSbMaS+4lFvmFiICg1u3JbiQ4ubZvIiyQUxaSRgTpF0u4Ik773NpbyJ5Xs
LKK/qUDic2u92Q3D9BSlxUftlM91nTzmU6/4jEiFl0od9yOCIZxCjbDMTEZMDMv9fTS0L5kiOWHT
mxvTqQH8PuWPXM+9VLV/Gkzboh0BxIAYuDgp8CRi6UVm/Ws5midFNU+OXfqVxQ5qDlulgLYy1ean
VTlnlsB7p9MlL+gePFB3KHj4WtEcONc+NGvaWFO1jczWAw0wOosFBmQiPINBD4HtTKWoAbfXPLVW
iU9fS0EZZ5VvNhq28BrpJ7HLnZM29kPRZOyixi04pwmIAR17j4mYwh3KOPYYLsnDZImEfgwG1urx
WBvy28SqU9qxPc8d1YvyVDqMkdF7sT5oAYYBEpf3DZpRtMy8lhGoFAUhbAbwS6lqA2rbhwnmNtV0
lwBWK22MbdobwEyxRxMOVgJNp2PgGZWzE3XKb1ZpvsrIelwgQb4nWnE3SOaGDfm7HdnmY0JHPGt0
5wKCHDQCaI/Bfkf5hsl4xeOM216TFUCAKZXcS+T+dSxl5aBqU3KeZeTAXzO+0xiawlkSnxLm0IsD
lHIv7/TMGyTrTCrC93h00qfWzu3HrsmkZDeodlu7edfVj9ge0p+AwpKA0on0zklSiXFgZsftXZTJ
8ruZxvbG6QDq6tZqA6y0Gpn4hOJR0SveqHH50ttUBYOlKiOpjHo9aKiSPROML+91IEXtez1G8G5J
o2940st3tSHJd1MNbnLEjnozGkm7tTOp+mbBbwTUyV461qE18n8UXdeSpDgQ/CIiAGFfMU37Hu9e
iDE7SBiBQA6+fnPeLvbuemdooarKzMpc6ltXe9dYDcWgzJXy4SlVJEA7vZXYSv9Ssf0eDIwfaXw2
zpKNjo8bRM14Tg1/dVvzBnj3t4/anS/4sdYIMfDY56g47sRAXqLe0Tt30KiBqSqsRMFv//CUebyR
zVyTHreKYUdstqKtcCmEvA5/D9Tw4bSzyhoxh8VMZ6eisa8gN0Ht4S05TSrCNcvH3dzQS+wtJxuo
gyuaa8/mMhWclq5mWFKpd5HffLB4OfDR3W+tMYcwIJUAsCT9BCE7fnMOhXyG4dgPurehcGzQVm7M
/HKM5Fh4nnwOxxVJY9u0ZElIjy7vRqjhXXmkvKnGES+BxLTRNPYe+peKb1u1QZyXuYlgOdqPU6wR
7xo6FURDBA0dLs6oGyst5qu/sQeQWYhMQ0BW1kI1VLV1IHMEgmMfEGZVOZnDD2bmyyjYWASpaLIo
7hEaMy9r3tDmfnajS9vJZ3i4PfPNyXE3/owtFw+h5sdmDs+6J7eI+G9JbFTZLkwUMAGHw/kQPw0R
aI21g9XmZpcloxrrSmO7SjS/G6lMGx2cIFlznDKeRcweYkW3x4is8ZdMtFu4NCkiTYedMBhR6m0+
NevwvczydXL6CusSh8hlpzrGTR5LjSWaDYlUg/nXtNNzG9t7n+GKbcbpFkQeK7TVyAP3VFDIBner
atiXW5snTyN0PgwbII7jgfn65ii4+MXeqgAsLD/tLAvwdnNWB1PZBuAvPAKwQ500COi2jp+ZSI7U
yDEboRfWjD3PC/Ib4/5LqeBtXt0X6m+fYxvzDHK1urRquYWz3cokRfeA/hEtUoKP16NKKiSIP0U8
SWBoG5f+EMwZ06PNwVPzzJPxRaCTQXc8sx2id/XBXWAC1jKKzTyhjsJxdk2LKY67+uQbi+bd36k+
tkXP1z6Ll65F8hqmjy2qOkxZCtvCnoNwUhX/Tj7QUGW9B4E+Jxjd89jOe96KXT+booniJ7LS53ak
7z5Pd966YIrQwd+oqK5L6qN0iNO40L3GNne2JskTFqFRek2zswhgo41/7AR6GSYeydxOmXXWb0xM
vNjaFVPTdCfE+HeQ01yl5n3VSc6c5YmkuJuGdsFTUTdu2GfgNkdBEaowTAgcSt9rj15hV/Iujftg
F2YOwlNIBWX0WSgnAjm7OCjeM/lELNzvnG5xNunmRWPJfZdE/pz32qi7uZfNGc2UKbwE7cwy2Fcv
lU9LzYp+Hb+3FFZFkjgXaLM/B21O/jjtOIE4O4rbNxtha4aE7TOGq3JrdImO4tAA+xva2WYB0Kao
m54bqAyKrR/vGK2rIA1/ZmN+kiG6H7vtssXxQyiC+2jlFduSX3/AyjPDR+o1fZJL9GAHfaGI584k
Q/ff+OvJqeu8GzsUB0Z2QALmYqPrs4r9s8S/1Z53wBxb9Z24Wqxu50hNQ4aC57p5nNi7WcRPfcjd
vV1xTfAYDiFLXz9TaT7WpXtwgLuNA9JNZu8l5jXeKcUy0m9eBgLpeeDzndcizdZuaHfgtw/1SW/S
jw474tASDUXQdi9ybs8JlxfZ989RD/jVNqXFDzVRtwMyZ/55nj1uG7t6LK0Ym55W436iHv3Uk0bL
sG4Xx/Bj0jKZRV5YjGP67OG2gltav+cxlnS80Dt323TqglBnokWXGkX7BYWJiPg+1Wjl5bRbYvjh
tsaees2u/YJYajFWlPDdgCPzh00eBy/N+6aplLMdlYjP/hYf3J5+DBPSpIVNdlPSJS/pNJOHqSPd
zpOpxVuIDSXjy0cRqPt0IF3hC4T9xbKtYAmaRwLuAi1L/sH39ziRGg5HMWyiFzLnJuJIBYaXHW5E
0vwo2/0kdfe9ec4/j0ePcIJ8BYqxW4b+2VmSi5ZNAWI9gWFc8+SH4iL0FGYdsGANyiybpESTq9mZ
L+trMgbI/qTDGZN+wWNz7kxiizia46zj5IJ3407O85Tzxd1rla7l5uLnGVWXhU5YQwLM93UXlixY
iyH0XyUQgWKUy/fQLbfNdU2GBqbNwkbcbakRsK5Lbu4448abWjcPZPA0Sf/qmPQSh6zqBwKCbY2f
allf6xqmeqNzdcT46q3dPZ71zeuxQ6qHLzQrl7BxCxVzYM+Q4vV8e6CAR5rGKw0nj6O1P7E/V/RP
WdHHZ9sLvzANoIm4I6cAjXzQ9qeYCmj1WHyAPOA1GL3v0e+eCMMN70IPgdTJoxPJ93Qdmiwh6jZh
xsumqP5Op2Y3+ChyMIx9q9sRf4ecby74VepLrGc500676ICSFGmS3ou/ANCZmX4Zajw3QeRz0Etk
OdfxE2bCE3wzXhhvK43hPGmm+5mZ/SgAmsAn6m4BnDsqckvbEATrJrLUCfeDUZgE9CBzuq64ePCU
MD1X1AkOG3wkx2iA/tI5Ex1ep8G/BGwrmdR9TkVT58wkJ+xWYNrrqpWgMEx+hZf+4KAEm2R8t6x+
nAantHz6BTWJRq/HlLDq51bT07qJI++BOJm+LweltyyoXYqGO75yiQs8sc0xXoZPz9bv0lvbzK/5
iDQn5ef96AB5mybn30onm7uITaz6wDtp2nV5vUbAboIuzKPB/CwccWXGsfFxgLNT1obqzl1rnB7i
HWcTX8NAdLDqi+9qlX6plDzPxH1StX+DTfenQ7f7ZRDPfeNcl5HngdvhWFhc//rDm72PhPufLRrP
jGhocXEfSnfCgfszSGn2ifZenZl/A2u4joGCYJ+qY9QNF9eBJ6BZX0AhHOqA55HiOQnFmUskuKMi
bhJavcnB3L9gsotyA623XvvLHy8gp/CE9n3f+P8w89XBXTRQDBTdCa3bYzelF5LWmaNgsa/PYdKc
ph7mUi7cTp34D1R7MJE+Jio5gu/AWhfSSeOlxCWTwW69WmiShYPIU6p26/xG7N0gz8mylFtsqgTi
PenezXK4b0P5K1eaHhCdbjNuKHw5NYVSzdNm1zliX+vJzxPqs8JT4mO29Zn7zdE1zjVJ2l8nwJU6
GILg0CDNMC49RDqpS6efmtzz5m4na0oKBWNKGYY3FUL4Rqe43PhyawGhxvzPBEkvFTrocuDk3o7o
igRQlXbJbGs+wHdmSqx54DT7dmKIuUn3FmAkSvIZY/aziJDNEjW7BPQfzj1mIsCPbRpdzTbuOZE7
63UvY9PduE/vnFBXPjVFxIddz+AYt907/nJsPfswLUC2XCyk0LsgwrBu++M2QhwdRthkmB5m2NmO
mL8SeN0qIIGsRzaxwSYQB666pg8eoA84572NZoHJ6FhJp79G4Y8KwQZEpMmFQ7HNuO11wHZb2J75
FiB3ODighck2f4CPtc75oDv83t4e+OadsM1bhO4Nsct5Gn/INPzqOKIBcYAr6n9aRuF072Vy8q7U
TggsbmPMzaJIGTt482syjR+pEnfwp323+meakcObmHJq+Fca1S+A8H8jY/e47Hc9QEKrSa5ihIZS
vPJbcDPcHvQEBeaKQ/U3uXbOntQ2r3X0pIG5W8tXHCD56EX4kRf7NJlkj/Tt+zGcL+HGSS78Ae8Q
3VvWYsnAYO3scRS/LTpB6d+5kEoQTAbK4Bb2pxrD+xMYNKgakkwCc5vx7kytd/7DqZUF6B5G+3mZ
gcq9g5IstNuWYQ9dmmeOyMXOEw7KabQVdEgQ7cegPOV9CFn5HHgXTaMCuGYBfhcEowE0KIZq8/SJ
tNNpqQ+qE/m6scyV28+IvicbXeRcB+ocokfuY7dKyFykEwg/jVvdg1+GMx+XrT3YSL17k4aZTLVG
6HODj0l2dzQoOaDRcZFZs92zaC1czIgEvzWo6XXdyqX3s6S7JFBzRDHU0fOHZrDDTt691cuGv99x
TnIplnyJ4dGBvUZfqYpF5CTaBfNTXK4xeP6B4D5BAJLBNC8geoYyNg0f7PqLfZJc9WPlseCPVsgY
o7jX0egrDVi2uSoWF8HY5xaI++gEv7gpCn/GN12b9oC5fLfY7zkkN6B8uWsukT5pjckqCIB+dgc6
Oge/t5k23qdTvwH+L5Vwig2Pho0WdMySRxLMyuzlQm1ZZ02+bIDohzNHV6V7gEYtVIuLzG00Hoe4
L+aJ3SvFCrl42Wi//gQN1IVRsBkLTS6T0Pu6lfiy78LhYbQKQkwEIXPbvQ19e1Mdtu4a/w/yEbel
xtsQkEvHvyJln5Z1zrsOTnwGjRQIK4vazQiI7J4XwPpyyAt3PqcoIaJqew/jtptRsRQCTLPuuozI
oeQpnDaWBsBM/0mC7gyQ4zUN92uKrxLsTostTqjQjmL1MCu+gZgp3Dk+tA6/8HF5n1xTdg4/8Baf
3P60KeI9gNAG2DEJA38fmrsGt6KJ4FhKYZ+DPJfABMdo/ukHp6rdezbGexl+KBd3GaEvIDmxGZRg
eTc49bE+dH6SgRu/QE24B7o52oehbV43v91ZR+ZivE+shCjCYJRwUSkV0mlhYhYQ9xUheWU7BDh0
Y55uY5o1Xvi4YPDAbZ30l6V9dQa0yXIqEdqJ3f3vjdyncPiZTJ8trngicr9MBib/uO+7b9/3injD
djNdPus4LCSUjrONrn4kl9yb0/Pcx8XkrgBuhz1dtxOSrvchXSpvu6roKLF0l8aVHZy7rfmHBdlM
e7d2ws/TVHOn8MphD8b92WRfuGrdQeXhArPwzsvmKnzB3VvaGNBSul9OKTAxdMQUSwdR4wIzT+h+
DXSA71IkxToNjxh9gow27ImM9NDH6KRAMzGgV/EHXXuCQr/dHDD5yZiWo0ybfPFbeKP1wVfsbU8g
7w68qx8V6CcHlZcsshAJP4TznAfwmIXtXqFYjciRJvdTkfOp/tFiy2A7hW6H5Y6fAuN98juTIe8F
/onLc9eIHQ/XnLN+5wG0QEFa/sZyoMT+9C1CVrohRe1zznX/SVEqfeBA6HfU6Fa2qwsiAZHDeoNy
lJmtcmLAXBGpYtOWZATAzSBuTZpyxljdaPtdyy0fHD/rA7uzQEkZ/FupX599MpcGVSQLeu9+NrJU
qcbI7fzCvufkyfYQA07aZnqX/J0hhzOM0N5zUo9HMjVlMtMdLGRzVwVHmojKo+4n2IGHsXnw+ruE
2EuAKpoMARzMyIHOQE3qrdACZznCBgNLRKlqqFRdvJrwOntImT0Zt9t3Zi4aC3GIlezOEfLYU/0l
Tb8n8D9J/LkG9IxqOqR5Rx6SXu9Hr3sSGJqpTw6B3x6jAPduCrDcm+67BEMGqQHdrjV92wg9B65/
g3ixdOs2T+RP6oncrv4rH6NrvXW7pg6KsFeHyWtKx6k8i6yQyDz5kVPGIc9Dsj7EnDxQZYbcJvEH
FCwHgZXuHlB4FPWXGh8b9+FLN16DGbZH83lr3YfZ9yvWYe9uBvWJ6tCw7TJsonTQoKTPW/TqQLYF
NCw3iy56xOL6AdZ+xzH3PRy2hQJ7a45cIoyun85e8CRT/+CFQ5E4jxhI/H4/D3iiKGOBYqUjjq2k
WTxfphHcW5MRe5/S4H5jY+VI4J1wS/ZYgoEBwb+8Lmj8jtNUQNFbdP60k7I/AIouex0UyHDbYULF
dKj2o3OS1D+M82Pi0QPlUP6TCoxpuQ0tPJ7pETP4YVllsSpn52hMhUbmXY1a0LvPpjcHlaz/VlCA
4GV3kWCV627HuhUHae7HP7XtgsUh8b0AlYSEFAyxeQCcjiHe7L2IHyYFKqEJirQfS8qcI5IIgP8B
PYL7zW2d6TUYoNTA5G7SFR+LAEQpk3xM1YDXGbpX0oy4OYN2zhK4eKeIC+jXt006Rc1NFRL2zIHC
9nFXI+zJrdQEK4oJ1t+BfANgkuSENpfQ65ey7+k7pjLsepEpHXfCra82moYhWyARsv0/4Wr3nxfT
bh+n7UsdNlj5as2XmNxyTpuqb/2HetHP84xowQUTBUBiW7lOepJtitkKogkygLvxtIs3TP8OjouK
HCC0tQduMREGCUPHQv/BdkLdRuKxiuNz971awLgTowAFQ1DlH80YeGWk0Q9FDL7ibbaNJxLgifRj
1vRubth7BO1JOstTym58fkerzo9YFtmlPMjH5NvB+OZsOgusLRF2hHIe/hnpD74+/9Hnrfi22GXb
CIh2SEHqVmXzeG3F1xZfgMQUnLpXEYYHDpB0MGnhSFDvY8ZQPvTo7xIW5CRSx4YkrxDZZDy5N4xX
kYDABdDqAkUj7tkp7A6p4xazvwJGUnsO5kX4DeDFIW/VC94dIdFwdAvWGqGq6AOSW6pc+Fs6SeGG
PrjyuF52ySRk2bpJcOHeDHbLGSGAWJZft9mmxzpF8BaM+1QRIGMsM/0sEIyArteO/OjiaQUy/Ud1
nV6aOEyhpY+3Q71RexmdQUFKXTsZpQJUJdfTsW9ZXzjYuN/VC7hjOrCgqNF3ZvixZEFsn9yNekCW
8zy7515ZGmQNIPwcNLjaGx2Yyk+G5AxpAskECz+9ofto2PRPMPeDYD01VwjygtxtXEvWRH4+iu4+
8PhytIuLySnEHQ12Zt3rbegqZjfE08NN/H5wUZhIjeYoWXxznpEyUbbr8MuEIvcL7rtq4t33qO6B
V2XrnwZO49ytq01zriQi18x73NGKzOIVcXdnZOtWiWRn4FWYGzCP9Lbez3FTF9j1fUXQcZ2FnJTa
908RsgqiaT5A3FoSAiCq7YhXaG+6ti1AwzDyfzfmO/u5p11Wp9+puxPrv9j4+crabNVOmShd6T69
Od4GW/KBuAUwrwuQ0nxeuyEbCOwx8cBhRh49Yk/pYGZRmbWHeGKGZceWT3VUbAF2osYv5UjUge7Y
1PwuUIDTk6H0xwAFkWa+pdk8+YCmbCGkOUB2V/RLs3OS8V7E8kI392wDXQnkCkN8BWoDgHMLvYgz
uYX04lO6Lnu0+jmLb9CCYEQjh7DBjYv/9A+zS5kL0OiJjd9gywB5A0Bf/krGLVTwtvXEMbSnpBPZ
uP1DIvsvcdWZ07H0GVz7PLxrS1N5o94DAT2TEKGdPVqZQL3FNMXqcELLDgMMDhqsT6fK4EUTOApQ
rGVrC+0LXvTFtsUf72AC57N1vQoGTcUSrYehXfdIpD9BgFCaIdwJ3L0hoccQPZuTsn2q+A3qz10A
QFwZep4W/6Znr4oAIboUmPXiImRXvAHyrjMvqB9wwg5/8Y59SkQ26+BxVPbqeNGH0jXuth+XAidt
llc48GSLMAc7/2mkcgASO1x2R2hgd1Y1pXFAmY/TXESU79utPmzbV7ydhK9OEyh+saRokpYnXwen
QPRvaY/hUNyoTgs4cBYsAKFDzYc3ilPbzvet172rXj3Hrl/Bxh+UTRK+oRUopgVOj8nZkewFg8kR
7UAZBdBMwFBGJDufQOQ2ggIbh9znLeb5FBenu4uN/gfC7VLH33NkMtlgENvuN5eNwGcgsaXNnsOP
DWwgNHp/QR3AxmQWIOzb2nCGvYDEOpDXIBXvn3bOHC+swFOBvWbRGzQCw/JKdNtmSJasRgOw3XXe
LFSd9Yxz1QVl2HIUh27PodNlISbNCXxSEuyEAxtCdkztUvVYUzBmeuih1zAQ9g5J9xpuat+J7cdn
SdmPbjbAK7rWr9Hq7qMBmN6CfXg0dR4O9Zw4WTLRs0QTawmgUpL9pV4bF0BVMoGpHPKOQtoyvbl4
b93pU+n7NGZQgHuFF3uom5+Glx6KO2vKdeZHuNddLNrPFsCBgGDF+Hs2XRcAf9Qw1LV8csBytPdy
+fBJCPjKL3y7fcK1/iG1UAyPM1Ba55QCSWXfZAO7o9CRrkX4p6LQfpGA0GgbBP9pduDMuZ/i+hSE
gFc5Yt6QXZAvQhfKmfIUMI9H7jYnBcLnrFXvecUAgg7jE9Qp5ppuzl3TTKcwlrkMvILE3m4ZPxNu
q94Hb8Qzt6HXfl1+cZsfG2w7DdtUiBmSmAANMj+2Izs2afuMlhSrZgtYyji4TSkBHQsoFn6pIzvj
xboN6KuA+ucuvMuUudpw10dwtVaIVfZI3lm/JDUIrwmzcIAkCIXzToBh9M0RPk/7aIuyia8vCf9K
1iYHKwFYce+sp9a9o3ypgCplc91V0TJjMpyKdR7vOoInByyZ1ld/vAHXzxZ5aBeCcvsnvEa0JvnX
/30bvqxQgXPCET8ENMv72uibTeDZC9mqnka0neBC7ZRP4RvB0iy2CTM/bH/nCQUgeILYsPBjultk
WEQMN4pMi8jZ7meqv8eOHGZiqhlrxkKQRxJM9yQioMBQQScG5RYsRMR6SCF6meZlp9QBO8CHP9l5
jXgbKE/DYpFOVNg23Y8cHSshUMVAH5Ssp1rSPKbtwanTQi9tCWELxGOgrSwQNUZ+zXDB8HfthIea
bHGQoWQZgAVsdE//7JtiOGXV9qWRplCBybflH0V/yWpo3Zz00FgwyB7KY7JlPVYHPfUbx2/1QIth
kjkWBjI9s8yPg1yjc0nR5E483bsk7PGHP9vsfjfDugvrRy8dAVnow9DbnMBCCwDEtZvTo4WCTWqo
c5ckmyZVxQRdFgDIVYQJXhoG1AGBNLQuogaA6OI9JuBhVhrMeT0Gx2Ybizbx9mEkzh0QaKQd+RA+
2nfSLJcIrkk1QlQD0l0dB9l5wHorbBLvoXJ7hrrlFKsIfY4qVvyzBvE/bFEOygLQEynrCBVhemtb
expADq3eW0D9Y5x6hSPiorUE2a+fK0wkupWdJJjhHhf/mqAdwdosj9qjF8Sluw77DavJEANjvIHi
I19mvHT9yjOLxUjqoZAKVaUuElgBa8VyhOwG0UbNG4QwAIfAUHWnAHCjH0DAt81FD0cHsXRwhUkx
/QC0WMaiGRENttRYDvAftb+1gJKnPVUobugjagWRjxth9KD53/oCCObrECMVGBw5YIUClH41AFEP
8C3iRsmwh1z07IM6wNxXWFtBRzk37l5YjRYjfff4Fwk4MML0hmW4Px9k14i8xc6sTF8nnOhVv3T9
g+eacwtIoTN2N5l9MKHtdwao5eOgMF37LiPIMAXkFhP+D8cvfTXmdQuSrftp8LG0EfvEA6gXbWWE
FjfEKozuHxN7BvVcdn9QmtTFH88L5GrH5Prk2HsxkrxOo8Lxg10cJWWD9GgGGoDNFsNeMhwS138W
gXvnuO2TG+jL0POd/ltispL8m+qQHIRJbiEck3a+cki5wkvaBeTr27jQgSpIQzKWOjvJYWvXhD6O
bFg4cWDuQupAdYNKxAGqL37kZ1Y7n3PoHuKu+0HBvcM4PKJXFmwH9fqxrdVX4vGrbofrKjG1NjOf
smDgAEia+ZMCLXbwlCkTJe/du0jcoOQ5+gqjWiP3XgIxKJbwvqLBKwEy7+I5zTd4BlhXnCTabJTz
vUhN6QPk8GOzAwt7qNM+D1IJ7GaAVUcIXVWIfkB0zZUH8yOV9M5taalicWla/4tCayJRa2j6GqzB
gwdWfGqGWyv4zp/mvZvi65t4FbQMVNsEer+Dfs2/i+S1JfrRmdJTPCSlE73xqD7S1M1iPeTeekfH
i4jkcVwwX/QAmzBsQ79ywpZrsbjDHr5zOYeobgFHLdsVEPbwp38ALhn9eBblbwJEh5FL/g1E/BVL
ENXa1rtQJXnjRQcr6KnH3slKcTKTo2qcR45VIK2xekf1DsRPrjkrmvQtteohiZf3EdDYBKmkxXfA
IIpSjc7ZDMVkgqSYZSvAp+T9/GEw2bA/wmiBWNbQwjg1ukp9Sp0+BzydpfCWcbe0jBjWZxoNYaPJ
GCx4aNzvFTH5iOzvHv5NAm3BJAD7wvzxCBE9XCyV3Y+sLUyAXpUDbwKDlnPuFS5u1Jq38EsUhy42
exs5XiaagBaaTXA2xcgWTyUTfu4IJ8fD2UNSBE+QBfvx6z6IQ6wRwC6EjIVpr56iV6RTmYyP9BkX
4KEfYCgV3euBHf1hraAHgC5RnjmZdjWUU5zeQVxSjS2GAQK194xw7FC2T3xILnDlvcU1gODhe4yd
vXRYgX72F+DEmW79ay3Sm6/OEpv+5WTZXQeSL0pHlUMxoVE+22OoIJpN3TbC9OucU425MrX5PN3S
xD9Sh+077P4nroVYWfwjHQdBAYZlIwVUaNB70SoBxbNOpUCzO4b9ycVBpIAYdRKeo5TlYIlerOor
RyC/KQ5vpg6+Bi7v6KpvAzQC0lX7QbePKliuM9FFlCaP6cI+h6m91f1yz1cMcq4L9a3ZPLDles/Q
xbWQgck4vkhcBlELcoeht6l7f9iPXfPR4CZAv/mLNe6z9kF+e2QGEE7tlrmjEnuJ5QJoF303p1ZC
JQtw2fHqiw2QHSunBxr+sZRJXNUeRLYyBk/iM/wmzc0nXaU7jaZoOmKvJks3P5/iHt1KWAOXd3Jh
bLGEL5oDFZ9wdZp5fu4pf+OYKokJUSDnp4iZl7rjn8YdnhJnQ5ROe59atofJcjnAfSC+kZaBGQb5
5q5ZstK9QLtIB1Pqmr6ExMMAitxUOORh6afGnkOqycOo/1gzyCoNdED1+lp7aX3hTfsdO9NdO26Y
wTgHvp7cA9vC8SHgQmT/ZORyWOPt6nd2eI8U3oWm30yWGFOpxAeVH6zX2gona2IgMSZp/AIqXXQA
S3PQMw7kHwDk2qQFNlWLY5eOsZuNAYVFPpTeucOxIGc3V75GSxNeJS63KhhWtsNeXv3IUtfHpqHr
IlJouzXOcIr9ekf49K8n8twnLsx8/tariPEQQ+kUTgvZ16Lqvegp8IC6wey7iHO6TSILfEj5REd/
xxoHm3KYiVksJEAqkS0a75BvW5axdQjKre3GE7CcaxcnH1gWQYInbsIUSld8y90hXnysjGNqyeOl
/lK+PQO7wPsyYs0zSv4hTXG3xXpE70cSUFlAsv3tDwJPghWrgHAEqX2T+f85Oo8tSY0oiH4R5+CS
hG15X9XebDhtpiHxPoGv1y1tJc2Mposi80XciNf168Alrlk4t9ANCD+EMLt1DTSXDG6+iaqe22Ko
fqec0AX+7WG2+vzZmy18imwODk3nH6OEU3iA5ZkgNWBPP0mRvA566Ba6TlfRxJtZzM45tqJdGPWv
E1NKb3NBSJzkHUD/fRhBIrL66uTyaSJjvSCN+KBqjtnASP563NylVMAbpWIsFJbPlyAEzo8m3WyM
qrg6qRMdRNigl1fWyRxhzVM4aztwYI1VxXTXHIs0hp+1pns4KXobTGOZV+rDLP9P2lwH6QVk0SAa
sJVZVNKhQphhc0oHabxmBPcAw/hoh+A7Ngs+5wIT2rWYw5QVv2dm+1Y2Fa1Oov+XtBVvKfTwJ8m2
uJss/X4NH0jwsWF01wVH+KLInaRf56llouNaZv3bmio5U5rQ8/3NcFZToMgkIBdF8ZdCi6mhieXM
f93PYb3BKm8evMJFO0MrdZZW1/MjCdOEk6RmK+NH35vtYwP7B+m9iYLyr6jS3ySbH5XNOVXy0l+h
RzymOjxk/v2dUPcveYsDN044MUGIFBdahd75vodAY6XsOovS4yRwy5X9EjoQxp6r/qKsnRcstn2u
Bz4XQxUjY7rgOgiBsZEi3NagiI2vcB6HfTmgK/XJGyDPoXbC6wCII9LXPLIvjtPurAqkYfJhZZCf
rzyypNFBSE2SKwC/zCzvU/QZY5f2fDEyLlcQ2WoxlvHJCItzknOueW7HNyMT7T4cu20j9W85furR
WTvNNXJI2U5MJMExT4MNOUEvtNZmMSyr6T1iKaiYP4aRkiHcI9rQ1uFofsvs/hylp8THgSjlKouD
d03dy4J6zuHkCo3bLp8sXSxnzrPJ9B64oq3vMTiHpUW8meYNJRxoJ8V0gni4RhYmPCcWl71lnSfL
qOxvRtQ9gFHtTWiPihDWYCUMFfMKHuW7mbsnRfBNUQa6mFN/55TFpY2F2CYlfDtvnvYsXEEhneFt
rAEZIh5xynQnvMWoJvypEc4pnQwe5jl26kMA+NhbfHWZ8k2o94ESyZsSvIdnz6VPL20O8b1uQEm+
gpaKP2KbkpSWAi+bfFZk00eXRfrPDQEEEhAGFxg96aJNYDrc5PNrQZkF6KV7jlr/JXb90xAlwTbI
kQAJZBOCbvsVEDjGnMk2xI7/27UJ9bQcxuq3k/FxNIN9NqRc+pLhSkje5L6U7KTgyxMK/TLFrBBO
nezdaJ2j6bnvs21Pq9EgH9AwQoWhf6nvtY1OE78xH1DjNt//cZbtM6vpYGFTTB9XJTubtNxyAk9g
LeO8BqfdNookYU5CcdGqNHkwvGAnahRDgwxT6hrjtnRKjhFZWsshh2TC4Uhk1j/K2oEAYC2wWUzG
1uO1zKurt1/HMYXJMOR88Cthr0ctwlusxulo1qO7a9vxQ8Ti5IctelTxPZTxTrhVv/CR91dOmZI+
rTombk0HvVvAIqQTwF1UbQzT/4ta+1mP4CWuU1cXYoD+cSjkX1MQoCLXkG6CLJWEgIL3IoUyy4Af
F5qjOXN8Ms8OD5/F5rNFbWq5qxL/ZdRUy9qdkwC0dpcp0fJTz3N2p1uqHSlL1Ky7LGMSFtn5sHJL
NEQ0PG985K7GNaV3jlHJketFqPNgfdzOufIvsim5GmYAqjKBnjfEy3vAr1VfeuA83D+mPvt0/eRf
16X7pPDe5lR8jP4sfihXKxeObKLLiOzFoBXaNDsNL4HT/IxlXi7TKZq4NTflqszycNOTl9vYbse4
nic/oekQz7hXATOu84T965yW0ycrYIk9uVPJdIkKjb7VhWJZB+az8lkuEGgWZJeVXhoJwJwTB8++
P7zo1j1OjEhjDWwD1bFwyMvIPvpKFN2EJo7a5JDHKsjYmq5+zpCOw7r/yKQjeH8262LKN3ETPMi8
WMlO7fpZH70WbKLMxm1N4g7lmLdeDwrfz/PBbMwrIQ/YQzhamezJqx6LJB6IIjLDhfnRaMTjRJnS
ss/9XeNyXo5puZuUTXe+Np+dGrkltgd2fbrlX23X5qL2tPuVkkVE1DSaVaHng5GM3+1Mn1Pgjfve
TMOlTiBSokoMO3Kg6brpaeSOXL59cVm1+PHRO4z+q8e7dsnK2G3Wz9duyCHfzYKHIZt+PRIZiIP3
HiUPPYxhONp5dRldBazIKZ1ibykL2SHpVcklBsBYGG0tHkyid7dau/o9ToPuqnLvyTDIr+VCIKQl
vkK8VfMhqfAwZOB7JElyY5kGqudhqV9yMe9ExcksS+DUIDFOdo5NO8XJdWD1wKqVyQVq31saQ9yt
BzFtspw7Fm0xyCwmroUv9nZtVAA4JnKqp+G18g5hGuJP4IeJMcpfmwDiJPGqaBdUc4uThH6HhPPn
Bt7GJdkCXMrfGFEAKbUq6nVYj/3KshW8cNt8hln119vUnes7dOrzb8pg5ZviyMVlS4FgRZq0nhay
4IIeCj5kQzngeOXFaOP9EE1nZ+IFbQb/Im2PQCAEeXvl8HPxIm4GdXNjs9pXXw7JskitYGWmitSN
gYObMQWpOf7tZuLpyh9AOL3uWHlpgeAdWQu/7bxT20KZj1VvLAFG1QfJ1XjlhaQnosq6ZUMlL5I5
dF2WVocPxuAE2J0xNZKB4BuYXTLBppGO7RGmFT5PYZVtm6wKdrFKT12DuFM13lk58bp1m8exmvax
tG5RowSGotiRRz820CNUDwWkETpjHxRgOOxPIMJJ2XR5r+FyV3Y3bmKljknOaVrQDb3gJXysqukw
t+PNVqQ/8zBc93MHB4AMO6cXr2b/tXSPoxUze7RAZza5z9qWB51nb6PgG1ffw1z8wDQ/io4Y7ghC
tUhz85X/TbC18lrV5bkJsi0e4o8TF6fIQFtunNRmyA+PtL5Nq3gyfqOhfWQ3PB+jXb7rWotleu+V
IUHiq/rswx1BP23iKHl2PbkfZfZV2rA7fuz8CzN9CIS+A/3mzvDNfToPrxJ7fEEsDYQQV52Rr+HG
19U4vJJg9rXJkulzcMgq8wlzpEDJthoSWOCDBZ7T/+RR6myTGC231+6V0YLF6qrB/2MSL5913DPs
5CwIKyIJLjbOap02g16AXE47/KhwGyojPNTSg5sZc9ANzqxlFngtPSU9V8laV/KRGQe0syxIJAdp
YD5mnp2tu6R3Mant6E3b2tiRzy0flTH7eOGJidZrgHLe/fEerkbWMn7Xc5qc4SL5+xr8T0ciNA+M
EfEWqmreuUWb7H1tgXz2vcZbggxdJ0HJRYC4N4qXHMOryXdnE8qxuhKR4bhEQ6vjVZl27uvs9igr
CNr5N5NOaawtHfKcmsarpvvNLISzlIQY80qYK0ECcWU7wB8FcO6ZTerOaa6H9isVhVTLvAO8sxP4
RlNCzbRN7K0Nl4uR8FFdOF2U5vuftD9dVT3mbuA/Qju455LC27ND7m3RaUmrS66CmvjYQAVWQKfF
V92a9hdrpeFRYdZ2mfR5z1TT8DHVXnspak98tB4mlFuNxckotX8rKjmgjc5sdee2tlCAHA/xUHRk
FlP/wY0z6jaCKdhWmWFt7cz/rTPbWGHncvzfzXXZUDk0UbbH/TzXV9q0MB47v6SQpjMXbVFHBz8M
8w9H85g7hnCZFKNqp23aFNtxsuxV5MjxcY6s5EX0cecB/BEer8eJCpeYP4CINxOnnvRdx0tWVa+7
rW4h04w8GLathzwWDbgoMXVB23H29cHqWvvFrnWwaQyaeGQ7umsuB7RZdJ518UL8/akMLlaAfoyf
qRpQxTTLu5UpgpJzjfB+MKfTo+kWDdxoZF+JyCBvNBYhHDUWh5qqhxsbS3B0+LWUxJIufLCaov3T
ruwfKYCIx4WHuvqaubp7bkLXIuM41dki8TvzhQqAGFFb+08FIfxjk0x6OY0tvrrtI8nkti/W44Bx
wOPa7ezCQzMwZHpthOXsotx1zzkJZkBQrmDCH1zk59kikRpa+fzLufYFY2knSzG28JSZYQTPfavs
PQ13HfEaYBU6oIdgQ3oXsKcOnTNXBedsTTG4BdEH0W0BmSPQpErPr5X5f51gMKB29mIZO56iji9I
Lm7YW5B6Ohm5P3nJLdIE8LuRNsAj/f7lvoFf22Qpx1IxCyqJwojV5V2FzOAldrOuCWMC1vXxDmkK
MTxqwuG9niWRFdvkal/O3AJJmujN5Chtree4hPJ1m6hcSaO16pWjEEuL+3/ajLJ9lk3evctubsmr
uaSeF6PEjGV2GWhTYyTxvnu6oluOgrm45GRw6JAYNZeauc7WXhOk1DJU2FnSrO1d02dYjL3qvkVH
Z1BLkIw34ghPxJABK03LpbWo4jAlvE2QmrxjYmzUhHWw6HzTtUGo8MlyI6R5gxGebdFeYr4Wuoj2
KnBD2jz7GNM/1N4xdwZjK2JlrUSbVsepNQjmzJ7DiyB191wHx4fS0uneUintS3nrhCSUCpV/2V6P
u9OkgL15xXFZ5h1TNvdOkqNtiLtTZmD8AycTubiuBFK33K/IcKzPKeNNW8AycWVv+hdEvvgkQh8k
yEf/aaKwPZgCSXAcy/qLeuT8ISqH8mUyKTVhjwmBRW5tyyFkeFlkwPcHzrhi7xjDb04vzkvcmulX
O9pOcZ5Eal7tIGHGNBb3HohgEr/2w5g24ha3TJuNZcawV2rD/e3R6Yby2OeFvzRo/Vkmjdkepwwl
sR+76iDonCoMqnv77tFOgosorFvgVEwJ5dlMBi7w7fwk3ZFYmn1TCZJ9IuOTZc7rptJI1Fx/B6f5
11C1tWqb9CKI8i8mPk40mPTahea+VPE+p/BgMXkKabMV67gXv242XVBg/srSefU6wfTGI6nFs1/3
fJg9Zr1XruLRvXhavAdEXZeWKn+zpD5i1B5kOW5Q/jZePu3lLPLF3Lh3xrTqFsMsnrtcjuhs7QtQ
y1WOXPnb2pgwITiNqNxCDHRDtbbvvRvx5JJECu2HNs7SA91H0DAqz5cUgH2l05RDL9nXshF7zi9I
ZxMLUI391k7bk7Dau38wPE4Su7uuSs54LzumSMH7WSMFa9gsnsmx3zsdIIwSOaMCS4TCime1y4ud
rmDZKwPxXfjVtq+Li+3zJjfTg4RG6jvrKaehN+/zF12GDyQIyXc2e6eX/NbBU136x4oXmDsEb34M
vU3HHjuIbXlMPbn1x+SZaljYVpu3mpTsWtGes3O455DdQQ5M/5ApNlkv927MHzikBjR5vWeJ7X5K
s63I9R9mwj7p+4dpxD+bRl7Jnnyw0/LHl0BJYQWfRe/G0hD/d6FcEhqbMiuho0LNr64KnrqCUR4H
8TRlHraTzQEl87XV66scGrbLaJoT3DAD0nFR7iv5jwtqvEw9ayNIcYRZ9JgE4c2PMxyw3L0XdNj1
JvLJ24pqoDrY9L+QeYkBIA+/t5PbHP0s2cwxZy1dTwsmW39VSn84DFFwnO08Oo7aOjBoE75kxKQC
Ztn21FgxlSdIxEhSx5YtxHAI78WcfgP5MIE1V/ZH7ECMLorcC8kALwLBJbDnBc0/m96OexT+0WA5
4yYh6UGtUviia3NV28TVrDF/zJrmEROkWLC1DeFrkN8q0T9l7e3NOIvYHhHwuCQBw0538XXkUo/s
EaQPntHJAvIrXLRD/+gotEtaeRbtPP4mRnQOuaWaUwq/WOOPYQoETvc0i+zTyhs6lQL0/dzYhQR0
7ah9hhx8CStzj1CzJA54EiYEq2NzMTDvY5zV8fnUYHU5n15MxoCTzPXmYxZYaCOtUe0NLhX0jAxr
FRJaULRcLiTIvNm1O6eubySGjK1L4HvR9D6H0ZyMyAfUzmTC/I2iwMB1IJ2kopdI01RX8POnSGyr
lf0prepZpBn3CNz3IfplAMP8w1almuwRsQeNJFZL5VBTG/VmjWhD8YwlJ8q3xuixzoaTjQIbpSZ/
BdNkE0hsPrt+cZmCeelV1dYNg4M1eg8dafJc5KBG9vhWDuZbVYe7PoLMbZPbUM0fTPqbxJnXmU82
hxS9BU3gUAGZxM2WNw7gRvzolf1eO+J5aIN3JRkFu1YcpoF4V90M18mNN/eyrxFKIpPqh7f8eTKb
t9KgdEO1EDEEffaFEdIvWerbLOQVxByaYPAgUoKI0Hq39CDVQmirMCcTVv727bCWQHxhcsz9bxtW
rqKnJ1b/6ua9C4Zz432Oyd5GKHSjYJ03Hoc6ucwx5Bb151XmsR4eSn7K0Muh95b6T9rjpkYOhMv3
qS/l4h4RQh14IHawaLI9kNyqD//s+nHWIdLUtO49Phwo2zr5gixazYR8ovCI3clZYK3xFrxObctI
LuOiX+bNU2RW6yHXnPxMIV6+m0J8M0jCIgNXCu6HJHsj6D4Cm0059mO5yXMENI/WIDBmmn0mbMkB
AKc3plud1YzPwNmB/8Akvpjlp136W7+x1+wh+RSpOHrQH/Hwl4UnTIEVNTOiufUDPqR4zWvrIO1n
Y/hDSuuJ8zmxsy5y0FG84ILuqpLERI+k7Itv5uANXRAw0j8VxWO0t8SJvxH2c0FeU1CZHtLr5WCS
jkQJhtF/KoGi2hhuC+7cJm/jENJ0zOeoBYsOvyuFnGw5dGJw8dRYFxK0P9DAGM2MT/weG9VxsMsl
E8dLhFWeGiGaoipWXk+XE3jJ3T9XdvHXQ3T5+WKyAGBKazGZ3TJwvlM4pdoDTib5gwEj6C5L6LgL
FPeudET3KxmEviRjujL6K1X+UIfU3fwrs+zYVG+i66moMFdubp0T51oA/sXxxg5OnXi3BsQj530i
Vkjy5M5A48owFqU+bN29qQMQ3w+QX4O9IgM/xcjmQbJurRu9IkvT9QDcXaQgvZ31Nc0eaiva16Ox
mP3XchKrhIe5iuhiuQuVNNSouEd0YUXV4DxLB9YmolZoTK5zxO50IhGm+xbawZpv4Vc1GGeqCNdp
Hh1ax7+qluJdfh6VTSx6eDR6e+nZ4PwZ6zOieW1FV22SDuQMrQgLWSwmcQVmdwkT3WGekcNJp62q
21vhAmLH807F8bXzH/r+vWK7cxmdyNYRQtQbXsUU+bw5zeccn2Pj1xvfKmteOx46E9ZHdqdR2/DG
ChjiseWSDS1LtyULNVpcXDAvpwQPIdErn/BHGI6roD/W/UOqnOVUfcT5ZejFuQfomSLYgvCM7rTK
x8uQPdNjuOTARPx79c2QMJq19svHgFtf2IgLYC4b+2L7mrjOBdls1YU+IGpB/5xY1PGlDuW95jvK
30OUMoR6F+6Kc2mWv5b1MmUEHfDhzfpA6mcR979tUq9E/9CmV8/68vhXXfEWsQOhSv5YO8zHkW20
t861JnAjNgrEsS/efJ3uHPWcOw1+4peKa5rjsn04uQtDs6y63avRW8w8zeaAbUToy8hZGONd89zj
EvYGVk5hMk+yhugplqM1AveSqxuLhdu8+PLaq98cDrDlmWnG37g8lj5Zcy7MUCFmdh0mwrmxv8xR
/kMIJLf6w1Zd1i4Zi0MPO9HO/NwKQjaQWdHcbaqBHHNdgz/fXH5MEbHiQnQ/XcQfmrqLtuFuWBdr
rkiIdwn9HGpR0JPWZiukNxKdRO3z38r5yWuKJgu2mPSvWkImPo14bQ3fS8cIOMT3ZcA9rtwJE4ic
0q65WE75wyR/fPtnvrMUnJBTc7JaVsd1xim/H22MC7L+N5OMwTvZBjNXVXYIdFNCAZK9GSPrYjnu
QiMpzLyIitjalZO/o9Z4IxF2FMmwpnyln4Q00CKfnr3qXGCDJ7ylUXRq5T+MefuOaIyLyB7D8j2k
k3PENzQimEXz3RDE2u0JX8zDUu1ptCUfw/FQN6TnpgdrooSZHsAifTLwrQpqcRrazBz7FmNGeASu
x2h1T39PwXsmfiD11jByS3Oi1kx/DES5G/PZtjAX7HVSatrIwErscNUpTgOLdJGr2+qAL+2i2LlQ
t+Z8aoL2sQPU2pVN8l11lBcNBV4BO4Bk+qAb99nw7K8Z45IWjPJXmOFX3KPBtaH+Ns32MxsRyTOL
czvdi8LbZeKjCe1NyWc6Zy9V9ho6WOFVD1TprBvyfYNidPL+OckhK95V8RESEzHtDj31kZAPOP25
JPeKEb6yhpfcHGgHkhTYXfrmosn45mpYW9XZmV/G6X0cSS8L2HJ7JkOZnXTSnlq8IeKbiCpptwsN
f1OTEKAg/0DlUbmaUp4C5DAEGkfcpoYjYq7HhUEmooICUPSX95zsdVSzvCN/mzLjZsfBBeYEQgHw
qQ5Pk+PxdMw27YAajFycZy/cxEhihRndVFHepBNehth/TyuXtGTt7jJT7S1prggobpzG/yactg5K
/wpSweOMUtlET4AE+8octs3YXoy8PBZRsXJNdTaxBPvRX8tZv9gO+bcCO3sprRxdSHGIIfYoPKn5
Ji1eGqrtuaKKdcTlmLfA8K/T+dGK2ZklW/cSWbwbtDO8xUgIi87WZB0MRFFqW9HeY3hwN9q2VXIj
7rIWrmaI4rZTDTTP9jxp7bjrmxKfRjo/VRTHW4jQpSuDm7aZVmohCRFMtIzazksaM3HSJOG3VAxM
bfySd95rFFhPtDT+oqZyydXb1Ew2yrA3sZscnByd1/DZts6ugdPUD3t8mHOeQBsnxkPSlbd4di7J
VD67ybyv7y6TM7hcWEf1nFnF3sgUt7wIOYQndavuykMZP2DHX+nhuQ4EdIaQMS0fxKNbyocmah9K
N/qhDvRrjpInnEsK5qttFKWXtMz/iN0QTJDWpVD1Nejg/2lBUH0ark2j+Eus8EcPo6I4B0RFiOlb
VlayHII2WzPK3WbHJolXU5ggaPOa9Zwskb9aem9ZxxR0BFWdPT/iXWreSdmcDhvb+smz/AXODwq4
6FiVbFHcW4bQBN34SwcKEqdbk7iyrc/8njahTmgnG0WLIZAJK90pUa48vj3K82DGGTWdnrRaStMV
mYP2ahkxieCeLXVUpS9dZ74S74Ceb7ZW1n+PynimII0kURaBzPhWSONuYH81JZfOldGTtwUTeldZ
JMFpwS8+IZvsc8VWkWvfcRQoCLodUmh8DB0LprpK0Pmg5NdzTfacF0dqXeOkL4lNGwahMHWVnUnl
r+6eonb8mnNFCq889E76L5LlA78TCQIGRj0X7yawQOx3+Ax0baehw29UnpMko0ygMJ5Nps8NqTn7
1ESSN5GPn2c6J9u2Kf626V61DOkTnhj+eQJ5GUvPP/mRZa+HVOypwPa5HedvsyahnsZkB8wk1WtL
utaybPx+IzQUau1zt1K2XumpfLAGb9E07c8ANdn67aOR2dE5tmk+9yRmpFU6dKcN3ZGE1Yca88vo
UPNTOHDflqKM2EIhCgXRhnl8H13A5djtX4SiO6lDB1v6NQfzEJcIChHgqJVW06pwZyiLzH3NOuOF
b8eHEuMuCYWgFgHcCQdKroQcMdl0YpyFTtWpjCjnWdEnnq0sw7KvdMviTfsRxFFLCVps6E/PlMYa
vgdcurGan1jUZruLDEuM14KWePfcTgW3UqbOHRUI7jbWTndA8iq+bW/uaVtq0kPj5MG5bkr1bNHj
soormlS6WLlI+/h9uqUxreprAGS3hbwxSSYavOYuvaO4UXYR3HFsT89ul0QFf0Hzt3Dr/q6QKvHn
ZN3IyqsqAdux4vvQECKFb2gq4T3Rzb6obwbQCUG7aKABqKsyXjTaatnfKFpd7VMfGBp+H46gqmHV
VmVd1jPdjnPSk9mlwESXNemnhpffLwZhDPI7YlfRQzsztxTF0U274kyiJn9MSsg52bTlToHZLpGj
qx2pAJrywL/fZBfPt6n0qs+6LRwW+oFF+GCiZB4jehvCqP3Op+4nyBPWasUg8E5HeXQYDkwVo9yZ
KaBQ11cM4+G/eh7P2ocQaFNEMyN4i5XctQMaW+Lu7Fy/mMO86wWjYoj7sKoqLNqO9/6+DYl0oTw2
i0jRsiWUPCCMQ6TyTbbna9zIEwuo4d9bDgC+HNy73LPDvJTO+fNkJBurAfjl+9taei9jY+vY9tmW
Wbp0KkEMzvP1RZnqS6ak3MJ5fhtC5N8hfwzvx3nh4MvLALQ3pwoVJPMQ49eiI7QEXZMxe/M5Mg8h
2NS0sPLApyXBfbYL12OS6l6LgVcSc9jKyKatNdgnClSSZdjHn8SX6MxwD9JIafdTa3bYnRr/3a+Z
5Hr/N8gE868DsEFRy4oQ9sogO7PiFKBio8TUt8X4Eo7ip0Ypjov5qYvUqyNQhExFW3a69Pv8raKk
B2/rWBjjlVcoWSppb1RUT2tWnBq7wJIRBRdkXp26bHaznMg3uWO2Ilb1lPTDY+uF72VakasZz44R
3jKWLSz8pgP8j4kYzU3wxdH0FDkplAvbFvJNUtjbvBt3RIA0/ePNpvEKtbQM8yyURm3i19fFePPh
KV1ho8NW+d4bM+vaGn2xUbxlSQASgI/7zCIyA6xBr+Ju7GhTmdQp4IrVQHQFafbbjOmSHs9tHDUX
tyLc7rUYssa0nor4o7ecfxQAIpZQXThTPcAah0RhSFCn1KvtGL/mpELkkPFyMbd68N+9sbi27G1H
F2QBkNsbNGx0X3AYn3YbMsFYR9Nyt8YY4urZ0wb/aGU08+6uLziV8Zi5AwY73RG1zbFR59Y2h2DQ
8teGAxd1rc4dp7o9OC+eS6bhLvl0ZnpWdUq/lEFMiCPxpY6rl1ozM7dZdes8jFC4wqtQ0JU5NVKL
0E9Os5lvbCItvEOTk66ai4WSuigyG4qB8lNaFz9TY7jYFj9EmiiL1ZCf+ns3p3TOlAYeaaDYREW5
qybcBFfMp9T0j8HMFVMFm0zmmzL3XjpVfgInRQtkiFvPB5iQtrWm+X0OByJpmKHBdEwp9DWq4VDU
/taiOD0vgT9qh2zkvG9N746iG+dokltJJaSDIF6bBPn4JtQCpovW+ibatwG+Jf0meTqvKmfadHWz
9yQFELFPJFClVrTp3OTRirKnYoinhS5bh46Y9trmVGEELkoFGyAdO1wXdbt10h4B8k4L4uwZC/xo
qjHsWyO9vV0QKeq9Var7E90al8bSawqiFwM9pEIMx65KnqNQrsfWd/aynu+nyrYe0hwokpr32ebs
bugOaZx/9WRcXAJHBkEbsk6MMRHrXvZtK18SUX8VMvgamvnuED2YZUw5XZ5/j4X3wY3ahUFkVM4p
b1hLQEG+hg1JtKSdFrhdepnWfMqWmk9zUF8MdD3KfaezbLOBK3Vjk+HSKG456O+k1VlMVNmxU21e
xma5dkP/tY/SrdvrfZe3By9LsbTN8qVg8i2ie/8GZOdgV0+V1e4a4dEfVRPBpAH9wTKyJ3qp9srO
SuBH5xj24ZX+XmYLUwvWy2BaeJKSFU0lIqFNXFNjSq9B1D1ast8ZkdJftF54KBr4T7oOPty5dij/
Uw5UPOspAZg/w2Ci0DYZFrOuPoY6fU7DAkBWWM+xnGB0514uhK0fOwzFm5sacpvokPgf1d/BSN2Z
XRjnws9Rq0Kv2FKDZL2NdsviBrqX4sWkxN2gy2fQN6T4BMgxMlxacPL6MPo1h6ZpBDfaIgS7aPkR
GgddA9istDSL73i4+3SCdvTx1SxnHvAwAaigor3dqbLjEUvcJkHrJW5NX4Vr0RQZsd0tenfE6Izg
a7NVbsrQ4hc1VJx+sPEkIOkfdd7KzHuPllMagn/n2Rh2GQ7/RxImMbX8kcy/TSchhcornbVZZHXD
9yYuzL9W1EF1SNnsRhSnm03sg5DIwX+knemO3EiypV9oCHBf/gYZjIjcM5WLSn8IKSVx33c+/XzU
vdMVySSCU9VdQAMFoWThTnNzc7Nj52hG8iL6A6OKApOvidVHB2rQ0GJm2Xy0oXDvmghw6TiIrXdL
P79MjzGEVqe6Ap+l64G0Q1iDVNqAU2Ia4PuDhjA7ZmQLcBXC9AJzQ+KUxQBLEIMuA7SAyVOsGeYB
rjHQ34Us7nmvwOU8Dw1RcU0OA5RJbz5zyN/kQahdq6EuXgGcmgV0AI92kOgYYQp3kyJHJ4UK1o90
GtQ5ERftvOl++cDmTcXj5SoplnWjybQMK0MsfmnRyHSfX6RHNSqaa1IaCJ2TQzz1XztyKej09eHZ
o2DACzt+j5v4pW6sO8NgIreUQ8hyYBtElsy/LaL0ORq898hv1L0v95D8opTCg7X83STDS5Spxq0Y
NJKj51lvw0tBftwgQwp5reikftrua2WcRw+Be0CBQj/Wz/TvichFXrLbYDa97JinECl7EArSLQM+
ryZZDj4JgqteiCd6DQBp8zDnCRUohQ1uYwANU/0o0vK+KnWftiAHw5cZy+TJ/rNuQ/HE7OmjDAPL
qWzkV8rCKEuItJNyqjwq7OdN2qR2D1c6o1VFfUBKk2M2WCGUMWW8t6y5B2Nat6MCS2UnSIgMcHjd
ZGTKWqtCCBKsGoY/wbS1MXtlakeBDFmlYFNEcOCE4esAvpBQO1yrQR8wElqGkE2gKGSayr1fcLuP
IQTEYZF+C4fgR58x9NxOVno0h5gRSxUKhgJBcQpBecKDLnhTEsrVXdMxQKiAhN/VUHaAW4b+GeYP
5aXimBwjKddau21rhcR4BsJbY/I1iJJh3CdqNF4FNQOehWTkRz3MAbMbSfVE35ZaoTqZD6Mu3Kq8
1I9jMb2hS5IdY6nrQNWF1nstW/Sq5dKgFNLLJdRisGbSFhrGd59Cie4CEgKggJBqASk41AxDrUGA
k8Viku5Lqa/S6xDqmW9JjxrSzlBLciApkeMrKjw4VNObNTznFF3l1KrBrUo8ACMk3PSQdNRrruBo
hMcDDnNQOkiL6DOUg1zuQJZLK5NhKUinUM5QCwYIpTTUyYf0H8xXRLQMh/cy074LQd2zabRvZYOg
QNCjTiVnMIs2SnUFhprvCkhr16I/zSUI5srseXDHSlDc+RXgcstLsuuu9lEgohespnrp0panHRmg
geHrxVdVjij31MKJj0SBpc6BzzVWCXkCEiIZ+IyZwpKOiwCfU5HGz1rSs/FzdFQIThTzrOZBi7lY
604lFBv6TwjRUGyRhpe44W9sNOOLMcVMSjJC7qJeVt8bZQx0VQV1wIX9NejTyvbV6qdlaByrCeBN
ogPbFMrpK5lSzKtDB3Zeq78HIWGaepjuqFe9RQqkHZqsPtS5zIsaVdYROR43lgr/R+/FCnMy1Io9
CVoFifaiIwXGcyhoxP6y/k0bV3HpDua/rIzjAjTSv0VnJTpMBbwLXSQOdprlxp4jq/H3quFNYPpf
odVEzUaUf3kjuOd8hGlOGiEw5h0ETSZkh46S6kDSIxVxEJg88z3lk4k8GzYBcZiT+m5AQ0eq6m99
YVYwvVoRb2eIpR2DwglXdUPUGOJ0ZHh/aHXQxpRgAw3GGR0dDTvSxQCeDHEuhwe9/JD33XgVi0BK
/Nqg2eQX1AnhJkOrwYrN25huybecqbbrSCtEOB0N0Hqq0RzzrkhuJdhCXzVJGqjYCvqzP3jRXxpa
ShTF2gjcQ5McJ1OV3SovzDd/VLJjFwD2kSKa0OqYCXeKmAIL5gj86ip/ujEnvkfh1dVtHVvMXOu1
9aQOUPiFQcKgrs/YhGdW5XOv58YVr87yKofO4qmqTCD2vap7YEgECDcnCbaOiqLBU5UkzRUSvNOt
1VaNC7SFCvuYV7QYk7FNZyb2Fr0lwVJ0NwwUQGc5HHKM/WaKMhxk+ijfPC8fKKGXvXLoJL0CEGo1
r6HMeI5d1CPl6FZkaM0TImrelH96ClHgiWcUJNod8EGljTx312h43Km+UHNDoHOhyrhvgOAX4ZcZ
fdFv3SIGMu8nIe9TA4wyyGnjEIdyRdYQInpRVfpLUYPHb7ThDvo7x9TMm1HOs+ep8ZgI6xKJ/7wq
jKOXx7dNZJw8DYLj2M+r+2Bsw6OuSXedGMJNNBMdZHQQCS/fE8iL95QfxDu/ta7hF6df1Ne/CpNx
4SDpSU2Yo4ggcJgmP37IE9iAO41+l9KI0BM2HipUgXyDpPt1G5jP7P7VTCOWtf2jVgLzD8wcXCcU
J+rwrAKQMMX8eirI4ZH0KaCqBWnotyRWRcDgrpLQa1LsxoNgy4qbezFidqjOmJlrdPm2S32YiCf/
C/PepxZqQN4yvxnyTR0xY2sQW4F+PrTlYmwPDBVUx8Y3CyRPdCa+RP2Jogqy2iNbFWuD/E0I4hym
+aY58ng/MZ7BMHAWIQimCJAuALeBe8j7JhXj9KtreuSEhiDseaXABdV7WnYUiD9PYVbKXyK1H4+6
MSa/1UirGXJTOGJ2X4XM4gVKfNVOEpsvhPKNEJf9neJn1mNulAUj2LUKFwjgcCrwcPgyJOS3ZMmD
jCi1PjIzH/JMdcZ6GO2uNSOQPVBVz/i1l86Q1EcoerXvQ++RrYi5X9DZLIxcuRsQHPyaqHUDekeY
ZK5kYXrQGlM+NoB9SVbN2G8oqifSQw9l8V6WG/WLJHcky6NGy4RDUBTQMfjemxplmXfkKTAHNVN/
7Eyd3C2Eckgo5eCumdLKMSGM3gPT774q4qwLYXRi88ggnHHLBvqOL+R6vJdEX7mqWl/0YM0ugbHG
I1GVimCmXfVBAi+LXJKLUL7oemxLYYkPJcgnIlM2SFcp3Ug3zCVqC6RXDx630rsopGUFsUopaDa0
tcWvNCVR3Bd5lo0uEo5KvksCCbiPrDTKDJFR9nWUGAwiyeM3IQa0aEhM7kwpw6S+n6l3TPFXJ1Ub
ZhgotG5T6xW3vT/BJsuUoQ8UcArdLm0zILiD9BAasEd6YZgcax5E1T4d9erVEtRccf4PlTopQWm2
ck0ZfjrFFhhPSZgKsKD8VqBJFSCW4j2E2o+TD+pJnRkpDAg4oG+Y7ykPJnZPIQTwnA3DpwgyVkl+
NmtYF2WC5bChzLki0PxBlG+hJcuoTBa2kFO5gp64BqcL/UXjwPisM0ggHvVXBI02BFhX5GR1Q0Ge
nGRdh/ZpoQWK4CBa7NQfXY15K2YyZ4z0viL+XVYclFbtWKZkWIpkmZ/E13UN1GYNwBTNUcml4gwc
MOmuEzc+0IN36P8E/U39Ba0e+7LhNbuYU02K25IimfOfn0nZ0pInE2xQciwhkdFlw50oT4WGvLU+
kb9nIXmvmxKPRqbr0IbWFp9OSnUa/AnCjSJVC3oEVDFhzIL9s/vutea+Dr6hne4YW1rlaxKy52Zn
Pcmz5ZltpQwdJHJukf4VAs83p8Kuupc2ug885k3gmezuL2/olsXFhhbw3BeRx4dUD+YVzBpHaDZv
mkO9Iau86jDnK5s1is9WFg2qqiaKLGIH8QbGMGiLHkhWYcWx05Nwlb5DFgvrYbtheFWB8+xDLpRH
fZ5rCTA/0dWh+wAsmkg7TdzySmnLyhwJzlan6rQccpVd7FxK8lAxuHDWTY7wEjzBguAiiqHBLb8R
XlaFf8/3dHnY6ZJCZD2JLrhmgecjUkr7wC4Plp3nz6PLiO1xy+aKlPT5udDnc3O2UDh65J7UlfAV
vEgKswBguUmJwQcmW0dwlkv+fAQRLtMkXTYJaR9NNRRtWslDNisItJdRHWFBzZWDULeAwOjMtBOw
bo/HJ2wE15WqQZrlbfjO+mL/8wusxWKZEkGcRyTYVEBc6RN1P9AY5p2K6paXiO+XD6K0ehLphSiS
pOi6ri081RonAVE+rMkHKIMoNlLX/dL+Ep6Q/zlZBwiTY1u+EXmr84zf+W67seGrPqwpkqZaIgdG
X+x3nBYmhDKd5E70dMcMCrqNULMau/82YCy3E2hxE8FC7IrTc9gAz6IUHW0sYsvGQoObVNsMNPSu
3IHaOzkIxU5Bfm7jxNwwtOobZ4uRP3qnVpKXTFD5uDHpZNQxMaFXUAUNjk4OvOEZqyfhzNbiMlIb
jQre6PfuFPZQncLiJoQUMzop3ofoGlJrJtE3YY5IRx7amvRTldLry79hDmCLwwjdIFehgcS5LIqL
faWC15ZV1VGEmZKfKpgrdFtoXsMCq8FCgRr1rkSh7p/v8Qejiz0OhUA1GKruXc+HB0sFmrTj1fxd
H8KXEsagDWsr/m9A6mRJoiFppBgL/58yT1Ygo+WG0loKHIyaMGudbOQvKzrNhmoxJqyLENiq0uKQ
V0PbJfCxkr/ojQCiht65Ce4grn/2Q624nSpvhZUVR/1gcXE1FT0EmaLPsa73FDta23v0j9IR/eJd
9fsmfObr3UGpvxE5V46hQQmaKpRiirjMYplh2FmDoqFOF0v1Q0DBhtkk2uhbZuSVk2FoCGxriiLK
svHnz8+uI0Gn6DMmJfMFu86B29ZmAEEv3PAxcJQ75MUfZTd16oACle3tOxfCKXMXvl0+Gmt+Y4Jj
VSxJEQ1ZX2RQgmcUpgKXlKsZv4zcODW6uBE415zGNAxojyRRpWeyOP+67DE7TGPItaJY/gnYLrjt
Iq05aQ3IiNhUYwrn4EwuL2vNb86Nzss+21pTGM02LGfmnQiWGlEZx+cpaFpIZwMMirVM+elfWGSr
VEPUuAaXF5Bm5YXVigMP4fbH2H4DHLmrjZ8xQq+X7axu5992lvdQn2VDmULV7XZTgErmg0q1KiDR
ZjyYmtK/iCrU3//fooxF4ATpODB426JIZ9BLDZD/0ktzK4lfi87nRhaBUq/SXC0KCc44YF87eoGo
TfuO2lqgTgd7Untg4erG11rLPg2TJ6ZkIjtK1Fz4fR4HoLaTASDboTipdn2A0wFWPpsJy133kvwS
Nhxy9Zyd2Zsd9swhaWf8rz1IvTv5uw5K6bJfrBuAa0jka2kE548GgBRFA/TpnSsxL0bvEj2Cu8sW
1l5BhgUBqAV5z2xmsWdiUAiAuCKUKWzrXnwdvwXvjP3/FbxZ35jEy/bZIwREk7KxsLVofG51sXOK
qVZeaEiyK0FmLkzGDeCgaIdG7LBhaM0Pzw0twv5Qp1WRtwBaAsl6zWQEVbSy+5Zr3nUgm8daHH4x
Z7eRHa19NUuS1Pk6hVPqj5ueuUXBw9LspkJyJdmAP1Y3GBSLVD8YDpe/3Zad+c/P7AiFknS5BMuk
zrSI2jM1Mn397ywsnEOtdRQTIngdDDV5V0QOVJpZG19oLfZZEuUTzq1u8JT7uAqvVat8BAfh+kPz
My6MG5EyJ8ptw1cL9SwljDZ2bdX1JFMRdfxeFz8lVdbYqW1N6gpm/CTmlAAjYNDjvwgN1t9WtMXL
ouoaSAgE0o3O/CEKv+vp9+UvMx+QZfZ7/vcvdg0yLOQpYV+CJvhpBLuRA13RNZnZ8n5/2dKql8kA
PpntpCKyTJwmEKLATGXSlhzWp9D3H8eE6bnLRlad4MzIfIzPXFmfxgpKVyJ31SfNu5gj2eRncnnX
CI15o441Lasy+1dByFLA+/KMAJi18G4o6ZV0qALuKNg8CvNnlWtodPy8vLKV7YMPVlJMncFAfHyR
w7el2dMRa/hQEMnX6k6Tuo0Efs0CzyBLU3gka6KxyMU0QNCTOVB+Zl5jb3lw51qkShsfSJY/Oxy1
VVnTTVMDdLc8pjJCzWM8rwMAEEqSDhUrZacfDBc6JYuplmv1C290B/Sm67mTPTpAPN387fJmSp/d
nueXCPTSUnjzcTF+9JMo9wpNbWOKPUfz0foK9Zsz/ajexBMSY3fKK/Pce0Q7nzesft5hg7eRSqpL
aVkxl3WQMCqrXpGyyU1OGaK8tkKvDN4Kh8vkoLoV0tdItbhbgWolnflodnEoGqhNErBwMNHb5iMz
tbZ0jF9MB+qy4/QCWfyGH23aW2yukIZBJ6NRxLtMcenBvjHrru0ZBD1Wh/It+2VuGfzsUyxQEy1D
l3UybGvhuWKs6QGz1lSz3MkV99a1SXPoi3al2ZVd3KZbzvM58n80N3/msyCTx55eKTlKkjCIttaj
NUtGuu0BbEV4GF0Ven9vsl5EJ9obD1ubu+pCZ0tdxJrJn1LDHyjOVNMvY7ov0h8bPrq1uEVGJamw
C3QRJ2O86hyQMO8oGfGiDr73TnTMXeBEh/J42ebWmuagfrafYRxCAs4T0RXBhkQ0sixpI5P6fC18
/GKLE1DoEuNaUUhJK6/hj3hWEXYejWonJyB1i/FweT0rb/eP5hYHwIorZjAClZ6iaMFkOY5Omeeu
Av+AN8MTUZ+ivmbnQnsF7/ItnCcuGjyngalCmE7szKqcqCksZ4QtSjNhvoK4tYbrpGR29PbyT738
tblaPm59F4M6pXswS7u91+m7popwOE4bMV+ak4iPSQanEvIEnjjiXGNbJBm1xUCI2VdMBzqdU/zU
rrtjfCMwjbsL3a0DIq0FA80CBw8HC7WT5UWZT11DvjTp/xt90kcBqSab0YmbbI/imrm/vINrzntm
bllJ74R4qFuh190c1LdVPfTMwF22sLUia7F9RVMHhVQhzN3b/V61431O9Gbo+lS61l9bbZCVhxxF
QkWmN4HINqnhIsKMeThUtTroXI2DGz+lR+PIzLoT2rUD36/EbZzZ+UYNduV8yppIqQuqeJkm7+LA
oCJRd6FUqi441+gVJSbofmo/ceIwhuF4Hl7QZTiSLu/rypc7N6osfD9Ws4l81FDcZub7RNEHcK/g
/wsj3EmyRt6mU05YXE0WvFhAl+CASdRZxqU9TeV49c/XcW5iXudZ+Owz3QI3yqSo2ppOiDymxXDI
ZRPz/i8O8Hyz/mcVC5+oSyCscjP1bstAfAkYLAcKyLwywQJ21vJmTBOnB5t+2epKkvbB6uIqanRQ
KIJfKq6E6HI4woJX9U7tR4TszLlsaiUOYsqgzImcgmYsHTD2GKLohAFTRXIVeL7LBMMB8s9/8anI
3edgKFFXWtZhhiBrVHjseAOhMSQnwJu3kr21k3RuYY6OZ84AtzGFq6BFPLpHoI9RY2/8WiCalnvZ
rkft6vK2rX0hg9epTtmfIYvly8dgzDTtcrZNmVw0fh+87jpLtH0TaO5lQ2tRaS6Cw8cpS6qqLWsh
AgMDvTaqPVeIaE8OvWB7kuBbIC6BID4OtyEjKQft4bLZtRDBg1WVVN5c6qci/CB2BsSXcK00E/N4
TN2loIEum1h5EBkymA8QJ8yhyFyUH79YLw9a1YozS9TeO+gHlO7G/XASXMhn7fAIHthm6nwHg455
j5QsKiBH80nfX/4Ra1cMP0LnVS4qBm2iRZhKMp2sj73nR4xQ8NvtwTwxvO+oHfjNXehs3TJr541C
IVAX4Dw0UWY3PnPTpJU0lGEoCMnVO+jMA5OojFDEG+65ZWWR9klDY0hNwnGTDe126GAb+DaI5kYL
Y81HzpeyuLtk2AM9AyVQtxtQARFiWHwK4Z+XGHASi48jm6RQn17NVW4y+TEPRQJre6MgdB1G1WPn
+xvxaW3DmMMD1WvQrAex//GzxFWiqlHrg30j0B98WL0YwjuKUrxVrFsLHGeGlllTJIsq5Bm8fw2B
vm4NFYcCBW/i33uwhF327dU1EdX5n6Lxz8LVhn4yvUrWFHcwoBor1asYvDiCtBvneM0NrDMzC19r
PDhoZvNuPn4fjOc4kzacefWMnltYfBzGclUxykI0AA/9a/UXenM/wPtLtm8H+yy31X9e0Scq/b0i
dZEfqSJEn36jKKSd+Ss4+3qXOEDf99NV7+RO+ezb1WHr+lqrHXwwush14XVsElVnG7ObCgHia6CT
LqF3p6V71eX5efD2l91j7cI8X+XiwpSDaVKmMWNXldz87RkoxBtpWh0KVNCZmgBHGyGisOGTG86i
LsIt870qioBoAqqtd1MUIUJNm02s+Ycvc7bzhc2/4SzEDrQPvAa+O1e7T++Q+rHTWxgM3OpO3hX2
FhZtraD24bvNp/DcmlWrTPlhrb1q95PjM83BvaXfDFTwlL1xEA6pIzjaz8sfbwVZhI/qxKr5sSeS
rH8027Si33PBKK6FnPVBfE1OA06jHFEcv9ed7krbt256AkV/tEBiO5etr2XF58YXO6zALiDoNcYz
M3gRS5TFQac4wIuPou4fYsViclWDOTt/umx3JaIp5I6KqoBDYM2LiJbB7x9ZrTK4Vt7t4OGHiwNZ
iq0QPf/6hf9gRWWAzNCYx1jmJZYqMR87xqNbM+luREztRFsV57XCwAcb8zVx5jWlnLUwB3L4wlf9
CjWOx/gAq7AjvcrHzciyuh4gPhqfjHbaMldlbACAf4WtGVABJw9jcru5soVeKrOO5Di+4/365x9K
0jWkAWiTK9byKQ3dB1ymaTO6gzodYp5MZR7dmeKGG64dAg7A32YWu9j5LTQqHWbazLqf6O5CLIpW
Fovr/ZsYuvXS30sBPC7aVz/wHyX1Wx4w4grFezKrdn4N0Z+VBwsGlOKfv+A+/LKlpw4ozLXwprrh
8K1KX0z5JwP8sbiRpcvzTbR01fMNWNy9YQVVyIj+1f+WfLJ7pO1QrIOTEA2jvc4d2djZo3CCFoth
hvpa2K55r5S4Pqx0cTlLVdgEEAvzDfyvuSXstQLmxxYyGP2lzuFUkyLmaeUrDw1GlEhOl/1sBaRr
nFtfplMT8nB100HZQUx4nxx4Y77Fh+wIVc+rsg8RMdhtHad5Sz9tOcyevBXouH56GaVhEUCewpZr
4HFLyEOmaS9oqNf2t52l7vV8M/1ZO7/SmcXFRV0pQaB6Ohabr/Xv6lQf/L0PsbxT7SGMRkR3Bzvs
Rgq0ZXJxuwj5VAteIpAO+/Sj0HyEjjbcXf52WzbmPz8LgRB86mleeWRZY/hrbJrrHDLkyybWMkfq
DX8ikGEYAHA/2uAN1ANPTQjlPDFhrb2Kczs8xCdUNo8tCks/L9tbXdKZuUU8gs6wivooVgl7aKmU
IzKDyf6/M7EILLk2hqGMOI47RHBLMuKo80y9bGL+lZ88/GwVi6DCoBuQj1krNhRxgLx2VeRN4Rax
6/rLZUurxxdYmEoIt5hVXpaFugKODSnBB+BKge5KtdN9dG86HbQq0Lk4Cm2s7UK5vHaEZZk+rK7o
JqjNRciiMWoYPs1ykP3+EW1bqT7kd/AOf4HKAXJ06Vgylv9N+qE/06w9FjZckSUcFDJMuPse2uld
9Q3VHkQ4DxvbMZ/k5c6f/TBp8fAIJR2p1Pmki4fJlfeJ6znBj9lb5aNnG8+Xra0567mxxYNjUph/
jgwIuouks5HVcAJ943pae9PQaf7PRv85nmdHXByaUUWDSnGRv9Ih/SV2Ba76syENdygFupAKKH/9
d6taRC6e8aWR15iE6H+AVVJ7QQjj62Ubazn/h3XNW3u2LqWOkd9haTwQ/TsxdZKHlD66f2XZzR6W
LKBmPBFtwdkCeazlvzI4NnCxoKNAE3y0a40KGqdWqLqBKN30JQyRxq3cSG8by1t1wzMziwCgFopV
ThFmoOCsdvJeOqY2YjXU4Oz5LbPZuJrP2ye3P7O3OI90eSRmXiLVjUYKVrvCaU3bvNLtyIUavLWn
p1HZMXw4B4VoFzvbE2irAQFEtSWKIE3ANn/c18JMvVCq0diDcRT6kci/aUXIEcO6R3kyiX+WyhzL
q2zLj9ZyJyQtZMtgKE03l9cTnOUMNE+RxpsfJj3QCR6TUzM6Ibraeqeu7vGZqcXVpMOn4Fe1NbhT
l+wlrYY1vGD0rNZo32UvEJChoylVMnxXXftvbuHzZS7cFv6cUh9FlileQfS6q2/n18cMKtXd8Vhu
dNRWv+XZQhfOW/lan9YTzpvohb7TRuXU+yHXlwYJFXBTCO0bF267cCPhX4115BrM+Oi6TJ9jkWpE
BqodaZqPrv7IuI0j9ozM7uXTPDqJNk5uM83LzPnlk7p2UyvMN6B/JoJbWk40FlES0irnpoYezE7a
kwbxTGm9yOr3y3bWrgoFqkp1Bi4Zn6qjQTZAMwwHistkNIqLqi0OW9ng+v4ZDCkBt7doGS72L4Ae
pE91VMrnXm/1UHwJqGO0zrCHC/ybf78VdNbOA1UEUYfukgrzsjPPhEGrdRJbN8BXkPaos3ahcp8n
3Z1VFLd6L52EPj+o6DhufLPVnEelO2/NnQ9G/RY3VNq1pQVZ5AgOTL9CUsY4Rq7+AL0HPFKn5s5g
sCLYbdWL5iO2DLHwJSmiiHYk86+LIxjA9ZJSZsdTOu0oC196y7Kt4NGgXGWaG+d9zSthnjFmPLQq
SstoOkx1j79Mqmt56h10j+2+q8IbNBKRz8nkjSxm1W9UBjV0kymKz1NMuo/jqi2+GVSk3La4j/eB
i0BW64r+Ad37/4/rYsV3UAFVVZJWTfuMFwwlhGKEHnq6Un42PNi6btK0vqm1DqFGpg80OJaM7J+/
yLBpUE7Bb2Yo3ccrKs4sacpl4E9Z0KKWe5dsTYOt5BYfDMxJwVlOMyGBpAQwdrlBObkpECFRzhh/
2cJ0rJUsPthZuD/RmdklzySWUI0q2umk6SCTys6Gpn03vkq7cN/8gA3H7hFKiava6ZPuUdpXB423
/FbQXnFV8n9KiRrHQjKXLwFjyAYlQurPlR/T7wjtlleJMw9nToxr7igh2PB1O36wmaWudXXPDS8z
/WwwA3gzQNKRYqHeCym2Kx2bN7SL7C6f3jLlkRlcp33ztla8Egg+GF74USZmapENrLi9Cp5l27tK
7wIbGa1m57lQntv1qbGHl+Rly/DGTi+fAi0jlXrbsGAIlb6LRQNjb2sVkFFIcM/p2kZmtbpKFZAL
Mx9M5smLyySXrLIxGmFwC/mXLFWPUBdCErFPkewszWYDqb52cgAMWeCHmQKBouHjyQmashQtCTlM
sSLpz3hPQsmiC1vME2vFDKIqxW9pbuZ96udVTRghb9WOf25IlXxxurb26g5J+n1xMDfizdobh8A5
47rpL3DlL24ML0acrW7FuXTyhw0CCmSrOqBAWb3BwUnyhtJTcBqK7/CxbTnp2o6acxtWxzxzlYvP
hyQrhGy5yUpjy/YB5ycQ5eU1THY5sWnQHAFBsl2EIo8TFz8q6OiQAkPEOOdfG/j8t2YS1+5s1VTm
IU8JvAfouo+fGNL0OieLmIOWaI9ecDs5MGxCvLMH9iqVt6ITEzd3mnM571pz43Ozy3emLvqYTUBv
DpA6NvCZhC0UN0hatKCXmy0s0MoZ1QCzkH4pFmXV5eQl/KWCRaYOoi+/a+J72MTg0Hw2gtfLq1r5
upjhumZpyDcuweADLGCMj2KmRtakvSvrY7xVWFpJWD+YWDwCxkxveoqzutvC6CEWJnx/GmIyl9fx
J0gvkqoPVhYHn0QnzadY0dyopsMHdY0kyTuo4PdjCiWj/hhDtQ8hkavHWzXhtfWBUuTdyJOVWsDC
HwtNK+peGjUoYTT0FuP4oSQ6bXjfqpG536aZDFFTbvjo9O0IRFKWAkD7Rm8rSkxTOHAvb+GaxwE9
+4+JRdLRodCDMjAmsoGE23oz5NjxEb0qRH8jnq053bmlxY5VSVN0YgFfXWjVRyORkKft+tium+Jw
eUkr709AWn8vad7VszxKHLMyp6uOU0iw1SU+DMR+eWe03bFQoPX1Bf8mapWNfVx1RUmZ8VTAxGa4
2EerrSExL5rFk2vUPOQzy04FVIhojeoUN0Xpt5BktlC9WML75dWuteCYnKHIxzsUlotls7RQtHKM
TEDHqESOe1o/AvpZ1qHzdtDnOQLDD5G+k2HlBLARH7tXymPycau4sZZUfvgVs5+dbXoaKn4Pt988
eCG51OLuG2dwqDQA351lhgBSqLsZLyKhToPW79tWYW6tn/vhByz2X0zVKelNQoF6aE79y/8w4Ig3
sdsft5LWlUvhg6lFbLNIWFuovNlx4+sUHUSUl8GPDdVDXH3Z+Lhrh0YG/Ao8lFtYXqbHfksvT5zx
1+ZtcQq+whM4/sptH0UdWHUd6mJuVLhwUm7hC9ZSHe3M8DI9RpQ1iEFFs52P8Z35mjjeyeITFt+t
V/G4BWRfec5hjPccIETmopaVGzB6UsRh1SFp+UOXdK0cyII36ZLWN/NvMwsfVerG8HoPISENUG88
T2imt1P0Y+OTzRFzeSedL2bpiEVcBhLqqjhi8OAfFWc4oqJ1m5+mW+G0laitLglQHuVLVYe6axFU
0dUMtbqeRwDKu9KsUIu58vufl1e0Fk/Juv5jYxFPK4hPDbnRNVeGltL7UUWvk3gDW6sdT9cyyJPL
1tbSXi61v83NSz6LJGOf9w2C4Xyle/8Javb8sX4x/yquk9fJZpy7f+5e0Hlrd/7bhuGVVv4Hwwv3
kBVrkvuA93eIqmGTPudm6c4yOHoR7SM5uO58+Zbo77RNuNGmWQso50teuIxa8FRS57mHinZiXT6F
bUNsOVJLsnPN2NrgOWv45KBnG7wIXwVz34UJxyQxJTvB9Xb0D9H3uV0SOlvjcWsJzMy9hNIpc9Gf
Bm8Z50gGpeFu8lG9UMS9Fvj7ja+2GjvOTCxW08RCoBXdNLkARsOd9k77UP8VXjXXxX6yRYe+3a4S
9tMeKl87234ozQfs02aemV9koG1YKUI4scLoBokLN7yy9sU+PUk2IwPAerbeI+tx+W97f+7hs9PB
TH4LYpqP19vDHygRo3/z3apd6Uf/fguFsGlukYHKehn24jgv7xTQYoNuzUYS8zSXRvzNeaZ1a3i1
hgvOzEyLaDZJEHNPI0e/+9rvm9O8ma0rPCI6SCtv6xb/9KRklyQqeUDBTTKnT8DzQppBUhE0N/pj
v1cckOA5Y0ZuaHd7JIR2ogTh6775a8NflxF7tsoSDR54RNRPBa9+EtpSk0d57sha+a67194Cp3gb
rqLvki1c+V9jp3+Tn/47q8vrHD5nYxRbmUvp2+AyerwrXF7uL7PnJN+nPbKS+60UYnkw/yyUXin1
GJ4ujBx/jOMZ5YVi4q0LSYFyIyDYUxXZvuu9p5q561ylrufFx9zfgqSt7u+Z2WUUj7KyFOCYoxqA
5vNzGz310svGbi4PvakaVNbnBzo1IKiYFigB5nVUrfA0g6LlyFRcuI9vy0N4QA3wpnTTe2njepCX
YXRpb3EKCz1WpY5S2ww11ZANe5XevUfvSjvmB//WvNFP/qH9ajxm10g6P403qZMdgkNyuzWqsdza
5c+YM5+z2FPorRzUIz8jKVGp9H/poMt8WBgv7+6WlUUQSMzMGAbAam4aQPxetzDYI4iOxvhlM9Iy
rVmuZpHWWKFci2PJakIQ5iJQD51abOLkNvR5taNdRcfptrB99/9jKn7eqPNLY2l63oKzjezUzuDF
oEM8AHtYc8rAthtPqmMdkv3cH3U2Vrrlrosj0Vm5kmcd5vxX411z/zwLbfUZaS3RaQ7+/dat/+kt
vFzfIp/JenVUOggw4Px5jsUQ9dQRWe9fpvyQxnei+ruhcCZt8Up+iudLq4tMoAcGjlwd7LX+ayHv
op8z2ox2frdvmFdFIcB/D3iobXirvLW5iwSgEmKmuOdYoB7G0q6f+tvoHgpwbZ8GDviQwTZ3pAKu
dEuvz9FvB+R8jnCnbUNTPj3BF+s3F1EpnIyw8IFsk4rEd90p+SkzwOVf6Q8n87na3wGQRCGb/wNw
/OUfz+4vjS9CFClCqdKzNdzuvf4dsPfw+KY7ekpX2m/tMOxn5H+9ATTYCIvmMh4x04oqEZGirn5V
/UtqPW4cnI0QYS5C0WgYahBDyUeyZd3LNngwZ7jWjjNrRn4j7aN9wnDB3KDaetZ9Asgtt3MRnMaq
Kgr41g0YYSEN2MUAiYGNpwfaRnSnn/uD9ydqIG38zdz5NqpgT/21dEJVlV81vvnOFvPERlRe3uaV
EkXAcXGuJMt2cXtrtO9C+rSx3xtnyVwEKlnu9L4rCMn/M2mJlo7THQ0bdSiGD7PDFlBlK06ZizhV
p6Kn5y1xSiR1z+6rI/2OU3GwNmFja55qkPSpJuMMn99BvTYYyNmzsKF/ELvrVN4ixJt3ZnmjnBtY
xL5CahOKNXyeTOyeDE86oAF+7MRBtv8vadfRJDfOLH8RI+jNlb7teCNdGDMjid57/vqX6P3eDhdD
NdYc9qBVhKoBFhKFMpkGhosYF8qmd66tUZgnJVBMJeMhruHz+9oHt4snO9CVBan3PregEVSaeIIZ
59bl3cyP0TrSueIBogZmdmTzktCvZ3JWVr/my5NoghLvBH0HVxgeNLCm5+C1GB6KHPoS+ry77qJ0
UEvbomCuLoceKszY5zQIPUHW7sUKhbEp0Wx5nK1uakCYnD0tOc+Coq2jsV4khXVLbehGKWORg0v6
qNuTEZryrrXrXe5COSbas55HrF2lsK8XhKzslU5z8Uh6HdroptKC06AvaOkE21wmZ4ydZRyRSwy8
ionG2CiiLkCQ0nWv4vDIsxiQWOuhY66yjyVlwAbmKm/m0NhRs/0yiRDKA+9SwShIf+kuoP2EQrIh
1bUMGglAlsjSFYxVq1b9hA6jRbOqXzxo7hzoV+zU2Q7e/puDUpCm9JyU8ZiccMU8Qim89zJI3S8C
CDRET4udMHprWW3MXzJ2fyxWFsCDCWItjb4b2qnhdDAjkXAWuf/QTJ3cK164J2WPZgMntbVb7SFi
ErVvO8ynVWqLgw5deRqJaqv2jssxJ4b05/W93LrzNNSR/n9d1F5qA7Q++kTDRwyQPQprFL0hwRCw
zEjk7H4F7087FHirEkR8DJ5D7QSxcl9N5jA1e8ic2AXUobSlcsYOg2naD6UJrbCVbV49Nx0066Fo
gMltexbTG64YdvGAbpJK3OvxS88X+1idrF4Da4vQHIs8Nmc4eqwlVlKhhRc8iHFZeAsqCYLBesFt
X0ZgxAKvLrgj6TROridK2Ck1XlZZ4dbhgyzWFiS55pnVsrj9gT4NERdZYUZv1GknFHB2pavMXnyY
mh8JegKue8E2cHwaoYBDCNMKKnVYzTiotjiU5wUKPF0nF+gzm/044CbrukHWqijHFpIqhKYQVlXg
tkSvBzoj44L1lmd9I8q3q7ZRx3iIRHfORysYuO+Z3t1DxczslIKxgZsPMwxq/ekPtH9zg1DmBfx7
QVVQUe55KDkEYM8Ym13HXRKz7NfQl3rgH6D0aZSKUXIp5yKojpLYbti1oK7GkP8OTFdPfyMJTF5W
Xw/wn7Zo/YYBOkVTrYBLS6iIVOEA4ap7buTMOnCNZh9mSHndyVz+eN1PNp+eq32l2zyNgI/GHjMK
wN3Blp9jKFVY3Gv7JtjNTWJDEu2o3E138W5ygtLsb4s78T07sR772zD8uXYCbqszCOqdQsHoPA57
AKbnNArOwjyyyKVZRqhgpAE5/RznuGHy5qcux6bBYondvsNA74I6GjqSdZp+YlZnAaz4eHANH8Yx
Qi5fshNS82wx94C5CzLnR+oHzLL1JvZ/2v0yPgkZKD3mcNjnff8M1U5MsLR28AE1XQsJdgaybEIZ
iDxV0FHIaJKnoEwqFlCdTxEWyX0HeNuSwN3nioYYIdtPCmuKe3tPV+YoIEODUZ6W/ExSI9VOOGbQ
wZleOj9wtbv6UcTYs7FLPAj9Xj8WmyG6KOs8YSzBRAnlKxLUy7Wyh1WosIIacfB7t96JvsaIV7+0
PV8AZmWHunxQodSDuoadcb+86nsJoyP87XRnnGTMVY3+wiI82swCo78EcyqgG5Ak+rhDYE+XUezS
XO0Bw3oLZhqCGz7bgzi59Tpf8ZJ7EUzhtaUh3vzROcpson9XS33RJcU9jJgzvGkbYjH8i5o9USOg
mavQxyN0eY9nIMGf/hzvhfNiiS6ZKTFYAfVWKgZDFgKvo6cUPfTUfcXXEWgaF2BddlS9CaoEgq9B
HmNPdHmq2Qp3yp40YcaBXb6IjM6lC5XDF3xHBUOWUczEvCJ1bhIxnlMwzePVNzyVw5Hv/THcVyBV
06DpDg1LTy0cTnDQ3M81TqubqQbuKycAAUVxVLUnFeqmuv5rnt6XmDcnaIj18M4UNA1mH6Fl3jH4
XxDFUl96zTcyXxeguGk22m7R/GY+zPkh5JwR/793oGkuKb7Ofc+HnYB53elBGo+jXJs6+mrU5KMS
nBrDIZyIZFtxE6THIf2ppAcoOJYh7gb1tkyPc+Ol0BuA6NYLCjBF/b3un+Tl3WBJHXyp5l0OyGrX
qONvqFXbjw3cI9mRro5gF6NrFZkcS/RDZjVP2oyaVtYoB4njSq/SAHdwY6MWbCNTZxev3SsUvGs/
ORY7AwUvwgqi2pUj7bENbuMQflH86R7siV5yiF0dqbxmzzFPCuu30QGQtPC4HeE/ZS44ZfSjkeZ9
KY7edeDbvCRXO0BFPFogG0mYwMog3oJS3UxYnBLbkIchFgzrgPD2SxOuwkllWePCwoFX95C29qdD
dQC9pS04xX4+MKvPBKq/nLuVPQpiA11bMlDaEQ9CoyWqXRLmIJHNj83IF30ZAhOMLbwQL16zSJ10
eaxSbSFFIX4fPpdvjS3uxV9oRFHN+pw6gV09FvZi6nBl1TCLc3AzHzuwA/XoOt2TaYW/U6je9J7V
LlDnaCoCORpqCIOUE8hwq8UWk97sk8q57j7bOQsMmGFeCDScX6hSQVMPVdAFQRb6KGKI8oLNBlxs
33oJesum+sB5EB+3Vc2cWS+s7QV+GqZCSC5HfVPhYt1tBs5WA82uVHhvIdrXF7gZGMjg/gaNH+iw
6CmBQtFHTergvbIX+q3HORJhvmbySEkkB/jFh6C1ohMVOUx8UUgEAdFeKVKEkrATW75+iJFPJp7E
3xkPhAO76M3SM5zJSs5edpN6EMqGAFq9k9GrEj6icu2MJlOuYhuOVz+LAqGlxkgTp5HDW9/GJbSs
B3/hz0EDIfceXUfBLp/9LHvoY0jgSsq/CcpWxilsAnlGq4QJjOt4PEPN+32KQfEci34+z5YuDN5U
JztRTd+vf/LtEBTtJKAXVjHeS5M0qfqi1yjQ6W4HfhLeEmzFJzJGBrpYQMNsd1Zzyk7/lDz0cvEh
usYQJTKySCD99UnURA1XGkamu4MggERhF9XPcnujGh/XF7d5bFZm6GPD9zNWBzNKfccZd0H4tqTP
101sI/7KBhVMD1MWGkUR6qiA8Vb1KNiEj1c4K97iYBjs+z/mX6C3jkL8cJI0PtEKHWFecivZi48J
VDfFY+Fv9RttvttXqyM7vHq76olUpVJYktUNdgwBL6gwA82TPWtdm1fzyhAF4Uk2pKBoBMIF+W2Y
+31fM87XNnivLFCgM5a9pAXkau7sYidnpuZPfmwpniOXKPmmduY9M0oS2+mHlUkKUCQjmWs0v5Fo
AJzwt9lHel/9aKGUqZ2hwnzsj4SsAOPl7nRG+tLprNkHS891B2WdAQpXorw3uHEGM6qi3YMJ2BSU
bxwrN7BZWEeC4//PMy2E0raalKZDpLuSadxUH/J960C7NnlU3PFEasFaao6SFUGl/Ey6DENm+fAy
PPDlSlGhbodbGTc03QbeS3JRDwOOunAz3+tEscKb/OqQpo5sj3Z1JmFHe1M9MSMw4phXDNN9YzL6
9KBjDbeqG1PeKy5ioF1kVQ+oPum2/lDu5uOEKckDKz1J3PWaXQpCQ/DCh5UO3wrD+X4MtNFWjOym
V5sdappvIMdlOPP27fi5w5e/X0MBJ4hjkKW4oE6YRbW0Fw2vgsWqbxtv9JlZn83AdmWNglVVSeQm
jAE8yo26r/fTgYS15O0c+WjIYRLTS9v4A4IfdByiSE9z3lZITralgs84uc2uARM+CGHgQxiScPqn
3Ou92sNr0lNtzVOsxEHFFo2XKnmqmd0T/NmK7iAPYmcWq/N/swsLGih//jIKRPQSJbk4xr4je9nu
u9fgDhohZnjXvUNHqzrEu8UqzuUtH5n8gdUYtQkeSFtgihws0jhYf4V/bgj/B2DZINmBXNsNf9KY
R2jTlVdWKOzPhHkC+wGJBj6i2+m47Orz6JG97u0Fw4szWpV8FMld1uq2r4SVYepKmHotiLMaW0vS
mZHVPOR+7JQWJvM1z9gnZjdZBvMdvh1xraxSHxSB/FDobQ7XfuiO08Nky2gFCmyRSCdDaTcwkdp8
Yo6HkljnC16srFL3gDLKzaJnOklFNTtdNqV3QueoeaKtQc6VmUjdhMVPc/SNUElTsIByT3dTaEl1
wvAcCMEzws/TUKT+9RuO9RkVCgo7sROzpMdnrH9NNukw13fGKS4tDdkUkpZWocJpdcxsI/lnr+yo
QkWXcgc1x2aC22qXb0iAP9+XXo9mIzt+Co4yatihJcnQ0QhexnftliXMsNmdo602mQLJGpMtC4qX
Ot7isa+9R6AiN+4ynz+wqNZZX5MKOqGfDCq8GpdNvtyIhVNnt1Wfmg1vXf+SmyCsQWgUOWmV/8Ij
DwZBCElwSGFOQ7GfittM7xmSKtsh2coEtZI8hiCQJiEFFHxvMzPwkP3iPXG2oiP+uCApFjqpBQ3e
/jV8NLx412C+C1quocvS1fmN1xoa4XXAnUOPrup6JIMjHL9k3qdnDkRjh/FneWr8xpkcGUIOra2+
VD9Zcfb2ewW0sf9vlvJaseOKxJguKWnSma0cosgc0Ia4IPGo+lXNzBhtJhVWBiknjStVkzmdJN0S
cDaHr7J4TqfBxHXrBfXDGB1mRfs3fqSDQkYgdzlo7P96bRVxkuagVEN92OAzU2mrFzXiGHH1pq9+
2qABLuFqSQXfkO4iwWGmXeIERedcPw7b32plgwK2JuUWvk0umN0/g+CXtJBVTvyYD5gTrTCNxGpp
2i5EryxS3qEqOhhcSHZPMcH5caHdyK3kBW9nE8QFOAYCq3N/E0VXFin3AOXOXM2klh8TekXRSnaz
U7nLsUf6KbaiMyKsx2m/eNnzfNTfR1/YXd/kzRBnZZ8ChDBMNKEmHZVh2JhRfqyAA7rAqI+wnIWK
o+RKMEZCAuSKc24W4WjNMkNEi/nlqCBqVPM450n+aEAWp9lh/rUww9MfraGTV6VmCBnq/7Z1VPik
F1XEKSNOdj3Oj0kOEgFJfK977v26GebSqIBJMqBzMJDjPEBBLvhFHu6Ko50WCzluszuxibe23zor
p6AAhMulquh1bGbnFrvKnXwRUTbG5C5JFtah276TPq3RzRHp3GDoNkFhprOJhFRm66OZ6KYY+YMv
eGRQboY+DJoUUvxHXh/BvXovN9bCyhUw3JSunxpVPhlLhmd8JNTWLERmmH67/i2/CKpc0le6qpIm
OE1BHv2v0NzqAti9BJjokVASQRATO+pOAElMcci9xicvSgw5m7w/+siiLzdsIsXN18bqF1DeNBYx
KgQ8vm1YtFDdqa1iea6MQyXhDjR+Xl/u9oZ+rpbyoyYNdaGH8jHeMOFeAuF3LsgM/PqNr/5pg27u
bdQ6UssK6yGkdBz4BMqfnAOaL6905xeFYW070/O5ezT/ilE2wxw2F5gJ/dRZDsN7Bx2cyA2fiNjP
bOe28S29EQ+hq+3m++vbSbbrS8S9Mk7dToXEQUMWTCAImfQ9uKgO6Q4Twcz6xG8A53NLqTtJknSu
QbWUTDVoZoGcrgDNAhQkLKTPrPZWfGFFZQw/oVt7YyHixxklfVdGxgOt46Y+sehYtu+5zzVRV5DO
adpEhJTAeNc5jXCfRYoJKWCGf7C+EHULTROUyPIF7lEcAzR8yLvRnY/gRWOY+U1k9LkaCkbGQOSG
ZkLWPTlWu2CPfIij27VdH8mV8DcyBQzQuPT7r5JfrZqOssRPBKIFd9h1N+1TJpiRayBuFiwJtIg3
8c0lEWRed3nmSsmOryxHSQbd9v5y4EZod7R/MGohDYUxJT/zWJcRC05o4b06iAe+JbW5uipPnN4g
06csdyMnT2aWlK+9XIZ2Kw04BwLmGebFbY3qdq7QP3d94ZtPzs+zfqkhrtYtziFKYhMuirAW92nY
W23jj6pka1zNCGPEzY8LkiKM4IIf4osSRDTrWVMriGOQYUse89k00AulO/2+fuZM9OeioKM48i0h
vuN+1jbJRGZ4VswYDiRpZVZaahMMDBW8jZD3+MrebzTqIBgEYqMw+hnKnF8MFSPqJnfcFyBdmaCA
dDaK3EjQgu/2/K6OfoptiTHV8yJndj9F5jQHDOmq7cfuyiCFqOUyVgbozHF+XhW8Altzwuy6bC97
mXNHe3nGQK6FboXl4boTsbaS/P3KiVpdiSD1iryFWKqmjGHc4Z/KvVzimdXCKFiV5bac6ipA32U9
H5Y+/bEEykmfxX8V3q/sUMA6gkwnrMktP7jczXTkaie64Sz5RtgbC4pI6YOWmJz733aPAtlirPMe
PfIQwO36uxo0m6GQflw3sd0ht1oXHY1xg94kOTwx5M6c9lYtP4LppVYTZ9Hv+gJteZpVCpEncCoD
X5iWKWAFXXHAxxIueX5vmJjGfIi9EslXEJZ76v31VW4DzJ8nmsbUJJeTWsOIljsKd0r0XgvPEji3
shJNBVnjXLe1fWF87igNnJNhTCNPKhnkqlKt1kMj+YnIjZBWDv0sfLtubxOnV+YoKInauuD1AUes
XjovzkK7DGZrShuQ6RcMf2SgFs1wqAzwFE2CKVDQmKWQm+MY4BH0q+N+KhpYs3qd4SPbr5XV4ij8
KANZ79r0spfNUbZaK3Ti0wAFmxxE6Ppu8lu3PSa+cMrujF3pVD+Vx+u7uxm1rX4ABS9ikEZchUvC
DUBRpvHo7OLeQhCaXLfCgEmJApekCcGrXcI/pRmEPsMPcWKlClheQkFJtpRchl5kcHq0j6j62UsB
IlsuBaE1i/GQHNsrV5tEAYoeS7jKW0SGk3thyvIlTCCzm5u3H0KrL0PBh1g0cV+HcMbOzXY1YZUD
b4Cnlu5gyjYJFUgdh+To5MP8wA4SGJBC6/+BvI9rUlLOCYJ5Boteez/zoWUMvaNHoKzkMlZ7Mcsg
lYsch6iNEgPvh2DeQfI8eVzsJDHzO6LTVTQmJivQqNt7pKPhX1aTPjdbpkBGr4WszSbcElVZQafL
QQrb7OM3qXq6fhBYcQqt/Qe+jsLoyftltMAQ4Kqe4ko+kQLAwO4fxMOQA/SvG70MFVxxWZlCmb7M
dSHO4Up/SIgTlAERv5+eytrUzskLBwZdkhYBvtrRaTxges2Pvvc+677fLjWvtplCm6kVQ7GJEXMT
KSK0cSL/pJ0KN/cI1/VyeW80yAIX1sK4RFiXlkwhUDwYwZQn2ALSXBAeEjuy5UfSC62QPPcNK8Rm
2qPwCNNqfKxnBI9e49oiYgg5mt40h6uskWiIsKn1GJeXTOGSYahzn3Ap8swFGlSXka/NXOEXsym6
U8bxd2k//ZxDzWH41mYD1+qTUjClTOrU8zUcWvaaHegC3Op26OBgnDVmkH3If0hvjVWdAkt1tJvm
xJoBYayarpKglzQT4VVoXphlNK32ZhvG9pTsy/6B178lAXOihiDBlbNE14IHCXRES0diBK2/5QMD
k6nGOyQjDmnLu9EoHaIW0y6D4c7KeJrTyB+7hqEfylozBVbKEKOdQYBvgUex4eOzGLaWxBdmMe+L
rnBiYWS8rkTG7UqPk/K9PKZKjkFf/TvGiOzaGX3dMjI00iK/mprVj+gbOc8IXjw0NvA7CXSnDwMo
3/5OroRxASsUmk1R3QlYtu5yCWSpitdQPYbKUa6Rtu5vJUx7awMDPX7zgP8zvlYo3BqjNOmNP3Ik
+r518rMBzbl9tgv9aZc6qS/5kashO8kfq7f5iGL8bvLyR96WMWbB7Fwixq55IAVlozQXVUb6dQjN
qurNjnTEFXLmWnSI825n9ZU9+uL9fzvnNGE1lwuhkHSw2qF3qT+LXuARWVn9FjS7O1HABALoGtFr
qNjTK++rjPoW6wpTaHQLNSXtQsAMuTkgw7fsSEvLANsCYuUF6VMiFBafRnc8dlZyNx5ChEZTYrOa
iRhhikLjnTRhsC+eMPOe5dAtiUQHLPUnuczAlCWFN7Ehv1zf+UvF4sr3pqs3lVD+z9/ReYjqTXuK
rPFUP3HoI4je6p1iye/xTXFiRQ2sK4wu1gidVoNTCLP3g2HKy654rFzi5fpNWp9Ikxoee4zLhLG3
KgVsshwI1dwBzFNptidERH11P4GyQU4VT0oqm7GxDFRTqZyRUir/G3oYreW1PKfoS68O3L1mAcN+
dVa0j7zixMp/soxS6CVXqiLrM6C0iRVreBy6t/wxzFiFNtZOUoBVSXNWpgPEvBTpRyHddkkLLvab
mrsDkb7J2Ebyi6/5J4VHkEgY0QNMXgpPy0O1k+wQijPWRwBNBPAikbHH/7qHZPWrrFtWdWgwWTiU
GpTuV2+EaKeDKrI5xfWxlBVGio+1lRTyZEso9lGJ0okwaHYUoGFHxHtEMgPuEOdMXh+We1Dw0khZ
ERYcrMEnXe0VjeoeVFaPEGDG7C5eCalp3HdmuuOPmtfeJnfKTn0JH3R/ac0Uw3OMT8tYO82ymKV9
kSsVfs28T27zt/q5Qx73MriznJvGRFY3/iGcKm88/MdPrFGvwbZPwXQIvitX19CXksutPanDPpNB
2VlwLEpXxqZrFO5A0WwGkRByrDr0jDKt8dq0PwzymWfN6zKOCj0LMw9NESg15rsmsOAl6WIp0+v1
T8YIDjQKXpQxqaUgR4eb1vW+VukO6AmshTVYurUOHcLWoHcR0V1FBwO5rpThIiMYSATpwC/aa6wJ
jArC5vWztkGdu7YBlV2r4a04vCLEsQfdJM1rpAKM1AtiTi9itO6xFkUdvXbph6JIsCh9vtHy2kLI
+2+gcrUm+irvs6hRM4yAubNV7MAkH1nSu/jtA3p57vCzu2NncTaDh7VF6hyBtJMvugRFX94jcSsJ
GUWntQAl2UG+Ge3ivna70+izxjgvdXr6Vlgbps5Uxg9DLBSXeJFwe0673lK9GvrbaF5V7fgn6UIc
b9Kbt9mt7os71rtw6xyszVN3e9lxcquRySxB/ilHoNtRfgX1yz8/a2sb1FkLIaZR6zXQUSlvDHUf
dZmZ97+u2yBOd20bqYt8BsntELbYxrRJzVq86aF03M3PKoolnfIid6OpsKjQWVtH3edzHyPYDmAy
qFtzkHxDAs/OwDhsm9WR9eZRdzgXcc2klDgKKj9Z3IgZ/uzEawc9M9Wit4Tk19R8DF3uTAXrLcFa
HwUsoAHMDJkM1FSaP2epGTS7UXy//tlYNigsUbh0wNQ03qjBKENEDp0QLYavdBavz29OGUAYQ3m8
AmKGv0ZCSwbam5mkE3u8Rnmn3CsP2S5G0ADZEWsATaWxrxzuRIa/MAjGHN/YbGTB9Pef9ilfEUcZ
CT35Eq7wFqgyBWuekAMijfGSNT6izTiFNDsrut3e3U+rlO9ETVD0c4PdTZKmN/UMPCpVme/jkmdU
DzcJP9bro3xlXKJ4yAVMGfBe7wT7Yhf9iA/jSYCmBNlh8JGBGr19UD8mixCspi63Y7cLbV9Mn8ul
nCkQxKlRY2CZND2o810jslIKW/HPapV0+RAPWDEUDJLDW059feRkzcyWb3n6eP1Q/OZK/3MhdOUw
GBWFgxiVjutPxUWko8zl6TamUpzOw3gRu62GfJ6v6PlpkLqEUpXr0mLAwlSo3s+DyYHIS8FzoU6e
B6SfS5Z42Gan5XonqWvHCGKtR682hmeRG+oh9F3fkwtveCluO1T19F3lx6CInY/D9+6k+/yLNFqs
OIYFCpdRtNXziJPaWOlBJHZp9xxIxgDkW+gkwoTkbAun0CPZfqLLUPMo6csgW2VV436D7p8bT+FS
AGmutiIui05ki+gdS2AdEvb8kfc5RuFo642y3nIKgsawjUIuxXWlZE9C+AZAskTDquXQbNLSYXgw
y6Eo5BkavNpLMnA7vOqkdHPQcrN18zvjHFvgI7ZEs0ZTqy3f8z4r2mCgAF135LJMqTF4gFaTvrEL
o7HHgFX/3pz3We8lhTRDIM3T0CE5kenjD6nVzkKK2VZF9vlBs8ayjs0gaQNTmxu3SlghAQPV6Ypj
FmDcVCALlOXHkCucWW0sXmL1uTC+IM0MEMplF8kYZ70kErtbDdIPyr2Sm0DwGoJHnC0VFpRWrb9x
WbIWSKERdCeQRDdwWbbO7MwxOieihxIt2WQAyB3N1s/RhY2ROZvhtFslmtVXpWuOs143UkmmEIna
bLcTfBVdk4KT7VkzgJeL4gre0oXGMVM7LlFgiSSJh510GDEkDe4/a4LN2Ar9fE9qfYQjO9uHbgOK
tcjPbW4nOZhhQx2OxRu1WW9dr50CIiMpMy7hkVLMNeQQJdUaQJ+rZxFE4SS8S+JYMIcqsAphvNWV
/jy24OPX4oMKeq9pDDsnbUST8TnIHXBtkyjAEmK9qbUUA1JBrOxjgwvMKlG+1WAZNXllAlUsN7hD
0CfmoEKMpFVeu7au7TCRNFPoIkaEw4rgZArRisoo+5K8ekXU78Bvvi+tnoNYFgkZCVgbO2Ytdmsi
Z/1NqKAqVsW0NwRcDoQFpoRBDMQhjY9cIVvBlXXcKUTr9CiTRHIRyV551t8q3Qzsj9Ft3kitYrZD
K9sTNsrRYp2FzT7X1SrpymSrVUrBQxYQzEkVRjxyj3BvGR7p2fgbRSHGOumypBxomZIZqP524N6K
voHfRuHN9CmrbO5MiusA7Z/w/lIHkak5HpirZTg1Pasq9IXOFRXcSD+p++mh9nKr/9Av4+v5Q+ax
+F02Z5zXu0sFWpO8hL2WI8YhWAp1EtKgPWgm/9EeVRdKwM7kYn70ZLBCWNY+k1t6FVslccXnikLY
UXbDTnV0j4yYhPsYMdXk4Clg62jaTe2/kckht8MV2KBrkBwnjlxM6EXm/WwtdnVpGxbO+S7zI0e/
vw5SjGBDoTBKT2JeqBt8Trl9mqFJLvWMjdx8cgjg+TSQPwSzFvX9sn4sCiPCPjagXtJH3YSej1Uo
CJWLp+tLISf8y76tLFFfLC7ltAxEWCJoI6FQ2OO+FX3WhMX2eV/ZoW4aHtM+ZUYeUUQWTLZw1tDW
Pex5l+gmSLvri9qO1FbWqA801aGYcwiYoJw1YZTROI9ucS4uWHbd0mbQsjJE3Q9LLtWDQuq+gRq7
KpRENN4Kc2ZT6abDrcxQd0LV9HIyB9g9xcx2+gliuLcpTlXxSzX1V/ToQE3p+rrI777mFtTFIJYg
aO1EAAhkgCyuf+611uSmuyp3FdZw+/ar8M/FiTwJ0Fag0WRSllQ9bMmeuudes2/BXX0GfR+mbWOr
lqzs12hHizmdU1xKUBJ9UA8hmD6uL3g7Fbz6FVQquFVEJCwnHARCFiTYsSPjFySYNgi9+Dg4xq/C
qSz07LC45bYfgyvDVNwb6cnC1wUKhO043hlL8sClC8YLwcy19MtJmNvUFPnkVe7TxjZS0Qmi4OX6
2q97l8hTaAOm7SFHEEgGSb/P6Y9QTFmbu3kvrNZIoUw5RlHYk6TijEQcekSgmyI76T7C9i53GYaM
ibaj7BMFoutL237tryxTuBOncpfPFZ6k+mkqTRWeFZ4NEEaEhz8aC2Mw0qJ98jw86x8ozKK5jlWr
u36URJ7CInloAw2ZDzTklMJgqmJ4Xrhsn2iZp6cyeNdUVmlo80GzWjL5QavzlKhiUioqzlOK1GJp
SFZofKiaH4jeUjphdSNlu2W4u77PrEVSAKVErSAGCU5PKOkTRM5RSVmqHSAY7/0CHf3QKrxu8Drw
ftUdBqN3NRL+pVI8Sct9sLyoMiMJz1jT5ZJZ7eOQ5MMoktRJO6VOGRzF+F4tMpNwoyWZznDU7ezf
51e7wMTKWldJiyYLOCLRkUdOaPoROwN0eXsCfcMp81hZzc0Oan1lkMKdMkpUvWmxg0TLiMRpfLjj
crOJTCJNbTxx3xdkxSPVAi2FpUp+8sSq916PcsDD/VdH5aJSNEQJt/S41I5chXbUvvNtZcbK23Vn
YWHs5Zm32tyyEAplWLDW5lVw0YKxz94J+Y4EJSoW4jAc8/LkXplSERfWs4wnlRRl5hCBNhNSOIbB
cBcCmL+/n8XLA2BlRQ80SJqQKeqFF6BAHFXwy7BghFEsIxSQyELIj30IIGny6KZNymMciR7jy2zG
7SsvpICjAw+pLCuowJKODjJfCdXP0+Lx0GUpPFaosZ3vWFmjwhojHsepxeF1jYf2ObvNUKYAO54D
cm4owMluaqc3rMh3u0jyafNyDlefSlRqIVEkfCrCEdx6w6E9g4r9tvf6n5wlIZMQWrmLSVJHdDNH
G80S9Kr6mdmswvDLy0W5+hl9qv2PsG5wJVfczyhz1156gsiFTa7f4iz6zGcvw4Eu8z0rmxkv8WFI
2AbwuGjRw+/Mb5HVPwU7VIaAN/0+cZrS4n4wfIrgxpXDcQk4V2YLtRNmToVPNUHcmQJX2LOhfF9S
aR80tV/M8ks8B74aSw9qFjichs7kTqzMURMZrcgsf6MHy5ekGfWCgDp59RB6owCNmYTdFY2YJLvy
PfNmxokiLnxt8VTAE8xTi5klcqDE2tNDZTcawVniAHX98E3sF3cox8dczfzrm8761FSUM2haPUoi
CtaTBq7SSbLapP8XaoqrC+vShrz6rAhptK7lcR/nKGsmgaMXrFFk1iIoMApqdZzTAvAwpRWw+04r
GImD7Y8jCyB3llGO/tI0WmmR1pI8EOk0EQ5EFCHyU5dV4/rN+/fTDnW3h1pf6coF51DEGkZgq/hh
DHYI6ZwQgo3j9MCD1m8s5OfrXvCbt9ynYepKX6RJaTIC58WRu8lBv55awp0Ktwfj1D58kjySVIQs
paVb3I7DsRB2Cuv4b8dtn7+BfOWVn+QxX+SQxcLbVUXFQuj9vIfHx6lTSUi+Rbolj4RNcbCKMX1S
E+4Favb7nhusOt0NnClCgiqYJkZlhfWjqGOpis3YBRN+VCmWUF4NbFl6jhfAQnA2WF72m1jycweo
wxhVXd9nMYjpuM4iLafQBD3rxzg2hT1JWwcOixnkN+mdT4tk+as9L0YkWMMFjv1HMAkWlJNhfRCW
hJjt3dtx46cx+pgiLodSHoxFu/wNVMLqT+WllU3OQRukg0nl8Sgei+/sEhXr9FLRQyfrUR8T7mfw
3/qB8asT73XuQ5eeeMhez8JtEs/m9fPE8Bq6w1RdhDjrSSfhHIM08rHvUaFWDnzwLqOIe93UNvb9
ual0S+mszJIi9QDwdMi/57zii5nhXDfBQge6kzQYkMbiRwT8MvJYeHi7ymv8FoDdNf7ZgQMPmoNI
CIKDKEMQpN9AFOciafTvHuSfK6UwCiyclSCHKHqNSVlYSjC6atPYfcY/qxVGJXI+Z3xFemtVXhWk
leI7dTiSjO/kcNJVV+d6p9fLvVYHjAmQL0ee2ACLoWgIkgBO9y+c/pWiJdBkg7SNFZ6zW5JhaV5q
G7K8zxgw++cMMMQeqPVEAaruOmjkqbMQRUIXy8sASUBndBDUYcxduq8cSPyYkWPY4ct119nawpU5
ulzUgPwl5ydJdQPh+4CMmNoxNpDGlMt6RFGFgI8iIuVOfaOiD+NpmHLJNbrIUYfxNsIYmxlO+WJV
I2Qtri+HDsZpaxSCKZMRqnUrqO6C+tshbGbkcduJx0z2HLj/zRT1oeZeCuelxc5pRWLlUe2r2WiX
Las1/0ullFoS/cyJF2Phggx2ZO//OPuuHclxbNsvEkBJlHuVC5feV74IZeW919ffxayDTgVTNzjd
QA+6MQXUDlLbcZu1UD+9anfWg/pAb42dDNYj9U46yKI6F98o/ZBogUdL1/CQ+IKOHOQYFg8mA5dY
LpMNdrv7Jo/vaor19nbwwhqDO9Z0bYSq36mK18u5aNd9UyktU6GwbR3EyZwjUQsU15qyl/1Ud4ls
OmqQCTzml8LF3zN+imA/YRVXzcAqJCQzxDduWZu03GG5/Y3h4IlJAj/YsNYvB14Wl6IU1ZjLICDB
ojMQ+oFjbgHnGlTxHywHhhf/jkw7BClFfcdoxUuMSASvyr6p0cVMvBAwPM2uFzwq+ICLX4R2ABip
wWtFYZac7uqzRZIuwOboHAdgkSp/9UTdl12162vlMIZL6MbVcqe3psg+v6w0cpK/+Jtw1OWUjrKv
9ei49C/DVbzPDuWpuo52yrF3OgCUs41OZQSOCMia6kP/2B+K2GlsYOmIicCZKnHfBnV5RSeAAQc9
zJeGoFHThBYxIxpi7TP1lO4m1jz7KJwHjmj5i887Po4PDGDVlE2LfHmnqGaf13HbqL7UUg8trnuj
lG+6fKJ2HTdXLQ0FTupL94UXyD1YGm1sMGRCCV4EZuQUd6xhnaI6oj4AFhjTeKiOAOypuBbStvHF
cl4wZ8M0GuNgUQLd7xt5H0XGLQXaU5tiTHgBDa08mH+GwPgjY6hsKYngTfDhE79+1c9r5qx7aRoZ
UiysNwBWvsJksrZvQCuSA8p6sDVPugcT4c54KW7oVXIUkct/WVvmj87Ze6coY80IYj46XpjY9c3i
+0Ds+S7r7PBdHfwMr9NbYoDCYfYVN/crx3jqEjcDXx9x0RdUupusEJRqNyKjAg49aLjOQO95mksj
xYibAp49ENUdEir7Jr1C3da9HBO3siWUmy1ZNijYb9B9OHerSNcIyqfIXsAO/52xuKQOuIef2OO0
AqSYKOP8UgdiVw27NXVZsSxkTJyWdU05LIkGCr3hDZgWlt0cCmyLUlu/bf6YjwoQrsWvlc2bXMnk
lEuaM4lKaoL9uE7bDSDfScfghLlEkRKL5HBqNDcDyONAeuFbuukt3b0S9d+xBvyniAuXlC34XSg4
zJMDGSov1FAYage7DNqDSq17qdewrzE4Gv7/mKZOTgD8oUtOFtO9Ql7rQneUFuyBYS05l1VA9KtZ
PrgKrK1ZqGMEJku8x5/ipXGjvnH04D9k/mffncsq1XTq1bbHd1cmxSGoMZaN5P2Hg+ggubQQGohs
cCL0CitTSQK4g6lonaw5UXBqVvTxshCmK7yjAqMetMkCYTagY89vS05kWUmTDL2T5feYA0EOI6GX
JXypIHyYyEoElxLTggamCepbjGz0aJwAn85yer9VkF5gBFJokhv5PsLo54m41MIKm8pcAArtx71q
q+F7bSDQYcCGElEusZXDrUXxa22B1KZtSYniB8VL2H7vo9ST07fY2lEZ0EHgJcyesuhayQTty22n
83lEvtiYBX1F46HGAlaIqbfFle1ysvNdm3iolaDvgAIgMjrXKASmJVAWfk+9M9N5KUNmWvXPZH7B
yLRAV0QCOG9qLCaKaHQB3+CQAab5RqoeLivjVt65Ug6dc51DXhmLwl6bnSo5Jg3dBoOwqkSw9Bjb
Q3BNiqtZp//FkFefi/OjcdIOZmoEwMTRImSVpgJgQUZvwbjJBZV0kbHpnPdLZoSppcDLJToMboVs
i8FAMxKC9q4T4vmKPhfnPMYUPV51wNN60R+GOQH1gKiXvSVBQR1C1U2TmBav6Q1VY5CLws2S6T2l
9+EwC1R6SyHWArj01FSCWooXvNdTOXRzk/xRonZyRqn7PcZk3/ZJ79DWfAsNVYTDuhWn1pI5Xbe6
sh4KwE/6ba7YWXdTKYU9CXG3trzhWgqn8H2Ld1ZLofB/kaemffdKRns6kQN7v0dHM7Q7ycbEiuBe
vwyqMq+/FswpPXKlLkgzHI/ugiN4W1J3jPfEBAAXg7O2jkC7jWsgmtXVUZT6b2bfa9mcEYBXLxko
SwHoLrvrfjGUmvE5cn+q98Ebm1TFnsMuNu0Mr6tYyHglPDlnFWGcymqYwwSzN9o8LJY9erqT+Zan
vdfD6+xbu9AhoCAX9aNFCsXFWY1oY23UEawxXuxSbd0RexUm+oOXXej2+UyVKqZKNPzDnS+rF4I/
wu0uP4PdcAhecq9+Zpg0xM8sJzl1mPiyXOEK0qYmr8Tyx8vyzspTFEwAuKW40eAYuTM8Mgxh6paH
QT4Q5SPJ/x+GzJkT4JMkHOmfE3MpRTFSBVMZODEja8RWF0YZIpe94Ngog2hAc/Mzfgrjk4oigPYE
FmrKtTEqXkoa0ynQhPXTOR9Fn5J9qgsH490ryloE9KU4WHZV3gAzTXrFAPuu/8YISod3VPP3qGHe
FkIwbFVwo3wmUaeSAUAYCP7bVVLd/gX8DH7wjTHmFHixfmAc7SagRDPsnfLQ2ZPD1oWK2i5fGyd9
tEaYkGh7fivcAISeojwChGyLp2UzWxXQjwO2CapSIqgRxJGjZZPINW6UN5W1FM49BaqCujMQVzFL
Xz3lXr6rPLA5I2uLPNGSoOhAnK1WWTGolQSSSiq9jlZpozzuXnYHWwFUpbIJeG8wSwHm+/wBoYyl
kk5l8UE5jDHzdMfWusQFwy2rWIvh4thUDCaQ/XBnzTg7VlTapB6cbBQtln/pr7OwtZbDfsf69Rho
6IsECaYdfP1Y+cO+xzwHEEcBXH753jYfD2tJnBbMxJw0dAHBpXTFAATZUCAanvZ8lYPgQSBry9zW
sjg1CMeMJlXKuEqxCRdiOw0T+rZ1Le2wabhvBTnops6hqGto8GJI3LgSTE/ysB3mCPGvRKDLQydU
RH5r+zyfItifr75S3xeNURnQhtab3PKhcFFyOdBba5d5IdYqROK2dfxTHKfjfddNjaRDxxUsobuK
p+2zx+gjj5kH8Mew/iYb9WKlcsGH21R707IoaiaolOucOgbdWKClWLGDJnfzH+VFu1ImJ72XPIYj
EjV2DOS7nWi8a+sLotUow0vp+ISEkypprbKArkbxh+pbikErMoqWAbcCjwb9YNUzBeV/TiFV3QoG
rMFgML3pe7tYOtkeSX6ftMgKkV5gX6sXeN2t9GEtkUsf1KWKk26ByihZ4ZuD4oTlIwjSdqUiau1s
3R66G7KmGmhFy/w83mxV/SQnJVCV6uiaDMXOSESjYFtqsRbB6f/czE1jxRCBX+G18b5QJECEixDO
RAfh1b6IYx2ARwrroh9SvXRGoAP/BwVfn4T9hpUld6ke5Xiwwq+7mKN7Su8BHoApuuBxdJM9eIVR
s41/XJYpOhan3WYWkEyNUT2xegzXjku/D8P85bKM7Q+kaqZlyJpM+WJ3lw6Fqtb4QHWsHOVi8g1J
le0sKgWt0k05KqG6rKOkrvA4KLGpoLgKaFZfk6/oeF3I94MI8+rLbAcLicBZUeEMZIwD8Eli3Q55
m4fY22VkmC3Y4z7QGJ/lxMl+LB8AoB+EYSe9dKUnFFpZpV081b7Vhj77GZzOV4WRyTUjK2s97eeM
yYTENe+G4+AxtL3iKLn/dogd50b4QoGPNYE1nfdRcawkjTQNGClWZCcjiT03b1r+w0wEjZGt5+qZ
IM41KfE002Bc2IjV6DV3+cNyiL3pVb8r9t2fOACJ+rxvkPvCFF6lw3+JMRBv4bSIMArl0f97PWiX
uRyxgnY7eqX80YyOqV3t9cfwLgbU6kc6V4mKiRtBlYJDUsP7wkJth+/U1K2B/bAF15uSGD39Gvi9
FNH7aphetfGQLZVLiOCmtwqnkGlBrArwNjjoc28zKKWcUA0y2U0nh2DX2plrPZDHDg+ezCMn6yDq
EH31NoZsQhiL4AgGX45pWGVeJK3qt1Xp1MR0EIcETvRraDsXwVkGjRPUyBJUTSPlSktrPyrAsFyq
9lh3giD6hc1bR1awPg0XEspeSbI6D9G3b7TvZgnwGgz5o3p1MukfRZ0dEqGDn1zPVntstfR1mJo9
HG2qJK4yhL81raJ2Kv+cMkzgpG1zCI3yup4rrzC/dcH3MX9ZJmBoBxoy/Aj9ocTpyWTr/XwzBgD0
VqyHdsj26LjFghvccC7sXJZsgA4ccMc6U9ZVGJL0fJSTVtGRIMff6Z/6AcPcvuEZ9yXAc46sPy00
O3ZV52/vM5H8BCBoyeKyw/6Hb+0LYNNVfoadOdAhvRFQvf2Xtsi5OC4rH4nVFYUJcUGWXJUA7J2J
h+hlDxYRXebXoARRmqLLGkUWCWvjLjNo47wHthLKJeD8XNx03/8O3/VDh0WI+am+zW/Fx9s0Mw0v
UJnKVFcJ50MHGrZWjhTaL/NoZ2VASs6B7iA4GftLvnyylRBOS8y+H0utobovL9P1kpPjLHUeyRtf
rbqrXKMeUUXVoE3b/hTJr6ql4aAVUYu7NMm3OkicpU6dulKdMlYFtr0xNcA+2z9X+PFgXdmAEY1Z
CV5fwKt78gHVcOtWuQ8wFaPZ5v3folfgIgomP5bdLLvqdX4gP6UdQzEBa8Lucv4kOjbn0hJSRHWe
ss9pzce6wSi1lZ0KK/e0UH++LGqjZXJ+bs6nKUpgysOCr1pcVU/lMTj0/uw2f0Hc3UggbVtPMdtm
oMREdX5eoCqtWDZbDS00q7IlkCgDXVygpRtRjh3oUwb7DasPSePGiOQODVcM4TO2ll2EkiUb2+48
7Q9DJhabn1Am8wkrmQQrzoEO6mY/zWz1p/RW+bGnWq7+1M3YwR0P5JQ9W09gHr388bYt8vOoTI9W
YkO5pmNfwm+TaMYswTXK7h7pS3uegFlsnfI2OFwWuKmYOtteRGqIxJt3o3XY4+pxt00GbnMwq80g
2+mCE9i89pclbUxO4TPquoq+PDJvTJ6fn63Ji7LrZ4hiyYpx6EC7k3uh16BMtDjh9cTq7V7kiVZM
NtLRM7m8y4mswOgmDXLVW0DOI0FKr0EUuJeJ3Zw6VKgmDwyJNjheMaaPfY9WODDA7vCLm/08OO+I
9ErrsmLEDwDX5a4BfBxQtRenvPsfwCs2g/BKFOdnxmHusNLEouK7uVuu/rLUD0fljTGViOveX5bW
P/KnlTzO1xANHCXtgqMZGhYoJuVVyXVXDxvPlKC4UeX2cX8XxcDKawBWY4I0hS67JcdSIQqFXahG
TroA0zxeQAtpauQlK7vQrmrS2xYxBaq+7RhXP5b3IwZVljbBj8W2nZO+pMq1VE322O7ofJCm27Hx
FPObpp2UQvQ22PSSK8mcN1HmZcgCvHn9OTnIy8+0f71sWx+0opdUjPcbY1gFsYSjsbYo9eodYLsw
YD+jU8d6D+3zdLIAiA+EVgAXNbtpp2K/JncrxzrUxBZ1ubdv2tB1He8hvDX5Leaob9ulChaWfrL6
rLwv0fro7ORGcckPUTmTpV/c2RXZQGYpE2LgEjkXBoLX0AhDPKSV1jxp2T3IDrzSkFyzf8SkpsBB
b3zJM2GcgfWAs6YgygGNo5Y+m/10LSXJ8fLH3Kik4zSrA3FGlaZR3pBMxjsj09+zaXDHuZLtqcQm
bBcNQA8en6YeZca6Ha9BB3VIilmgT6Ir5SwFORqlVQdwvVFZvs8hdRWSOqQs7F7D5hka7pdPvNE+
M7DKQFD0sXRMRvBl4Yj0oaIC8v+jIZnuAVQYAZWVrfp3lZs+ax5ICT1WJa7R7Q4d/WTcqTb2RwCD
kf1WiJ3sMEp/3Vu+aK5763OvfxhnV2MWoLCrT+i8D1dEAoVZFLuXz85Mn9fetQT2KVYRX26z1Kpn
JBpZDNKj6FcY/FCmX5dlfOHrgpvG/WJMWrHwgkGsPxcC9HetzWT4n+hg3eqYCs/AhdwDszV2khvw
xiP4GkcFwwOBd1kyi+lfT/cpmFOkPKNdZVg98hm6qIeqJ7tpanda0gy2XOuRM8xo4kXlfGiJ7F8W
vdHXPz8053SBwzeP6gInNOtAMcxvls5pn6UQqwGlhe6r7BCseqZoUha/RS5p6/19duGc3pREMuqY
hfzRUY75A1ts7NCgMm3rCHRhN3RF1AfC03J6lI6GNqgWTmu+L770Nu7Qff6lApvdJy72/vaGi76c
r4iSG3aQSx+Ye6dOCcGqKFi2/bACrrl6reEJoOpvaisY3t0KKWc3ymWPM020aK6hwn9hubDw4Q4n
zWPs9ZIr4mEVfT8ewzSQ0j6YGDVX+LL4wZ/CLR16SF4oIC+Vq8STXFFjW962FAOdegsLQl8GvfvQ
sop6wPerveowHdT96MngQip/507sMGIB5KbP2jE5peJ26qYP0gyV6hhMIwbfH4sLtZxR+MdqwTF6
kq/qGzQgXTiHQ3FSG1tx6WvoqoJK/8ZkO8xzJZQzEQTtuV9mjSBHYHzlwO8sDwGo2RncQBvZee39
+4Gic4mciSjVZEaNFGg+3jveIre7jqIf3jWih87GI+7sZJxN9HRZQKX3kYwZb1ZsG69ZAagaCuCG
b4PDZujJPnqeD3VhS4mtPAj83sZz40w8Zyl6aALJYZqR5qK6c91WQ+s1GcGE8pwkVxRdB1tPLYys
xT2qgKHV2lqeVH5q0UHggTeDJ/TJVExigXuWizpqqvTSmKMAky653Rm9XXaiAu7WAwRt5E8ZXIAZ
LTWOWgqzwdqLr/kpFlLkXb6PgTlXu2zHk6W4DZwGGtpwu/++pwKVWonnYsysShKYd1H+ANu9vfQH
NbxqZsluRHO+W/WIM0GctdSJQocxgJ+Vb8MHBsQNaoDb3JkeOvSLxkN3/T9UdDfdwupwnL20qfJ/
biF9KZ6WKwtsm7nT7KXvGPBEEraP3b4Tqq9IKGc80kyNsdGx0FUFt0X7OEl3sxD8c9NCdKrIJiZx
GWzleTo0lAVWemJ8Nc1Wjt0H0El4re10XzmJRlW2j/MpinsvDP0kDX2Mgk4FMK4+PtZqbJv0+bLJ
bwoBfQ84fLATDJLK8/OM1ErqtsX0Wdt0hk1J+9LVM4h2p2QRZOqbJm0Y2HfSDYtghftc0pJVA2ba
cXNpUvit8aLoQotmf8WXjMLEzhOeAahL8eM2arOAx8nElk6hRLbWtG6gUbfpF1cB4rPcAFYxmjHd
bDyAlya2STYcTIA9RyPw8Y3krcGmQtd3V72M5bwRNZ2hdua5O/RG5cWt6YyWIhgP2s5MTIrhIHYr
Or/7aRWR0jYD3H2AIlb2Vs4pUNeugmPWvmqt4bQoHKo3NHsPx5+XP/tmyoBNeoMNNSJj4OzTMMJY
oRnCtlktdteCVYzcSvqzrPwYjdmOUOAqZUOgAOzv/Pp1PmVy5hkYaRgNBWTWwVgeZ8MkrjSB5S9q
LEQ4UwfJtaVPL5cPypwbJ1Q1cbNY8cOEDVq751qnG0WvSzoBCZBUVu9JQwLsZTWoJqiZ4hp0CJ3L
8ja13ELZAraEo2qclluSVk6WxnIx5brNvydU9ODdDFsaQfeUUuwpfZmnkKZsIoTCLViP2Z18BTq2
/AYY668FI790tF3zXcYs1F2y7+8waL43PWt/+Yib6RccBq4TXVy2mX5+pyGszACY1N+KUXzqd6Fn
PJADy6e739adaH5+60phzjgzdgsxh8Bf6SgFemXMiq/Wld3n3+ZaVDVhfwOnJAq27zSNykRFF55L
e6ROmy0sSskoL09YPMZNYkPPoTbLJ5vUDn0h/vnmmXTVxLwP2v4y7wxHMwBadoIJ7tEhzrw4DAcW
WCEOeqxgkHCVE2bi/4NmoveOHTo0drFezZk8tlOWgNGp+Xh1YdaxDJ5NeR4FedtmAQpaaWB9Dmt0
sIJz3TDHYeppEKt+LulXeoQtWz2sDubUPmZjepJpkgOtM7mvohnzBpGh2Fq6fL+sn8yP8F8TrTuC
bqvMgC74rynl5Shl2HutBs3u6WPZd2CNp3ZQUh8jSh7NRDXazSKJriqaiYlYrNvy6WpelmXYj0Bp
yIAp0Np4Hpzo0diHHms0SbsS2/IM3L57Fg2YboXvtWCmZ6sSUBskUTKXs+z32smQZlu17nrwI16+
0C1l1VmcsBBUv8KGEBUQiWGIxuukY2sRsDL5iwYi4KfLUjaPspLChYeqMqR66JCJKN2Dph2m9DGZ
BSK2ot76IJxmaHUkhR223gAPpx3mwviW4m0+FX/iUIvtBMXApf1R14+Xz/XRJPqij58H+2gyrb4R
muNtNJcI8smBJYylwxDRZC85/pdH6up4H5FjJUgd5lGGkmMbZb6JmqNp3lYi4rTNx8RaBpeUBnKb
zOCUx1faWbfDVbofr7NbycN2864H7H5wSu5FhdSt7p+ylskFAHlupryOIFN7XPzypjtgKwI1XhWl
R9kp9ow8KmHbWyKPKdBIHthQT2keDRJi+RLmdtafJPlYEkF+IrAt3l+qkY6KeYekqI3ulxKTQgJn
uBms15fHEqSVUmgy+mI9AJs/Ig17/bFxHsbRDkQTMGhqh8vavtUyPftYXJgZQ1pXEh4ccIXhvqkO
SXfCFmH8nhoO6Cism/CoNlisgcIcq+Mgvxkoi4sf16Jr5ZxJPCqNqU049WLFrp49m7roOSO8WM6Z
WJI0MBBKAO8AWpihAeXHYY9ZwcxmjTLsfYko7zZfC2iMWVRW0PDAUPX5p0RtJs7Z3KI/+AvQ21Mv
epSc+Sfoc/zoWfcuf8j/j9V9SmNXvFKcDiO7ecrGGFov1u38YdzV1/Hv7DWM7eKm9ItdejuiNJwL
wWS3ze5TMPvzleDCUMZ50kbFb/omuAvnQPJKwOc+tr0hv10+5EaqgFeBxtJ1jEuZ/GteDZqxjVO0
5MYptyug6tW64hZtve/V23h8xfCWIJRufUOVUrxDDKA5EZ2fho7ACrmkFcYuGxdAA4DXWfYYdbv+
gAJ+Fg7WMW/MhR6wQqI7A6QRamE49/wqSdLmVkpnDHlCY1iJqztN963bHhTgI0qC1+yGza2fWvzR
+mQxzWnA8GwdhMeqL/dULUWxlKk4fyCM4hE84wHShP86P1CstBlW1ae/BAa6Y5wQfJzOzg+l26Ik
6ora0RtvVlTVP+VxfqRV1Bo9W3QzsaFxP0uqXRqLm2uvsflrJKKZuo30RLU+qvgmgFt0/qGjxHEq
9QYuMOqIR8bWlUl90kie2xryPAfYSBWg9ZfcKcxgd9kQtr7dWjRn7CoWr3XFAHY4rTG1lNB4j06y
AH1uKxE6Ox9n2O1YN5pkJdQfh/xN1yWbRkBBSWbHDKKDFOSHmdKbpahuWk0AE7H1GdfH44Jg3GrV
0ICiwI/bWToEFnoSZjy7SanHu9AMTVcJ0krgQDfcGGuYspqaCvPjX8noOSUy6STDX7SfSX8fLoVj
6IJOCPvdnDlQYAFgoBr/0rDWfG4OZr+o8NBAeWz1qrJNWb6h5njbNx2AqNtU9EzeUBLgIeJEGFNn
8xmcN2kGdUijFLmKfGvc1jFa7ImfO8ohPYTf8oO0E29fbdwh2zrAgCDqrV/vsKq6uC/ZpG6G20u7
96rx5+Xf7/YYZ0I45TCzMU8jNlwm6YM3mRi2N35ftq4N9TuTwP58FdFSBUsNGZMAiH5nsUqPDjdB
pWMy/aYWIqJsuMgzYZzLkg1t6cwG1RnQcO2qJ7ahrd1o9wvYeFF394UxZkMHz+RxeRDAIhKrriFP
s8Ob6E7xCj8E0AaQtlygRwC8zk7urYOoKLTVZl2L5WfGFfipOUc3DukJG1XC2NKJ3tUupj18srcO
pSfC1Rd8RIPT/ikCbmAwsHulp0i9A1KG0yAEWFVuG5kwTxB8RR5FlixTlNesMqw+9l59kx4xiYW0
vYxtIPhjvVLU+tsqK+qYuNKwjQ30LuNLRSptSJsx9I/kUBzQeQz3rRPiWwaHyqsPKRazZyDxgXqc
lRTZfrZo03JTj1Y/gAtBZdmjgJGjzBfUvyrj3chLhxiG3WMq4LI1bmXuZ0flvGZUt9bYq2iI9cfO
ZYRg6U67oY9gIdlXoKkbvl2W9xG3OS99Jo9zMFrfl4uiYD21RZYZz0/YunCHHGAY2gxCi/xxCLJ7
oKn7syHtSTe7s3xVEX+o0qNZAC4kjv02rPwqzHZRotjKYu7BbO/RiV61gYR9ENM2Z3SJe2rZnWU5
qZZh9sncBSNGIUP5FOQgwyOlc/lUm6559bk4nzZXutRIIx7HU/VtWR4q+m3UBQFnK96sVZLzZEvb
JV04A9wN2xW+lec3cly+XD7Fti4Ypoy9WxQrv2TIi9W3YY6iqY/x/jvLLx+wgOUZjooWjN38D5t0
QoFcAWWO87GMeriR+k/40GFYQ3IMT7sPblVnwJityD1vWtXqfMzPrEIP0OCtYFRgVVOaO4H2OHaW
VxilPYWi6tO2B1mJ4gxYrs3KQEOLBQLitLrNFnlqVELxP0APLqjVGE5wK2GCtLmW7qzDJJr236o9
IEv9/JicYQdgukiGAr+gPwbXvQcGuV+pZ/gyXiIY3Wq80ZV27Z21G3apax2kJ4EubZrESjxn52U/
0i5OIT54HuCnXwrMa7MyVXiN3Vp3+V77yX35KhC6GZZWQjk77LJBi3O2rtW9JU/5jeYvh8w370D9
cRiO4VP5FJ3KW1AOPQjkbjwtz+6aM85IrbXEYIWr8Ti5EsBJJmiyupN2FMR1omfYdrRHdR1tBRnd
d/5tWSRai1U1VG7ZAsC8YOU1jo8hsCUR8AkKEjpY47ysFhMnbx4T4+OYEca+j84j/Giy0U/RXBA/
oNrvPiYnIwT7YWdVbqfVx2iIFLsAqxOQ8WOwE2UYEExbDHFMpN9dvnB2n1+CyOqHcPetWLkkNQw6
MGhiRzde61gD0uSPKAy9cUTjelQEDn7Tc6wE8nldniuBpMLB0x6YmjFqoHcmvWkyYFbG8+Hy4bbK
ylja/ueaeaSfKgdCL1jsZJiOcct6cCDG9skB1aar4oXROWi/RKXsTWtdieTyuaCVaVT1wKbKqWkb
TQi2WlP3wjQSIfkpm7ncShLn8nP0hqI21llqFewmILFqe6ly55v2PfbAAxVikUR5C7+ZgOGa0F7B
s8DJQf2c2vKzeORd8Fl1LiAAAkeNkTkTP0Q9KHzMzMCttG+LHnmCT8o66xcUlscXXJqlGTHaxXpi
yLFODGalRIdADLLywbB0SRLn9klWNSY14AJHZ/SU78OV6tY74yZxGetC5Op4h8jOtCseFFt/1YH7
K+ytbi1RnOkv7/rlvIhohdZLcG0eMfaJPbPqtrxRCxuIFLeMa04GeUCKLkmF2inK7tipmV3AEIa2
crK+/YfZsrOfwwUFLc+COO/wkTvr+xIcaF/v5NKwNYyhC76ySJ04tzRSyVQlBYZbe4NLvAI1Kzu6
7fatS3wUiUEmmj/GwhKx0F9wzimLq9lcLKQ1bK8vqmzINY6Spz9RW3YkwIR5Oj1kDvjUBecVxAP+
2alnfVP3Gs7L1lNYOyV+b/bGLgN9YOiLVj+3Kmbr78i/Oeu+i+ccZWQAvXWHCkN7IHK7j/ZkLxyp
FVgr/97UVb0MLHCKsWr/A6MqD/bWzkQoFzXVthPgT2/I98qjAhAjNTsTY5tnK22oAeJUbDmDQQGK
HrZbEwlnd8ilpSa4wpIugp+Hwwv3BXCscgRo7LQWWBfbibYWNtOx1ek4X2S2g0ymDr6+iJ4xdOlI
tLElQ91ldWw3oyhsblkfxq4B5Q36AP3LtFFYNgDMIGyMBEkYdQArOWh7ankgpvAYjgPqxGm9p6gD
CR8Wm/eq6gbFYRlOGJ+S0bkv+yaboDHlro57pxnR1UOiXRV/jGCygQcMOE0LeOrpLGIMEsnmp7qs
JdDnssGIR3TVe92hhbfPXhaPrfOKXOlm9F6d0+LyhLpOUd21oD/qrdnYb1LkagFGaNkrcXGwsADy
GeM+3iWFneOBQ3yEbjBX1HYqyiOYT+PD3PqHcGlERtUqbiWAiQH1EUdO8aBBp/Hfs5hjbBfm/s+H
5WkYQpCIDLQciC93HXXiJOjsIpX3AEC/k9XAqZPiR0jlhzBqH/IpbuwqQh1jLPJRkPFuPf/Xv4Mz
3GWmGiCR8JHNBBPaMpbWlkDkzrfMFdvnWP8DAwQ+IxcopymuO5oMjHKCtcei2wXs3AZQvpz8d3A1
+8k+uU9SjyxuA7TuH5eDyVYGuhbOxc58GtUpGwBvSdLUzbMZHup3ZSbuZSlbLUdMmn2ekYuVSYp5
vbEN0fxI8tiOwvJoKbk3LIgjnX6dWeGfIdXfx7kvnChrWlvW+vc5zwSH3fya//wKg3CDmGqVgH1c
G4mfKH+yqsNQ/9Xlc16+TbTszisdcVJZk0rRr44WzVVycl+i1VNitu6ymK132OdtGoSzwoLOJJuj
BfkzEF6DsHYCcHnptYcluaOW/KoNEY+DSCCXsNdjmRWB0oO0KTiSvHfSafQT8z2X6HVCT1NiCA64
7VxXX4q3O61sI61gTXFAvGIa0o0eWTJQYsdPlHZsurSVKC5a9nMbF0YDCwiDaPQjzEv6gzI3ri/H
OlZeSjXd17JV7jHNtwjMQqSPXMZupHRQk2gx8B2zO3WQMpuO5vNlXRHJ4LzLmERKwWjK/Wos7mYa
XitR9P2yiE3rBuCZZeAaFWCOcjJKRalkNQPs2XjUj/VxQRWmA/I968YV16Kuy5YuYgAFId/QLNaC
P7exRB3MZOk1rBc3WWZDS7wkT3doihxCDchAZKR2PmkCz/ExZ8UHPpAYgPMNDHNfd8yCdPy/Le0Z
9MnABfAYxTC64JVnpfb8bdhbHgWNzQ4vDrfaWXc5IBlGRwP65YNoV3JLYQ2MpmAXlshf1yXkJS9m
koCrkAHAyScLO5JIZIWkwluKsxbDKadKSVMDZhM4ByPw8gzrF3jT/33rGBsHnyfh9KauRyJJBeOX
NDqUGwxv0UY7mV6TTAQ3ueGYDRCIqZbCsOMwtX6uNNZIw4pWNZrUwY3WvGbVzZALVGTrPQgZlqJT
dK5UQL6cy5irBYysWm/6PXzWX9rn1ok9htLRu7M77eZXETjIxjc6E8l9ozGolmJogAUoJb0rD5Xb
pN6/t22TfOxooDcBA+DMTR4Uc5YWUJx22EJGTQzINbpLbQtg23hsCmYkNlT7TBg776pT0KpjTxrG
qSyFaKhG7WNaa1iY7YEw1oxKabflENqkl/ZBo/8SHHTj9Yk9P7wioCQmxYTBuexaL3TQVVKMn+Cd
W9xiPPEee0IueMIFM0pMqzlXAkEaTAbVXPR7uBtdCrPuzBYDUbMW+G21k8nPoDIx7JIBuUZEnbct
jNFHYgOFfEGLHM04kaURStnRF119L5rWD6w9No3kJHD/ww3KrEDNsNsslR96zw0GVUcwO5QcGPaB
fGr2+UEFK6GoTbsRArBhRbBkhaUadAC4G+ylLlqiDgNsWN3WbJqorwYNHK3GRqqSK25FAp+oIgCg
rZtcC+V0U41zfRpydpOpaU/LQ4bWZm9eW9Y1FU2xbZkBoiibrzQBysvvglgNqYu4hyj2IlA/2KsZ
R4JouW+DfI81bQilhoY5BtXg/G9mjEnXddDEj25Z7BSH/0falS1JiivLL8IMkNhegUyysvZtuqpf
sF7ZF7HD119XHZtuUslNTc/Meegx62MTGSIUCoU83NXGjR8svOHicld4BDfadG8+8ATmMKBlAZvy
jQDsZ1/7w3yQnex8BcWNAbI4SOoiijCkJyTpqnRmY8T8775se+ProtYLlD+MRgIB2zgK0InlQpaY
z8C/CPu8J3019TqCBwjJK93EFTkpSOdi2Eg2s6BthIwDVmXDwJsN540S1rdYJtJ0NphEzc+pE1jE
w8XAK47Jkc+hjm+DeW38jK/1T9aV9LFqI5udmOZbaJVJayOhnZJk5IM4vcdFvd0rQX78B89iG8F6
Ykn4anS2Wq0vYEl7hhr9bIAXCSQ+XFpP/Y67nu2mfznzTkUjFOiff0KluMUdsf4FIttBtcSz0VY5
RwmrP9snrgaReEAuejriltPRZvt/Ncr0IdHFiwlo2Yqw3aFPGdRi8G0LtfFt66shz6cbkXpiQrjm
WUWr1hHDyvYNJkaP5RXd4T3BN2NXKa5tB11mzu1berL26MY+PLErpNfRnDBAS+BaZoM3p0vJi1Xr
95cPi82ogcLZ38snZNNpilRFDWGDn7aYVTrg6nVopCfFVqf3xBdht2cU0OqZk/mOXnPDa3aM1Rl3
BDmMHkrMYz3JFm/rMgQBPgz5OsitEGEQ9gNUx1pFGf+382a33kdHY1fdaF56yKHRLsNWbLTnwdUL
6jtkcdMAy4XwsSCuVk5RnQDLgdEQq493RRi5rfGa2z24XScXoxBep5WulhL38ic8z26o1Wwe/jqA
wmenVGi1YzR0qgE+ss4dw34H2hG/sVW3GI9W+HTZ2PleODH2sQyrfKaxzuzrPgn3fQz+JlUFCG2u
ygejq1uJWzJLQg+nMYHyGSLN2CfKgxJDRnFQfBrJhK5kVoS9Dd5MooxqGu6pNU9+N6Tvdlq9DeEk
A3RvtFKwcpjRVYmGecizMc+F6gwjx/BHr41jO1Z/ZWUUe1aIp4euma4m0tVubbfXzdAd1DE9VEYt
qerPy7XTXyDsdUgrp2HD8Asmp4CkcgSAZtk/NUqT+Wo07Jos7qEuJ0NubYbnym9h5/e6XeZDGYb7
hum7dijdENIJjIFRdHiwprfL4XmeMk9dFC5iSqGCiXaBi8Ck+Yte7ZI29i6b2IyYlT9CMZH31Fai
psJGz4cfpFZfGYU4pKkWny7b2ahauC/8sownHZOKDAZlZYdFXqbKR8oEv1V2DaqOHzYYy2rXeNS8
4S76BjafH8ARJxLb2z7+Ni3uCqczhw4ClfvUOmjZS7jcdcrhsnv8S5wWmUjLmD/GvQGsLmdFptPr
7aQzJcQkNwNe8QfGLVWQ+Mbp18t2NtoBJ4bEV9rZHG3I5ETKvmt3xV3r1vep4hUe0Dk3JR5svky3
ICA5yBQHN1Zw7Z74WosUUAMdD/cwuMSFIanlsbgAa7Y+sd1lDzdi/sSU8LGserEtwI6UPebi3cj+
Nkp53/h/4cK3Eu95SZ6qemHgltwAcaX5bcBpyJjf3rB9tNckzaitRKlhbBr3D8gnQTFN2GBJObcG
V5bhZSSoJzHgeV8eqitwPl7LJhQ3l25lSqjOu8WaKhPdtT1pXqwezY1Jxvq9GQcrC0IVUnRQAtYp
d6bI/BpPor19BWpl93IIbJTeCPLfZsTSu9HtOlTiTtlXP+2A+E3p1kgQ/b4DJy4FHy4ostuX9Bh6
hPiXTZ8XkKeWhWM6YrhXDSUcbNoM1G1qk+7HJLpziPM9HZWjltuzNxn6EzicZBjPzRSycloIfKNR
FLW2mbIPB5R22fcxnIKqKrwaAsqXnZTECRWKu0lZSOHksATFOVfNnkbt9bKBjaMZsGMQFGD2EDdi
sQMwd41pZfWo7LX6McQQpz3f5cqDjn6bUxBviqUPO+f3UiAoNVQhoGbgeuw8bld1XNYNellUOQ4X
RsO3DLP+V9GkdYcwG9r3vipC1676GGRqBho6Zj8FoV6awWWn+UYW0wr6HRhaUtFfOWNc1cqu1Azu
dN1c1RGooFTDXRo0OczEW8ZBcm5vRcvamhAt/VLXxClhrXSGv1qF1LdLG6FmrjM/NqtWYk3mmxAx
AEHkZsszS9HS5MFQ8hZKhUP3UCmm6ddZpt0OzRRJCrytZLN2kYfx6qMatjkzJ+wVaIfUXtq3Lotv
mqbfXf5ssoUUQmd2xmSBnDR2fD5ASfprYlGvid9C4JwvG9radWt3+A9ZuUMmkEAUIH/ba6S1dm0/
hT76xaFkskDmjnDc5IylTBl56jTanQWCKObkGLI0vGmW4UdkpoTjJu1SQxsYQrACd4YDNj8rfJug
VtbWTBJ+20uH3h3QDCgdRSyDoedVrLSTAkmvxlsm0EfJxii3ffltQfCFJDVZsgHLVrNC2RWFkhyW
YWkfwgLDogYZh8d/Ewy/7QkH6TzG6mwr8EhPqiBi5bXVV0+XTVx2yRFhCWkRJmYL3r09qGkOKtpZ
rmXP10pZARY8fb5sa3ur/u2OIyIU0Ld3UieFO+FcHLN+OELPwmvIKGmybsYBXoJRX+PiiSeB0y2E
t7aypKRFgZM8DdoXI4oke3RzzVYG+N+v9qihoc8SqfyzZMtO1ZvrJusOQ6u65rTs/8WSrUwJG1WJ
wqjPkBT2U3lPMWmXsReTSJ7QNz+LAUItqIahAhUr3W6goBxwYCNv1F0M1iwHr8x9LdmdWzUTaJd+
WRHydBIlILeZDGWvdt+MKgtiGujhvhwUdxpDL7HelEQmjbf5nVYmhUAogQ2M49xCvGlsl0XMVXLH
jQiIUqhMCVm2hkJItIbdEQ0jYXt1bvaYUntoluxHWSgypiWZS0I8WF0SUvAwIfTKwGlzlJ2JN+Jd
LcWflyNv25INZRLLwpOI2EosCga2Ohs6odCdfICGxlFXw7uu0wKFjLJSfmvHgiwLdRm+FtAVglfq
GEZKG0MiT1GSTxTD8CEmLS67c1ZsgtnMsUByRsFyARljIZWqLYvGWMvjYFx0L6sXf9RANjgmEJOK
TKvYj0XtmYOM52zbKidQwIUBcBHBMS1J6mYisEoh/YcBJeczGCQClNY3bQ6JIGd/2cmzdfxw8rc5
4XxqjSpfdCeLg8HoBrfL0VDrbNm4+IZPFErfaDHj2e5cxYxYrGzCBj6ZdbSvAODHJcil5k3WRh7R
Dsr89sdO4aFVw4w/JFDO9biGxFSnhMJeHZYv04SaPUxf/o0JfCDQ6KvnKlVtUYzJVMKE1drAKIVe
nQ/+ZRMbqwYuX8u0dRQnuPEI8Tcuc9GUVEkDB//5eW5vqqb8abD8L71SbvSkBnq2q4PLNjfCYW1T
7FurUdVWrEKu1Wl8l+fsEcqnr5dNnOU93GRWbn30NVZHIevVuo7iGiaWz01Pg2l5YaUMqsZ3ycmd
CUYA8MatFwcU+IqFPK7Rbp4pibOg66c3NYvAqacYEAUt5oORjfcls/+4ChcsCul8Svsh7RO4pc7s
fh6rt5gako+zFRDISGA50cDjgqR3WkQU+lDrDuuzIGoT9bGzIR+mtOF0SLQ6PQyzblyP3fQ1jNvy
+fInO0vs8A30SWCzA+sPHojJqeFyIdCLJU4WkGT+AkAlxuf0EceinfgxeMQvGzt/IvqwRkHNARae
c86MKatTDIUa+HZG/zho4XWbV8yd0uJqjPrPaRVPrmrjEXMJn8ZMsyWV2tYOQEvNBCbExuykqG8y
mtbSVBF8LZrhOspC33aaPy2guYMrE/rpcqqF4WRhp2AHtL03msRTaf82qPmLXZh/WqhpKnrwAL8B
rI1vJxZqFHcpvCnqeUDpY4ExvaG70Q2ZqMZ5Ww2kkSqi0jBBBok/hPjooEjQlrRIgrn21Nldbljk
Mg8fLcMoLzN2yuf53gqAdAnSSnJ+nb9fftjGW6KOPaGBpPN0MfEwNEUompIAvOtXNbSf0bTWXzix
agNk5b0My3MeHnAVcpwocgDoOZN6XDKDJj2Nk4Ao92rxpM6yPHKeHk8MiH34KcOVsdKSIiiXyY3r
qzx7tojkknieSDR+bCELg3gTEEPhZDF6o1XnfoqCdCKx21FyP2jUhbT1Q4xxetbdNEwCItv8TCuT
oltQe6zLKcuTgAbm7NJdFWSe/kyOhje8yrnszt/RERVrc0JU0C4ay6pokmD00H1JDgzmwNh80978
M1DH+SQ/DAImZ9omXqNQTwsGkwT4VwtsVAHv/Zch1ILccXKr1ywYH6LYtwKncfMD1yJZRrc9Wlf1
o3xQ7HysU/gVQmZRyqarlxS/gs/49U/mkYLvS7uuGq/ec+htdgNKg+Ltg6TXQ0evYW5R+7I9cn74
Yi1Ql0OKAJuSfrzYrU74rmex1kxtFrD2WzwWfl/kXpYGqVbspoXKIuv8cMI5D0CNpukOUEsissWI
AGQCxVkWpDezl2POiHnZFxXzXPSdvVX5nr3EB/M6/fzHjyIwCDgkTijIYOGc4Kuw8rJI7CVPHRwU
Gq4GuJd2YSa5T22kghMLfBuvLIBs3ZohWJQHoVE/LVS7TkyIpiWapM7cSGknZoRs0E1ti3TA8iAx
QTNPQtp4bcron86anC7XBxHFypkGpZFlQb4hKFvDd1TqpQ4cShzJ8b2R2tbOiPtwnmrbqawkh4qr
jS245JGrjLhbz6BYUtufyKyfchrLHj4kX+pjX66cm1K9mZhW5EFmpkfTZJhKz3bUkg3SbIT6iXPC
OZvkyzwabZkHBjXBnJDsZjA4TaNrg536chEmc4jHzMohbS7SVh3zPEjTApJR4B9Nhvp5LA2JnXOi
HyEs+A9ZGTLyJMuSAbVQ4kROAUbhqlXxELYsz1Ey9343a/YNBkK7x2XANlMpXsc0I+t8CkpIw4Vy
xXDV28hhvNN+6Okwfe+yNLyK5xhzxnjPDoypdNy0SeYbWkaq188GuITZYrgGm7udWeXawxyGhQ+e
UMhWgWsyccOpzEY31xckTEx0HCy8UVSuNuql5BzeSJQn35N/75Xz0A1IdSdBsLJafwXo5VNq6T8V
o78LbVA4tbkqAwttnYsnFoWkFc16Bh1i7EIdTGfdVXc/9n5yy4WW2Ev0Bo1xKcXN2Qua8IGFJKaM
NA2zsssDNUrYF0fJSm9oCnaTJe1wBwnw6aZXdOrP+Zh6YW9ot9mkhwFO2vwFZT95G0eGv4k69OLS
crReaqdS/AFHjJtl04L+cxXfT4MVSpo/sk8jJMWhtrMwpvg06Ba7TvjVBDa0Mw79XAdzFEuKWEkG
JnwNV3GQL0mJJ1rsNiPJoeHZPjLWS0Jt0wQYFXF/5FMDYomeqOnihM6Is2S23LIH/2f+cjllnBPO
8C9t4waAfxBk4s1pzlJSpo2N19+90u4iVJFX5d6KcAnQrdfZL74Xflb7MvG3TcdWVoWSh5S2wpoE
Hduoc7xiZG4XSXfNZgyvbAh5N7MNyNYz2LDz9B5C71d2GfoGAPWJChqb+Eld+iPkVnejLSO128zD
ePflNxtgM8UZBcg9Z0to4zagoIGrFJlnj8+FJZu62DxXMJ+lW/xBBYNxp/HXzPgHUyZ4qmyuQLr4
pM3UX5Rs7zCZP5tfa2VJyAZ1nel4qSR50Lfzk2JX130n03b7qCROez+Iw5UNYeuWJeliJ7HyoPMz
QPJ3TbwDVz0ndUwC55bFPgZYXIy93b2DMQaopj+H1PKN8OsHAGp6upxd0WEsM8YPyK+AR9O/5EBB
J170ggfT5fUfqGfzu4XoMKygJYTRCKAUhPDs+6Ju63nB3rboeOsM9bxPwqxxKbIm1BwWTErrpe1q
Q+/sIhsPDKbSO89LHUsnCLbCFbLWhEDGAsNH4nMdgFxjDowtEtl9pAfApB6bg/MU3miP3Q5j/9VV
uZsPeL+5nHlkVs9SQDkpdoKyKJm0nw0Nr+zBTFx9yILLdraCl+gcP4+hOeiQCYGlR+VYZSa8i5Rm
+mKb5QSMYSZdxa3dSNBmsyEdamMzCrvRJoMx15CkDRoKkk6THshcBvGS3FuA5l32iP/is8iBCqyG
OUB8NXG2C3EDnQXdyQOl7B8m81uGtp5GHw16TfLGHXrNNSL6cNnm5jmB15RfRvkyr067ycowUFZl
RWB/jp74sHT63B3+p0wwgQptBkP6ZYub321lkMfPymDWFPaEjmwcZPZyuwzdkS6TjOVGtpJCKRdH
aNVbWh0HuVVfzzV1MSntL2rQtT0uILWrhUmglsV/9EwIFZ00NJm1tMDdevyk2On3xWqfLi/eZjSu
Fk/I2A00I7naIDK2krwXqv1OBjXyrbS+XhQQ9182trmTQfMOISiMI+Beffql+haakXkISjinyJyr
fBnwAFtYpa/rksDfalnqhMuHqdhmeGEW9rLGLMNWZgRh/aY3Lt77Mfv6OEAy0uxBPIgpQA+krZAU
ksXiViNsbVis9cIoVbNUDfOPFo3mM2/4FN1yxZsmAJJNUsVuRj6mLFTemMXBIMQHU8o0Ge0yCoB6
pLtygZSglc3vlz/apkvoMCPnQ00aL2LC/mpDihtFhoSlHjm9kw6g8j6D+vnss/f6VtZ32QpIyt8h
TIN30cX0WPeTuZCJV7Jd8UZLdj8WSuyaYXStd2Cbv+zb1gKujQnRz5AoNLUuokDtsx3oZd2afb9s
YTMS1yaESFTndkYLCwHB6bEoH0T9VDyOQbYrAiiBv0Fr0yucvaxHt7XTVlZtoUYB5cAAdBDy1WId
xgjE5FhP8qfgHdRBeIPF2DBeHnCWCXExGhXwG8uArgjTAkcZv5JoPOp1++nyCm4GBLqM6MqjftXE
lk+FVsUCsaA8mEnlzsrsg73Xtyrq1aEMQ779sVa2hFIjnCJ7glRjjteG9q9ocbP2oXWgfqbs8MLo
9gNuA0EPGlXHawLZVXrriOFSUn/7KZR5SlM1Bu2qKNCGlO3LAp1cpXE1sPepbJeoaFG0eQEsaldK
NsE51BwfEkcAMBD84ePs8jiRtolHVcMrUjDccDowzgsbuuDx9KTKRdwLsSRZ2+I7cnVYR0wfShws
xcd2WPzWI3i1OgweSEt99jx+khLGbRmEpiP0AEALRjDyfWpQn1mmYi4Ad4MYIvfFU7mvPCNywRiK
YVDlp/w7bi7n2qKQVMA9EjK7gcXx6LjU4+La9Gr8kGSSHTdb+cuCpgK0HNGpAoz51Dl0riprIArH
sNw3Dj2M/XK4vPvOB0cQHFzVFSeABcoFMfub2HFGncKbzoekj5/uh+4uKkE95UOO5olLoTfENap9
KFVDl5oWiq4+VpKmzGC6fJs9ir3g85240FswQjmImP6qCYjzl2xRNw+8tcvCqtZFVRcN+lnBHEzQ
iGmD5qv2aIJmvtg7vuwMl3ophIsVQYw95AGqGyDr7fwabZXYBnWaNvjdzviJq6yHRu3oST7s5sZY
fVjhYArtnNVTD7tt4y573sxxnoYj+EF2oMa+na9ly7odq78CScSeNCQrtaqDPdUa3cw+LI1szFxm
QSgvx3mwUquFhdo6xHbklYA8XV60rRy9ioyPyFllL6XORhznsJBC1bCHaFe/t45dIM2S/JwRs6SF
OW6AqfA/XXz0WsJxSSMGKZZ2N0LKAQJlGGU5kGC8yY+5hyeBy25tHbFrc/znrNyKShZRpUYa6ah+
iEPLy2gM5ILjT0kuec/bNAVOGoP3vM5FFeKmM5u+TZAcp13kOG+l2vnhYPkJMWV9Pb5xzhZxZUo4
aqC7qXVDBFOOHrnGZLqZTrzmYSGVZzfvKZFhwbdqLlw5frkm1ENO01Y07NHMW/CmwmKoDb4mseSZ
7ePZ8cwpMH7j9RUql2fUQUsazsBqZOCDmdPOVVlzPUPdxNWcJfHIQj+zAozJJo2/NrOue3hs+NSH
xXOdzg9TOd8xCmm5uvhmpoo7KH88eMGPit+/zRCKTiXLgRuaiiLIcS0Ao7PCoO0gWYDNPb6yIexx
wE8rXWG4Eodd4tn6deTIEuO2BVB4YuqOozSF7E9I3C16mOLA054wjoQmsIy2cvuAsX6bEFJ+1pEK
Qq1YKOe5fomBaTHfCcQiG5RcMbADlzf3/xMynAQHjIfOGRMULvTmYNlwiLNksiPzYh9EYZnm2/ez
r7u1119XsZdZLkb1ZbMem3sCTDt/2xaOcGTjxigiQIfG9skAD3SMhqGaSzzczCm2AXFb3OrPFSuy
XDFDJQH4BP+PEBPyuT8u/Z3p5Lt6mV8lq7npEe7BUFrB/jvj3Xe60qk1Dca63q3BgQGVYsuN6CcQ
t1QuNCTRATXCwxAdZX3nrbMHqCQOxydYTrE9GfHJj6WDYUAIJ7QmE2ia5mONUccFHKRFGH5X1Z4c
6nga7/HEmUgWefNt0TYt3A/AO3TOrFsrdmcMGSp3zilefi928V4Ht+0OgqNPFSZgI9nw2IZFG2cg
p/DDSQhxLWEn5hgHBNM+UD5AQ/rNi+m1P2K/StFn7l+gJ7kv/sXGPLUobMyEGqxOQqDN9EdosB1N
bwghq4rbbdAcG/nr6UYiOLXHv/nq4HXsamyg/c5xTHykWHOzH2hS7XXMqiq+TBjjPHJPjH08rKyM
NWy2hsisk8C07ph6r+MMUKIfl7eHzIaQnhvIlqmJhk9maDhvy/g2W6bbdlokVcRGk/nUF6FigU5Q
T2hZwc7/SMfBbAdd+dTC4s1+uYMMJ8TfJkmZtFGq2xyYa3GEIKaIxK5ibHfUxiworlseAVjf8tvZ
5YVzvC8Pav2YUc/w1EP8Q1bYbqwq8J2YDkXvFNPgIqAPHJBLXULJJYiy4Vqtk/dqsN6KQbqqfNVO
iwsMof62I6L4OpJ2Ya7BPz2orzjleQbiIifg9M1yqqbzc5YbAzEb0UH4dTYJYaYaIBGhmgbl+KMc
FteYZTy/PD+I7nC5c8DUwDh3RnjVoUE0JzYOnwnEQRiYc9WW4sEM4NXi0QpljBhbMQmqsN/mhOSR
jpYV6hYDRPw45u50Q0GuFR0TXFSTFudsA+b/XHKJOz8TAIpVeavU4NMy4uXcKkunV0AYESwk8xQN
HCrkqzZp/C3Qgxqvm/TQ70glZElb0QguOExow+Q511TcWAB4MCcNrFR1NVv3aJvvytzaXU4lW/EB
zU+QOoCXCZ1GITfCPniaWYTlrKLPtQPWrPbPxVPxMgYDlK8dgPcibKJmSq5EWsNhnXYMPjTi17aL
y7ez43rkVbiPdzJaufNbCWQ3MbKgEdjFWS4cakVhm1nRIAv3nA4+fy0w6zZPml9kr00M4ZO8k8TI
eXUEg6jMgVBFRYsAPT1j9DozalMHXHNpjUNHe4IbQBnQvHliBh6QL3+0DXT/qTWh4MsjOhLSA6Kq
t5By0cK7TFNeph6KrVGzfLNpiQYSo77ZhvelEf6QWD/vacA658t0sMRwWPAVXUCj7BPsh6IyQ2+C
4kWnLUFfJe+zah7IWHymbNn3M9tFevgIgR3iTroGsv7Wv/xLNr+yoYOuhvfIz2DroOPqhgWKjAFR
S9w4pxwd+NAL63Fnm+bOKjrqK5GMVvZ8x8B7frEGBgjyoKL+gEL7toNGYhbYqE2pnYJGQNLy37YA
HC6WF40JsZna2nE89yMssAUdwDgBg5GMKuQ8aQMdiiEDqLdyKJv4qrDkU8gqwgdtMKgJIpd0dlUz
+0TGye9VPUOG62TC3jwqTs8JmDRwspsoNfUzFE6qxVZcRCpM5nej/VcV34TW++V42NqEqGUNIJh1
TIeIyYxMi15DyRF3MG0c0X7IrkMteqBm92wNVEaytfWV+D0cvEK8RSDWzaExlCxtI7xiWN1rPbGf
kMq6uuzP1pIBuoBJL2ICLSFCigqSTFZYGaglm/a6UqfnfD5oySwhJdiwwhHvxIEQARZN5H4aW2pP
dMRbYEFmPOGGw01klT+nlFBZ2tqwpHP2ajwSoNuGbvppkiTgKsM6NkD/Na76k+zHoHxWnmx/8JzH
4Uvyrdgne9lJsBETmJeEYCTEGsHJ+XH9WdXjcZiarGvbNABd184hs5umhlsabwUgLpe/1kZAoABC
UgRfOMaFxGNOceqsMtQpDUwTzGPNZF9NTNUk58zmEmLD4h0a2p6AK50uYdUBEK1DIzsgaXO3KFqw
xOS2Vcbnf+PLLzOi0AlRWduzBL7UXf4OoY1sB6mrWRYP/J4ipAReMv7tjChxMul5UxnFWAQJXofd
riSQtjWiYxSlbyOk79qmBbd78TTT9gbcsSP4WnXT/2+O8mJ9FR4krSlNeJll4s69GNPnqJbd1jbj
ghP7YtAfaC4RHxTbzZxW4ZAGtl0fDaV+CNv49bIX2sZJiJv7bxv8N6zcwEhjs9AcNtSEFm9GodVe
mOeqp6L4uC8sNt2SXoPmAOFcI32qQHsNQHHegnABETdvG+DQrknXgWN0AENA35v0CG+Uo9o4Mqmi
zR25+q08xFe/lUVRziIyYj2U0U1Ighmacme1IYqz98vLIrPE/35lKewGBzSIcxpoY/XZMTGGqGif
Z9W+mdPp22VTm/ty5ZRQcIIwC3DAFG1pZ3yI85+09SfMy162sXFon3xk4epjjxiX7kobH1kzfbwr
7aruXrW/ttF0rFPJ3V+2dGKeUcYGipP4SH1O9f0y2wdogSRuX9NrBbglSVbbaNGArvzX8mFW+/RL
6W2qDmaBL9VVcXMc7OKORlrsGWXDBxlwJOW2UXst1AzvmlFZrqYloU91HNmHaVi0w+V1vvwtAWw6
/THmovDR0j4NWJj73fQjt7XrVJMNXV7esqjzTq1oFTOxZdFuYHRIHwagGD3gCCHgFQGBkRjlN60s
cDRWzPj539wjp4aHyXGGIQF8eGlMLy4fFHT4lEqGd9gKIA6Rx8Qe6APO+uGJReysxPNJMMTKzrIL
v8Cf4E12mSF5rNj6XOgR6xgiw83jTEo5TmuASmcsZEP66LqKBkjBM3t6JKDhluzArW+mc0J7iCPg
/iOevlZn01TR9TRIFAPX/gxglceSBE5ZB2BthhiVbBJr27dfBsVzONOthbYq2jf9cq/OhdeNxGUy
zsVNIxBBssAmDBInUQUBIrfx3FQkDUINuB9K/Ykle0Sl5KiVmRGyMSSvEnAom/BlgGiZ3UcvaWJV
3liz1z8PcH3lj5CLVa1lYa3hK6UMvJuFuUNBeowz+h/9EdIx6/U8wY0jDbL8U63NV1lbu9EySpIR
T7RijbR2RkjEpt7PtF8sNPBM+mT1qscaLdAgxKQY5k2a4pW/rC13SRwJv9tW1bKyK0Is9RBXGpYi
8sKUFl7S6OTeUSL77T99KiKkWq2xJsJmrCEZZ08vAAjrI6+vZd0ZSegRIdc69jiq+QQzkRJ6UfQ8
RJPbF7IHftmSCYmVRMwaIJaEjA4NAB9sf7hMz/3+8orJjPC/X9U0eTomIIc0EA/t9IVl/S4nyp9f
CPnoEeeq0HG5FQtWB1QAOdI6Ahtn7uBQv6kCJ/t62Y+tHtaJFcERUzHVxZpReS9Z62NLQEvJ+KxU
1d3CQClqpfZ1SpVdbVbAR0SPl41vb6rfHvJ4WS0ia/OmiBkqKQxyYTog9ZT2JS+eUhrjizU3FoWu
mvr9ss3NGn29rEL+Q3vUWipudNjXV223X8xdDqRVceM0e9slHj30rae9svcPzviry9a3w+a3x0JO
rGfGJgN9nqDoEswJVruZzbvLJrbK07V/Qj5UosnETQdhA33cL1akv0AdLKiWGZxPjcOwH2ZJiuL/
wbPUaKKdZBsGBmXE9kiYtH3IavDTzPryXavBjD3l3VHN7G9ximkB0neVW+qWBA6+6aYF6TOAUHTg
OYWUxawuU8pIwaW1o884VAsXQnm3A0Y8km7e1bMl2Y1bhRSFd+ihO5jYFAeTJstA47pJMZqfK5ZP
cKNxO7SXUzIfumKMJJX41pri2RmtU/SxQW4hHDcRU4eIaBgDKvJ6H6aqr6fUH8G6abStRwfDzaFi
ezluthxcmRRrnBp4yI6QBqNmUxtfpTnrrmM1Kvc20cMdyVMZ/njrA67tCR+QEJbGEN/DaJA+xQCe
zMx1GtTcajO90Zw57pTpktuUzKRw/gCNW6VoQ2LoqYlDt7Sm+5iE4AuZW7cv7b1u5rIblWxRhbPI
1uaF1DOcjPpFvTPzkqTQaCipT8My/8SGQbb7t47Y9aoK6ZxGTaMrNWGBoT7n4Mpw8muHyXiFZEaE
vK13fZONS1kFxgISB72CXiP4XRIZ2fNWslz7ImRqB7oyS5TEVdCq7WsLmTXHziQ9fpknPGJWJ5De
DpFVhPAkVmvDw2v3bk4wNY+3lffLu0sWekJWXrSG0DHnodcau6mqfNAdoCcErgW3jWWQyq2Fg+C9
RXir3zhDz1QZNKGzqUNGbhOPTa9Zpuwuu7N1cvP3eeC6NNCUiIMrZVqSmGqwwMZip87ZTgdVCYMe
46SAXxJ8x039vYT882WrW19rbVVYRJCu1PZcOGUAYfR9PNSHckpuu7GVfKsNLA7ECiHOhYlFdMd1
sRXfOelShgNfv6NlHaJDdgSK7DoD0DFxo/cGND/2vzjN1haFzDTlsW4sLAMv6FVvvdn1eJtkn+um
vSKp7Bl9Mzig4IlpMbT/zyZZ6qrNLdJgER2W3xhVdJgaaGVe/lBbaQ+h8cuGsHMz0qsRztIywOsw
Kg7znmmosmhywECcJBI3C9i1LWELm0k3jREPRWUuPZ3dxIoO8U8TA+yfU7At9MOzwSYvLb9cdnFz
GS28npgYEkO/Q8zsbeVMsQmzWdl7MQWBIft02cJWysDL1i8L/BesclNZ4EHF1GGhs5Y94G5+1M6e
SRe3i4HPJ39OyIKgX5njm29lLtasKLcoN1cnxzwDPIvcOqV+1C0Zt6ps6YTomOOptlA0QjlWS922
/MISGfx+M1FAwhxTfBaeOMXZSyNLm5C1BDFR6cXdlCDTEm1J9uh5z0+Xv9K2KZtDlEEXhxfV02UD
T3+cJwMOKX26n7tvfaa6kyNprW0v2C8bYhPArCBxAzxkFuRTvKsN1RtyWVN7s/ULQn6O9oIjZ4KE
TW4XRmUu7AOdp7gA6r46HrT5jiXQeea/WLS1MSGRE2OhahvqWQAapX3Z3Wnguupiye1yKwmtjQhf
Jm4Lpoe6liHRRWjlKuMXRUHuRqGHISkZXG7rE/FnJR2j4LqGN9zTMLCZnhRFnFbBGCqYPjRwE1Hf
LkfapgkDo/QYTrIwoCps0CxOUTdgpjiIoyH26IxxBXX+c7UvDQfeyoqwOa0+UvPIrKoApLNP49Dt
LVrdsqn5Y1zVqRkha1tKV7SpAV73rEndUvuaGUBlG5LqbgOldmpFiLNqcCAKTFB+l02luuqU0Wso
qGLkQ9UrLxynys17ffK6uQNmZU5/ZgqwO+U0PYVO2npoHXV+VGoycPNWyoA6nUU5qgTcmcLNJyQx
wyWyxyxppmlePud/DXP2pTHzZnc5YjZ3AEZ4OE5cNc7urEZt/x9pV7Ijtw4kv0iANmq5aq2lV7vd
tvsieNVOStSur5+QBzOuZglFvPcOPjWMLFLMZDIzIpLUNQVp1aryQOkU3+IQwS0PXSb5mrtHEygv
IAcg8XuF2cyztGOsUVlstU2Umeld3dLj7bVITIhwzRnzgSwj0ViMkQDnMl8ilhuH2yZ2v8vfVYgD
nDKWmjNGibG4pk3jZe50T7ryG54hkmMpsyMkexNP57mgpI1NOjzScfLt2bofJ1VSQ9jLHzb9cox6
xEm7At9BMQUjgjKTxYYFqW/H8XhvgiQzot8cmdDkur15u2fNgUoi0FhAZYnIu4WVygAeVxPbBMFc
W1zTM+2hjcfazDEVHjTm2/Z2V+cC94Mz50L6Uwi4vQVYTrKkLC74gWoQtieOj1KKX+RfRrb8K2Mb
R20DTgId8z66d1RPV+QPLJ4hN9YTIyS0KqLZbPy6SfyRZKnkKO6eduDBcA+DCH6ll722tGSOhhAB
7MnBnXV/ZbJ5QHsfbMMkwwAgEZiJ/X5NmdG3ljbBREsL+9RWau+nNSaTtEbWhWVvy8Yu7hZeQWnH
cwpkLkiBC5s4OtNgrcTEsY+NSA8VLwcb5xP0RD8Y9zrE4X0WKcciVu5cULElp3P3SYfKHfR88R6+
homVeIistYZQqJLiuLDE9DKCUUupCXJZDT20pjMOheW+1Fw59unyU6PNy9IVR8tJJOXSPe+//CXC
nURpNmVAAbO4TXvH12bFQuuIzIcMg6bi2z4iMyVkQItZrDZGFbaQoGtj2h6WqotLGUtv76herEdk
WhR6VTe2BtxablEdlRNleOBDVUtumN3TikaF4xKkPlci6E3mVkUyLVD3USpvhKThRPUNs9wpLPwX
m3ZhafslF+8gyoayWsaExUORDkEFvT+/SNc5pHMvI4ztxTD3wpTggswELbExcW06bncCm81bChBf
x+yct1mU8u737ZVtn1ss1F+aE06ekbO2IVPFYnVUXV9hVkgY/5jV7FPvdJvAaPvA5+re1so8um15
9+sBq7wFasRrsZzdzS3qG/aER9LYZj6t8+eybMDtVZaPZUIlR2W3IgAw6P9ZEyvZaQNsRQXpabS0
KF7+SbYCcTSDlNC1lqdOUMVZcjuDVAjvwsLgacD19B+PHkMaffkbhGDXAlaszmxBYdFRUITgSwwQ
ouKB0nm2WlsSUva3F1Q419SBtBdfBptKLFM7m8UJhLB9pzaVeC0YNFeMNj8klMu6E7suD1YQIL4u
mi9i7UMfitEyIIkSV47x2I/5eS16SeiSmdj+fuGFdTYWep3ARMat2gOm9zsyHJnG2258vFjH9vcL
I1bWLHOyWDiWw7pgEMr6G+yMVyhLSt7vO3Yw3MVBaxGliGtd92YcWYOCIihG8+oZJUD56eukyfR9
9p7w78wIeeXcs5HNzVBDnAuDy80BD6tihuYI+BZqYwBxm3Re2eshis6hmzf3Bs+juZWp8exdte9+
hpCZpbo1g5kAYFPu+CrIFz7bFKmYD6mCOhyCpjrWUgmgndBmatuMGR0B5npwbrLkSjFuWjbLihnt
tVb+JttImxpDlcuBPgNR7fopZEq8RVtlEKu9Bb8zLuw77UtSOQW0rc177csSDnFeekmwPq9+4tkQ
kJLSanb8/Z1BYYd7Wqf9tEkT1nCJzny2XeqZ07lrZcNuduRdUN2/2FfBDXu7NxVWWS00IOY7/jhD
qcOElAx7qk4ySaAdJ3lnSnBGNMoGwgpAuGagNUDYJydzth9RWZMVp3dCCww5xh9qAmqEQlbEuMlG
rUQqmM55kCirb0yytp/EhCgOoAFQ6FZWgRc+GmNaf25cWQtu/8D//yKIcL+QVjOYs1kYBhMJEVMY
oKjDPS2Ln8Myxv0KuVOHTKVHF/P59mWu7dneuNm4bWy8Ll1hA6dGbzB+GIz+OUpQLfa62H4YT+YR
UOZt+KzmF17yOQ+m773i0ViWNO0cfrIJpoEogX9XU6QZU5ZUH3UGnUeoLM/PY1kGnfNmGZJLdWeV
sONuU7OQb17pzRk1K9bK2S5Vt3htmXpULPehARxvMoZvuj0+m+rYYJZWJsMv7S/wr2EhTaNpiTme
NV7SRaV/HFTnDJzAkzK3jwSJzO1PuZOAvluj+CWnqSnVLZCM6hjWTn9e9c8lHK4ugdvoJRu64xSg
UuG1uWUp2lVXsmqrvqhm1CPo1AUlM89pQT7fXs/e1l2Y+JMZXlzo6moWNcZiI6GGUEhkDfaDOiDx
G2oIsa8k/3Xb2t7ugRu2sUOhRH3VBC3QdmrqDlq1rll4c8oPZldsB8K36D1x/vkEBVSVL6wJxyLP
FaidD1kTA0bZBgXF4ZsdZoSFnquS5GtvGx2MvVCRrONzibWcDM/FJe+BoFOT/rua/daV2htpH8ya
bB7wjl4Hxl3gLFgGwLzbOKj3Kdg0u2xRuhYgN9sEtrYgEOOhRp5+6Pm4fKysMj3jg2LQSVsvPusV
+6nASz6EAsTaeHBb7cQHwlGzHWwfJC1cu67ReTOmrfq3P/ZeOEAKh4ijbtNYRLwRd5ZJz138UJfS
0asWKHQDEfzVzvVPtZY/T3N56EdMXm0GRdab2bkZwc5BPxriSIh8Yqkr75TMbm18DnTd/W2AqJOq
hxlNzdsr3A6Q8DyEGbzQ0MBAU1MsciXDxtQsgD/uNXUKjTGZQnXgSCBJkgdlySdPJUv9hKYdjW5b
3nOkDekEMAFU+WyxFEWGyVj1FGBKTop7NhKfNq+MzKFlgxfzL6q8+HzAWOOE4+iJZSirGRx3weDy
uOw25XgnWDWK8iiT7OZe7+GdHSErbKHo1jEddnhQv2qRUUPZKg03KTdOQy3kfh7JGgv7NrU/9CYg
XK+4b3mPdwbgwoBlAGJEagdyLdpDyqByVutPmGqVeYS2UVm8tap+lxr9F5U6v+o8w8jq9cPtb7oj
L+kCnId6A8II+qIiMXOx1gkhF3RzS1+WyK1UQIqnxZgBnG+qkBlkOVSTkp+Tjlc+IFKNN0Cv8ZAP
uRLoGHcU5iirevrKaVxO+nKkoEpJvtHOuQO0FsVIdzsHSGXeBx9arAnmnIMLi0rA2VJebaj7qUbv
T+0jS2TPhJ0AgiCH8qO9hTsUJ94b05J1mEprpTEfiumY2O6vhNPRz3QF0u1uA+y6/cFu+Ufbgf7Z
7W8hMy1cHURbFHVoKihvT9mjPndFwLhxVnjneGlFzgBZfbSK9DjW078AFb5btJBgVG6m1ryuy3jQ
lZOeQnqJLc6ntk/CxuglUWTv/buRmlEitLfJnGKIdvOCUsUCm7qPlEc9zE+j10UtpmSVgRL8izT0
nTHBvZXG0dEsMmiMafdj0M12mLv2EfM+iDdJ0WM7FzKMQQsJ5CxoH4uaKBgSQ3qd2zSebZ55vGk/
dVCsDmjaPzigiEqywp1EbRtVDFgLepMmVMHen9TarhLg1fCetcr5uSf5obRkdIqdK+2dCWH39GR1
eQO4ZcxQx/Vst3hU1X7w28mUTWnY0bFxYQqBCJwaYJ7EOATBoXTUXKxmjMZAhybxigeK5mWBFdTH
7jg9mmuQPMj4zvtm4e8WKPD6NfGq0OyhnIxtE5+7byxcISdKDsUj3/Rmq0gPUBVIvf9sdTtIFwlw
0bT9wjka3iYQp3fZz+FDeyrDJEDG4plfWuWx+5lHMrTNTuKA59jfpQqRjQy0c1yMp4rLwn2y7Wb1
MGSTetTsnlJN/2jq5bNlzIXE3fd8YgOqgLcMRR3k4O+XysH/Srp8E/LtnUBbXtl8UqvOb21JOXnX
Gy7sbH+/2NIkM4yi1vHS1uh8tlftmGgy6twfWWch9foDuvm/tQi1j6wzLepSHBbiDSF/cVL0Fv3B
8rQv5YdN09pvP/Fzfsdf2/7gjDGGOQ3QbQmIxPF3vRLNMcxoQRKIzur7pc46V6x1RT00n8pwslm0
OtNDUqF+d/s+2l0veIIOuC2GBZSqsN7CMTFbx0hrSH6qkB4zfbOJJhKY03HMIbeeHFZfDaDEFLlF
ULNjXwZ5EiGGh7d/x956cXp0JPXQ6L+qm1N9qXt1NlEJKhvNT9fk1HftG3q8umTBe2fIgQQOdCps
AlCuEFErQooua60Ks6+doLceFojJ3V7K3kMKUtPAn21ETwijCO4wtlqfDSsUCYj3xYnpV2jgOOzO
xHsFslZ61McWioRqE+TBWdZc3VkdWsi2CzjiNpr1T330wkNGnlVQoEHlDqCG13FOK0zasH7fXt+u
DRMJINrV20QW4cTo5UrGqXQqyN3ira31nqvLxl7snAYbynvoTuHJCwVo4SOlPQFO2kTd2kjPmf3i
UhAWJciPvXoqbOAzQRIOVRDxIrcMyoxxhtRCveRalAxqEVK3Hh4GCPlEg9G4AU/rImRDlgbtqi3Q
6M9oBGVaWfqyk/pC4RoNcbyDHAuvofeuzkeHo/bFmngCRBzqLKWDUTqdHWjzEUrJkriyE6phDIkv
AA1Yu7izjTJbaLv1daxp7ddM71C6035Ng3lkyySJ1nvNv3e2hMyiB/OnWaYGza+S/YDYwhkiGro3
8/7MJ2P0ajX/jSlUAWre8bgUn2+f0p2bcCMjbcMcALq6kvEylG5x8UyBVHKNNgS3q7dqdVhAN5C8
3sTITUM17ybJ9u4lvpdmxXIzp+COO5tZJRs1X++tPOiyLiqS9byaeZgguh3VcX6ZmB7ZffqtdqBm
NJpcUhje89GL1Ys1abVX5tFq2xqvzx7jk0FaTLgkzO0e278bTISvm2B6aKVVWKlj5D8nrX1Myvyu
apevpknj1rYljbu9g4tpVH90qeGtYu7odAM8EUW+uFlpmNnQnFdMn7cksmV4yL2FIbtH1o0+P/Dk
298vYihPrYWqQKLESrKAREG9VR08fXjuKzyQZdfR3jGFG1qI10g7HDGYKsmaG3pOcf3ajjfW3531
sJQ8Ut1HzO7zuuGfkxsgH/vX3LbLF2tLcp1RC0rMcUOK1ONgiUzZz2Jtzpk7P/al/s/rzHgpYVa4
gTsdw6CEN6elMzeh6JHFvNYflr54YqyLbvv53lVxYUIEZCfdOmO+eYdarKN+sRfrOBn8Q2d3Er7a
nkMRE112qEKpkHQUDkVdknEFRgRdTXWJTeipUVN26e2d8EsTQmmgM9Qhs0cbrcTV9ntMVS/VxCeK
Cx6U7HGyvxqUyoEwNzH5Q7hyFAz0UFWO8KD3zA0Yo9XBKOtJ4rK7VoCKg5Ii1OiuZLTUqUuxW1gQ
B5Wdoiq8FjLJsb09A3zN1PAed/Sru1NrFZ6PI6li5j7k872mTadGITGrvvzzU2Zj5D2qlcQEYFg4
yC51eZsxiNmka/nEZy00neTsFOPP22b2ogEycQu9c+CRod3x3j3HsbSnGW8cQC1Gw1tJ9WhYVeQO
VbT5aGIpd8uiSK7pPQfCoTaxjdDkueK2j4u+0L7DA6BnSkgHFPBXFrYQRPqHSwNFBnFbtaxtPPzV
DL8eDEg8/m0ALywoMa6H3FVR68NzihEog6lelrqH2xav7+I/Jl0C0i5m613No0dfuWTcxuz5egaI
OE0mNVTKZDxOCPDHea7Ij5ywJjIgIPdxHOc8wiEj0agO6+topYnkvrw6qtuvAWlZA2UAXUyxddDZ
WZJDhBOvAojb5PkAwY8qC/q8eaiL4evtpV9dYZstELE1CM1AlFKMVkqz1LTo5iauVLU957RHB78x
3XvL6lXfWu3ab9OpiW8bvTpIglEhfhnY6dwZNeSxa+F4CSEtePyJEuZN0X/7b6YEd2z6DmqwOUyR
HOoV6oQUqqCPChjTt+3sfrO/+yiOsyq1mipjhTmJtEiSpyLt7U+u1dgcSA+uhpXCMLrrtkXJJooF
v1ZVU15lAFvlZfp5ZRjNaq4Q/ygbENxvW5KtTcjfnLLllt2oTayRLmIKKv3K80xMD6MrwtuWJKfR
Ed7DHTgdW1upicvVOWt8OJn6/NI7xt0wtveVUvxHc9u1dJHjaJPLBw3EthiYv9dyHcLaMMCGHdjD
nBWRrvan28uTfbLt7xf2THOgLUMPNJ6n4j5PHBAD+7Olz5Jlycxs3/PCjEI7gG6Bc4id1LhvFuu5
nS1M8y7LVHIwNud5VwF778fO9jkvDOEWzAo3hyZlleOklya6jYnaLN60ND8mOv6YjewFBeMz+vn/
0bIQQYCR6Wsg8EGTmOvE447xu1ONQ5maXyqQWL0Eurprl36udC7J7mR7K8QTXjA1USf4QlYrYdHy
g6Hkj0MlE3y9rjm831oRDluZpB8wfpKDW8yPiuNBqjg24u44aBgrIKsF739HiLGqlglugVgLWkcd
iSQDyINr0/dM28ZFOMbHelVZwK3Z9frVabwmV0dvUJrvt33iGoj3Z6V/jQtOWJcOkMYcK63Wp+YI
7ecQ3UbQ+peH4gF6D5tSfi45Pdd1N8Gm4IiaQ+u+AV8DA9D63JsD+nOggdNiFOx8AEzjW18HGL02
B2AIl5EMM7ct6Npr/i5YcE/SNWmfzTi7q9698QYK17NRy0BCuzEbeAAou0Eu/6odZJJUgwoJmk+6
kxgfVGctTnaX66PXNupaeYWSy7g9e55hoMbn4NEIKoSY+GramlKaDMihbKDLOkh1aq/OYn74F8fl
woyIFgLYpq9sAqqjZvTcUyg56HP6yzbTk74633BPxZM7HmlSPzh1Ab2B/Lgqyt1gu/7tH7J3VV3+
DqHw2JeONaJmzOIUUopPSUraA2+12kdGWwZZnjN/HGoZYXXXWS6tCldx16crKsbA0U1+tT4M5VEL
qihHUcwf9efsgKkrKOhKVrp3Xi9tCpfy1LFEMVqsFNoBxh1A8t2rY48ymbGrBw1c8tKKEAbWwpiy
LMGz2Ui+5eAyLNPo9arhae3qp2Tx+kKT3MYyi0IQKIqOqbUJ9i9w6yyAlG4eWFp1N5D2oVunVyiy
tP7ClcPtcyNxkz8IjIs7s1mLiTU2OAaWW0fa2m/H84Xp/3jGtbCdwtWsUOqsJulwPJc3TFfFZJo4
w0hCaGGoStQN8XTEQ0qKcb4u5ApmhXuZ9blqjjXMjniBe+uQTX5XOlBANsm3FeOmgrprDrmVRija
f7JGGXdWdlSF29kp9HGoUrxQ85xDB9TxkTtKvEHi9yJzSjfWTpvWEqfGSbTcg87v8gTU2xy1Q9I/
D3NiP1kKk+Hz908N3hfgwamA5Qifc7U1dBMs7GtWWrqHzTtmY/s425NM5mHfKf4aEj6g1ea458kA
huZCgkGxzzwjn/UZyB7WJF+6Un9rLTe+7RIozu5cieDA/P/yhO+mkaI2KwrnT6fEsjzS0c9Ori8v
OWn0r1lHQEAw3SZYlKL0Vai6QomcJM6jC9mQqKiZDd47dzw7s7vAKif2XJfJz1Uhc2AkGCifjguw
pfbbSDP6Va9WIKoctxpCbRzu1TZVgmlRvpKhfm3V5URL7QnDugLTgpadttytCWgZjOmnIedIpkuY
AiWoSflj5lod9FGm86AoX8c6hQK7OkG8fMwxGHdZkEQxZnvABJ9Smj3mHcaxs77zWNb5Nv6rh2ss
YhzoGm0FGoSXwyHnueKtS/6G8QJ3qja/6BoLzZIeLFYcc9UqPINUJ0Rg7s1JFndrERVTeQDk6rNt
1Hca0SIXL0JItLtxZhVRuymBk246zGlzcAHosRf0+Ru9iFRKT9YyvPSpc2xXIypNcsKgkUO38kCh
4B26+VO9jhGI1yelKmM6FMcN5j9Z3UNWtjYmy+P2hURD47V9D4UY97PZuSpawtanYhweCIZbZM30
C8UHsBx647HIqwxSYfVXO2tBZCHqj94yTpibTDEUsDrh688RJexXoa2W7xpL4qVd+SFfhjbIVmp9
tjszOXQKPZZoyXRZ5vjMLEao8TluMHHz47rW9zRJjhObj41txHPuJPHs6BDCaJ3DQMj9bCBVcLrn
eRrtJ3CDbZyktA/HfFmAZMPwxTEpAaIm/FnhCs5Kofma0/NPoPlH46BnXqqU0KqpkQW7zIIYGCs+
jLMCKSjbXr12XfuArQOORtX/yIAkC5xOA2ar6jEn1dV4bJsKOScmjveyQMhgKJUiaGa3i4EgTqGn
ofHHqtZXf3KKYSPDqGGZD25EiiYP6jTFElmbILMo28yDjNcvDFoDcF9RzpZanmZtABewGaMisz5T
UoUAgp6hbfG10sojx41NnFYLUtD8nlrg16a89Rwtu8d5vbP6GVho5QNqx+niDWYCPGyLp8IrKfjG
pcxW8xGdR6JHpMlWjFxOTP11SikECu0RqNqSrTjUE8YS9GN7bJl9phrYetweA7CqgkJNI8XhKBpM
zuKxvHiBCPXojV13XzVG65cTz9CD7luv1IYpaBPe+sxZ3rqyJgHC+UtXQ+MSMitmyFQYIa77zclm
w9/khd5wg/9w1+GlqBW98hSMK4NSG8QMyyk3PMyUiZsmd31VqTTfzF2CR8x6dslC79UaA/BSSEp6
s+Mcp8I8ktk9TuVIoeKbthrK6dz1sqZ0HhMoMYMS1H8zlhmlHG1YIvTKGm+2syJYnWq6d3RWeiiP
Qs+wz5cHXtt10KjuR7fU09BqEvsIda0SpVIX5fppIuHUFc2DmZnAeq71F2YnpT8MafZi8R512wFD
whxiH9NRacAE69kJzBc0lYwodbQPE6ZkanUyPbPS5sfUWAFi4wbxUwzL8SvmnAw7jQsj+6lXzLyb
+PJK1vTj0Ek1fP9cdeJDBpNj0HsHAhkNeOGuoJOK2U7lJp/iAxDyu362/PzQ+UXk+pWHiAYcsF+E
btDEffwvpnNtqcaFdeHOqKu2NOhSdLHOKs9JG7DtZQoCe4+oCxPiXa8hIDTQUwPr29ZOZOQnm61n
h9AXW7EkaYXMlPCccHO7Ncyxa+MUcXJNnxZVxzT1u1o2AnY3ffm7a7rwgBg0IIToDEo5HhGezcgR
8+Jwz39bcLMxTXazX8sHbB8J2jcWZBEwlE4EuKAVmycpMOoxraYPK51PbVk/NskWuVT7S+EXVX7U
AK+hGHaWK+WDnhkRqRS/SlGMg8grLkrmN2r6CeiP4ng77dh/TAGYohJQsiByIOz5bEPOY0gcIBzM
37PxlPXP1lRHTqNFPK9CRX+hKff5lEZtOkdOVeBt9/H2T9j96he/QPgaBbUzt6T4BRY9q6T11i1w
6kcEBsnx2s0fLwwZ7yt1armkPRJxdKqns9M2UCn/zAGhur2a3TbKRRonFsF7I6GFUSF5nPw5KKq7
bfao7WsE8zAnHpaRE942uLuqbYgWmkTouIpNsIW569zk8E9eP/Yrhit0Z6enkmfirsdcGNm+4cWD
zRgLp8pTGEnszAz7mXPPbRv0ZJQpVpXxMWW5pMax/4r5u6ztF11YrLJiTLqx7EDwgnwh7wwIWvSS
jus16+DPS+2vESF4ow9mQgE7A6wH7zFPfx1Wv+484249JHfN74KGThbzWPbFdg/8xWYKQZuzvIek
CDQF1lZvQ3fo700FapqrW5102slGDkjOhwix6UqCS5VtQTX5nGHI4vQ2WhKYxK6Jv/FULJ2aJpj0
ZEJBhthMi8kA0tU6V8qpbmeZevn+J7uwJZRIqEbGNMkxa6cPprDF7JdoPoANczcEiacG00d5YVi2
uu3vFyexNzBUgwP8FEOu/5Dh8QEUn3MaoaV825F3y90XN61YFVEzmyZ5iaqI3TeYFa5lEYYJf26p
8R2t76h0rZM5NWdSFR9N2p/RaJDAT/bvgou9FXwOQ3UL217gDlsuwxPPei2iMtZi9kJe+QkCSZIV
70aVi4AsfEs1V8yF2i6a3Nm93ipe0tlRbn3TEwAUelltbT8wX1gTvqOjDpOu1gj/848pNMFpKmev
P0yRFtq/8kgGU9x++1VeeGFNiJioq03caTlCS2v4xsDCJpEVQnfjyIUJ4XONRE/nRceCCvuwIG40
SNFVrfTxHpJ8qF0XuLAkxEk89q2RlCmN7fJbjwegOT0x+x/PRfyTJv3NRISwmLZ2wl1M7okp+e1i
frRCJVfKfmHu7zJE8BNP+nloCuR9lnaagCjI529OXvlKiwc8SiQZ50HByqjB2Jzbri3ZP3FKRaOM
fb92WFpJf4/kWKD4YsgYxPuR8WJ1Qh5l1kMD8C28afLZ6xSipEI9hsQRwRhyDprrc185QoT19tJk
biXyYFVL6XK+ATW0/NM2jhjluWC1o6kL7dP4Nqlyqsiea2HOIARjNggTlMbeB+SqyLJ8tgBU6QNw
bhkmWIOeokDegWEq97Dh70P36d/4M+DGDlExMw+TboTowYgxVuOU03i1c88cXK8cZfIOu/H30oYQ
M+oN6KQ7sDGA6xOpoZliYDYGjkxgGAaGnwDyWIb2v3kBXFoVthNIsbFIeljN7ha/zn1yaDHAvffy
owvAiC/PWHe/38VWCtHEbpomGzMYRE4JcvvzZD/fPpN77na5IiGSVDZYsnYNA03yLanOjv6jnSzZ
ud9eC2KAvzAi5lXj0CiLmcJIdcdzD1Vw09e8tPRKv7yrj9zFxsmaprsujjcaimE25nHvMDFz0hWQ
+gRVYv2CcwjSUOkxX/G1BeIVDuQKwZJAGeT2dkrNCh+sKTTqVmkC7PKnjYjWRNrnLMDJuAPBxe/v
lUDWbdv7gJfrFD6gxpdagXwKJDjGT8r0ywD8Xctl983e9fnXCMjx78MIxqaWmYpcNa6t8wTREZa8
kf5tlcltX9OJca9d2hFe2Hyjclc1dg9Z1eKhzBwWgQWhwIf8NEOdwEdrD0Ny0OKvZBzW3YByaVq8
Ero500sHSyzg2kyP7ah4hDYyCJ/HBNPi80D2xL5WWBEWK7yxrb6oDUzqBQSML35uGKiKD8+gQj9w
jNDSN/xgX9BfOsnOGdFfO804tFDw8FwFzBVr+mq0ZeUtYB14RjWeUpeHTdmF/+k4gzHz/sNb6EaU
LrjK+CDL4mlRSrzWh5qjn9UBOeme8x0ER9mR3q0CXX4L4QIBuaZSKMcx6AMXAnJB5uvAePiAshve
D3AuZnhwxv2tSkhRUv0qWfROuLIwBhj6y1BIAHhViPK1sqzAzRcUVA4/iY3A6DDHygeba/S32UFo
9kxn6QHccTEYtXUNnCET+sTCmgfFdeHJJU6Dan2sxuoTzZSvYCucKieT6dbtRal3xoTbU9fV0WYT
VrgVXgC2Iof5sIk+rb6J2Sw6YqMS5N9vb+tOoHpnU9jVMSnSJKV6G9fKx4HVXrV+c2Roq2tCLlQt
LndRCL/ohJZ8MLCwAuOeUBiNNi6wZUGYLAkaGznBwYoWxZd3sncu6neGhTBc8dSteAbD+HKpfmeq
H27vnmxlIsArBxQeQ3pgwFz8zvaKY3oYRoA5suAHUN19uIYUz7R/dY9eLkycG6zbLcYEJLi76Rcr
VsPhrQhKH3PMZwRj7hm/3GCW+d92EoR0AXoCYHagAYlisC64glUOq7tMUDLIXwGpwutzsPwWor+B
4oMvY3mJ1+UhGksx+pey3HXvHnhnXHCNtaZOP+nwQ+j+OjExfTh/WPoFjhE00RzTVz/Lily77ni5
YME1nC5r7G6qwfyP5ipS/dINqiDDPutpAH6wb5EDXt3h7RO154+XRgVXcVntrs7mj7n6NgPnXFqv
ZiJBP+4B597tpuAWRQkVtpliZaaN3YRcQ1jej47XzR4eIWiJ+Usw/Jw7rwgHJGWSFcq+pfiI1Zmm
rqUK6+v4ccvGqh95WGPkoVeskAfGxpoH2RNhL4xf7Kr4fK1xIZM8o3j+98uDWRevTON3JeVBazcy
P9m7py5tCSlL02hG7jAsrxp8LarD/72nMvVPooRnbBW6R+k9tRuILq0KaQtv9WoiBFZtDQmB5RPc
xdjXJFB/bi+vYvGh+AzIQnD7uO6lS5dHyRBSEaehKuQuYTdBJ97/sgaNhpyA+XaYAoPQeaY3BXqw
UA/RPfE59SX2ZbstRKXCYK5BCQLDn6ygDju2ZQXY7dyfUFD9s9u1NBXauVdsdaN2gEED2qBYMlga
OpWTjRYJhLkCHSrSgfE9jw3bh2QT4u9agi9f255krVueLUTgd1aFvR7RvYXbwKp6mu+20PtndqIZ
cSR+oSwQ7YU/cPmQ8xgWOGNXtO9prDhpZvjM6HpjsAYQMH2DkBIqMkhIUt86ZKHsNO1t66VJIcpz
y1TTZTvE6NlCM/UrlOpke7hnAqmciSxf22RWhPMC+vrCiIZVWVWwBR/Sxeh0f9hOSw3oTx31PmSC
ZLqCO1HdvrQqLsywge+ljMZs6L0l/VySD40jM7IXA95ZES6stpvHvh6xNhNCOCGq0cwvgWg4VNsH
qyO08T2wk9HalzjhTmbwzq5wZ43mpLmLitUNzXiuZ/h9nxzMUn2E0K7vQAJL4gc7Pm9bYHhBPgoi
eVczwhxkkmDxwl5m+JgSclgeqgCT7V/AWVgC41sTS31huxBFz7u0KMb0lY8YuYadBXctB57EW0KG
LAjg9o/WT9X1GhoSHxF2OSQP/T05/scFbxty0cDJm2EAZg5Ad5uHi5/YgQKAzIl/7jEk9gD1jDzs
Y9mVuesoF5ssBBu8Z8EmyBsad9XJziCOYknj2e65uTAh+CImhaVql+I7Qo+8D4zBHx+rADUa6nW/
ytj0tCnYBE0nSGVBlkwWCWTfVPDJssiqKR1hXQPb2/GhhDbjXaJ4Ve+3eJf0GGoagZg74DfonjIE
/6ovh3O8zVCFKCekk7dfePFZlSkZuDNiiylJPQX8iJHMfi6VYdpJfi7NiHW+3srWbt1oElldBQpR
PMTGw+BYgM9B/0xyVPfuKGsTrsQcEozZEeXmewzwMwC4wIi75K2xfyv5m9nerdljZX612k8p+a7z
lyVzg9tmd+PrX6viM0x3Ur60CZaodiXu/PvE/q66L7dt7G7jhQ2hCsY6d6DUxMpSFVtIHjL+ZCzH
fpb0MHf97sKMEGq6maZoGWApY/qa8NNS/Q9p17EcOa5sv4gR9GZLW1VSybvuDaMtvff4+negmddi
QbzEnbmbDnXUIgkgM5FIcw7vmuAJYJwJmhq1UZkhwARA9iRd9/+c/QYP+pUOWPQLVnpdN1anKpne
Bd2EIZzlO9FMWzJjbyDqMbO4OcJNlQP7DQDaZDA6sFCCQ4iuU81o0Npxzh5oNb3GBL0t2yLcBu+q
24yKcFljvB2Daeg5Yu7YtgXKyDSADly+p69g7Sp7jqKD+FNHnKs5baCgVV4N/rnmrWUy9+s8lsWk
pJBJMcfRu22gRjR2v/vlHyMS0J701eIYh7QA/rvKMwgqZxVDNyCGA+5GL2eeQFJ3f02fcaioLBMD
y6IMzCQgXl0qidAvejogGAukKX0C3ewXURqdos+PsWXYyviLFIML8j0bSMw/WsvyMM79ECkxAIUx
0Zxodtlb5xnUV3YhF4dwlDARXDlNN3Fimy1rWX8mc0vUtajFRoQJLFNGnxshdmLyCpBb1+BaBKNS
U0SqZJTQmiRFotMbiLOzH+mMbjphRvc1L3nMWxCjTNpojcaMprmgtmJHjDUnGaN/cwmsV8ToUYJM
kaITtNOUWfEzLA0vbztAQl8TQ3djndyA0dtu9OhbvkxuVEgc1dpy1CvpLF0ZAM5wq7eQPtQohxu5
U6FXGoQLdltx2q84e8myluVq3CsN0ZEhau6HSHcXKeOsZaulZm0mBnMd9JEqmdWA45L6IFefTUQk
ZTfZc/0qdwc1xf+Ab28Ix6Hg3am8xTH3hBWJBnomMOCYC4sdxwDf+TcFrIvF0U9YXRTWbNajnEPz
S6k5p7i2lSeizsep54HG8FSCcTZhT8nH6ZhfnRv+jOh5nGS3RgpIN/19v8aTRH9fLalLm7IcSpzX
0P6s0q8DnmINsMSG+ce+nK2IB1RMwHySgcr2CbxbKevJVKheZG1my8Z1YXy3eOq9lanD+QC6Apfr
Bqornqx4BUQa5sB8kLY38EwnJOw9AaMWrvHS4qVc8VKTVKvYl9ZaJKPvyZg1A/IRoBiAq/fC36qH
LIcjPsJZAYncjR65qeXtnfxYJKPnQK2J0YMEiZMj3Fq27tSxndzT/oHF134vj4lbOuOX/dN7b9De
Wyaj+ZqaT5lGAfnVQGpdA2lzdyau8UpRqjXDkQeaR3ISN3eK1o4kRzCRcmmd5Ypbkd9YPqZ8VcB5
gkEQEInM8oF5l0mYEoNp/ChQzNPt5Cr3Q7fzMTzxe+i8xaVlJ96ub5jJhVRm/RhOMopKA9zl1PpE
fbaSEL0vNx2XGnErXrsQxFg+AViZVDRYntChemwNwZD/LjBaESW53ec3Znpdim8yJjdINgVJ9XUy
MPE18NrPtoYsALeDblyQNmkAi2QeD2OpiXEZK00g3eqBIrvEVzGm3jz3vd0erK9GkN1pmLJIbpM3
+YAkzWFf37YOGS2WCsZqgEXzCUwtS8CtF3eArCA5ZscxepT1gjuET/tS6KExSm2upTChBQmrflEH
SBHV7KyU6nGpZ16IumU5EGIaAPND7xQGEi4dbF7nYhmNgG4oE1v50ruST27LI4WcLn5lHjq3xPfE
r4xUl3wt+uBA56aDNgK2i09gfHwrSxrIIPAJVopEc9w0z4g0CCYBrbvBLJ7iFkNM+zu7eX6ajDQB
2GQB1s8YqRDqPbjEgH8jLXlqE6lGm7ceIuaQeZAcW0lEE/H4H1GMZYLoZIzmsu+BKBxHNlEtRwGq
qNmT6yQmd00jfilzQHvX96KavLb9F6L/NtvvIGq5jUSVhznI/Rr2tPt8ofdTHSAOJv7iKW6FItX3
JrA8DJ+cUBSPF0wm/YtE9MUmMCcstlkbzjn2W+yBjksMjG79Y7A0GZn11T4zUf/Q1bHZyliZ1XSY
DCztQfz5vykNY45AGh6WsIMEkdya1m81PFOK5X0ZW71BF8tgQn0h74HLKGOn1KB4GEf0/7ulHqB/
3nKS4+JGTp/ZwLoX6zf+KW16VeDtUjhjSoj0afSn1Usk1zroqlJ5syi5pfZtQvdYOE03+RI/JKrs
dZ0SpNbNCCq7iM6waMCOam56vNMzabYHDOAamQxrQr6v4A2yb91yaHQDETBwZ1WN9fp1MRtRD2jZ
oOkxSlciUIt+CNOzWjfO/jFset6VICZqqrM6GnQBggYMZZrRt9GyeAfNE8G4oLqdCn2aICK+tm5l
BxASToxz/dLbwv340P7Kn3mtWDyJ9PdVKG3NIDRVZ0gkeQkAIgwH1YTzgNuKcNFS9HFCrH8J0TeX
hpBRR0FfNraIxuZqvG0wHN4lGDAvvvTSnVo9FJ1wiEll62Xl7h8dT0cYVzNO8zBXJb4gi9Jfg5Ed
kep3iZrfTOjq2he1eYsY6BvBi4EmnRlb1Vo9ahozboJ5GQCgWN6XjXwSlvjHvphtp/0hhy3wa6EC
bhNU2gK9TQAKf2MBHKcwGm9efkQTukvzwSUgEIsAcl5XPwQhQjgCMpLkWy/U3v63bLuI1bcwgZfQ
TmRRFhXT5p7k51/E59ydrzJv+Zp446HziXOt+4DPlw9loPzcl73VrY+t/rPfCmOVsgrq7QWM8wGR
5iCXHlLjrVpOOoldzKmAXecuqTu7AKjXvlzq1z+FYSuxjKUCzWsSk0WA36/KaXarRNZcxarCIDTV
0lWXqOjB90KAhdB3JNiXvW2zH0tmbLbpMGIfFRp8fZ28ArTsTWg0zpHylseYbKuowHcr1D4oUPlO
opsOTeZg2nOiZThUTQFyXV7KjHuQjI1mOjgVLI306OZNnLJ5JmJjgzIxkAXrpm96p2qMQBJEt09f
9rdzazbhQoWYKIGQBRAsowlstuv6iNn5YLS1s3JC1s6N3JhzeNT+9xSHCRgkYwLCoQ67JfrolQnG
LgTwgnTDoZnvjLKwtXi29eSJs8QN1JCLJTJeSc+NMNRlGecZjqeki2xFBfdQ/TAb/XUKEl0ghQAw
dPHM7nVfMt27neWqTPt03DemGZkDBBcA2kAZThEiPxIEH3OqjhDX/r64z3oLOFS0i4A5SwRVgMqY
ZR/OsqGY9RCEhTLex4kSnUIyNa4xWa8An3qW+/pW0MySYy6fLRJi8bS3LDrij/lt7MLqFgUMa2N2
NbCCSIHeqhLtwuNhf2E8CYzamBhJMkt1HIKs7g/FjL7OGMGCuy9k46a+XAejJnFCloiY/RC0FZob
ZK/2UfWuvTC2R49WiUGdWFecI6Ou5FJDLmTqjIaAmrqTOipzUqSDZGDIqmrcvuUxE3y2O+Tw0IsC
GgfNlHSWnkobdbnQ9WkA3oPuKMbwDHSSK2OZIntRSKB3ojcW/e+ogWEm+pVVAd2uGo5Kbn4pxfos
gUo1r6Mj8JwB2CK+hdnIAyndcEOyArZWAzMGqK9J7PuT5JoC7M4IOIaAG3ikQ1KUTicHyTDodP5N
YVwG6jL48DCnRIGKmbNWi3YulSYfg2Q0/bI1H2tROKh5ylHcjX1fi2GrxsokCMKCjplAqM7KdCN0
d2oq45UQ2VF8bPFnP1kca6Q3BaNRFyIZa0y7Hs/KchyDsdeQtlfttn4DL7tdxzzSxA2rvJDEWGWo
GkVqRNMYdIBe67uHNHzjWORn/ymDtwVaIWGY7DMqRNv2oN22sjEA+BFtnbBGOwWpmjOW9iyCrRij
UU4xAHHJS/zhlZdB3NJJpL1BQKTAZD5zCcdTVHSSHo/BJOhHLU6dVr4pB8k11OYBqD6+2Ve3mSkF
eU5cUDwCVuaf57tQuvz4AraxQlMaQR7rdAxi45ewHGM8GDhbvOGALiTQ31fOG+A5liYk1fsWa7Fd
HkUPXbloQibNY+1hWrC1WyeNnFB09iVvaM+FYKrHK8H5HBa5pJSwQOFVKnu0j/2LByV2DxRnBuUG
szARdimiqojWmTlE0Kk9JQEMlS0+p35yBoeNZmOkZgDU1GTzUjsbGeFLuXTpq6WFRl6I8ow9BdLT
txIz4gAEOZou2IxBFGJXboYhxcHl8QlsGP7FapmTnDulGZUEupI1N3p6M/VnYO02FY+pduPtdbk6
5uD0IRGNBYBOQY2REaS4n1DPgD0CwMMIMPjfAhzCQ3Os/88f65dyGceWS43YgZhhDEQ0c7Ug4pUn
DkYDbwcZhzaJpRRWLXawa32gs53aDFNhWM+U/FOAfPlyKcztM7a5agoRtlDRBZ+I4cEgnRda0T/P
PVzIYaOLHHyVi5lBTvGCt9ngFqqNjo7ZscBCEmSoOgG1kscXtXHlrdXQYDbRirp8MId2DLQiDHSx
a5w6787A5T/EgngkiXE2yez1icFLFPIEs5s6xyQrgYeCVJiW2SA5xLgiCYNuCe+UMbpDZgmGlx3i
ouDcuJsu9MPNsGg2krCAIk/uYe41JrkldKcbgCNNOMrJk8KkGXIJuAxKgrM0rejUdJYnJ4OtRAmn
PMoTw2QUCIhPlDwFyXyr/Q6TH7n1JimP+56f5x9Nxi/3S1ElZt/Azjzk8w2/CbJnFAGW98mi0hMP
oYNH2r5QqnZMWLRWS5PxyRh1LjrgvI1BXiBjrOivJFdfhiK9i1Jy0Jbw22QID/sit+OHlWLQvV7d
AyOJtT5asM4ldgCZGFDEEmL3nupXfobC68DrHdu8Uyn7CvgaTdBiMCawVIpS1SniJSnpCpR726/S
EvIa3Le95B8hFqMhSlaPSSRA3esQYc+CyQ/gKQhT85rJAKvc38JNWZoKolKw/VDU38sdlIxeqfQB
YXraHgor9AtAfyMRr/HwtbbefugR+xDEXGp1NeaVMNBAC+uJXfPU3Mc+5vwLb9Ts2avc5fDvwoQP
mQojc4mEvJQ6bGRR62+AN3zQ5GpxQDByWhrlYemza8NQfDLNQW/lhxa3EdAQyePSTa2taoTHJrJp
+avPYe7Xvupja1qohSi/Z2Gw++zc6IQT9W3bPoDGNdAki59Zma0ObM0N3Wg9Q/fF4k3nBu0I9uBj
Ei1ESyWyTrc8s9hI0eIeXAllljZJda81KnwnWrDNc3QjO9kBVT502fYG7DELMTllOHjle+kJkHM0
88Xr7d00Tegx6FMQkoJ691KT4zRcqonGhGVa2DGCQsF82beVbXezEsEYyxjlZqkjCAxiRO/XysF0
G1RyHf2H5BV+7vBWtJGzxK6ip1yWLfG9UehySYIxABsAiJNBT+TaB8PpMc8ay0l72Zmt2tMTpMLL
NlAj7STVISelsb2ff4SzFYC4JBNGReEZSFYD0PS2m37tb+dmOPGxOhZBpVbauV8EmAOZX4fZl4ZT
Y8SHSHypxSAfv4ta5O8L3JiZvNhPhYmcSm0yQ6uGRGD4HlrZIaINy5hqu/8dH/RDfUOtI8Tj17E0
J3vlSKeX7sUFqaFtBMDssgjUDGqal6c5AsEc877QHuMxvlPc+jGSff1a/RH9NK9iL30Wed1/nzb4
UiBbWtWAo1V2MhIV3YiXxKR0dzoFSgVS62shyb4gZ2c9Khx51Hkb/Ul3GMlM/DEMgLLNtXYImgWT
4pTy5J5279jW1xFRlS27+nfLTTgb/Mm9Quh7ERmpBMnS2OWCG74EBiri4gJgrfoy4hwHJ53u94+R
J4W5nAHEK5lWDykZeU6VxAmzL3PBC/E/PwGZtTAbmC5xUi0lpJQ0U9rdTM/l6GfwAd58mr3xZs7c
rPGGV3K3v7qtg1vtITsUGZKSxFI2Q66p282EAp8gefsiPsWJl0tjp031LuvEtoSI3rwlIBIrsycC
1V+mxpG6xF6m+Lgv8D2GYQ1vvSh6pKsoEdjGRBlr2IFmy4Bq6hDkHFLNExSnuTHeGm9026NyELzw
gC7P5af4RjpfVn4PFSApChcTW+7+B32OhZgtYPxQn4FMqZeaAd3i6IhB2Uuzk9OgASZicgEoPv43
aANb3me1CSqjt3XWkqZRUUNIj/1xQbntNnSVm7FFTIBmCzyrgHbyc3+dW/5nLZJV4gmMQ2lBwy9j
PBRAiBBRG7ZG2en0JhAXGcPiArgsv+xL/XxLX+6uSnV8ddwzMjIpcs/I+AO/yjQd2YtO0sPfyCZ8
IM0Nh4DA2VJB2YNoEeMkl+KaVFRLBXDVAbidKOFSiJAA7SzdxHuf0miVUeMLQXS7V+vqekPqw5y6
8xY8ky3OSwD2eT3acsfrIKNX0Y6o9472lailHiOg78NGLTO1++itsK6M7qaKb0yTc1qbuwe+dFS1
EJd+ImmsQb1LgH+LZHra3mOc4QodtU8NAKY475wtm0OE+kfQ+++rJUVqA87EBrl07dYE8kzuVg6o
lCJ0EnnpAQRdNz1PJGdp7z5+JdHI1CJHODCglRKjh3JiveVzKzmZyQP2+4zqQ2dvcOeBi12ibd6M
oeVhlNdNR4sgiMDHZPpGKrW36yn/leuJJwLBmUjaj1jprmc5uallwwLWUYZ7WOg8vUgOWdK9AdUz
WNLyTeoMb98gN+6Ui69j4p5EjaVGbeoxmKP4oCUAq0jk7/situ7LCxmMR63CQhBTER61KrzBkzFd
hCIGMMm8Nne1IE0cjAo4NbBqOGv7HFLSrUf7mopZSUPT2FbWEqjYILClZS59+BV15Kno0ReCZhVf
b+WDFlVPiaSjKRrEBGjI/KXHte4mhPhRPt+rS0jpWDxgorgdl7hsy12sv4z+vlK/Ea9YPaIve0Ns
7ZpIICYevDE2jkv2tL/7W4q+ksQO74lpR0Ig0SELU/4yhivZeA5DTtTFWQw7jjjqJQGkNRySqaBK
Oh9zME5I8oDZaU52buPOwnlaIiAWwajxqaJRTJFcAywK3tysnbwukav4Lhn+YjyEHXgWu8HrGonj
m7b370MmYyCtMOSivCDYS3r00DeyGGSqftWJycv+OW159fXaGCMxx9ZsJQ1yYtShevjBVrQrwI5a
eJFr3DHijTjvYieZ60qYBquQwD0Y9OG5txJb1zGYIdx2M+r8qM8UGue9uunhNVQzZUnUNCATMgmA
oVc1cwQ+ZtD7owuuidoP7+RHCmok5HbzyB8k3XRsK4HMfo6GFYFiZICFRdqhLbwYiHb7J7ap9isJ
zB5a8JSLleHB2k86sZVOtlyoker3ZvbSWoDd2hcnc1bEvvmjuLbKhWBFUZMXXj4mBJ1+reIKSa8D
+GW51gq5RR8gxvtResQLFpi8diJGZ0O/QsO5eJhiDXtfDzXoVtTFtmZQefVgXjlKTSHYRdNgViJp
s2s0tREM82Vt58bV2Pv769g0KPQ5iCatXstsvcAw2wmJTTw/jTn1WuxcF87uLPOmsD8P9lHnv5LD
aFw4jiheC1YfzG+LV7qxH/5UXSuAI3xtDvtL2rSmlSj50pvnVhflbSUhItNweWDWJatuhFx0NFz0
YNzxGjn+55tIMfMwrCBJSHYbTFAh60h2VSrSFSPyaW39GlpHAZNw+8va2sILKYzvk2apquYRQa2c
9WiFaQd7EYRX4AB4YRX9SPXlcUkS0C9janqco1MOlF+H8wmfmtfoKZqKhBYry4T7YIwsS4wBESii
p9ZMXs1Mc1tNOubTI6aVfbWK3LAM/bqf/EyWf3JEb57qh2jW3mJt0tJYw22TvOjBgo4ooELfdZOH
kaLRXjA49tQDkQRPM8wWpMCF+7Ivf9O9rMQz+gud+btHJ8wfq4dR620RjtrgpoM2L54POezbMyQK
EWodsTeyfP74JOCSQ3BWfwfXjqvJJ/29VoPx7+E7r8Nk0xOsJDNKLBlRlJk1JNdKja7EuT5r5nws
uuaf503WOsS+OYUIbHRxgfikqqUDwoYjaZfn/cPiLYX+vornUtDfGIYISwHThgdWJUw41t1TM/yP
S2E7YvJ+TCVBIKhSoOO6AV2UknFuNc5KNEbtFkkUhMTUhsAEwHrRo0agnWNTdvf3i2NbGuMxm0Ru
haIR8eDLyztLbkdbj/RfGSn8VMxSt50qvDNLTt/BVvJhrQhsR8ykDV3SUanFCwXIbJz5CmzqzuIr
Xv6VO/hJ1Zd9p68uIBaAAQPRnT7GiLw1GI8nvAE121EKu/yNrq0nSpYgPO1v6ufq0uWVp1OXstLC
ONFpMz5uhenUvBBXg19CIgm5Vq+2gLGT+Xx6qU11+bj6DBq0rEQ2U1NmggUbnpTcLcX7olwcixcb
y5s+aiWFMS9Q1NZNW0LtzRyFq2bsPFkQAcls3alxWMIxkoPckgfJmIdjmPevS4fcQRLO9zJyJbY0
KAfwDGOAMAV/WlF6ICoCvSaGsoNF9K1etmf5LMhIEA1yc6OAtcwm2nhOZpHX9cXbLfaAMiuM2hSe
KMTYf6WoV/KkemOlchzextVhKJah6jJ6XT8j0U/gSDLr92aJNLTr8LmYwI8jdycLLID7KkePl9Hx
tSTWjqPUEmNVob1eGToSJR0vh2BfAr3g1xIwTkuzJyCuA/geQGGYAKAtQkEjojr7apDeaYfxMPjF
XR8MnBDuk+3QsV0Dvbci2mF18GUxcjRRbiWlsFRfPKm6EGi+dOi/9yiPQk1cMjzQuz584NZm2Q2E
WAPYxzpCYbgmmYXLm5p6qpqyIT46oIICQKEhAi0bGKEgHiFXIsCWDvl3gc5iOsRLvUgPps6pXmfB
jkReuMfGWu/fogL+2TLQQQHahEtb7jG1NKf4wQ/zlqBLKv/R9Rog7UAh6ctS6eWK4MgkeZjV8FrL
Gl7t4dMb8V2+BlgrcKDRI2eunlJL2rJQO92fHEq/knlz6GZB51Lgn/GXgOc+L7rc3P2VROYamsFk
inGXkvwtsXOy+NDHtuCNuBSM3xloxipH5nmBDZU2JFTDMLQI9EednRgAbZkkhFpNfCnFgN/ybGHo
ZRLuRZI6VniTCV/muOec7eZCTU1BHg5tJKhvXh5trraqXCQZkMwLxRYjzSNhycHV+pTmez++lQxm
M2vUi1A7WoA0rdl4i0QPAiJJ0NRLHgbROje8BRllg45TJ+Fp7uaGAiMfaKGSrnyyXVOta1NPeuKj
Iu53z0t6Z2pePl3rCJDCK+AvuPs+6VMg8b5UVP4x52eJMqj7LrdTjcul01oIVIP451/8UrodP8jv
UA48Ld08u5UwGkutrlhwc43NaEFY3J+04mnC3ND+ctjr4q/VIEdqYSVoZmDsXmkzYraY4/OnuQAd
NK5I8Py2il02nCzQ9ko+BNHfVytJh7RrCnXWUeMDtx6lkc158AVspMCuhYkUkFeolyocdB/jVU4i
qy6acDxd/Zm319AbzsZtXRpAkvtYEHOfC2GjdHkK6q3eBUSCMwXA/sTcBujDJad3MjTzqA/7Z8Xb
QkbzDH0C3FM8om7foydLmnyl5iRZeTvIqJukdeDUSSeYcdO7ea652YihmR4sG9+UruZ4YJ7qMbcu
GiFzbZThMxrxnGF+u4jgEcv7JOMeFVViJo5YHxWbdipGIJwPOY6KzqnGb+jxvzW84oi73cPVHhBe
gYmnGybjcoXCKiYKNQiB2Y3kZoDgFkFZhatct1UfLUm/lC/7urF9gX6oo8l4YKEQwCkfSbpfu+nR
+BEdpEPoauf+N13jf9HCR5ewt6eM4wDDNgEPzUz8AeP30ZIeC3MCzuZXMbyX49yW4vE4m9NBk05V
VHLUlLtYxpnkKpCMm0qEpV+HAfb3FHlJkB27I0Y2gumK54U5ZsHWkrJJs+Yxhe/q+ocuBTRKl9uW
mDuglXYXLqwO+1Bg3JjJOBZDkuMKuH2S31nqiGk0lK2MzPqJ0m/ICXx562IcythRCBgC56/V97Jq
gxc0mQ8kPyQa7/W9GV6utJNxLCIAdpd0gHZKxgOqu+DsHPXbsr+LIrctwXF+VkOeQWwGBiuRjHsJ
s8wYo+5vo5feROSBwexdOZqH9vjWEwL1KnKjzomv8hOfHGPTBcggcgAwkIQZLpVxAYbUgJa6g3eL
j+Lv7oai56hH60yc5hgBhB8UOxx3unU7rAUyDkAel7mQNAgk42lW3yxQ5ey7mC29XAtgLB4YIakx
RTC6vJa9fMn9SpJQnM85xv2pZZXqP+A/gQAvmyjciszBVblloV+UwNrQADSiiwIvowp0GAGQRW7J
VX1VHOND4QNMIhe9+JSeeThp2wv98wHv3Z+rUCUyZqQ1Wph7nn6xjC9pc63JDWczN13YapVsJ0cG
UuWyUbDKFkyllHIjgYYkQe1pp8YvA/lh//C2Ltu1OEY7qkaalSWHuFj/rpLOKZrJXpLYHXhz7rzj
e1/4avcsmZhRM2D31KA/DmcLTPNeBQjmN8kFXZ1XHnQAiUdv84vx0v9SUi762SfUHEZ/3i1z9QFp
W09gvoQhqOf6WnTCk3UlSU7yrP40Jbt8oZhr7a9o9I2n/S3e8qbrLWbCz4LEaW8uCJ7G5bUfBhRO
Ml/TH3VTsHV0se8L4+koc0moUatUQoxdjqNvFfCjeqtzyKJybHHbp3xYAnNBSFE0xlmuaf4kouoo
l191Kf+1v5BPhSb2uJirQZ0j8HmY0Eza/1ZCRyjrquqPZ/6bf/uE0IQKnDj6L7Mco8P02QzoGz9q
b+T0uhAALg+0W5XgUdKcOOva3DvqwhQ8Euk9cPngKYgwSYuGdRUvxTdK5xZ5hiN8Ne36RnNAGOBy
keypDbMhGfqM/khkdGIyczM0E9x4xdCDa/DWEF9a8W6efos5BtuBNAgaO9CoAnynsPWJO8e+deGu
xTO7K5idoUjE1Hyg/4WtLbmgwLRiDwOu2islMqq9HLBGhT3dRqNjAeFSJC6X/4a3B4w2tY3ao5sJ
lxQlgKaRd+wbN1Ig+32wXEmcXCvviJmbKtabJVYFWHxbda4mZj/qtnnjqNGmoX8cKlv1aco2blIF
OjuDivZR8YcAnHBoeLkanepaBj2xNtt8spDNLMfqMNlSUJHU6JV8d6JBfSxAUh9dm+9TKrVj8XkB
tx5oa2nM7dTpaZ2ay/udQblQSOZEJwPsU5IjecgvqzYPs3EzYbWWyAQzlSihDAXqbn/0FX96WJ6H
yumvDKc6CifleTyLV+WZy/JFlW/HQDWqT6ubqc5ra9JluIQydzKQ8KJMc0VezS/qXeeiMHRn3HdH
QKsfhite3zpPixhnZIRV3McZltsXX5M8t1XxsSEP+6rKsQaNcT/dbORSQUMMMSKOUAJ9qeJBsfGW
wbiYGBnVXpawjJSMT5aOVttiJi+VPPFe8O/55r2jYvxIUYUAK6XJCTWYvPlaudauqnP1lRyi+xj0
bJTgdHCFwLxCm8cw+QLfk/HWyjiXBVNpgJ+GTQAm1pNflNFJB5vysiXXRhDaxksoOMia8CyDI5Yd
nI7HXk7GHqfYJt9062VQrqvl576ibEdoHz6NnQira5TZDHoP50fFx6oImBilm/L3AFKp1qnP4Y3g
d995r3jeyhgn0wN7RE2okwEyup3X6EA9dSWvZXAzxFgtjfEruZmWpULTnLl0Jww3hn6IzOspPHfy
Yv+Pu8h4E6EZciUVqQvDxCKoslSnuKfTxIM7e52vBUKAmpEv+PtiOVbOVrZVwWyFCbQrfq7PomMs
GFUoqt7dF7L9OlptI+NLDEkRSFVhbaBYApEU8Km/F05vm7etndrxqXndl8dbFONXolBtTW2mUYMI
XtrFAlsfD26EpxiMQ0nlsrXCESuaRBOzNFfWeGOoiWMSAOLo/WF/PVwLY5xHnKjgxAn/33l80667
c3KmYTXesg6FqFBfwbrg7Ev91KX4Hsp/nBpLDqCVmC9TaQqCcqxK1+VtWqK5GviktnQf3fU3mU85
hUF07OCW9xrwOeXo8A+d8Nv+h3COk6UOsMRMUJQU32FKX0urtNUi5igox5ewzAFknvKUAD7Hj4yr
vDjHWeWSOQr2l8FRGbY2k1VJVJQ04TISyy7M+CABSVG+7/IvcRxxniu8LaO/r0ITYEGNy6RBYYDJ
4bXdYA9AiNlfDrXZnSvVoHu6EjGSUNflFE1sWQ70JwtXmfyzQWpH5r2Nt1MQKz1kvEfeDFkdUs+o
BiAwOyf3BuBvjqCF84hDJ63xKIHWyef8GZxiHu+e4a2TcSa5LExz1NaSn3WDQ4zBafXMFeQUiIYG
x+J4asg4laXuB3lQKwlPrlPUfs2r3ImMkKPrvFjZYJwJsULNUMi7M5F888Xy8Yzz6wO9YTCN+/jf
vNQ/jW/85UqAdYk2V/AyslmkRMoBfSxAJkDRqqvqtx5YtnZdnU0Xo1WP2gkZZCMA9+XhX74gPyQz
ljDLwt8xZusO3uzqiPZS8N9RacUjt1Fs+wQ/pDFGMWRLm5k0W9a6ZpAdUEN0LUC2ggoSkEIgJaif
w5t/9xj4kMmYx5CgX3mwJBSVtd95iI20rvvxad/Yt/PflJn67wNkrECXa6M2Y2T8R99EIlAB3bZ5
7PzsWN5USH7Ez7q3L3HbW34IZGzBnKqMdt5rfivOdjX8MuXIkYbrVPlamv/q3f8hijEIuUjlBoPU
ui8Iz0Js2anA4zTgbd+7i1s5y7gaMMNAEIY3XvZt8XRnylx4MQskqOAkTCnsd3LLnX+luv3ZRf9Z
GNuFkySY5KkSSE2v9XvyTkSNytoZbda5LbopZuF5Ired5YdEJihXinxYpgqV0jH6Jog/Q0zANXrl
StbLvnbQI9lbGROXp4VqYUwJV0J6DIMhGA80J8TnQuaY83uEtDq2Ntf0TGlhWuZ0a8kHSzpbyY/9
lWwnTD8si0WGKUhoaY2BrNPkUOpYxf2rJoJ79ZabUqTbsrdtjKswAKkodTJkdR6tUpS+PqEBHuyR
uEerW7Qgf9lfHE8dGK+hpL26iCaOSWvOtJM6MwDTRRAu9HmwL4m7jYy/iDugn5smliaeFi92kpOJ
Nz318uIV703NcU3sIAM6RRJrkiCqjl4M8paM30Qr9Zb8GSUgTpD1H15OfwyKnVwozM6Kyq5/T6fL
LgYYS7cKjGfplN2po11GKJDzbJjnrFgGcGkKaz2l2SWtwS02HrWrsrSVB/FxcOMHyTNf22fexckx
tE/w3/qCIJX2Kyb5Y1xihDQGrJTOI9LjSWG8hhb3hbnE8E5ahA7nrrW1ondN5V89Vz6OjIk4jAoN
ZfmIviUynJakPkVlz6nj/IcQ7kMEXejKL6nK0BkLWAFhx/FT8dA/VkESjKfqGoTwvmiLV8kjL5Di
7R3jOsicoBqBxldfGCc7Qx+8iXGl0OTEGZwbi+3GKwXdrEp6Y1FcjMp6lguOgP/wlP7YOtZPZGJa
dRGqKmqQPZSAt6uR/RMQoE1u8hMhxnP9DExgPosT15KZKKNT+nKazEKCn39/MDtN/xXoxK7oa47Z
Bo164PkpziXJgnbrmSaSmUBL6LtJOVieEkheG/Bs9z8UF/5sKdsbkaYZMkgdDo02+8ZfaEkDWVS3
+NkH/CkFnu6zQ05Zq1XpTL1Tepw8mPJhfo3OUlAcEUiBFmq5Gg48tBbuChnHUeVD3k0zlCZ7qY/9
bRP8hdirU+pUjBocOHcZ55pmp5zkth20TMMFIxy6l8VbzuS7Bkj5m+zafCPP8f+Rdl3NcePM9hex
iiQYX5lmOEGjHPzCkmWbOWf++nsg767GED24n+31006VmwAa3Y0O58Bf8xLkPO1ky5tZV5E8SHGG
4aN5Eh8XP7trvgqPi608N7fZBDYWjmfj3HSFsSeDrgyZDoga0CN9byN004Fp4fI2cty0wgQfQl7K
YYRhZS8LFyuJZ3uKfoBuGVMUkaX9z+wozAtXYexKUSSqEgzYQO2Y3c9XtDdCvBvQl1R74lZwVOfy
4rgHxpgTE9ykpjm9v+JpZRTtJiflJcV7AjWnrRFaGge1k2c42cpl0wZaI2bvAtF1aVcnBAXtuDWu
B+CwAgfVXhQrSy1zcHnpXK5opvnKbBdjEEXsbXIIX7VdvB0forv4SK7M4+BmLXCugLR5pX67vMW/
yTv9Z9fYiZix6gxzpkXF6lk9AdPToXNmaOGrrcAJvA0tb1S3sqU8Cc63v/Tw7ACHktWdKL4XbFWr
OQgnSoGX3FlLjs02LJJZw6285TX7cMJ1tqA5LgnpJUFWPTSGneowcqakvlmiZS+p6e3lzeXF6yoT
wghSi8km2jBF3WGMTElphxt1gwzR7i9DF7aSqTaBSADZq3lx8BxN3/pgl8d/GzR/mgSRsHeTBput
bIin2f3Dv/eR9irEhZV954rkuAmVMTmGIBtFS6sq6p28o7CsgaO7wlHfUDgtmprnHBnHoKqMyZFM
oQhiwDN5HbGVXXKtuEqJBFduKw7ZKR55LWk2Fq3y/zuVOGNd2TJmBRgdDSPjcPenJLMLX/cSry+9
JrEH2B5iqyUIVkWOjnLiJ7auGUgZUXRwFuNIfyYZeq+GcdV9zr5yXKEm/xrNFwNii0KGZR1tyZsO
FU3IOoajo/Q3O8RFZyTvRvC8h8YENAug8ocmobdvp+yWA1Wd4kk/AsvdR8f1k8nB7+atkP5+9l6Z
klIvOhrQJKNkCfJrOPCGRXhnxZgTSRt0oxMhwaxu0OSJrIo9JcQJjS+kaq0YsAa5VHiXD47zJGJn
dBcpM3MCpjBvChAEhpiB0QGxvrxdlsLLnWtMHNM1dbq0GVIAdNwBuAHTnfI4Zxbt4kntAQi6b8VV
Dk73CURHXBtDde9CxkhjbEw+R3IO6p2fwoWn9ruAum3pG1t5n554DxaJd4r09zM9IeJQR9KIpK8K
NMZwq9lqCxA73IaYtpuh1xOofd9NR7zFHEtg/1kt/D9/z9Y7zbZHhY5qaTa2G1HW96GZc0wKR2XY
UmaeoG93GhCTjnFjadGdYqZA57vnaAzn0Nhyph4nS6fRAYfR7l3R1b34JjiUhwDF9vwUPVyWxjkz
tqyZN0HSd/X7eyzYkW26IZseVpL3yuRFY+x4ekcKSZQluqjdbAcbBYDLaFzPv1f7nljLZgHPdgb2
lOBW+RrdmJ0z814sPKPJVjxjtdPDhq40JoUzCrFVIS4jV2l4rHvFMszEAmzf3O00sp2FL0ozWZd3
+hNOMeMFdebNFEdyNy0hPkDZTGijALCDH2NK5v/hkngaxNgcTBRPNXQVJfcj5VJbtqbdOslVSGnF
ud6dp0GMjQnr0NRT2ug6RbcL4IqUvLzuGsEy4nujBXZJ93VIuQ9e3k1kTM0gZmIsLDA1dRVtVKW+
NxayD41oX0aitB2icTPL+bYrhj3KUK9huTh1ZtZWsWizD4LPp6TmzSnQZV4wtexYm1YPgSTSzJRG
9nV73auDBx4si6R3+lRasaFsOerEiR/ZsTYym0U09VAnik4Ic9tuBHfB9TVvukcUK/mJorWxIfmj
1MEOteVR1sWKggCylktLSTNbLcDYju3PYem73jLb0QpLw6oXXi5A5jxtPjE1BFE7dDRrRKssKbJh
wQvprHFDQy3dDUOrx+KL7dJYwqbbyLqV2IU7PeaeSQAzYfFmPzkqz5I4dEKkqgXtJqepucJLN41L
Iy+e0eQlrthRt6jtiVRSi6HdNLjH07bbdS5eJHbkhtwHAm+PGfMkREZN9JHWiGvJSorIWppXEjz0
E88Sc+6uwVinloSzBBh6zQtaHWgzM5JH+1HnDUitB62UhF7C1JLMXg9gvgxtUOA+SmjqmswrM+Vp
5W8qLR8iqBk+i3dqUPYGHe2w6rzmoLwCNBip6G5XP0uAiKhP4V3+9fKd/40X/ZDIBP4qMYUICAJ0
zNnMbIJETr2poIHvnagoCCa4DbTjMBiAHmhnNs/I/SZ9+/EBzFNAidUhN6lGonZmWsYu8+4NX3Gm
HaaFvfw+/P/YnXXF/JBJ9elsm4um+Se52ZhW8QaM9vIKNGyVA1zG3K5G5HGC2EqQR9qOWx63HHfB
zK0Y6xiz3TQNSS0PqJItsOl2VrHvn0WPYLDcvJa5rek81WUuSIQCZZjNKNZ0YuRKWo45jdi+rEk8
EYzTJj36GUzaHk75pWpAFgamyHk1cq8H46PRHx7WIzwuUv3arrhGVddNQXC6lYDN3vuZW/HnrtcD
n/9UxaQu7ExV1DTJAIBKm/S8xZtd+sgqtvQ2opHf4r38OXtoMnnNKULbSU9L/3gcb8RB2cfm8PRX
x8Ry3JSquSR6RkSAcXlhah7zIud0z/wmO/uxZYxJaUKtnXsMTHlS7cOqWIBBQj1NtlGnpkwkGvhX
MCNb2YLD63xaj5g+JDO2JO9A/ImZdQw8mxj3aDD6r6jbYlysPqasUiBgSmv/8n7Sm/M5SPsQyZoS
VRsqkd7mSb1NGn3Th7lbJcdBn+2wULzLwn7z4viQxtgOeTBSkCMhDP8JPNBuEk+/DX2gnNm1J1zn
HGVZj0o+xDFmowzEJQf8ueolqGwlwOUHpTABBUI3hFuzxGxEZ4Oi0P3LRTKWZBgjZVbAhYtF0q73
1G1k8I334BvHE3nfGC43KuLdO8auYAxjEdqfrxsVc6zqobaROn3I/fQ6sRI3+sJNo1z2QERkzApA
8tC/TFtGGke0i8HWfmQvmSO4qjvZ2vPyOFwtX1KPK3Y9UPr3QIFc+Ks1k9M6lNGT+DODOd7mu2Fr
HmFCpY3iScfcsDLgy/GqCL9J7X9IZaKaRgYMjUnfydmB9vr3R4qUkR+irbjlJR/eW9h+fx+BdfXr
Cvux6Apdp7KelZvera/yLZDISweMffAWgt2+t8gnrv64PCIpfuLWai/rEjDHfv2AqUz1eMrxAZEv
77Jvqbvs1Vv9mKIcjbBuE55KziX9TZLsY3sZE2QI45KZ9FC1L/0P9Apv1S26TK9myQoxby7t0AK1
l9zUK+xoM99yLutl/0hExiK1sQrUzRAued6lV5VXHoPt7M2ObFX2uOXZd96tYexRjHp0bo5wXl0s
OE0VukkROmWNImOiW5yF0X/rkiIxVkiVwDRuBrihCiYkJ19+gJgWQPYOBU+dnfYu26V3eQcvxkN6
4F1SxhqNs1RUU0sTW8voRAQv/myvEF4X/XocKoMAWJKQNgCQ/q+KaszpEPcIChHZhFvx2D8se9MN
DoM9OqG9fBeutdziHeAnxoT3jNWHULZoLJBUI9l70u5n0wtgxIanvraAER2jVk05UcTUTnZgM3MV
3gjzqvqcCWesXy5WTdPmaKcPgJPdVZ3dlxSoBAwB0sCJhle150wUY/KkSVxG4BijFJAKbtumsdPK
sqeWKNR2WXnKstnj6Ouq1pxJZAxfK6RKuyg4TnLKr2SAC+5nAY3m5mt+KG6H29SJbqKHMOKscz0k
PxPLmDsza5serDq0NUXbtbaXusMeUDPoc6BzGLwAed2VnIljbB2sjdyVM8wNbS2iBfhwZ2BekqDN
h4f8zdtQxrLFQYt2aREry5bZnpfKMurBMiYeEeR6SuZsSYxRC4dRTsCpLKEVnOaxKRJK+hDbuY9K
3ynhIPnxrgBj1QAQV6cjja3G6irqQcGSf5PKzhJi0eHo42osfrYsxrxITS638/uk5KGEEzZ6UL/M
6FR6El9CH3ZtO9ykzvRA5k1ylHm9Kate6UM4Wx6Oxr6VlBB7SmpneK58giZZ013EjeiVcPq8uIqz
VrYw3IP5aAoTJLrivnESQ9nUfWXFZuKQPrb6VvbMWry5vL+cg2RrxImREkQ6puotemKNurjNlGNS
RdbYjZzWE849YEvDrS7FJJ0hKWrhFzCK3YU3hsnzDDwprB2pwjnvAC7jZWob24navmRR+bp0qcZx
7FTvPvn1M9VgLMjUDE1ZVrgBUi5aafo2N65UvRrjjZaXLhAhQbeQcmwz/fZLIhlLgob3f/HFavO1
KhRbEauXy+rAs8NsUThIk0LqTEylkVP/o76iBfwO8YpFGy9FhGOCz1P69cfo2U4ytkTvdDRo0zgl
OEbXklOj+lRttbvoCg1Sm/xrw9lFXsDCwvgCcLXIexo7ZLElwAFUfuVFQJEtR0wsLGj2nI4x98nE
0Uu2BoxkrAmx1GB25aZA9UmMlVutCXzO+fHkMLGJvCQmSKsgp3PIs5KBGS93g2u0d1UAWDpkV8Dw
V6zwf6ae/xmPgUwDsHMr3JiNOctmT5c3DGCJid4EXgphPRtE6Tr+kcBqySSmU0MfZORU+Gg7PuQu
WoQ2wmvrCDfTIwUvbJ94DmA1/CIaiLnwnyS9vxLPsnZ5l3ZGKWF8oFJ7TwhitxG3NfAuewWUDtxR
/dWzO5PGBHuDDsDficJW6POVHH0P5qeg5RjhVXN/JoKJ7hKiNEJGZ4Vz4xlwGGjz8IL8OKHt/rIe
rpqqMzmMGR5GYNEkFHkxmIkby8K1YFTPl0XwlsIY4C6OAyONDSTpyLKZ0/k2L9pHSU8feEQEq5b+
bC2M2S2jlPaqAP5QXkRnjL4FrRMHryrwupoQlXlrNnjzuuux3JlIJpYzhGk0DXpMP2Gu6bgnwmGn
9At0Imi3lzdy3eafSWOulrTIi5BRaK3pTdsp9vgQ7kDx7MvP1OCnnuDzmox52kF3/OxazWGL9sJA
hgVui3086BlgT3se4jNHP9gJJ7OIwa9c4TbV5CVBYztY0p0ClXbkVRzOBvJEMUbXFAzgnlPIEKSp
T8RTDyYKQMD8rOBQohgepQEGqJVWeOL/EYaBIhIFTSrEBAD+r1uZDlnWaz0YgMcBxS4iHnVx5EAy
r5olVVdl0TDBssOOpYlhoc8I7mEzosZqkwiN7teNMPyJxfiQwh7XYig16DCghFLfbsZZdaaaY/vW
b9WZCOaYQGpstMrPrHf7SIvWpt24ZCc7jY2itctRilUlP5PGWPOp10pjotO/y5twGvz5GPigS2mf
F5sA+FnZ90/p02WRqxI1haCmrIiGyGKuBIEUTxptZ1fDAK0G5k5UKs6LaFXTNd2QDUNSIIrxH+3c
ZmNFm/WnzLC6vLADILVr04++HTkZgU8ZWEPRDUmXNFD5KaKus5MjxCwzaW7wGBptdCHPVgdmo2dM
saI5cbJlf7qnyPGmrX8xG4toFnAo+IUgdrnsN9DfzwxVO0lCPffm4pnS5OUZ+LdRmMGUDqZmLh/d
p4QWK4mx+MvYG5VsVgTFCuE0T05zjWahPRoEBlt+W34Qu3SynbZtjmBbmHiVNtbD/RSugjtDxal+
4h/tB9Fs56UGapzdOX1mVffqm/xYeJTjSXisn5PX6srYRjvzpbjh9mbSW3f+qmGFU60+22NBKZFy
6mrJy4a8QuxIcjutlm0hIOISs95PDT3wTUXYq2nq12WWOboG6pY/2v+PLWCiCaOL2qqbUX+jQG/o
tn1A5110V9xVyzf4XosckXWzl9KOjS/N6HMrR6yNZTeBUbQ5yRshXt5hEDDIl1kZeEymr9pB3cyO
+l0+OJHLSw+z1oIVyWicJLRLFGWK5slJjVAmRl8jGNq8y/vKWxcTWshLG8xNFqOKUcj+kOav0jz+
KEnjXBbzm+vzcXyMGwyBsahotHZhHNtH8ZjvkGH3NTSb7UU/PKKXH4h9klttxHaPqPey8HUj8Z/s
99aYMwXOcqVUltmUPSFDj1kZoh4mDl5cSXczmTj7yTk09kGSjYki9rQEFoooscmJVXe8VCxPBOO3
5tjojKCDMQAprBOItSVEnMidHvqFGy8zTiSQ9VrT6oZ4otGiXSax6yywpvRU9urWGEer0Xnj7jyJ
dM1nR5Tn+ijOKo2ng+tq3IgdaK+Me0G76+qnNM44rp+j9CzyQhIC7GQGwpUXJYgDkRZV2+9BZfBM
Fr2gl7aRsRkamf4Z06GgC8NBcSEiOeXojij90hNuMNbvFJuotniPyN+45g+NZ0xHjCCDNCbwcIMy
/zJP9dGojckpSLrPAiBNNE+VMvhVHjxmPb7L0ZaH/Cue9qe2AhZp254QFX1fJP1JNQEAS5rnRptD
nkXgqTFjeVBNzCSpf39CDU55q+7BcoZwvACqdO83duzxHBnHibJhMphgGqGUIFDZGLt2k2564Kh1
G17pgiOGjZOx6/KgjlAucad6ZEtRkCVX3nLrz/QSXtAuFqyhFYRyzqv3/QNvCaBA0axNS2t5YNGm
m5jbrc0xoyxUQ41UO6lo4akCFrgS/Giag2FclV3DuzcczWBjWLM0urZMsbLk0B3GL+ZTaeu6pT8s
maVtFzd1wG48EZ5U3n4yJkju8xB0WVje5AUbfSvthyfNp8RVoV3ejU+8BoZPWVXGvRNqpM5MXlDI
ZaWCu9xrnitUTtJ9bWPAtAOksyU/5y/dd5kXw64foKEYogLeXjBU/SoxLIU+xf/FqJT8I5VCu52P
SgSEuLLgONz1A/wQxHioCs/dpa0gqMDUUlN9L1JeQLzuLz4kMB6q7gYhkigqlXZUNgJiYXUfuuGm
PEQ0G45D6++zbbMRHN4blbeHjJYImdZlhQbdBA+2FWv3xSz5UwE2mCzxLkctv1GQjzUyCiIoQT0J
GsKWBqCgAFq0wwl13sGOr0U8iIsNd+x5PdD/EEjXfqaRXVoaiYI2fjxxSG8D82Cbo102c6avQKj9
kW8oJ7JlUvw0Z27tarLQR+xfXvS6Z/74BMZxDUYsKiRZZC8GxWYg27Ia2YrEa/DmSWFcj5DWoLuk
YCPSPN9o6iEsqrs4VLmGjKelTNCrDZKsdR02lM53dmhNQrv1F80pDwQQhhQALNnOW9VPDnxYB84S
2XZWsyaD3qEnBM4OaPyn5DSVuBnoOfMaW8UQQGADwLN0Lp/epwTOT5v23/Gxfa163ApzDs5uLJiq
LIYBPNrjXfvDptjwdIVzFdkO10ybp8QYA9mrm/FK7Rp3XpQv/dQ8lqXwjbOwdaf+sTDW3jTJmEY5
rr30ZuzqHYpgyPjqV3QGOboakAP4iUEivPR7buM8tZafHf2HbNbkyH0LgmfYAXFHR7IwymGNXgmA
cSAlYRjy8kp5ekN/P7MBS0oCUctwAUk3ImWz1fKXtny+LOP9/XBpRYyhqcGpK8XqJANuIHN7fdhG
RrIVq41u3jT9cRivOnOykgYciqWNBCrlPXVmHUQnQ24bprIZZmDLy/lJFGOrQC1cT6J7WYqtKH+9
/KWfilqsQjP2SI7mpsuQA0PWYXBmF9wcmHOMToKtWP2hACyz4Yrcicf1d8PHgTPmiWhT2JV0nCaJ
vuZmZxFhl/en0kD7W8uFT+MdOGOjBlPokTOEdgVHY4PUTtbj0ipAekIHZe6bmVXLoFbDI4WnaZev
r8p2xsZ5UCp6DyPcRNIxnV+jWrPGTNgK2eNfHSLqhL/qdDur0r+9RF2JzM10R8de1NACK/Zjfk/Q
hpaUtsiFYbq8tWCf/VUuygGN2ScwUECkOci99Fjrkj23EQfyV75sIFS2FTYdK7Tf0LhO+yLaEg0U
XMUPrjVfQSy5uIfQrZ60A96czrwPRHvejLy5LGqCfn+h8e78daVLN7ZgaUa9iCA0N9TDFN5zzpAn
gbFLWqJWKLFgL2m4191nTujOL9MOSSMkXht7fuIV3XiHx9go8DtIeqdiU0Gpa7cC2uCvsqW0Li/r
8k1XRca8lHIExr0O1laXDqnw2AbYPd3w8wqxZddwyNsu+zBVZMxKKicElE6i7CXVvRKeJmAKxgQs
1v1e0EfXzDJbSnmvfN4uMtYlE4RBIoMAlPmmssz+alENqx146seRwhJ9La2YNOr7w2a6S5IRk7P+
PPy4fFQ8GYwRIZoitg3aor1oCk9iE246kl7nWuVdFvNpXvVXj6O+h1hnDljp8nip6OMXnVeY9XbJ
Cc/s2k4pgjHlV6gd9aY/0LbrzEo3g7386B6zW/La3MQeL3HKeYKo77+ffYzWJuVETFwCOsJGZwb7
h/AIm2Jn2/Jk/mGG4V/Hh1LHr2akSMCQIyYSxlTl+Caa34ahRi/fZBcqp0r2aaCe3WV62mcLS2Ql
CwzK4CICVKo60R6qGWma4chLxX2q3bOSGDtiSFUG54MtDI4zkFcpfgGta052EtsyZk4Ct+eEcBxT
+Q4rcra2oRbNGmTAYOSAi6uBeWaYy9/Zrfds/5mIuc3jQayxqKUidp+nVlRVXrwcJvNUKP9rVZjd
QcaGTGVm9MYC56Jai9f4GlqBw6MCXO3CTe94ScLLTzaU1H9VDL0YK2NICdqcs+yQhsQNqmkrBUie
ToWlRoOrxsvd5SvPsSxsyaDpxCBrKeLXQoAkAx+j968L6Bb+TgoNIs6OzOxAMTLRiWNkMHBckd+O
g6tkXFptjpdhawdxkWdSRUOBxsnuKZ2J7mE+BXQ3DSi8KNlO6xvAbQOSvs/LzfBEM+ajQqNsVsww
nT9n64ctAbK9/LdhHVs9KHqzVXMBK4wzxTaiyCoJnh5gA7l8YJzY4N1RnB1YkYm9VvSz7OXT1zw3
t10TW1n8rW9ftJbXK7uqgoYES65oMpoTmCtGgX7qesCShLSyFUG2avEqz3j8zasr+pDCzoSESWLq
WV5IAIPSBysfwHaYqrHVRuW9mAb7RNJajinkrItlP9NMrV+yFPQeBZHsdDxI8ZMm8ZZFLfin4Pds
WczN0ucGdBgK7G2NHqIweV60l6l+FBauN1417GeCyK9XWC+qpJUrnNLwTOclM6e0tWvabJFdKR5K
SbbESbPyto+5UMSMmzE3DNmTy27bB+atImBsvTa/Xdb0Tw2/7xb+bGH0O85UvV2yaYwGHFNyGF3B
AklraQt2741OZU2b0qvQ/sPbTd7aGL88q4Wea4Mme2G2laddXBBbajLn8sp4Gs/E92YsZEmgQojZ
jPdL31yHcqhYhLTHSBC2ldrxJp94ApkYvy6qfsklGrDFdwUG2dAsZivdMZdTZ6wmzurWi/pn58aY
DUKGMCxjer0OlBtC2UUv3bVk5Q8Ugl30en8EROiX3AM4E+dic+4cO/fRzGqjJBUeTsPcWGZZ+EKH
XBjiHNHgdZ5QJb9wvdmZD3WUM6WK8GwyWmBFmxGiAM4Dfl2CSlRZIRp6mBkt6XVREaP37p4pBxrF
bR94l9Xw0zTVzwv2IYFRi86UxCkUS9FTEgkFHzW6CrNuJ/SjbOkGEMKqeAcHcNL08S4rTT+aksX9
y09gdKUtln/mRztnQPMUWsOP4YbGcNmNwYnu16/2f6tlYzjAuRV5KKNBIg6e+vCpk+/7kjNetf4y
AkPrP2fGBm1ZIqpx3sIWK5vySrHLHfCETrJfPIKR1sIc+bfL28dbEuNjYmFuigD8A14ptLZq9Jai
AdKt7TjXirssxsUYXViYY4l3EQVnlQE9i+wqLanpG8Mbvo8AR7q8rvez+Hy7PvaR3o0z0y+OqlqP
Ec0CIr0qWOo2naxJtOpj/918EtzakWzRGW60vfwkS3amWOb95S/g7Sz9/ewDxmAqZxRD8bjtRl8f
9FvUgTdJVDmXxdB1XFon427ietGbuECaVVvuFSmy0LfI2Uru2TFmZO7H0dQMglzLQQNXNu2KewM0
5DWlHwq5w8u/cdofJ8fYFKGWygxsiLRaCFhozKbdkr1wJdxqTu8Qe/oiyi66T3mLXDf8H1IZM6Jn
GroMF8T49ewaG8HSt7Gb2/K1moF5VcKLutqAQgtp+cvHx7OgbFcHuoWUNKIv3vSxfxzupj0tpg01
BKYOL/W4njMwkOlDm7Bpqix4l9kvcV/SfNZoB6oFfBWa96HDT7kvOrnXb4sjb8hr/Rp8iGT0U0nj
OltEdK3U2j5HX6X8EpKHy3u4fnQfIhj9lGT0dJQabBgRBBszo3afnAblPsDo5GVB7w7z02UzTdHU
CEG/LNtzX7VKIagJjHPj9S7FXlJcskUvshvb0SsYTdDeDcwNnzdIvH4lPuSyRVfMEZMWz3laLfqJ
Gr7sNTvxAKHoaSBdHk+xxyPaWb/1ZzKZvKQxKNEcLtCVDhVm+TGy0Za8DX2KBd184Tdcc9fIeCIy
q0k1Urj7CTNqtCaGMa9Tbs/XA+DJA6vY9U883eSdp8l4pQoQoEFM91XeGDegsQ6t4hR5KIxtKNZG
78letKe3nocLyxXMeCfQYAr4g82VN82h3lM4aNBhYgJSvx0Qqj1KO4Sb2S7bDFyYSnpuF3TYZPxS
Kk1VFtG8IfXE0iE7ddvcx4fsBe5TaPVinqkQc/dJXapyr8NxYAQSAzIFWNAWotcbuTQUJyzC0uPc
T2qkL62NsQRFPhryTLeV3HWA13ILZ/Fo3WrZyy/LDVA/Wqvakh2ys8Dcjr9elv6en7kknXFc45yI
WfSzzQUwrlcdIBIDaBV9UE9fw82yW1yKs4Qe7ycF0HRo3gPAQQaiycvfsZ6DPtt2xpWVpdHkBS3z
Foe4tQBZvSu20W36gjo4J/hYf6j9J0pna60RJiSyIn5XpuAGZWwr8+h0ZnyknIgqlptsg6cc5omX
klv3m2eSGfMkJBlaT6l5inygVbjhToZpUjwKU89bJT039lxlUVaJTEQVfxmtqpSsNdSBWl/g06dv
Y9uhCRtheZvDUXviEHDczNq1OZfH6FFsKvLcTngY9hngKeLJMgBIhh47Oygljq6sRY+yqCJ8w1SQ
pLApx6ETxKaf8dyNDL9HxlHrny4r4/paTEXEvy2bOmthGwU2HTjLmGztUWMFWkzuF7MTh0Fkw7u0
vGhqbT1EUk3JVBQJxJKMVqRlW00k0wBO51f+4lQnxQ1d2kaD6e6X9jRueZeNnj2rG+cCGa8lZXE8
lEqkeySXRrevyqOo9JtMze+6Qbsdw5aDYLhm4WTxYz8Zx7HEUa/p9HmY+I1feJSmkMI1c8dS6Hez
6zqXw3iJOp/qpX3X+TfKIdjaxSl9IJvyXjry8YrWTo2i+OqaLGJ4jW2gnmSwSg4jzUjnb2PoEpU3
BbBqLWRMlclEhxZKLPmJGOpiXtORMtqiLR7B1+r0Xuv3d4XNsxZ0Zz7t3Jko5oSipSqmiaSS14uA
zwEFuqZS3FqBYyRW67mAkFUxFw+UBJVNFGimGYqg8aYxofAW3ADrqHsne0xvADNwAmbQRrhN7RgI
dM2uesDLXt0l28Y2rwGq4/zBJT/7FOYSYCIwSkkVY3zKzJ8l0dyQpd5OTeTGZPh6WdRqWCqbkqFB
WTC3wVqsUO8jpe9BekYka7YbvzmB1E+F47F6Gf3peJF6jfIH6yOiKSq6AturaMxlaJd66rrGxNuw
67926WhFemV3eb4pZ14vxZr2nItiQiZRVuIOo27Em6QArVE5bCYgI4pZ/XF5H9eu3LkcxqfV3VjK
tTGLCM36e0BOAplFzfWCm/dZsyPnchhfRkCtFhsTtk47Ll5/Fe8Cr3FHR0G3KF8PV98Q59LYyEcb
xXjUFh0vFlrIaO38gTYtdSjYjU5nl5FlOjz0PM6Jsfgeem3GWV8FeC7IrSunjSe2wgnhwubygfHE
MJ7NCA0S1EkImhoNbKetbJHlZLS8ETCeFOYmC13YRhKGchEPRI9A7TGdVgDixZT0/uXlrPmxs5Ni
OR7CLBDb0DBgvcRuL6rBQYijH1LSXC25LenZJptfda0V/iDcOZfK2OYAc82oEGKIWayumwwGROdN
e/A2kP5+lvWTA2QiJKMjnqT5mrwLFmD86gXHHvGEMEZi6spBzesBSdugd6vuLkY0Gke8uXzeETEm
IjHkckiR+fOqqTyJk4rqfiu4ebIcCqP8Whj9fibqdpQ1HqAZb3mMzShrcBV2AnRDj9MtUA0OcaI6
cc8TszrMdq4NjLUAlR/cS4Mr1TjghnntDjJofkM3ANSX/NKCRpOWQMNryn1VHPvO4tJfcYwwy89Q
NnmudZVAn+KT095ivHwT2xqehpgMcii8Ma+zfTXvcB6uMgmPSEgCTQ8RHyMmyXxjpwPbtNvqX4A2
phV291VHda1wky+SYAm9e/nKr672LDZnLl8aRWUSjNjuATPfu1mRY1sJW+NPunrOl8jcQFFX1bkP
VBGbqm1o5FpuNJ8WGgo3cnkVoXWPc7Yo5ioqaaUVy4i3oXgzxBblaaOQLaZbvzVu6c8HZSv4Esd2
coUyN3OpZT0Ospi6ufoR8NggEUwcBayzqT17aK1/KmxePWXVGJytk7mTIshb4inD4Sly6BRvfX6I
8+w+j/RtqBpvYt6CHQugOH+nMcwFbdowj3MC15pJyVHIlccpE5//SgTb4ZnWRj0qAdaVR7kTLT6g
ADiLWDczH1v3/jY5cwm1KI5zNOGJiMK8H9joabuv/MGn1I+I0gFK3R/wLvEJBv47TKfyXqhUA9n3
yNl9YPs+1SYaukWD+M74FglX04CsU4tis/n98k6upp3OBTG2xWxAStDTURbakEj50skVbX2MbgKO
IaE3+NKKGEMSl2NizjnOrFJBI5vVr3rbAtAt4/U7rssx8bhSJMC5fIKL6/pqTKjBqsdyE8ibWU2B
Az86l/eNI4WNH9V0MTpdhxRj6G0ZBB09KjM8urzVASqiEjx9gdUryWwjlpKAmafT0X6YPuqlNT/U
G8EW/ehK9pYJ0H5/5NrQCU4IMXWgxojs1cVbSjfjQUIRD9Np6DgW4Fl1mCfijhrGJ3lavqp9ZwLZ
i1wI6OWcoxGMH/3Xuhl2cg5e+8Bfpqs5QDVPB3RXYlhDq3Cu92pN7VwwE5jPwtwOddqLXvBF7VSL
8mILbuN26daojw0mGv9ft3pdrIyhJBN9Mob47unPrEoma2HTgN0cGY3snro5hIDH+p0BRLZiJ7ji
gbCvuW/1TCDjAUY1y4wwmRAfhGAAITvTjDg3Yc1SoQBroFFF0xWdTdIMYaDWfY4lDUlr91Jgi8Hg
ps0p6Dh9HKtLORNEfz/bO7yohaUfIcjUuru5T76IiclpvaG7wdooUN/IKvCLJPIJPzBNzGBqDYgg
Agy8BnhJtbcwqmNlZN/W91PByQuuWZFzeczDTUyztJ8mWBFZLKyhuDETzTJTXmxFm5TZVQEliK4I
KZhP7Zyg9NbGVst0T0xyRwIHLRqX7aIAa7Ha2dWs23r/luq5kwyje9lKrsY8Z6LZHk8jNDuUGgr9
vSvg/0i7rh7JbWb7iwQoh1fFVseJO+FFmNmZUc5Zv/4e9l57emlt0/AHGwaMBbaaVLFYrDp1juFm
NkC/tUlgip2DaoIXn1rwUTEcZW1XL41SZ7vkalEZ1ATPYVDlmlFZY4otO8aKwdrYtfTq0hD1+ZKq
ijpRzrG6xozftJ/tcT7yh2Wj2kplJUBh5raxlTe135hsTS/WKqmLmxchANAVMhJzWTQFuYe2zxZC
wKxASf6aK85Da0H3IKJPw4isEaoceM21XoQXlmyOdnkDDi82rwRrXeTPL475GCbklQxvbRLlK8yK
jZSJomnMvHPdN9fCyeXHo94AaRyDyqqGa5bCa1LeqNOP638/ax1Uum/0czV3HR5tuSraA2qqFgLO
S8eBk+y6IfIXXftCVIjPlqUnMBjNDcJ8N4nGbgyB2Jh6jNJqTrWw2BNZTk/lCIKklYuc4nQlfucL
mH8dwZvSeExCE8b3oTGdfKsZSSIR1IYN/NL4nPmgINgKEHpT99kXL1moqKUus4VCgsOV3aTxnXUb
twqm1jV3qrinAu/P2a513hTl4zASnJ2ykZXt3LV2HjJ4G9cu0guHpKm9szyW+zGH44v9HR+Fpo8K
rMmxZtdXp60vzVBxI2k7lRtbLBApCFTPAhNIXVQuAKKw22NmB8DqDs5SOPWNQvBMkdPcVdvhMDIn
flez28tfQl3ooxCAQhf/4JeEm9QJbyPejH6QOgpvZo88b10/J2eimGuflooskWrMfdrioHRuJpoz
sr672lG9yFc9wRWd8ce013BFpY+AKaP1WB3lZ9nF8MNes0aAz1t30Gwya8cW6GHECpWKRWGQBVmj
45fJ1Wfdn/rgUWBxpLCOExWOuASDe2kCE2NanOI8ese1wYioq9nt5QelIhFqtPoUkbOT+OLXeExQ
24ixdfV+cjqrO7Cl6Fn7RsWisBqyFEMxoOCTARopMysydgbHiK8sP6Xfes3SSEYqIhLN23CT/CTT
SxmGHtuH4V90VRlLopWhA36qyo7Hd9K41FTmD70C59rgXz8Ka3nuxYeihaEXQ9OyakGoEaLMV6vZ
HOOjMd+nwak3kJiVrKPHWhQVc7JamAxOwJ0RT7HdRh95GHpTzXrUMVycVoYOc71NxAzuF6G3b4vc
OFit3vyv3kDWepGfRIEk5JWMqJX4gy3Ymds9ScfOye7ETeAML9c/FONOoJWeFT6Rp2ZGkhcH9wNY
Njn9OMWRKWmGfd0Qa++o8GCEVaqpAb5Q3U2NqQnJVs2Hx+s2WF5AhYdiEeVCDOF1gdp5gXyHiRR7
1m+vGyFH/kqQ16iQ0Le5LrU1FkLkjQjUQiL4IiZ7HGO/6CbAFDTLOLRYCzoeqGIZPehzQE1yfS2r
bfOLc0pTdEHaVpGyCR4dZ2byEG5Qn3vlKwAdoY38MHnhvcIIDAx/o5WZUW0qOWlG2TGP0sJDuS7y
tbCavbmHGN9EwALXV8hwCZ0KDJOWlNGQwp6YbMUYjKZ1YqYD4z3I3EbyMS+OLMSf9DrXJFgBtO9c
6gEhcbyHTIYAvpbAYqmjkcNyxQdpwHY4iEVfk1dv0kmWHM/mLH320Wsp7CeMef+XHZTxqhdURfvH
tNAA72h7AS4iLZItj6GrKTH0yz+vW/nDHQgeaUz9G4pCSy0b8xjBeCS48muG6S4ytV5tmsacHIVU
v53r5v6QpH6bo0LFBEK3KRNKZCsAFYP3y2n2BPduOMYONQR0TEAp7eJVbRXHaFdtG8+w5/8W6L9/
AxVJlCw2cikOkVyArosEeuMo+oQkUtzUTyxs8Xo8+dsYjRUvoP4atBVchmsSgGK0CE7DMzWI1x83
31aoyggvdUMiRVhSDbVSyKiACmaj1pB5Lu1oyxySWK87fVujyyOLqqs6x/EuoGJfsdJ5ID8I7DqD
+nK2KCewrkJarxk0TKDFX7wO0ZPrXrQezL7tU8HFaOSybNuK7GkBlZMC80pjZHOL+FyGQs+IZKwP
SMWYRInEJMzxAdNCfwHCyxni6v36elbxcMAh/HUIaRB4XcVzsFRYkAjkeeUG/rAl7PQ4BRbrImAt
h+ztRcic+oSbqxjLkWYAmabEqWeWJtn6Tf29GirlUHslDzBFjNJ0M1tSIrxpWQ+BDrlJTbmJbSlo
95jtOaVGszCO9ipFEgjxoQSjyjqqvdTHkqOgyTOx0l1ogENCw0GjaAsyXJdzCPV0+EIovVo7vZm+
0JfdADJxG7IIGFY/5uVvIFfjxQ4nSx3qWayTdvAvPfBlU+3A42bPG1YTYO2WvTRFfUyjE+pyTHPd
TebwtKTZD5nn7iCswEi91nzm0gz1QbtU00chSnVXr3923SfPqqix/n7qUphzIRyTqdBdMQBbaTJZ
1X/pK1+ugAr5gwLUOLDxuispP6WiNuN5ZMSk1VzkwgSdOIZBoKuTlOjnirhkJ26DUUrwYBC8yviu
Vab2wIgaJMzS2cilRSroxwXwRq2ARWFExxMtcCLZRA+X8+oXtm7W6jjFpTXyay7cuhXDjlcUHC0y
BwjlJWd2VNzhnJk7uWc8gZTYa8EASUauwIS21ba5Gznsef7VWsTl76CC/2RkVdDKcEYykVvh1Wll
bgqemBG1WPAVtad5wwLUMvxTJ39+sXRQEo6of8CkwAumLDRmOLHSMMZJpjPLIFowlwpiVtwA9QY8
z8CtSJvIHV+gsHhWQgNYhpFgroXpy42kgkfQpm0YovXnAjo7mO0EtpEhKML9qJaRZWhKW5mK2rZP
fSGKTs8pEGK47sCsNVNhhQ8qcQwUDrng8KjWkTlnmqlXs3PdCvNgUtElLUvN4Izzwazgtp1fQ0uv
2qQ+kTRlHxSybddOJRVqAF9Z9DnBORGKweynDI3uRy2+l2OFsX3nWdQrlujUUpbmWGg7hM3RWlz5
OFq6p7i9B04Np3IgD9T4MxC+htNiuHpyMMFW32ce2t9vv3DZKmujGceEZoUtQUKvFzN+TwcSTaJ3
h5wMPGaxJ5uiCyJ8m2NEQJZBKiQtyzwESYSbtp0lcwkPNQjLGc6zfkhQq8Y8BAYw6FmI2JAyHtAq
ssfJQ7DNa2DcCVSo/tRf+PvFQipxUJ+SOyDOdqw8m2GbnkWuFC4I5xqOi7kqR0tAuBHe8vEuakpr
AoZjKG6ahXHTk7PwT5f6e7kSdaVMQ131kxgg2c3n3hrE3h3C2jLiELMESOMFvjiUQuRf32TWOqnP
iDrYPMYhYl/iA8zqpt6E26PxmODAdXf5Xhx1c4j5InEtuaHjtwlKw4SuihT4oFtPZAgsFsXYHxLB
b3vk91xcG51eN6K6xDrKy5BS9gLAHnub8xJw+v0XMQKINP3lpjTJfBcnmOouz5diuGk9IkYQbVJm
cWw9Yn+boa6MsS2VJOJgRgMtxRxiJL/VN7UqsSIJ+eLX3JC6GaJYL3I5PZ86ogpNMJy44m3DqxFF
FAb70R8eDd+roi6IpU7GAiK18D9AkmYhscVl9FTteUojux3eA8xtinekYZ0BDR+JnR03takoN0bx
Wgg82vSQ+og5s+V3jRC7E5j4tIJnnJHVOs3lFyaH6MKZuKosocOF4Jr48Sa9jeyf2i0I1sAsiJkp
BnplFZd8YUwmBYALY0JvVJj3QRGUNPAyuz7EupO/Jid1hP4sITQv7bayOQ7wBCYrwvr9+ffXkKkQ
JEF4Ri8EnFIOMio16uH5NFqGusMrgZEArY7LXi6TCjxSEzajJCIBUczB1p5FJ70tRAuMuvaEC1N6
rMDxAtz3TZaarHY0I+bJVCyK+1gskxmrnLeSW6GaHSIdYYuUrBJbXy6RikGIQEmkNrAjesN+XEzS
uutfyPJmHxxfoPgHYxRzDJO5sySQXDiQ3KUpNy8IFL2VZybovOfHYc8fysms3mVzcCLdTl8GyPu2
92z17j9kfN8uRIUpccKM7Zhh0aTI2L9JYHGP7OgJvNP2dIxuWcPP5+NwJVzJVLgSjSyIa/UcrgZb
/0p83VMPvaN/5U75tbgYfD9FVnQjW+RZSFKiFFMNnamaNdjd1ad5U2BgzpEWc/kio7G83R2Vx8pj
FV+Zx5oKdEGFgbm2wr60zmEqTfEr+5CtGLLEhOe83OsnAWLZNr9jlSmYH4QKXjpXhTFESZAZYrQj
3oyfpH+smropvYFKz2ZR6YuMm55Gp80dAPnxRF4W1ggy1sptPam1+IMIiNpnuJVBXYNNxghC7PYY
fot27Ul9agcmnQzjlNO8hFIPiv06hmPUEPPrkLOJ4oOCAfVwvqsCl4trq2xYcqvE2a44o0IFtTjW
yhA4Ht3N4wbq8T2Y828SuTIF/UXhvq5nbqxbicaIKnzZdtGv9Ji3wl37SEikJiswxX3lseB/rGBG
Q9bmhEP3ZcbSiHRP9zzY0QshCFdv5I/WNW6rO3VTPf4n1sKLEKpQsSwQplydSKjmQQ6SVGbllgcE
tFMdo0kCnCWUpfITK3lcHVO4tErFsBH071JRYK2tE9+pXrirfLQqgOKpD+JN4E5gYWlvmkO2lRwe
YD2WfVYEp1kWwoY0hmIk5cNzDuKzFI+5ws5Of2Ek+L2AAjVi145VbGH6FBWllCrR+rTDfofHAc+B
abN4uQ+PIjoY3n8ZpLncZioy4ZqYSrWEsUrg7CK5z4sfBSgeFrk2h/61Co5LcMc4M+Rqv3JAafyb
kCtJLovnZ/tgo/llSxvdJ7iT/CbHmBmLmZqRT9G4N8hZypVK3FcsdnocOs0YmzHES0X1f00baaBb
GsxKz0V4PS4Z4i7RhVneB3PhrRIXMRxWslI7r8BrI74KL9d3lfEyUal8ihvKIBADrFKaDXOqAHSb
3tqA+TBhmaHSKa2MY5UrUHBHiYzfZg+cSZhVUkt6Dfbpvt0Px3nDvM1YRqkAZOiypIsD1iZ76na4
gSDkXnggwLbkhdReQXZ1zB8ARbUUrzpWd7ldc9bwb4Y6WJ5LxSQhnYJaTUPkVVsBPwK3l2Ugm4nu
SEGJTd2wShp4cThVKq8qANdsQOmBSPADC78fUXBuTogHdxPqLnizQ2Fptn+NV7DreKw4pFJxiE9U
TogbWI+1czUrsFU7fx4aFLMyx/C5//HRRc83ddXEtVWAZCHzCcBFeO82HWblCZ4eg2jI1XH/YJdZ
dhneRYPgsoQbRRH0v240w6tDs+Teyp7xxGbdJjT4LdeMoeRJ6UU9gBnfau6nzuxAOQn5T9QIxRP/
TDj98vtEtbrSKt+vB4dzle5KyKVhcXmq1yq44tD0PPU/XiV/txvcCgzzpGkB8Sp7HlFvDx3I8PjZ
Zt7pGsQpO7yRLIBWmEhk5q+hYpVegIRHDc/neXSaB8XPQKlLuEV/SYbOj8ImsEEmh/Y9waSShwJR
JxwOkTMAGsS8cBk3BN00hVhmOZQSdqez5696NqEFik/0ktjBi+zXNqfu2ge8E+9ZtNOsE6bRga0r
hGogz4IILybB7g/dpn6Gxh5gXWx9LVY0oSF36C3ifpJxvvAUtnkndaoH1Rt/RH7hpxtw26GCgwoT
uaOqEFAQVomO9QjSqGjGQVIzVEWsNvPrNwFvwNIiommKJzjCJ5u4k3WuqfAlZaHecyngjHH4jEzS
KrrOHGLRun60WEVOGpaXReU0g+MJL31uX4J0WOt9tXxWCh7vjtTSWhCLzKmppo8lOG+u22askO64
dvwSlZKMRCoGU2DUN6YQBBbqctetsL4bjdXj68z41dgl/fz6rJQYYUCYPF+FH/yGyQrKOI40VE/m
QXkW/moki4cCwxHQsN0UqNs0m8wUIIUU5WA/ZUYBxpuZRuzJ5QJdvQVRicwDqW99bUL/HdUIZYs8
fwPa+U9WDYz1nqP7qsEMnfdiwonIf6R4Y6if6TayeVJjlBqT8zLohCv4v0eWYdbjiu626nM9BB2p
MdZOudFOBHOTAxTwiII2pFl3vWt4pDwG6YoT6s0vbHpNVs1Zp1KpKR0jUKzgF8Q/0rfBJawB8xf6
BKBXL9xuF7izq9y2kJ1fFDO9yZzkNmJQW7NODxWO1FZMy5gUyWr9WexmG1LjVpgwtKiYh4eKQvpo
cPkCRirIHEW2kj52TWFm5Usxv7fabumPmZq64/SmRJAUE01RYSVVjJSVpohtuSbLS9K6HyApgzlF
N3Jjr9lMlgH3ChImcTHj8NI92UkTO00NYU+YvsTuLktO2hxbesLo0zE+Ht1qNcqGsHfDTN3thUKy
C3TpkuWZEflYVqhSkhAIeT9izvjcBkgdyR4fQSb52G3Lh8GrHjUfr3//uk2WSSo3iscySJsaC5uy
0yhuxho0vjOrRMYoyxnUKy4WygbMCXD9YqnNNHqU085sCvCF8M99ej92mynWGPckI7rSCL+IC+oo
IRFnmkB6Kt8qxeP1jVsloLt4LBlURInarJBqklWOVuGfWUg8LjSlXb6pPdnvto3TK8i0pa1ilScc
v410knzOj5/CwmRWAhjHzqCCyzRIcwfeZs3tt0RQrHBLa07OpUGIfnktFHEZ+8vK7gwq0BRqJYYx
KeRwm8WF1tdDa8ZO6mG2a0cq7svWsAQw7qFLj03xmZc26YhdeWEYVB2pGntVULnonNwdSUFHAhFk
eWIzv5xb8H+0JPA0xyuPyeR5aJCtEyqHs1Kbw1nZfbVBKmste5Db7sDme0uYTBRClQRdFcXqfoCi
0uFs7YPzpdFkgUqvRj38JqpnV0SFDsET8ptkyOZ29T0/xjcVp7iaLLrX/fz6UxK2qKDUC51YRRwm
Z2QvvTPc/HZ66D+5I6npt36yI/268r67ZfPOXo0aMEyFponPe66I8FAmTVHkZOf5WHHDQn1c92TY
oaITmtCQHtRRdyj2gSfZuDCje9KgGUDY0R6Gneh3Tu8DVNhac2dCV47F83P90sYvIEH6ons3xTkf
c8M57lcP9S0R6ZHNwkw/SB0itFlAtOvpGOxRoQsjzoZeV0jkCesX+JlJx8wFgPJp9OJb1SdqYovT
3IKQ1Bbfo/B/Q0/APhWtuFTUu0JD7CBfVsLkMzTMNjmY46+77tW7DWaoEBU2udbkIQB39QS62Bzt
gyG2u/LuupWrNw2sUJFoAfFEHIn4eIP2M5Q/epmxiuuvdiAeKXDA0Ap52fTni2YGURp6A1vdHzFH
24AinbVnf4B7/n8vF9ao0LKEfCVq5FoLDtM+NqsTGRIpSevl+IYM3V5erm8f0yAVX6D5FrcjuamL
/bBf/NLKUeQctnjsoUIl7vod6xnL3FAqsCilHBQ6eXnxXuX3x+q+e9LtFrwPm2Rbv+fv1xe46oUi
8XLFUABoo5wdMKEi6AhKr88DUwlwrCUU/dLKvG6GuNk/rqkLM5SzD1qtTOF8jiGd33oxoqXgsMky
Vr39wgzl7bE+lnxTIV8kUnMTcjg5Z7yT1qPh3yYk+sKt4z6rMTZBPg95jefbZTdsFCf2lW2x5W6Y
oMbVVOLCHuXx0CorEzU87xwyJ/T7uh3o1G8wntxAvRTq6CdspTXujWNqjT87ZwaII7ZRMHsSvfGr
3HU2bzVu9ho4jd1hQzbRVrmpHRZ54XqT/eJ3UgclGFqOiwjGgwDCp490y4PjxoVGDLjGQk9+SVzV
jh8iA2lINUG73dR3Coprhp0+XXc15heiDlAkRA0wmkgJGixdBMqinkwCsOgJ29Nryq6YkqX92bkl
+oqe+QavugifqHUgFkYG2KrdAk5bHiQC/6ITsZpeXew0dR9r2aLzM+kFD67q1ceCtJzARowageTE
0AMMsa2cz6oIsaxSt3LOYcQqIXUoPvsy5NduCjFNnpvFyHjLrsNSLpZHRaQsqhM+Idd/i9m1qDJJ
rznHm+Xs5oBFEfLNAvBMJmCZddKoGFXUZd3yLbkqW8maU82KMb0+PYzgsk7qm0BpQPH/WVfPDHdl
bSwVs4Q4Sedew3qD18UNd/W2REgxjqFH6vyqq2+G1Cw8VtHreqSU6Gs7DaepLgU8yZIAoB9+sWeN
9SFJZLpyLOi7upDKaYlJ8SM4DPve0/HqPNNqkJzRub6J128xEOz8nqL2IMRPhgrJuMrtQ6MxFX5T
yoziFWvHqLAyRHygcwvyNcLALOeGWYNT9PoyVudhwbD2/7cxVIx+X8cgzKOsk5Yqrq6hhBK4DCLu
wFIPBD+PfpCT+wIUPHRbxAtPRlGUf0iZMCVWAD2zfV0k/AKnZyJfYzf57YgH++DXB/2BeOMZAcmu
Na/HT1mWMacHQkKawV2UeqHmSFJHqIbkT0I8pZ8g0Wl1XuwyC/jrx/zbGhXI5qCb9J7MSUHdx++B
w0YpZN95oc3K5NYP9rchKpBBRzXJlQKG6sKwNDjMVH60wrHhGobbrNIr6uK3JSpyGWkalBVeithA
fQtOXQtFTbxZ/gVbE+tTUcFqCCY+6yPggCaXyNSDFQO5T74nuZzGptIlO/TPCPL3uuhmtDHGWSaO
CI0EkUsAJNKTIFiYL3O4RwW9ucSMbtv3+DSMFuMgsixTWZe8yADmkdjVOpLL7UcLiL38SfN7VNMQ
M220qnNLsyQE6i40e8A40U5zjK3xI3gfd6wn8Xr2/L0P5KtcHMg87IpWL1EDyM5cXNhzdAmTLetO
WH96fPsRzftuaH2YgPf6VweWjMviqWOVfmhVeOkza3SsPaaCnQj56TAe8HUrzJaU5q9sLXuQrcKN
7Go3H0pvgPpd9WY48hlbF90N1mgrllKbnM1qgPwh6n1vMpVW9dpQRxqGdYHBrhF5tR1568nothd3
6FqaLEgdIzrQ/WdJz8tlJCcpN1rLaMKN1utW3WgfQtz+ZHgzI+TRveYunqUlFTXS0icZMeDFEVBR
dtZZTWQmhcmPluJgKMsORQc68b14FmPgmKqbf8jtvveYClR5mJfQX8E0nHYvbmOUooMP3g99ITTb
ZwMA3HGzSGbz818w0DICF92YVlJ+CRIFX1c5jY7oLBvNSX3oDiFXZrv2Hw6SpmuGAnFfYDN/P7DQ
pE81kdxoPO5PwimhocyM4aIzqURnKvb1D7yemnybo04SHjwZskj4Eg+OpxgE8Sz+lvWaHDR6/loQ
dTjUVOC5usCCpFN6jPbRw+CXr7HXu7zb7MpnASBq/USUABtr3I2ayWRVXz8u3z+AurXHLpqXsD+X
W/Nd8pDd5JhEATnJTj21z7mfoCVdPUo31/f1Dxfrt1XqCk91UWojcg2QUqCyi+zBTP0ekk7/qWR+
sb/UwWiiTOtaHoaKbjTT9gPUcFP8wI+Mx8Z6nvy9Hur6FoxGCQYeu4jGVtw3djwVVh4y+YzWM/+/
zdADQ3xfV60ENh7kI+dmurd4ypYMz/yLAXBylP6ZI3zbom9q5EV9RhxDvdUBmyJygs1Ov8fsAhDC
ySsrbK8XBL+/lEzdxZkRVKVC+Bz0Q3A7HtEldxrofJHpDRVIJY6JvWZ8M3o2iBtGVU4GLFDMWlMc
T202mIXG4k5ajY+SLugauC0FsHv+HrGKYpxDXgvF84yEgFRLy80UQxmkQReiNXj9YK0kNIYhyaIq
CYLB/0NTTNaEIEbBCGikWbbnoT3G0+iWSeS3o6Kbhq7c1aAIN4ukcK8bXusXXVqmp2gzo8jyjsNu
tk56hPokaqzc8+KTkaDant0JU++etlV37FbdGknyb6YpTw0xSSvEytn0ZE8n9Ta9GyEqMr4oryqe
ct1tyiRYWrkYfjNJOWtaaE2WEMgsP5dm2RVOE+Qbxo6uHHYDgn4YNoVgvQLt3d89Z8gLuZwlhC4h
vkuae67ZxtGtIYVumN9oY49hPQN0AjcdEHUMyysn4zfL1LUngz21nEp0WSEq7IyLNbZmV0HkElMR
hOsItICt3d6zsXQriSvs6nil84IMABb1IZtlSnkwQOBWkCerG0MzqFtHlhuTHyKfmSav7++3Nfob
xpomdCSYCqcIOTJIHB0CVwx8DUp5pBUXPiQ2xC63yd18z3lEKJqxz6un9WK91BfmZ9CRZRUITBqI
E/zInQVqO5UJaWrDAI2ODmG33E0e5/d6xyVmBjg/z4hOq26sYK9FQ8eVS2Oh27gCPCnCD6gXJIuq
vu2bhbXIlQBoGCqGpiElZ4DgnlpkLwtwYhE25NvAw7k8dGbsQwcWWPbUlhkLWkssYE0Hi4AOWiJQ
Cfx+aOJqBtN+AGtg09ioQX6aVO4mMgz0qcv+KRPTQzPqzqhzB05ONMbB0f95ZRqGhqlHXUepDCT4
vxsv5kZpuRpZOGZq/akSzLECHw3Pm0sL+/Fm7lh51OpJvbBIftHFAxaMT3U7azUeOzNe8uldhC5h
dpqeKgdzWq0Jz8LIPWvOcA1V99s6qU2eq0Q2CpVYBVIS+oN31UdmA2ZrT9DcTQ9o2RyjN91sjvJ7
v+M2tW7+i6i/eni+l07DUstBrQCmxo8gikfZPj/OwHJ78TY9VA4pZjeYJt5geIyMLlQW61XL2Hga
rRrlYdHHAayXHfx4OIGL05T7ieFQLCtUiCpBwZpIPBxKBjdmIz2W5SmYWYpgrI2kDuik6mk0GFhK
hpH3eBt7iidiOpVVSl6NNRffi7pUJF5Is8TAWgIlO4QCdxLG0GME1JX3OBxTgV6lziPeyGQ/L46D
UeeixlWwMbgSiJrNwOf90i/dBI0q57qt1btK0w2J18h/z1WPC1N4bNdpk3U4YQtKglV+GKoSXRup
sftUOAiY67OvG1x7+2Jx3xapDWza2QhTMv5MinaDf5B2qSd5vb+RmSD69W/1bYrax7kcFcyvIYpm
A++ofOXNxcSI1CvvTsMgd46qKZDApQ9QLw7SEk24fZfiAZIFkJhGi1xubG56YOzb6iG6sEQdoqCV
RAOZBb7UM9GgijABMr2rD9pr7Lc+MFsH7UW+u25zdf8uTFJHauCyQVniHk8LWd4BdvDUCWBxuG5D
XPXACyOUP0ySko4jDyOtMwI0mm7JGP7sCPsCw7qzs/jhq26PwFhjbMzrn9IbfRM5I/R/uwOrwMla
L+Uv0dKXqLjhp5TNRzoGlpGXjOO27v0Xq6XqFN04o2ycoKgp3Q82AYYFtugvW+Rl/0L7nLUe6iJX
wE0s1DoIb5ceLZqh/iknPAPvsBp1L9ZD3dzSGHWNWCB+kAoIgbml6ECBjYexbywz5M8vwpSaAj8w
cxMxQ5oyqRf74r+YuhFXU5/v5dCAbF7h+nkAMdWZeqD4yNFMC/ziKXhpTsOD7IyfwpP+QpJqQngL
8OBLc+jvJTRgb8EHkJ5Yy16rJiC8GKKkI7+CKjr1BZuy5LiaPJ5qZ3kmAoXlIfhQDkTnMbaRSu9Y
9Yv1KPNtkPqeQcDJS03GCjXjDTf1LH4Z5dv1E88yQX/LXB26MMLtVsk/QgmCEvrdHDOasev+8vcy
zqjJC3/J22UOeAX7lmA6Utp0G9Lv+m9K65ff51wXvbBTtOCNCAkmIBjr0zhtphxQvZt2fJmDCrJp
D1N2PwiDKfaF1yqMfVwPnN9rpC+EGRIBZUb2Mborq09RuTG5tLPVmSWCuH7HfRuiroF0AIRPGbGZ
ZS+ZonBaxs8GasxawSKxFlifjboLKrGCknxAjt9z11uVXYBjGu+NT84h7bNuhz7pbXgDrfBoI+9Y
RLTr0fJ7mcRvL77lDLjl3HL4lmO7WNyMIKbWjAET1k5S0X+J1bpUZXQZBl53DPXAhx4JHoLuXT9i
Z+wEVfX8zS+puKGWaRgqLUoQBG0lfqIQcKdB0rS0h5LJXMY4z+eYerFv4PjK+EknIUOonLh4H4XJ
5AMWt55E3PnakqiwAfbJNhMIRBAkOTetU/ikAakDLAimtG0ARTHxXvwowN3bgRyh9hNzS5jaKqvf
SDfBscIb3bBZT0hWfKbLhdzI9Uuvw2FLMLbsh4fkpQVFDoZeTOVWjs0gMNk0vuvv1u9L4Yz5v9jw
tqhA5EiMdnaFA5J56ZNxz2dmZFWn3ONvtKN8P/xoHMNLjiSxiBwWho4Res7f6uIXZOiVNYKMXxAL
L/ls48UQz9uYCORFTMwLyxYVfXqt1wKB1LcTYF7s8kjo3cRt6YyzeQbvPRItzHZffGlEgxUtNOgj
W4TnjGA2WNU2hq9LVICah44bMwnp2yg/LOM+7DZlc3/97LJMUGGoztq0MRr4eaW9Z8XsDOjZcUwV
8rWO3WWEkKhQpM5hE4vEDEm38dUmDKsaLgaAXnMvRONuAS0P0o77I3dL1BFYLFjr1e4LJ6YiFJp1
XRaQQnvjxsfFXh5iR/eXDYofLv8s7kGipt+xvt7aCOlvi6aymz7RFI4PcJPpj0AU5HfpjvBzhg4A
1G4EPkmrOZan6JMlBPGHrP/vq0WiYtcgB32iGLA7PM8OIsRWf+jM5EiUC+YNq3jIuMf+0V0bktQI
QvgoOnhWi7QnY+n4rJcnvz+eTFW4Mf+fB+OA1KMMI9kNhrm0F/S07UaV3+Sch9JugnkTbtRAKyuN
glfzzLiw8i1R8xZ5MK3KqmxodF9BjwNBB6MUGntyeRD6aFu0wVZfhH0NlWszkUVbU6bJnELB7Kvm
TRaVjR5DwaEOb4wsaXGmVD9smWKQ6y+Ivz813f9TYkBvEzL3M1ryVr3lTtK+uI9sfd+XZvJVgK5A
A6cn+e6VYl2PHIxISXcCkwhFvHiGaQWywJla76p6u/CJp8sY8msmhrU1QMzlYZKpWDgoRhzLf72V
iCQ22Oqc0Ak9HkBjETCRzfXlMZJDuiqmiEvWiiQB+KU42IGTGcF+w3oBsSKTTEXGYFC6ZBzgWJCG
K/zqRXoiQySQdtpxh8kRDsXtyAQXs7Kbf5AC5kuyCOQhMVqaGXjiOUoQbYfxwIM/eIt3KMrSAKV4
oEh+QNchO1eEUQnZlXYKvKk57yTQNO1YNRHGdSRTIXOomwnYROJU09OShJYxi1YtM54yrABJK1zH
Zaj8enb22wISLz0mQMJ9jy4dyV5YUHWWNZrwT+aWSIEcLcEEVEgjp532uKBPBTJ62/CZb3iG39K0
fqrADfUSIelvSFnLjh1xNCOMED9NHwaUDuFb2u1sq4E5hJaYm3VuTp19/eiw8lSa5m8R894wCHJv
cIm8e3NKzoOfhM5Q382QtmBetSQtu5Ku01x/ItelAQgN0Vrm9lGZWPOoWO7wcxKdctwW2VMk3i+K
aE/5qdGeGatdrZ9/X080818el00TcTjB5PVPeGLIbIBkIVYwpH/XploMwwD5mYx/gfqgkjV1NnKu
J7UM5QQeHAwi2tL7tNFtcAftuLvsSXwonkZ3tkEBJdvNq+ZXKFpC3JERGteAc7/9DipmdT2QFGKL
Sjfh+80wD9EeUMrH0IcC2TNSKxo3/JFjKsWvBgd0RQUeAiqCQH/kpFiAHCSNCk3NzDD5oWuZlQku
43OSH/8PV7qwQl00pQiu9T5CZwdJBLhSrcwWBjTxfypADSEFccUdvzF8FgZl/X67MEt922hJpGUe
YRZViC33RIjbZFPxog0KnGhHsjLi9UL4hT3qG1aSsAxGAnuiF92gZruRP6ZtLZv6TTACsc19Eipl
wu4FdhUwURjIydW7qLfrDSRcDyz6TNanpfLzZJqVReDxa0DDwSEs8cZGSd6vf9nVTPVixdTdAhox
dE90ksLVd217EipWc4G1CCrvjjCLR5hT4J+96GlluYmTNymMGC0MxjJUEo4uXsNDmkGSifTLS64y
524wk4xFCLGecX9vFc3LOKpixUskqR9b6IFKuwoTcrO4y+uPhv9EEdLOoDVeqg0ryWOtjSoyovoM
DvwGgSXyowfMmzjCjhD9/B9pV7bcOK4sv4gR3JdXrpIsWZJ3+4Vht7u57zu//ibcc8Y0zBbmzkSc
hxPREy6BQBUKVVmZo9X0wHUkmNVhjUWsv0wXSyU3y+JzzoMehRUJKvK5t439B8GQhXsaOgq1YBnX
em8ZBzJeK78Fbn2PrIeVIKwm0otfQAUcPCJmVZ1wLhNgIHtftdUOlcdi3ghi5dR9w6gKsiINPeAy
+2KU6DyYMEm1LsTUgH8imHYi6tUeujf/v24qFWkqvhbyCp0hZAPBJgOPeYtYUzs6HieIpHeBWzz+
J0dXqWAytKISlS0MlvIvv332+R+X//56RrfYMSqStGUD7RryGARlHyijSfs/25Pvl2Hom5XbrIkb
4bb9+9r7hjcq5lCbNcATCWE0Z2obzkxeCTG7vxWdyvK3qGG4BHwgeL1DZKyTZ8I/yWIxZfgmPf7S
1+0gDBx+hp7IlpIXVpKdGd91NZP6XCnNxNhxRVLMDTYuJZNDHud0BPFk/gPq+dXy7sISFWgkZda0
KoLXE/mLEjy+AfaPgF6ILBRrYGZNDGe5gzSai+MKrkg7WPNfiMcN9yDWHrzY7QYruw9e6k2AIq5M
4HO2ajZ7wiccHQvEm/nZB7Xmhm9NFDhYcWeNzOPLz6ICj5FEfi3oiPLZr/FIhIXJUJP22P3kY1M+
5pt5J0qWAKIz7b0GWJqpEcbabirlCSpZ1kuC/5a97Iao5nYuETRmB3lGSkdPt8xcMCohodgsdd8s
Yowl5+VmCnlPjVuXcYbJfXEhfaThbFyUGHkw4wy3GDfnncYLdqiQYxpBsdJztylYufjqe29xkqlY
lBu1gXcBorl6KB4m0OwQ+GW5Gc/iFrBI/qQcgpPkTFfiBHES5f3yahlXFz3HIhs85C59HOx5qK6M
sL42UvmZk6SroWru0eAyWHfJd4MowykCT7CKhsLThYskqsKKV4CZMCRHgKJnbxKlN7LkNjPTXxWI
KVTMfcQmj6EsViReaRh+tU59axnKxIMsNOTASu6ES/NheAkcA8Ls1Z4Ef/FJcFJHfoswo/3CKo2s
VIqIdVkhDxBJkmmUZlCIIdQj8bHHH3FmZTfKJrRJ3ze25Dvgbk/D1m9NAxUdxiZ/954vdj+SxUWG
FGmJlAgz7IbqD6O4bwLdjvUnNuToezj4aocu886ibzQdblUyV1ge9S2hjOY3gcvKSL7fZF8NUcG/
5Ysx1GS4KGgFHV9vnTxmZtCMC4YGWooROlYzoaivbcFNNmDAw7TODNbE3su9f4VI/owBNCwszNMk
EhPskKLcTOlrlD1ddvOPHt+FoEbTfs4GBmhUUsJqnPBUIDP2us10kz3oTu/Ku+CKsD7odr4Jr8cd
iDV2nBU+AtZqYrh4RoEW5DtOfmCRxTAiH00KWhIhoJBwkZQhEDJJ6mnDfNOGwSGPh8wsqvgqKFHy
ikUmrIr4+aXPQV2cOqeMs0IqPlonu32bWE2uOpnmu5liWG3POWEdW9VUebyIR2DNAaFeYRC6CF1o
Urh135l6Hb82abrPc+H+8l6xvgp1qYpdp5ZyTrx1i2qURy5VInfJ4j766D1e+gZUVj8lmSylCZ5q
ya94O2KscARf9kl2uOMILJ1wle+LG0Tm2+IMeQjMKPv2x/RqZM0BtG7jq/a+AOlmhYdVevaZvbfv
MUtbpjY69QRoRogL5aRS1s3HPpvdKujNNnjtkrvLX5t1EqgbIeQUNZsBXHfDcbqt6vAq06Cla/R2
q/Ke3spu55enyyb/8GLFLKeqioKhfPz7Ih7zgqLxko/T56Pvsi1+8ZZsjaHJOQq4SVrM6zm+q71I
u/AqdAxbvhHPAuMn/OEJ+fkTqAgKlo5MT2oAPgBDu8leNbcAG0SNYRAoysZOcmTefd9DNtnPT4Mk
61qs2c/SBnQoSBXxQoY0O3JojxwpzZrA3FSe/8Fd/z3T+GqR8vF4FLuy+iiBEAFLVAGRy52Jwsjg
qk/Kh6YAWv7QkLq8u+s1pM+FUu6bdvmYtYQhLUvxFEhBqjQjzUl/XLay3s5EGRVNS9VQMXXx9XtK
E0A0YoNMJnrIULa+IVoRoTs9q7f67Txhyv2DtudfZlALu5S/REpQpDXJjqXbDldJd51ck92MXe0m
veqd+jrbVhhphfyRx0LPfP+yuPUXpunqXC5WYHSHq4oR6O38OOtMjNnsZ0lkTpwyTNElOjnUYr+U
4KGE2FfYkxkwzVFuQMzgyVcGSqg8U5nmu4N8WR1dsesBga8LiQQi/76TT37zePnEfA+oX/8+5fF8
oIecSLq9+YhQaiSCYdVliwgezJonBF11c9neSo3la5JGeTzA79WoKj2ph4/78jbxekt0OyhH1hZn
8wxrqxv2mVp/NLQW4WUcE9FPMxiTgpOa7wXuVtAfGAsiP/jrhfl1QZRni5Xh50UJGymoMwl3H2QS
RwviKETGj1nXZH4/6n6ufIMTlALmpvNvFHN2SCwcfIzQop3AqiWwPiAVT2IZkoGzj3dZF46gyagG
3kqEtHFSQw4ZEXIFkPb1KFInQy8GQU0JErWGYJtwm+9xBTn+M/jgvT4w9dycQYhIZv/5zQBV+8bR
r1ntipUL8OtvoG4H3o/mZM5JpQqbOW7RA/soU5evv+fKWS+WlTsf9gTMXODxq4mYov0ar3mIUciq
CHvTLoTUr3ZV3ee29pgfg7O+hYixHV9jKMOSBWu6bQ9RzmTRXY0vix9ALbhNpnEaBHx0zH6eVLV2
EDYZhekPXNI3D1nYoDxEbuc06DXYqBxxR1JK7Sq4mq67Q7FTrrJ7YT8duLda9fB/rxBPveyEqjxv
jl68i46VO2UW5yU/2gO6j1CN5FzUYF6iI5OyiYS67z9T1UQAgTCbTodaflA7qGhjL3pX+0FgoeVG
IBScH306Zs3hex5Cdv7TGhV4oz6UYi1Fnt0+zU8YEt9rm+oeSgDyNv1VPhi7rASLYuQa7xyj27ye
IywsU2cuVmJjqCSss7X9M/cjlJAjZIffhLfAPF6X1+MLWJvty3GStV7qoKHrHWsR6YP2omRLYeiA
gcZUo/eOm0whUhnWmIukzpwhSIbPo6wC2ajOgcIzHrLqs78nimA8FFdIOX3Y4Dl5eZHr8WPxbano
3EXTxPMlVjmiSij+jM6Zpe7/kiJ/Lr2KcXuvNPRwij7hax+yP4sLLh4GjD1VaE1maLE5YDqS78ax
/znp2myLccBbXFxmW1WpZzMrS3XDaR3POk+rfvP5G2j0sojbqDUCnGTpWO9HoC/BHLFJXwnvJmFQ
vPyFV/OVhTGqmFQLoMKZyUgGH4HqJkqe0mK+Ejtua2A6ibGbq5ffwhblonVW5uLY4PJrgTyRRMkM
khspYc1Jr/SBvuwhjQYWuHrmqgDDT+G23M63+otv1XZ6B9TdBkrEycFoTOGM6s+JlCKBGHg0NkSz
D+V0xg38vcTw9YdQPlMpdd2mPdYre3jru0DwgghTZsotrLBjfLVDOUmedm0fEeQ5mfaaRhNgnhvQ
QwKVJpvGWVBMArOpPcPmYiYNIOv8UAlNoaHg2coDCs2yAKS7H9ii5D/6DUhkw+Q/nh/qUVT3ZWuU
LZlqk3lrUCULU9KWzBrgWc+bFseUegBpog6NqQHbhiLeHRmfC48qYWu9x/1FOlBWtJ0d/IhH4LOg
IVe7wGFcdkpWGKLBwknQdrlBfsK0QysY1Nyk7RyDzpzl/usB9nOxMuX/fBBUWZXg7MRb5BJ7EPFs
wiMhiBid5IlN9bx+jyzsUTGg0UBYE2UI6F0dFffiFNamHgiBVypFeKXkg2z6/KBtuVEsTK4Hs/XU
NMpG4lNpV3cJhjMLECjrZYrqQt8AytvPocv4+Ks36+InUvd53tVyrA+Ivw2uOuMJkmJWlpjiM6En
Ee0aaFMy84qSxn/ddepK99t6zDIZu04a2O0JhNFbzZOc5JZVJmIEJhqza/CBPBYDHAkVyb0AoYvB
ld10x4IGMw8XFZgUsclkJUX1hLAolODdHg76iaQMzd18YL/lGPcL3fQa0kRte2AOXK461NOPNDjy
ssc4HMQfviW1i8NBxaA+iLMaCH7cl7sWKODfGGTZHQ8E/HXZFms5VBwSyrSMtBam5NqtIpDIKD85
w/iPh45G3QoCyORjglEklwdplfUfaDr2VCbjpqABtxMOwiD2MARpAzCZZU7Z7rO0svlQZG0ScZQL
m0TjahOV02KhJSjXXbKJHPW53HQ/Ots3cwcl0JSF8GdsFI23hLk65nmcu3o0zDC9y+baLEPWvCfr
mqfxs5qiDyEv4QM2To23BuGV73uMl0GTB+rR+wpUFMUzCU48U89kvUryeewVKpWRU7XlWmJb9LLr
/B0SXHawD2862Ax3LBwI66RQYSNQY6VJyMC/ITYgvWitsBet3Id8Sfh+2cWIt146KFT2EiaQV2h0
BELfL05SD7Bj2wCHzUHfqeL71OLL4JSPEeMBz9xJKohwqj5kCUkMe5c/ozZjy4nTHytr3PDbEfAa
6bU65h7mvJnlz/XW/GIjqaAyTxqY90gOpRzbbfXSoGbgY2TPyc6kcggtdNCMOvoPFZSJwGj1Ayvc
MFyTLvnqca/n00yigFs9zHYI+GBy8DcDnFNyMpet+LMCsv+SHdNliNTogPMnkPd0X4pmfQdVGls8
BR1o8tJrIhFjbNnLZOQQtIp2O6aqIvUwih3GDOodpMjjW8LvrO0QHLI75aH1wDjspHsmWoj1han0
5feTo8IXTn6lKIF1owXaYx1cHWOKp7pw4E2RZ/LirhuVlA8dax1UXHC0xbt5DoSxShKc6KT+mWn7
sGUlR+uVPfHTAuUz7aSmRlQgcRys4NrYjGCyTjbaleh0KsQGMk+6JqRmwgEzZFNk8vuC2cr9w0n6
/AmU70xSnE1TBN8xQu44R/pTMrdHJc1CExwwvalPnBvF02YIuHPH56k5qJj+4fwrOex3ocyCaa/j
XP7+IqCf//rNs3KSoBGEnxO8pncEQTWayo0Gnaf6l7HLHcxYX43Pl+Pl5W2Gks9Xk/PYSLlfw2Qe
xmd9aB66OmCYWPec/31kgZYG4+O8bYJuAnwyCD2Je+051a4V3gqqY9a2jBTrDxkq+sBg8UCdksb4
+g3wIDLhjwsB6/O93A12ieW7ER7qJDCwpgnWI78kGbxKCIYRh79+wDZsfAzl4xQHr+h43ZXvDZS5
fhNWhzcxEY2AgjZ4g9iK1etLBRmfIIsgDJVoQbBabyK9kdDoIAod+Xv4g/AQEhZ9gNXPkcu6xFeT
ooU56hLXyzBPihIRQYvHKy6qbLQjHhUttC+fyJUZG4T3hR0q8uTxnPxmUR6s4qGNzRZAGwnP9czq
BrN00IQjKdE/gcSvOsPCMhWRIj5ISkPDB+Uk/iAqYASMZgZhyvpzeWGDCjlcyldqqH5sWphBqCt/
bm/HDaktT3buJKfkrr9h7916/eHTLA1l60HqOrcDzPI7f0fE1GbQNmAqzmG9RBmn5IMxY3FvVP4o
BvoMQ1n22PI/OOD0woERURj79JHbLmyIfD6PJUFLx5VhSg04S4SeEUdWJs6+nMIP51vYaNshnwbu
Y59Ge7gut/U2uSpPyTkCH353T4SMiNa0aPcPzUmHrjaGCv8BWy1rqeTfFz/DByxcn2JU6afaQNac
mX4yMZa6nkEuzgb1FMi4/x37FE1Si9DBq/C6LToC0IqaUEhoPWObX6Nu4Q4bVpuHtUA6qrQSyhYf
xFZz/B4bhiPy1T0joqw+ChYLpCLKqEWqNvG45IQU85Hg3p/RS0L97/CbhrJ12mSb3RGNeXYJg/jz
twfJwjYVU7qukuQoQDk1KXo7inZ57iiJ18ob+XnkX+RaZezmqv8tcMLUfSSLXTMrHXyjqR58HrIR
k2By/g/GF2VZoYp+SdtxILqHFYIHrs7RFelpyNBBb9GrsiSnPED/kmO9sshf/fYtF2uTvjrDoJeJ
pJO+HKE0hCSPlYIE0AL0F/ydoBhntW3In7tkjvI9WfaFsSVAgv+ZEyBaCygB0f6B1jtreasnZbE6
yg1rhZNakQzvJAnoZqJkxzXVz1aaHaUQtyUHrbgh7MwpqTOXsZurGdrCMuWDflTILd/hZhduowch
dacHZePbACxCoZYrraEzRzSYQap+YnForFv+G9n9kV0twpsoN2pbK8ALSYNqTtljWewm5UdXHAYk
iZdXSRbxfTc/TVEXr1jzf11MQtS7qRY4benUJYoBJcMDGWuiOdGGMYQirUhQilxvZcqpHzGHzs9m
WteQr3m6vKp1R/x7VTQkMilkXRJV0sVN0LOV5V2tVTeqUc2MZ/56D+UTKPTx74udKo1ijosGzgCR
VHd0/Y/54BG+BzjCT0IhqQPmOtiv82HgMYPATizWK1aLX0B5vwY4MYbPEMX9Q7sXgYMEdTBQkAQL
kdisSjfjtHykB4vl8nkjGE1Crv8QarDRYA7p820R187l7VuZREKasVgU5fRaO2pVQ2KMgIG6D26p
CFjWEl0pOTYjiP4I3gf1v61sW6v0WKNt62cVaiLQKNfwP/Lvi2X2MlCJjQ/znPyqV1sDRCrRuyKY
TcI4p6vXvPJpiLoGuWbM0SbCsywrIyBJB0yTymnKCmTrEfvTCuXjoVAmak8g4MBfiTZRgIQItyl5
/FNyEpC+sJLd9bfK57LoYQdN8g0jrHC7N4521L3ZbiAGPSegOiJD7AQpIgCqDLAIq3qy7vd/r5Qe
fJjyslNkMlo6qeVN58uPkThAgrmQJEbYZBmibno8sHVf7nFC5KkzxeBWlUJz1liw6tUmzOI7Ur6d
ozQgl0YuIaMHnxHYDcIWbUtOcmL+LGCkPFS3Qqd7ZSnbGlOLgmWcuufzdMhEhZRdPjDdzriRzdaB
TrzLnsf7QxD73Dfa35UujoUBB0b2JgeU0/ktIdLrgB6XQ3DYsWRr13P7xYelrvYpkBM8lWCvBXx8
eJ2PAJHd9NBjMDG3IpM3tRvfJLGZdKYq2uwe0XqVb/EDqAhTd+IgdyTA9U/ltt9iPgxQqukIfHe5
aZ14Q8gWpi0HWol0q9xxNotegnV+qcAzJBOgPTVaOQX43fzqfsxDk58eLodxZhygAk+vcE3YzDhC
CWQhAKtWIlMFS+C8mZ7R8S62uROe9cBU7v9BJ4dxfGku3Wbk+xx3CDlS7VbCzfGD0LCA84zJ28z4
lgb1tig1o9O4HjzHfutD6P6e52ZP424Y33L96v3bRQwq4kCXM0lLEC+CgFs7Tg6Q8oYNSoAA74vZ
Kt7D0tJ+4cpnB3PWh6SCUFhGXdX5OCqknkYGH3xMBRgeIPlW8cZYJOtTUjFnMJJGVOKPi6PeN9cY
xL6SNpgstxo72xo7ec8TmimG0fUXxueXpYKPGJfNqKNc+YES0A+6R7gexrd604PxagQRYY5x2d+z
/P9/AQTkOSowhbKAh4ZAAxTUTpHmrsUhVdt9wT8Z0jlgwTbXc6mFDSrWcV1SqQloQl29KKzYn00Q
yduGntmjf6cogSs3IQi8fLeP01MXvPnDuzxkOzHotqNS7zIViZ4c2TLEP4JWdnKj8Rjff3XTFz+Q
joWqZHCZgiQImlUe6vtm4/VXKP25zb42C4y7BzZTTZl4y7dnz8ImFf962QjbccJHaZwekzyE+F08
qSihppvkyAIfrWZ5C2NUGGyGcehUEa6rZYUpq1tJZ73JySe6sBwa3ADBqjSPOviodCxe5x+Smzmh
G7+lsZV4jS1ASFArrGFTOQaj+LAalT6XRoMdIqUt0iJAalk3xWQWI4iY8jK5E8thq2osnOGqMUPR
FEmHqoJOk4Zq4AbHzBe+o6GJ3J3WZFe15hvOOIEFMtXqkpHjrWcli8VRIdfwiymXiedMu3pL6DUw
UOAQMgZCCvGvKn4LY1SY1QsjMPoYXqD52S++mrdTJrCAheLqS2BhhIqvatprUc/hC5IClZBY1QE1
zQQSH+9o3jqzM0CbarZmNKiHR+5Oeq/esltjy8rS1/OCxc+gIq4eS0MtDziuIxRGDDc/hsfo53hF
HgeAnpkCptfxsuveWFhyVixUqFjYBAUXSSri7bCb0VgNNjHoezYYliQ9ohQJZ7ONTuFG36S76ZY9
FbOe9i0WToU6A4IdQFWRZ4PnQw35ZSzA2pY4NZphszm9VJ4EBj47gl5WZckYHYksH5q+AcpqrE+x
3qFb/BQqAvqd9Nf4EX6KR1iNFUB3w6OI9zVCBpHNys+g98p37HSfEfAVKh5q0N5LjQKnUBzu5+Qo
Da9jwoiIjJBLwy+MbODmmHAj6COa5goEkGfGtcWyQGV9aJD/NZyiFJzTzGAMjiLlX2hnf0kQaHwF
hN7qHjLEJDcBQhe7lEBYCDNvHvPNvprmfZ4HlYo/cZIJQkAgQtrR96RNfwVfBN9bvvsHqlOMMKRS
YYgrQwGVcthSzBkcUII5o/Xm3xJOFIL9Z11SrHhDd79jkYvjnoC3w71/nu3uptXN4l63ydWYbvJz
/lpfE87u6PG/pTYqFW9aPvTHEerYpPKiOBhcKU+CCYYQBxwTkZW1BGGLYT/WXbKO4FhsJhVnmrqU
NZ6M1UK4w+WeaqiCB7sWG6p3FpihzMj9zyapeFLkfiKGRACLYBE70KKDWNSbHSs2MV7YXTHvkHX/
Qx2XF0RZV751ItVSMYIQnqEe/hJrxvR3/GoCdWRbOZMcab1DDZ7J/9mjzqxaaVmcZ9hK0YNoMrRQ
jNnm4SPIVKt9hVEPq7r1H9na0OvB8tMudVdWUahHKeGYETMH9XOLB4q5Ys1QroMmFqujDmqn8Xky
k69J+Nirm988EYQ5B3bNCJcxwzHIafiesH6uijqg8QjhnsZABCAavPUJHcdD9FM2s73m8bZoxkiw
NGT9pffvcvFPw9QxFQJJlSCIiYS1GMwmvk96lfGeZG0YdbtJSGAxloOssRRCsxRHs/Yrb0jOjC+4
Hq//XgjdT6lizE4NLcxg6AZdPwGtqRY5HOALTBLmdQTW5+n4SGsW9XC90ctBTLBbD62bg9xDdFKb
ANwbV9l9UB8cWOFkNdVfWKRSbyjpCWJBio+63m9qLTikSXhftOJzO0Au8fKn/ENW+PkpqatPHfgQ
ZDrEWKKcW3Bhm9oYAlOf7vWwd6JIPI21YeeKtu99iPJG3TWGUq/loMnt0OjwCJlyM/XB5t+FL6hg
XOe9egD4ybr8M//wHPn8mVQEqhspS0vSryck3YQlQXiMPCI7gUTRY000r0+XLXaAijtNrvW8WuN8
5ZBV9fxz6+oenuZIQTjIWDfXoYWSYWFpZIY8ei7PggdyHwEvh8BmtYDXy7WL30JFJ84vArUi4/iE
CSp1uesuAR4c4yoH/Aaih0VgtaVGaHHfoIDHqtKwYr9IRaskTxKFV5BNij50mRW8riOHkI1oL+Gr
/FRf17hwfEuxGRvOiCS0tE07RL7fcmQLnkZQxxH6HnzxyDJA5jLZRLKNNYrBCMv0WGjW1Al0hcHr
lOvRdOx7FNvSMZ6tvpVAVJEbkldpc2SCmHhkLJZ8QvpCUADX03RVEyRep6Jmn6nxkBIZHwMa8/d+
J2SWOE3zccCbFbzLTZ+e9CFqd5c/8R8eZH/7FD2DOopJLeckv25tu9237nwqHiH8hHwpORcHBeOb
3nwNfdYzZKIx0H2YWTMVa+sm9NV/pRW0ms6QxEEQ1niR6k1qGhpOtfAQ5PccNOKHzeXFsi55WjcH
5I7y73kDDKo/leDoac3GlnaEzJbgBlnIyPWPC1ZyTSajxtBFx54vrg01S4JOasnHfZqs+GS43aEC
Mbj6PG+6n4T/Cei+vbwfE7vchU5zxWLxIAGRPlP8wj4VNsCRMImTNCHJSBsrwNBD9ZPxRVcvYV3k
eXARybxET8SELV8OJYGITDsCqh03P1oHyoBg8GC+z1bfTAtTVPQXtVKKlBLRP+6G1pTb6Gcj1Lex
jlA4iLIlTdMmELS9FmdX/hiDmrm7DqP4IQxYUKrVr7r4IdSuhoKI3hVJPMQssnowsYDr7PJnXb38
FxaofeOCrNI0cvVEXW5WZWsjB+jFydWFmWGJtRYqsKdNP2YBacMB6K6XLxg8YuQW65f2Yi1UvhkO
oxEXMc4gmXWULTKUkWA+mvS+oJ3BqHqsv/sW1qgoGgVqBCgyHmGDxQOySMhlQTZ0MghJlYvFsZ8n
rAXSlRYdndQ5y7FZ5OUgWhhkOoauAQSK6ha3rOydnK1vHv25PnrGJRxzXtE+eHlUSHUP1131lNTP
l0/feuazMELlnmkl1r5KDni+x5gbtMCzAzoSt81oGlepiyYKyTjKh8kGHPSlD0BOVbmJrV9XV0xi
QYbT00UZjGHUXR7gfA6lJaVWclMf/WfgvfXQFJKdsisAPf132IbF+qlIk/djgPE79MOMsrH0trHA
O2dGI0v7meF7dFEGqvPS5BcoeIf+ay1eFwpz6IFlgYojYR8CVU6g+a09SlZ0E4IrQN/mV8NTdOq2
MnDJrPzpA8d96YBSAaWqVEkCpyOAS+DcaePOzMJoIzb9RpMaR1QhxiFDVWbGddhrZsga8/uD/yuy
rBiqpmv0Qy1WxSxoxw9nbCMzfq7O1T0H+j9MB/hP8h7FtXvh/bK7rCYw+qdJyls4cIQkY4faWuZj
mlCWpA3Xx0cMojhiGN/xUt6yQur6tn5apJ5rc5L/1ZaRPe4puJYQ5AhJS2UrXnqj/WRT0IjrTESL
RZKftMhk+DhphKGFS2A0dKODlSHsU6cRNDNSMyuqT3pilvNV8nPWbweet+sQhcx8p9SPfHhbqpnZ
Jsc2coLigZuuq+oUd7eFcY6zRyM48Gjh50AKDm4yYCaxeEuHZynTrCp6TBrfzrkdh+HX+a0VHX8K
gJduTMM4i81tIFw30Y2eHNP6Oh03anxTxW7TITKke3AEctpez2MzHM1I9IzE4gRbOEE9iddMrnkK
h1uBSyCiipPoH4RYtMR4E4lHDama8cCBQei1E6xw3EaTGUybJtyJPm9lAGtznBVrZl8EZiPZc/Vj
SPcVhv8q2xgA8MgOo2b5aDfWVqb6Lt9yZi9v/fo9aN9a6b3E60yXd8kE2nrjbdQ9bhDNAcotoR3O
NjfvwVnCgXMAnGFTa4fBXhI3Em/6reX7P4fkpHLgNME9pncbWfeU6Njpv3S+ceNgMMEWb6EJ6kkD
XoCAs8f3utZADR1Ta3xrof1qNe02qDZVse2j2QqKTdgdUvWGH5062BTJTsebqr0K9H0T3EzA5GCw
TAReRLqVxd7UYt3sp6cqfCiMe7nYRfp18p4GKJd3v8TZi9XOrLnJDiIzV5/jRDLzcauGshMpOxFq
tW1xbqZz2m6E2JUVb5Z2fHuF/6ryzTF/aNHnMVzQ6MvhQ5hfdcMxV184TrTm9joWvCKYTV6ITY7f
BYBgNc91hKu8fRuAY4dv117UOpzuxFNm1ipqvNJrUtjVDHzyVFmNshuG96GIzFS7b5MXDmSgmKS+
qYJND/4m/yh09wJAbEWkmUFh1qHgcuGdAhW9Kt6XgTsWb1weoVXza8D5DPlfRZL/qyzs06HJrb/w
LtXPjDKa4F2cjB5cvRlkiREzWCGDugmm2s/1uISFoNZMIW+tSd1eDoPrNbJFiKAiv1jwcz1ICL28
YhpHfZft+jf5lD0Zh94B1Tq6ael98sgwSoLr9+vm88tR2WWqd1KfkBtuACkpZsftCskJvyUSeGTq
lmFtPfvSdV0AXkX79kYXJYjZaBWsRQ9EeMJPnAhSh5Ddy/Y9Co+jN3A2u1O5/hr42yoN5NKMxgfs
HXsX82lhasHgRJlw1SQyRFFKVtnrDzfopzXy4lucxaAKU/AqIV+XPXWHqW3wuctb6ZxeE2xVfu87
nMv4qutn89MidYHOWdALAioEoI7NHgQ3ugpeiAIqmXwbvdoLHda7fHUbIREpaIagAGRNHRqQv7ai
RsAideqWLcpI6rvQZoxq5eqqPrEaH0n24jtWmCqI/A7PVR880EbeO5XEcur1vVrYoLy6mIaslmRk
x80vAZS82S7YEdIiwxOhTkhYLf8VZezCIOXjwqBpUUUKGjUEa+K7fj52LLgWeaF98+iFCWpzErmf
kmCWNTdS+k0qxm42JlYRvmN8F/S0P2LRi7Mf/+YELmxSr0Y98ZteyJHC1fYI7bj6rvMg4fYEtUmn
9/7JdNt6JerTIl12m4RuEhLSTEPcAgJrK70lXvyLaJ1ghPWJDbxYTVIX9iivDiN/LAXCyQJJsdCN
JPTR2mZsrVhSU28qudSq+qj0Ln9XhgvQ5bYxkPg4I7B7tXhTitFUVYERkdc9+RMQRWXCQ5SXcUso
ZHOIX9dlaI3prpoYx4NlhCxz4cm6gdprF8KT2zh34hyatt3ghBoT6sD6XOR3LO2EUlhNZES2tWe3
3wv2B/nKATRKRx9olPhFvrm8P+tl/cWpoNw5CkRVT8gGpQBX6LozIiVUthnYKwj8pX6ZX/jEUhur
wgAD66W4DsVaGKccXRkTQ8gLOJ1yHB6kDagznLS1givSWWh3mIUEbS3JGxI75K32BoCkN/WaJRTB
iDa0MnQTtyGkinGjj0HkFdyIYTrpFBj5tTAZ50RrT6MY7eupYN155GB+j3KGoBu6KoG0njq4SYqW
fkbGpmrs9Qh2lMgh4r2a4x9Vd9qw6C7F1RzC+LRHneHW4JskkLHOxsGt/j68Kk9CZNan5mW6Tu/0
X4lTgA1Z8oTJjGcTpDDRSUEq+l6eh2PiMhOptaMOxgfwrKPhwSt0Gav3pTRWIpTpWjAWc9EHt1Fm
BQfZ7mwexfB4NFn147Wdhk4mwMY61HIMurMDbtFeTUVNc7s0AqI5S0MwCna3gdaderwbZWl4jiZ1
NvWivr7sZmvfHgmMpEIlW0SRnNproWujma94eJkPFTa7VUehsWQjNu5aqQ/NSAv5zWWLq7n40iS1
3UI26cFEjnVsmPOPwfmtOKFABCQ2mwLz6RhjAUkkU7mP+Cx9rCV0O1SMjIGjl16qCNK+VCFqRHM6
HNEa2OR1vu3FIDDTeHRLTbzBKBLjllkLz0ub1FqLTmnijpBI6TLEa/L+JZ+EFzn3z4xvylobFZ6l
YO4DUSDNlO3kYVRUNEcXQx1OfMQmhqGp2qNVJuDqV6GHyvKYNYdZLpLK9Lg8hG1C/q40T1qeWELK
TCbXHETSZUmDAAKIeCXqMqiqSS71HusjYw5E/zQFZ6CKSYDofvaSPQoKduZWp+IYuKw+1Wo6JMM5
gHwUP8DNX6++ssuECYr2JB0anNnOHDTZiWiH95vdhnX3rCbOC3v0k0oZ4zaNCUVKuMXcwU1ug+X3
oJaYrCSihf6j+Cg9M47P2jFdmqQysHwY60QkuXq6nR5Ad8aPEHkgSp68y9+pj81Re2AH2rVjszRK
Pa2yooqalsxxTn1u+tKvsi/My+sip4L2eBkkPoICEnbxm25G0cd93Y2wIGpP8wSfaG4N4WDMN5Lw
b3ofCq/zGq/Jhvatm9rpQSROMd7BjdxYE8SIh+YcNgnjal7bJ0UW5f8j7cuWJMWRaL8IMwRCwCsQ
QUTuS635glVXVgmx79vX30POvVMRCm5outumH8YszcpDwuVyufs5x9Qp3vlMrsovsTY5GkRQ93GD
HvhgvjaL2A8Csq/XN26LegVSNY7t6s6K9f2I4SfpXtLppjaKDNjG44zGGDk0tyupRqJm59yIXGeW
pOBRd73RiTg19+Wu3807QCNi4LMzgLNXmVOwJOwzzC/Vr4X/D17aZ5almNK0fFoIwSdjyOFvwRwf
BzaN+0+F6ZqK77bVebAMEDytH84G55J0zc5D5zQTCo+IXysKPdnro8fvZlSCqnBSTS1sdf0s04Xu
OHBLrgXi+/OIldtJvbAe1ka/OC4BQGHoq0xQ5Mh2fK+a/9kIzRbComkySplzEZrj3LY0ridALNg/
zWXa1agHGxXw0va3lO1MjM4Dz6nyzy2vcRwLaYujUxBZSfdd3Ii5jnoYTY4ZEqb3IrB0bzGDavBB
YnjIgLrTDc/s9ugEkC/qgexN+wgpqLRZxipTc77DtCg0wRcXxbYab0eBh6SXAcvl5W0Uil48a/nw
Pc6Ur7D1n5UCmgVFeQYwmot1yx0kBzp42txi2aNP9tOnNkxDM5zvqmehnFLeiM6WC+FC26QmklJL
Oh3TOIKUjGtYYRf91MfycSmHt+tRZmsTT02sfz8JMkuaF85kIciYq+ba8FiQLuBp9ragp5IZ/KWM
nOC6xa3c82xV0sno5rJEFhGhH+Z9I/uMPLi3wPb64AU7LtkhszCr9/5+3ebH/NnFR0Pq4hBcRYzI
7wl7qGs6xPhoM0ijozn9UoK3nxMr6Jcvegudte4t08NZv7Og1aiDHqbXmG+xeyt6InZ3U0F3ttAs
9CrfnaZ4n4bO48MU5P0No/i/1H0l2fS9iVQDblvPMvxenC7bwGsIR+388yRFVaeGhb2yLREH9Wxg
h2jSkmOcs5oHmQBK4KAvVlEcLcuaPltajWnDtkvbTz0p6W1Zubz3XD0WP6fSTV6EwbSf42TWnzut
mhrPGoqk8lD76Qtf1/j8lox4gYh8jjx3SGnkkSnHs39Moq+OQbtv1z/LZkhGjMQLDyPqBH5+vrza
Tao+m4mJWnL1KQeCvt+vgjAfHG3+dVvbW3liaz1sJ55O7KEoEgO2pn3KvP4H9Xu//+2+QwD1k+lB
ygJZZRywpyr30jgYAw58ZQq3/LTWtVWPza3rgeE2clzk0rjj5ShSt6k+p2vEbnfU8Y3dcnAxM5Ew
bzyuHEGqe3YrmWCW5WBogdns8o1ZWZ0ORcUF/NRz4S8gSHBY7S9D7PPuhhSpV6bLfuZvtangrdvI
ls7sSrs+dZx2Nhxun7N9nhVBZRxFmiq+7ZqfSKf7zIh0E3XQgDPEekpqIMF6u/QgABPQCFzjNFVE
r/X3XjMlpUrM1HMar8M8c6O7ladN4EL22jr6B6XRsyVJod91qrqE5om5h+4I6L93zqAiPVGtRIr8
EHbOLFcgj3VYc9+4Yt/TWjncpTIixa+45GNa16W5z1Ao1NBKqQugGbV2PhABggMyx8CKjm9OouW7
2nG+1MXwteHTDytLfi+DocDibtUzmQUhZAtpu45Si5Qy1GMfuy0mMPbo5dv1cTLuWB6iM7KDnN7O
GF9nCD0kXweQ+6dKwa/tI39iXHpruVNbNqMN48t42xzXaMfuekjL/FwpsrJQqXO9ufcn9qTgynJ7
0eMZLrS0aD5S/UEz0kBw9yjy9Jmy8tOkxa+tmx2c+nuaYsyiu6mtLjAM5FDXY+/Wcxr7jroBKnpU
t+VrTKdsERGnJlJBqJw9OyEC3q1+XKIdAbg8A0kYRhoC99N1s1uwhVOztsSLuzhxFVfr9YJhv9kT
sW99B1j0CHDG3s49HTNHuwU0IvRQP1U/IqhCqV6kqoXbksOBf7Uu4nn95nVAn//DR6r5mgt9lB3z
iI8ZR0wDKcLhVrZztm7J00Y9Yj1QIO6exiV6spCPzPworVMkyJU23VKIo+0yMBpgOKIjYWUsiT9W
pf0azaxYmeKqKiAsnr45xADOaOaab2lDdSgGozukQzcc9XzCNYm01d2PrtCDmQrM9tpN8QS1cYjs
5In7UGVmvEPkt+6vf9Vtt/6vL8k5Q2+P1aTpBjLWKNrxKjsa489/Z2H9BSeZgms0djWV8NbJXTCI
YobJeLxuYSsHPvtC0o0FauOGZE1NP+pZenaw4jBFgX9l9HFv0sjDpxobEE8pQc3rob+4v/D6/SAP
s/BUPF/bUAw8ajkcMiaBEwL0uAMOMTrYn1co2+qNtRso1qoyKW1nz/O2zkaYpO2LsdxXEUgsmF+G
LOBtHQy7/N1QlkPXe0VeJkO6T1ENonh8S9fnZPKyAKO/uecYw+qS9LYEmtTuxW0i7ufpnbugm0wU
brN5u5walW5UEfcZsWMsNK2HZN9pE90DZTr5YiRQXiowFDcvOT3oQL/tl7wWnjVmxg4sPMm+Xnh1
40D35aFMzOKNV7r7HbM+kHBSfIyt04OnsoERPIrdkatXwE/UUYTBUuSd424tgkTvJFx8tq/82es9
Fb53KzM7NSelSxovDGcZYc423kfxOlCQ8EwHWyg6KJvn6dSO9L1Lw5q1PGEICq/VXb3s3J/WnlEP
fPf6k3Y/V4/FbihXYS/Vfm4596lh6Zu3I2+jyMATHciYPf0NkeV9vI87j4TRz+Z5PghdZVG1pVJK
5dJ80Mv54wtWx/Em6f0KyUQZJjD6AHGYtVynHfmrKnSsK7k4UtTBQIy7vqDl3InrrM1bUrtobMS2
X5S65lXa2O4LK7VvyVAuD13dMxCwTcK/7rSbPov6p0vwWoJxacW6NbVRvjjm3opfTOiKTfn07yzI
iQKexjVpKcLF4gqvxjB3bz9fX8Pm7qG16LoOSuG6HHdFyshoNZO7z9v5i9naUAUtwwyEVb6WoT3E
4+LBqlpdsa6tBzZjjoHNw2VsId2Qwn1GmtLOBAOPwOxraKMuB3r8T8mzPlxf4RYG8cyWlHUYed0m
tGpchJbkafaHxDPC5i57Ql2ufZu+VrfafZ/7RMPQDOCAoapnsx7xC/88Wep6Uk9u7YL0YqFRzPY1
CNsABL0rKQa829iLIKhblcp22LqcS3tg2bGxwUBvSSHH6LM8bzps7UBRT14HgmjludASmXZ08JpQ
1eHb4iNh8H+GarJu2kQuGVRVN0XMSVzQDUIpZsFQ90r5qek+RJFXiKtx6On/BarxfxZ1ToxLH7fS
bWSRUGQGiar9LX9x9+INpfqH6Tl+mAPxnR6qX+yBKNKkjYO/oh3xasAs5VroPf+kkdboYxc12r5c
5mDkSxqYaOXurvvtRoUCQACo0mKWBdURXYouNeaaBlHXGsbzv3I9JLXptUqU0/qPSM4CI45hQnMY
XX6ZxqzrTBOszJWGLthr3r7U5m1s/CbtfYNqHR7ie1X7YdMe4iWwfQZaYrJzdmWRd7UBe1lu/ywp
mOdT8hNq5F/0vjxMoN8Tlh1EFgn/wV66IBCldI1zMp5xsAiFGF+v7TvnOEzv3Zx6rVAVRbe8wkXr
DbBJF5FNPgcOn9K6oba216unvn7Lir+uL2Lj33f0teJqUaTJuNzPvc7WRq0sykXbz2X3vYoav+FA
nv47G9JxMt02jkaTYg19cqdN4wEUyS/XTWzEQ/RlmLW6m42WkBSfSuGmizG6bJ8CWNMa/CgwZ8qT
+6jLApYCMnzd3FZ5w9EtHX019ESAaJWeNFxjIompg8M68aDLsjDRDPpY184vKJ0A8Nl3jddb2ecG
jL5en2qLl5TDS59Y5t8/0A5O2Nrrswl6cNJF4GrF2NVisDFOswQp9JaG7LZMVRXVre09tbJ60cl1
EwPwuuh6ae9NK/JmVM6mYjm00ecYQLQ4V8AWN2IUloRiMXqXlmnLWTvHUjHzWvAQyMX2GYSIJJiN
yHwC94MSA726nhSqzmxJKXtpDKMZzQkPu7S372aeaO+FqQ/3uZP1d3rWOzeFM0Y7HU2wJ0NQIyRO
1rywOdcD0VJdEVE2sl3HROEapQQXi5cfcmOaD7Rv0WnHkFTQpWmYa/eFjWym/3XdfzcStDND699P
vmcTD0Ylchhqkha9nt7rlr+ctASwyPCd9qmc/7pub/OTnixMunZynmVD2sJ/tJkElfvTGK2D8mNu
XAMni8LhPF9UVM2ZSSYsSl8+u+VXSKR6ffKZQRarGCGzZuq7JFWsayt6/vlglvxMMHLGSszPo7JQ
5qENXJAoVRfA1jTQ2bJWFz75VkY92loaVzaqJ9qjOKS7CoRN4XQD0Tq/qT2+V52/raf9mUUpptRN
PWpxg5ji3Bs+9cs3MNiz4gUTQRUa3e6z5efocLxNKDS+XPeTzbiKpiWOuIv0+uLFPmEIFnhFfMN2
NwUkEDs6ejbGgugeLfVfKtrj/8/e/jEnHX8S91XiDPh+4439jQTWR28WGWbFvBW17yiWt30M/piT
bimzEplI6treD6k4RuVyZ2b1nRU3++u7qDIjne65MuKxmbGJKS6ftrhpJrT/wA983crmnXDyqaQz
nWp8zKcefjlXt7nzakbV0TG/uDomVycVKe92YPzvxslP1to2Ky0CWGvfpq+1icoGrYJkMvxM0xQh
eNsDGRyQgcLBNuTBGRtguqF04RJu/gZy0YDXd6T8UlMKoTvgE8FzbD0sC6QOmLOLMuJd39TNhZ5Y
ly5akRl902eYy50AGC7szjOcxwlMOqJUjaptXgHAGFDDBdHwRYWjMlK8LgxN2zcibb9WSZoFblH0
AaFiODhlp3+mrll4ItJVKgeb7nliWQponZYv5bhghzNS++OqozDdzq2qTaqyIgWxsqsSxqseoVlo
D1HCvbEejykvFKfgIwG/yCBOViN/MXPUhUthp92ht/a5D8Vz60dHYCf5p+7Ggb8AfbS2vCrwA2Cm
7K29MRXCAFsUBaC//fMt1704uSLcwnYFlH9xnQf0BkWdEaJ+zNd0T3vRj85j8rAiJiqwEiW+5fW3
Xb0f7o2va2Xif2D+W18M1zZEiqmg6kEKM8Q8bBK6/I4NsLzrNJ13mWPyg1mnwLC2pXsY45bfJ7YN
9rzaHJ4tXrhccZi2QBWYqAeXDmq/Bo6yFG87VzNdd8BpcsDA8kkDyU0SgEs6bPf9t+GmuqVPK1t6
5CUgCdRvNdPTPnGlIuBWudYx8bJHAwJzfVAJPf86E8DvdV7GwLOyA7tZjjWEL1waWikIGFswP+6g
eVt5/FVFmrZ5Av7Y/ZiSOPEKvYxYXXdYfRJRvykbL6Mlxl4VMw+rf1987hMr0gOyyeekNhOszqDu
o64DI4l63/WgqFqIFDBcQLjzARWHvQ6oclE9le6bHf+8bmOreXn6lT5ShZPdyvqqMjXUvwDCGIJU
e9BbD9ibY7Urat9woSvjdF7hK3umaxi6tn1S+ACdVdy16/atFC06f0ZNWcf0ZI2ZnMS4t6Biu/sH
te2zlUrRoudNCylkDrGHknWeGRdhVWS+4PE+ysBKMeaB0bY/FNu7GRVO3ESKCq3ZFZgPZVBFyMc7
UUdvbVYdnB4FRPDlxqQDHEL/UXRQhZiW5BC74nj9B2y1x89WLccCCKpWDo7ovvq24hT6z+76iTno
CcCH04L3KmogLRk/kx/1qwB9S6PSgFZ5sZSVTU2HsmrqwsGctvLqHmqIs/4riRMFidnW9NPZSqV4
k1SaYZXpeu6P4HEAYY3AzOZKEqxy3s2j74IhE0PoqLzJRRDo+xp0zhaObozxqlUstDR9d/2zqUxI
bpMwfZosbebh6NL3skv2qIsqyg3b8flkGZJnDCCXz1NwdIZD1SIqc/AsIP/ZO0tbBazgjRd3/KGc
xLGICQi6NVTa2aJhqo6RsDHNx8Q0W88yszz4+2tHSQtFYbShHEPuojDB55L2Og8FVL3eWcnp61TR
XhFc1x2UAxB1DDy3dBRPiRz30ga68yOU3kIuEusANA3dU4PNfkFisHpac674opvbjeoOLmZUHZkj
z4oXc+WkrImwLLwlfy7BckRl/7X4C/wj4tOyY4f80ck95VNva51oReGMOZQ4TGYUTLEpOgShcPz2
zdGpvf5+OlgPiH+hDiGYLsyfsl30Mqk6J5tx58SuDK6ZdDr1SQ67ybF8iO6buxgv6peV9nlOPL33
wE7yo/uCEdT2EVTXQfRD4UUfH1D+wOBDhkYCBjCB5ZDCvZkVbF7KnIdRg3JSzLXym1MT90gmC3Qg
HTdeClElYO2cDLfxEgs91n5cIENk9yMEKkt202rR0ipys83PQQABtGwA44B0Ok+KBr1ty7RCjWGM
u+exiB5GwzokvMS8rqt66mwFEQvlS0ArYe8Sh4cjhglUBMQUY5mgNrDh3teP6lZsP7Ww/oKT5AFE
a9wZysje29ry2E38btLFXp+V5cqtbOHUjvQtU5aVyQjaAST6K31cuovLoxN0AChbvoBPAZStch/V
0tYPebK03nIrt+O4tpK7CYRugwl0Rx4OgIZNP7q39AkPi1DFBbZ9aE6+mBSSRWG3rV1inZ3r6b8J
eEyGg/u5KwNQcBYHkHCiILQSl8+3YFOavhvcU3HnbS0bjX80ICGzfamQbhbmGMW1AJZeZHczxg2S
ARswKMa7th7hp1akza2bQtDUSgCDG6Y9HR6p89ttQGWn3S0gIkgV1rbOHDN0DMMgFIBjVDpzmRir
WONYE2mnw5Rot2KoblM322UF/Xr9QGz1b/Hm+mNLOhGGWWXWbILAdcU0AxYadMSvkydoehybzBse
4hvHT+4S33hw0mdVd3zrwJ8al46J3epmtyQm7rTWqe80kOaucmaarRjE2Xz7o1gDhSR0bQmm9M7P
BlnZpydgSkACj+OI1PVofV0KD8gg62scpGA9hCx06g2h+D4fl8/0Ly2oFdnLxVJxtwAkisF6HcH9
omWg481ZVwZuU8Dq/FbclIvquXBxElYLQDCvhSIDqZ7kNaItUK/hsDDbmGcaUBk17iJXdU9eXlOr
GZcC4gTcCnXlPMRM9IVgXAvXVBb0X1bNrczxcgt0DyAeu12AzAtyhZOun+fsZoRJE5nrmr+a+sVQ
Q5dnScojmKQ5MMsgxYsFGPzdxSsw7J5YvbeU1i5dXq4fja39PLUqvQNyp+vrYRAxCLIHiE9gcPSH
YxRjONWJqpi55RynpiT/nIo5MeeOx2HVR1+iZjqUkwqMt2ViVStDhxqp6sU9Ppu8HlIWx+GYj34z
f6nEElzfr20LSIJtx9xAMxGnipmw8ZXs6HPbPraTqkx0qQcCP7DgcoiJdG3nS+FimFlvOBO+CKTd
8y8WFHce9B3I3PfWAwjxmtmn8EGUT54dW8kRsN5ksg9iSN81AKXDrLg8u1CSqRZjCtu5rYVl9147
X/uR7vrM8odZJbq8tZWYjTJQK0Q97AKHs0zFmMYEH4tpryL/PpW5Iqu7rJ6vW2kzhswe+FUwS5xH
RFAMszqyVnfwm7vuQ8jSeFrZZof7/0E4Zu3oyZtng8YCIP21CS8PL5BhGPWuh2vEotd3PV5uaYQo
bHfPVqvvSGzf5bx645MRjBVV1L22gsepbakoVXGwOrYx3k1Jr4nAJPpt11cvlQNORjq8J3MCIaPl
Kyhs/m6qiR22CSWEWEjnL6qJWRfRdrBwpqOOBWL5NhvtfpoqxYfcClI2oKYUW2sCcyolYARDIBYt
kjjsrF/N9Jt2N9qiGrPa8sZTG1IgdArDGhCCY7AlvhfJDZmfrweOzTUY8ArXIrgd5RuljYecj1YW
hz1wIL6WV71nQ8XdaxbVlP5l8XD9KCb5aKVgRE5+01ZOM7daksdgwjD3DvfzyVs5LcFmsPyY0VY/
0AMeXKrwfpHPfVgFLN8ExwhAs1LcsjBZ2eYjDts0RPPD7DLjFqI7sx9zIDiHeGkO1zd064M5Otqy
huOALk6Ok3kLDs9uxobabh6AqtOfKhVmaetEr4NpGIJbp7nkcJh31dS5YKMJBXPAvTNBlfKrxh9y
AyLxgLjl4ztQbl5tZYpTdVk0w16i/EcxeOciEZGHTiYxdGVV4lg5em/5rCagSo+EF0HvsibJgYKM
qSrb+6me7svRVqQEmxt7Ylx6BtBKNKjKwnjj9Hdkcp+aiim+3aaL4hJd18jQ77tI/p1obDIoSIdg
TZz98UsRJIH7sjygBJEfyc440NxTKm1tfk5AP10K98SAmdQcSB07mQbd4qEFxV9odbyKcDWWPCsh
pptbiEodRg4xDIVM5Pzi6Qo7duP1BDarSLQPjP4EaZAoMJ5MjO80Qf0JLhtY7//gROBcEfis4Zpy
iBE8S1PdQAhjPXgOyuULBBVUsMI1DMqXHCapGTITG3BWeaq5L3IRm9B9CuuSxTukLw5k26fM4yxe
fIyjF4d+WYxn4Az14/XVbQXQU8vSFcecwRILOldh3DwOJA5pH/uOpZLx3LLiIv92dYyKM7xNz79c
P2U0WyIGkkvRHomdh6mdhuW8hNcXs+Ugrg5fZEBf41KQHMR0a5GzEg5C+niXxEAAqdjTjHU/5C91
akK60KbMpVzEMEFD8WK92o/xewsmE4BAtZ32C+8LTLHcpIH2hHpF8wNcwsBoWIpesGqZ0m6a8TSP
tanh6cvmr6W5vBW1koZ++4v9dys/qjcnJaE8t9q20RGku33/29yvOOddQ/wKMuVuCCJsY2eAJ0AN
P7noISFGuxg1xNPeRT1cvu/mKc6r2YHdVcM7C5av9Ml6RiHokPxSzUBtXa0uzrSNmIViiZzHmlZq
Ntp6HSzg8+haaK+Tb6n7aqVK+vLV7y6cBjOrKEISoJTkuKwZFXjpFyxqDZFLQLx0DptXKBKm2sF4
So90r4Ml+pbTQ995KtDoZr7uglHkYwIEaZ50Kiadp6KH2nuY9lMagiiue+cFiQLNqvQn6OnpYT7W
KMy2IvHdAnE0ilO+r9hoPS4itr5eP6Mboc7RIfdDCUKpCXjDeShgY8OKucSvcbXuVcRa7IELN6Ru
tSvpcKNP6U0tLEUR57IfsbIonRiVLt86464V10McghID6CIBXU1xw0E0qe9LXBooyisVbzcO6ZlJ
addBqNInNEVg7bI7Kn7q2d/uNVq6i7nklUwRj0tciecbyTNzGSMxrgnFDMmm1pujH1325frX2jgj
LpihCIHYzYrTkEJN3tOiGYoeq2AY0Y279J2kZOfMTTjNVarIXzZiDmpsGObAOXHdC0cdi4VbbQ1j
tBSHjE1PfaN76RAp3j3rb5ZO4wrAIPgfAwuNnOJqeckGjA7hluCD+cBZgTVN9rRb4sX60bhE24Nx
6K8KUhg/Gu5wRR64dRzBT4OHHe4o3ULD4vy7TVDM1Iw++k8w0CCvFkGPGUrE9XEV3tU+/f0PeGpN
8nwnoZqZMQNPSX7fWc69Rr4X/c+RRYpvt+Uop3Ykdwc+uuMiw6p4hVOdoMOPnjQ3doUVKyyZGyfr
bAPXCHNyNZVVbdeRjSVZXF/u0qVrgoq70ytb+hr6Xb3+BDRy60+k1SDjNbqRHpgIOTcVKcwdpsTo
0anSydfMbjqShvKfdVaNd3lBwVLSTnnv1UMzYwqxQCcY/R4WYrK5+W42pLhrczp5ejKgY2H11m8A
pmYUuhHqfveWmTZ+VBOIrnPS+FmuT3sUfcR+zHpb4cHrZsoefLrZ0qnkI4a7E6fDU5R0vysbWnFM
/Mw6+3NRRfvEMf667kPbGw6iQlSTkOPL1eFEj61sZDXeTZoge8wl8AA4+25/3cq2B/2xsv6Kk8+a
NiXLUC6AB2F08JGnPQspCtOHpujHIIPYu8LeJZQQARTBhjkIbIYNurFzg3NXTo1hI4DqNwg3j81h
N+zMnX4LGdLrK1sd8uJzoaBjoAQI+IqM7ykh9qbPeiNCsB1/s5FgZ1l3F9XdXaOLh6jIwbpCyk/X
bW7FUvCnIWyj6Air0nl0C8cZcwOLcyrhcXAbGM3zQFQlpK0ntQumNGfFSYLT96LF26A03RN4omXG
zfOCoP25yguctWVOH/WIF4chmaKDxetohzkDCHmWseo7brrnyW+QHGdxM0wdVRpqTLjYzVsBfZO9
E8ASxiKhjVoF2S/V2N2Wr6IigxfhymWFGsa568Q84e2YjCJ04/kbc0YkEH31Y6TGA42o6rRvfcpT
Y8a5sTYa2tZyShgz2K1VfWUk8efaVeRIKivSaRgyCimhqBKhkY2Vlxdpj/ZIdNvNi6L+s/W5Tpcj
fa60bw1wdLYCmShIgVdKLrdlqj3b/EAUvd21oYWhF8n9l0hoE0CQIkTnNfHKIgktMiKedBQ8msuX
62dtK6EAqu6/xqQLaUB7x425JUJarJ3Aafw5DTZqxj0QFOnLWBRPaA38NI1G5YZb98CpYeke6KaJ
VjmD4bwzAEROV2jfwh65ka/8SgQT36qguRXKTizK0m8CL/y6mTtMm3VWmDZ2MIp09NyejV7uRvdm
Rn+7Vffp+v5uesyf/ZW57pIFpbM0xjI1850jhhFeKy5Uhbsw6YhN8cy7DlPMUE3ShF8VmANFYeS7
FmNaBkXDo2I9mwti6Emic2utkMbzE12VUdwCciYwPm0X/sSS24kwjFA32XOcpa/VsvT7rJ7KY9mz
XTnQxItiswi6mt52DdLFrs7fm6VFrXsCMaxJua8nya1t1z9EZpseIxrIgZqmCrSisJ/1Ih8DZ+zy
u3wc4qAfFr7rAK/0yNCTsHOGNhjjmvvEJa9xa6wMaukAvaXpOWfxX701Yjou7r4lhgDdUTM9ZUn2
MA3TY0GdRx0oScW32LxTcCmbDPyQBIyUUnAdxnhJlwrBNYlJtjchxRQMOoBr6L0ch9ggQLC1d0B1
7MZS/4wqbnD962wGwhPzki/kS1XYWYnbuqCo5dhV0GufbcH+pRUp3AL/xCi3ehFyjftm95yJxzLL
FEY2/exkKevfT1KqKDPdciwHgba+XnhtBs0BVvyTe+PEhuTLSTvnUOrBvZGYpAhAEWNBgAuaXkU5
q+YHNk8pEkQMeKHfc/E+zEoD0CroRoXQZApcUaeeQ6BA5kSm7bESr+DrjrAZXU/MSWG94DO4JjMi
QlI8jra4nbu3JvpK3Pm2HH9fN6VamRTI3WhwMWOLsOqUUbA0jr+OomZM9+L0b8OskPWyP6ty1nL+
iU+02RxFTTbBJyz9qYsHz2wN385QFIkVF71iUXJRu65J1YkeF31h/BqjlVoQj67+RS8O1zdvy8tB
d7BOO6EKcsGSnema0NESAV6yS554AVLpiCuWojKxLvVk0xIQXk55nGoQzZhfMxCJxWX55d+tQspY
nMk1E8PEFYR3dBGkZgb5v/L7dRtboQ28q/gPverL2YAcyRa4mmCjL5wbM0dxxWBP1FCx422acUDJ
heoKeohyxyTRCyriDLENT4ZD10OprmiQ96uu0a12F2rEGCzF+20FkUsXRR5pbtolTOABt6rQTsau
9HPfuo9fGjCuilfIGaqmFrccAcLdqB6B2/USvb0MHWO1lYD2QgPabHhdahXRxdapATicgOYLzNcX
6NhkanhWGULbR0CuAsozP1tpeueQ+DOIb1XBYHs5f4xJft3GTWvaUBAOZ3bb5LWXmipfUC1HcmvW
akZOZ7hcS0CQtvBvsZE9zK1+k1KuOEGXbodankENgpFjzE7IrQPkKFncJ1kSVk7JvCW555p4YaNK
FuPyWjg3I+1ZGWUi1qckCZvB1TzMs/21TOaDs6I3tSH9YTeAFPzdY3tuUdpDHrekYj0W1juVZzB9
l2JyyFq+Xbdy+aVWKxhsgJCJ7V6UQ1LAQ22hzUhKtcU5piVyyBpdR6+13AcwNFPF7Xrpeufm1r+f
hFTQNldRUSDLI9UMEaSU5H7ncEthZdsn/ixq/fuJFcfQXD3K4eDEjZ6GmXhRbexmoqvwOJfvIqwG
QRVXELhpLko80cQj0tMpCY03VkGYcQmKQLyNkLlvIc847ped4eWv9o+FgUhJ1Rhfs4Pz+tJqnCIp
AsMuM+RG1ozJlBxalAlqvLq+y8s23nNDJLu0xW/14pz3N5i+B3HUPPbkGROJRHEDb+6yhQcwAjEI
1WSlIafJxyV14zScMnJvtPXOICAlpWx/3UO3zVhgPAcZzyUHommKaClwxMMxIeVuxlfwIq3svNGJ
VULSH4+Miz21/thaP/iJ42TZMrYli5Kwg9aH5rdRbL+0Ta/d1ykpDz3aCpC7bQlg2wyaD99FsmRB
neStH0Naz6uqFmoMi9a8GSWCn+/MLPpcgw0ASOyGHus2zvfliBhi1brVHrpa63xLDNNTDo7ym7Eu
2/qIcRTtZh5ndJa1KX0pRnLXj1P0VmJSd2/Runkr8M8cQNXHdtwuE0TUrn8bF8MIJuI2QelWBBrl
3WL7HKupPT0qVdF9Ixau80mg30YNDEo60vGaRj6DXC9JQ2vshZ8VICV05sVbUhQdDVJmflt1PLzu
BRtxCrNea+8GoQ7BXno5JZC8ECC4ysLYSLqfOc35I/SWDfB8jiyIK278k+iLdvTHhYzHh2Qv1TLU
VFwnwTMggtqeto8tOF+pcu7NeIikaZViMMnFzN+Q2PNASpaEfM4gHtW99/mkiPAfWyM7NSY2sXto
hyI7kz5XMbTDBH5RHCAfqs4gz7PRfQqEj0JDMPwSj6rCt9KgdFfyGpqPPIPBLtA/2Pq6dU6iDox9
DIVsf7zlxL/uHVux8HSJ0l0puqRMSmgIoBhs7duwO6yDqf8D3f2G52MMCVuIcXwIlcgFxrllsRk5
1rqV4K4DeKWGPI+2a3brFLHzl/Uj2RX3vPUdVOIUS7zkbllZx5C0oQAN2XeIrJ3HJuQ+pZNATg01
Tc/OfAc00BjQiAJSHCgkufhT3HogQ0iD+aC9X9/eLS9dqcZR8F+pCORWkA1yBe4YWRqOs/Ym8uo3
XniqYahNG6j8WDgNgDzIWPo44T2mHvM01JfovpuJg/otjYLrC9m6S5DF/z8jH0Wok/hO3D4yew1+
0talb0afHJf6o1D1R7asoEOwCsNh0vHiZoYaex2zvErD9P+Q9l27cQPLtl9EgGQzvjIMZ0Y52ZJf
CFm2mZs5fv1dLZx9xOnhmb72BvxmQDXVoVhdtWqt4k8hfTOSH1X9/veO2AaAmngcMmASdxighAE2
7jLKArt4k8KXrHjLipd/MAHCQiBCiWqjmn563rpR6np7Yl58Vhvv6qjYhaQR7MhGYxwzIWxmFOgt
JmrCFUHSBCIrA8siRsiGXdWTSpxybCIHUIof5oBqD8jYnHIyoc821n7RQ0c+tqVnSR6Cy/5uxZDV
D+GZaLpmQlBNa2BlQttHahVgTOx9mNWDNOpPUjjeW2mTOnpjP162u3mx14a5By0JFaj4mVgBLbCO
eeoMT5j3O+q3807xte/dD2OnOv+glItwsraqnm4vGiimhLQE26tSRyt+tvGNgiRr1t47pRVs8tbH
WwbDIT6noI49Q/PrU2gicgL8h5Yypq8DzCPjWyrto+H35bXciM+YdIZEDPIPwMj4IEJyRU3G0kJK
CkruWdLdpi+cVgW7Q1c7diJKhDZqEUA2okMOYIeBPJxHOKoJsuJuoHnQaY/kFeJmzrJPXuhVBDpM
K0gfIS4rzPs3Hh2wiXkSBVReABtxV39p+s6OZAlyTV1eOY0dOySCam57Re0UdFpjdNXbpeDjsxGc
T2xyebHeT1VZZnEe9KaxN4fF7aBcennrNoImmiKoroDuHEyPfF/ebDotG+QQbk3xLsumu1TKdhKY
Mv7BzCp35fI6WR1rOcs7qFCbhqP3yPG138jL/MtWNg/8ygpbz9V3ZlLRr4mNNguU8m4uVXdOcydU
7iNFNOO/sWosHzEZrB6j7/xhgERC3M0DRkpNmj9FgLATSd/lRiuIjRv7Dws2+jOAe+Mec0EazFEV
Rj4LZN+1dWNOCBWhKliyTROghARHIlMK5LtjPaC90RzCkyJ8wgFn8+uCE7axKRjp/LLApaV9ltip
EsmQKKFXfY2x/H5A9bB3QH4usLQRhk4scVd0XtQpivMpB1S3DFAI8ycbYJZSvdL06SB1ItrvrYSb
8fFicAMPFQw5cIc6XWg+J5YhfTJVTYk3TnsGhuj86L6Kdqp5/P+Y0GLfB+5VgWwUUBOU3fAE5F8V
3ZSXZQVhnKBMD4w3mr0oIIHSl47ilp6Y22brfADUAng3oEZgmeDWVGniCLMi4DdWwWhQzlfN+Hb5
zm5dpbUBLsa1lhRrs1JKO0qTYzcVN4OhFk4UDR+X7Ww6gnIJY23AhDj/spzzRkmjVEkDq9E+8pq8
zGUkmGDbdIWpeqImCjgQn1MtUVP2SoNHKyp/3hLXu6n/DWvfLjuydZ9sPP/ZIL2C+MOduqGM1NYY
kiwAAPBgQGJENn1S/ZELwQN2wxuQe6CyCwptfGT5GAdcQz1LEp6TSj0FXac8KaS4i2xtf9kdtr/c
gYYZaJgB6gaGWv4DVCmSbBbsDWnmbUCjIUDS8jNslRu5qPcJsXdyVQhMbqwgUgeQrgNShI8Mnz4Y
Jg3jpEQOVi+J3+EdosSKMyvfm0EEsztntddxFr5M6VwDEFIa4WiwJHP6yCUnvGFUxm85JmGZFPDs
UQAaq4C9Yzs3/5H/XgTDC9uegkgI9xcqovweLjqinwbscCDT5UZVZ1fpLW/QfizD388esjAIaRgM
E2B8h8f54pMO8eoBn169oY+2heLXWPd/PZoPvnzACBm8fGtcYUiktrLLLADO0Jfs+U5RMkGD/fwT
gvCAvibe21DOBCz6NIPQMTycTHWXBgmxvNlqgR5s/XJ512fjuky6w+Wzf37FYI2oeOmheXfeu6v6
uJdDiVW7auKCxRR6dw5Ku+5lKxvYy1MzLDSu0qIkGZd5NuQUIItfNT3KYK8r+9Efk9AjduTTaNc3
8YEAdtFJxLts/DzsntpmS7CyvcgzmTKToFxuY/iDSkrtNK301yyf4ClfLyS7Bysrg2KGhV2zel7e
Dm47LpazNMQz5erI6G8E8WMDNINWKFoATAUOU8N8CE4XW2uA2cNhj9p4n/WeBsXtylLuVbNzOk2/
A879jtj976FMRF3EjTNzYpvbTDLroUkiZnu6RwfbHfqPDGzMl3ft/FEOB1HeAIcVphuhAHC6nlI1
6mFoWjSgJdF9VL/y1wzTvlKCYStqkKBLdbqbi3oM5NkWgSM3jsyJcZYCrTZTxqNvSTW8FfJZ3xt4
ikSdIWghiUxw31CQj0/oosCErmVuaYMoa/59eQU3t2m1gtw2oSs6DQ3bpr68tap3qcuBYheo727a
YMQAEBxAvYuP7gWVtXpZojKIzY/FPMr6x1AJCl7nHxA2GGagHA8tg/M270LbsB+KGR8Q6ykfXrPa
2Pey5LW2KQpS2858WeKusFzTWsKHBeWYh8ErqitM2WmT1/6QHnuQ+103tyZUmsdXda8LgvDGlOGp
j1zMJ5mWUx2svKguh7pD2wP5SGOvyL/T+xEiO2520+/kfJcMTlG4xRCM7SEZXMb/+g+azYDUrNeb
ZUurs99J+SgNRMWxAWNK3Fw1RPAQ3zz5qw1lN39lgOoq+jkUzpomfS6IcltmuX/56G/UFuEEUGqW
gmrQeYsUdRADQXCpg/rP4CV7ZS+54T5+l73Ci3ZxILDG7uppAnlijeeDoyPwdgWBNS0wPyCocFUE
YJzJrs1j52aemTr2L4FFlrRdsshFR3lQ+7FOUFcb0IcIxokSDBboC+C5df48ZXp100XRT7oM5VWW
l1YwjYOogbWRWJ56zQXJfuybRKG4LtI+z3f2XfZYLugxJZABHHe25ea3DUZkuz/arthRt/x+eQk2
LysoB9F9BxfwWR1cUeNyhDQbxoqNOVjGPzSmuyXXvMtWts4qqnwG1HXwD5SYp2c1QyXRyhKC5FmO
PqCY/dzbxZ/LJjZKiSiCr2xwYaeT0HjJoI8RzMf8ubBd6pVBxmSYRq94BqFzkL+IhvhZPOGPz9ok
F2/UKBzlBmqqQSkN+16yfX0AghMld9C8uFACF13Hrc1a2+NiyrIsVodZqSwIf+SxL+u7+pbuYq9z
QBApm3sJWqK7KtAiRzTzu2kYOA0NjR8TrWvuKyvTpE/DHobNTA5y+aEKZdcStn02T8nKCvv/VURT
1EofZAk7KFUA6yS9VwBtffmUbH0FCSAXoAxg7E98OmTpDcZZSY/ehGEcFkv/yMcQ+G7puu9FCtFb
a8bQ9yi14AFy1vPr5VFviZ6WoCCxPYlU7tg+5IrgIbXlz9oIt2R5PWZV02FjGmmIns1yaXQ3BqP9
jSVP466eIk2Qb7Ejxh95VJjxBDUBDwJq5XSP7CEGQB7q84EStgejNn+0JsRz82gfpsURR+eBLlbz
95uG2XZIMdkQFtI0lXOyqWmLtzlAJQMbR+zIo0pl35xlvzH0x8vnY8O9E1NsU1dHsEnmIUtN9IgT
tfTjLj7OOUi1cqWEHG66uGpsuF2jPVw2unFSToxykQsK7A2AsvBvSgzQH1QlPUxp9GdsZCrYvY3j
YqPUiAFahu0CT9Kpe1Vu1rUhI1sG3+m+iBlios0elRZqyMJ69EZwxJwg+p7QiGQMQFxwBME6SFUa
lvxTrbyzc226s1O6AE9TmxheT2rknmn112USyAOtjHIRMgzLrp+LkIKcwHIleggrdJCKe7N8ubxl
Ww9HlDAwjgyNG+iD8f3jniwhnaFrFqTDWNxoUPQ+TOE0eBa5GSxJ8oktNS+SlFVetTSNlxbl30M2
MKUISA9whyj5n897pGEqmfVQBiQkTk77p0nFhNuogzsXQznXoQE58az6YcRUkGZvbezaMJewZP3Q
pWMPYS/LQJbd1tHrqGle16exA3bta620RaSVWxdkbZH7/AxxSjODIJQm4Hoo5vhZBfuzA20x9R8i
DaZnUJJFsrAxciqPIGLMFLgGVV5jAttRKruhhNnmRFBh3vjWYRYD+4YymHw+aErCDr3WVM8D2i35
rs4N6WCgruJdPqZb953NA+GzDTtnSiZTVGLkO4sKhLOH1gDGhV5bBQC3oYjld8sdVAxVQLBAjHYG
QpDn0J7DWcoDTbq282fafVx2RPD3eWwBDSc0rQczD5rutR+erFSwHVuVNZQKVdDzfT54eD0MhBS9
0xKjBiieIbyUn4WrOWYwBfExFjzctk4zA7cAdIrZ37McBNDaWFs6A71gAxML04OsoZQc2oKjLLLC
3VJce0Aw2I7o1s85vdcgPzFbore+yAh3MSE/oUwZVdG+Tx+LYa/Ld80UXN75zSOM/hjUcsEidYYQ
kKyqmMciw0WZ6lsI5MRO0+Q7rSwUpzSFLNIb5bLP0eT/sXZW5V8MeR5Ukgd4AUovgHvrqAjG8z1B
WWXX1EvvNQ2mqFrUDfdy0tiOXhkAj+lR46st+Z6aifk9MWbtQTdHZH5qnbt5FicuHdvsGkFHE8Ti
DYoWkP58LY/O5WOGFKNCL5s1CFoGD3oysds86YWzRM4HQLfP5dNc+YlwNP9s3zGlAjYt9JNMpBFn
dHdmUtszpVURRPSqLlQvU2tH0av95a0/u/ScFS4virp0iHWDFkFNwReBD0zqGEUvmFE67/3CClZQ
A+IFgQutq9OcCFSIRtOx0BLexPfS63BIjvn3fmcH8nXymuxE8r1bToE0GwSVkJ1niNxTcxj3q0wy
4/aTRT+MknrIivjP5XU7uzII9IwnEBwGFrJ0vkFqK0qlpLZSoOza+DLElWw78ZB2uUkvCc7fxkHA
yM1nAQOISgz3nHqjqq0sRY1dBDOxnuxFeg/z8GqcW0F99Pxxz1xa2WGrusrLQYNm4d0BBrTcMl91
LfmRNeFeNoinpZm3YK53ICVInhczqI32Rzjo+4WizEfjkDp1p4hGKs8/F+z3oNyAnQRFMmQTTn/P
bOcUGsxY4iqeb4DpeIli6ycdNJRoiuIRc8G3tO2v7Ebp3IKAoXFRuvd/2OTVL+Diu2b1OrQioK2o
xablYET/d9LbO3u0jlbaCb5Y53VAzl1um8MmTRPgdovAGGSoe0RE3y11PxyGDGjDUM1jxxwLkO7n
0M8iSTo4Uqm+pYahOUlCUv+y5xs3CJyl4KVCtQqsxHxnL6TgcUHKwzwH1UxDlp9lL3ooneW4+DQD
qwNMCGMDBnzzdH8X8AHLZDGwv3b0ewhrJGfSRyy1z0aX3lbY5ssunUMYgZRnTGPAnoAt+oxUtkzk
Ykk+fQpoAWUa9SX1JFe9y7+D3TuQQwcIRg+Y5VaQJWzsLAwDLwZnkYuqPEiVULNPupgtZkB20MgN
D/N9602+8l7sxr0uAimfxwvQbmFBQX+MRt8ZkBETp5IBTaw6ICmK7lMBJTbNqzAUeHk9zyMgzOBi
gvWdEf7wMMa5iA2jgZ4kNGvMh7LM96UMjFJRF289UQR7t+kSYOWoJoGV4IxLF0r34VBHsFUpmh9P
v4k0empF3csenX/o0TJB8/9/zXAREGIx1KBWgg/9Q+/rryZQvC7OSIrRzU6HVBukd0ZoEmau6IO1
uZYrw8z/Veg1Or1K60GFDEzZKpje1GvjCOk0xbXUeXDjWRdpmm0bRG2JsemC4oOPrd0ACZwWCzp1
r3loYjTouGCeO+r/CJaUhciTWhZbUoDZ0RwFLObs7GuSpseKWtKg9clrtFfAdO8lL6B18MLCTY+t
oFa3eVBW5pjfq4UEwThoNgtKg37q3W76FoIqOCwFFZ7zwAWfMFehygyefDbkYA+yVgxUawMQjniW
+mPuIPT9kJEEk52/Lq/flj8gMAKK1rKYyhUXIzEjuOBsNEhz6weK8nM7PNmRJFi082CP+pEJIBbC
MVCNPGpNbs2qAXlKGcjtzzK8rttIcLG2FmxtgKsYofVapW0DA4M0eXP0pxtSxyKTkxcLOEwEeczm
kuGjBUJ9zNafZWYdGUI5ZktGSjOJAawuwVirLNS3BygSCIIgW3/+eGN70LnDm/acYdiwZiSHFMZ6
YI1j62FcUOYrqC/3N5L8ZOiGq83J8+UzsbldOA4M1YjRL/4ZnWeGNECklQZqUviKcleS5l/2a2WB
2690gSzE2MllkE71IbNVr5rtfZzrx75e9gyUctmhjcwT4/ZIo0HUjIGlM1h1LtcyGUytDCBwvrO+
ZcdhD/WSj9mL3GwX+vN3UbGLOcBvG6ONxAMLNQJ0D07DRBWGRbQMMFgMPYLecKXEql+puYv/eDfi
ayMSFfS2Au7KIt93TTNpJPEMpK1UvoXzcQifQLDWIRkQLOXWVWM1fLDHbQ1/mVDey/CihmdtfF/W
rVNqBF2RAWzmkaN0eLwajIMYxGtm4hBaIH1/JsC3VZjpYGXM0PjV9ILCz8YlAXQQY5gm8NHnQ2Fx
aKSYqSCs5wxNhv1/Bt/Mw2XfN1zHB0ZDiqBga8+0aMyCzEWk4ZvWjEriQOVkcoum8qveOnTxuNMa
WRCcNy7iiUHumugyJd2c5HWQVm8mWhio3Qm2U2SBO6dzFjfREjML6Ywid+Yv0u/Li7YRLVc+nKnW
g+pIL9A0rjEc8judDGdearfSiSCgbNy3EytcukGyNorNBFYw3Bbg5Tr3B8IqDcPTnOHxKPqgbVw2
mEM8URQo/J3B9JUoH/B1gLlsrF9DzOMaoGAphvm6GUXCrZs7BBJaVtEG+w9fB7BGFLJUCztkNRKk
j8120hwjydREcBI292llh/2OVWLT9K1pl8TswKtpuGSBJ6abmaI3qMgb9itWVpQZtbXFhpWqnl0J
L6FCB2sJYL/du2K82zO0wZKDrvyAijI4Rq0JlTvycvlAin4Cl8GBLjWcl4gtaNc5xXJf9PvLBjYP
x2olWRhZ+dho6YLcAYejtWckoVIgDxTjdIvTD7/+O0tcfAABVLjYBlxpxtoblPcyvLOHyIGYln/Z
kGjNuDAhL5iySiYYUuNon+rVISPL22UTglXTOGh2WFI9hRYdavfVb32OnIEqntmBUVbPBfuz7QxK
hdgjjB7wog2tVYVRUWtd0JKJXMe1ZN8lI/mniASphs9H8vlMuz6UkI9twi6wyxvgFdzKGnw77PZN
T3YJ1HtaSbCAmyHwyyA/1ZtlSZ4sPQwOmC9HPuoWuuwU5uhMur5LKwgqmNHu8p5tfhBXJrmoq2Qz
Kue0w0mviDOGEAMYMX2tJm4o3w+wfNna5r6trKmn9ypt1YU2ptQFOsZuVAfiPstTPTaixxc7y1zq
9qmx8T8b91lqXl1fNSnnYhh6VDespQt6VCgOAyoDk8MEka7mlhqejPT1mIUZARsaZGsF37LNSLzy
k63D6gcUVquOioxVpTSEau24S2xwTqq5oMu+bYbNsqG8ggFKLkwtrb1kY4xmWQ3uBUemYJNL+vzX
0JSCIqfIEBelytQAcePU1GC9B0eVeTvPxDUU0UNp6ywCVkXgj8xoCTh35qnRm7Cs+oDKGM6Tq5sc
7Le9VPgDqY4gyBOknFtOYdk+qSTY8Dn7/9UmydZgSqGmo5JjVo92VNxYS+7Xhoh8bdsMPvwYxWED
HeTUTKgoUSFFMBNPV2m3BPOsuERSBJ/lzbUDvOk/VrgThylNyBEpsEJQK0zSX2GdY24YYqSyZ1mP
f3+LGZTqP7a4hQOQNrXsBbbAQe4Dkx8RQ3B/tuLE2gL3gS8NSilGSuAN2PSjX+CfFgQi0aZwRy3K
isbOetauI9BUHEZ3opI7DXVweaW2yrqoLnwtFXdxFOAYZAj/oCj50YGOHTDBRHO0p+TXvCNQdBY9
b0RucR/5pCshXCXZSIyy+Dme6XHWs8O4aKJeHYvTfIBducWzMBoLRDAgDYB4EEMShDGVZDdGhT69
4hvfqSt6igvc4iuRYwiOt7TCcUDu4lcZ0KTEdlNDhNLYaEEC+g8CB7CvQikN012nV3VKVdsu7Agy
9H70qFwrTnIs3OlhcUFndE1vFEH43j7lX+a4r6EeVpkaaTBH6xS535tcC/KJTQPgU0GHDGXIMyqS
Ue9tbYgknPICRpRsN1p/T3uBBifjq/sfG3zOkvQVFFmWsA6WD9lyUb0FNh2sF3Hh9QfUPG9Fi7Z5
Flb2uD3SynAZoxo+jeg4GmaLENc6atv4l2+uYOk+L/bq45D180TyBHsTTg+NVrhjL8oRtmPDyhPu
wxCnmarUaAcHpd/7s2+gjRDvxvviQPxkR/7lrK2MMX9X/nRLVOERjGVLst+YtQcJdfRfrhjbuJWF
vlqsRBvhjja9x9VRNgQ5yOYXbuUB902QFqPCgAR2RG4bT6v28/yjDX8bY+7LokLc+QALd6i5zwM0
M1EVxPQxiJ+a6/Cb+V25CiGWDCaMt2Vv+4ZjOeN158pXulcfFDyB0Xg9XD6AonPOfTmQP4aVOmE5
O/tl0e6m+UcRC8KDaEW5r4WlULPSS3iZz08ttA3k8UHqX5ocgjLLv3xvvzZP5Z6G2oimQq/Bm7rL
3UVFRE1GP5x/Xl6zrffTKhbxugYROla0XXDIq+W+tkYnySMkQQsIU4KxvKPC9ub2B2Pl1lkEz/Vs
nrCCWlDcyu+tW7rmY/hEH+udfIXsy7vs31bzEcEWw8fIIwF55RP+PsnsOl9Ywj875buKKnh2k18Z
T9Cp8OkjPWIrA/P5stGtV/3aJncQLTuzZijqIsBPND0gdQc5JIZDPQ2MHU40J0Kl0k2DOnqOGIZB
pZYfJh/GLDeKGM8ALVhib/FYf1WLUO0P94ZD3PlZdojl257yLzcOPX9MoDIWSB4oPdk5sYqWggEi
aYIYUAalS3/alYgmid2qs9xpZYZbzx6kixJVij5IzOJIyldbgRz78mtA34lQzaPVn5rsL2/hZixZ
meQuek9qZQiTtIdUbouhySeretD675dtbAaTLxv8DcfXmC6FXfZg8ylsJwVnf4N+pQNC9bt81vZj
LnojbF+GlUUuE7AHvZtbAK6RrU1eSUFZ2teOWTiJq/9IQpyUxu0zNy5d5ddlV7ev/coyd+3rQWoN
A1JLAYReB2/yrG8JulBu/qc8gA2/dmIhad7mnVhZ5HKFvI/KEmCnPmigJF2k+0X2SfM7ptnuv3SN
yxNIVuREHbGNZfNLqtT90j6jmuJM1psy175mxs4E8EHY31cookjl73ERxPD/Y3ExG8SItgCY5vKI
FkJQaQclZAgVK7vWutLtoPCXPb2ad3J/lJSDmImKOcVfSbzNUW6C9qZ8BuFXiNSPRTX0waJmd12u
fzdGUf61devXJrgjY82jVOXt1AdpWTmTDJDYY6/rjma913XlAsfvhiTxLm/m1rVf2+QOTZVJWZtW
c493+geNrkvtURFNpopWjjsuLbBui2xj5ZKcResF03ciXuytzi8QZl+7wx0IUmRJRuq+D/Leld3J
SyMv8e3H2ptmZ8kd+1vjpgBMCUoQ55MlyAEZNtQERxlGA/jHYAVkFNjbsXoUwpKRWk7OEJb30A+8
lvrsYSAYt9IzbxiTHdIl0QN7c11Xxrnj0uVgjJcLHJfRRb81qKHIxniQYnCcELfwwNEtfmVv3ry1
x9x5sadQykmzYKFLxwoU0D64oGLuwMkJkBEGtb1xL9SCI1uRDY04jPAAWA7QHbe7xVyNcj0hitNZ
Mp0iV6/MHrLPyssIZZG2fiwMaBFF4SvAal42jLvMVhzgs66bxnCrxMZY6d2U6k6s9HchlJ9skJSF
IcWw0fwInbxDPxhBni5HIFd3Xat7rWkcovZ2TE0QL0mBhbZ22xsgIR28NtHdXGn/5RytHWQLsHoX
hXVYtNOEiNoOy69Ra/dRkxzpBGFkrXixFvvatpd3U+3vKjn/hwrn2jT3jJF0aD3LEtZWtQuMmKmh
n+Y1JDO6RoAO2ryja0tcUqMCS1MTlrMls9OojuYCVJA5pau9Ja4Bvpd74wqzYII37Qb6F4MiBJQa
QFlBmJkf/tKhTRgRCqvqBHS11qVO3ejPjaXv8WT3prHxopE+DRaK42aa3sljLUB5bV4ZAzGCwXsw
EMnDohIyyXIRN30Ql07vJ/tqh3lxN3EJbio40wFbFx0ndvP5b5UJjByDpUBjmPd5asK5bZcOLfLu
esSE+oDmeNcPXjVCOWl8quKnWs4dbSBOX4EWzhQNgW59VNb2uZ3OQmInlQSPp3F2E/z5sX4rSe5c
/nRtRYW1FS5j1fVFIrgTyMXV4dh1xUOFAbumqI5qPf1DcrwydaYJpmp1Sns4JJN6b+TWQ1v3Xk6j
18sebX5PTMZUCu4vQA74niWmPaupMhDSjRQEijWIZorcPJK89mQzvKdk8hSr9nOjPPbJJDinbFPO
Ds3KNvc5iZSwJlMi90GftVfjkrxp3Xw/gZwQzSMIryF9LizBDn4m/Jdscl8T3eyzWi8V5HGv+a/+
uOzMnbI3/khO5see7Q7azgyYwLh9MKF28g+jMWByW7nMZSZDIy/GoGC5i9AvZjwF5vsUIg2XN3Vz
XaFdAEUn0DFiyPw0tpO2noyowrqOGWBUGriKMr3DZ0oG08oPaYZkgRDmvAVRN9Ac+49NfgSvhoxK
VkZYV5neDv33YbkFSiyrr6op3VWT7czVtVJCwTZ6Dq1velliGgNHbLqn0uNl5zfDL8ZaQM0HJTgI
8nA7XC5VrFYV8gVltPxSpjuFNH4n5y8jVGCcXoYyNSndxJoWNLOjoxSXgs/ORpYEGS3wNurQrWD0
zqfLX9YL9PsKLH9YAsSpfJMM0ReGXQzuEJ9Y4E5RTFszWSgsRIVXA9ztLs/Z0fRl1JV2uLHlk6js
txH4Tgxy6ZCRT9pSq9hdiUreKLf7RMfQAZ3dZaqfBPvHlufMORDmQ+YI9STA706XT08qSuwczuUg
m6+TfXLEB8NV02vLgdIw2Cw8iE5etrnx9QAKFiI3GERnah/chSlqNasL6EOAlzAKpLR+yVNdckoc
Ef+yoc2j8WWIvyWjTTvoYavYuBpHkbQAo4hqmpsmwPAObLyBDh/fPwYrrppRA1tVh9dV3DhhKvhk
bJ4FNgyHh/CGkmA5j/qUghonyIBXiHC95m9FM19rmQgRuuUJPkjkM//GBCW3K3EBBszChiE6Xo0j
Jl2sUvA1YH+BP2orC58fx1USnMoJBR0NLNQ0dQrjaTZ/gjcbXSLUE4qHOH7tVdFR21q9tUnudNfU
1PCcZyaLyQmXG2Mo3EzNfWSp/6VzLIisnItKc4gGDXHQmvBKDDGiMbe9D65Pr+npDpkLtCnRpcjV
X39/xjF5RiDjC948IBlP7eZtCUYEAg+1ptSdpAtBua7NAmDBVmrPmAD/1wrnXaouram1BIW92sPE
ix3EboYcV7c96BFNbrxv0f0VjmcqG5/WE7NcbJfoMJvSAuey2ZldqnrFbXRFd6GX/ux7R5V237Wd
sc/wDo6oo/y18gFoj5lIhCUzETMAwE+Xtre7MdYVWC/NbFdW5QOJw5+Fav9DOMSnEyA2w1A1kw+H
ejllScl20KJXk04c0l9Pxc/Lp+RzdOzs7n0Z4UPhMstzX5mIUyOZBqfRpZt2aPa51IRuFMl/zKZI
buuOYp6wAjA1i2yUb9VwcEopypx6SvD4h0CPq4Tk1iix9iBZulbbwfBjBfTwhiYpnjQuw9UylSPe
3Xr+LaSq8lEUpQg+ttUyxSjt/66XyW1LM/VyYjRYr774Y6ZvBCSRmvaUFaoDMnkwPT2Fhe5mxuCb
/UeIotDlldyMKCvr3E1QtK6QkxLWVeVBVn7I5nUEMrQpEeF4N4OlCUITdNYhpsPjoDrwl5uJhQ2z
yzsJ2NbBKJw0fbKz2Y1IA868/l6JbPeyc1tPWaztl1V2IVdRrGtrZHN4cwWyHCw7xbN6L/UA5my9
MvY/Sc/UnQhnu2kUo2WY2UNKgA8Al+5kyOAwVfSZgjANxAr1+l0UHtW33ps942rcz60opdvaxbVJ
9v8rP0d7IGNZw8/WV3ZV5ZSPeCME2ETd773QKbz5+6Ih9xF9JTYD6dowV42pLGrOegxf00NmXpm7
ZW95JAdrGNPHAJYBvvt/L2GEQLY2yu1qks5xVrIcD7N1O2RDjZN6hWuCGq1BhyTzcs2ZJME92Qrd
a5tcOhFqaWPr7IWip4+6Bv0DNGMS4k2KCZ15cD4KFTtFS0u49jKBEnGdMS9H9HvegKX4xrST5toz
HKl7REjYkdQRbehW1rRyk3DBCEBWc5wzGFWi0Y/BNheFokiw5Ri02MBNDsIt6AbzDd/Oyo0MmlcY
IzzK3yITnQOPEeK3Xody2rtxNVh+6IvqahtJ+olR7swY1dzUEd4eQSUdF3Pxx464i3DeQ2SFOyVD
FFKryoc2WJpXsz7aNHEgFicIahuXHXVljHIboA2XMTp2etmZxooUyRgo0Qxv2nUH7XfiF66NVp3h
lIV7nD1t3+4vG904/ic2uQDT6tO8gPwfNcHYvFKHn4R0TkqvpLD3KVVAmfL9sr1tH9EPQP0RXN6f
MXYd0Go1aZUEPmaa+adsVR94bogZNG92JtIqVkW22J1Y2aow6hqXOnzrPJz51El/gQlOO5iu/DF6
eu5Qv3Ejr90jpIHPlRFlhi6SgmvzOXkSDURvfCaxzl9+c3s7R0VlSozfvslTl86vVvoHxVFnqKud
Fb0UM3pCImD59n1c2eT2NpIrfQIylYXT8n0a3PFl+Wnfdk6LzxX6FXrpSsJK1lbF58RR7sMx6WFR
W/anUQVVtDJyEj99gmD0kXWDqG9BCfnu/0MZg/1dLnE8scvFgRGYga5k01itP/r1rXxT4bV2jWbs
d9vPDtKx+d0+67/jB5FK8fYFQi4CpmwkxTzcM6RtJWsdDtlc4wu9aG6S3tDpI1QkD5I3PgR8BLnP
9qn+MsgldkapNQ2pTfR/x9hLwR1K6K86upUXoc4S+0vnS/pliXvVjGbdLUavtMC2RPvSYI1Mf4Bs
ASb4W+pEXirwbOMbhS38ssfdV9olcMxCspMR62psoOpaRQKCf9HicddQSmiRNJ9PJSu5i0vqp7r1
VCrlTl/Cl8uR7hOCc2n5uOs3RHKa2qDKwHdedumv7KjvIz8DQ1h5mD00Rnc06AJJuIr/x7X/Wkbu
Bi5x1kNJEW9gHXiP6Ap8Ku3oJ5YPadQny4ncYQnAPLv8ErjLTsOZuxgAB+GrgrFYHpGkFbk2ViEu
QuMNXvfMmHSHveaMXvvcuPNeJMS7lY1Da+XLHnfhU8DOyrheWkAvLNCQtABegX7twEiYqE8DXZSK
b96GlT0uBajqYVHlCQFm2IHe74+yz24yt7ier8tddSOifdjexC9rPEKJDkosU/ZdZpqX6FC68RMA
QwXEQvSjdYXXYvwgSr/Z2b+wgXyFJk6m0dQqMJxb6egCi+EtIAqxKhEF5fYXwkIDlo09QdiTu4Ny
SHNLHtIBYQXsMfEhmd/yO71zQrwuzED11L2d+Snt0JAU4iQ2D+nKNncnVZWMSyvBNkTR95UEXtbJ
Mek+cXuPsSAP0b41Eld4Vjc/Tiuz3JWsEs1IOhIPn0qpaa944wjUfgd0jfoSsfpU8P/I+7LlxpEs
y18py3dUY3dgrKvMxh0AAe6kSFHUC4ySKMe+718/B8rsqghmdGp6XuclLCIkEoDDl3vPPfcc1emy
smbEKGleLeE3zL7bXX85pdBRAZwZpVj1TwWITIUYXjdgO0887qYFQ0MENiODFsdsqzHRbd/+GO7/
eB/+F7/n+98nT/3P/8S/33ME2iEPmod//nMTvld5nX82/zl/7F+/9vOH/rkr7tlTU93vzeZWPP7m
Tx/E9/9xfevW3H76h40TooGSzb0aj/e6TZqvi+BO59/8v/3h3+5f33Iai/s/fnuHCFQzfxsP8+y3
P37kffzjN6RP//Hjt//xo+0txaf+d9W+3R5++36rm3/8Jujm39G9jeIbIDQwSLDAf/tbf//6ERH/
Du0xuAtC0A/qjV9ymFleNQGuJv8dfnMwGUP1HknAF8hS5+0fPwKl10CvBxIvGXoqym//dV8/vZ9/
v6+/ZW26z8Osqf/xm/IFSv24CQA9BHkJusmQTUG32WOVyp9IbCRBSqzC39ThAmxaOqmT1ZGMCZPP
UEA7CH0AQ/D83EbwLppKmHU9xVXv9LHvKMbRDyHrCok62gwGin0w6C01W2ony6he45zW5oDi1xwC
17uuHA9DPDhTrts+DN1tiaDOPHHWtIILiXsP6pBCkzGFOCWYPXE9bdHYfyj09qzCxDubWtqrJi0V
vlUDfpA4JNPKgGUh4sxB8tIMnIaQ22IKaUM9YUF9TAZUOYVXqAjROl7p4qcov6ricGoULABTo2b0
BAcvB8KhjCiNFRkRRDYNZ5QXhpHBPenCBbBy4o8mwr+4QMXWjvKNHiqLorkAGUJ31mCFcLwsxaVU
OmnBaRYH1tD4K0Vo1k1W2QpYSXCPYcakgX3Z2TGvaUAwssK1LUZa5C8Rl9Z6bdAmggR4pYA0wVmi
g1TVPpch6IxK5HahRNX4BsB+yDZ9V3o+f66T56Lch/mpDp9C87MwwWrpDSqNF7ikW1DqoGn4nukQ
CivOZNwV/HXIn/vh3MgJlNf2cbpSYoCpyUVXT2pe23Fx6AB+iOMAT5v1MPq2NsoWD9w0qqgUXkNT
sBL0UcXcp5lZfQ6koHUdUR+PLwQ94GEwO/JXgQdnf+q2RCgsQeBOPI62UWmONFFYsePdb6cJIzC+
TeM9zq+d9qxkGfTvFObXJRXrjzwyoRG6D0nu+JD+GNFpqewH6VY1XhfKL4KfU5woVM43CUcaFRko
4AqKTPuoXipausrLHtZ1ZszaFsqbPZxYmryx1Xa0Q7GACF4brmWhcFEDtAV1oigLLwQ9WhcpWov7
ihUldxL/xQjPaqswoWsCysPwMGbKUpzIRjE1e+jAxeKA9ZelAFESkSMmQfSa6spRM6ePiPOEEuWU
ZZMNVt6BaJUzz+whxY13C1M+KIlvwZXMLngJfkyodjQckDFJ5YIUaJMlZX/QYukIYXjL1+7ZgEGH
kumkLDUDdq6meYF9gtXLAJa5F2s1tL0uqo5KRBu+cnPvmxV8fXNWQnkwLnSWd5GtJpUbGD5gBYnB
XPs8wUorlk0nBjtNNrZRf05DgxVjsuN9v2kw7RrweGMAOjiXG1lng+/KFRjLBQl2GVhuEHFicusz
scDvkPYFRaWrIsWvY2w6pUZoSHaqHO1k0Zt8TrUMrBWoLNb10eCxVwpsAtChQmz2pKaFPcVqy7BV
3mbSmRhbKjhpVB0yR4VnQaBoVEhWvPGpb0D0Lq5OCSpWWvMqTsjeCbLciVxKv7sVfibA5WC0zH5H
zOdJTZayvokNbFDmLCTebyG7QrUxWUsJVOsKC7SAlZ+ZJZPLdKRSh5UBFQxn7KBZGmurMCZHMcZt
S0LGAvSba77JpMZp/KOM4W6Emhq1B20yO/ZDe5oC1qvFtml6BOBY4ImToKRRyq6geVmS75vhJS+R
HxMR5YuhhFXl4AXt9YeT548d/scd/TGo+9rP53LNLNaH2tBD1BpA+KeSINhn9bVDJMRU3aoKvwmN
vyLDPx0auqlAoRR20tIjcBWSLApwghJrRqnVc3qIUJR/81sLXbcMuwmSAI21GLdzuktjlt0N/9u2
y8fk8fcH/fc9PER2QuhnuVoWxJI4iJKjXfuK/ddD+aeM4/ESD1FcmrQT7wtcQnCR4C8K1Pf4Av0D
jf3lFMLE4zcXfAwbHy/4kOIkrZbmJsG4fhnfw4mLFQ63CafGWlv0Vr5P7Goj3YvNd6nAn2pX85XR
ay6TWfQfyMbDaPao1KYih4/liBLObXye21p0hZqsBCUMgTKsPP76Wf/EwPr9irPojDZ7q5kPWcFY
QCXUGBq8v9IqPNXmtgGCrK2vG5EmF1j4Fm+wOnVka3QFhcYilSIwi795xb+cySCZ/OsuHp5bNKZB
aqqWWDNkKNDEmoWaL+05cOSC6mvhPCcooysWtuK1boI0bAMi518PxX8z+P++iYd5BoHsKh3Cbr4J
QierpiUbXGKThWIXi+8yTfkxJXoc+IdJ1qaRPoFtRywN3dGoa7H6PJ5DSDNfAouw5KlxBzbYs8Os
LbrlJZ2s4t6vxO/UN3+1fhHfQlgRVscoms63+QNYm/SVlqoiFhfEU5+7crrOyl/fTLJfjezssIUJ
hmlN/tQ7UfgSGcIMI9s5yPRYfFA11sHuZ16/fkoRwfzPXyUuqGFfBOcXTO+HV+nXqJbApmNewWC9
7jMHLZIYT4kNW3n1XZr5iyH86WIPbzJXExipViKxzOEST53TB5Hz18/zyyuYSNthjoki6ONG76td
DvsBiVjBMFjodAeLsPb++hJ/ggcwH2cf+X9d42EJQlWjiYNUxUYg0cJL7cgJz40bOOliWiiHWUKv
uXNL+397VT9c9+FV9aM5VX6A65Y2wUqAmdayW4VsXvDV5rtX9SeC7eNTPryrtCua0gwVYn1JyFEO
aFXDziq63xUe5uF6OJt/Gs6HAEAalboPILRlEcFKa9Meg2Id8WCTit9asT0iZA/PpD0UNtNwNLSU
41Iz8CgzsMpXhpWgYgy9xW/3rXmA/uK5tIeCplZpvQB1EmLJps0NcdfI2r5Q5RX8vvaR3h+l8DsR
tl9M/lm+CXxoqIvODICfd6g0yZMaXVnEMuJlWNbPidmfv5n7313iYVbEUSKkUq1hDmbZR6ibx9g3
EDAntxSJwZhAPMCst6M22dmkbZKoYl3XqZSLQmolKFZ/cze/OBnwwKBAAmdVwAR/2JKH3CyEGmxa
C8IZ4nJ+ofErPzfQDeYfovV9Z9s8gA+v9KfrzaPzwxEwwnyiBx6PzVJaioHLk2FH0lVqLmFh9k2z
yZ/AeczVn671EG50KZnK2Zfairx0NfdkqgyJCjhGbO6eh4OgupOdxJaL5XcFo/mb//SURMIhBBwH
gqcPE7dSEORUcOGxohbqtyLj+aaIwm9OunlV/9VF5qX6w1AGPTqVeG8SS1zOVNnKndVOsAjdb6bI
LyfsDw/zMEXyRm1zzFOc2u/6YibFwAjQlfehZ9B2nUEa4tvI9Bf7GVpL/zV8j3wjMS65hrR3PlEl
R7wJEAEDF8WSIytb6bSzc2vOJmMK0Cpufl8R///gmbePNETZrG6q8L35EaEEI3huB/rvMc3tvf+b
e0uLOgir+y8++Qe+CRBz9omF5Qq8JDDz/wvblP+OlwKhmy+WGBrnsLH9gW2q2t8VeMvORhrIHEGO
x3r4A9tUAXvOfkfQCyOoC8ri/wjb1H7eziCKSwi+adbPFCEKDSD85zWhCvrAS4NAEwMATRzqGyVF
7zNaoM7lOnGJDqkHpyRLeJrlII+empv6zk/Ns5rTLLNGc+GPDhrhiHBpilXrLySEjRmk/plWhVR0
TZSfBCsDPnHGvCszr/CPySK1ZCe7gc+jKLYEMrFvBWfpo1yZFvFMqMF8t2XPR+y/1/0fzwjVa5jM
oM9LNx/WfeXLoySnxuQCm3puJekYtNOinI/EXn1H39CnIAg9mGvhVQul4w8TYv/7VX6EGhAC/uLq
X47YoPIic1Qerp6n/lBGXAFX7GwiRfjMj9VODZj42jjpZwCY0KftJ3lSj7lvqavAZPGT4Bgb8wke
Q9OuLGz1ICGhXZdL+ZZuJy8+wFy73gJE7g9twWo73I43Q6VISrUnEi2myMqRiufPwVrZi4vCuHNN
n73hp+f4Hve2vlevUGbP6ZjDEJxqmwZIMKEU2hrta3lOz13NBMWD9U2K9Mq0FMB/BZMqCs1YHtF6
na57R/xAM63iNgRINsQkLEBQhlU9lVvsO9KqXhhLxUpf87Mk0uA9OuFxnOGSfaLIepxCJ9xACKKl
sUy7Gzfcft3uIls0nOg+ulAdsibAkD6NC/opr1D/aUxOI8FDdlW/TT0FVoyo7a0Gl0q1BK967Qwr
le3qbEByUaWybMuAI095Ts2zj8JOdBj3E2F8w3VWGaf8EN85OHMpFTb5SVtMRyOj2SXtT2JP88jC
cPD1+JLddKD3DIQw7TMqGdnA5rKTljG84dFMzN3OcPoeA2JBElghNIYg7PjSpZjTm0lK0C5jZ+IB
VkdjS8mheu1X+lu+93dNvpWf0OhnAMLOXYgOBA0zj+FC2KbLfsuX3eRytFqCcQ72ZMJqhRW3ZFni
5ICm/iG3lM/I5o7cOmlFxZT2b01kx50TxDTSgSf5L3JtF/k+PDXBxlipo0XQfwxhIruxs9WEihqY
oDUzIzuEZsVV+vA3hUz1zfRSc2pa6c5nyWuwkTcKx9CiSRmg3iRBIBb8exotyHqQaBYtxpVxMSMK
sYsxt5J7dUgGiuQtRIAgXuXO1o7cQ2NhQEAbZOjn7SVmnjqMRETjhhGyLhsqu9Gt9SqW7uQjYGIY
v7zp27ZeNQINL/7ZOEwhxdQuWNdYrUYVT9+mu94TGztV1uRQq7aQ2IWbvfVOhv57t3STF0iKwKPH
DVoWbcw90M2Som2XFMjVYR+D1UGTe7dVMZorOTpFgH93uafv6sSZNNQtUAygJF7CUXt+aWptIXwE
Zu5bid3cdBe+IUAAbHPuDK0FljvmQVty1Dc2dcHA8NV6T7LhHqG/o7Y/P6DuZDbxOjguTBhIil6c
aDO6fuGqKHewagvv7NYLNnHEJBV7IIoro4jo1QaQ1OpWx20OROcjOQd24irXuKLJQqajO+zjhOqL
MWCaF52b19FyRzc4qyITCppxxneksXhDtZN/qz+FetlWVN50nTdeiuUA63pqHlqfAj4WFmPliSEd
FgNatWVq7JT2bB66TXMNlpFOyXU8ipfZpDpQqXiUdtV3hPCfAz/szQBHZ2l2WGjCZ0SaS38/xmQy
7Ii0XpdLt0YxKzOnhZySixHW1l9vw3/ahOfLwIYQ7nM47CAR8fNlqkoYW9GXSleT+tN8CXMcvJEP
96kOUzqmUIKaShzx/4oFfrH1o6X3T6crWJgQn0VBX529Ch7DWoWXqj6Yde1KQnpRxhDlIkjwuAUE
h2imK8KrpNUUQL3jF88RN1U0kN5ypc8sX68ZxC11Ty3GU+77oKYYMpZakk9Oq831EEVcx+2wG7hQ
sdKoarTujRoLxVC1jUE2nEqWCmeawOBHY+O2GbBlJFNimbm6EpUk2mWTUq7VfgSDOSLLWHf8sq6f
5aKFVSNcyWgntiBZZjkMOI3p2KSp72CWE4GPrgzFxdHIzw06RJ+4VssbmDityqiASX1MBFqpvPDM
pl4PJAsXI8dB5ovF1ewgrgItGZ4SJ9HeW96zMmsTp4KoGR1a1NtSJy+bpZjG0kIRJ4+02eTocVRQ
NZvrT37L+grFJ1MIWd8nWBtZtw8zPAJee4PtwEDNrXbKShKWuZiW0AQwL2hsRxePORWWVIWfLWxU
t3Jf1TTMxadY99VN2JUqzdBqio0KeGauCUvoJblaWR30BC4w4pg6Q1gGVNUyBTdpfMqnQPKxp2bB
YGHK+ZQnTW6BL62gq2VSF2qZGs6AbkoYWgdUiUSyaWqyidQps4jY4+Aj6m6slHGhC+pbbw7q1kTx
LZFR+2pJ4nadjCoqlH68uJbsoY/2Si68A6URlrBUP2nyjeN+0XOXflS56ruzcx4dJnkXdc0mECDm
3eS65sih/tyGyItV1Hp7H72siY4goasRo1Uo6k26/qRN/EksIL8RS1vRCFxh1PbS8FEO2nEqBAXS
neNl0IvnYkhuwa4Vg9Suh/o4BNlT5PMTeKsfkTGUdMIEnlSUvrT6Mv9d7W2pB71qCoXI0VLF4sMk
WRpycurHqtvhSMhM9CJNusLQlm+pctraaRRB8ifi26DQzqE8bQRBbJmKBkdqyMs8yoWFkKiCW+WV
DbPYmimxWKNvpH+GgR4TjT5nQ8ENRxjuI6a6KMB5vpA/fDIu+xFVZtWMUzqbYkMbkOq8RbWv1ffo
ruSwJKZJs+3wBkYAeAlGJ5k20gjP2YI7LZry1YI1IE8acmwVbWKpYwCNW9Tr8AnRF5whuZsJd8hc
ogs0q8+IXU0Ja4zSVfd6keEENWlHJpblUN6PS8tIW6ZJPu0HQqPKg3M9S3toNkuvWicwUoEQisAr
0+5RcJuGp6nTLPT+nI26X5tK4KHFxlELAHHQeaunEewBnJMwPV6lpNJXCufqIkzT3RjANhusdiLb
BpkPDQhfr+HCasAPg2wnxYrQouhpjeonFJbh1phJpSdDGtSN0LVSx75aUA0t2KusrI5Czv2FmnNu
DTFQlhyWP0teTxLowyasJRSjtoxO5u7YdUuprdGI5A+o8BWgt0piuBxzJL61IC+//tBHWV4mYYWY
TTabYFE2xt5vuoxl0LywIqmuqDoqhd0HYrwa1B49u/otin0ErV//FRqXrEuzZR6myerrf7TAjH//
Wye/Y0VEq0nLNEa4JDIojXc2ryByEEAcKKNQCvOXQSvfS44+NFnuQnsfsmSk4m461j1DuIgQoEB7
R73JDyYUqRYdYXNt+iqfkctfo8KugYAmm2Ej3ZKY1qsamqamZe4ngWLvjq/jE9Z+uR4CNnxWwBmA
qKdrZWtcaX4IDCpeBVRvd8GtXqvOsGlF6m/zN9AN9qJIQcOWX/CO9BdjVT8FrmqFsFAl2Od3pFiQ
mmKnTyUrVTFQTERVRrUq0KS24t6MUQJiPLYqfYlwtoOMJ8q1xJMOBtjNVFRpdZVqNpK1hD1BtQgC
RFjzUu3N2Bsfhlfew+4aACWAYFvD1BYf7KBmZmvP/VqG6c1IBZNlMaIeFjdWsjUX5Dk/IZDne4MO
z2RBFuIuXJCKERxiGQIN5TN5naJFxoy36TWaQGYrwbyWEWnTEWcTjjzdalaNi7p+YTjdSh6WOV8m
HTZQkxnRluRWBRBYWvWxzWVn7N3BcBREV72t1CtJ9bQIj2NXzQpmyeKm6ij2Uk2EIwqtS1qUdjhQ
MBoQnwt2r+81VBnweIcSe9MqBSs6NJxAgOkeNgScJ6zKGKrONcawsPklgUfCjKobWxAoCLr7PKiU
VC9ysYAqQNazfGRGTBONCQHVdvLSCD38sQHHJq/hDUw1wwF3Tbf6F4xxjPU1LlC5qxRXxnjo66F1
5J7B7Tnt7FGgDSrRdnjIMVqILu+az5RqVb3l5fx6SloPthhTkHWSnakv45lj5OrZse+8wbwKW2xh
5lbTlvpVKOzOxbRIBQ9DjMpoyp/IVv3oGux+NlKyplhWXUAbiU2IGY0T2WYVraOtEa70D80WDtOz
v0P+VF+rFFn7sTkNFYjblL8i9H3J1oXXfSAny2qm3iGkv9U36a3NmajQ5tKfw4GFOjO3WDax3eSu
0TM9Y/m5cKqnAKlWQ40rVoDyliJZm2VzGUicJmwgMMHPJbdVS9vGZw2h6mTJ0kqPbLOwfau6dITy
3i1w/0vcr9huZPTuIezGUNsDaJIiPVUxKyEhB3nFM0zIRu7hMfHVXbfPpRcoKWQGNYw116wQbMqY
YRAJEsltXDFtLaHGsfKXBjJQA3kN3pSD7yhjCy8og+vncxs/82mR6kyHFXu7Et5UgHlHLrktpIDM
WeKp3Jq7MbXFiabDZvC6dQy+Eeg9NhJOX6DwiFi1sTMsG6g+QgQLkU3yMUII+UU018naz2Z1Jt1n
GYLtzMvfKjRAIJsDgYrNlIgXzKtxYkNIu5ZVMJ92ZewZ7RuYK25WIzMP3AzMTcOKX+AjrDMEA0jA
ent4DkGO2TWo5jGht2KF1vCVDJgsU8FgoEMR5Ay63a9LJOSZNW1MzBqkqMAF7OS1EpC4MDh4Bwdk
5Nkyjk/dAlGeeTJM1l6g26AMC4MpHkDHF8mRF/o5WQDMuaZgyeH48JINxHDPGXAFm6xXuWRPT31q
D/tSpOU+OSCfuTZO5IUhUzcxtjFuFZaJjfsjgH+Rm25VfG/3oi6MVzzDAZmukbnBslt0E+VgV62T
1Jps08tza9hxiUEpRCROljvi1j82JW0YfJCQAvYW0vLmWO+Ea7nSnkDEal6Mg5nT18CrVz6AFIQJ
B3+AHjqSbUiJP0UjSNQTNn0PdqBvsp0+4wht9hm0d9eDk2/5tnqfFDoSZFdxyMydoDAV4da5eGst
bYMdVj0p2/Acr7irykuuLNURkqlUBgtJdJN4XTReIe71g7ohT/kzuFUIMAFVZtzyMeuggfSB1AAW
2qvKk15IvZx2SOm2OGEAhSBHDN8a8Cxk0IxsiBfVqGa1LFFZmoKnuMS4Q+HzpVyhK6tQ7epFUmwF
HIGdsdUaVqENRVh0vhuAtiE5eE9+4OBZ8vggDtCZ8+SIIUkFh8tvnWwDWKXPESyskVVKH3X5hqgC
bKG8WauH4CRAzZPC0usgL8wnKbDKhOY6CjCgIcFOlYV21dLKC2RLadF9AugdEYG5LbcVKijqttSZ
hFX52VWW4mHa8cv0nm6/tjkQHpbpK9CVPqLSa8pdhEUo1u3TRb6MDzxcKtJbILDIOPB+E772CLyS
1VQtQUeLmpUBmYBE32Dzb8clj1d+f2olzHThk3bQVyd2Hu2x/8x+N4kJURDYFNnBu3QRTAsZQb9J
rkAglBdpBwCkU6i0S7zJKQ/gC0WI5w78FecSNgNFuZmd0266XX4Ma6q9Nw6vWXoRRWaYli4yEwPQ
o/13i4drIK+Nc1iX7OQ8FGduIApnsbYwcbbkDg4VCbvdNXpt4PuzkxGXHoYX338SQqBhrPEUzNhI
trQKffwgevqvnNM4phnKGG/lOX+Fr5/6XITHaG8UK1NzNTe6zoGn4IS3IadqAmcfq5JovIx2k+JO
OCguEiSv1EXLxpRCabN0Rdh3IT1tN2FsBdWiRM/w3dDQrkixbfKSiujDvBpP4rSFTC4YGP61vTcF
LRAFnDrwKROqVBYWCrpv7PRM0Bawzw8q48dinU4svukggn6ik/W1AL7xOS7Tm6wc0pDVSOomDHsH
AQtMaZo84cwLDyYb95240EKvWYb2+KqCQHXGrq6k2CYZBza2jVfVU1fAto4qrvEMPSSeUnMHQOmm
OOId/5BADOLeAJwZEOuwgMpCBJ0mifknGejlSjsWAEsCJ0gO6V0BKbez07tGwFI9TOYqlhzBNjJH
IVtOi27f6Z6PY3EUX1XALYn61k0ikhORqvxl0lOrAg2nUe28dnIsvRCJba9ip+tlFreVBSU7WoYV
EnUbNEYcuj5gNQl6a5sRCfoLWJ7+plI+6+q9Cqxqj2cCfZN0zPf4HTFMtqsQJByUjPrgvyJKWJLG
riobTM7iGrWIcal69/Eas6UWI/2g7bmPKeZxcOrW3Qd57199HexUNr2Vd2SNJnrDKzRu1Loz4KDp
kTMvgSVrFz5QnFkiGL0Lspw2o5Wu00WK6NLqddpvY4QZcF3L1EUuOBJYHKsGLL4tCH4iHUF3+xA9
hIjhokoZX6mb0gXgh+2ltPk2uWZeBCsNVr+1hQ050uBUrvKaJT3FSbEzFuXWMFbiYrh3d2OLWYmu
vPQ0bYJN9m6e+K7ZpFCKezO98LlaQxEE+Hn5PIzOmH1K037UaAZ96oSNkZflNKyc4Z0YiwJlChBd
JcoNTHQBvrxhqrDO4DJTh1FcTbKKcR5KjS8nZLFwRRZXPU+k1fD1AzjBbLq0gYtUDSPwJsFp284/
/frj6/e+/vb1MdKDvJzFcY1NuZVWJuQXyt9/OycTKqfjPuEwx0uj4FCLksW1QbEUQ6RhgH2mKWvV
MsRKtomM8SoUPizSQpesaID+X2AwokU7HgxY2GndsbSQQksj8SE0g5WuGbg3swFyq6ai0wk4QSa0
1IJQW4LdGRcxlbs4BX4kY/PQcyeUI0RUAmkcf4QXEjEqGlciwChTA87pw6mhiZqrFOuBXbZ1/yRB
6yVMs8QpZSDsoomAu5lJtqUfDciEq6e6Vgwr942bHKg4uEBu5qNikaTiFq8SNLGYpLL7pAJoLvsp
/K2H4DkMHa1UVSZERHJC3qB8r/gV6LFhgtATRyHooM2xRHRkKFAdM8GirAaOZG1Qka7V/Uptca4X
8QQgxehXQZQcBB9CT50owYa+Vq66OnV0wv4QtXHgZSOQTFWIjkXeL40CXfw4nPygXHWKaElT0iB+
RITc5/4hCf1XFaZ2y0bOANYPSJ8j7H/1pDkJjBg4WlJkknsxXyG/3jcQf7RkdQIkLqexPYYpMpER
QUXaqB6qzmf0D4AwGLZO0BnLmvC1XwwvepzJXtcLqJM1+t6PbklbVUvflO7q7NWodcZgd2MUwbg6
xPkrLKJWTa6gtSIAiDuTTUYhwD+tqWzBH44TP8AVV3tJ25dayKG0KjbXrJ0AL/dWGPmnUvuUhAKy
ATx57oIE52oZD8DUzE9o7aykeqioIPhATjLcQzpKdjmodi8bMFZJp4vQGJ3bDDDALcXgc/I1wEjI
hgyeWEHfBa4PLK9sp3MJ2q3bRihClwJ6Bbjeo8LA+8s4X0yWkZ1KI5NNUMuGIdFoNYHQGDSOKpnQ
XYxkyHkGMsiEgKdDxVyA9pyzOINSeSWv2unSl8Kly4ItnIjtzlSANnb5pWmQjH19No20T9HwYgld
BkWP/B14WkgGpPyJsUt0saTVKJ4aUX3JhthtS1tvmaAivC9x6oyT+YxdOaCtwXEH5F3y60uu9csg
RUJcZAhRlbw5Z6WQ4PCBtS3pzbcKsn+h/6bqCI3Drl2RHAFzkaKCgKZGU72aifRStUAcYxUFrCbs
WdyjP65rHV4gZZADlFCiMiR2mCQLqUq5dww0FJXyERldHMBcQgqRzNQilUtyMEfyLEQ90iZSIZ4W
r3HRv0UDThoDRlWjCTwobTwtbJYQWclQ6OkgURydSz1PaKRgS0lEZMtBneRWEE52AztN6BzJjQtD
bJ2ihV9fdhIOAMJP7aAGC6IsOuSlUQNShiSIhwHHVF2bDRPCkx9EN9D7wFiXSGzDyc+TEyVeKHWB
cxHNOUzpgFsIEPj06hKIXogKIrZIWxlLk1ZgQosK6m28LXaGmR3CvjpL5TjDZKMBbr4ERdjmaPY1
qJ4iqPezOGgoz70VZNThF4Kyhd9AdzlHOVkk3C1GQLC64BQStH4wtJidcgYZUYS0WqVCPixuLxGE
NJifoBaDPTxdm+X/4e3LlhzVtW2/iBNCAiFebdx32VRW90JUKyF6hCTg68+wa+/VVNy7190vN6KC
sJ3OCicGac4xR/OeCbRoYaM/JSOCHSOdz9cIufFainfO6/PCTZbTCO5IDdm1LXrpySFENg6COdPl
TG8d5oABad2WpwVfVQkcOVLIHaJyetUCxmVhlX7pK3SurarfJhBGC4fviqUM8oNphB9d2V87wAzj
mP9Q4NUyGAJ2rdZrM0eIzqy03nQzBmskmo7GHRFL9llNKGS78RPhJ+grrphr7LukxwUwmh/phMF9
bTJiehT4zaWdIfqQtbysX1oRH+q+f4UO7jp1w855jknbSPyhHobvXXVMZ/JFyhrbaWODlSgWvQpM
BbApqT6VwdaUmP4OsbpUraOARyFkkWhx5k9f+JzO6/huP2dUv24ccFIW0DMES2o1IMUYU1f/Ugj4
E5W6eCYDVPZVXO/hCH3TsNVdL236Kgddbys7Y2MtOxhSLYeRu2MO5uapHRBZpkn1Mrnxk0OE+qqv
F5QnFG4aHDVR3bjnNggg5kcIi2I36ZoTqBM3f7fHLFNrENiNVhIhH2DITNvKKOQ1x3jKazrs85Ls
VIKeGH52BnVUlWRtWr+1k8dLHWC1wbtTpeQbSabMtG5dmjjc9b6qMFr1QH8d3RmsZisuSsAdjl3D
hb6v3Mx3RVRa+Fsf47hZvixxcQrlEhw0CZ9rgRq0Gjv4LFZoovn4OjEguLlPni2u0/UcYYGHVxWL
TAkbnwp9E2atMkJb5ZJ4Z/JuW/Ysy4tuz1iwKzoAfaxKw3URNgdWdXAVKV4D/P3vC4DnZVt+RGAw
mMuVQrWIjSxsGHy3Uk8OkSMngky4FWU1IGTNsE4NUbFVHRr7xAxoMHOObT+w7UFr9B1L0ayJ1JCh
Ns7dyqk9Og3GGPfS4StJM7X4cMsw11nPAICigqI15POXqEz12k91tW7h6byQcF+34hDp0W5EEMJH
ziIUqoGeni93Ei2dM6/mdblQUK8Jvn+eL1um0Jch5ZGvcx08zTBzOsRdpLNBNGjZ63bbt8jL1p7+
9L0DjFuZtX/nAhJv4C6y7meN1sHYi6GqwGRXbZao2c9iRHKKAK45Dofcin2VFMAghvjZ19hyIe07
FFN6Le+xeUWenDueB1knsdlgaFVVxWs/G9wxJv4AB2Po5cr6U5mTNz+oeRfzGIO69ENCJIA+N21j
BslLkZoaYYb8YySgHTQaISMhKzGkaZIVZIhbfN1+24b04+hkvOIcmIC4Y9YxrV6WIDipbnkdIP9B
pYuYkU3Y4TauI/9ONG28liL8bms7XCJtdsDxu5WKun7r8vFFmkNbJV85LUiG/MSjrOefupVqK7gT
qxxnqI2ijZ2AryHgAg7tkaJwfp7X/YS7Oum/JX2PnY3jklAG6SHjZHhWbsO6hDQIQaFweAvfcmLl
2Vk0ChHYEW1u3brSBfy9tN1iQGNhTAhWUI9RdulAgVi2RZWn2YSJxuyBa8gxuVCGygALG/IDYQ9v
0+c8h05rnJdlB5b6zbFtICjm8soyGM800dHUPjo+Hv32dKra+QA/g5Xsy6+wTRCbkPXx0Qv118Pj
NTHMKaRv8rPUeX18HHqEh94XrHBTd6ja8pB+IrZlR8Obb3FLzDa9Z6Y7EpAVgRLzGCsHhE8hiVKG
aGS1YE02uWADUhUwzQqdm+zGo5OyPURAneLK3kHc6l8HO3fPQQ1R55IG/Gj0PDQrGrfJkSrGfx0a
6N+P46c0nBKEKPz7UIBeECHK76ANH4/V/VDTCR+nt+M2iclL7QVQMRY3TyT3dOdsXJ6rvox2j2n3
f0UDfNfW+Pe7UvlvCuf/N+Xz7kd7Vw2b3/+r+6f5Qy39/1X0/H8nCUYRB6nhD2LAXVb9N+HzrRm/
DEX7N3rgr9/5Nz0w+h9GUQ5BeYHKmEQcvNV/UQTT+H9gSXwXN9/ZgBQhPn9QBGMO0XQURSAXIG+T
QUD3J0Uw/J+EQqssYAcKVnYCEuN/IX8Of6NoUMFAzeCwNgRLMARZ8DcCm1+qNM7ZwE7ofOJTaUds
QiVRGwuG4nVpC3F9PBqmvj2hnO/m5YjUW0OypS7zywJnyowHMUqdyoG09JdT+X/gWPwmjIDrHIsF
1gwOV27QJRE8+ndixzgjwTKqYnuC4LlWyDPJyVdCKcoIKDyf/f0wOjVvCM2DtddkHTl/SKI2+sk0
rGmQSbZufGpvviDzLQDb6T9/vkdi8l+4hwg/AukQDBd8f/iIRPz2+WCQyZvAUH0K82Vnpqb7UClm
kBwUYSRSjuc4t2ORpfngs0UmEcYXKr9SPVYXDZTphWLOfS3A+348awGrLa6ZjnYq3WkyiT21efAN
pO5g17LvRPMCxom1OPazjM8B1VhSsVYCfZoRdhGN6XRbmlC+A9EIUV7+taYtwaIquMi8HNqtDFx6
bEBkOVb3w+ORgBbqH9Qsj/ynv50UXLi4rlOY7t49UX6/otIoEOnIQneccP6zNkZFYqelfm9y0Z+g
xk1Xc9SPGfq2/rJ0AoUHAe3FGBDX2hLcM27oViS6yeCLc/EwsgQlQA1rXkwui1kc7qc+hVtYgH5z
qcC7M+W4m4pRnckEbAxKJx5jLqVlkX4U8bfoPsILRfuZts5lvGP10bTNs7aoE02Xk2vV3pHYGTUk
TFTrd2EjQOca7LyNou4gsNhe29Bgio7dJi3Bj9RqfDYf5qL7L6VauNo5ClNY4kZIS0C0Dv3taoL4
aBjjYMT4KEoPZSkxZrAgKaZEynM4RQwnhMMwr6BTRvxw5KLz2zznuPLSOdj850ub/capwoeJschA
D8mxOqUJ+Y1TRaJU0rJYzJHTiq/qUA+XmM7LdpkAjzUJl9d6DE1WVNDNN2w/Jb6/sfbuS527cyBb
MBnuB8E2aHXUeVZ0O4wW0o7UXJK+jfYzekRMDuS4nBEgsZxD0nRnhTGubOfPYFyvx7z8OffsrQ+i
8hS0jUMjhLRmOP2cHgeLLVyhwfz382Eo9T+cBXpf/f5+LccJbLDxtSBwFGLf386C7QNnWpb2x9jF
Z6RZRE+J6j6GQHJKsR7yuN4S1VX7idF0XwONyJqKApAyCUavk53jC6d5sg7b9j7YQyiMbvx7i3IR
UVHXecBamsB0ncnB/8MH/82e934tYb0kWJVgOxfe3TX+vnJK49AwxJE5Jh6E4sKCArY0aJaCeeSX
VMHHIo48wss7wHJsQV89oChXVZysk6kaV0qnXxfHwhPCpdZMz3PWSxPsqgYj53+40JLfCNz4qEhy
5dgZ7xcbrPN/IwmqdKQ5uCT1UfRFuEoC7zYa3fMhzmG5JcZWb3QYD8+PRxJJEL8eebhYrkYukhNc
Q8pViTC4753u9ios3MEuZb7XmHGzgVB0SSY+px2Vax+0lyUn8Ykufnnpa1ZjYL2wF4hPA0w1CnSi
KsJMuUiG52ynigAjVUMY3M0kTg9v4ytaKAz3xdxC3A5kMh+D+NVzBcMI25lPjKhtnwpo/50fwe3C
OFCCY1UbVh6nOVUbtnQvZQM7qnZhGGymym9h6gJ4XjYoHKVHbGDo1Usb6ndJWPsjzotaw1HLoO+P
DwMLfyoGZRDpOrXJO5iiOqph1E7L+NaqNj14xFPMDlTVAOStbTvDsHXoGAAOG2Cg2xmwpOYcONVU
XMGl/NG4CJu2wqWEtALVHpzDiFYb6d4FeN967Emx6xHNsu4saa/J1N5Jqw2FN0cM4lE3nECQC66j
8PImEGCBFB/5EnUy3ucByCgzUla6Nog+DapQ28hjiGA6fKfAs6KT67/OiYxeo3aMN2BSTZjehz+r
vJ1exgHeJHlaTBcn1LfIOHWqGf2cLNWLavxP7cL4jWiMm2aMI2UxN89NBZabbcJxHSfLEYBVmtkB
AKqwYbTRtlDZDB4jARd1O/gKhicxpA9AazdLzk6xmj6mrmEfGcxAgJO9t7BLelIphOec+XVs5Y1x
jAhtDvaw7cAiHBALm7V8gZ1LB1Q/QFObs67dJSmulxpEo3kE/n/nMNpZ2Q+ICIAx3939W1fmErT+
U1k2EkumvZYTRrSAOF67DRdVfuokGMlzXiB+A5cGekQCLi9Znt1cAsxnjdlXIp2upM/XaTUDnGsL
Vx0gHb3FS1uCPzOaLx0ATtBpkCgbYExgB9AUYraVmtZ74uPPS+HZsVkaeeR5M60TUqOzDHLUBrlq
IDyrm1uR6vkwta45uhi86YGo1zY3wWUsGVj190ftyaF9uQxdv9MRS59EWLcnEQAEckvS3pQK52xJ
mvjVwCMnm8u5mLMwaocdLPm/Bz3jz2WdXgKmPTaDCAP5gQ0dwKXH5WibeeskwOmQT34NOTHaZtLO
xwUrg7EObA6H1dgnwYHX9jugcXA4xvwjzCXjdQz4LFRWX5Zi3nQVT04S1+q6KLtlw1xN4d6Rpgcz
J/ZJ8novBomTSDGSwU4EhmuICM8TEx8kw9DQORJ/mWl/iYOWvS0gOu6DhsB3rcGdH5v+mnSNPUrp
7bG4H6wnWdDBQIXaWJ8iGPVscYqPDMTgSEbpz/uDJb6jOcnEs9Ty5JuuQ/AGcq/OAcsxgbYS3un3
315kH649r/m7pFmKPQsifBww3IUhEbj2E7pPpor96CqyFVVRQF+CP7jqgp0MFDvk6eyOs1fu2DS9
OyYtPKKJx/UNr/TkSSZ25UZf3QKZ8qfHIY7hFkrdvBwcTFCzYula+PQIAUPCQZxq0nlY92Cmy+ro
lIN/eujiYofmGvOVdNDLedAUFI3Hw3Y44YrrYXcjULNr+MYtXjxHjcAg31bBpuV3UP2P14oaRq/h
0qQ7en/L433E1i82Sp9miIZ3pLTg3dwPeeLMkabdW51Akb16vFaYogLzKu83qtHpzdw9ZlJZIk5P
IHmpGUCaZcjYe++r+ho0Kn2SY2DfB3ch9xTE7ySp09egntaPN6VlBzruEL88nuVpC8m8WXKQQDu3
Lbj9SpBMekr8Ep4acITLgSGQwcbsoocuAOs0qkoQ+EC/Kfi71EOaGwFNPdFSy3/oPOhv3PNfmyYM
sGAewGMSPWLb/qp2HKcxUjGpj5PFyM6j71GboqvYPmr6M2Zs5Dr7+5h0jM+j4OM29RyD634wt3KR
5lbg+u9mAU7MFH6lovDPEeXFqsKd+ZrUJd8lVbS3ouC31oD4zIeA/8O+//tfEMH2GrbJKUEDG8N0
4978/lUboOekB8aL+j9SVm1NqqZb1PER7EIAUhR4M0265bkVS/jmA3Bol7nOajjXqCzOIcN4dICh
+x4jnuOahC0uEQWMHozVddg18VlKsC6MBZlWtGDAofTM/nPhAhXub5UL/gQY+uKjE6j/UL88vBf+
8iUMUWPzATYIBzFO0WoJrH03BxhhYtBS7xe+yA0fXX4FXAsxDVEXBUbQfd5ZlGR8mTAQi2qW33hD
x4wVsc/qKU9viynnTbK0wZrf/6rH4fEDUqmPVNPiuMAuA/xkWa0lhrmvjC4Zl0o+l2C/vmI4XGXA
k/3u8cPYC3Ni5L7rhlP8isBJDSodM3s7QRilSbl8Ro8brHw5ddepikpASM2yFlUiT/x+eDzqmhnh
DguMyaKqHreFAOfZi1Jiq6ToATCjGRr2RmcB1rbq5THAyDQHOX0N2CObC9QOqgsh/ekmsAR8Na+h
KrcY4qoJ1La53vOBnP09Q2gVQvYN+6aaY1wHQFKj9l+bMkw+EeDBPPbFWyJadiK22/JWgUo60C+8
KdTL4+Bd0W37SA2wOxrVS5NymuUS9A5r7sSkJf6S+iFZx6JFB55M8a0ABgOOjXqXQ8P3XvHWMJDC
Gd0o5PF89Xp6msgk37ukT8HTDHkBpLeJV/0CueUKrlI7S1J6AlfcZc2Ydugv5/naenn8tfjxUdcY
fxYGtG4wEHQpUes4qs7+3q8O90eII1kO4atYL7CveCx1j3VsIRiI5ZyW22qcwaW+H9omoUcAyfRo
bQBF0uNF7exn5DnlWc3si6LNfHscZjfPN3jxRTsONGH15w8wlgvMiwS1aci9fHo8myhI3TysanxB
w/jCKv4ek616l+ZIz1vpXICCZlpMdFGTHR8H98cjAsE3uEOV2ph2NhPqaRQ7NFLVDnmG/SXyGK3v
mBiTDZx16epfb9KD2TM1f2SKmhvtaH9I8uGLua9Pj8OQiBlWVelwbO9YhbpDF49H9f0pX4I9skfc
ugvdz7o4w2nanMiYmNPj0TCXqMIBlXat49DRCbLped9fQiH7S0t9YrPRQC0ULf7t8VqdIlpjlWOQ
t7ewMttzjhlAignbB+/4DovIS1iS4c34sN2HZgQ5kUBGKTuUzbNn85VNLF+hGi/ehb6HuoeM38wC
jePE/J1n1GDctfRJVkIs8zzcH405SZ7LyuO1+t4tYIq+nyA4uUzawuoU/NlGd6QD1Sl3mUNvfeLD
7E+PR+P96ePRLFWzrcu4XI31iJ22sVPmqr66IiMD3mZp8K+DrCMOngHSSf/8AQsSt1GCGczngPFh
CjCty3qG680d9+OxEdeEFpgElp7vW8fG50ijOh7d8pxiYKkm1HQQltoQl1G6njREegMjwJ67NtzO
3TLe54fNS4zUybOQYP1Fsn2RiGM7j0Fz0nWMvqNLG35SfRj/5RAiF24VI194E8wYLuUQX2VQ3eQA
jlyyE339jvAlunreYRhFsCBVzranX4cezgKj9Yc/X6on1p76sv9B+DDu4nDWGW1zn3Fat9d6bla2
GMh2cBjM9EPBnmrV5xkvsB6bXpC3KgF7ZwqpAme4/hwPbXAci77ZwacH7UoNfa4zUCOGS/hUeN5s
AgYNUDsO5JMLC1xuKC2KhIHg1GJCGNRmN0QxsBTllw0+j9tPk1EHdLn1qQKmP9XkMo2T3pNG8ouM
c72bEk42WrjkOqTsrR0SaG/HXp1SfIg0NNXB8CneYIp+N4+udz2PzBlzYT9U4KcAlUb4dRXiE+E7
pBQ8Zpbr8glKq/JpQEbduWTjKUmXSYCWjNdQyIOfk1q/fbzvcaDmCDvE5ZLMRb8CgFzvQhj+waYm
ZOGKDr3ePu4g88f9VeXLh8nKcv94/XH48+Z7vA1mfzE2OPDJHz+wdYNUpr/ch2BH8F596/nInhJa
+50Q3XzQHHNutCQdRk5QVsKwd4b+aKrOPhJQDhHy9HhGivk8KERgg/+w4LLuw6wURfUBUvzPfV+F
l6IHPQFbHr8QsNbaWI63fJJZ5Xto+Ap50cto3hZsh4dGR4BVF1Id4BZVZrVuoauREQqkAoCli6vi
RJrKX/qaHg3j+M+4AxOh4vDYjYPiGJu8PSC3azyndOl2YVkUNwpd2MZWVYyiACNPOQvQzcn0YVZI
PCgEpMm4izcTDbMZpBEspCAy96wNf3I9PfdgsgyNfEJnNuwkUc1TCjbSk3ZKnxVkPEOay8MQw54t
mfsDlmT6FgW+OWIJLjboG0HOiVt7YeVnVeb8OzUQoSRRXLxWiSE70jGog4oeW96CCkyIEQg7w13u
Zlj/tTZ689XSXAExg23BZfuxAL9oY5YG3Na03z6KDwYC1gXZIp/AKhAZ2A9QfbaDO6NRd2esi/96
9HiNdwo8SmjAsM39+we9aqNdnS+zzaDrL/bl3ICRACjy1wHu8mw7UeQrDzjdsmy7D0jPjcx27vsZ
GY8A2e6LaNEO0wUELiynjzX1fgBmIIHQAyEJwULUC3RLSxhGaxvRy4CYShCVOBjFYYcAt3jK5/Pj
0a+nse13UWvfP2ZzVSWjvYIiPb0DndMYfoWlptphD2uWlwFhgLVArwaSX7iZDZj5JGzF9s8/4fEX
tfkiIRocqoPX+Xl0A2ReNcUYQ7d9DUXK+HnkcXGhaHmqlnTPcoB+2ynlN7mp4ouYkTAQY6ZQUG9u
8n5oJl1kdJqflVTheXloQf04rR61hK2QulTXNN5UA6SEaSBPHZCeTd+ilFl8NJwfh0edIu7FyuNp
NNPhsICGXZcmvyrhbl1UAE+EonJXI7Z81d8xIWEZzmlav3eRo2+ewXwlSUE0Q4oVJGGg8PQVZHCu
MC+9Xty7KYC3hJH1zoAn4kqGgYauE4Bzgz2NiM3dzkD0XtO7a2TZNNOHX2WU96B4cTMvG/3WYY5y
cyhpAse766M6dsuS3kIroj0gD9i3ppxg2E7Ls1HCnoApQNWXwy9TODbdHoemK+bbiJMMftmoYZ6I
H4DCwPd9p1D2zKmNtkBucFUkhdrgBvXn0I/ge+iC+5XQZbFdgslvadCDI2N799rC+n5Nm1Af0hq0
WOz89Z7ixaOhVb+uDDPv+yCu9m1fxOB8CPkW4dbGhK+FAj/GfJ+Ds9VSkDEjH8Jor6EncOCCY1QC
bxxjpj7QClIl9GzLxfpefShakxkbF+8KX9AXPYR7d39XM9tx36gQg7H4kE7N+Cr51eA2y3JRda9h
l4inFrR1Jefu9fESY9WyHkit97/e4Xh/IV3064ePl4iRG++C8Sl27fAaIfcN/OQYPN/CsJOdgcPW
qIwuNuiA93kudxW6jk1p22XvKcSgZKTDuzzCVUR8fYPuubui0STzaUZlsCp8i8SzsDrNaQP5r0nY
ZuyBjWSBjey5bYesaDqJHrTHzR8WkFc87u/HrT1kFGkDmEIu3KPpwX2uibHrVDp+jucJo/VgqA8d
TTaajPz6OEzAJrD1iN7CzLTpd5iOMrQRJQob2NatSlvIK3yZ4LVDBf5TG/JD2c/VlkGe/akGyFG1
oNFgv/egQ6fonKSWb6HF5m2N/jqGTr5RV28S9HZZJarxU7mUm8lGwZtH0uu+CEAb+aOiU4urTkO0
ofWI8RJYa6vIBeUzS8MmYyBj7GPaHMDVwhUBHCvTC0WQLIdQIABfYanJiya02AgTtxkcbedphmYB
E9wkgFuxHoLnoRrdiwaRSIF0dCU16ARTVEGFvcy7pvO49GFuOAej2fT1wDJYtEEf1VRkB5Ep2VNL
WYbZaXmYA3whibfFOiaiOuA3X4IhtPtoRheZ6wQVRJjwr8ArAbvX8IicFHw/yj65gcm8rqFLmsM5
+bFI/RylQIQnRMJA9vlWIdHjiwn8BpQ8OH3Zobq2nfTXvElRUILv9qUVwSkvbPOeN3W7b/K23S2w
JENqOPLXhmLXiMJ+6xZFVpMY3DMLFnGoZj1tNfJI3oMoey192p9pBcisziEqKHo3nGqvqo9k3qBQ
gkwO8veVbsc0A8tjyXra7hAc3JwqATY6ZlW3Cm3zahjRcBsMibJQsfYGHiWoLYiuSnmXecPZzhZR
euWUfEwx4YVDwyBwlTX8oFHs436j3xO0YkeIespqjF6FYXCjaAGxagizgo5IVIZQ1rcMSSARQbWV
247seVAfIw8s0IAbmRbVCE16A21O1SzXhBfVkacTSGcwe4AYKiXw3F9PIv9ge0gZxzpNXiG9Infu
M6HQzqQrDPnrI7rh5tgTgfZFz2/M9s1rc0Bv/exGXsOoGd19lNjlRbnWQ6IPjRhGRGIzoE8C//lW
of085gx+3VONYq3s6i91zaq1Bn37qMlwtihWKNfDlj/TARTcwsegJI9AHfjQYXhZ6vPQixm0P1Wv
WYSVympzeizjagIaXeKGnTzOGnGhvWL0aK/x3RGkCB2GDXDntgQKDwF7v6WAK3SiJ34YBpteQUnq
ssEjcdIVKeq2yG4SaL40eJeZU+aHchoSDlrJda5SuirnZdhwmV+maJBPieQ9apzwM/rH4iqTACKO
nIQ7qEZs1WxTKfyRGj2uxzAo4BUO11Z8FxhzM2W2SI1p3w9MvNPT98HJ8gtWi2xqFxgsi+AcEJGu
QOo56LtbdhflyBFHQhio/2tu9bdaFLCd6bwrt8UwYsHrRfysmY+fx6FLVnAeWpsGrsxMB/z5cfB1
A0tc65dji2Cc56lK1B5jXLlTDVSPsMKAHgOxt9oJcx27D3UiyQud0heVwhqI2tGv8y7GxFL2JyA6
ydaS+C0cYGNOk3g+5DHePo1PtsFIKWD2G/NieJKbmZDuxAo+r934Myp1BOg6YqdcTHrlDYPXtx7V
CVeiyoSErY4BlLiRpYBqQ43j2Vd2Q/ok3nvIEo5I2/suarjoA+azZ30fCU+DP6ZJhUR5MmT9CH2s
EPGyEh4ql6BhYJ8OwQ9OXfox+pgne449cIVZjNvFdPlCUDA8KUAG28kA1AH1D1BTm5xwRuZV7kK/
DZJwuMGcEQkqxzKA+0FJz2WdQASr4Jys5VScRMrXNUa+gH1D8ChFgF0NOOoSoy5tRndyVRneQEFs
hyKFs8u8aZzu1oWkcOaeyxLIAcBKq89QTgDfaJq9DErQLcjnRoY0W2h3lrkkmw5sXChwlpfcE7Gj
PjyXSbWcKEv90+Q83JiCiu4j8Bk3XRh1G0WMehJWnWseXJalrM+LSMEWYaXc5R1kTEVyII/SNVTz
GX8MJuPYo1QtM28JGjUhPhdVZ/b1EF4iQuY1miu9BlMMWzvtYZ/hsXzwziNWMexxBnt4KaAw8xuS
lDdVW303skf5Iyp5wuwaXy2HEqss+VXEUE10pcJVE0HLA7YRO802PVOq7QvHVIgPSX1MVQUG/Agi
p13s+yG1awIWEczBvPloUnKroVEEpoJfrRX8fIIOQ1bXYBw7jnAZj/v8GdbIObIgXhIDYZMkAzmk
Sw+H3hBnehjMazWDW68xcaI5FKuTgl2IRCoFxnSjOKkKiyqJgzMRoz+ymR0mCU/1MC7fF2FNszJs
pt2dPdg55IbmsjnfLQu3iYV6cG6gEKdBeO58u1kGFmz7poL7O/jc6yJi0VoJ9U5plu77YB/anyHy
HA86LhAnEEzQQQ3mveyKdh8XIjnqHDKRhAKxvStiNlMDvtJEIZqLZ4wS4BV3KIs0uXgJA4kxgaU6
MHQoYYGR3Otfc82BdrkW4g9l9IQrmN9L5+4UiuoNPCSIx2FSqzCaAjkEAzNAqyNqTKlWSIXD+ROI
AuaKZyESbkKAaC99BHs3q34Ead7fGeaf6gh32cirbReX6boA/Ii7XWVj5z9pB7HogEBDOyUwp+VQ
k1G2tlB5rHs2wPdC4OtI+10edPChcug0bNR9TFRhYWaP1XusJpTr24Rjkj50YOuODmRU38C/YArE
j3pcYGkIu2VEee9LAS+FxdfH3qXNVgSAjUssXGFfjDsT062WDXlrohuKSgIQsA9Amq7621yBZEqq
8jYkYA44qeGagd1ZwacDOG2z93d5FzRz1o6n+0IE1m2zWvq3BLgszG3oR25cf47vOmGYqtCWQi/Y
1RnwYb1aYEDxBKORJ4b2+AD+/HguKrivLehvhoDg5o6TYtNF7C30MH8QoSZfWeluQZUzxHpG2O25
FztM96FXxg314ov3gOWxykywE0GC3HCG3Vgho+85/Fl23rbpikzD1fXcnSVd4ito1VusLfgSph+9
aaLnqA5OwkELxrrkqXP087LQYbOg19kBReg+uHjc27bf9FFAdpgWSainZbuLJ5ib+lAvcCVAfacT
88UM0f+ydV5NcjLRlv1FRODNa5e3XdVe/UK0pE+QJDbx/PpZ0DeuNBPzQhSUd0nmOXuvvUpUYzED
wRfouG2/70owKUiX8ZaF5imIBHwIT3PuHWKoihbNBjn7sBkmXc2Nmm6Vu33xSLvz2uX2eG3D8bnn
PHiwM6pLRQZu1Gm91zYe/HvqG7vCj71Xap3pPZ7VrOGpa2POQCRB0qAXzXpqEMnUBai0KS/WkWSK
PKHjfwbh91WFgPVwwFaxPj0b0u8fci12NxkqOXMAnheCK0xYC7bJNfRBmQTwqTZ+Wr/krAUc5NOn
MKKdX8SC9URMc6gK953r+adUdu+iZmRp4grimZeXexbMhxL581n5cX+jhj//0qA0K5K/bqOBqbHS
InhnOwT4ANOrlH9Zp6K9LO2TVejaYRi0j1iQgKALPoiUFJWnwGzKixu0+8YcpqPsXE7iootW7tjS
AkJxYMzrcitvxg1nxYiWOdaMxMcRkNgsLALp3JlMl9RxgpUO5PDQWO2qDCuk1wGmOH4mu6pQybYV
GszHUD54CBCPRTY9mGmYYOXMwr2eFocG194JM8oI0CFmQmBp404zxkdmk/klQqdQqY0eu5jtrIoh
Pte6vSzEdDVSuRr0qNigP05WRPZ0YL3c59a18lPsj7/dfoJD2FoI+T07WVVRF+3KLpw/x087A8eT
x3W+r+3ky6q7bhV1ZNL5jfO70sduXRs5KPS82miUm4cEBlNtJflGJnG5D4qhfBC696yCNDoOTrR1
mBXfWscbt2YzRhjVfqtBIchhmbBBW2M+OG1HCg4Sh1+cGPFqZ+9D7JUUEdLuoezsH0WVJpu4xxPo
m+hfgtQGKUC8yyoV3bCPKt0iNbO3AIJURyyafjNhr0qgBrRBdAtYd+7NNGeCa0fxoaQHAtTmj4vt
Nhj69FhHRrZyI2HtoWAI3ym3lq2qF7fB96sZ1X+epg1HvQtozwwFmIJyywz3Sm5m8oHoFb2C7l1i
B+d8XDakhMRHH/ENKwLQCt0Qv0u9HB9tZ7qVlqEfnfJ9UPljkWO9HJCjbiyDU1BrcPZyNF/sqCM8
aHaX7s2q1x5qwpd2AbG8O8+uiOQSprNOlQDx1QEbcLMAvGRLLEyRhKTfiI6GWH6Pq9Z5HIkzunge
uSZJPqyJE89vNfWxwSo5RU2+/iKl9ialfki1ovjPwAsXia1bZ/iiooHIH2/lC6EugzVsVJmOCOsG
7xy74tXlTM/qRO7Cusa1lqM67PykPbvBqg6xLM4Zm6scx57rVAh+ffjFXhzt+S9DK4pjnGWl4x6r
xEIp4SnzKOOGD2HyDraRgqhAUXhonfg3Z9vi4jWMa9KGvYO5krPNYKOkyM+RHWdPoY6noMgjhENm
eBgEZTYdZ53UAjSkFHLoevjJrqjc/+Im928Dc/jB7a2Va/Zizf97oBaIH7AeMUxG2QC0kDnCGKbR
IZoY6wImJOgx2CAcQEey7C/XcGp4ZOx0toCvMPF+33AaHEgDLIAB9lWEsyjB80nBWG4W9ezGj7w0
JdlJL4/VvGngyNPumi8uB60hbov991W9Ko8ksJnTqpkvNrZfHr/v//1Yf2/1/SjLDZabRrS/KdDN
9/rnWf4+ynIwoVYyrf65+P3Y30+zvIzlDv881/fF5ai+vJvlJVPK5nG+X/3y7v65xz/P/vc9f7/H
v6+mMHSd9zi/vf/3Gb/v/7/vHhPl3iIBY/fPx/L3JqZRQ/H8u//Pp7Ic/PezW57on0dZnn25Vdhw
Ivt+lH/e7/dNlxv8c9QdilfpyuwaF7Lea4mGxbUMAQOoYDy2prtBiGJ/JGNm7lWSNP+zW0FNqYXd
P1Zj6T1VTXttCy1cSaKVrn08oYLs/fyu9EaeZReW8HljxvBtGjvM80RivWqT9VzXxGtu0jCTH5N5
bzPb/lMZ7nOgsuy5GOM9KgOKcFA3aLI6w96tSvvq0p731s6AUZJvDL00HiajGVn0VMm+Rwf+5DaQ
gcPOdH7m4clp0tfRxybDajd47GO3u2bhb1yIxUUIIyUXOZboLdklFg53kpfXWwKIshdTkaVTW+Zd
znuygHEZe2N48Cfcw+htnQ1ysYF4+qiX53a2wEjQi7uI5TrYS6823d9NuPYrg2qJMqa9URHwvrwD
x63lxumhZ5hBYe1yqsgbo7EF81ZkvEEce5dZaTAEyWtt2CfKuvatmj+yeU+NrFepzf8YRku8DnH0
I4qt+DrkYfxKURicIIu907IruxrmFjk9bVJNLyGzj4i1RxwN6olBYG8l7fCGfyQ+OinVAqdAsz6Z
1jtRkuWuqkJGUCHt9yZGi+MwkTgv12b9fahNuZoGAt3wAMXpzdIybFumTu1OSXXAjjQvwKEjIteK
oWYla1kqjP4R7DbR+8mrTKtnMS853CR57cPO2TeYkC8+OoAV0gTYFY5VHpKgaG696TLym8ZGUIak
F4z4bR17MZq3gBZFnxs/GiOlRYEv+GA38PIkHDaaXVa8SYZYbhbFDjP36IAOL1hll8En542CZ0F3
LrHuoeNVUOW8E0Y6Knd6L85VorwHqofJofE8Z926frJRTPsO8diYH5ikwDe2BwB1aNCNetphQcyY
igGvtS2KnoQ3GufRZK0t6jDYlLLUL1E26YgDrf0gRnfLv2ZVNY04+mP7HMsEHe/Et6BsN37WtaE8
4+f9DMnQe4w0fBSh8m8dM/J9ioPyMtU10LegPsVxGa5Mkdi3wbOsG7GG/SlR4X6YquoLrymAoMTz
NnmUa0fNTn1m0vT20LDoj4GjsuewEiw4gfJ6WaGdvHI+OckAmlRvZ0/DQMkoL6kkpZN20oe0vc/T
35uvXsd5J6kzG2es7m90F7MJlRr9gLMyes+d8nfr+eG1Qbj3Pjif2BKHV9aj9PKVvPKZx+9a3Y0n
syrEbMaM3ktXxjtLC7XNcm2U+hYQiDE7Ltcq3/iwM7LvxqjVD1nbVpdwdMtL7wtt1WZBuv7eRW56
JD0eKXbv8UuFvkwJvFzhiJRAForyJNqifHbr0j0M6FqgA4VxI04Bxa59NFI2zfSkPg9ictZ5LdOv
XIeNGzY664McfsCUZDcUN9mtNlx/147Yrl29fOi1LMEdGb3ADKzfZDXozH5aFIiV0+1KLX1DJEJ4
XWPylw7qeIucCgu/Ww4X9E/9RUe4tM4dnqAAWBhkyMBDJs5bHl/ua6v5YRVO/VgPbf1omHaNcwUj
KQDTjo9S4895nULXX0WBhskkENFNl2gpUD88JwqLpFUJsVZxyW8JhYCWYu/0LIjDeRFdQMwmTygK
xKFkMoEYld1lY+RTwT/XAiXOmhhFTAYfxreQkAgc9KJ8nuoyPuqUAtZwq0kCSR4q1vpGlkADzdtu
I4hd2AIVVdvUCy1WQ4Z/1IqEPxiEQ+W75THV0nLlI4n8BU5PB3J6UanHRLkGsjaMhQlALy82WEi9
ncDntLYTtOWNRbScx8LnYcKAfR35GFOnOlJx9TadWYcfml9vFXDKXxEDPUCcrr5h84pP2J0e2opz
s12k0WucIy6YatzoutEieEm0pyFymisnopcEKfGLTwDxc+1/aM2wn1qCseWQ1feuqekPBJRX5j1V
Ns7N4nsYfPeSNto+h8hw95Wr33PdFqfUqL/GstRJgtZsnUUhEzidrvbZ08GW88O/8K/fOMzdn50q
iJ/zqiL4O27ADLlRfbed+Wses2JHpwORgl3+KIpxWDW0dZ+niNnu1I+fqtbOzTQ5z55kOQ4nYtg1
OUS4YWrji8B7Gk1e9TuCY8rCUZnPiV7qu6wBwB2mPsqxAGqPms1HE32He8vp8aEq5bDXKAo+GqH3
Z6Qht6+p0229tLSP7TjIxxH8xKpKAuiHsftCYUmaK6ikDz6thpsmL1WhBfdeWO6THCvwvhbulGW3
0FrvyY+6o64lw3U55KoBqYKQRANGiUdpgnup2PtvmNL+5LX/of5yTlYcvftAT56/N7H6HSWBoIbY
h0e7gAyulMbqsglp/6J54rzVP7BwpEoHo7CY/DcBZ3Qt+8R7NHSTGUU2pMcuoI5V4euZQI6cjHkj
ZkVQOYYhCeXNT3P0XErAMaX8OGNdXM/muL8OuazMnwozp2Pzfx+nAlRsaQv+5GQe0zf1o+Ikw7I4
DZSx1nidGcUSO0dvwcYVqvi+RMBjsIW4u817cYGbWqOmo72ezJvGSJLT/x73ivgYSmlftDqCgCVu
vuzyJ/RyxZNXWgKvGGyGMO7rh8brhofAbrVzbAUmo7RoH10AQg5miDt6pezRh6a0mBlLKlTfh1ib
8SMbbAJVmRS5NmL75cTcCAiEwZSRJqh14p6lqnycbDj8yEvubt5WEewSAM78eB/9+RZj5581Lw5P
8SwY8SsM7il2q7UH+eTKOg/kpBafap2he7VclEaYHBzlrq1AH8/urIXoBlnS9+THuaoyHaAJsVvO
NhP2cL4ZEiDBNG+WS7Xwi+9L0ahrGwAd/zlDB1oQ507JAOCjmaoajeZmw5qbDuFu+ZS/h0Q/Y2m7
HPzeX676e5Aw5/e8QMv+6Mfu+OCU5fhhAmmYRLmyOvVomip8aR0ke47vFPtWAjOza9ZLsddCZJw3
tib/51IaB0QZYElZjsvYHg74bC65m+s3GU36LU7j97Yo7CPkpD58YKgWm8RN7PVyk2UTV406+sUW
HkVHQEAx/oT2vAvRBwE4M4JVULXF71hjNjf7jd66DHWgC1nPD/VxPyIUf0kaI98kaTNs+3m3Uj7Q
hlih3J53aeWSUWA0jN+9fa015b5MrTm9BFfdGR2UcIg+8qStt1kdW3voLLRhhkKHjcHGUZP+mLdU
kVLaRixPE3078ZMgnKBBLalp9Wm5xLAEcbP/hQQyuZjz57NcUuqUpzRtOuklF98tWobu+RbLPsM+
SjjvP9yU1T7RRvGCmDE9hJLifWKq5KVm3L1TykfGBErG7PsKgTmOuaxtgBCZ0cGkQHInLhoo2+Sl
mKlKqkj/ewxVNTkXWIC2NKoR0OnSzjZjIPz1chcvCdOtMMJxtZzXqDQ89JkFU2BkDrnu7CDbtPVo
URaYhtMUGvvA0QCJZWXzVTgusxmJChA2XwAQ3G5wejb6rq+w7mcR0bgY9coZ7MnF0Pe4yHQu3fIu
AVFREDo7sRUxt6GQE6U6DOn5WKZX1nm5FFMd0wI1rkUzQSUuNVq9Xd5ctah7XIpTSGyd5yQRL3VC
Od5preJh6KfiPW28QzcE49PAagmkcngcDW3cDIOZgneaZ9wl6o0jvbuNJZDElpb+5iFQumQ+gL6s
lcabUmI60NaV/AyAKPhJLA9K9sObpFIFcMCpzlWUDG+j1j4TSgxqhEr0qpdRfBSFkeGzxSYti2Qk
Itg4an44fo4ktI62NyHtYS6Y5MaXcNzuGUnIzcai/KNMtGpju7I5yLhIgRNU/srUEhI7w+5nHzU0
eSOJaiyBWVSlxaYWyt81QOIZsGvxVmfTlWHdeLd760sKecsiWo6q7boridE9HCinu/YEsJyokK2s
4AQifzhTrB3O+Ugj6mHZT+aDodULqOgZnNY+WVFta58tp7Fe5z3+jM2zGUT/7EUo8/cZCtiVUozk
nL4fs1KFz7qNsGZ0GZjaINGeh6Hxj04E29KqkvFamS1fJ30q3eP35fRl9YOZOeVkAlGVLddjpLNQ
mjcIVbxrTDO2z2J3a7pGeSTJkMUz1pO13bfGj3oeu+DK3CefphBC9/EWTs5wSxILl69jOBvHHQWV
+rDYYncpJG0qVrV8R/qaZsl7KVX1o26YZ6aG/YPzHbExRfGOWmT28ZvhvbXpGkDUWnet6fOvrv3L
OEXB9yWDKvtYGwoPNaCY0qkIov4Tilz70AsU/IFfmRSj7eJH1EHkyyIR32LKpsyqyq/lOH2/YtNP
qEGW3SEiVcTOPuoiQEueefX3vYUF01vQPXhMReLcUc+9L8+FmhghJE6GfWpk5Q8DuYLONPC97RWi
p4xooeVmWY7BSLNtIL5B0DwhKX9ans0jy33DC6v2cn6NOhLFUTbWG42z7uQYwIaXm5UTxEIf9g1m
ZXSOSdo+LsdZxxVkrMhgt+yacOymIIne7B4EC/N4Bpb5VdUaECLWCtalbJBsxH55Xl5VnBhM85Kq
3y27YWZu7TovX/Gw9ecJgP1qeVUdknDWCGN66ROsIUPQHpaHTfkWdmliJN93j1JQv0KC/sfRcOlG
L/l+8WbZo4Fx/OnsdZ58BRS3W+6el+TeVE5tbZcXL4AoMaIGz6VeTBddQmtdjtMrGABe+z5/J7IW
sRe86KlznvQk/+wrDIKCBsKhyrLgLShuNZHNAofXZxmS7bR8bsX8+eTz5zA547q2Q/GmRts/KUUW
CRLlYV/kScgQhyC0Tyo4b9kcrd3H6tHTzeHBoojw2RqDSwO3HK4lhc2In4AVNzdknvo9EepjMGkM
d7U9MmuB2Nx4FTHGRUGj+qAao/oUSU4Qfdhr22XXGD9DUdkfZY6aJ65RRaYh91BUMT5mvI2e/goQ
Ot5ki//SNJmZG+TN97CfDn2RQ90l6+tco5Z/KpLsJ82N8HOqUROXBuKndtBNArEK725O4Q8GBO+H
4yEWp9Wto1bIh7e0h2Bkxj7ypdTd+gLoQzl3yk1R0Besfrk0l+BQaxXlChIP0lFqP2rOmbEos5dW
s1emgwbGR6cgdYR/0O2Hd2GdTSd7HYWbPrcxwO5E92bYHlZdWyCkjaz/PE/0O2wvsLRItnzwh4iy
oCjd9fKF6V3xGKXOm9bZ/QUcEkztnL9PhGzm0+Dvlhit+STT3DobTQzKev5WRCr+5D7NpMaI5p9+
7d7SxP9BXW0s6vJXgCBLr/uDSITzZKNtpkRg5nCFguAzceNL1pfxaytt/hwYaFfUGMsNC6GYc4OG
q4cGXK6ZdCrq0Nn64WR9soZPRfzVduiy+lAHVFtIh6iPXL47utpSdEy/aonY3hSNPOEDL57H1nin
G5V+NSEwDSPrSAtCNGaYhnXROyRTvjDKr2iy//hJJp4gUXnM7Wu1Xo5nTUgZngFh9GZu15g+GUEN
j6ggM33OAHJCDLdjDBY4H9Q2imIaOfGgvZfwzPharU9farQUgWCtxQhskCwS583sqq0ZgerKmxpr
Xz2r8ABE51J/NCPdvugCiL7n6+1XVSW3Ho/OC5iqTdqip3OngMpiUQ9f4xbiS/3VGl60TSu3PYyT
/59hwaWaBsiWTtAzJ23z9jMJ5N2t2yPeF0KvcG9j3QH5VE8FuFodK6tmJ/pXY0AeC1L5VprJkbPB
uJYRPp4aq4qVx+VjVKu3IvZueUJSfNxb78RtWiu9ddujWeHdcgPw36XMNj4pFSDQxu5TOt0rDWn7
qaE90fSEvzD8o0QICNeq+LOTe9B68c+I3vdmTC1xyqig3tOor+CMVZzxbQYiVRPWFOfpcHd6qjmW
hYxgs3w3hLYfbVWzKIsk6qQu6VARxOdygKItjb58UjqwvlBW4qfRQicrg7J90kMTXbptbqUNwNfP
OvU1GTvDbrOfJbdat9KZTkoo7dYh8Huw5ivMXn/LQcUZXuteaWfTokuUuQ3toXrJVL3LsBgPrGJ+
ai1s5CGus0c6L+05GBGppRMeb4H548QAgmcHUD/nNIgZWAv7zLzic8F/NDjeT8h0KyXi6LPmkTed
Dzyxm45+1+o3kUgHFnsX/UrTZu+4iA7rnlPPOFohJIwUWYs202a5BS7eWB1bHAoR8RoPzehZR37O
MNTl+GYbbvPuFL+NVPN2+ay7H+lFf6jYRj8Awo7zevHpVrZ/lYzjZWLVFOo4D9cVBNnMkc1HLUK1
aphrn/ALNR8bMY89vbdvwsY9IQhqVrEp+49yYpZuZZ5/LDSz++gJEKub5h0UKF+h013qTrwnem9e
HR1SaBNqDo19Rqe+6LOdjdByq4rwy6vM8UZfzr/HnXoe6U9+OPYYbFFQsrpmuoefuW02dPWf+hF3
FZPd/BZp0X9LeyNqIALYcZTv+f/nGxSa9r73g+PgB9kzIjqmc0MUbnNN/HIsT334tqdvwxbdcSUY
fyNpfVSmbvMCjPap7ZzrcrjoqZL2sdx64+QgFuDdZQbYzNpV6SMpN+HzhIZaYAz/SFrMr10V5hvK
Xdld9c2b5wChK3SprqM09RebM34ZW+NHFSh/X+b8fdx5NRoGxHcwJ++utgmDBpAeKQ9js5tf4kdW
DaQr2Wi6RLTLoUV+VFL88ZRR3pBktfexMd7decwvl4aOh0OqN2M86rOYF5ngpsl049XJTRReU4pu
vK/l1eClEDCBmCvVowZZgTXdHGnjg0+fBIngrzizDqYMw4dAvpthbuxaigLUfyfC6IjOgY4HYi/z
TYpbAn5xAUCiBh2MuGzeR3PBxe8Dy3V61oAPzBDRxKwBsTn8u/l7zJTNFnVVddCkUaDsaoFXT1N6
qoR9BPZR7VLNKI75vDFV8z8btEBggf/uE49Z6pvlRlBnxMbqSGz4e7U7hv/ee7liuXHamMmhFqiR
fLD6y6Zndvh96f+3uxzTOnTXJj7v5aX93SxPs+y2y+v7+7SGuJcV7s1hJG6KAjpMnmze+COg6Txd
L0fU3LtOCkdRQ+e6ZZciyrQpm+mrkyFjbIr8hlIwLxhJdfbvIzGeu0R4SP+hn3W7+azbLefNcmk5
tmykBhL87+7f2/3/7hbYck/KkbFvXAFQwNbLTe1CUE7dztA3AYTCo3EZUjc+6dkQnwy9+wQM4wPz
rvz0QbPQZwbzpp1/AculTBYHz+zhJg4DcQk2LlEGROykSfHeJpTFk7IpV62ZwFsxbMuYCVbmcbn0
d+OWqVoR3gTCVbMj7FLZkyZT4rqcyCM0QcChYIg88IRrJbs5CsIQEMBT/yBMIz75eIM2okh/C1HC
QPGs/GiamiB0A9giciISDCzXWaHgMFdOEdUIm5WuVrZyq53beWQAmjD3EbVTvZyQkFm+Kx/byYKl
YPS3CPTxicnohLxN/FYhYCv0MNo6qMrmEgUtWkLp1fsIfdVLX2O3aTjDfe+WuFD3FBYsZKKILFwr
hVVNGBddIm3nhiLbjuRMrSmQWve2VOXDUAj7sOyWiXxHmaG25lzxb9PwNo0viD69R9QRwS1LO1iw
QeY9xDaCl04beUAX1/oWppjJCv9PnYcOyrDSvTlNy4QhVe3WgCs6A2CDtzod63WFgBZ9K4kfdayR
AID2paerhmgkevFlM54T5VAJwkuvg0A2AegL2C6rSDhXbFQEc3AgGMBtttAxIpV8lvb7ZMX6btSA
XMheezJQ1+01rX/KrXqd56X17sY/OqUONekWk5TbxJPAjf0+3FaD+lNzJmlwapxkp/6goIODnxgj
+ai1QHmPPr/zyXlAt1ORJLo1pDkd6Zi8iXZ2Ts5MuqQeSOFJZum6bSfnzuCMNiT2JacKFqO8uMKC
xUgDkol+Ik4QJ2l2pGB50PtLaxWrKD/kk/HC67GOSGrsYxDy7wibbRF2KMux5LINQLMxzXICbT0o
ns+FYMfoywbQRLKuZneyOz/C8jDecmu/+Y2aDWBlL9LXoPgaSnTaY9B7r6Ku3hwkTMcRw/hjA5Th
wY4n/+oiOFzZwqk3tIuLYz9O+dFArj+tMpZL6IkBnrXoFb22pNWvqOVEfAiBXQA44iu1WpS9kRen
ayv18yNUONquroX6twUik5Jzt6KETbr7vKtb+s2c8vKEkPSgZRWaZJegkopCBudBbDy04jyaLmG7
UQJslEn4NCbszVjt6Lk8pD5e4CaQ7T4rcZkkYpCwuaS79ia1Txp4zgs07O+mhcB2DPIMERffbgXI
9NhVe+qh9YUynvEwYh9/6DR1D5M8wbk2WEdYVAYnw5UZOOQb+e49aHNQKfRP5r6xWC+EO/6H8qja
e0i9fqPN0vQsvyLPsGf9ChuMMPjxiluSms5Ws8UbDJUZW4Z+qfKzAyjd8VJEno6XSRF1I7T46pdR
c59s1dzrRG26rhmvy56VD8Y5660DlSM0B/MGIb48q/E2FfQV7GBAoRf919hWfke2TYHNw0AvjQ3x
T9G6g8l4SMwOE5VmE6IwoXgDs7hCL44tOHWIDqqCYDv6/KD8nlgQG6j8g1ZR1XFUt3O9rD6oWeI+
uoN3Wi793ZSheOkpBaLE8y7UAJGkDk5/I4LwgvucSDHPKXZj678UhgdIyyPty6FwwRirdg59PUQS
er02BkRbmLWjY2wh1St97ZcsgqMfI3VzoSzoTfgLoKsMXlpVBR/F2Ni7BKC9VRRIr53W/8Ar92wU
SM5wPnRXAZEsqLxuW/UEzhfxzKPFLtDu1Kwe1nJMCXqDBDVPIBw1qLCoKAKsYkxPOElp8B5aGhz5
9Ek5gJo81b9D3IenogIk5ajyJbdijJIB1cCSrzFjUoiHA7lF2bafXVj4uyGVn5oij9gdKprNnHMN
HF+87eCMJvnLFoUgnif0maV0gAZc/+gKPDwDauEVP1ECATLwk1WKlSJrHsd2RGJr2hlrYLc+j3n/
hGLZe9a04CHBNIDgWYff22rkMRYtJQuNcRplp75y4Dk1EjWcdDksqB8yXX6omv8aNIOGcFla55iJ
YS/sGsECmEot3hAGa6gTWb73q5l8ApI2mBBaYKGpNo1ErFjS/w2SecHaMhNdfoyesmEKNcDoXRMA
0FRFT1QxR1rcjXpwCzN+NPGIyxx9RRzx8Rl59loNnLy9WeJDNExGqK/KhzvOzcH23AuVoGyV1VDi
Oi0S2MydYeXYkb+vs4tHZ/kt1ppfBn21U8i+/Yp8hddKpkLF261CBjPVaO1Dg+3raLV9vIrMKNwA
69Fom+SazZLCUphY502LMOjcjbeiNVG4SIDdHZPbIEPS0vZdcaAzy5AtC2+F+/CZ/yq4hJTigK0b
RF1G7nsQ2M5Rqyvnlg3Gnw5hAQp0uz0WckVP3t6rrMSBJX73pFGsEi97d6te7Z3xlsHeAQGJeRP1
JH9T+jEPMfySY2kyg2j0W1qWzYrhEDFOa/wU3ah2HsYn8jLqdFOoInl1pxDimUGZBYhOtwKkU54N
fJ4UF/0DthISia0xOno68g/d0KrVWKOQMLoBV659IEVLpKbxNGrGEVKiug5FZTxBoiO9wZZ/ZHI3
sEoNUhO71tWuRvZV0fV+TZoULHJGnjv20X4nDZ06ddO5aB7Z5HZ7Vy2JLGFsHmoV16dSmjMEWv9J
FqZ3GCVBUm0emFuLtZGumDVXsmlOTo2p2dEICDfJsqyakiwqa+wITMgD6u0BaDHH/YodcJxhlKL8
IbQoMHxIAkmzx1ldwOxCUSEpFDwkYzMnZOLFzlS5qwl1a1g00nIo9lo5dud2hJydsIJM3aE5l6Fs
z4NlBLijZ6dp7TVnj38ibgv3temq6u4SRXK3B3OdlrLbaL1erabGfJe+IuynHaPzZGPktBQtV34H
6tjTVdtHubUxY2OjRbPUMjWfi6HDgJMSoZo6g041gzyCsDDPuQprGtFazy8MZEFKgMTRM3+PRQz4
zkH8HxY6cYZSHzgLdO+da1UnnPzHaLac/N0kfjkpomQ5OAZeueVx1kCvX3LxFvYjBYua9lwGhQbf
amVv6rGHcSAviDuC29TdS1RSF5giN7/sJCEXYb3uKr6habBakojoTo4NvQR6Sb5WNQSWascxcwyS
FmP/2WfuCkJfooLqk61pvaZdh4K56/1DyYwTlKqn8SNO8R7qV0155BhVhB85nv3GtxPtBSxLxd9u
mtAXoUc5OXrsbKIQ3G4FFkfHJL0rrOi1rYvhOI7Gnx721XZxCcoQEJwh/DlsYB5mgdA9ZMGnaolA
sHOm+gJbVEZjdKWjyWPqqw6zo7QX7m+f2RGC88RYpU7xbADNXmcTy/eAfLLZe2ljNn0Iyo6aZ3dW
Vlicbbd6T1G/4hlJz2pud/RS+Bc/YDEa12Rn6GNECadGnTMge7FFIH8ELqW/2oqMDbjl4r3S6j10
pVXWzHyeeMTFPpvAvi9Z9T2HsUXqw9iRd5L88uq2e8wpxb9N5eNyFJ0XWRs57jaL5K5Wl9E7vx/6
6axE1zEwwnQa3csCOcpNPdi1DTmwGnO987dWqWza6M4bCim21ph5Izt/dJUimK7wOKs2eMa7MdUv
ienoF354Ov0Cdv2cYbIq3oYBpEHi6N4682NE7f+HsjNZblvLsvarVNw58gdwAJyDQeaAfSeS6i1P
EJasRN/3ePr6QDvr+roibsU/QZAibVFEt8/ea30rDO3kGJfEfoUhadLVl2zqzetYJ+CZbGmCAhnf
LbdJD7cf3V60Fai4OIqclUW/5WxH3V0x1M3SGDyT4L5qPKIxacI4/UCL6a+gSHJSyq5fETwUPaBV
IzV1ZHDXxmKtRFsAsu2cpS6yHNZa8usj7nwKr4mGi6RF6DP6dg0uUg47LkstoQymHd8BR7LrDXWm
u6m6KH+YcLFcbKOEwdflD70QGXpXrdpY5ffeAPrfRWP5VnnGh9ZlahuOQbvQJaawskIUkWi9eehr
33kcQGWsVUSQZ1KRoVeiJmrGwnkLUcDTQgXOQSRRyopLzbG+qBKzvtmFnEzXMWTCkZAZ2ZGpocPH
3IMAqWaNOZW/Vog1ZwNUH9w2JLUM3jkrOaAouY+JTL2zL/QTAFZ7PwwKV2KqpT0roIkSqGofcz37
Qvs0fbUNsHsqDgSHN6z5Chnyss17Y4WQnfN3iLk6ZwgguG+L50yDi4ZhPr1n+j1/EQjQpZY/g8Qo
rkiJAxrGOiOclugpSgdvX3m69oVAEVG0rxb39WcWiSAVE6siuqps97RAh5WIBm2H/QsWl8ouauoz
shQTH5WMOxRvUPevRtBox46F3pplgnwxavvpRhWxCnA+sd49d2HO5JVqKFn0pVkfqxbFwe1Rza3z
aHE84ntjMI11X+XdUe+LAjmYbW164TtHRTP3aKdkijlMCSSFCaDF8AvjFLH3CRtCWjI4D6aZvbde
KV4Dk5jBoO5wnc9PZ8xZFxnhrtepeVhWgj6L81VKiPW9BpL0cexJ2RETviUWvI7QDNR5pIovIZic
3Ck070AkVnZkXLXEMa6dE7wMXeQebj/Stda4Dr2y0IMmIcAG/YvEzXdFrmmvZmTPoe+68NnSwOfa
MdlkZV3sbi86esRc3Q7D50QXxz5hqNHcdNdZG71aN4V1Wxmf4KpbIsopv2q+EPwARNoMHQHItw3t
5+THo9vTiZowiEkZY7W27C2RXtOm7w49DPINc3/txRfWBfG3tmEQ7x6JSQWcgiQFFXd2Gb2C+CZL
VyczD9QJEvHPTQsBQ8DjPiiYJquUUQOTI6RErKPBvUQnILrq1GHeQCWNIm/Vy9bfuPrk7mKnJYpP
duEXg8YYXRpRbTpreMj9WGGJtlr9FBi4aOJRONuAo5BKWQ93fjyv/qi5PC3Oz6EZvlFocQClql1r
ljkwXeHISlKA0nYS6y+TNjySQIMcCt7qn5yXKB+qg1XMlUzrXm48tWRMxqNd+NdQT7ewnJNrUdjp
kax7IE5Wv9Dy2ZwyP6JbolZZEAErjd10X4oweIT6/u+gsnDpBhc42/LOnrVYgYW/DWvw/raXslln
oipr+3MXhvnqdp4wyCyYPrFWKxIzP3td+ZqXWUAWD9gev8Yyjx5RbW4oH5KKQ210zmBA64v0aKsW
ajg2vH1Bgz/e3940Apc6GBQ30VgofHUUvue6czF7pAHFEewNwpnkMJYE07GxuuKpRBO/tWLLOE51
YB6bBMCJ5Xgf9jBJKuQkOE5j9oKpUV5vP5ookwiVSK8MfYu7SU+fW7JgHiUXdgqAsNw0VQnro6iT
bWuQoaFbRnioECXmI5m3uAa1dSst5HWtUDmCREIFMrVmODmdESNxxmefArXFI8jOgQA5zh9nBPeq
J83DbSP619a4/7ETEnsFAT0k78srtmGDyVX35ReTevujSs0nlk3qmdwulzqdZuEEzwH5rXjsuugb
0Mnqncsl4d7Kix+iLuyRcWCqqiLb+jp6bxBLasiXrKqdIhxOKDWrTegl0cYJxBJSa3gp87q+d2gI
UmEy5DTziFsxz2q3209pSOxVnWRg33ADhKFGeEwe/nyKgF+dbq+C9TGfb09vr+ayftSHLke4Ez+I
vAy/JO5o0BQsw7MzJPqhSPhr6raOHt23tppwNqW1eW1IN9nBkcl3PTeEe4N55dLP9eHDdN9KUWQr
TYI9bt2kPo41kYBumOGi66Zq7zaxx/muZy964o9bzhPUg/OrfgkyPnOn60gzlcYHTRqvIRV1TGlf
0MZj6t3MucQYKprZUDGS9xrWKDRVRIoT2plgr+na7vb+27tum3R+f11MR72QiArH2jrYZnivvNa8
ePPGjWLzwgnHzZia25dZuIFd34FfnJg7jLAzKw/qnKVGk8aF3tJGp8l8e/TLZkYE2KSFJaRB/ufl
35/rXcad58/Xb/88RjFAzpzAl77sK7KO/HwCr+MNl55afiWNKDj0puG9ToyvraqdHsnNMK46Uy9Y
Hd4rUa57j2kgUtSa+mt0o0NYSR+kLdNSyyGL2mgD8aUi82kx2JV7pFBSjE9ksyImyjtZWRSfs5FX
b9eHBAHymh5e99QnXk/6I2FfzGzDTd1Z8V50GAcjX7xR97eUV3BpmKHQutSERapbxty6ENPTYNKV
94eo/czdJ2eqH8vYsZihp9V1aobqqtn2M7Zm83B7dtukcZ9sc+9YuxaJtSJJyTskbC4IwmOQBvZj
NW6TivMuYim6i21VgACYmTcF4CCLrvPydgFTeHQ6T4iH2EV4GJnYgX+EgOQxNmCm4qfCb+V3ob0S
5rjN5scFP4wqJ0JGY9JaFBU96Sam0whm/yFW0dfO9ja66cPbj7v4ZBdgsrsUPCxeQpI8/OLSp91S
R6t2Rl9Ngz0viHVLOkZlZR+85t5bDQDm03e073rdFa9NfIbgv/St/P5PUlRk1tYO0qy+NwU3f+Tp
cERG09xkXLL2EpEM8tky3LRGj1yuuccnFb10RGdupSm1ncJrUwWiPXrjpJ/qTD7c9uWo3GBrl67Y
izDnj0DD8Nxp7pMd5OMruRbNGmjodFSj655Lhkx4AWnChyB60Grts9gmyGyuVAOz1ZZxE3xWk+Yc
E5fMJKD8VsD6shXVfZyLaAMFSs1DtaM2hO7CkYVcifF2505ePQ6Wbd+0wwUfK39YBcfcHKgoh06Z
R1rH5pFQJ7EbO7zfGp/3VbFWbzsne/LMzriSqPdiChMICca11c9Ldj6HcTM7zDRE5g3L/acMZxKQ
VFZJTd3i6LKrzzqzqnuENODvaDRtYsgAJHtZzTEJM3SqljV+YUC4riSZ9DrNiGVh+v02MOz0Gs+V
pnrP5ahdbj9AKJ2sezf6YKQenDAWBCc5bxyk4ouyS8UFTA5Rw1yjH9siehsLDVM2DNd96gCkc0uo
kS7Y9yxW+plM8bkTH1SauRxYe210zSJJ107ZmdUyG0x2iDFtrSp0d/KxbblEal+zLLUuJp0opNsI
qXBm5C81uRwQ9PyN9MgHk0mLfMR4kIoUF4ifie2dmDNCZrRIEiwCdZ91/BWWK5A6oLvb6a/M+m3A
SgjvZPioNf6mAil7zYPtOMXmQwt/m7BILKOVdLGlTKWxjkdbLTtCPlUAt6+Dxrnpq4iGPnKmRUTc
YkCHbNHXJaP8IcB0Hubvogo/+9bUDz4hl6qOj0Twod+Ypn7TY1F/9Z2trky6JxUzDWpcciRLnRuE
1DbUPnJdkPB1aULtuyT6ctOU4V1kAc2dgg/dq8yX3BuuVls+W0Y6PuV1ou3LunwvwFfu40gMRzq2
0VKvUBUastHXU4GIRqWtCf42jq7ZRB9g0nXvm8essAq2Ya5116wNan/Z4N9wjb66Y0pT7dqBnsYQ
pOPZa/vxDPancrw1YV1pk+TH2yZkgmc76+KLMhLzMCQ967cY4dPdLa+k7NWwjPLYWBWa224FDXOo
ceIx0prhlTaLv0awB7F4qI19YZD5FZAFuyyAs1z0DnzubWPL/N+VSS5mlqfeQdGQ/7Fx/ShYGeiV
mE6FwR0JNWsMHYQjScu/i+fN7dGfm9vbNK1Ye2CHfrytBJLU8x10P9+sIb3f5q74MLVAO5Z55x0b
q6M9fyOg2kXpVIvbSz8eUkisUqPx9ref3d5z+zcsRrRVSAYJMhiGrbcRa2ZeZEX3oM3KnW3kenCO
8WScOmeYTqmGoCBWRzlr/WN6DpByaHNkKZg7zSFCgtXtIhvpvCyjGEOl6E2EUx3qbtfFe0m4XMJA
0iZijTUWPAttbeuUDGbDWZB6+qUCB4wyKO+2zawgr7QPBi3acSq7bdh1yaEQMK2VMva3l9tZcP7j
EdOdu0q2+nHQ+4Wee7vWSp1uO5JpbG79LJOXtNG9S1j1guNB7sYgQ3BBfVitfBGFS8hSGlJYY4O+
6wqIEMgHAsO72B2Gg8XsJBisc+OgE+gw5wHM8WVUnIPkIAdoM4lIMdQgmSAmUA9OEPwe4vlvdqjb
qedrltq+PBQl6OWEvuHSDKroEnV8e2VXHkXZvHAtyK5dRC3tPGYGK6U0r0BjEGE/tVz9E8eczmke
6Ocfj5Q7re1R6UsnATPikdPqVBJNcJw/1gZopthh5Nex1DtYskYcND8SSt47pXHxfBKx+6FDcsIo
qAshFLAqP8hm6fvQgty2SU8q67nJuDWQOKyYIC2qCIyo6t4JkjjOJJ6LF4r83vfq4zADD8foc4hh
fwgAFI+ZSy2HPBauCoP+xxRm+0MrSMplQY6Bq1IvdpYOd2WmsNJFSh0Vq0DZo7SMigBydIWmUwi9
WZmakHc+uApkw8VwbTQvBiBVuEt/cN0vgibpkAgae4QiHs14cl+qQSEEIAcpH9yDmcObwh6+K+KS
OV6advFdaPLR/Xnj0siB11DaP8iYt6XU7QUGPVRg8wu3nxGDKA80K09EPod3aRBvWw1Ho2SdfgrR
1J9uj26bbhASMTbpBF7X6U+VIY8iitRKdbgHMw85y22T/M8j34YLWLTBXs42CyId62M5+SNyAV2j
DQZ7ewg7CEaBu5oGpptZJAmisgPz1dDbFQqxLe7ORTtgcuvi9Bh2OumV/xPTMKjGW1bIfTYSZTpB
WiLYNXEAj3cY/G2h8tep6XOw61l87uo6WONK1hb2NParQnTZlYg/palqHwL/6xdOh0cJwn6KYY61
Rg9e5xtSFfgRufdpl/HVthm5NS5QdIdO711cqvCO4mUIDONieoY4svrBFUPaDuyZYmH0SfBhWtG0
dEn5Pgv3w6+I9ZqqIkUWdduS7WwaD7fP4o15dpEF0k1u/rdNh+F6raNxJWe0fIQqW313S+te9GNA
ZL1y1nEwPIJXGq82Te4eOcq9ZtjyHnbvKhiZTC8ZUMHyk1afIGqebCBACoWEIR8SvXu4LYBvS+Gm
nsHwep2sbq2hWhpbfwa+g5FAqZl2TwQzGXH51McSEGldd5CnEXqENHgOylLroNbqu9uPvPnngxze
csxdy5hM2I1NtbGIAsM9E0synIZgOputLFY1fZ93C+ZuRmxyBDkaNDj175+PfPd7KMfoJYmmx1j3
y68D6kWG+GWBL5/qOgxLsYv4Ezco+wkJCyuw8mjJkGF0R8tuGYf4iCJYQHwZJoC+SAAfjXlok9Ow
X5JE1zxYGQs52ykJl9fMr7flbD6N2lXP9pWEF1sRbfu1CUFzuUisL1o8DRdVMTz+7YXYysQ+BPkK
qYxm7AzoimbLgdPWLQ6FU+bgq52q8Dtktf4ujWnVKcJUZ1xmJPCIW6QsQ2Qh2MSUGKHHaYt7V1uh
d8LNkDXD04RmZG7uYQG0cTF5EpmF+vc09B0XiFI9pYJLeifDizU0xEcPmr7LIxTUgBIWre1nawaA
7crQy/LaVBjCGrLfRdtGu7HX1GvDcC1JQ25n464BgkbcbNE+EfVZWPsuMUHtjLLKId34Vz81OaJ6
spNOYhrkrtCxx9SGqZ8aqcE16+q7do71kVn5bSTKacsMsr67/dxx6L5qmFjXojHVfUQS7gpbODnG
GFaiZUgpWycw6Go1cgbjrM0XgV5rnNpNcBxiLCU9C4dF3OQP5EQwgp+vcQUNGnohzcT9gzv4Es9b
tzESmgCNGiYYtwVOJ2jW5oGZPqsBDCVjk5l3ZIXgs0ywNqTM0ZgQlpDLprI8l2n8lBo114aYIDxB
NWnGqrinB5HiZCExrO/lPZDZbI9qGkSo562M3KgezVxhlm6TTt+hWx+uQsLNioiyHbmJHXwRky2e
07LzwsTdB7SX98RENScPQvxW+SK9lElAPPCYlw9TmtGETelmw6Ah8nmqm42XG8OGGAz7LTetA9eu
rRei94m0ZHpCTpjtp3Jqlm1rj0+xGXCxrJPHGiLgFjt8iqlF6Sel0acXAHFOLpyzhaHnDtYjKdGo
Zi2DE3PYdK5CoekOHnIWc9j1kiomC/BXTNaQ33tSrZNyLLFius0GsSl2Srs1dtwaLYZplTg2SiZX
v6ipkJXzpVQmeUhxOiEVap0vEH6feqlB+ncJmq40smZZULx2rZpVISPmX0JsWEIFzGbZEFBI/ywi
CUDkwWNjFS7UWnHX5TOXa54e3DZtQCw34P/wrmihl7mJcJ+RGF5Z4mt4vwprTeLPwxjW0VEwwj46
Pl5Dwj4YMkzYD23qfbT6xXBoMoSZ1A1XIypAjucwogInnWeyc5LNBMMoNlFWiLjeB6SBbb0gRcjY
dDooDy1cMvjOKixmDKqHooc0kXYbTbPLVdeEJtj5jqv1fEXwRaI2fDEP1PQNkVNh+4N+Y5baw5R7
6TYZtPzJcGc1lNpOJc45d5ggshNGDg4QiPCm7tuvYy+rI3EldLjmR7dNYoNekKa/u/18imYfq700
WKPgxkwa93TbBCLIT37JQSPjN6YjwKBZT+Kja89qcN86pw3XgR87L60RL7gnDJtUxlxkCjc8E2of
Eqc+Pxqy6JwXMzZ12ilCd++iFPlaZqryksVrKHb1zlOjRhK5LZC8hqhi3Pb+Vg/xNbzXo6+d7DZN
d7lro5aKkXmwT23KuGG8uoRhtd6MjZtvzhVzw1WMCHmfNEbxFruQkYgm6S99jiNfcGlFvkAh5uuc
XQjiLBt+QW469/5gOUybSoY8NUiMkK8mhwiy1l0ocIXnxZsm8+MjGupq09CMfTJyFKBSYdIdie6o
1NoLSI1HYHZgZ4EAm4R/pxJUk0VvH23PjXdQsCEQQ4s8NmbX7jjEWE6Ciy+NyL13bXogsQUYnx7U
gGAc9qvvWPDaymsFyIiwVuMrekgiq4Bf7tPU8vaMTV/qMky3ANSmbRc2V8wI4oyZHBq7VXZvJdHa
tQUiFx/Km4rpbpDgQGB9KNPndCr3HlkdJcukN2CY7WasGuR7/OKnEIU/mPscymQ37ZlZMPFLzeIt
8ooHkT4GNqVI4xIo4RbmAaEdM7GhPEP0hxMtS8Z8NBeIA3TzM6m54GD14ruujHnZFC9bJgPHIbS7
+x+/oYyAejpyik8EcJPEQVGANDR1sRQ26d1kUNCQzzZP20+W7hGVfitTPICkewgXtMGzgBwDbiOL
WDnDqiiQ3IDrxI6suz7aHM+i6VUmL5IpwEpPkW3G2AiXlqRypzh6N25jUq+yB5QjA2eF8PsNw9+3
H88K6AfzHgwNYgF6h/+nx5mm+slEA6qpRRRN2Ss2Ggsco229whyf+z3QG3MXoU4+8zeo4sHyRJmG
vXlvtMADwWk4m9amh6C3wCPSuAqJIM+9K7644jy29spElbpCkQXmv+eqSXAHwT8u9wtRyWRbYW58
DYk/a4yOKTTMMYKHmaIShrZqTXx4pfcN7BSE3FlZr0Ef4M6VOydhQHelKx7tpIZlDE9k85XJ/1lw
kpRN8yqaJNtqoUsEBFCRal5EVyR17xOWAMUM3r9tEqsYj16gFvSm42vN+mIRuCENbc2Or0Fbn0kj
ShahRh7iZOsocRAhh13xGJGWsaqDSTzMsVXwvvRZEDhWO5n79A5SQufVNJ4SJA87s0NtNHaEUQhq
qKso8nLvtiNtKyJXr2OAxNIe6jsBSe0phoV+6Ad2xu0piaHmPU5bnIBQ38mczTeDnpjLHD0Hxrc2
2RJIQ62Bwy2qwg8/iW+pc/XVZVQJWkSPl3YkC75k7UWRQ7Hi2i83Phr/VeM7za62CYVssc2Rs0B9
Wiu/2FrZBE53fvrnpuuY5Ey6+wWlByGAjcaxXxpya7QJVZE/2fyeuVOb9rHaxOqdoDy0z6RhXVLN
b/bCCeRWTDCzC7fy17ZlDQcjL8eDa1DiZkawRTttwL3FstQKMoKcwvWOpTKmja15n7c9BV2YFoWx
mkQpto6DSmAzVAhdhMI2SJS86PcGEPPYNj9Cp/G4ndnetfAx64J+WJnSCblL+0++8MSdWwBW8sr4
Uhs2iV1Kj8Q2rvC3egVQnhYTiD+jtIea5V7j0VsHe9TRpP8WxVBL8gTYtIibeCkTrTk5k9GAua0k
H00OS43WwqVBck4pUb1Kh5Pf2+qNXQdL1NgNwiQvPGdZc+Ewsr4SjpUhAJrLts7iruGn3DD+XDLe
HrEG4HoGKzEGVvKQItoI3Pq9l2a1NyeabQSHHwBfEa7F7lxCTCeAb47KqYWBwwbsdK0ZwSWJAcUg
pt2jNaNcVoG94lICVC6YY6lAAhKDXOirxK/tHSK056p1mcMT6RvbFXf4LB3vrDT8kmHmO0R12h7p
fQTbtm/CxW2612D3WnlIXF/HzAVUlHz5+5w1k6jzXzN455Q1QxqmLZVNmBbstr8GxZn6YBpdMth7
qAC7AYukJDvyxasa6zDZfb0qbINlRaOBYG1G9ziGBVPuseRMmnYB60+G9pq3yvAkfdWM6GBZNCX1
Miq44wBxiliG3on0ZzrcHFHvf+Y/s8vJqOf5R16MFSip5ren/3piNZ2nv6fc//ov/nUXftD5yP/d
/O27tp/5+Vv6Wf/+pvnT/Prbf366OaT+X7f38lHnJ+uMtd14335W48MnF4fmP4Hx/z8v/oy9fxqL
z3/+8YFatZn/Nx9r6x8/X9p//+cfhiJC+f/9+v//fHH+A/75xzn8+FZ989tv/+vffH6rm3/+oSnz
H5KEKZskKle3TNdx//iv/vPHS/IfjpKmpTs64gIyaYmsJimmCfit9j9003ZRtptCmYqD5Y//qvP2
9pL+D6lLW7i2rSxDdyz7j/98ur/sxT/36n9lsKOY1Tb1P//4PRDatm1HgdEXLrWMMB0p/3owStgp
LqLQeqMXztZCPNe51Xog47nUWGKH3FNSjJHhKrjdzsqrYQynXmnNQldzddW/hTLbd5N9yOmsJaRQ
jagsUAinTx6uv1++2p8f/tcPy1f164kzf1ZXty3DwlGpEITNJ9Yv8YS5Iwo7CgGi9zLfl2lzHxXx
VmTX0vIvfWlvrenKGnb397/09+Rpfiv7DgSW6Vi66yq+77/8VhhrauyZBxFyjXLDgBujtctcnPwO
V33sHOqmXZv1V4T+qyI+mO0dxp1HtXcESedTuG50GrKGk2X/x5dh/BbW+ONzcUDpjildyGC/fa6u
qhGvUa9sHMPbjFjiU187I/xgdrIeupIwqW6v2ZRAyrr7+6/kdlDQhfLzbD4l+M18JfiPHdTexFs7
xhzm+cuOsAtwvJkaq02dYGctmr3uAUvtwkurdFAvHq1Ej6nTWHhrJwczUnooZEMrAtVMB8Htg09C
D+y1Bs8GCfS9GstL1PcP6GsehT695Z8TzZ/OYRWK4UD44RV1tsbdxHwSOrd0Qqa0wVtnTG/dOlxn
OqtCkyOYXGcdm7pNSa27zyHOp1gFeEO8tQclEnvgM062LeQ9WOzGInPKi2VNhEnKbTo6INVK7ML2
M//8gbunN5XHuiLJ187t76CN9vQ0EpqL/Y5sueUkc/4HvT/hGrgYfvvAh3uxmmZPPvrebkYIT874
4ddgA7qi3LQuVRL+dMkYjcVU8/Xvd4jh/K+DwXEc9JWSo1QiyJqvMr/ukcjUTRIOUSp3zsMY7wkV
NfyHCnSEvzbCrVatpLeK83XCCi9kHbeon4NgOb448Tp36eYcICD4zQJ64fhsTKspfnL6JWEE5jci
NsbXUC1kTg93CZiGHCg/3BneOspXZrtyrYsLmnaXpPfpAKcPDoRYWhFB3hRfflmuoyxZm8VmSL94
FutPf6H3a0xhzngxwjWpjVoI+jV8jMM7ysHOvujpRz2z1JdAYPiN5Ck02rI2N0m2BzeGqKWEgCsJ
BD7QwhizkxkR47BJyHHDbRdhCd7ikcgIuol2QX5t1X6I9la80fR7hN5FsG/zS5ataCe6w9qr1m69
8WA2FXhRNiW2J+x+6qkID4nYmtVBx86RjscqWZfuJi8PJCqDl67JP+U4kyHMRUZC/m60jrjRNe+B
StIL7wl5NmsEwNsyvHDQhcWZsengPlTTl3R4GYJHP9xPfEsEJ4es0ZvQW03FachpnjKm6oiolOHB
6O91hs7deayOToclgknrsv4OkKiV/9el5Bbs+pcTej58XNPkVmRxi9K55/16+Ax+0Jp5ouINK/DY
fZX9owt4S5GFNi8ahEb/ZOJkonc83tlpsqpNcxma053t1w+Iii+TSc4qYBZn5LozsH4FD982z47S
KT4fcRauhtLcGM1azVdE5J9G/+oYc+76Z9nZS1PA+m6v2PJXDQTUOJ8nymKXD2qhQYstJ20tOF6H
5JOG5hxGjsL9UxJ3BypodtytvDm/oN+O+M+6JENuANxro8Xrztym1RP1czKudIu0a3rU/n3UvE/5
VtfPZnY/pI+avLrJZpgVSXe49wiFbmHupCsFPBP7SZugFhlQoZHPuLRYv+UjS8HMRNY5wRS7Cvfc
eVdV73J7lyb3U/msN4/WyKrzUqFgtM1+IW2i+D4acGOAV1e9LNZ2BiSdxAlKtzK0d4EGOQl6SNou
CpKc//7qIObk4d/2rnSVKWFlSEnh8Ns9PlRBFNgyTTelNn0DMlit5RwhFWbCWHgZgjavKJODBfRS
K1L9onPZWw3od0w9DdfGOJ5Aid/rzXDntu67RPW3AML0b9Ir2p0j2gO5gB9J551sE7+VqNIS0u0H
k2t6jdYUbZugViind1YPujyLRpixmfGuKW2V1njR/v5vpUiiavrLX0tNJUwcc9RHQnDb/u1Yjrg0
WxBgw42iE84NAm1Wq2HoqzQyRWsLAbLffk9NehO3WZTEnrqYoyAQutL/c7DPDITqYG/CMGd/V03M
pK6EqRAYdzBETq4HIaHH2ivTaTavNe2yBALGSnIf+PKqWUSkUiThYND2JLARJy6gqoCj2pBfvK5Z
Vo7mGzRuuQWPAzMgO5dORgKgqaUkQVqoMNJdSU/TLuuTc05YmC2yWQ+U+Nquc/OdLn2wikG4UmDD
u2LSyGaLsBBZACc4o+KmTjZGR3SgDlmOhih8ej9NT0E/sj/S6hyR+iYk7ByibCKM9GSdKG8RiGGT
lbylyUS0yGAFkKyOYqoun0NVHfOp0w7S4dDUbObDhnC1c2XtZor9e46YYKXVhVqlSYFWz4hBzWb9
vUmIBKLP1CL3SkuOTW6MM+PEfhpDQpb8lthUab6nzmhfb3RQm3lJPlbEq7ogt6wQSX9im1fbVM+O
j8OFBXtxSiCYrGU6MyYselJNlFgLOHLcri0VLSPN5mu1IXrqGuh0S2zIVp0HFWl77duRjqg4YQrA
k2FXWF+cqaEd7gPSFfrFF2WwTDk77mVVv4qUhKxBtBgtRbG5hVyjm28YijfutiyDbRZHBMmY+jP9
YOPdG2v7xB5i4u63B/zoOSphOnl6twyiol7dHg10gXAw9MFJi1hEO034ScxhixbM098bwnf2idfi
9J1sltyxYZ0ihRQ6yfzPLsJfEhdhtQl8hz6r2QM+84wXxc7YwMvjhpEH34g/F3cjeiGsKsG4brAi
bBplEX3pxsvUTZ8rFw6GVSFCFhnpqkC4yebo5N6tctiS8aYuIndrePqjExswq6CppEHtHYwaYDb9
rdisOMeZsNpDcPCdumZ3kTYw2u9TQgtrInFPNMGzpY8j1hAKvWwkMJdoQ9iMJJnHsnK3AosD4zt/
b2e47AyDW0IKhiUh42PRJO5Z2P67dPVm7fcmApt+aFbcD136XxlDCErJLshW2MjaVeYRnjB4GKUs
shG5D4RW+woVeZ/pKB8Lt3vpfVWulSayZYWmhrw/0hyMObRJAmPBHAerYBmMIDw9GwmnLJDO1/06
mLCotnkAGSD6lKrtiaLAmp31YhMVn/gSiL3G/MFQqdqFRliucC3AM+2MbdS1J6jBlBUJg6s6Fwbu
GBAJQHqqQzKYVzNpQu5RbXo0TJHiQQOkXymLi00R+5dB1rTCCrBonmlTyevpe8V+OrqIsQ9EedBL
xaL9SF5cz0rx7HZcfuIq4JS08Oc74fh9wEO9TwdGvFwWDnmnH+N8YjrSkMyuj/Ley7WX1OyxSsCG
QIlsLTskTHyTXb7FHvpQVKNcG+mqlJQ9DlQXsJ9+NcEISN1xg95xHZIztwvo6G0Sj5lWODKQou1H
TV7FBA7F1rpq42iHHrZcpn75quhUHJSwjlyvjbWh8E0NdQr9ALK3K56iicuPV752MQGXBSOI/NOK
sWKZnvdWoUjd5T0KsHTZ+ozAtAmrrFOJFy/v50H4ANk5rceNHbcRAsEHaHvOdsrA2DmYi5bNlGAc
Yfvf5J1Xb+PKmkV/ES+KmXwVlYNtyZLTC+HQZs6hivz1s9R3gDtzgcFgnuc8GN2N021ZIotf2Htt
QuUz0tVwzAcSBe/CbqkA0xqGuHYHspIAUI7l2gjzZaoNoML62g5Qr45LySUAyGkfp4KPSU/XCkvh
wqKnYCDOUCAXzqImSREfKt9Fcj2jXUZ2B++LvWfbBlMDExSpSrJgsTOHBaT6ZhqXwkM6M/lGTTVr
eYvE6X68lAds1F9xwGLHcnsi43qq0dRpd5ULbdvX3qexz4iEpERv2ZoKbi9MxLs0+fsv4PsY2mIx
ojBc8By/lfENJ3LCrlPBuXDlK8c2Tti4RAZp6uaS1m5tYPveQsw1FyjgNxhrdskELTtSw42SpA8E
Oy+QTCxU8JJXS4csaDRzcE+qxg5Gq5q2skQ8YuL/N1Amzzg7gmEySJ0kXAu7+CJVHMmF3+DLTDjW
DHxEjmU8q0G+5cAat66vrWrZhTBVIlQSFoVViwjdZKaZlsgsil6/gtpH3TjGXJs/NiunJSqws3DC
EKD33aVste/T7CtEfdaDqy5aHH/PgtWqTekYO5KOQqOFlLnF217E27Z33CAdyW3LMfmtyqQgtgxN
xLKoDHTNxQk3dHgAHLIWrYiotEWyqqMuXLs8NHyJYyxH6xKznQ5YwBbmwiAl8pi0YbQigPPBRqil
aZCvcu5XhueZvRqMWyH9HkS81a5Nr0Y33LNS1lC5xSMGVtKTwo6tqBUBHlOpbi9d1Q0LCaFx4/D8
pfG0UmKxdHbjayAnsDE0T2w8K/xANgNNVUh/y5KbGu2PAKeEGJDmIedthfgJbIR+8TG3R/fRQfl9
wJ5wSD1iD7RG7RTBRfuwnfV9kc56QGy1DHKQNIyXf/zJyo5RNiPY+3Huw2HNrIguuf+KOjudY+0J
+YfOdY5MDbO3mfviFDp1urfrcM9OpCag3SHR2tcuYRjCXq0EfiqDGBVSvx/+fskoVx+iZmzXut5p
iymvFDMWpBqtwZKpv3/5+6u/X4BVXpUQ3PPzS2N1Y04Q8/TrsI0QQdoKZ9W3uXGQbTSzqPIKYjsy
fd0LBr7UQVtRh94unNIE++u7BGr7gPjfWKIeQflUuSEjY0NgpAYfHE9lsSe/huN2nMP9HDbzykBT
sPMB8pFaUJ3qFiIJ4QQZIAZ4euTKOeUpvn/JRbdBXFYdWS0bi5GkoI0jm9RdOPWhEiMdqV95KNhS
2L6+/Rim/rgdo94PtNZPMJDa8xbFcBIAgjzn1tDCf3H957KPtJNbgxtnka1ElX0OvhMGdRdjMGUw
tU0lVKyW2zPxZH4t79su6bNpZAly1s165anSeGKdQ6i6nx/IqAVIIBr5IUBanaMYEZ1eS/00Jln/
wGnEeqfWEOqK9FxR81xrrl1+gvLubne/ct6DU93gN1QaR7Uv510SpnANykkxE7N/yICXW79q50eY
gd6iN8BlwzoZFyJzm0NmhqjtI8ASUc7z2879Y0coLxBdAbLMLdMliwT5gIbnSEcHKpJwyWWMhAa6
FurCyWr3UWyog+qzDagpBOS2f/Qal/JLal+FKOYtFmnvxDYPTIRLvhD40Y9herdnrycVoOIiwa3H
m2RdWi21LwgZu2V6f0R2w/CY2VZ7HfqJazwEr2c3w7KY6vEZ8v0VPThSxrxZuT0TkyFEGYlkNk3i
csVa3X8ozfZCFmO0KxmJUfaHTgARt1tYMDkQk6hNAgFv6d+FdlNCpPJA16sEZwtmkUWFYhlru7O1
4o8sa6IdYqOtNj1qHmNGpesA2KGFUINt7K4i/dW9RcQ6I/cSn6ATj7mYXmFKtasB5o+QT35Pfh8M
7AdZ6ciCw4O0gA3PnrkGY7RrDXNdWneuOZnPOvZEBOUkDlB+ysU4AGs1EbpH8amL2LrPCYo9t9PX
czq5a9krScB58YcU+mpVrqJmPnc6ixxGKC0cbSpRz11QZB/j+7LQxWHZNO9GbFc4GtjU3EVsNKmv
89ihAjOgOMwVUWzhu+ePZ3AgBRaXkuCkomYANekPii2nxJa5HHKkxnggOC+t/leNYFZwSFqjt+l6
D4n49O4ab9GUYQf0BipubDq+oOPUI/fPKC2s3UYEjqk4Giiu5JS3GOMmnNL8LybGCNF323mKxxXB
4Ps+H99q1EsdHWYARu6l1gkrJvPzKeK9amsotq0xfFGgtiMPRdG/U/LtuVA8dosEqHaUM+lrXmYw
h3nzDMP4xnjwEkE6gxe0j0vzS9QIpgAjTBZIVuwZZz5NZl5KHO2kigKeQzQVawS2oBJVopZaJJ6H
VJ4H2TzPRLAvkiz8g2QnW9SSR7BpkeA6jse/39qdonjpEhyi1Sw7NaJ39fL+itIcKG1WvlMpH/XR
wiNo1L/zn9jUcwQ8mH16EiMlVf5c2GsHtFUvGCxzBXdafnbMRC6K/BbN6i2drFcnwovm9RUTTc5G
D4evTT2Van8GU9FuFJ/Uvw+W7t1kWTykqRH4YXgzbHvr1WiLPQQhUoF0lPPV1MO3xMu/+3mg1pi9
lWlrf1hXakE+RzJI528gc0t2LF+ttJ6VDSqjJVEARs2LaWdn1mWsle34WebEfhSj/LJEeQQgBC4w
LHZQrXroPT/wdM4oPJ9yD5Fe3VaB55GIk1jfd6tzAK423zpx95ok6BglG+ylW2p/bMPiRnYqQt/s
FU33VpXRl8jCi8T+DonjKzX5LtAUAq0Yd07DC3lWWXZG6LbyDHSvjlaeMSvkgSsQvSAkpoA0jC1a
L1TKVRgM+rPvVydQJL1PyZJjdV37tnfo2HrHVrHzvO5xni9s8Zlw8f1qZPyeR6lmtFuRTSiwfOe7
KrSzXb00wJICYr8eNYgMXDBoalt5BLDAFdj7N9tJHjXHerKj+Gr3XDMzzB88OsaeRfHCisyHtMsC
XCK3oeM2rEsPq7WID3mukpWojGcM/sjsYnCh6Xht4+QMB6EMTKdfUGQ86O3AXzLyl9rBoONQNhv8
8yM9BepC51D31tLUM8aCOeVNbDkvTe58W16vgsrosYNljwlRScs5b47CIIqjEPLT7J3lPQfPiY2l
xG20IKe9JAZkYsaaFG9M1ctF2n3pHaWl53FsTAg3JtFM68xhUcDzdENtOwS2TaaHPyh+DJCwGc7g
oDbl3i9sMGQmJjgk6XmeXHmsVes5RGBqGRdJOicJ1O5xLO5q3fGFcv63J119GY6Sn78nRF7KnQyL
m2Llg34uXZOrjaIPwQeo3CfXtOjycS3D5X1w8g4KQ4eyoEc7nLfppyu0P8S/d1CeGGIIf3CIDtQX
ZK9sQmKHka4MK0Ca1NHxPbwzLo6JrfcBHuYAZCo2HnIkVR+hD2ODrBGaBk4IJd1gPEgs1GxI4pKz
a9pwJK7UZDCnCdnN5Pj3Kgw6WdfDlPZeUCq2G7BDX3/f9NBsdmlHFo8Ni2PIolM32TrLlB2dcx5g
HYnWSeT467TpDvRQqHgi9GdTND0INviBk5pnT5+wEml5ujEMz6LrZ1liYzGzE3tfiijjlCUumuSM
xwlMSOGWSLWsz4KjCTDFos41AroZdmjuGxqmD9cffjTRY3MmcthKPqCnc9WDJRTP2JYRHqmPpBTP
aYlyqUQN4E5Hwl0+bbiJgJAIHma5gxxnEwGNCKBkc8E7lNxmnj9k4Ig8IMeDmXNuxbQfKTHKbvha
ztu2c04RyNUFo1qa1XKRzfEPAjEAaRPVml+/DGHyJyXHbzFQM3ZZh0u0Z3wYxr8EzLxxmy5Mp/kc
Z37GWJZvmClQTaT7urU+nE77Nfv6yZbQHNwxiVlyzP3a1cytXzd/Cn2dGvEeRMRH5/Hxr8ukZVDE
LWHWSb6MfPU1qv7BLhhRGGZWYoTr/EBVVr1oOuNkNszM7gsYhL6M/wQZuiR5tm3x2mwqpgVGH6+a
wUBcRGuC0vMndfNbqhN3k7RBOCbLLImOZDo/u1B0g25y4oD5/asmtWOtXd28Q59n0RHTf20dgRV6
Fs6ng86TFL+Zvin0ggbLVVZ+dGQcBaVhceQl5pes44b3nSmnHwGgcWFhtxjDlFE/Wg2OmDseyEZz
H+UQ9xknr9qQTaJaeaH10ib84LgCwGeQNJlSSMusvqcbcSwkbGq81HyapLhMBQ2ilVx7GR6xBkeE
mjuMGv3WpPUqXHxhu4KMgop41yb2Wd96VF5tMx70Kb4w30M/S/AFB4CH9vHLmu74b3OAXtPOO2eY
f4mde8wd+V5r9bZ0kJzNU0M8EqQpEPM+hYkcgynCHER217NFMFOfA3bzGrYNnms/4cP/8uty2xrV
LgZWCGQPAXmi2eRFoLEWXA5xWF3UpMgc5fD0zegSkq4C2LdZNtZLninj0aLlWeoW+wy3fc1y546j
mW7GwIrC8/3ACsOtM+ba0jP0a8QjP9By+dnds/b8Ht70ZIysNNsDjByYH2G3HUmdXCMV/FOm8cUS
/e5+noxaBg03bZilQL5ezGWJiRs1zIy8utl3xhSvBss/SA3aJz6mlzBitEmE0NJz5TULaXXtTspA
uuZHxBUQxDm/yzQoNwrdd53U45Pd9T23+56bIApQnEULp5Ev1dC9uoJYtzzUoqWhUL7JmjwsrYUh
RQWyqjTyLVv5SNbyk9kL+EBpGwXRa90SDOoIPLM2hBz6b3YUd5c/ORR8YOHIsLArG5zkGujBdar0
bzI/Vy2ziiIqLwm55XxOLqPEOltbRO9FDUJqHdSiXWK+l/UvuTPjJiUfYwzHfl+YVPA+ic4rrsb3
MPq2svYku9ZeNpqFm6vf9KqrVk1kEI/tOqw81syw5BIc7qV024gT0u32IxEskAzCRV9nWuDOZKVh
tRgGEubmitlYp5qdcrPfMVTJomnNYmkXI5Stn3m0XoHZF5XHLEcwuFZGtNey+JpW1ZdotnACnp2S
nYeT/bgh7uMorXENY1wycpLukiIjI3cAa9WRNJKzobKsP1o3xYFXwKlzu+lmKogjksG6Sy1AVBzR
PM74k/UE3Pq1/9yEFDd+Pd1inMrQUj3qkVY2jP9dg3LzzjMUbL/ZIS9bSQWQHFQX/ZahXE1Z92nb
0TENC0CY5Q/IsCcDqDliSQXWroPC1gyPLTY5UHIwkNzuOuTD7wxWzlLpdajNr3hsx/vbGQWVyxxs
coA9mbfeLtm0ufGGxDhKOe3JLUx9b3rM+bp3DKpLE6XLOrZ5auE9p4JnHyxtY5fLkZG2Zn5pRX9C
Ob8Qwv/UaECWZEozX6EmgTytO/ov8ZUjLq+j45IuPNCWqdJZEHJNgOkEOryda33hGu9h0pqnHm2/
zJNdbvUgIsLoLNrGXdgVDwaJCz0onf7ied4RntnBMZ2fEXYlipcPGywLq6r6Gvssm3MCPVaJptM8
K3gehXC+iFg8jrH9abep3MCSp3RIzDeKiVvq6y3noa0DoOs2Y8wQvVIQachXZ4U6RGgySAbtppY4
gemZhHpmSU6iSL0vvj2v3fR9+ju0KPiMkoxeP3F2XS9OPsuTRWj6mD6wsXdw/ReagUsb+d8d4sI7
EXXozGEu9yvo5gSLN9bPaEXnBuI/irtlqJXRsqIqXPiq5JaP6oU5zcnSBI8+CRfcZRivrNpAjjrL
fZq1zmIGiobclwYD99piBOyyKE0hWZGOzzIL3x0KxMDX1WXq2p9B8QS2rf5VYWjnHZyTor87a+Ml
o9NT64UO4/6Mw5R5MkRmrMatDU+QHn3NZIql6FyYK/woe/RY+oYXOzylk/C5lIrq5JkdsfBpdMYE
xXcpaF2kvpIJ/6jo7CfM09pD5Bk3p9V5JIA1iQ3OSxjyH3aYPrdp+FZqebKAdtSsObp4wubx2rNN
LKlViNmelz7EWb2ZR3NXR+FpzniqOJWDvs/qhy3KzWjFga1VDQRbJvDrOLP4kGG2kSX16bT1ezTL
niNmJBVRe+CIvZU+MZox0x0kuPQ1NzOpn4QROsCuEpoKQe4bA4qnWAflJfNgKDNnNUXzWyMU95Km
/ww9857J44MOCeE6SFwMdk3GKatq4tkOWVc/k6kRYbVmbpA1JPmG9R6jVL5zjbjbTMJ4Jn4OMitU
pURrnqJ5qldups6pWRwFoLI6G1zWwjyAnI4HOrHd0woIo2BvSkCSdPFn29BfaFe/ddIUmFZ4pzLi
MWCw2koMtRSxOHdNwWInrviUyyDsI8GUnJq/IR/KIB3iWLrvRRITlOzbhylDTNH7n50JZ45VJjaZ
7Iu8nY1e6NFaoa3oCXt0WRMt3ZQ6oYy5CfX0HuAMBAayBhgdJ//qy8SGEW8SV2OWxYo13KZi2NrU
1BOVenOENCk23Dd/k4jSRN0NOkaUv7YudbimOj2skfxkCSDFIZrWE8ZRrtPoTHokeBKIfItxRDDB
oJaL0tGwvdqMkPyZe0wQSIE1Mdswt/ixbP8XalBpswaZcJ8v8A/IRUQIy8rztpOun6ih8h1Px2wF
75cPqeVxO+cPQkMVEepPRfM4uYiEseoWFzuxNphQkahX3DajfpGG9lYDBQkGIz4Tl0B4kLGfI5x7
aJDPgxInJAPdmjRe86mt23avKu1SxdNnarTA+AnY02dwfAb6dki9LFQE8/MhjbxjgpkfLyk2E4aC
AkFW2yyHhEhZAm24K5NnF90/4w6U79CuLJrFQkp8xTran0j7TFuVLF3NhxjgApLhqqNY7D4QxGur
2VRX24dDatiVecLwRcaMSng+ePqisMaEI4U6tND9ZWWpz3vESIL153HE1IsKc9pP1WOuHEiQOKRm
3frsmvQXuOEXkcU8KZLB+JpT9cb6Kivq9GlQLAATfCEIlpI0iAE26KUz7gQSGFw0nxMSCW9kpZlB
OduGJePIBEcTH+DRys0ziTU06tRUUoxfnps8eL4TLSOi9qhIw089QpvtKMU3m9D6R5hR4i9ih0rA
heMcaJMRTAmDCZtEo8nWsGL9IXTw1kusq4nrnipIuZ1GOoeJWoF0j07v3qrCZlj1M7vuFd+/gyCx
v5EO+1ypyuH6yWjSHPdZm7wvKHJvptlsXRx1wEzieYGkzQ301O03mjbtdRetn4GOjx3QdcZwvA+V
WnvafMNwntbTxReMIIHtr1TZ7Ujp2SAhv8Yi1dhf/rpWf+mjpNtYWsrmcgovLH3HeKoQ10wQau75
1IV7FspZWeCTmDyBKSXPE7M/Pn192mX4qNekOnUrZaf1YvaQ4UsdrKc+IzqUc77vbWFBEG7ViiOp
XoxGPx7q2uBq+fvLBAoOt1H1WKdOTkGXMd7qsv69Bj1IenM0xslj7Y3dpkzb31oBKQZhtDFIHl7o
YMRBhEg85zC+cGGlpfuRzi1hPF2tgyGkaEYDyOy4Sp4MxBJ+Y6oHf+6dXTiABgm93lj1TfFLV6se
yJtZVlk94rSw7rxahgVYA7rjxDPUa2Pt2vOQo5GODl4ZvuDi1JdyiMC8egke5oKdvpVpj35UyWPq
+58eicXbKEat4HfiKFv2kqOdvVhmalxuSTEXBz/xy5Vb5Vj6+v5Ph8n4e9Dz26xq5zCQJYw6IyLN
IIrZADtN+u7IYoLHqxJAXh4hTBNU5A7JylSW7VvCGIIoXIEL3S4uHuGAIIb6pTOApIJRayxtIidE
vO99bM5W1cwLS7fLXTGm6baxdqycKTikzZmX/KYOcj8vv/hATuxpHxUCFk0MK8MVd5rPTo/FwuxR
VUhg1+s6cWDUTdwFjo2Afijs1z7F61j5nAperYM98xo4dxUdSdSsm6K2bnPXJ1tfXaVq1MrhsbyD
vlKz9WmfJi0yF0qaP3ZBlWBgnl+wlBArMxVw1kVUk5zhzZT1ef5CAhUik6K/VilgZxVp7hVB6HPV
djDDG9PbTxQJJYq2GytBKuvKePPsVDxwQJ+8GXOPZx+Y5yOnCys6+bL5KnOgbRlLn5WNhYqFcPPB
ovUCPqVmiN5xtLiv1eBYB31gNUgmF++aMz/UYe6Q0sQwy6rxTDLsP2JaX9ajJQ9cXMx6WS6SMnjA
haAvHEksZOWNL15SGLushaMaOvMQoPSBsACDvbwyOEvRT5d4P0ZsmoVQRPIAM3E9/LxFZJPB7V0n
fdQ+LDJiaLq89FFDZWfrVDH3zbY++/UXAjrW8uql7bLTOOOLjnrD2UQQU157zafE7wZvmbPgXc6d
6V86rT/rhTa+k/JprnTNjzYdtiRDCOM2jcml8ujCxyZGeqr3KLKAppi2kiCQBqpaUoKNWMu3MU8w
4mJDG6mdfclrr1w1rt7cymFotwT2lEszQipk8akfvKQ5d+ZUrsPJGOglE3HM4WrUZtoEpqnaR4gQ
xXKS5q/rjNZLiYcwS6ON25hMuWJIPK7kXiTMN4AFPny41KiMUZ0rtsj8piUu1qY7vUJrEkITteFZ
mH772DBu1Ci3H6vRot6qigfUH/d2b8IE5dhk41qlseq8utrOLicEw45kSyNMxqXdR0eVvsTKBk86
OGusRz+TMrIPjJyP3cS1Pqt8PiclMlKldcnF5BrubOQPgO4IblXDb6g5Ca6a+tjnib2bq6rngZBD
oxlnnxtzmYmke3Ni9SabwVzC2h63cZgzDWsJkZdlSRhb8VdOS8iMTT6D3vGzkdXrLEceXYC6YvM4
o1XDUV4GTVsmu1oNy1Ez7UenyfN1x0vTimriYPGonKmBF4ldf9d6G+5/Ze+tQFnM26LgSxKhFVXe
t2ahOhK43oGVIqAjyOkxs4R5mEKRBkg6wpW0eGIUSPEeuKLQg/FD+aM5Pg0iVQtx8OZKg06ICBf5
D87bXriEJOwSEFA7rBjhpizuAnBQJzCypghqviaQAJU/vuV99cU4XmtHxjv24wsARTpoKqGviRfo
ViGCOLBm7P6NIb0JgF4rjQRZViUFBvZ73uJUyeIwD+8t60NfwGkWfr7zoTEHRt2Vx7wnrKqlMtR0
xiUGeLC+w7lLvccLihP9HVcVT3Tf3fBx+dAmp/fOgzVE//ZjEqrDeu1RIy/3hCwdVPvkvxr5vLVB
35imDVUpNesHRmZbQD5iGTOpows1GTPmM40GbneZpBerGNILYTMIYnW6rb9/VuQlrLYw/6PVJOZY
flLv0Tu8EtPYbxyvuarM126z7mYPss1+vMsczuV1dKPumX7J06E7Z4PX7ZrxjzuxosJBsgyl9aA5
GCIsmNW2E46b0Zj+kOViwxRAx6y5pX9u5OyfZ0fAeagZlfdZOW28Oeyw4RH37JHOA7kBemRzRzLk
ProL1yLqgUusK/uRoQaCMKz25AtgAAxFZqD5hXfXd0Dy4zCMTn9/G4E+cF6j1umfpsSvT4aqX7uK
7CAC4d+cVJuXcS8dPBum9ebncOGj8tSl0Xi2rQLRWzpUwajKlVmZ2zYkpJa1IRGEReu9diN76xYk
/0G0nrMEvSnWojTyc25AqUFiFE+k384N+dUjHJGcsFj47nG7MSY1PwniChgRQYDI3R0N0bfpTfVO
6rV1FLrhrKdDXPIHRYNvjcOK6U39qZUjupM9CBhaDFEAWlZWkOvlrx+hp4FTvy9xFTJFiqjYcbot
3XrYd/q8t+73Xt3aayKhCfHmwzJNUCPyUtpcYLrD4KaIi5equy/dUnG2MlfbkOXpMLbt0a3cJy2M
s5uhwWehMb0zUgxpiUGF3egsD8HuEPMLA1o0L7AlGaOe9ZRXMndJshrqV3A+pNypjIloRtUqhmhr
J4d4Ji43jdI+SMi8XVjd8ET6/Kl2icvOkA7Jx7CYHzGCXOPczDG0R99NeMuJiihG9UywwGcj6ORq
vSoXzgUi9meEsU91mAUgHbwi2d1KjaBOkb5mgP4ZtVUvsgduxXYZAr/35nr+VcvR4ksn/e5tht6a
ptbWJD2awWybm9Wxcd0b2D62e5o85+afKX2ceC11R/Zeph9CgzQgbLtoWAgLk2SVTyngqNSEvuWP
3Q8PtB9C/9CxwYgnaAZzQRmUivkV8wdjATr5Wev8y6x52xQDFAHzpBW0EQ9M4XVkZiRINWMWQi0Z
lEzI6SO2jeKMYiaxrOPxN620q22BO3chcJhZg02lMX+HUXw1jWruEJBjr7cPGgPxvnOZqFMqp6nF
OpxiNWhg47EV7pm2p8/M9xadlb/YvXGaqV0CR6BETop/StL/06/39E/x+b/ZB//tt/8v3YSGi1Xq
f3YTItL7/P6s/quX8O/f+E8voeP9A6Oe51k8hrA8W//FS+j4/+AGRcLlEVvMFSucf3kJjX9AF7Q9
IUwDfAFn2L+8hPo/kPyaBmcJOjVbN93/i5dQ/+8+A8/itbmC4owXIkwKy3+zhdWNbB0TNgurGvwS
c/0MpIZE6nKkW5BP+j0lwEiWFuqjiB0r3rmlLJAlWrP5a49a/L/YHvy/3+9fvod/vh6Tl2G5/Md2
/N98D57fpEk0Q0YaE/PsVIhTOF4XUVV9w6e4pZ61ytCz6VH/5gDbQCRwqFEiFRV86LbZ60I9W8gt
R5iaXpV+6EoFbqXQOZjkljLRarpNQ5yJEiODPKTWJM4ge4UMT70TLzXr0LESpRnfVO19ZqHx3KD2
11Z5imtOG6pnw3ryqqRd2B2N5QDMQiZPowRORPJztiLZq1qLZPwwmSaOmnsRTYYHiWQKJXfaoIGZ
Q/lUINS3Tlp74wQ9aA4bjmFapQwvEC574jvLMADW5yQ8olOi1sMtoH6jhK1N8RGqi88cvO9BOhvs
Cqzf2vq8M3/TZG+y0B/NgCEb3dT7KMyV8km5PWHEY3LBzI7hDDa0+2JmofxDRBghGMBgZNNWIEe3
eSha9isjQfqbu1R6XQsOHns3kN00sKtutWhdRi9NiErmOhcji9aB9iANVGMveJmLCZCgPb2GyT7E
+Vza+Bm0DCd4shrDz9kgA8TA+u4Yi3YNQnut8FChDVipCL6Q1i3ZhQd6Fb0VCOV0kuwXjgJ+B2CX
sIS9rrePXTJty+ihdqZdlUXoH9Ke6fyP5v3IVNsw/mdOr9nHFseQ353blDVy82LMZx/h2YruO16x
iIVvc6cAaCn7cabaCUFUmoM8FPRp8lIRM1GRTUW9usArc8b4F0DiCQi6t62N07CRuLu5F35bX2or
fyXCWQa+Rjr6NJuoZ6KTaBzGZ1b3VFvqnHfZe8JcJfCZe6zQHfHJJdnRl+B6aS6wk1nAuCEIdHNr
IzzjMkJhQ9CegcxmgEi1NNPsuW8hhLqVXFSt+JjrQq7IqlnPbX6VtKktLnqUYYYMEpKla3tegslD
QUTtEHqPfd0ydPxthndFPlwnn13uqEqRGB+lD+l8CcGmZPlX2kk0STBb9WIXdqDBvM+BmbOUzLC+
Y/siG7ZfHkoF9NWIYtYKb6bsWO+JHte7YurZogU1UaRzqYCxsFNQRzOeBiSP8Pl877PvTs3cPSkb
AEaPLYDPC12F3r0UBbaT4tsKrd0AJ7qgN0YuaipjoxwfAGwXqHJ+zNyqW8uhd+FeOMfK109dyxrU
0WGP7mTymVkNi6hns0DqpX2hHb7L376i9mKUOpKiPfqbR9eo2JldU9PfsM29U5KDqMjW5gTJa+J2
uIb+s9Jd4PHfZXedfIhIZ3Z7vNv3i+DJMvduwdT//ledX+Dc+6a5zuLV7fwDY9cfaRy1cGNZ1Vrn
Agz1j0Qzn9LB+EDZJGsRMCc9obXGvZgsq8k7mSVmnPrUUwYznrI6PdAc7K8Orz+PWn7qIRgRXvau
9zwCr0id8AYl+CstVVB71X25wpTXO4bexWT3ak5wyU1IS+EeDMLaSq3bWHUrESZBWD8z6b+2xvjR
MynpuXPm1Fz3hXpnX3WK02aFHQji1QNWW5YI5jJvXzI0fyPiCUmIcZ5VfNT6+IAEuSbVroeINq2g
/qxg7SzH6qsfzWekY8CE0/hGmPd36+8y+Q5Ofzfn6dLSRwQdVL6IPEY2Mu7PUP44ajclL6H7Ht51
XUgtOBxgfZu0f+xXAObeR+jTvG28hwm9n3IYMqYL5gYLu8+2CBVXiXyyEzbozQmmGqXpFNgTc4GU
n6F5M5xPzSHShrPFZmBk/YQh505inkrzwe/anRxB6UVqTYp3UEDaEWz1S+rsjgH+isZuWzjpXa7M
cYoUuG+XNRW0V38PxmdaN6tQsbGLIbuiKKqRwDV9uSGjnTWgjG4NPqCIlRko48ep9QEUJoeSxUQV
tZ/ESu5EyU49r1CZqDpgKkC1LY6z8yTZ/EH+4VEd+H724qf9xp/CvdFGB4F5wSVWBqxfg28N7bIU
28itvzzp7wQWgCEpjQDLB6Oh8dR56qIsxMdJ8uUxEFGJOOetf5yn/o8zJQ86EiPGmBTDaBuPsmhQ
VQtylHoelBiPfzoXbja7qCAR1i6SBTksqnQXUJUg1XVn5Cp8q+2oHksUpE7DzZ/o1kM/VCzgQtrs
boesYkn04MqO6os/hDePOwefYs1zwtqpHrW7Vx8Mhtr+/ONJgpwGf/8f5J3HcuTItmV/5f0AyiAc
ahqBkAwGyWBQTmAUSWit8fW9nFW3L5OvXrGv9aitJ2mWVAgADof7OXuvHRm0VFTkNmdBIE2JFTSF
SDB0i9SteQeAoGQKKyVBvntLURf28m77p6JjbzcJJKWY8Ei5VoS1s9tTZI9sAhFyISIqoRw7RgjZ
6xRVr2qnlMsCXvjSNKhJp2a1ADiDUwj8SkMei9YOp6mjRNcLWGgJ/s+LILsj9I1xRb2O9ohfkI+G
6XVMCJdCLOU0NL59AgJZqoB3Wo8hxWf2jCXZnqAJlbq7Gcfbrngh3g2wUuWlJImiNfFUXMrafCd0
kqooMjAFA+SMVybeDNTRc12saP2t0v6ySGj8EdkimnWFi51d0pKlHSpb5QAwc9VbJEXBcCDiwmd2
Q5ybw/nJQ2Q2Bl/Crt0q0ypUkHtN71HNuw+t2Ni+is58dAFFhzV7X+0XAHSdxnNh2l6rzhuHubjv
S/YdaEpRpZhhvkDOBg+ZJsr4ZFHrLzsivNHvGuFt2KAoeKlHVNIKtcDoKZr9KxkPhltgpbVPGYws
k/qVZRSUrAD3KK9tkTLC79j3rTX1KhqzTcyzpAJiEBPFH94fjEra0SbRwk37UTknlxKzqV9a5QCL
64GAobXGtYoyd1kIxdO1Z2DlC4uC2iR7srW2mF0+M2Ge2X0SPxvACzQcW+kMdJOGzQA5oH8waAE0
FSGSFK9SRxz96NASDFhG/qoiWsmqVw5QhHBm+YtniCLZWjfNMxkfdwXTXTpYFO25dyPzsaLsEoGd
RwlXjVof9OAujNsrS+KTwuxY28njOG4Vnf3/qVCuqUwv5kBh3irv6LkWPb5NHKe43++m4Il224OQ
OrZAwcQfq7vIfp9pwXW6gfLQYh9+PVnq+yQ7LljgCTjl8ykfsXjXmXsAcKLFUE5tXPDmculrzGJN
joWn6S41ymk5d/tAaxGkXrl1izxgPfOiLo36iB1jjVl249oPPdNrN7IqguI8BJuAXAhe2Tsby3zX
gRMZ+q2fgqOkOxvo1UroIQFFdGF4abNTWFssl+q+hyURkPulkwIAHqBPcMeT2JcwjhrSuPQU30e+
to3IU2CNkd8Ou+/SHRRP3oRmvoNo5CgKbU4GJcAzJb2q6bhOISysEMMGum4XBakGRHukxmxbr26j
bHpWFq2tLUU6XrnSJ4uBx3FpJxVYGfUKu+e4QAxGBT9YjNO9n+7pii9zJyc1lTC5CCCmeFaZmJL0
qZq2rkKpEYV099pUt36wVilqpWq6zmcIcvyiWhJ7KCu7IcUKPLM9XU3o9IuKLqaT6jAHDNLBVSBG
xI3B4rJIj50tJOPInfJXy3hLjHxtDqUXd+26izhn+Jr6PSC3VZY1e7uMvNjAu2K+G3N8Mcb7hFKJ
SlRhV3Dq6QjNBWj3qCxr1926/JaroDKn4UBzPQzURd6pazyPJqF0+c4UHbxhda8j+tRLC383NNGg
CFaUcLcu1gV3ijyrdu6mZlq5enaqlOzdV54plnzQq7lNzPbaz9EEZA3GUiOqbluz93/aCf7mCP9r
H+holuTHsA20vnFjwE6VUd/quhfvgm2+7rfGRtno23jzZa/+V03jK55GAle+bzeFQXKfCTJEhZ3H
979QUfTGQrWKxNmzeDeJ8tKGH8B9/L87iP77Qfqs9QdrkvFIJOO44sUFW1aZV/98EE3ujP/pVL7t
5LXWFtTTUsMzF8OH81HdRM/u0ieJd+Hy2lwYq2lre90+/GUf/vnIf1dC+HoN5fe/XMNRUwKr7Di9
sbzxpzPmyR+u3zfUxZ+DQcDLUS3yPHSDksdvR+gc8M9zFBgeHWSPwilcmgXv5aWyITXkwbj+5/PR
fmcW/ffDSVrBlxPKTVLQdHZ1HjbjTbiMVtSlW/oSXrXEo7HsPExEe+TYHtMBaL6fDv+3Y/LL2X7j
wkSdpYjR5vDK1r4aVmTY3uDMdLxkh6RtSSED0bnnrH446R+OKiSt5stJq4NqEK7MNR724HjWCI8p
W1oeOPB1wkx+AZe3apaK5y9/OLAc/f9t3P77dMW3R7DIxAzIjQOz4fBmDwixR6t3ZW/yFZFZux+O
Jp+C70dDk+dqgiKaLb4fzY7UuWdPYpB3uwA1sIy9ulkCFFwXO+LXf3UX3Q+DV2K//vGI357+IRhT
vyfthMEbn8NNuDMfsWTdi2W2Ml6DO2DPS0J3r4k83WU7Y5OesKZ5KLUufjhzqon/+Dm+zQ96i8je
bThzlrzNdvT8PXIQjAUbc4XRT79yiEx9qjfdw/z+w5H/7g5/vebfJgh/JKFN6TiyctGtjHW3gUZx
BJPqUb9mTvrno/10mvJ2fBnH5C5HzPYcbBwuHBa8KUwjP341yWz45wP9ben062nJT/LlSCWBh7Iv
bvCKanfuA6QYVraI2JeAj1YQSNJ97KzMH07vx6N+mwstWCEj/VnDc+hfXJU7w0NCNuCKYBOzmJke
XLDQay3+YRj/7Rz89Wy/TYq9Koaidz6H8eihfVkxB1ven3OwqSx+nBb+bhI2dZ33Mvtd4pC/zYLC
TBBTKhnz0XJYAbZdFpf2RXYT3NirYhdfIKT2WBRtstthG/50Z79PEkJVLY7rSsAea3n127FzyhBx
PdSGB96H941xEd66K/ey2tEH3vqnn6YITU5xXyelb8f7xMZ9GUmkC1Mr0jhev57usxXblQUKk2ux
Dbwfj/V9Ovo8lkYmh2YKVde/T4B6aw4qRmM5DUyr4pSvQ698yB/exqW/qI9UHLCE/jRmfyedOeLz
mIbt8uqGQoeL4fcnxcng3ibqxJNysPbkQV826/iEVM5rfgL/yank+5UUjmnBuqNFIkGLvz2TCqKI
TtiEkI9rv17UZ2pZ7rp99bczp2dxK++UHUruz5ngP+qM/Z9BNK/KXzn12l+/2suX8v8BkqbNVP4/
t75W6X/dvqT9y3tRf21/yV/6F0kTXCZ2O821VCFc4k+ZNf4iabrqHxpPN/xtl39crKD/7n6JP4Qw
ef7AWqhEU2nMrP8iaRp/aKbOet1lrS50nsz/AKSpMdx/Gy/wpsB7aqaGjk1HREKb7vfxYot5nIzZ
wl3S++dWpK9FSGu/eXAU61hkDtGhkjoEEfRIkO6uB4eX9Tg2fTTuUuC7SOI0W+ZZuoK0jap/NFZu
krqbZrCXKSU6KFZVQwgs3vI0pHtiWTkO+BAj15BQ9KrZCNRz3C1diPSDZSurONIVujLU04i1tBDG
oJ18h7nQsOW3j6NCOZcW0llx/Kfcep8FxKOmbpj7e/ssT8EotLdcs7CL5MBcKNPI9FSt4gdK/tES
e4fckPZAbnyU3RFLRqeFr5/f06vgbhxswAAlW2Sct4sEsFpnDi4laPbVHVm1aWytsgZwSZWOhOXk
/KW41KgAFyTeu2cYKWTwGUQPtDWfcaA0ZCUv8mONbcnjrqFlmp1z2leUIPRqOYbTzsids14kr7EG
rQ6+ORlLQfnezeGz6rMTn8kmBYuILiBpsOcFwwos2khsdvIadkQn4gNYNC4wG6WeQNhlzxZKwUVt
h69QzzlrI77Sq/6ccfFrFVtAYc5vfj7C3YK+4noOUcuiPldl8IByEtUwabjQhuNnJRIfn1+p3OhN
KZ4qcnAWhaE+VoyVLOhPwYwTovKLTZeJXa1gFGU1QKUa6XYbAhWxjbUS12KJIWsn6haKHi2txQD+
3grVR8hOKdr3U2Hmx9E2qAQTEGXW7NSbxIZbaLFjq/33yVcOQQPan6iya7vA8UGEQp2JszN3j4TI
7XTMx5Tnhrs6GRySzZ8qIN/syzWZPze82i6HxKuwGCiwo5P0qV5W1Mbc8RSkg7pc00Osqerj91WG
FpbMVqscZYMIeWcoOmhIP91hkJgvfFykVKlQsxQVDJwJXvVxyrhgviKuazLr0U5ijwLnGCnBaRBs
Qc1Zp07akDOr4oRpytdUjvvEsgyS1YWzLpBILuzkZMUxqnkZrO4KnO+o51Cr0NoMmzhcYrTnGQvc
nWbiYo3LD7KLwWtRSKdGKp56urCYK7WnVNPyFTAUygWEaS9IexPXRWPcqhOZMiXVrzKeKc/O2jW2
1ut2ot3A/dDo7btEUDnWMkRAs6goqMCuuzGbCuEcj+jSGh7QeT9QsE69UU2A174jLh+vQmXl5ltd
Dd91TeTo0+dd28RPYwiWzej8HUQOLkeS7TTh4w103zIbzGdJkIoRuUsIJNzxrET/BK5zrldVmOqe
msbQ+QnL0sLh0vafJI/N1p3w1tKG6bIp0X5YpE9ClQHA4I6mgvCStnzjjgQ9uOgF5yq7QGeEZK5A
EuwTCFebwMczXyzqPKV61Y/nnJkIytCjNqfF1nFAarE3eR+igeCMpnAuOljWYeAGd0NrLuoO43gm
gBn1WCw1avpLAwgihKYeciJejgVe/jU0Ebj1cfHU9qSAd0FzHq102KMvqqlALmt5QwhGtW9zlX5x
bpsXZUBFrupvLbJZPLUfHhqym2xjQyPlKjJSbEIKk25b5DqKhOIpTy7Ryj9PZvoEhSTwqsBTIyBj
n3Yt0su9YaQuK5WedEfOtE7XBIkQC7eew5m25J1R0amEJvQaBaSb0Pm1iF0PtLVLA1DtYfU4GG6R
cbMLq8YM46sw8cuNW4D5J+GAsjJwKyyU0DD5PXfbgWT2Brq6iHIQ/oixusltWZzUbGr62bvatzTg
tepMVjB/jX1m2PQG3dj8Lu4hZGhOe+NE14FKK7S3cf0XBhyCDmKcRR/fT5ExpSsqysdGBvtluvhQ
SOBeILpdi6GL1kk678oG+LyGP0A4Nfh5gniEnd9jufcPFi1TL6mipyY3nxsMdl5pjkAryy71Pnl+
bhrBX0AwboW5uwS61m3LlN5/N2XhdTTB2ldxnFNg7RicvKHWyq8iGzfqS8LHUfREWeiuyyCi11ES
V8C04MJaELqJSIAxCh8VYCp+UKIEINCBveDn9K4HOgByxAQN0ugd5QyysGEMLozY2A8VJqfZcj7s
vkH0mzr53gTNswTrUeIfWyaqejWJ6baq8jcLaZiO6k1py63i5NbeCXN/lSAlSId2PooZNUjtFs1x
dmQOoJtcmcQxLVmedOsmGw5EiPpeXAYXYYmk2BrAs0D41d0C/tJ7qZ9a/LE7k/D4AwROel/JdFs0
7iNR9EjLsp5GWzeuWa/rJ/LMfLhUBHRYk1WckgARIYGbXudnvA3b46QOd5ZG4zzEHz+WUEmigCaK
1SosBsxm15sZAWEwkR1zafNCw0BQ3YqItmAELxLeo94QPZM8s0nBfqzWHzV2qp3FS93MEAo085zx
YdyVTmIZXdIx3iTOqh9ThNJO9VTHzYVbk42r3pqlslZAXe8HMW4bRVaNO2dDyz7GtxQdzrUVHZsi
uZ6y+FKNAgAYWfhE2xksrE51YNC0fUeXvSmVGwhMm0mx3kuVAILPRUIjPGVElz5CnlwVmM+k+wBM
57lfCWLcPFE5wTGv00WrDlgDFd5FI01VTaAJIRZSq0CXklSueCK8nnLnKkH0ZqIgpacS9bRZjVt6
+bT/XPPQ8iB7YxdAguwOpo83q68B70AcWvbVuocyjhe/Xs+6u5qKMDz4Yb5Jgd6Wdo+okgbR29gM
2iZd4Ag+9ll50q2q5HVsaVB+2l2hZ8sC8o5Xrzsop3gZQTj4WOeHPrgIrB4pYjh7teY+zrWB7fWE
g4CXMP6mVJ8uc59EtWAgNs7PXcAdCYu4nlcx7hAiCBHx9f1FpU/KUts7aj0vYtsMMaoX7Q7fFhTk
AMM/NT+ii3QkJXZDN6sgzmjhZE86oaqLtFXQBtOURYns59upq5LNaFIPnaJ12hb2R65urSaENQFL
/HqwcOb5LBu9KMHsWvdTs8gUC1BNbG9lOxbI3EWmMr+2xeUQh8RXkByxaI213jnvccxtCjpmFZPg
oekc5MJFK2nKIMAPNYIWwMy0wGTt7/08NK+ykXJOPO940E5d6aNthD2QFU8z/ewGXNM4DDgDycJG
oqK/z6a2VViceaQn7CIye53Ivxi7ugGVNhYrklW8wSQXLWAZ2xPvvgCzSTymmE56D3eRALNFxMtp
iLJX1+mZ2Y1o2FSiX4Hfu8Db9zCkQcWKA5umXzqnukA8UHP+2N8EXelAMZ5Fmr7VBCmC8vL14V1z
WK47IApZBcFwUbVbezKvwzA7E0eDABqcghNxDxAJQSbQsu0g7oJ8bJdGloH+y2oMJrW+RITULbqo
ZkDUVNt7d43S5TIJ9F808/viohhtr6TYATeLkZ8Q4ecK/qCPMxkma+gFGT2YXI97WpvpEVPCPQJv
lDyozN3AeUDc00VPtoKNzUidW/rEr8JJDoNvb930SF/8CuR8tAufTQvdqNNfdZl97MvC2cVOclc7
6LrmYpESfL5ogk4gHOfDB9i7/PZUq+22KFlaFdA4aYaG2T5L1Uu7s/rjqEGPCnhV7zVYQ16s9Qct
7AlVmiuYVl2yTyrrRUvD7JKb6XVWetNnQ33GflxuVJPJ1bTKR/caB72/DxxbDpxx4k/QpKube4ho
1iVuTgmoKlTiMJ4a2H0YjXtafq6e7JW+vrDC7qa39bWi4UUZucfLqGGFVUb2DjbK2RfsAsJ4cpcN
+w6SIoGEoNcnZ/dy8Id1nxI+5mYXGf5Y+aDFSzEYDwWsJblXgK2JsAOZkwgs1udMMWbILsuB07Ii
3epVC+g0llgdkGaELDWQGCe2g5MHFRkGFuhFNunemWKcK19xNg6Ccj8Y1SXMGHfFQ3NXICneiKI9
kkQk53iSFiAQAX3gYzLgG0+0Nu/BgUi4ocVDWQplFVl7FQQIsPbklZCGGsVRfxU2Ha1JQU8WuOJW
iNplcdW5XCZmV0481nT4OSFLJ7V1zglKyoVWmViKKveCVeov59iwHFIC4alT9TKG958/C6eC+C15
JfqK8EUNp54Svc4+zL1iuCjDiCgJtnV0ePqljfWvYXv4+TsAK7gP/GxmQaMLpox3WwVdM0hGXKvj
MnI1dQ8/7K3MT2kOArLW8GsnhrGPtGXr4JCm4zxdaCgTWL3olPi05BV9D9qFqe9WYQ++rMU0ctEh
eAZ8go6cJPRTx5/vqSWtfFUkXuoo1+koSFIs0ecr3WWdkWeJOTDl5iGsyB3nZsjEIXO5Capec1uU
FwH46WpWIILDVLore4CfiMHVJJ0uSRyh6Y/PTWlzzetY2aqB8sZ+gbb0lL5+7jc7x97NclPl6h//
+7pbk3MPFiNZtlq4nVqVJFfBmOm7ul3VUhBmk11UEixXVtOAJb86lHmesA/ddCHGwsncR2o473At
nMZ8CfgZNAVLh5wEOTOtLw1SQHcxOThe4GMwFpNe7GtbJ6aN52TSfHudVrXlmX3Ey3QwpmMxJOwx
XCvZ0GcOtgFBuNrY8pQEj9ak+oChD+YMrqsvph4G0LwfZyZMcjN2bsTFCaYbzFkdxMCc3ZeBpAb8
Ubeo9XEVpvFr1Iw8veGJuO5V4bpnnJaEvzXoMN81TBmrUpZOel2/Mgf7ucgYMmzeGgItD2Frobhn
6857G9ymytBpcCgsgXkAgLTIjJ6DdYxNLSoAFmBX2mUBj7q8zo7aVYsENQlakCn1Qn+UuEvBT1IS
Rt/HEu1M5CuFCYyYKbsPyi7HOafyIIbcQJzPZ9IcDMNa7Bz1GIRJe593L76GntkNu2vThyzK9sDg
XeWfzU6+ueVzEWv8T9ddhCkmpCkmeVm0iCPrKH3G/nj5+TioOvMI7tVXu7F2BAtSw6liMm6ZmrpR
RgtPnAZLICNTQbFyXvJaO/xsFlpvCsygoa7cTTJSPXFwP+MqDt9AWu6IHUXLqOkPagwibxDiOCHF
W4a2uctypLow61i4yMEpx6Wqc6Zt0F7jgsgDCDBcNyWej0ESIxyKZuQlbDJ0doHEACCn66ksyT/l
B+2lAmAdUUHyqrLA+fPj+LPFNkTOSpR3kHkQHskiiRmWgkWOq9kZvbTtJZwDP6bNLiwWVIdKOSHU
uJ5Bfmdg35bEHkbLLktfJ7yxi6AhvRDsWohGCT+7M2+xczKbT4+ZhgtOXhvFYKrTxWMlnf1qypz7
eTuE/Mx5dBad8VI5fCx5I6qGDMFBWVoQadFGoQTSIHv1NkpH2378LJnFGX/u8/pOsmI2D2CkYgIm
Mlxcozme4hTlT5ahCiG5Mn5wq+TFmJFERWPqoZyft6lDGGThzvbKHEZ1MQi0Mq3DakVNeqgSGJ5X
szId7JFBbI3YyBpXQVTKWJMT5OfEPQbAgf3+zbIpBtUjoN9+LW//5ytgtFpU4EBuPn/UsLkrUOSu
WY5uhd7Yuwkdo6f4Q7IXDRujQkU/VYik8sjADbZM5+AwNUmS43aPIS6cAj2xCCmZCQC+xq5iqkWQ
jRWwHt2z6vcvZdncJUQg/1kKJ+Pp77OJDGq9XwrwsqBqaPRWbZr1qizhyu9/aWVYtd3AxBDmWhGM
mgnqE+hsO5kxkqMWpe6Xt28RA06M9jGMebo+i4awxM/ykyk5rMgkeJSTgLy3wk2h+e9xIo55dV3F
5q5iENIhP7IbWclyplvCaydO92wG4oh756T/Z0qUv87IdGgouLplEsrw+xkJhT4R/nQTv7x1zIaM
9TuVMTN6RV+E5qZ7tBKKiYNu/9Cq1n/vgP15YN1UbZfJRdVs6QH5ein1PI8mNkFcyhoQCVGLqWMe
ZRm4lVbE1joKpmU5i5Sze9TkKx8dLDLe6NV0YGmX7pPB8mGCVRM19yGqjE7Pfgm5uOl4mkMSYZy6
QE5m74juepVrhomcFuINf8h3MH5vyf55IrYmMKtYDlX77x4Tog6AAE+RuR50Hjz5yeUzPkAXaZSV
5cSvZV9fMeZ3Fa1bktWYwirWHShVKeyx9BDMDhEfq6Gsa4/1Oi6OcopPmIE7g9qvnOQm7W02eWcW
CLzsiV8w/rUQEoLZVK5jGsO5nfKZkqwCYt46hjya/3kj6P/HwDWTtsn/3CYCGNW+/NeJ1LWvXSL5
O//qEul/mBazBW0UHjPbEHzr33lr5O1Jm5Nla/DW/t0j0v7QGU6aa1uG5tBA4nf+6hGZfwgXS5XL
mhFZiS2c/6RHpH8fvJZNl8qUjSoEYqb23ZCECbxT08kljagp3INC/b7PtAuMXgejxrOiG9OqTGnA
R7A3oaWYsiFjnQmHCQ79NFz6YyB2ul1dkyY6Af3uHsANI8N1yN5IspvRdCYvn0ARwMK7yFXnCvOT
8mi/f7ng1382QL/K3DTm328TM7MUfVFOg6vM5fne07bIW2zCCqt6OWAP9IFSqI02eXQt/O046Nc5
aIJ9EGibsPWdy5YMkFWloUUemvQxVnsyuHoCTcoioDbn7unz6ktthM3SjFay1PX0I9GV6iIFsmTV
ibqMyIP0bHhzrhs9YqPSPDW3V/MU9GgP50NcNMnWsMwLNbjVogwuWQEsMbay/CrqeHdVPbYWGw1j
jN13iSIKLFnbJRunByvlUspN6o/KbN9CAyWlmQbvojEfO6tTViFEVRwuSXmaQpSjqXZjG4FyxcvP
wNtQvIpCNI9sj+9QPuP8gRqmbFGvR4tYVtMDXQkXuhjALTrVwRElBqRXI7FgMEep5l1WQlPXJms5
ZIJzcBis5C6qjPsiTDgyMum4m+M1ccP43snkyzq02qGjLF0sXb6tbAj1nKDHAdYLB3uDk2tT5CYx
KdVM0RzklsgLag19v03mbGVR2idGgQ2jS0S7R897FeCrXTgFNZ8+hgdndOFDSzwT+1N00dpovdSs
K4xCp6c/Jm9C6e2ts+taQeiGW1/aA27+amgfQqCxDvFmJ+MAsX3T+Qi9I9286BTC3G0luDJc/9of
TR9ZLUrz0Z1qL4iDFKCruyvKUgNGD6FY71x6LWF5RcRAy6w7tGxmoJDVHXyJ5K6xs0Myr3xb7w/W
QPnKGB7mgeWzLhCZqxkYtGxC8192hb2gHhdhNkFUkuKvw0EVEhilQYX1DXLpqRcuRgE4FdMvokYf
sGnfGjc+3YGEjNSFiQnw0ooxxyc5lCxWeyj7WVuUbbsUbuVpWdftoowsgGAAcxf2arY3zYQ1V26h
3I/2DQvXg+ZWGllpbA6jCY+9SWwIMtfoGrTuulES0O5h2W6K3qieLDDLto5FxMxxzRshego9I+ol
yfK1mJGKx1bxa9CzuwQM2H37YYYhixnjmv4snl3W2V0G6zdq6fLqk1qs7JwkL2AufkZNNMv3c1hh
r1GLPt93XUaohrSYDe4EjBvandmO7szmf2hWgNE+Is0PLypAaPg7D9AcHQ/c6kQsIl0joznWdcAr
vlnBCbzycSlupsk4FHP0pAk0LZp1HzXanW+0z5Z+VCTgr89A2xhnq04vJ2tpGxNumYt6Dlk4mBa8
yxirtz6zIx5h8dLdWttdfU/986UUKmL+/B3DKUXm8qaJ+23Uao+6Xl43XXMXtKkKP7JFPO3v0jzX
lrHaWFsj5cA2V7sOhzvM7awZZx4DFwdQlwGbsGyqXNTUsS0K90ZNuUmRxcwFX1kkLfkPFmhhqcJ2
tY2tR7u2mDBPK/4yEsWFSquVmUp/gN5vQklvTs2MVUjL8zcbc1ALJaDK72twzHBpq5o4+8I01m7S
7Atb80DtLjuDPVyK3GQ5qjFUJa0AnQW3bmZxjoEMp5av7QrKDyrRjhBjZ3vpZ4+BwYMb6s5bkD2H
5bCp/TJcxvpTBIJPDSZ0nTpuBLPNt7NrX1uy36HXpB521XZMtYusirdNIp77obzK2NmHsGrJvoux
zRnQTqkNNEncbm2LdptCgZsK/Ghvio5GDslLSLOm4QAjel0yY6yLtHytrfAQ6jWchMl+HUZZnp6Q
VpU5oc2OeFXr4RnoJVzq+MKu6f80hQ4jUW6qcrMmi0bFdRGa14rfHY0oL9cFiTPEzDVPlWrTnu8y
fxWEYD5iZqFiUowL3F8VUN4WDFu8mUUZnPUmPymZ4wLKZP/0+WaUYg94i3QMCsdK8OBE7WacxXIW
LQE6UUErRaH81VvtuA0NioeFU5HGkGBFLcr0AjLKzBEHZPSoNZiCGveQuGw7QZzwTg2IA5vmlSZD
HKOCLJyyLDMUEBMRd1EaPuuDeGzpWt8WCThtq2AiqZX5nVgnZtOaTKxo9K0NjVgFyosobvRkUOiA
+whH6b3uRCdjONLkJtHTXdCU444ozWxNGAi7yTK8ymcyXieyuqcyCraaa4DvIprB0WiZQ2BJ/Hk3
m5NxnQXhNqtK7aZ0CCPpmNkXEhixD2qThb5vGA+2FRyqesbjC9uQ/qs4hL7SvqQ+Tgi5OoE8CQaI
zUJCT8TFD5WUwxVhWx0BgEXyHNQ0nqQ/9rLrcSpEgsZfH9BfCfJyujLpTa0Zw/1lmvbp1m6jGXQR
W4g4cSkhOn5yChIcHGj/w9dWVLi/CcY40TSc95nagKy0LfKQkkLZR75+7JysPuVanfOkKucZZsU8
+PP95FMemFPVOY6CXloTVOWmSfGE1O11NBj0qHEBbDUrri6tLLpq+yIAvgvL1M+0k02FC0HnjDYm
fp+dQr2J5ko/qYLFQB3LVAufvmHZXGXVNKPECOfVUIXhvnaikx5E4cpQowFYoFbf2HLlRRMwBEFz
I9JZXOQS3FQ4TnEFcQvHlqFS2xL1vVoGnjKRXFlWwhvBngMERDgAcsGifQMEImluUhw1IWFrNewi
mb0GijUHWmvwAoiI0GvJaihkVlskU9tm4tt0u0cZQ/mlLo8MVGelpNlhlolvcyGz32QKXCzz4FqH
JJyyP7ShYvCVjkdQALbuSDJyNP+2nvItsVfbOIO6mMnEOfuIP/lgBepKIXkt7CgD93a2nERELKJz
Sex6u4pnlh1T8YR/aD1YNCCqEN1JN0EvZ2JHWUTrE3eo29gUkcxrkxzOiloEDVWqsno/LiaZouf7
9itN3ENczpeBrr3SyyU3t3zPc6i2do8HOKmKvTYadH3Mdp2rWOZiarYLGCuUm7r3Vib69bLn4Tv4
u9mIkVKZYEW2JLaCdQ6VNjAW8CyQZN138C0Ak9xqEnhRQ76gNQWZWMIwXInF6OBjBBEJkLQONbgZ
tQRo9JA0kDx9UCTBpSZtiRa0DcbouYK+UUkMRw2Po4XLIdBxjXA6CgnsMKIQNHWzzBWTHriCnyeR
eA8VzgehLyfi3G+hCZIiMWKqKyFjB4Ox10Nnp0hYiCGpIdBDEokRAR6GIy+PLyfNfimtEg2BhI44
Ej9SNc8zNJI5vhrzX5nf3dQdTpwaZkkGu8SheofGxfECmJOdxJuMcE6AF0A20OzzrLPWlSiUESZK
BxsllZCUDFrKCDVFg55SQ1GZJE4lhKuiwVexT5WErUCCBXTZ+i85HJZRbXdVfa+X8VskMS0JvBa2
O1dNMV3x1LZRsImhupgNcFWJeaGTCPBFol+Is9cgwbgSCeNKOMw4gonpS8gteKpCfPBQzOObMr7q
4crMki8jQTO5RM5EEj5jQKHRJI4mIvgeQwOImgJWjYBZwy6RpVfCYjmJ1ZtSgm1yCDeQ/1gf9JPO
InE6Ify8od9DE91dV7h2TYnJYUW+N0SzZ4WH7EUDZD/7fBINydG+dF0UQ8mHj7t9qfswHR0XE+vO
RuWLBIfkC4nqyWH2RBLewwSogfIZ5XASEu8T2eHbJIE/pUT/aBSaJQooklCgTOKBagkKAvZwycqR
V5uECIEFVO0qvaF9rK41CRpqJHKolfAhX2KIWgkkaiSaSMAomuFSg9solm7uVgckD92NVqSXocpd
80vxmAaFRR0Qf3/XdMZjosybLMsfonQuL4e8b69Lk6bWwU4K+AyJFlxSnaMUIv/rD7620tmYQF4m
wQr4UvvJYcogMk02aKYMO1stYU2+xDa5EuCEL8q9cSXUqZN4J3g0WGktkE9w792bwAEDxbyKj1ai
oQYYUZaERZlQowIbfJQCR2piziaGu7qt+1+pBE25GsgpCu3gD5pb5H352T2NkKkofmEKlLAqRAdn
XeKrCLh8CCqoVnQc+CeLfwGF87eDRGEFOovzWaKwTAnF+vxaDyfLgZc1SnBWJBFahoRpuVC13Bi8
lpCgLV7wBwPyVg+By5IorsAHyuVA57Ln5qYX7lsjM6CqDFp8rvKKnCUIzwe+oMzqk5WAFhuDuDvq
LHnraYCcHtIgMaEadkh3DqXV0CIbtZRyaw9ErFlnyv+i7jyWJMXWLf0qx3pOGbCRg+6BaxUR7iEz
Y4JlKLQWG3j6/iCqKjLT6pzbd3LNeuKG4wJ32Gyx/iWqb7gIW1eyClJciJWnEowO+/GCxYaASpRj
061iWNH05H/auDIokUa4DrMjzSKGmgHDOMYk92WEo10PONHBysFZyKtvFZoRtvrc4nFjo74nQ8GS
4dYAR6SNQkk1un0dQLOIMhzGi3WexuGm8dNrO2n68+B1SM1baFIlph2r+aOk3GToDz90FIOMY7d5
nYZb1VbEVFS4gurTbubZGhW6jrr91vb0V+47bFqLxNrUxF5s/Di7ciLEmXGWnQed6pIGyEfficvc
GBMtlBjaxOlK+1UU2+m9CB/x8dh2WZReedmUT52SIODlTv1WFgjOsTcnTRoc+xh3WK3RerJUvXAy
nJVSA2WIoI+JDRkovHR6uu0UoO5OOiZEUU0QdkourqbfuBME0/S4Nw5DdZPS+q60Npk0eIJophqA
l0oyFv+tl5N2isPvGv6av+oi7Zvj6Lwjo27YRY67dcqAwsiQvuDp+Eak3jFQuBWn9Wpq4/pUd+54
3XAWe7TDJ1xLbjAG0u61NOUo0aYVxngg9L3DyfCc+O650yGFeIbXb8aSK9tU2/nSS9LMMNAuhpVT
Vm/ZGBYbHC7dbR+T8xg2AVNJvJy3GIswrR6sTdtgq0Jqgth/XkfBZIBEyfgYkVaxapKW2GdYtNNM
2G8VSdZSF278yj7Pux3LQAA1KheNiLWlK2hfZI92K21ivOLXi3lOYsptMZBEgj2F0qf6EhZJtLFE
9jHAN1pmo1Uv/V7pF17aX5Or6J7SrHytQ9gWqnJf4Z3CDHzplyhTLAIYJ1Py4LPN1XD5983EERCG
R1mjIahCcRIsFZx+bRVjs5OEQE5TBbCnsicvqILYPA7gUmnQPSqiYIpQJt+MVGc2mJirMCJ6LIOp
diTvCLdMrbSvunI4BMpYblvRwO0aSX62p6VBn2avwJHaSY2LjCBMUku9+sbFARH/EoPkPmHs7S6n
XjQVoEpXPBZ5YB+kluw6JulkVBLDE/vOtwFrRph22v3gwt3R7GpB2qVCAufEmmxVcW3Pt6ado+AN
VAwSqsjYz11CGujRsfJKgtyb5M5KP0rPdXCT5SJAHTiRHhCfIoAx8i/rc2m4T0UFbKbgdAIViFx3
iGpLFPfmBhPT7qofqU2FGBLAlsHEib7E2itK9j7//okwdVFCiK3pt7xnzRPamBBoRntnB65yaqd7
Jx3py4KMbinvXWPZewG/EwKekmssnZVeORZeMeHtsYbdwHivdFI5VLm5znWhXkVChTvQRKfeuvNL
uNVCUJ+GsRxUI+X6CZdIVfclqftD3EdT9b1yb+jCqYlGrXHMlTs07P7aVuvuUHrturONeifxmM2D
4iK8oD0SjvbWNAbmFIRPsrJcFtA/rlUjL7aoru2lXvu3TamGW3O07pAkpLt+6nixgk2VRNvXXvE6
n3va2VM96OKSjOW0OsPsZ7Sw/y0li09Y4R4Rg0nfh9suHa7hF38EhoOv09QMjDYVO1XBWJ3Sqb0v
nXSHZ1V+lSjJVmUSfRHjuM5IGncYaNe6NmZbMxmba4rV8Nw1SOQh0ct1UUTrsEy3WltTR/Ubfzvi
VcV11iGzJTFBbI17ZgHNSiTf2W0I3DD120aQH7GyYbkGT3rK5TCgWbTE1ERU60cffoZeq2TCkQEp
dLiUUertY4e5aDM5BxfG3hHXIvCik6vijTAUEWXXhB5eYNXIXQ1IViYvTtrjewp3c0iwiil6ORzL
gnCjZCoXZgTjruZegglW8T3ujKM5YBLMCOiekvED6pN6ik3/W5k0csfaKzrCxoY7OeQ58dYQ+4KE
/LVMynwpm5gkvV78EF5S3/g9aEyl+ycxqLsGvPKC5NQplP489+tJY68rNRmJBcqKVeaE3TYU2OjP
F3S+YxTm1ZGMbyHIuduhi5Itfg8PQgWf9Kvs6KtBdtYYh1YEFzsns3VPvmvEWEIyIQV3NfYjzG4z
rmkHXXvJ6hhCQqTvTDdjHPQIk4OzlAGBxfZWehgfiQ4TqTSDOK6Eolo5aYBwNrGw8AlCvFVbcx00
aoD3H37IyzFUnXUJ75i0rOlGaDvGcaunqhtlOzBC+LFRRklAS1+coY/XWtKW6zCWxZNuHzwVCqQB
w/wOQyaDpJE2swMYVj+0xnQWfaThZm0Z321Z1IeGgRSHjmHngXfRsdPAw17Qf7V2tcVT9iUeO+3K
mabHODPogJITtYMaxWhjlM/a//OMKq2kLtDIdj1PKZSolVt/cCD+OoFDozDrw/xHiG0h39MLbmAo
1d+DpgdPdfVqzcjkk8aba4eoCgFeKBocSwXgLTTU4K6k/dP84JT10s+mvDdsP+wqv26UpNxEHiOF
IlBqRaNzhDoPszqpLMS6kP4mX64PM0v7Kwx85VXuymSDGRlmSZbR7mK/FSQGIqPFbAO3Y0O9VYrq
KgZqxOdMnip/WuGzvJ8CSPUdzWjyZqyfvLju710srumzfEM7lyhaIPNfBzadCYDMDQR2+0DkwuTW
u5knL71hfWeh3h7B/MUK6m+3xu24utAlQKfQ23Mg7/1CqI9AZhY3OncQRvveIqmj4TWW77i7kJ9R
Fuo5s4gQ813lMUamsCCNSM1vg0GAvputt0vU4hke8ipUuv6sR7hyd1jfLep0HA/zgK/luINr0P3D
F+G22fVYE5gxMy0Uo0wPmQo647aEPXmGQhgDUPzBFcwMHJxAPPq65wK6mmcW1ZYkI1zstYE0+pBw
hbGU2XVarWOt1E6mmb0lrq1tPBsRaBiQJdMQWjrfmwKDii3BAZuERKMEPRIXvcIKuRvzlVEFj1WF
v6BylYdacWnISUltjOSRrKh7dSDRpID0u44hfaY49YgcrB1wOcyDI+lh1a6p25t54jlEbn2kgMJM
YGSeZynQ27PrHEx5NTdzwqPcE2Gt9Rvcg2pP+iIVAKV4jBzcqmIfH+GQnGulH8rXKGFYt3X9BMbv
PeRFek0Hl94qOYs3odirQcTeN8B3EH2UGaKr4PrU8oIw9IxcfTyOY/8aSFfZhzgFc8Zy94ZelfmG
jzYgKDXzyLhLys5IfnFtGgCYjkXmqtHYSEiIU7OpZnfiqcN6hYTv+M2XlGdqjdyKeYqhub54MEsO
BgBwnjHURslgZrkd2UpkOpnxZMGChTfMCnBjVXRr28tuU1eeFNNMN2nb32gwU0woc09z19yUSA9i
4ac4U4G2FGbtcyXXpW7XV4pemGBIEOe7PiTZy+jPfZ9CqlWyYZ1G0ONFYlxRT+jAxSN1FQ3Y4pXk
Bs+/rIB58Qjr+M6X/tkH1DyGEQZCTrw2WklM1DRVil1nmxiuf9VsjKmtGM/U3gi+HN1jgieGVgTD
MXYphox2UZzTLj4klkjPMqbu1aCgyEojIfFiQLsTYvRSm1Re0rI0t6lO2jM30RZY+Sodm7fYGm3o
jCyFZG6tbVy9r6FgkUtK6ntVZ0dWemIDCXZldLW3TWFIQPo8tgiaNqYBuo86dqQKOCh437uYOyRB
sXPkI/YgMINRuK4x+c7xZ3bNXY0v/4K4aBypEsQup3nyblPo3hDgHUH63pJhOK50Lz1WeIOxKqw/
RD7qOxSqt6FRlfsShgfxUma37bErItXPO9oQIWXYOhsNUHDZiPqhVoAz6D4og05zNAVl4IoqpQfc
YPm4xDC1p4iHyCov2vE0WE27r7CSX5pKsrY6zXwUrJdXfdpUu9Z8Bs2ZKKnUJsjaQvbf2eW+YzG0
TTQ/2TtM9lqor3s3jdsrQy0NsrS4CWqMaljti71WyouRDxclcYvv0mQZ3xFpJ0tbJ7+KpBDG+mDX
RhWmUdq3eYobNACyHS7wBUabuU5u2txp5RJrd4iO9R2Ze/+VYYj+q+DYpM6FJtKAFGAIuDMsIn6l
zoy+axkxJBPMtfD8h8F8rigbmFZ4CazBXM1zUV+4N7FKCmUqDSYA04CMAsc9zb8Ro+NuoyuVv+2p
X4FGioM1HoeiSW8lZan/WdrIJFR+zYuBAJ+gwbL3T+Hy6kfz45cna3g8DXEv79Vw+163SfOXdnZ6
5//ri/96n7/lfije//f/+vGWhtkqrJsqfG1+Znfowpq0tv+eFIIxZRP8a/UjzptfaCF/fvBPZohr
wQwh7cfWNRAa82f3XE01/oBlgW2uDqXhF/dcw/2DCiPCY8NSdXglNpStP7khhvkHemIVLbqqTya6
QvvvkEMATya7hS/BOSihbQgoKDq/0HSgNv3Gd4OJUtRWb+snYERG6sP8kDShgGckRkKFbH2rT87s
s0d7B5jDpOvv5/PORvVZ7ysZAGHn54ehEpCUzOpAhDd1RdLYgWpwK1/GchCEZrX9uE7yqVxsT5Xi
Kg57DOeUm7YOKRZPD1I6aroLRYcL47BELJBRSqpLsmjMOD/Mz02dFUJfImfyU39fupICYnqbdeQt
42H1mOTOMzOQW9VPVCKyUIGArcYk31kDIl6vu4mVrCdTFn0dGpqH2h/vyX5tT1IS3ivxuIxBU7E8
KkjbdrSVDV5IlB1UbJYDBis5MCAEbHGRH0t3aFYeV2/dg9U1FL9X/oCmKk8ZpQJgBJHD5MQh4lwI
61vpxLd16V8GtXnCt4/cCbMs+IfRunNGkldwJ9sqIMwLy/ROZVYXyyZ0P6x+lVaIHXozytkBjIcM
8sptI+bs8spopirbaD6VKbWwOCN+nSSwwkpQlKWXrLBXGSmsu1G9tVQl3zjtc+fiFCcMXa56Jv+4
uI3b6Qsbooh7MzhMWq6BKEsIBCmJ9JJ1Te27wyYNC3drm/24KEmVIKcBDzjoAF4OrAJxz4gE7Ojs
ufA5q73tM2paCXJSbTwGYfW9cBA6DOWdVlZnp7Yf3EB7rB0bW18Z7dzUunLBzxiewdfKCz0X4Fm1
iKG+kRVzRIAToess38oG6VIusjem/31eZVjGeevEyvaNlK9S1q8Oa7FFiguZH2+DKFuPdXLwavPQ
+uGmV4oNhbQeWNUjJNbaV6qBEE2DC99l2GbmRvmhY3hNnO84boN2CBb+BZrWTdJo72bC1UqY+3V4
yDbZADEmMD9SH1vByDrio1kuWhsBgiXBNEf+NEHvKzdBUDaw/l1bSL1CiUbJtvOBeDGkSpTLQiD5
pZTuS2EmCdB0dZNl36QqUnIOiUYlKgytu5nfaU8xHKyFq6Vwyg1ro3beSfTUDmhPACm7XHUuvoZI
KFHrYAmEdQ5RPkvlJh7xgEytg2JbNzoqqqUYAXWMUGF6MRD2GA9vLNyvE4sB1W+imxZL720Ti4B1
Ip/U0kvV461aqvEj8ocnkbnYZFrKslUHalYKMiamagul0N+MRj0r7cFGqIchnjZi8hrtTIEpquGQ
ptIz83aK4sGU1lub1xXkMR0diCdBV5I7RwWvMuNoj/juRjg49eYyL1e6CNHPIE0vMQhsa+OM8pjE
2cS7NpNyl/rxU+lmkCziXSWoi6Cq2Gp6SP5ecy9j5M+Jm66NjJZs6WgZMoug6AZ9YL1MLaVaMYeW
0EyjXXUnO4eLbCOApfwoB/PKHMts1WJAiBDcvzS9OFL6PQbEOnNScdeC3RUjJE+K4YMDkPpmnBXY
aYu4Cl+MtN+rXUpuR3XnWdEL2xg0SmuHDSDrT8DeeI85HM69ABlh6d9S/O3wLu6o3+fT/6nhti+F
DilP4PMHj5xULNMUq3RgNR5n0U2tIfz3y4+oUXa+e00N+b6p1FvXp9LWaNzTXSTObXDFIhJzyaS+
EKT+KJn+KpM8qmSGJVGKLVQc0vVsuLVbJrfCpnlFz51w4ODW1kftECI5NpSW8W88gnveuRGNGbJh
ubIb+a6a1x52rb3v3NRJ+O5BpgOLkbeNQI5ApfNeyyllIPSIV+6YBeugRrY8MqQErXfXBd0rEuBb
teie+4IfKcbs2tDRUZDZs+WfE+pqnCEF7GUkCZBq0x8KfpWaxGJGNx7IkzrUSGWXMKBKDUFZl6gY
hxLF2Q0fmp7dS1lujTD6IFPjGPXjhhUCSZE+ownwG36XGL2G7spOoH1p+BJGZbHW82sm2+iiUByR
O/ug8vW6Q16rCltrEQt1l6QWAcHtthyX7it1/g+9Dc6RY76SLt2ve+y413oYss4gWtDM6P/GMWOR
ORrXISgTTpg7ar64i6vvlB4OOYafmHIaKIUM++TprE1wfLLRwiy7lNKc1x57tVobRgdRzUTek/bL
Tk9+BHIDO+lW9eIEMRAJLPs+Ts9G6lHOscnzawtzXU1utDmFwga5aJJdoEW8+5G4AuiuNm7X/8BV
VV3B/z93JTn0093Vj+VGKNT9tSB4HwnU6qQ5LLwGU6bIJf0RwYpQnq06cqANuOh1oU/5slvFMT7P
zFeuncx77TJWc7VWYJ4+vjS6/wgGees7wzKH7rdo2lLsQot1Wm2r3zKvcTamgPenOMO+L0W+JFES
5Ul16hXEvAHTCQTKpk0nnyneKrDkVjXHW6hww6KEmJUDO1cWgveGIq9Khs8qauKtjKxdIbVNadpP
Pejpcmrtrl5o29rx8JqKho3f6999Sfnbr8VLKqpLBxsJoG/rpt+yQN3ZQ/+O5TohO/ZVIsVDoZl3
WY/rJdFG3yPkhgSUIIEaxbJtEe3nSn1b+uTY0jXsG3en1Q7YfJ9fRK7fGmNwdFygE5BToWOm71bW
WYMotSSkt3eoIJbupi7iH4aEuWWF0WMx0hBVRDyFlR5RO7cr2yzo73oQ7NzG1i6bYPhRJXLMpN0Q
50sUTIMbyDgScpKU30z8kBeqyf5CpeVm3uCdmFIsZa4yutFChFFt/SzZWYVxAGQ+dBY/uAjHB7dn
pSfJ9I7c76HWhftotN4CakwWdeBVJJUX17ABrc0bsstdCPCCsOnAWtRl8kyumkrIdbR1arHtJjcP
lDjqRvplsjXcTD+GBGe3BD5Sq8rurYJb3ErLH1h/32cDXU5Vle+CNLuNUz6IWCUPrJhyzZLkVOCn
ihOHwu0gHvKO2zUonEc7X0GafAg7xK2CAPU4toK1GVTfdSe5Qc9erPw8urVS753kOCglaAx7O0L/
PDxZjXPwQuo1oRrS30BmEWn/IooiWeq+el2IlxHaqyGTe81F+UWm53UHaIlylgUn1DLMcI36Hteo
aJmk6pOi4GArOloCOTGbbtIXqrnz1Bc5ITYgf/gpFOiU5cEwELC1rWSla6XLVHR3mlO8mu55CpqX
pvNWBzm3Ty1Pce3o1EBgXmBzgKPxg+dCa2kD9VzbhUoOIGQm9AELvbHwm5FI2EnpBtn0b3CwbeGJ
tCpE1D72vycifolK/0cZj9fYe982enRN2PaVPVj4eBB6J2oNHCxdVWNOQ9QnuQJhakOGDXE6lnej
I54zxTrmpuli1JrctQn29Rr/se69HHXQJo3kWeb+k5n3wzqLg6MJa4UyM8rfMVspmXGv6AF8NctY
V25Ur7Kw/4a9Pk75TXEmnwvXC2jAxPxUzUqC1biBf5ObxEPjpuyCXifxW6bBu/BHQvqgVqjO8BpB
NlR9VKcVvNONM4yLoTaPzMgVAxZdaOab6T4vcdMIa7tZOg3mqF4QXqmuT4pbgNux3V1geYCi1nRw
Q5DceorJsRufA2ARsohJfCC7+t5yRqYpmUf2w5AxnNX5U0zGw8Yq8dg3biOlJHk3CX70jvxmB93b
0Dbv+mhRN8xfiD7EuEXlXIGt3baKQQmiTQ+otred0URUQdtbjbLvYMoTyWRHi2QuwNPqGQ8SsgvM
ahPmW7ypi5r8wii0v+lRevTK8oNKKz9aS56ljrBMc3YQWeFf6fFFa1HqOZXzGjRo+yD+XWmTQTK1
+YUdWC9NYi29zG7XMMYY8HrKKu9QLiEkygqJipXuHZjqpOmWDP/tnZE7LyIi1FhPnC0dLtq+ha7Z
OCFhR4ExDywrFHSvdDi3IjAXrneRhb6MJ8ZLE609SOXrnPxRQL7yIiM4e8LNicfTYqbMD71BAqDv
M/zDJgFVcdPRZ7HhastAVWgvkXFkQrCpWlivpdnvQwdaZd7qN2OAq6in3uhIwFYox/ZN2bMIIrou
dNJNB6+rzOWdDtdtqRDt2Y76ylFd5NHDbS0Sc1e15XmQGvQ457tXRCf8VOhfVG4whzoP+i4QbvgZ
8FnQZen7LuSeamLrbai1S4xCuupb5gNjeAoyeqjSfST7CzZn7URrEarqUrWNm0rgXt1oj7EdIBAy
yWyBe9bJdAfv7th799FkMWQl06zWaKcQKAbAUCLeDK/augo2oegBY3M8XAb6KPRbzsL77kmt2cO7
XiDpztbBvaJa2ipDjreoB8c7WOlJSErRXmo/CCN4dDwSgqV9XXBe/aJdYlb+3uoqmSLdKdOfDL17
BwV/80eJhbr50gbWo28w33adA+vvs1HYH2WMI66DSNIOi20fFN6yZoYUuJiia+ZrpGd7TetPVXgD
QgWNEjcpJ3c76ndbTbS7Umey0E8eAK0ccjThWYRNc3Ffl8WhiSyKOxiPLVwVOyBIWT/SkkXkGGAC
PfbB96C6MeLaXPoFw7yrBKcmjG/1UdRrdwjeydHZtP69ybinW+vXltyPQ2+ENqYABvxuWOjzQzzD
DPNm1JCNalka9K7p5TQtt0FBW+9hlaY7uI+Uw0lrwO8sO3QTCOH6N0FYyn2TdeXaLYq3+XNJ7+tY
W2Hh4zY6EMa8k8BdyhSei/G9VSF6ng4w7+sLvd1GCtUsYOTi8zc5E+jRdRq26f2Q9GtE3Uh42Tc/
SO60tsrqbpVZuEakpbQo/5Zw1obAqdfKRLD33RBIIVD9iVytkscRQIa2jCglya6+68jWPMD1uZFt
BzHjE4yBNb83JYrSCaBJbOjBoNI42fz9b7Ppf5mA6isV/P3QTGdg3ipQNSEin3a6aY/qAI+enaDR
uhO33zUNEsOUeXN6QASTUSnZlppSMnhLyKDz30pqxUBJMf3Nz8350zaGBiN3rcgOn5tj0q2tzAp3
8/H6usbUEWVoEz+NvY4P3N9nKVRgvJrJsJrP9XxW4oYxv26Irf86//Mn5isx7/tsDvPz+UEkFD8g
/hAO664oFd7OFz60Gy7sfGq+WsP8StVLVp9uMq7mUzH/SL2jUMdUONeZbQN3DGb50vSIFeok+Dy/
Bu5K41oh1ITwSJNWBwSSNXtfBNiv5+Oq0XEGmTCu2TgojSx7O2Jh7/sll1VlDbTzxxqvMaAdggem
a/DTgX/ftIl5W2h6oH++8/PqhRMJD0K2vuqnxhFMKFpbKTmGKxhN3iZJHH6eXHI2+DM/3TWObnvD
cj55v59BUQbXOVwbZaw3Isg0eOxO8Kwg9qCMyP0wP3CLHHTbyRjj/mpAUK/PaYVf1/xbOq+8SaxR
3RSqSc50nXKjS13ZzP9z/or5k/PWv91HcRCSBsPNam4JVM7BEnKsr6cbUe8te2cQnvLVfKY3WOXI
GwymxTiPUMCm8fatKXdDBhGB0nVmA0t5znSn/dvjWnmyh2JSQHmEpzkfez7k/GvH6Mph6sbUMLeq
/WdLms7+3JLmp1/7ctuA1lJuTR2FtmeXchPYydn2FRri/P754etu/amJfm7Or4/AoDt3wkGmk/35
kSYgEOWxqbPN51XNSr8m26PC7u2vO/yrSc375qf+1ArVrtvUUBy2FJE382sUnv86H1+f/70Jzs/n
qzZvfX5mfv65+dvr89Pf9n0226K0rD+7ntmCwUwIcylq8lT0HdRSTLE6C4ud6Y+gjWmpemH4Neib
CJqxY9ashqYOQ1o6hDgbMQNpSMQhw86bbF+IfsKZR8aXzBE7WbVHszOKA1jjJUuPed1DLXJ1wobz
WK12AvFXQfV/pwx9c5gfcjdvDvDxLRUbAXbaiYMqqlB9aPo5Oo9R97Slk+ESElslr8zv/+fNzPGK
jXT0uzgpxn1i3Q9GFBzl9OCFklFgfu7pVm7Bhmdvq1fVLqzUrRTQDzauafnH+QXfn8jNTruxUnro
dLoN5wd3Gja+nn7t6wXqx8X88ufm/JIzN/uv9/+H17++OeztnDB1PSK2ZnIQ+Pr4T1/3uWlPP+en
vZ+H/mnH1w/8+pZ/2vd19PlVgo2fKUI6/lbU5vq3F78+/3k4fWocv339WBHagoTn4fPrvk7Ob+/7
6ad+fU0DBEbyGWupr0NFNC4tUb8TCQ0rL27BrX7a7MO2POjpAJHWg6L/d/lF6yvMiqaHed+8Nddl
5qc1nNHWU5Wt2pLaDFAMy7icWMbzwzDvJCoPyLH3/TWgOcNIMI2x/Bg6/6/ncQplH6CKSejc72fz
NGZ6cOcG4E/dp1thSZYL7TJXZsxUMt4307RBZYBbmzWLmmqeRYwRmIZl4xYy3ZCOLKND/1nTKecp
RBN3/s7A4o31MhWhrA4CdT0XdPxpPFJblElhZu1smNEHBAHUmbCeyg/zcxVy72F+OrjVM0l4Glzz
jmrVdNPOW8wkthK/RJDKEAs/dYQiytIGTkCGyiYqOn+VUcDG/KCsD8XfW7/tqyrVZhUqsZgqqWA1
mvzzQfp5dfjcF6n9Nk4hgyHdmN8A8drYBiVzyel6hsA8h3lL48R8bs37QqnTBkwtXAxDlJEyWzP7
NU0HDtGIxu+z/DY/tyr90ctzbz2X1+ZqW0hlhBya6TJ/Vd8G2JQ4GgYgxtO8rpwe5q35Sv+2T0zz
R9Y+r9E8Kf6swH1uzxcaEnO3axw8mabLOV/ir4qcNQ9Fn8/n+eXI1CtrSqSPTFxCFT3hZOqVHTBV
9RP65CY/xGH53oUFoZXTFTWULv75is47oywHm2Wu2ioqZ2AMqnpr0csrUUDEzXRtITRlCYtBnvtD
hAdMmjxgmloekq6Z7J3yqNkP1ndPdauDq6g/P/zTPhCYnYJcdBtooj4MSvvnQ4OeClRSxOuvfQNu
TYfIB112Vc9Y4V7YHPCmEL5b7MEgTZTl3TdTG7kH5+tEdi6XaN5s6UI83Q82Wo3udvF1JeYL83V1
gkpjkWoPw3K+BF8P9tQ5fT2d70y3sfJ1PMTv82WYL9A/XSpSFxn0cr3Y+cBd80UpLHdjFCligOlO
+7xE853nRJ2JW5WkJBLYJQ6sIOqDPexi4nFUxJ5RdZhm53tMhaCkU0pbhHHxSsZ2t0YHXRPAxGlP
HAsi3vz8c9P1bUy7AtbP8ylUp/P4eb6nrfmpZnSsHUMKYNPdEka6s65RTMwd5HzvuMOkEJ43P++l
3Ar3Vg5+VjiUpi18CZeCq7/EZYSFlaLp2OwgkgpUPd71mVxTvwRonl8dp57Cy3q8OsbicW5LpVGU
h3x6+Ho6b837TMhPe8kEYm5pUJwr6md8x/8sa+Jn0sT/2b7n1z/S9/r/A092bO3/E7Hi7keYNf86
h+9V9f6vH9nbv67Csn1P8uwXesb0HX9yLEzrDxWwVUCHELAZrMkZ4k/3DV4yVMuxSAbWTOCzv903
DPsPfBihWODKYQnUeHzmL4aF9YcN5cKwLUe1LN6j/3cYFlh9/EKwoMA56bJRFmmuqmnwPH4nWKCw
CELmgdsozybQTV7bMnziuJuyTk922JQL4gJVuPCUevMAQnNAvNWAGVfRAbbYFcyoqC+v1KIeN4aV
HOE33o+K6zM6NN3ClLyJ9HPqnA7OBGF6HEP9etRwD2jz5BkXRDyvMa3oexBVaoh+n6mrTnWBSfvo
rY30vXSNRyq0ZE0azAR0p115TB6MKr9xg/HR1UAUYa7d4bUR0X+ssLUulkbvvzRFsXUDkHpzfKPs
rABBOIBcwn7h6O8pcqi1PybXXoQfXB1bE++VhLs4VBat22KTqV04NdfCyJ7jntwR/a0KbBWQPr+K
PM9f1WaI1lJUk5fcay/qu4TV8kqRQl3jZI0YdRjHHeLlq4qkSAq8wDuejRRXLx7T9i3H6kxtxysj
Rh/nm+W3pEif3X6vIP9EqHNoWix2JAagQ2dv4EX367TBkt1K3jzbv2AvgqhR+GsZ+zi64biWY+/I
m8a2/0Cg1JnveCcvIYIjIIv8B+LV+kKcMYePIXLkz3KwrqXdLwNf+aib8A2y6X0pYNFarX1wGpip
Kn85s8j2kxK8lRInbCd9mRiGgk8A2YiEPANmo6PCr5FVjU3somaeetywkJ1HSwznq5QKo94Q+OVZ
FEjgwO11y3+BVXZxukPNSprO2kLxmgYvcsTxz4mKJdJvfAILAqgm82UZftQetkR4dVQ6aqSmAZXP
0DS7I0YXNQ5mJs3CLohoI4SwxcOyjiDVquuYSdQyGvj3noQ8kdbyumtxheEkvxd9Q4Mpm3yfd+aq
cZRmo1AWWFAzYwy9KmOwS6lOlsYoZldVgGGHxLNESyjTixxXKi8I1kYwAMcqSbEexaXQ7Ybyqtuv
q7p8DvKyRMGRcuYJyTXGd9PON5XqTBmeijjQEh9Ek701CT5xEdbw157V7eGmoOPtBej0atCt7pB4
w1VTx/nKriuD7HCrXw+IpxeMEmjf0eoinRvGmvdn/FRMUc+m4CW9cldt3uGrULbwh/C08gbOcVaC
S+Llh6FkNSS3lpteassg4Q4GsHdI/PhF15O13zNNjKpr4os3nUsed5QUd0FrIzpBqhjgJw0kvWgM
DOIlzIpgJG4bnjrgbXZu3kWEizztwNAyQpTR52WmtRE6KUiZu2sGVBNRdbZVFDRlLB8xSdhQbnz+
qSf+Bxue3zx4oBwQhKESOWGYOtF22vT6z+ZomZobfmv7WyehUdi5uR0ot5ohlg6KkfwXsWzar6ky
9JzT0YRjmYbOUcng+PVoeOdqCjxRf2s7DPyqewZsvBecVqPEOCt8HSVJsZQ3Iju/hHH97T//198C
g/48vGurlulAz+Yf/3r4LNVETiHKJ2k2fskqCp9+c8JUZrlV6J6RSU3XIkVA7CUnJ0tPymhv/vNP
+JWb9/kLNBUC4DRuEDvzW6QZjEKYH/+XvPPYjhzLsuy/9By1gAc96IkZhEma0ag5wXIJrTW+vjYs
MtMjvLIjV417QqdwGkmIh/vuPWcfXQl9lK5nTSB9jox9Xa+e+AxWdfofDrj1m+p0PeBoxnn6KUI2
df7m3/5iVW6bgfXPV5e1zW/mfpOSwM1K0qxkVxnUhg7jE0u6vY308dVkIlKovVOL6NBbn3Or+fBA
juVrTyCxZemfeX9kUv+KQ9XrqcvUqn6QJM3XaHQQwdE55lyhcGWpK3r1kTGwtcHfv6+15GurxIew
+iyX8KtuBmBd4R9sdZsysc8+p0zCwqEqJ4R2JDbMy0NR5S+9nREmzVQ0isYvtWo/5yF9l7aJO3gP
KXlPPaDyOEb8I4Irdmuzbt6TlvmjxlQBdr/ymCOtbYDGaGzkyeyN/SzE5lHOy6uorefQEq8pWdus
NPD0YM2t5WtjPSDvBMcCyq8N2MzwCMswNKHj2cgavpn7FfG/Sur5/xHQphjc/P9vMe75xxR/K/9c
IN6/4Z94Nio6AYANeJ9QhSbWvMR/FIiKYv0XyT0kJLCaWQh0uQWLVdn7f/+PKv6L2tBEm/sL6vaP
ElHR/gueGmJewbKETtI0/zclov7bbSebFK4qKxzTJw219+8ZPo06KDEitfq8djndkHH+IGfdDWFd
d0tBlapYXSNTY8hpxvMfb4x/vaeqeG8x00nbcRn8OX1IhiX+FknGTDfG7i9LpsrYZcLakzs5QwQW
vIQZ+8jOgrzcCqJqUaJHx05wNY950z1ZejFiEtExAZs2ropBdtX1pwUVTcclw+i19OlDlrbaj2QN
bgU38GnG7cEo6qNsRk3u6LMZ+b3JcDS0l/ZiDDK0nQnfK5bL9gIt+Panc/1vnkqK/NuTgsVKM6lO
TbAJlq0ad4Djn55L8QgMJ+2AjcRGvMAEyMr6UkhN5PTRxHScnty5Xo2fo4qIUpW7/BqkCCIIgLE2
xCH1ztTEUYobKdRbz/ouguhrtLrtglnkV1vLh0OqWX4aRgomeSwPtkwiBWJ25YSZHEWLmRQ0YAfz
iGw42/ZBrb7JdSwRPLRgCSyzdym+jLNZfRSiiPFRWKDVAOa4iZ4rPolmkH9SoTwOgzTusg4oFfj/
+tjVSXUCZkHt1Ha7XujSacnjGWmUOl1lG2F7MInFRdJDLUahJmHtegy7efKJjhgOkVoVZ5Xvd+PR
PoaMfs/kclK19M14u78XV+p4A44w5KtVozbEa5dpSPxEaH8bQwAzdmYiFI7X8nAZD+DBTRyriX4x
5dxbEmk5Fu2M1mJYjndH2f3N2Cv7hmLlUmp4Uzpcpn7MwT+2S9I5fRXPnwPooaR+kaDb/9Csfls2
uEfQSKAiFqPyc8naqzWvdKBuJP53mJXXIY51ECLT6Pz9lfM/bz0yNFmfZZ3H/L+5cNDX67TwMuWk
LhWaTtJC6DDUavQEsCm5dEvmBV2fwHan6XaUykD+ShVIOHSYg5kwkGT1+TA8K9j1r0Mi/PtHBMGS
R58Mk8OYHmayjHfqJRvEhyKbBBWDO5oAhQwUm2jE6+Pg1nFi/BiqCvlKo4jnbrnI8UAlOVbqi2o0
w14NUEUM2iBektoa9iM1Ad5Td0RMNUTxGkLBdq4yTBORVfVtNFEdbReJl8gtZFKGVsyUqYvM0zFX
Tor5+vcH0fz97iPAg2IBIIlKzDF14W9lQ4q5SlSqXv3j7lOwmsJPgkBQB4F2RjdbnUWUl6S3aOKM
MTie/E7lWTnGpowshiSumO0IPAZASffPmV9J1u5uHSMekSzFhZYRZ0iYZ5OByyPaoPJKgCS36mxF
X2x8/nsxGOIl1SNzS2hH7RT0MlnNeErDUHiP1TljEbAZ/WuSfR010hDM5pEMtOaxKZhAkz/DixXW
bG8yFGFxmn9blpQVVUluA5qOYylKzc3GIbnKKduxoTZWh9nS7MWcNo5qhtVbn+DeBxIrdilIvlFV
5dcGHVGvx/FX0Dq9s+h414Sp7VKZ7TgOrpk2Z/fj7uq113Xm/l5pDT9KEc77cqzOf3+e7smIv6we
uiLDzaTVoaq2QtND/b2eViDuaNIklCPE8Po4N/OHNnb5TxNBjyW16fdkjOBHWLn+BOJ22oiwI5Vd
syuPs1+9ZQr6uCSI52OWWOVb10hoNbeCZKXL2IbGE4IZxena0sSHVgIgpLBFexlhf5WKh87SnmCk
lnvd2BBJFHzUYYmkJa7xVRnVxFRCwzup7NDKBA/kRS2X+5vIKlert7Ijn4hPpb2x+w/HZIUf/+WY
qBT3a3De2vNZ3/mt5EUBM2X8rGOcfacIjc9GCI85Q1zs1BbztqYjuGtE3fQ0lkPsToPSeGh3YDeX
S+mzeqgvehm90bjOr9yB88bO+uqcLUJ9M0w3TdiI2ta0IxCjPMeljh/dqobybPUjdm1hLC+ZoVdI
crEjK2VeXxkdJ6jTU+PbbH+YiCcJfpUSaCHAjKSGkSWGzfGcgTfYqkU5f817dH81iL6qMoTbMFcH
bVraj5KE6HBs9emryJeX1RL6Hw7cuvv57cCZXEKGbMp01v7H3oRejISeZ+5IZiizyxQIFsOW8B4n
xCzxdc5qesqqRAjMSr1oVh8HS3+O2hq1LOSCYAuPLvTrqeluNPXeGCsVjqo2NRyduHJGc7RfENVb
G2smmm7RjZGFRGXAWKdkL0FHBQynYtqp58iLpDQ8NTwyXb3XEy+jPeTSaV5JRN10snOZ52STgPLk
pAy9tYm6cHgx5o7QeK1V/3B698IIvv79IRIr3/qvh2iVv1jcapQkwN9+WxfzQiuGthjro2EVKVkq
1niDDXUqy0R6E1jL9zAzhCNGNJzkduFxRkmM4b0PvsHJ0+T0O0ozOiwgUa9GGDHnUkJ4iEb2YojW
txqVQUujrQ19qpFlW4bgW//+L9D+zV/As5HWKbNu7KLWSvj+U12lzhUhHnWVH5makRECwUCehvrW
QSt5Id0QUUtS3zK9Oxia3T1kNgjvZZw/LQLYnKxXZ6cxuJwbFPiPtTwSNZMNyxcy8Qi26uDr2au8
17TgBi11ulX6AqmFWj8IpNnw5gp6ef98Q8libXOlMt1I0XNWf0dtZOnhj4LSbF+U1g72CMNqZ06j
zk/NQMX6Tm4VFiagiHWlPYRd//L3h0f/7fBwclVdsHRoa4cCr+ZvJ1inNdQYQzP5mtmBbpGyCZJi
AmOibqNP1cByLDQNzTWiql603wwLJBLWq+oZrg1ZbFU94LUeOyfHfeTyTCqeyaTAIaTn7be+i51+
QnYd9WF1NnReNkD9eG4y2byU8Jw2yti1X4i6gaRZ1smt1Sr9KJCwIIduOzzpWvelLIVn6GHwoy6L
6xQnydZWSC+46mCIPSuM6RXRdnhJyIo//vpQ6mb1OK1Y2vtXdRMkR7lYCpkw5Zjt7mclXU/NEENq
qUWz+fvjqq6X1Z9vHGA5ayFBr5xled1m/fWyq4PQsEJNTAcoG8oOME/7qM5qRBhWRoMZ4XLLYuzQ
otOxxUjjGZ5YhTusbeBXEsbSdY35iq0QKzDjwWfUuyQcSjCX6Gnml1RPdiUB6t+FMJ6SrJ6/4Ein
6IVs817EGaBNG4pboasQTgPWL9gS74vZzzDaMAei6s4hDcU+2Hl4u6H6UuQUA+tHgtnTCzzA9D8c
jnVM8dfDwZVlWlwq6wgDuPj69T/dhSinM9We2/pgSEoy+ZQsISwtVAaSfquicdNac6Qg2wbsUFrM
8gD4lA/L0vwUIMk3o5yp2yyeSEbHXUuSTc/WEn6yGKStaVnVG8R54/udnDP00bdkxqi36aX5ZchA
pv39mVV+62gR2awxceH0CptCkbbeb3+KPHOWVCZ2AZLNxyr+gtdt+ZiK5qK2MIOaqdGfwhhOj1bg
mUjrTkcEkEMVmEZsJoslqr3BY2DTYs0w5gCbfs/Y448mC/Oyf58BAQpvHSf95ZivoH9FsWn8sXSt
g5u//qJtXCFvlyqIcNgJs4nkZ91+wTLFXuUqZmUXdee+fIK+4cH83zWQdhusL0EM5iTNHgZhHOhg
H2oF4ZRcOmFXnRNiKFXC/ZKle2pUSJjr81kc+dZTJ5QHcp8f1hBS9E2fZaS+XCKl/ZJq9UWEwT4S
3TkZrXNOulvfnQT5a9AEjY+x6t0yNR4yAFqQEjwILO+dRjpRHPtLHoI8R7wVYBMITrALz4TV6Tym
G9rkaTd6lUlIXFcSwDceIjTD8GJmjbVYGSA01lz5OQebWwP6644dLgmH2CdU88LYw09V1U0bCCnp
Dzv5SKyPnJzK2GEC26tA1Pc64+fJJVJ+ejLTbfJtZkqAKj5/CMj0GOpLdi35Y6OEeuYZAvSI1y1i
AxQFfsjTO2ofG0Yq2itmMMX2G/urLD0BD9701lEdDkmXO220ozxLdSfTdki/E1ASum+NzGkmRhah
7akW+tZtXM67ZOJkRWxWJ+FNi/Q21Ole1hIHf8q+0vgJ7TES4w5PzaMh134VZ65eqjfyvJ4HXT0r
c+5XGkIb1GepuQN/5I4J5l5KiV08JCDm2sc2Ww5iAfMWa/syNp81VsZhYUiFIQ9THIry1quGY0u+
nW5+hpJ0jUQBzvC9CtRzpiy+nfSPYa45VaK5rcmjEmz8kzxtqmHa0SjeNSkOBJnetyVBqI1VL04J
r11aiuZ5o5fvdlltpxVEjEvlk7IBeVsErvOKtGSjYM8mrbJtXlM8RpFNGpGGmQk0qBWP7+Gc4su7
ZAmRXH1wivBkhK/hotJsxkOCjfJn1tNBsg3iR4d9iO8W1IubWd1WuFNPsKgG/XyRF8doAoqt/jjP
XC7hMXhtwzeS08lYRZr9olcXUkYoz8QL3FNV+5JLkROrENHn7/2M0tkwPTvEU53opGFmhOC890VM
r+kJXPnWzixgpq5K30R77pqPdOKhtavCz9a4Dt0z9HLSq8IMuSJP/MdYirw5PpBTw4tFNpL2Zkuo
sRDHsH7RFnZsRFyOducL81hnmEDs/RJ4fXwwOZgZ28fgw/ggKEBTr5nywfOiwY/6OaTbtvTH1usK
JjQEfehtQz1agv3U5/V3CXIyXc0IU0y8V1G9l9wfMZGLVWrz4pCgdRLd5cqV8VoYXXuVYuFX4yvD
zAeT4C3rh1CBR6fyLtVnL4E+eN/iBlihOnsTqvEu7fQD//In9s5QYAHAAc5hIEvLL7TOpVfoEk2U
drErVHwIkuboWU8AMrcBkCNQV35HgT7KE4FYiZMGtAGTR8Zph6IefE3Rt/hq3AkI5JorWdo901LZ
NQfbkUIJZytg7QQ2onKmitu3SYXlT7kaASMJAVS9GU5tJw4DsFCt057CqfRn0gfXZsiY8+xGULLe
2qGEKQhOjIGsZ8H3go4fNttUu1a6z6RLHkGSdcMKjsyhRJit+kvvL/U+af11Rh6esD+FEaLenb6c
IvtzJC46m19F+i0m5hN2yKZoKtcGb66rjFI1+B9deAaZQ9wWPoOGynHOB9OtuOmOU2ZxsJvkFfrh
4LRKQCi5nvtkl8PMGef2rM3dDzhq0jPbA8VjmclGXXVFnbOjiYzHPJYZuad4k7Ai4x7E0rtUl8QC
iNhk1CujhJapHpTe0ZfmawqS7BorxviE0XNfJ2xtyQJnfRi0YK/YUuzIVn5Q5Ua7EbSMqy6Q9xO4
2r1UWKWrJqszcYnW2X38kplaf6lNks1s01cGuX7PrXrygLGmflPa+IsbsCqqNHzQ4lPohV5sWe5J
5oUoEFsSajXdF9B73jv2IHBNMcM2cI/eZWPQN3Nt5mc5L8Rrhq3o/t8qa4AeJSVYYtfvCqecYjBu
6V51jGIGc+IBMx8TEXVvY9GIU15Sw5vJ+IqEMn8sJypdijd7PwlteNfYrYz4oV8ma1nO5UovyVJ5
fB9tPJyT6Ms9vdKHSVamWwvlZ8bu5CyrmUGNuSruYqr7GzUZLG8i9PX++T9AE3IYIkVjcGv61qxT
D7Uk/8K/1QbEZAmuMO5OMg/1f71SAya5FoIj1qafcMpk15ICBa4zzbWmT0j1C9Mv5aq7u//M+zfe
39w/9+vD+1d/fW42LJ/8euF3ZEVAiI5luvS5UW1DKZAW9y7L+pMaayzTNbmiwdyYG2DU7l+6S7Tu
byIi3f8hliy6dd9XtiT/TsQlbe9iskDKJF/E6oMhFX7dyx7GZrfMVqKBuk+aR8CxW/LAcXpKtFGN
jUKGRKdMHjU2u7rQXYLOSZvJHaD6GQ33ftg9jELlwYr7oqi3vZgB56meVo57zO97SXz0MjWRch5N
OE6S8pAjMg16fWP1fj8LP4g+0XRhH9ZIr8w8sYaO1JrHWP+5rNU9UfUIT5XN0lQsnPatLZdD2UZ+
XUS+OrBg2MSJz41PyAoqrbX3jWOV1hrs+MZu/XW5KjXgT7JwcgwfRgXrPU7PpAO4rXYkee40CyJG
1MQtE0IFs5b8YM03pcRvh8wJmWuA/jjLdNslsMY09twyMnyN+zebR8BCqMML3Ve01M8TxZcCza8q
Qnmh+qco0I3PSu+O+RiTwF071dARyJecl0Xal7XEc1Vyoti4VlpyMSYNLyo0DIJQJHm+zHZ/GLr6
kEsFcCL1aViaLzXb2aZ5IwjzIIGZD83lq569gJJg7G2dzLb1B4vfQyiEtncgyKprbPT7sHxgc+h3
ZnY/eT3ONYmFb8jFTkqkE+INN4Gf0YBIm02kAPMzpFMv11vM+K2LjJfsOEHGq3CVEOyG0LdVJZGl
DknBgopfiAuonq0dpe92QoJ00e2UovVhQ0Sh7ts2T2QmOWPuZT9SGfE792y6qhtaoIaBTL60ejIb
AXws9GVkMFZ3oGm7j7MKOa+513EfzhY8K9WCSIBakd1wSV2h236GRiqXZLezgWYBlpcph9TaFeKD
PS409sWjXwLEsnFKMCgyYiDo6n5fSgR4HqRCdVaR0Qz+0pL3QN8PiDD9Fexs5rJnd+oBl6rXvI+K
da2NCpRGSr1Z+hL3Qkamuzyuyg+ivWRuoa4lqCvnLvPFFHtSkmLOt06KlHlmxAgI5xXcNJ8m3pqP
7q9Um8J6lakwlJLolx5qgWbwrFcY9cSO0UmbYa1WrdFTrPZoqNOxJC2ySGsCWCdMidfFqrwiwYhk
sz5Qf0O6wnjJ3DoSWzDxXsWeb5TY97KdtUPJg9PObwXNvvHRAqGyHTl66d5IHU6pL1O/2LXsS2I+
2VNNrSnfahEfyW89DXGGz5GlPbb9kuKeCnWvfaZ1sEMgeSY7E3/9vDV15YWd0d7Iu2MgK15vxS7r
tLuMMj6JyTPEI0inw1hNbicG+IyfNgANNsjObESeHZgkiEdP7Cje5bK7wIV7QTRNW/tiBAUG2Ia7
vXwhdgQtzbyDgXoOB37lQfjm+FTWMTn1hWNk+con9xumkGE870jeoYRXvLljRkIaaIyICS99MhC7
uADzCx8lmWWq1ff5+oyNsKRn2UEn3LjuR3eY04Olhreyq0569yYt2ikZH1qRe+scTUO/kYdca6pO
4WMdlD45LMNM0WNsQTXteNgjd5lPtPSeaw1kzlIdhvLVmIo98PRbuEzfgGfu7T4+5nZ95QwNZo5S
X3fKAqa1HuxhrvuczWPUmI9N5Ab+mBIpn4a+SCdOa+NrKgB2CHxYYd1BAT1h07kovq51PhE0Ozrp
jtB6P0jJ82BsIcdezfoLedGT0MOyXcUgiJNIyfycAimfvKEq3AZyecYSmJiPjFhcpZa+1Hawsxek
hFKwJ9LOMzLu/5LzyNo8Z+1W9rqevGAkSiLTDtOmC+ovjKM+6kY7lP187gOxn4OCZwmcO9S45eJO
+ZYc1KMljayIrY9scbOQ9CNl7yoXSL762lHWj4nXmDPeMPVSzJdo0X+M4xMRA1d2q5irCzKvdJy+
+8lQffpUtUbC7CzvG230lpg8Lvmr3Bi7uQXwxmSrVHOkZKqrdzhsy9SVrdYhGYu16WaY4QUyxSGv
RtLLiBYx+ptO4MssTonGpoAuFhMdjYmMFzCKCpqRmthrtGFXITgKcy5gBk8QYj+bwEti4XLWt5kB
hzxVvAl0ehOQ0SlFW0PO/YJkMBVPLGiIc21PjPyQjfR1drYn7GyyfBCaeprsaKsxVGKs8AZk7iUl
Gj7SKFYCtdppI5MugPOKo9FvMBJpV+fJM/XgIzTDW6ox/MCyVNo3tAQXHVcDoOowwGXB89AT3acc
quCmSalybQkchDelF6t5sb8G4yNWe573fpM8B+JYZr4lt2c5NsCOxyc5Ll8ILrqB7NgWJuGpGdii
toAKaR20Ln8HXPp9MMMPjaTQVk4OEdbkLCtP6/NvqvvD2mvIynlb2WuSD79MpJ1JoLsV/Xic2idS
p48SAbyFW5UEx5OfMgwZexHQg0+a1O5LmLTEjvraAtZ6zG5m09HXGPd9ZLqShfm+/VDQsEvDvBfo
CWV5pgPSeXGbOguSwEAfDnrV7fMcRgt7y6gl24Tklah4ncXwwMzCkwbmOALPdkBAcP4YtsMunz5K
1T4pS7mTwGIh8NopcobhznDTLNvVFJum+po9NwvPdvSuljgW2Vq6QDAhJvhl0YzLNEIF1uPzZOOy
wt4Na2g3BPE5UayHlB/dLNPDCsOM89gddGyEAhorj8+MDkkhdrRpHuIivDHa3jcRSTQwguF34k2J
duYNNIJWpGcpgINdg6SWK5KJ7BAOKgXbHHPl2X5V52cjBf2YSs+SFJwRwO9W2rgVFjsdSdMYBM+S
Yr0KW70yO7t1k3GJ65QYgYTGPKa5uHAJKX7Mc6iTarRbVEJKK8ORlHBnJYmfScq1WvfLjewF+nLN
RLerTVjSSvFCEM5jmpBEkBPG3l3NRHtGW3HKdGq4TN1rI7ugmhuMRpXVer1t7CHW37CAn2OLaBCh
75fmZA3GgbxjXyEhVg7qFzIbMKx/y2AXhS3dgLAFyOsM0+jn8nTMCIltzem4qkpHYK8atgX47jz3
5zd1CXZp1mF7Lz6qRH+jg/6Yy8FLS8xVi1ZrWlfKWD7n7BnnUv5gpXy1qeqIi4CqTSwdAxo7aD+M
JbiGYb9XunLHVl+ULcHw5aPcKUcr+pkV45cYdc1S9de2KP0YQbcRVWdFJG5V7+SxcIawB8YUPfWM
letSw66EZA7EilKbN/RHvErz2pnlg+g1F40Des09LKLdWMten4SPVg49ec4eGsk+tLHy2BDigtrQ
TYhGYAwK2au4hUX0WYBwNyj110tcTsLPDHnrGsqgjOatr7XjBGJzYCKzAG2yx2OWZVfLNODOpvtp
epF5NPZF7RW8Al3Cb0sR4oaiFyGCLZnnet85CreXXSseVBUvFs1p1YgzR8z6V4S4e0sLb3AzcayZ
RzrI7RifeARQpdcjy4xALiepjm1+NJbqdXN1QhtwGDRx7GfonHKHmREcfha9Ydt811L1yQxNXxox
/mvzpTKfiYg9gks7l5bYQ2s4MTo7D3BuZHS0gS3tghk6RUtKBQgyS3ZkxR9Uwy0UgyigyTe/TUw8
yA93OxPKU5K4Tbpc+lAG08TFzF26qOhO1DMRWnQpiw0EZz8z2j1zwKdeNo9hQRaLFZxTSbgEqXih
8VYa5qGKJt/u2OK/KdpyDKbah6B+hjSD3Hg5AJd6aOzpsWcjyx5vmwDdbozkiIflQbVYtRMwihSt
C90PoqmYcgL+7w5jPzpSHXJfUQJCIsilbm90GVMF5ZCeinH2TN3Y0cMpYPryCCV/VhkDd+5q7ppo
z95XMpUrYJltHfc8Vvqz0hYXuKd7pcUPisimVNXvQ9EdGYndUtoUbWpu1IAkyhiQjC1fiOx9yTKF
dXr8MUwmC6yNvinb9amrT6+ZrO0z4nSYRJ77eKAPt7LXohpYX+aOefkoLdaLaZo3Rq1XZZS8WUlv
GaqJQd3l2cM0EfbTpRhsRjbudJtzheCSbu1knjQMOmmlbcycWruFQqRPR6BXN8VOLuzFH7IwOsGJ
3MvNlymOTkOgfcz5/Kz34pvZiZ2hzbsRAl5aaDt16A8lbdkh7o+A2w6J8ib1w9bKWcT4AyqVuUeP
MC5pWam6476yq6OpEeksKpgMcN0lSGFosMFknaAq7yQYPiOEGlt/BM/0sRTSe9yHxMaFLr3V2Uez
4dLumibqrcmtfvb6RDLFhdAxMrp0t6aYqFn24pkaSEv8Thjs3foH2xAkRtBXqKVdO0Q4Kn9I+c9W
q51Ali8ZlVvLpWcAiIrZB9HqkEyfxG1/ClpPEf3OtIjWky2/pQhWmNalj7VWflmTTiwJu6Rso/mS
nTJ+5R48skBdRd/u4lK5xSObnzVkYC7YPD4gn6MfKXlKoJPZqOzCcNoJgveUgkcREVrlMpwSW9np
ypepDi5mSrBJ157SkWJlXtiTsalvaKAg+yUdBli6FEb8ZrAC+/AiDSpd0X+1Vu7dEIzZ9Cvun7x/
/FsX5d66uX/1/qZv8SYoJAVszALh2V/aPb/sjffXSG0nqIJhZ8p0jceVeJDfQRjmnCsUmkwCiPaB
SLG+qYKS3OYiHxyAPf/43P294u5nvf+fOAXJQigWfCvQVwtGOHx09R++R8IW2YVPB4rw+tDFmBHr
nn4ScmkezYrJhbp6d+8+3fubKjExn/3xMT2DtbD659cDpA+IPafd/VPaSlLtzYr//eu/3D/559f5
9RJLizG9abPWuR+De/Pnfpjyla2aFwkr8uoCxYG+shpjT5ZU5XB/k5QA2TWekNtf5sK7r/BuM8xQ
Tm4wIsKYtI23Xw7D+3t3S6EEe3+fBZSaa4ft11meVz4Kk7nvf3h2mwyjUTMI8Fz3Y3t/gUKsR/SP
17q7g/XkG2ad7h/uZBCoCA/t/d3OuOjAC+7/9f7e/XN/OIiDhVEYQYDt+hK//sf9vfvnEkQpmDXW
L9+/N2kBYtty+tSmHP5uxFAdaOux7lZTszQjgxwgMi7J/DBUSMDn2uvnyjPpGwWi88dOpeNAquvP
jn1SPoOBGYat1OvsDxRfa2s313M3USa/J2ZA7qZtOs3P9Wx/laoziVXKYG3CSwOJajRihvw/UdBd
ibVgVzaSZxTRGqGvkM4P80+84w/Rsuzlvj3mSe+FwFl0kw5QegBr7ZhD4s6M9xmB7ZfcfFQwZzGd
9VUyYc0zflZOTHEFzX2sZABcZQH5USa9ofDJ3lPU7dBSVM/GPuptr4D7EfbhIWyJK1ofQWn6UB6h
YOwyiasS3XpVyk5viiPOrYfUrJ9pp/zUJW8MyuMwIdLom/IJEcChrzhvfQWsCKiSn5ED1g3JNo0B
hgw9Mel05gFYMYg/Ns0ClpoHTJ7sRGtjBv4IBuNRxTs0Dt/Xw7AEhmvkqcMVuWLGnHCp3aCDui9b
HqJHf7R6CuMfrQzkP4Ena+zWhBsYJG7fn/SBqlGOnUwiCEUHVEimskxxMmOwm+xwV+kSYH5mS4hb
qxoi+5Iz4nC/A6nx0oU9ALlaPfk50WI5xDk4w2z5NeS2Xkl8rUtddGcbtCDwoUqvopXZmbMfrgEE
zTNJJYysWg8cOLoi9JiSvp8t45KozOarm2pOz3K+4HuPnzttoFVPssHC3jZSHpM6Pq07xy5TOUgc
8kHbpm0Rb4Tc3UIYwwoOcHNaC0hGJwsjLa1zjGHcaSVZcXbGE0PxU1ppFbSwCAFKQgWEP3gj1yCU
zJWQpm1J4SALt/Ai/ryhrLerIJWRzc6Q3lpZ2hQqHbM+3KbRs2LdFPYoQ2E7o2q70TQ4+TnZ00Um
6hjImSW284y/GQqzdNNGwunUzonz77H+bmQ/1U7dCovCfWqgk5PfWXhGh81JFrtK7Yg97p0Y/WBQ
03yuBor12pUJjItVCMrGSP6BcMz6sYSsFYLxXMenxhKyb062U1lvFjIca3C1Fn+Z3KdOGVZHQfCq
ORlunbNDTPvVDuWOwQNTwsikk5l21yKoP+LC9lt+WBIMbmybrpbqXxZ8SwhW3RCGZQIYxgxSRyZW
JeaREtLS65cveNxCYhxNmPmpIm1U4PUlffEweaaHsPLsU5vJpcEAOrQ30qjRRMjoMxPtaMPp05iL
SzoCXrDY2rJRelJepgkh8HwwI5NYR+h/BpCksHo1yRbpLTLJB6YElUA3Cwmtk7bSmp6BvlIiAhcJ
Mt3jbguk3sGC6aR+8n1OSKpsziK0XNJyXDyjDCnPFsS1ROZk6Q09OVRVOjKA8hSHqTOSHd2HIznt
trcYwZV5HIY/bh+Lwmbkj0hOKF1B1IZ+ZNOnRPBK6AGoh5QL85vKi84NNAk6oGrVHFTbhmYlb1Mr
35pd69uMWUzsfqSDuUOwOMiM08Q1kxrepdhNwDHzunF08K06Mol0QerMhKIddW+c4Z3OXJwwbpXl
h9x/zZV+Y/GjBw5bn+1zUt0nAgRmAod02SHw1OvCClp/ujXTfrfExJrCsZDMHoLXz7khlFshgNPW
SULknGYzSR3SclnmfFemHRkiqWsyUZ6U6GSnsws6zdF0yijW44R+UZb9JE78NjF8tOpuF7Gf6IMW
mg4Ft3oUGQIU2phRnh0qWMih+a5OkQPKlbuq2gXBq55XDPBNr2KoF6F0znhk6APuV6IkDEnzLDQr
pVkgGZOgFf03XeexJCmwRNkvwoxAs02tRemuDVbdVY1WAYH6+jlkv3nPZjEbLJPK0mTg4X7vueOy
8S38A9AetQ5TBskrbF7qzCc8Et7hCFCNyCfCRlvTXyjVzNqeBdpdAEVjT+MkP7a2/hLpNn1v/VDX
3sZilKqG8CCallr3GiT2XbhMI+rquXHSkbZUc+zrOUqeYfExp3uVTv42DOo1rK4qjt9K8h80v11X
xF7Mi2fgpzuh6mVXofSvb9YglxWuty7OGd1jfAKhZfj9miYNa2659PjZnYkiJcdub3vH0emWkp2l
oCHoqmabs/Bmkck14G0nVMYxI5++15djCaDDvSr2oXXoLM04udes9LET0TbAsWx4lzox1z7xViil
2AZUuwzlj9+4S6KZls6EFh80UG6EdDCxFhPwFyljj4ztb9Tso/GZ/Ab4Uu48gIIGHplvttmu844U
ZP7SMSA2D4NIbpxDM8RnyTtQjh+Vil+HtriZVvkRlmj6WnlI3GJfpN4H41kg76yIOruPeUfspCHd
OuCnuVik/GKWcSH4a1NyS3da+9ghdqrEbRq0vSjUOc6fDb87J/H4HPndLyO2vyfJLqi0X2XIRrxC
nDdNNpHX+lOjOfhXcqKHSBNkd2feU5FdLJVQ2FDqdAM7PA1AZbCtSnEGD/ccCPsqg/BXqWkvCPdQ
SamXpkhOCkSeESsC/BY0pje5O8JyVjSowqXNGjoiQEDR+gyLOzBu/RAfawBlNIDWUGdXZpxugnpY
s+XErs05Al77JNp6wanyuHXjXZYlzV3hH8dEP8x/BmPcRzr9CuJ/Cv75sZEwdkaHL++goPeduw8V
FUIYIXmoTtHIzaJLzigtzyyH89ue4ECL5eFGH2xpMlIhY2unKfdqM4gMSYK3A22fGu2hLmmaOGd6
na84mU+F7x6LShAkEC9U4l2SKDhKnXFYlZAkFEBw/hwC/zCWyT421J7o5D0ZBgTAeWtJO7yn8Z0m
PpUk4XWfvYkrHc9G1hL3C1WfkTYE72ZRWH9wWWF4nx26f5T3PJY3V7wRSgr5DonaWrdQIskPR7yI
6ZajS4QfGi5IVCEUxk+OgXsvu7+Tdat3WnRT6idn/8Vec2F1Ca99MfttY+x8g+v+XrhvpoakaT++
CZKAcVK/GPEys/f6T74MruVHPKA1IpZt4+tL/7f15b+zpuRL+L/ZBXrwst7Dg31BE0CRQaIWCV7D
s2KpBGGDN5PZxyJSy/4vgFsy0vyU+xObaCeR3O/69pbOBDvVEeY5eV54KTVVrTAbiBeV9s9xL5lq
6wVrTNk+0SquD/aQI/F1gNfHoeEwyUFuxzci1mBErhqPLgDy2WUj6qjYtREJjw/TTRYn404S/Yk/
Rj+FSrnfTak/23k4XABw1H9qmPysVabbr8cBLrQlyOweHK/jzdCue7vSjnUfnokRAuxN/7JdWRro
7LaIXTKvKG1TmRYMJbwo2KQdxOlh9lMVAwP1OZvHdkFyd6Catgkhbax6WvLmT8Yp0+fYxCny1l5H
tKzPmvaajnMc5ViKkx/NeYN6Ttrk7AiL/nvQRmdn5II9SzCi/nf8chXbk0uxVc2MA84BwGx2gZrk
VjhTfdIijDtlbYyfRlrtseVzIQ3ipSxlen/oagxfvDxOpaJajUBreBsxqNah9y+l0stLjC6WO6F2
NOhdXh4HK0pj+lJIhcTJqcLyhP9xvMgknC6GEONlcsmtMGvr83GKqTD72Dy+dOVoXieNBu78j3r8
t9hPsndNefOH00zXxZ6kU5uusNeFu6HVhmeClZBmMk+LPWYuj898HKrkKxbEFQYpdnY16v5G1J48
BW7WnB6PbE2enCG71E4qDo+vjAiFLoNQcu3o1Y+W6PazagkczMsIwTR149mKKbNnWyRJ18M56vA7
GfxzO1JhD5Y/uccec8dGAxJzr3QtWFY9Y3bXrEKwAFRwnZ/zaullGLH0dvY7T/n0lUZfljNqv2oS
IDZ64Vs7ONTBK2qHYzbk6yjPqyfdlMFZWiaRnsZgvuc5A/I+/kHNsgjTlKzwiUdlL8905B2LTpV/
1wdh79g+QLGABrpIkin/03vBk2XYFHGe0FaN1R00mZunpKNnX2M4uqUm7yxSMGYuM0/9sdhXnW7d
AjfBft02l4zez4KqMF3lljV+RCaRB0Zf9ydXRcm7ln36MjXOhcy6BUEoDtSiDMxpH/brsHTJ7cxX
QijnW9U2ocFEpa5m6C1/E2kV+3QOZGud+zjZ6SnUtZveNtXC0LrqCAE4uZRB36yGZojXba/PeQbD
DcOD+ddUhCgwhvkGekqPW+O9FSfaQeiElAFbcBIgRNpfBilnqBzmd9mn5xI6MwQ+mlr5zm2j6OwV
MjpPtb6o8oyBP46unGDf9KpJ3yb9O+6PtkN2Soa3+3dVXSf2egz5jXT9uExqB5J+kj0T88u7fPBJ
ERkLshDm+K6UMJ5N/ETPvyQ30YFdSzf+lEYSUnEdfTqWVHvTlWm/8PseMRpNNLiJfHvPTxjMi+Tm
DKxkUKle+z4bn+eJd2PmajtYFQNd2lGOVVp/IzHDwEL3y2nrYFGMubma6B2sHld2uEsSD3l1Y5iv
9Mj7vH8KzXKdT5nxXNInHuLAfpMY/0ju9GeoSW+/RVBm9kPXMYm2akHWJoGIo1kw5rYkfiElupeQ
WOGrUdLd9KP+pWUCtBAzoaNOpu6FChNId2pf/FHrXghIwiVQuiENAZJynXgIjuFTygISLaqkOLsh
DvpBGJgVcwWOvWCKJiFjbMys464IWGfph1zBjb7TJ5V8l/MV2Si9vzkNAjO7KsEsGkWCuCANXywd
7XA6dM63xW6Bznf0W0puU3lTBJSGEOH0oI9p5IrsAD42PhdD7ZPbojfPU85vYSDQaF0bL2tpN1fs
MfYZFzJmI9VcyzBtryoP4kWblZAJnGJYkw0o6LXO/GdZEhL8sASrkUQ0Slg2ZwWzk0zLb44IPSZ3
kDOS2czwOOihIE/Racfl6CEMM2VH74T/U+In5XM4v3sm11skY+bOhM6Qmhl1s1fn0Rl3H4bOIKnu
IUqXsFLZKXl8ZxdG3arUjRJsHaIKo7dxN9XMK3qP69Ecw3PfD4h0pxEHr9+Ul6aNugWZp+ZLa6P8
KHyMm/PBAoIHapcMmzz2xSKYrZ9j0ib3fjLeS0CQuylpmjUhwNC3FMO7eMBvaTRUFA+fDAbldCVb
ttWs5h91b1vvlhuWqyp2BQmjTb/zSKJ8rABGG+A/nWxMNB2JrTR70C4o65KQG7gyJC3Mh6GNyLWJ
TUdOsAuetsepx6HzBGEZun5y7SA9FJb6g02FapsBLZVmfCgK1sFHxis6fgkOrw6Oo8YmMDAVOZge
bDcCliDkMGGhKjGGFDFrDDrRCbIjoHpsSElBgBIB1WGUJ9+k7/7qlPP1z7+dG1q4lJYTPXuaM5xN
2745EOafHwcW8hBYg6ntWuSGu8iBJD9m6Q3qCZrTxGMg4NjNE82qbT6m1sXMIpSEiUg2pTGWQIeR
dlAFTtbaiTu2OeBf/J1vJSfgAixwvtMzNHtYXMXI36r2ivHyOIjepA1k4+erxv+cGpTAqNZTh1Px
rd1slJ+2VU2rrnHyc4YE9MT3dUj1sH2GsIHYoSPVku5TyEoRWWrU2z4sx09UQjXiUWXp2ppLzCgO
djDik5LtNkFRY8shIx7Dzc5hX2Tnx9PHI6YnGkpLY/e/UwqryQrzlDU7CAS4IaWfVEte8eOgwUMh
mdUtNprlEgrkNrP+dRDEUzdpsoKQQob8fBBa421tzbs/Tjk4I/6dfzz6zzljTunOD5lIuE8WWYgo
hlRZ067PKJQahO92VzOa5nlLyBSs9ABhmKxXbS0bUo2YDz8Ovs/S3pXECf331OMV7ny+5PWP8yZE
7T0hBYjyg6J7roAqpLHd3x/PoIoh0SndbtOrLH7ynN95btRXjx3kaJYomOYDdz/CxaUm/p0jvKi+
Bryiw66/wu9W7mC3usfKyKnv+sz9FRs0dFAvFDenK5wr1OhqEc8fCFUnlnmX/zgSFAqZDvWpGyWa
vCHKrqErTwhz3J00aHfBeRdPTSr0p34uqD14X4dpPmcSFDETBMKU0WRI+wxhHNukif6nY9fZyUz7
M0hm82Y1wtsjlwTF0CEzJ/lkjf8ruLcmtaMC/7d3I6ZZj3MRUJ9T5Y/nRwWbzpmpwLN4E+vjNxZ2
5eMwCEEzF041nGEDvuEksDa1Fayp7+mJIHtf9YNFjrxlvXXD0Lz0E7nQHhx8PL8AWHx6I0c3ltrN
1juQLoGlfsfJdJeh3r76E2nX1h8jteXO6TLjKke3oPEtrXc98T5c7kEHr5HkXhJQv4Fymm5QJJmv
fhD/92m8ssgouLi5uWjzsrs8nGq+gFAmQvOfEVmPi59E0M2epgArVZS/GBmzuoWXjsDJPEMtk0mx
xLORRk0NzmtoDNIBhE3rhGIHQn7Pfkk3om2HDo8KloBqkKQPvU5zdjOj3NAya+hkUjDA4p5ec0Iq
cUcueuyCf1o/WbI5tP7GtnlNrX74hX6aOKFyokjtFVNmlQCnqlRxDiySYhuVPKW5U75DYNUWXlYE
x3h+mpL9WYQx3s+AsDV7ao1XY7pBsZ9eHlZ4nsC2fjPdLLgTjonCscjLXY1+5y0ek3M2d4KwE7qH
ONaTJ6SPzWIw2ZEzukb74D0zgnYLc/z3xfzgNlbC27KzqzfRgFdxxiqSliSzHfS5AHtHzsBZ19Md
DILqkqFOXze+Hz9NBY3TSE30p0tfO5P/9ax1nnEzNbt/BV66ePxuaemdgaAbe6WoZ+VQVO9tXWjb
qU/rtebMkRvpJ1JbY5OOtF1dXadwd4rUuIrpjAYrXtY+8xzXyMtL3XrF5fEoDCdGOD4Sx6Tt4DYY
CvWnIYs5SUPs/NYfjujpAKeFqj7WVWGs6hBJsu6nkDfmc9KvKqJwOgxHMnkum7CGC/1/Dx6Wgn9P
RU16iZbnSFjnj1ZKxgs2Gdamz0VfbqtEmGs9xyNT9AH4hzKeo9W9/vi4K4Sl1h/qRp7K+Uah121F
2sgorv0Q5js7sO1jLXrmPiWdz8bCu+zO50Ql8anoVvriBs8PXEFbSEGckOgvQT6IY6odRiqxnWE7
xZbAb+9duRMz5yb67VlrrdYDSPBRuRWyMF8ro8tBtvPKx6VDULVaRhrSakenbTlZtE7K7j8Hx8uC
oy1JVWNqoLVLlxSYRQNBHVVDCBKslIp2vd36BX15GmtvftlqyUtl6PnenqwC91OckBxsbwrcM/dJ
JM291q340v4/pyZf7t2KK6Jzyos19cE90dLgbroTCOGByL3HuceBP/yLMZPbSJrJ1vG8eUrngxvV
3V5PUZsQAmze7GDSj7Wvn7PC7M/xiA4QdFPPIPbM5mD4d3pM0YwrhdYwob9DiFAg16FeDVvs3dzr
ywlDsYptPJV90ROo2HZrDCX1M5O7J89jsCQ8WjvlvD5Knw52X1nReWjcnyyqs3emUPmKDMr8ppmz
/cINYpqD8c+ETmVnuUZ8hzmCqwos6lflv+gpBqTBT69N7+cvgabYwXKbRaBmFndjVjqK3jo3VbH7
R8Wo3AbJt2YCsMkzYomFWzLpSs0K7CODoGjWypJ/Y76yOZTHwOLdp6hl3MZwvhsmlRAWit9T6x8F
JlK62RM8WN2IP9yO1iiY5BfW4x4Rmf63KdLkg8/Dsq2FtrVzsihZDZH5xFdwdrqT29yRYONvg6b4
gcLKFdGzvh4dx7x3LcKIxzOKn3w7Zc7XA7JD0CFtVlw127ixYiJgoO88ztUuvrlCxk8i/KWTfv4U
Rap7TlTUr/Rh8jaPp5NfeMiEoju7AR/iy3tFINcWRG6HoN8Mf6WZdSe7Wj05kVdfE5uMhMz12iN+
i2YGGlYbK6GN//hDPg7j2BUr3/LGRdrQgH5sAQM4K5jQNI8pSJuRt/MolX2TVpMxDO67PQT7cCBu
eXx8gA4S1B24mkhGg+n2eETOnH4bophzdfgRAXTfueyuDmWNvQiGsnX2ZPyDnPylybrxs06daDW1
grdckLNNgTux8kriTF0CbYigwWrPTSBe1LDp5bqsnpxW6LcmTtid6s3p8WywBVo3FbpLs+vFGuoT
XBazK24GZnzcM/jq60nJnTd2comWihs59MuTkbbyZHtymfeGe7OtyLsN0t1aY9WcH6ceB/guaMUr
6ERBUNgnWU+vdJexIEVjeoqgmR7Crvd2Q1L3Z9cjojrS9Z4mecqdOs2TN1WQFqOHwSqkpL3Ksmnu
Vs6gAPaej6F5DCBGNsRMkG63tvXKvme+CRm0DrRXOIAjiP7e+CxoDSWj4/70RrdMBhhFYqyiJztB
G17l6d+wm7UrZf/Zd4ZYGE6hXp2MyjBoOm5snk3YAoECIdvfQ6KqgsDkzqJW7ottiTnw36NpPhfN
Hw0H2zr/f19XlstGm8QOu4n5LuT0RMetuI+Y9vG0gVAIUytmg19NOM+neBUSS/tc5uo/j6L/nnt8
9H+vK53GPpQOzs3HS6b5C/x7NHbJk9WN2AGjv43bcfPWDb1bj5IueyXL9Kk3SVBh89RuVGF9xbVl
Hx+gHaYG9onx4XMvKsbhaJZWKqPQhjEw7h5LTmUiKFWBZ6LocqpnPGFTKeXZt2mBgiwyXx9P3flp
OwMhkDtQspLmu+oCfBMRO5gPTfFbJhKRXM8d8yO0nyUUvn09G/U0ioh0NXRgvLUhJOcuEDXytgfh
6nEAk0kDa0C2pGWHYor/PnqJWIRrN23QOtKXTJ1xtgHZ2RqQwOZfSy8zmAGaRXuWkJ8+IfsQmcqP
+5wT176OvNw8a7lSAHZ6Fymbpy4ZVIO1rXr9paqVviC8LfiSSHODIHpmZFO+tgJfbRXbwbMUkrqz
ZFiqvNQ+NnqJPIt18TkaIgMfaNu9GaPzll213A5/aW1Rggy31OrxtCeKcNHJVlwGfJjPhm2f6V9H
m6GMUwieybTpRDduq1TWv4QRrLmnj6+gZIuT9OnKhzmR5bmM/EXiQLatgUKtaj3C5JrZzmlwibmc
BAmdVts5p4lmKTmvOh4FPST1toWeZM+HGhDboi1TLAJVQ75hpamNyowq2lhZ1VzDdGAqaJf7Wjks
bKzUyNErvaTqx7Hxr6EpSWELDZrKZpeh5Zib0laA56WQGvf1uWNtjyG7VT9lBh5l47YXTBT+09mz
oGnBYSV8z/ZZced2Xz+ZwbprRpTVAG0bY1X2bX2EoVMf+TV8b/l4KEsr2hqNZoB/dYwYHwMdZHZE
zQnNzmvRqznZilOPw/86y4YZqQ36YJLYqLfrRWym+jHpXezgQasfu2/TT9SR5lFHYNF85vGCxwFl
8bgwppQx4ZRbJ5MBGwNGMxbciFvga1muqYWTz1bpfH7oe555ejzvQ/YVOWruyVP2ztcJzaXq513a
Z8aZVc5b0KS313NKw2z6sAAfufI5bd6CKFARMHhR3Hj2r4llR/XjWTrkzX308nbTlzGRf2NH4wXy
3b9OPHiAfCMTL90087ZIRXThHx8FjQvhY/7ov6cEuGGnDrstKVLyjt9q6bptdSVXqLk/TjUafOcs
qa6PZw/6xvyqxBhQ1srpXlppcokEU7E+VNGvNABSwujVYsfgq498WMGKaW5DavzOQsNGHQzAmoGq
zmi8TffUvgUI3lF/s+oOR5pPVue/j9L4XrgYCjCE9oek0OKPYHLYk2neCzjE8kpaOp3zx3mHT0LR
R+M6XP/7I2lNma0fzx8/sDcKF2k/fYRax86fhNr/feHjeaMTyOxCom4q3Tk9DlBS/vPof+ekGa10
SFabCdEbsgILfY+0KBwF9qbms1b5RoTEeMWDQT8G6Eo/0mIomV/pLvGeiUPz0y+2uqCfXOjxAifw
m59OWy8W1VpTPpHE036QlN9EDS5U2yPRII7REs7MAwS+Rf9302h/qC+ZfrYwdQJ5LK1kkzfTFlFS
s56kuClNzbhubFD+0HhLx6svqjLvGfnLCzsqTqYKbfyO9btmUt9WwW5uqCOxYYuHxsnXzCu3fhyn
VO8swiKrvrBWNSfdMBgq1carSoDiaZViiFjSKEG+S3w2w+voTp58ivCqY0KFhUZHhFv6OcrN9Aun
zBOD5I0RTCVDyAo3YDL3P1C+o7kd/P6UG/gic694sn2kLmFM5DKaQv5dzGfismW/RRxF4NCHiejS
596rDhaNd5v3HOXDKUroWgS9nywa9MExS81C1v6voJT7uBWv81qy1QN/lbfluzPAyOrIRbe5/GzT
Wubp76YIb0Oofs//0sQ0qSIByUodVRETwHDx0Tq8n3uHXsY4uZek1/B+KOM0ej5DVgywKZY9Pwne
pk68ZIV/ZcaGbSQdKBCd6LdRdx+sZwRxacMdb3S5zU1B+CmbIsv4MSPnWys/ynAcyXdTeBTrJxkk
+K2aJe29775U37VG7qlkY+lPOCK8tt3wnTZOSDtFS/dNl3AxZeEmpfO0kJTaJAQb5spkxG0hb0xn
GoaGk62RzqHPkuVseQ6Yh2dy2uppj+BZNpvcyZ7KyXwOCudCzyxZOvSu6hrjVzvEL7U03mN/CNfC
Gg+di4y6nS9uN3eIjNYWdZjlGxPUY9KrTdzrVy8Zrr5vXrOyQVXV10uPXu2IuwCxDl4L740JnDe2
X03n/1SWbSPEwWk+hxm6uruMTManmBdUaP72NLyQYbGpzVHDnQw5Xs2JwkYgR4rAdlcP5ZWW0Zcd
oapEXcltjmzecMi+QwOMVN2GN/pjJHWjS42S7qOyvXfD1+iw2dmRUfKchpPsBWkeJHZjg8lHdExs
2YZZj1YF/qJSKlxV9ALKCg21V23D2glXbsiNctLFsdSvdZUB3B+zrT/kcEQGH3tLnG8jhPaLzi7v
1BunOKDPJ9sWs0I6NYtG2mc8kSEjZ4WMa0Up2s7alc6gpVndWpG9+HYs1mMDXYIW29IuLe8YTj0k
Iwd3p5Pi6hH81woDXZUDTdHmWi9r5HxD+FPZG1Kq2xV3j4oOWc7KxkwEVtqB93LF4sGmpamfdC+u
N1VaUt/PkTV+t+xzTNsoY7C9ZwnoAzemM5qd+NFYfuYJYIogs2pDJPoyOhDuck+k+yeLm3gVT/5Z
DHzlgpZaMX37aNhQWOBIjqAhNDTUiWjkknHk2kzZUo44GQ0szIPYjTZms6HWxXJE6l7n16AKzWXp
Nu9aJH88Bq4z5qFHz1h0ROJOQvvRHO2jQIRShmiiHHkYaZYpeVDDnE1b7MGlZKuyDZle5ppD6I/1
yyZFd5kZ4++Q4GeMibq9wGNQr0XE1tyd2cyBrvHLTdxw/XAb07ui+qUxOaXd1kw0hBgOQHzIS8+w
qt8pnn4wHj65ZGZS+ZJ0qXPHxxhvDUbLJggyvPMbf9RT2iavGm4u2f2lfckeS7MFUhOMJUm0Mkuk
NoaGYikMsf6mCTNls5zHHc2nkird9BX/FJ1UWRkLfsFowqWY/rby5mv0IYRgqraVhlBJVJ+YcbkW
ugy1iCX2wFK3pfy23VwQ7BvfAyvatKy+roOiM428cWM49cq02vbE6OpLueB/vehY1GO2GVOkhh34
sSn9DquW6bXTvJupqWgRmD+AIUiJwZA7EK4W+JI8wkmcu3x4jroGIzFUmN7c+WmTL8bAMdeJm8AI
Ai2gu+TUJlhP4QhqyywYikUcREc/RQYIv8J04GAW9o82jO8o2emXCl7hAQ2EnwYKvAuueaH2k6JY
DRmnd+g5tJ4YSRpPqbXKLn7p/VImVBWGfVdKzoPp2qgMITYsaPy9iICvWfoCiGsWLHXQBF5ifAuB
KCvC7G7M7fI6GV6JWhoPfch8vEhwcYQoPMF5tb5hLj1ToJ3oJLXu5P6xHVKWYSS/an609mTrLTKr
PY6eelEOERdMEgezeq2LMcQalWyF246kv/r6wgRf7Tm+vSboADJMt7QCf+cq49tr0Ot6LEBYlIfl
CK9pwf37TfPaqxTe3zAnzlQVOWQn2yRrPTAFJtHu1mX9355GuWexbEZZ/kGp8cbVozYGceYjej8x
6ToedfVj0MVcVqLHbZdWS0/PkGJmKPmYNh0Q1J/7OLgUaC8zidJUlAfN6eDnyXGFKfzHyLRm1Zc5
t39tE1FvZAXmq8AEBEU9cO3DdTwAKarrgk1Z82kxlSfkTLxBdMyJZ+CvNbTqt95MDFWD8ST75Boq
DMOuV0mke9BWN8oHVIlWS15EMeFrLWj6Z86Tq0XqUqigWI90YBdg3fAiY5mFADWgh/cQAdugu6h7
UOsg+wAhEsIqnrLiYjgY1ZN0mGjbqZcOQcQesVZPWlcT+MW5anKc4JI2QRQjLrMn/53LE3aruTOA
4y9bkGqrJNbfUxUnK+SYjGGrnn2DPuLPiybk1WAiWoNw8sKLFi10epTzDQEfqbPqbSO6uFn9J5pR
14Xmo31rpkvyAF/PB4Y50xZBRrtIUtlcoCl51LwXfSj+9M0gX0L7AppKJyg32rUtTYsk1/4AusoJ
M6P5NkEUKrmZx7XJHlf32Ua1UcLOId2Iqfou/KS6Ga2QeBpKpDUQBZqyWDGQj5kh88frYiSx4Lec
SH35g8WkRjoMKddx2/cXo+YKNZ2RBbfyj4iOwGCwqKYZdWDjJ4cmMG+5y3rsVdkuRegdmznZ9Xa2
dewogSuDnF8F7ZNE3YIBq0w3WH+DxVBmvzNWbsMGn1Q4/c62XH2ry+l3E9U/3gg5xGBXvKh8MTOS
cH+mkUHjPSIZB6oulzNQLfKpxmPIzTlq+y+2cxi/AwhxbWO/Wl7rrCsjQyBLf70PtZc68QhO8Wpq
APWdIXEgFgpwYgR0zW5+DY32LRGNh5VZLC0PopibxNduH/sad+/BY1/T0k/uu+E9iT1uAL4xrswu
vrWN+ReaWuZ2v1J/7goSyOOnsYFOUHKX75Erk9hDv50FwoKE4/rGrmDfE4y5s2k8CvVM3+RV/BzW
2tYLIVGUw0BsCfVPrOMd7LpiOoyIwVEVAbgsdWspaqYg5DdHE9c6wDp+Y5TtS7+bmCFO3h/QXt56
0toSGh0i2koPSEgYok8t7mf19WoA4uhqfXfJk+kyVhUJwhoCBIqNCqTlppqzoYFjf3l8XjcNOtnA
5W2ocC0X9X0qjW+dCq2d3C+7Et+EJV0rvEhYojfVQBVsj2yrpXZCMjd3jENEGYUVwT8/MMjZRbQv
VmWSI+4Ji26dR5238wPvze0nbUm5djNbStPJIVl5pMFt+BI2CX2OaON56uArsEkiD77sXJsWvfZ3
jKdgrTftFSB6ORsXqEiDpFzWndu9WthQ+2R8L2ibAKiGHa3qryqKulXQna3ILjZDuzDRfmyFhjDZ
HmiGpyFqHZ2L2zSYHBg0+gkWoUdnVONGc4Kr1UgGCry1Fto85HRK6nmyKBhl3f2qHY56mp9EFHIL
9rp3eAmbMXRgLqWAraSdeeAQ0HMWw1vvF+PM+ZhoIwjEkI7IF6Q1v0d2fYKXaK6tTNpArOoB9wRG
X8H3LhsqXtvcO30FP7UCI6/7y2JogqViu0h2hvcWr4uWfgTOiBCdx9GO+JaVYiShrAwjmwuYuhP0
SF2Jz8NuyGkyLO5zcI3w6DoTHs0YeEXa4Kjo9naJQrm0WWRZIvEDQIJqCcuJNHziXce2DOz57OJB
TuuOQD7qIj6VOuFMjdltqsQ5YnAlYbTkNyZeLznMasiwnOgTsVyvvfCVaSLI3hRXqVdWuyEi3ia0
miOyNLZ7BrtfNy3Wep247KGhROuq3gSVZYL50a/JFJ8n1yDc2837BX26jSSw8kwvEzlix064o+x3
9braGz1/29amWYc24dQjVafLfXb6Epl8wyqW+/FqZF27c69GoQt7hJAnEDANzUPmvv2iqzEFu/Ss
997IlWy3aMf9CGYbylB3KW+dDpGQ3W7JXJLNHpeeurPiIE9pDp40ENwaVFd5u4NjAf5aBZ8AAAfD
/i3oEC31dpCERME9dhx4/U5p/GKDAiQ/w89b1sEGlRDpWEqy3W+Lr0afSCVKKfxVTufQtPZGZvsY
0WBJNT4TqCypb4NdfVv9oi8rn7BoMu6inMmOhuYrcxyxBrHLZaHRNR/aoVq0moHDCRCDNtdnRU8U
lQ6XUXjOl8UCtulC65gOGenuMt3qmnMxKzIsTYS8vcFnQVRy+Ik6FlbgQqmr72L0vNTZziJRrr6E
FrIVOcaBXoQfIYOcVZt79Gb1/B309ovbWRdbsRmCQ0Of1946dBsXPsndy8wvcY7p4j3LZpyujQDP
TwivKueqCHoV4RNoiUlZ7j2E8RpSdG7pb8wWn+vYK9bwWXAYTKiXGxNldfg3Gd1zANE1av8PV+ex
3LiSBdEvQgRMwdSW3ht5aYNQS93w3uPr5wCaef1iNgiSIiWKBMrcm3lSGmxQSABNWddpppFjTtPQ
b0PaC8bqrBjJH6cPMQgnLHKpObyhRL+iyirXLFNtkrcYM7kiMTREPsYkz2cc3rkqJ0zWit9wN/ZD
SQshH2p6FVzCbQuzpYWJlHHZr+vSIFadUOCl2tN0o/BM24ZUmtGM7yZuiqo3ERDaznesM1F69rXK
BSg3Z595csqSRGHY29ilxmsqnAc7jU941VLA1miObB+ulPPCaC8sOlNh1dCONDgrNSHPLtIMN7o0
Un91OtWiYRqcaCHuI2JrFl0lkITpX45rfwU2FEtfOQa2gAvpFMjo04tscddQmOFiQrCOjYM8A9Es
U9f9ZaNJA0gHv7vTfufTn/NwdS/qIH6PVMiOasUQ2tC+Z+2gfTr2gBfb/WNqreR86vahxb60rcE5
so3/jIP6sSuHbYUijqYqi3T2GltRWS9VorGGaATXBHhAiWPZMRplpwsrowaBR9CxP3I7iZalHPa2
3ZMUkGBJliJA+NK/JT5VJjvJ6LLWcMnTXD87cUBzpIpdltF/PCXZDZqRPMyHkH7ClnhLXCjTYxU7
Lbw6DkLeQRZ7FpfbxAEl5EeY6sCCeBsvabXDyHs8FAPomdAkiGxgJMU8P3F2evgCsX/wk+haqEm9
r1v/mvmJ3EGxe8oncWmkfKF1Z6vEHEGNnI6EG+7iMR+Xdd1LNoFGh6ZAJoCj7c0Aw3olDfU1t3Pl
kg5MuIHqndQB856iYkyXUL/awYzWlYYny5O0+DWvPOFTVheQfBvy6ux3Kz+BpHkT6eiunDxZ9FSV
9nRSnuIg+eopSLV1/6ipRr6DY1yy0u/8RZcGj5Iq7FrCpBq7fAulhLmsZzFCgfk9EcljbBRHs9Lx
xIMxb3y6ApmdXBW7vjjd+NbaDoGu4UVIADBhiXfScDATkmS/qVn/Mk4Vb0Gc3QBxrUT8oqFxPI9Y
3w3F8BcDCktmHokki5TRCphsQO8i7kGD2TYkF6e1qxUBqjJq8Ro1trEsoTOOTsoKu0kOyA8ujpKy
GVa9tcuXXxBduHXTCTRFrY5UcKnErxZN9NDF+OHr/bXIso9cjz6V0jwqyKM21dgTjsA7QTDr5d6W
XpkLwVcYK7WzkYlA5TbsNl3WmfNa6JgbdQPMb4YoFPYitbjkMUGqf7R7G4wGpzfcA7s42uVYb6Z/
qrETc6NTMHO15J7ooUvDPvxVEuKBSD0uIZN2wVufgrrRNNay4BcFXn0Dq1vATobYD5o73Qno9bsb
1oLRkuANpHRxhTLJTAM64P6HZ+hrhoBDmCQTqC7zV54CE7HRGZN0TCJ1XgushD6+QxVYe5tTcJSi
/WixIUc5IaieZn02rvfJ5vgxqJpzlDWXqkuXmVHiNExBTI9a++r48UdDsMQiT6khdKW3103vsfWq
fSiGr5Foo1XR6RePyZShtNWXNkwyMlFax3sywEOqqfKUmMwmyuR+7IyHMLoSzED0mMsWOZLNycgA
K/tXHKzHKjDXgZvS7jd+obiHbEHtbN3SgosiSkOa/slZDwZUEoRYxHvkTqTFDvllCLae3XgbquX5
KnBwdFa1/l0E/gbM4oE2BJXR+KvMRjYChaGtIZL9HkIKEmrJjsDji26S0lyIxKowuokjcvFHGZor
fCnUTER774ryFxrKA3JSddGmmdzp1P1StzprKk7yycvqINNHsc0wXHTyhdbAxuuqrypnpR6UxYnz
h5q8d1JK+qpVrb37oxvjlpMLhzO1bC6a3u6dMcDBF/Jpl1qHWBgDqtoFwHmZmdva/KXmw1vh9LvO
iJGtl6/JcIgBfVJNHtBke2eXkcXyrUfT1F9qFZBrU714lvuZfw+D8di71orl1Em44B+5Rrh6Dfiv
dnsa/eA2hCLeAP55KpwEYnWFdaAY3qCuQhHD1wlFgZquV9/FqJ0aPqxCrIvfru/dQbvdmozxIJ22
h4KmhcOU05fMTi4EBzpgKz9HqTjZZjxTPGXmyMdQO+PanE6QEKNkX2hvIRvuld2QPEd612IISpDm
hcIHYbxAHP8Q72VpbYLeRx3L8m2hZ+27WYBUi3CEasfaZf6RlG8nXhybVOzsqdc8BZ322kevjf8N
9eJu6uSL3sJSbCuvh+Yo+2fwyPt0pC6MjWhRIS4R+cCuk/EAAWzIplCpX0yVWcwPhl8+mrKNSf90
rQ3daRyIgB5MLAHU3RAGsjoqxWdulOTa2PlyxJ3K9d0fm8h8yXFHouA8s+dsF02ZXlyl+oOoaRMO
0aelgwqQzYdzq3y5q43+qlLwLxyFq9Zj7z04CtycDNzK0Hy2Q/BNNdOEa5h/ky/OOYNvDafJzjOG
j56BdjvyGevsifvxmx6xzT6CQmRqFLvWmPbfFe3bKIGymBJw6AffEZlZK0WB9CzckmaOAE1kUcxM
KfDqKak7w+Aqi1xNwHpuKMVz2tTEhsYGC9DYDtZuJvnojC7bDGkHnqn40nJWqj7jjD/IXdyNv3yl
xblkBpuK7GwnSS8FFXOUk1997hy0FNErlQHY1qApM75dSkgQJAd2yxjLgmdqC5fK3sLJjWSHcN+B
qlYNOpUm6gLSoXaiIpHDt9e8mSFMQaCJZRUxE8J1pASxFcoU3xrDBWyGvds2BjMGVm1Z0TtslFc1
8b8TRoWlNOSbnQnW8xWAxwxzr9cGcok3cAldKafSuDPq5qq1GN2pl9lswbx4q62LQse8WWI3Lr68
SWqaUsfD74W6O2NE9lMdY0d4IEX3LdYBA1AbEBNjpssZBb0cod0+9ClK4sFLsA8MASs91s9F7htr
SIwM5yzlal0e+GKxKJyrKYatbLamT+S8axxSMyWkwlE4C+axJTwyJfTLDM3ywrYUY2HLB9DOb00b
ugAlaIR05l2qarvy3PZBbbJ00yTy2RXdM7JR/CRph5TIPxq6eQ00OgIqejmWLvUiMsWJuKCzZrsr
XKI420eW7i7Kmm0SPBSK+mQYuY/eXr57LYsU6A7nMUzOARXEhR2Y9yrSH51mUVVVukzw7G+IwsF3
R2xB5ksBFnL8IMFsCVuVk7X+oqr9jtHh3vlUGrUEr9ugWF8y+0Zy9pZSgGMrzGOushHVOK1YgZ2o
GaFMJUZG6ZuHtObjkslzmaEdCWN5NbBJK0m+Z5/zpsqkWmQskZatWbItj7udYVL4l2q4pXaAoNSs
V46pA/uMaKYg1dRYES4DJEqrUNceAOLKpQ5hvqvTvRWC0ZAEfqWp+gnRCs6zPSnFGaKsmIKpq433
gCinJUtdCDIOyEKz/E0nAi5HZPxpAh8XFqgXH55TXdITzpVBrkknAQVcAgUYbOSRaMZCVFDuOhnq
Ry4oCCS+8Uv41bvOXvBYgPxIR8Q2jrLBd8bAhY5OKRiEBWZWGk/YDZRHm1gZdB4bozpmQf2WhXSY
vd5d1pH5ahbNuew9JiGcagu/T85mJy4Nga0LNy8Ao9js0tyielb7Q2j1H3S+tm1FO46SeYyDUA7B
n1gEFLb8vCMgJrnQkDp5fffUQTFhYTDRlUL4d6r+WVLEIJJkpwQ2lES87ssixTsuwiOdrGBRshR2
6pTeQ+4+F8ImYwjUqFbSXS0JUKbmmX+oRnaguPYwlCHDSPEOCh3ueOvdJhLtiAePVh/x1j28DRx4
Uj+4SfVbSWzibMyz24X8z85SNT1YpQn9D9en+prm7DkLPDE+kEPL6BdhFu2b3vykheaU8hxoRby0
oqIAfNEWS9v3fulO+szmhrlXwQbst1sEc93STuQ1BM+0dbrul00F3fLCm9f3+d5ubvRSxuU4tbRM
zIaUDLq13nfPrglP1sqm5VZcHcs1Ra3fNpRCdtlEoFkxAyL9GQaekWYl4Eq94PSxilfPD4kvM8W9
o+SC4f1Td/qVlM0ydtr+MpopObt6/2V52riQFptl10pfWJa9RCxjLMmOQGL/RfxtdTgokTu7dnpO
HGtTICBDTYEow7dHKi/pL0ril9h4xjbjLR269Av2eH9aUZ70JNnWTQZ+lvRqAnCQdkYoFMawuZpK
ts3C4GSF+FjTga+7js7Un75z5qAFZX28Ea/p2Dr7JoG4qKoJUhKPKEbKzyWlqGWmKrs8pPBZOQwc
Pi1wCdSjg5pFzcs6tjGShK75YEoOUCmXC53pdOyQ/lSifKLebu5Ms0LCFzUn99sdO+eeUM606if2
1hZ2wweyniboIgyYhDkwfezCLsEYiL251emopRo1bHB7I9dhF8BiMsC1gCaQng1sJYLj31avQkFX
FGPopzQbBycuqwaj3Epw0jhVe7aTYsMUpG/YkK2mEpKoaBuR4X4cfbScjtFT5VblQ+Wr+9Bs4l0p
m2ddL7iqdNYD7EF/o8d/ckYECFbjwR4JmSVqDwVNTEC7XVOAaV9BVrMcsLhMfcjv+MqI5kAvAupp
Xw71lu0m4ioSt1lgspD1X4kdsxaqxeJXoPms4QYu0iAi6yixAKH64Xsr/RQJQepNHfgPp8FdQxXe
kPXN4ksf4/yVnS+BPWN76ELntzeo3aImBCOBvLOIs+xxkCetGiwCThAyOzLetXgJgoGPsbed4CNs
lX7BKNUso4JlZd2lG8psmUuuRr8TgQDp0lCr8Egit0+MVQycUUtoiHLUhvglzCMKI/krK7NmH6vd
m9qhHsNRbkfHMqfoZ7oNhT3cui4gwzJu4GuDWQuCYEPKMWZ2kuCXpHHXtDkowY0p+59FXSh7U8qt
PnbmOvYmLGuT3xs3OZWpShIaVSx4MuyIkTq0dcQ/Qs4rzdpqpBpn/84csqny1ArXftPca6fil7HN
QtsTa6Qq5yM6YZPi/pb8uUdQwdBkAgWZBLKjRM0eRmSLy1YkT2ob7DvPoA4KTqUYf4sCxGkYP9dJ
9NUE+nvtcLE5sfLsV5Rlx7r/EJ75IXXArWFnQTsYUI5VWbcwzHj3JUoF0LZSruJch0xOqmEyUO+k
+s72mhU9WzKpjdVGZXvKPv6dKtEuUrsXykQLO+e68eKnYCw/hk+17CiyKavQ2qqZrdFzr/Ys822C
zqgegrhC5u1gUCwQs8GboMW8tj0MeyBCNh0IkGy4oyF61Tz9Kxuap3GkWpma8Uspw6e6qnDNOgv2
DEkfHjqm6UG1L2MRv6sxIiRTi4Hs9aDI8/wZowBNALF16oSEatJWRjptjRXYW3PojiIw1hoWmC3Q
y5NiKF+elfZkJ5APRxeScaLDNzlVPrGToqDu2C+vmhLQuwNQv3NBx7o1JCSNxT9kXgQjcbKi9Xmr
g3xdFtZnath7XRZ/iji7OJXdL6qEdhNh7myql3kRRgsifKBo0WbNie4pvH6PL/PG4hreNwk5qppf
Wc7Ag6qpy6BapnjHrNwRFicqMHkyMejyjqcgAXQaFpd+4FrCYEaVNYC14L1JZMWLUKPmLsH0s3Im
zAo09bZlRqOdDbasxmvvGuIrV6LvyBLfA0i7oMbdY1Fqrl+7Hs+DHer3WqFGMwUFVOi4FyRu0JfX
xlXSI+i26mEVt5axrKvklZUJHCtkhhQ1G2DjMRG46fSGSXGye3zno3yGwMGaxR/hACWme0cuElQZ
Li3bOZXCh1myDYRWLIuesAIPqyIxwhpjb6uhawk/DaciryYQkK7KbqWnzbpsU2LzRqwOCphrwDGY
FenKsNRfafVw05sUYpfRfYxR9hSQK/ILc56/I+COqg0huAy5ZL8Csh1TxkEb3JBQ+UoIMj1jG/KW
XSxPWdy/GqpxaVTrPYvVle3qfyLipLGwNvay8pYNepiVZrXy0wUTPa2bNAhHVXqUhf+MSQtTPfND
7H+petSxq39DGv6tGxQXEON8JvHw2nesISufacPRPOIL8gNGZHWVxOy6S4EoEHEDyN2XrtAeLKGo
7Mt9aI3sulwvA9Wl9VMyXKEt4dNwGVDyWmauaSzJXX1RB9hzgta8XuMhQE3s0hWqS4aROiqe2xIj
i8Y8V9D5aNXPtBz23iirtWWM176mbaj65AQj5cggrqWbiiixlRUizQ+QcsPtehn9ON+oRd+sVGk3
G7zdX3HLjKQI+p4KO60AwOioAS712yfkUyu15he6oXoX/AMwf4xg70hKxzqrGbFzi0HFWjG+5T1c
K0+nbs4S5BusE8MD+45eMxATtasGychybFEoqN5nEVPsVwvn16ixmQVyd28LVrmNeW57+FtZPbaU
nugD4QQRHyOlZDcN4LRYlNuDSGc9Ub9aiU48fE0jnIgozEYiUsAQJxuzqvpVZbExiirAeRT1TDUU
ZPywjR8Gwor1bgKoUJteluCGl7nefDWK7V5K8ZFVVNEt3Y5Zloy/GU3qM72rTdUDU6e8Gyh/Gn7I
99zgM/VoQreeZiyEb7OxzDdaikDBAXYyTN0DWWnqaQhYicbO3SeFcGeIlN3w0OVrs45Bl2vdFlta
uSkUK+JxJ9nVzM9rx40+Wt0jDCRxqbEC5hQwnB6yaAtiuw/0ceG6NoKU4JbU1XddqBmGbbDTgz28
yB5iei+osYUCiJyHxbfR/Umvk9c7WrSAIsA5qyzCItTXS9RPY+m/JgZ6b6NVfcJC1BOb9x4rYkg1
Mmb0H6KQ5qM8KUqoLWQr32sbiFnc9n9qZ6AYy0ml4EtQc2qV0EeXcFuAgtfGri9EwZ5ABBsNoT/n
tjZNtPgcQvB5aRlllAiaE7stzc8yxE+TbMLDV5LXzcmCEqXTqF/n5PFsyq44hJV4jwF7UIgvz0LE
e/Jnn5WQVo1ubAhSnQqcYOVMXbOWvhZe8xqAtk4xxEM9tx2hZSzwbTEgeZt+asKgM6XDVNb4Uu1X
YbHCVju2jY6l76iJq/dBpYWK0HJvRrV71/G+IGaHTGalANplYa5SDR1hP1Bew7JHJhpjZsgHk425
f8JzTfcbWMXCj5gqOYVGzeWfUVNzkXR0wmyqDnouQTXF/VOqqd+ZrrpbzSE+AxjawHzJZ9dkLCJH
MrxAH5FMrIS0syubOMqAHUClsHo76pySURCma1ENxaEUkE/nw3zXyst8ysV7cKgjw5s2aHqbU8TO
z02cWyUq9QwZT4uBAJsdqtSyHTiOnoNf0zXZvFd1hjyxOiGQUzahp+NmnR6aD0jH2bIJ82g1yP5F
7KSHvwffJPU0nA4BudY7bK/LZuK64oAGDDrfmhigf+9mE+jKgNPMDNgnh5wrNPq5qU600WE6uIlL
9xvjJbtUN4Fux0EJ/ndrvutoCb/f/aqB2O2VjPkmT4AHsnjm5nwgDIJ8D5HdxMSujRwjpe5u0jKw
XbKSp17qfKjdtPy5lTiy1dbzg5jsKoS805NiTS94Q8NHMl10pW91sMj7/x6ECNhUdycj8RWMPvqX
jAEc2rxDthna0qYoxgJBAo10FbXkTVgtX1XckzZFZ0QkGdXWCtGj29HEKi2QVHo3EhwwfTLzPzzf
YqnDh1CHV1UxwRpgCR29GCjcIcK2fUDRurGANifTt9uK57JCNOZ7KPEGa2kbWQ7DPzLAAniCNg3h
iNDxj53Cp64GJF/8/Wbmb2s+VNP35tZEOiA+IsLnYz4PgkHIdaOJj7BCh58eld/CoxbR8yFZ2uOA
lHWVZAX9OfbihvZNQfQ32XUKXnOMrjW/ZVSa6gB+Cl9XMVGfw//7XATtM9KKd/Nn9fNj+ttMWqZk
EVjUPb34CdJbqib8uPlmR8hrvCiSriI60fr6eaxFp/Pz42a+6RVWdpgPXTKxnwsLYcFMEw7s2om4
yKYTdjpNTX20iXiLXvWKjefPyfT/59V8crlR4m4g2J2YI93ibT4l61YDeZtBfNH6MERw5e89BA7b
+SN1ZgLv/GH3/1waP9fHP3fTKkGqigjD4mtNQAUc5luZN1K2K+kzIoygJFpU5eHnoMr/3po/MboJ
tHtLOvh+UY+HmIXTYegjdEzTITKVGokgS5IUXQw7bqCEbVEE93o60FZolg6EnI2wXfaNgyCKsEiZ
J8E1+Xc5hHy5ehHSyKasGxSURkQ/2lgppXWjh2SeumA41IlhLBvp16iZwL2U84H6vk87+vL3+Ro6
tYVeh9V+fvn8A913iIdIKRPMr5p/kA9BvQtHkry1QDOOpiFvrurJW2HrtGkpDCcpD5GEhqrGBvpq
2El7nZ/hu6W8CaP5QAY+RSj975VJAyvcyxmtBz1e5ZSd76bieHer6NQ1JaH657FO67274qTEvBSZ
jtabu/OBONz+aMCfmV81vx7rUXUdmCSaf57181Q8RmmeNBc/CW6OmlnHsGjEjWRLjAnYotknh+Lm
T48N+KDXCU3v1ShiHzYOK3EGwvJ9fsrf51nBEQKkcp1/UTeyOeYEGNdoPtDv9rcgN/WfPzI/AReO
ICVxZAOHT5JRkD+nmrmzVWKP8FQEk+gCfDTxauZSaw+sdaySV7WIzci8CaU5FKNrnIbptYzv5k0h
A2CZYMbdzo/NB6ZfkyUOhYC/j2lDGJ+m9eAQFO6+L/o/1CKDe25Hwy3P1z11r7sDcdNCfncBZ6vf
LGt4DCM1Pda1b9zmh5qBrqBNStRKQeoxPzT/MES5vrd0NgPzY/NBGkPFl/3vR5SCPZ/HlkroxOP8
fWraVdCd8p4e/vSU+QehSRZVbYnXv399fhym0SIqbUJM/nlXksUXJWn68vMzhunNJ3VdbhpLAQ+U
28UN6nLqmO41nw6lA69WkDzXjhiAHK8zb1pmmzeVEXmZWUOB9JDHwD+ZNxjn/UQqpRM2PTYfJKSI
45S5Djri7+kVKmZ8sYSk4XbsKEwtoqKx18oIpLRoSYdELv/cW2F47FHP0xVGPNDY9Id7VqKwvbtb
XTwKf3wsa9bro92vMP19VnWk3IrpkJa9v/F1159K5+5t/oGakbes28h2THS0OBr6ODr3fbufn/Lz
WOkeC/b8t597oaLdybk4drrQt8TQ+7tcIWgDu/F4QRawGDPiZ6ZOV5B1J680P5mxXqqKiC2XbVbY
ByjvK9rp0cVEi7HoFS1Yyap7NnBXj4H2FLa6XGQFvdhec55z3d1VAFMrlzfMqLEwS2th2ShJKnnu
8CcNON3q3vvOJazGILeDVZVZi4KMnSpx5SaI62+3a/ahhmGsCNxy0ehRuZBZ/NVHhIzi6k31/rdV
xCog8L2XGlS9rJbUejf/FFIzdoYXEP2BeJsr+sxQbR5GFus5v+ac9OMvTyGPlGv/OKDhKDDpcnM+
WLWjsr7rbGU53xTT/fknZpyBFoL8XEfXseoZNuYnyDh0//vc+X6uxRpQU15V/nPLTcfhMCbf5JMQ
Nzb/8P+e+/OT+RVOWK1cQiT3haJAXf/77J8/2kChRk0z/W7+m5c4r93N/Lp//fL5pz9vbATcYNch
ccXTW6KwaSzKQRerwXH/97bnZ//r1/68MDTqfFXmAd6n6ZV/36/293//+ZN//2PphyWWXfn196F/
/WP//0mZ6uDsBGlhaLX5Dv6+pocOtsR8B0hz6B8L0wy3oNzNXPT3LM/bByXo5c4bXHtBGsHE2BVI
VuG5hXsj1NoHoXb5vaUaM92ZHwntst/mjt8SzImRkl713o5bdAkVI8h5aJvhmGfdzRi2DWEdL72l
lBfE9AQCh739IOKWIsTkkz2aYznQBYoGk2ZoQNXUYBs+lBLpEc9fKWJsH+ZbXop+l+5zeETfXlJl
l81GNZTqwWKHR3kL8AwbDY1tV2q1jxIV6RTvXcYaNqycKGPN6eRyREq6nV81H5QkXUWV2DsFhFSL
+LuTLujOSNs8mFEbnUyu5UWhOSTBmCb17RQ9mC8IFGplP+4LoBPzPdITRhoIaE3SCqOaB3zgGsDo
3qRDisl5uqVkXrjv6Be59PYcSXupeYgJ63oE76kR+TThCtUGUx4WDKbO4SN3u3c/4Z93Ujb4qopc
NDcr94gkhChAvbRfktTe4l4lrS7oCXfqjDMtV28JXcd+dwz6xPSBk4uILOWupPKto7PwXuTOJdHj
F9dxhw8RIgOivfEo2RYcY1PPqTTm8oL+AaNSprxQ0rXvxTgUV16MTyWmiMN+gDKbOb7pXoINyC2M
V5sRaFBE8CCVlETstJmgthpoB2fyWys0Y89ZTNQdATIF5ZM6Al7ZHM35HIgDWvechhQTsbxfTVal
u5yyHlAffzO/S4g4y1HXicZpxp3SK9TxKXmhlq2wdKSq+5SDKpiadN3ZI5j0YA2qtxSJ9h2Z6XCj
5tv/HIqIyhyR6duur/5AwyoN9Oq9vbNVSjApodnuODSAy3Ff2MqwLdSePr5th+B7qxp/AkIgBb29
JFrq8vegTHfLrrolWbxsJoxZDbAEN0pAa2G6W9aq4IyS/Q0IJkWF/DlOPPEHt9MzTIrqjSYo/PY0
rzduQCJCZm2hNNjV0u8dTOSE0Z507PuLeqBNS3APtnuNndjRtQz3WLeN+3MrEr/CtFNOfjTkxqpA
xkbEkZY/mBOKDpn3c+kq8l7QY+ESQtKnNBZkz6LXsDmErC1d1zGh1iCobUMnOeiJ250pQFR46dwN
moF6j1Iof+UDg3tNkKIumDfzSMBcQ/7dKXFxr4z8yxki/xWqYr9CFh1eGxehnZnTBjPy/itA40Ak
AYAV39I3ossLiucAVzufSqJe0R8QGmaYoKIOMkSNvHYG+6xoZNmmTnfnx8CeHGReEJUx8UgC5g1R
1e+dBHAfs8DbRKyoGFN8n6pZSVASJrSO4KHbvw5xefWc3DkKSW0y6QVE22kYKQKusHRUb7EV5ue2
8B6IECAYUqXNdRwMoOIGabBXgpHtA03iYNNCdXpRguweBYiRoT26oIaaN01o1msj8nSVF7pxLWuT
8AEvgu2gA6LN3eZUhj27YFpAG2KdiY02fPPR8TPvjGMHz82wT6X/brjxZOmJB5o5hejnxxrVOGs1
jIkNa07n7imIjU0MyD3ehpM0qFsJ09EPnkMseDwhbnz3N30X51ILliggknxWQrZdwx+jWC+U2nx0
zbJcO0jxN+zt7FPuB19ovbMDJjzQLIrPBQ0a8dPpXeSYlD7uRonilk2996F2AB0y16BQaSVHP2dW
VC31kwRfnF+KX99b8ZiPDqetiCPEJnbVsbvjW8MygulXs/ahEdXToMi6tm6ftcgdWPg7XwPpGkSa
ag3iGq5eKyNRnikr2s9X9NDq5Q7zWbvoJ66mnsArSODRZvTqV0MwLeDUtrw7E28gS1rKpK2LHmm6
i/PDvLAruMrYtc+B4uXPDNPMMS2LWNtT94CgeZ+p+ViNtng03OIPQUWpiLRTNXENTBNWtpa36bmY
7trTXV8N+iUGC2KJMiu4gEnC1BVEyZeZbqN6KH8NExrVR29XaJZ8R/19mcm1kKqXCpDYR4UPnxKV
ypDWpNkf9CuT+A8h/iIwQ2oIWNZOrmyCjd9W2qMcI4O4YK9ZulVP+NhEC8x7I6BQLzNOU+4GaA6P
KllsYMy5vBVtqanl0jHNiRip2sHWVftvw7EwXpYVfV5hTSmwzNoQOWIi5TsRna13prSiXKu8haVm
l9kFyES/sQMEx/Dr+659DGqQLrkqgYFzz69ofyoe/ueO0ygoo8ef8T0Exr6HseYB8rTq98LMz7aI
oNBH9H/TtOW/5sxfcj2itZ1H4GQ+yo7oiY7K6M9oiGkDtXZs3MeB/odBqNq6wup49wz7VGBRfSGn
DGtVgiN3vouzR1mgroSKFXLlzsNgIYB0xlLfh0HmXEjUTXb+4Cd4K9oTXjT1HVyG5K8I6zrGJr0A
ozIj1JSj+ZTieaBnPZV7J/eDpf/3luIN/RLzHwjWCSHlwEzalRbtiXDIadLPD5JW9Rqo/jYiXa8z
q2ajqT6r3r7Xlr6HxdpP7XRdGU3ylCIThg5sfXcOuUCal2trFBX1LUevhBJFf57vqYWkh7xRek19
7pIyOVkmFclswrjUCj6eTsf93CEFvI7WsETzNbzVJUpNRNL5PhCq/xiqNgGsQ7gJe3Ur2goZ+Dyj
KmxZ24z6xPyYqHLAgt1Q3tvIl5tyIBNEAVPYFcmX1lpPmejigyCaYpOqGGmK0oJgaVnGbT5AjiFK
hGITqike83uMDA5ZzfOiTBWGvdM1v1wOYYNTXiMXz29jIjMwZq/76S13VobEMGYhhb9RuxkepnvO
GevbGkBRtt5XHT3HDWCCTHP8X41BBKo2BtmDPvbmAeIL3sB5xnTpO5DoJss79FK5mf+z+a6mwhCt
bQmiFFGpyh7y0fCNV1Pg7klhL28VILV3W3MoOKFXXgZcKk9kAdd1Zz0Gpdk+8Ue/9bp0T51C1HIQ
BU770EUBmSieU51ziQstzRX7SepEPdRBWlwJs0XTazcPaSq7q86u/FkT1UNrDv11/oJrt3vItLE8
FnFxA1kb3BovYqnT2vGX61MZFan2rls+/jYZpEdP5RmlAoCWsHGQTw2NBIXRjGy8tjl6Rqz9qm32
7r7itEg6rPTNzeHI904W7ZSySt8qZn1bsDKIZKLe7Vh7EIabvDGJyG1SxBvDQhUWIHEk0K5aZ4Jh
Nkjz42hmm05xCV7M2q/WQhdUt3Cu0rQjJa3wxEXF/khNBh9iUFQPg5p+SEmBDzEDNEg3iy4wjF8o
fWhPgCv9J9BLynTHwnt1hWgEHzg+ojasH9siba5ofEJ0CLeuLOPfRXx3MR391vk1LLd15xmK6coS
3WRZCvJXL1AJF0kkHafpbsUqAHxETc+rwAZr1sV/6DqP5caRbYt+ESLgzVT0VhLla4IolYFJeCDh
vv6tBPvejjt4EwZBqaslCsw8ec7ea4MKqwNxdr2Z2MMMn+d92UnswGV2Ayu/MsjnrlLOIsvl8rDw
88m/xHzpNy6oT7DQXTN6F60K/ONMlRghVodloV4jG5TdhY320jcmXiUhNKhJDfmReNDX/gQJ90HT
XuCyeI/4X7my5PSW2V528mgtPEmcH0fDmL9pZeKlqRr41GqrW/Y7hoE5JMEKBwobX9Wk7cmqozdd
L+Q5H5RCV21N5v9e/vtVLb5Q4/ztx3S8tbPfHIyZCU+Fpo5uOnS95Tb0Rp1Bf2oQ7psk3tnVZpLM
EvNqVoytymVLb+OKrdKdyo1l0wPLmyl9D1PSoWF+pJ2HJFRvY/pwSCB6Jy2v1lyZ1K/SpCal7/0g
SrBOd3SdXiK5b3y9p3PAOmUwaPsU/dSvUdrqB0td9pGzJ7t7vhXikXgh77FwOIVwPpw+80E8sfVV
zGZH58U2rY8RMRoOvugPCv0aQShYsjZpSiTJUE+ahVrWCTgULbPCfvKqr0QX8E2s/sNxTP+YxwzN
87GoN6PX9RS/pXahfb4D8tA8uymB922xjUhwuya1B4HKnVtqCg6G6FHRrduAP40yMi6ezkRdK6L0
NWaZIpDH34IY1VdjS5gX4xCu27TSVy6Ur2ct575b3thSxohkSZ1YuVhk11HZjBdPI7qEDtM3wgH0
xN4PLQ3//PeJpo3ftVPb5+Vfmgz9o9DH8rSsXy3qK2y/mX4Rwo5w3OOZIlijg01QDT/QKbMK3wRY
xzVKbABefsO6njavTSVeOagT4ateGjxaZbVj4TVRXxzbSsKjwUa6fDX1/Z8kKWTbKkKmKhQBMdcR
WwxG4J1nmCRvpHltltcdtchDsg7ul1HkfOi0Deg8SzIkEZwu3+XPdrkpAWXS1uzqbZM4xDr39mcE
ZPV3PnPsN9QGTHJXUzjINTB37xM3d36VUvxKc0N8MbGmdzg08TpLJ/swpg36kSjAhS77a2byVjAZ
2trkzuNqA6AejDL47skrTW3vRfix/6sfgk2ueQVSONDIoZnKP4EGBCPtnE+SHCoCwxC00tagIB6i
XedqKVZGOZwV/AlaFIPrDG0C6KCauA94NyDTAC3y4K2ByEacI8PqdfgwE4vGm+e3j4Em0cI3tk/H
sWwvZQVuIzZqnwRaz9wqolwGijIWhvEauMMXGfLGZSIR5HWCeLDizB7uda/aztzb0HxxW7kjt6do
R/ddFxrHcDt9CQUGo3wW6O0dm+OtYxG/tHwLOeRXRpwRmsbWPGb1GL/gNqYEdafn5QrsCP4Vn25m
T1bN8pJdB/GLPf6N1Df5Qp+f2tlEEP2f4ym/AuhWwwD+q06rM/LnbeWgKM5ERS6V5VJklaH7kwYq
UwnF+NM9391ojYvDUV1ONXogHxaqyAvxFXvlqyQHInqIgNNQ4P0NyugTf8h5DoPxnItSvI1LhyUz
24Z6S7p4+IH63j9YWe9fxppAOVbh8LOV33EijQ9KQQ7e/IkDUSffndQe+7zo3kLT0vd1JV+H3sVR
VxdoFudMfyzyWF91o7UWXea8QAhw+Ivw40T6qHGKyc3VTP7dE94piP/cduBYtn7U4QgDs/DTrX+l
NYcAgGDGtmLLw6Euknc7HlZaZ1xmKndUgsTaIPy3Lr7FbIIgXfKLkCXAWosVUoEMk5nIs6SPCkTL
EQwtPUr2fY4oHE6oR5RONV7CksyrTlbBNhs171ppPr0c03yrGhcbgM1ar3lK85Q38gn3E4JDL2L8
i7OfeQBKJ1GbO+re8UmjVn8ag17sx4LUHr2y7E0Y+RQbjuzZ3rU9zjdF8pv7Tt+Pc/+rcl0O0tFs
goxe/k/kyW3sMCLVIunCeG9xu4GLwis/hjHB0VZRfsI/KXsLoXTbbXOWAm5Rp7wa3WAxMe5edKPq
DlDAnK1fpu6RzpCNOK5tn3tdMS4cZQOdX/C1thsoZBoMGqe93R8AvmOqNcEBDXbdbMt0bSfETvRd
0t2WhzGrCJAU3byLi+w7Enlzi0QGdcmq/oCJuj9Rr0QCYulsJiFy+nLackgs9zpO0o9y2Jd+wPnL
h88RVQwnjIZnI/dUWXePbeOVj73IOyhcof498HvsyUolVC2Nzgt4lgAN6GKuOUM4kMkVdMiFvL5Y
Je3RkNJ4q0B6N8ZjgrzM7UPteu+edpWereG4oIXooZFxbo2HLWq5HZFQCmxttfQVxxKPxhAd7n8K
vM/TJolgj3SC0sXPjTP3bXYYqEagHlL9RvKJXsH03OZFeVO/Gc6LaNDdX+pJ6U/er0gM9NMgFY6y
f3VdXfUfO3tnVV7wHlvTQW+L3/2cWk+G0eW7NoAElLW5v7rTMrWI/ccrqse6RcmwQDutKoAaljun
+BfiyvGKEhClv/KL32+fQs8udaJppApUVxkbgpxPKU5QgINTEuEyXNJoqhCco8yC+AQ5Hh1Hgf5G
DD1AEKMkS3NsBCGb4TQ96X+ymoqAcRX5tLVu7JfbYJqAKSAwijeIbOh70BlZHgy4N2i5cXZZBTxh
5jvbyBrFzVK1exg1+IQ79jbTMQmQmtaRgmaaeePvEqhK24zQkwuoPqTZaLuDrI75//LWjIhSmII8
x8IJ/3TDX4xZ8e9CQ4ZVtciw7hkiKbrdBkdwvpYiLfekHj2PBl/994ezcpr3BLzelwHIgbq+GhJ6
TqLt2xOISc71TpJ8+8bJ0lDmNQIOaKcnNzy4xo0Z+Tpwhvzq++OrzPv+NbaS/lUQPQR/+SUMrOZY
lpyGCKHIqEAts31tdHY+w8WgksQSjaT6GDEuN5iIAW+yWyUMt499ORIFWGM0kG3OUqEj7418qV/v
v5glrXiHu9FD7RWMuxqZyy4LEPylAtNGmbn+zlalO92QmgTw3L50BPggtytdcdGHfeNBRQX55+zN
zNE+5IhpiqPLYaoV/VhmgGD+54uiDH5as+5fF4xsQ/lxqVEML4DLbKCLiiLp7PVdsyrBeoFEytBy
TnpGHkFkPi1/6RQEa6eLmKFbY06nuKyHo5FyOB2T4c/yySksZkxpWhzayA8utZ36EGh8gSBLfnZ5
qe2J3MJrHmpPEjTAV8aihKs2Dp7wYJk7W7OeKhnPa0sd82udqM8gZAxsKoJ2TdN1gcpTxEJeWZYu
SKYkGnjBsdXoGAejgxeqkHN9oD1etFIxGehY9IPCifBKJJ7j3OOOxVi+1jx7Oo1RhPNQ4DqnIT//
9OlUPcgZ1brmZxiPO1M72V01b/zArJ+AWvInxG+RYMkBSFyWBuuhL/78+0Rs4tBk0iiqzzQU0aay
Z4zjgf57LJJpkyITONC/r1nicrmnRdTeltN7qkKVZrOFQCTpo0G0RK4FZP0hw6DxbUbJNrAG+y/3
2DFws3LnAsnbOEE+XfBdRQ+tkfk/KbaJvMF3dIr9yt5TUZRMowNGjOx4ho0uM+jk7r7+gAIk2CB3
5LtHsmeqi/lH6BKJYI+Crmo4hgztdfz4tmPRBAyIiyhMDE5W8NI1mCcG1Uig/ypRU06HSjVHSMhY
NzUYCNHMgCdN7mMvyZ+Xxb5OoueyNZwroV3KEtzkv9Lxj67r7c8KHfkaLvSqH8MJYiGV1GBw/1bE
w4BIatfLZwsgWXcbMlJSDS+RCG/Q4SnQMccNc50N6UzeoUZwJEHotpPQTZj0mOE6fCzPMbbLSuGp
tWyYZwzuyG/vYTHzOP7VWRefbX38VWewv4ECDqswnnZg/ql3tDL7kMF7n/vzHl4G5E8zHI+lia2t
KybzAvAA96E2vOXubHwgNjLWth/VVwibEppVfZFolvCNgM/DsV43wK+icDUO7oy9rXx1QcT/bYxv
+nXOFp5puRlB4F5oqq8dlbo0VlN+sXo0pgOpRctDO3nBic4vmb7OCkRB8tg6+a/7uxzX5mWpB1oL
/erQAYigA/SbulxblXJULPLeOE9uRnpeROAIXPRjYrIHqRqzZ+5+aZHF6zoAmarS9KeePIWj6O2T
O/V0r8sqGV7g4DsoVfPmkmMvfSBCZ3rydFCAOYHbpZd5v/3YQpxVjZDR8xCCRVS9hKQc4o4CKTmh
pULRBZPXaPoV7uuIyB1INya2mt1YYHKdh4xgwwKHsI9hXk6dfuziEUYvqCasdiMrZt3tllU1jSCF
mc58CZLWAI/jIf6OLDg7/hy8zASuoEkfXjQ3SHbLXdTYcjwKb0AOyQT4et9XS1bKyygYQgCWCq6z
Vv0OqMsplgdwkUVL+z53jh4BWi+iNF+W7B+nxOuYBeK5CbLn1GJYE3tt8HT/B5uE7kiUNFuDaNJ1
4tI9o7lhbRy3oSnbpQxwqh9pEp38yJCHwrOjC50rC5UuxQomsQfhpu2j9N3xoZMhJiHygLxHP5hn
mqXvlaxJJJhL11uD8GCOpoopf2D9ooIhFdDNgZKEcWXQxfWwBdf1R9yXBNgkybQGdaJ/cVb9ldrM
UssMUhRWv5sftgGHNkjEmUyOo+EMiL3w2pV1IvGu8Sy1+n+exf99NiM2GfXSfvv/v3cARY93DJdW
w4I0ziW0ABVuwBRJwxpMv3kJNaCVDBPRf2kLazfK3Dzg5S+3pq2Lr2SW5ANE/XchTcT1va1dat8i
f6QFwUZfxgoN8aPLxCEdOZmiG38urCz6dD30vDH+wAt5eOGWRuElxLh+QDzH7DSX89XpoI+LNu1e
7bhUQhBwVpNG1CkNhG2htFJL3b88AF5kXEJ3FBrLr7Au+ctmJP04KewHWwM5jG6Fw22L32WydVK9
lA4n1rNhQ0+12QiygwiD5qGeq+Hg1pZf7+LUqYE7w2nP1Rkzl/ChumbGdZ9X8GATGiyTSZOIObD5
EHOWBJKKa8gAWXvM8gJHF1aU935C/Yx1JdotlzCgEDLxd084vRKiFUKM9hgb69aUfIuI8tfXft9j
CzBBNXuvNAfa/ngIJ4xKJ2fww1MVqqE/GvWFb6b7VnlZni0PIU1Sws3JDItrO9mYFlA8a7b1o4kl
dvkVl4cpf2dsVn6mxnzy1L5lIWgu4Bh/22CkpgiQw7YwB3ut9xY7aJgddILL8NZH5qlXD8vrbf5P
ilwRW+6WiOKZhiuDW+6gkcMHt9US0LaU72ElP8eW4GcHjoYj7OwJ95YDzljiXhMRDgQTbkTMFK0M
A/Q5pVvuC5rF57FGRy40rAZgtshdUBvNsliMcfB+/0mthpgncgJ9iA2Ic2WTniYnZ78c6YI3mQmh
iwfcdcaprSp9k4HRB7ornGcNCx7zde09jggHBd4NgVxd4qUM14yznc0YmiMGrsTCFjejTNvfpz5A
8g8JunIAKy0sIG+ZWRFclRCXnANM6mB9lnQH/lVw2GwJ/KA/FiGCCT4bQwnQrHis8ufRFsgoJspO
srNT4eWvmu/E63jKUKh3JLwlgd2ui9Z/1oZs/PW/TyJKp1mLw7NNpgUDX4yXS3PKNHEfKEX31XOZ
BER6fuobVyn4DVhmjo6zRFvm6jJuk50VNdNng7fgdF8kazO731aebqH/SnXujyKMx/tdV8zDuOoa
7Fljnp3GusrfCt4oTry2R3SB/0yEh+pfMK326jrdRxWWiTi2OXwQFfqQ4MHcFv5YPS49Sq1MjKtR
MrQT7cFG07FZhCUUeRur8bX3kCP0IQXsvgKdV0KqMmiz0w8MD+CVOEfVhbtOPe/DmKnplymORTH+
lLQurLdgGDeOuhSxftTb0jlms9Vu/F+FB03YUuWTF2jmLSUOry6sw6zx8hQbzQvjwv2YVtZH0BbT
MaaziHrqF6El4clsVUAfWUc8xW8Ijjmhq0GSJB2krCRTQqL2W5QetTJL8PEmlt4HSVTofrR1i6S7
hBV96pZ+UqTqJNCH8qDVjBI5hAApMRVa1Yxx/YPUOjL9K696gn+DCe9AOzcxicHVpi09Rhr0hb/R
Bka0mE5pld3zz6yEZVBjnlPNhfVo4kmi3lLriJo738/lcZV7uDfS4jWSYtx2UucIVFs5ETtFtEZd
z9+oaxnrT7oV70c3ODt1Sz1CKGSlklIc7q0Li8apaNMSQrOVhPiP4ddY4LsgUvTTltBb8225bGLP
3GRgDMKmrsIVYI9zwVx+j7Kw3hVtq1/oDv7zjJv8n2fFZbSgUQaaYK6rozrBKvFlOxq+RfVQBDWE
qUxJtJK6OBNrUj1mtXjVdaHQbN2E+z0Oh82gdkxsuWDjdNJx7+9QzTetPAN9BNAVbW0HcXwuhsjm
NFImDT9nKi62KvKW7T6L6b1XFfZeCSBF2IZ8wQFcKuVWysfi5hj+jh6bUO/O/S0qYvts98Opr7LP
KZ20x8zX2nfhHJZxD+oxeTVPc9j+NmQSYhtASMQEvzRWeFXXJFlC+NBKHcZEnvz0c/Hi9luvMuJv
p+Hwj3g8Pw2jsJ5xJO/QjzONomjXLftage3l+JHMFs0tIV41k+mak3f436TXlzvPsOwDedoh3szE
XXXqpFDLwt+3YY7ncqn4GPdfoFDUu84xKS76VHuTVbfCbkl3d24YOAUu7zT7ojvG9hFlBHKxkc4K
bLKhxo0q9G9FtoqjTeSZ+ncqi69FxdFZg/VCtILvaJf7YbAMBhryYaGdA2yxAU7ZFtJR0MfWLQjc
bk8tnu451xU0fhgA9RrBlqEc10axWqbWJDvmT8uzAkKeb2y62aXeFuwrVcMRm/afc42S6g1HvfNu
6jb4otxGnxXQFQdpIFnGtz1ZU2+Rb/xBp3qILPaCrHmCKEoPzyq4u5ZTrfST7hhlabvpqDoOGGNq
7IZit0hFDLquK/rYO+qL7GYQObBK3Gz6Smdx67yIXnA6UVMIuWH0HhxQMYjdaGLETQNmnMGgzgM0
ebbL52T52CyXvk9zfbKLrTMW2iO+zfhRDjFSFKhFUEppR6qjXaNG3n4ZZrv7fLyZMAtG9mNY1OZ+
ab0P3mhvMTGJzXLpx7V37IBwEG/O3iCn3+Q3EZGtdHNBmqLojhL7MQ3N9lnXg68qQ6ibN9pPdoDT
0DDUVE+m2Z+eCFkQq1m3QzUDJ9xEHfqXB7EGibtP0WF/R43/5haT8T42rrkhv889CasaLl0xm1hP
IaNbFaMqzfCCtWZqySV0huIMzOmW67jDBV3oV41kQJoaBdnBYXUY21h111FBNGh+CJto0HgNNDKF
8Eg2S/v22TR7hBomzUrwXXRg+Vd2IILzY9fZz8smLEqUOq3VGRxQsWMWZdkD0ecD3WrtCW129mgz
YoO+7QRrU+WGJ8S5XFFiwq+f63jDJ7M42HGDxEvnY6vDt340WvLI9FHvPqaCjqapn+te8w+OXXqk
ICrZKfoPmkK6JFXKjk++VcfXZZ+cc6RRmFU+2hEq6/KBcmoIjy32hvfIs0gZwuoaz8A0xfLxVB/U
RrVT7gsg7f/k5pjS2HGcHFfL38AfzWBdKEnfDBRwQzRggcjINd8QsTtnCvJHoyOtefRH6zI4lMjY
FvR3RpoBd1hgI85WlzNn38hAeMWvlRDk3Mk1mXIznUOPLrU6tZss+7vGkji9VZ+ts62PSbfjQ6Y0
fkbT5Effku1amCyZtafNj6SxZo+pzv23fHiWLwDVhgk6QZA0GZ5cOg1axGwHtHy4Gfoh9d46jQ0j
z+GL+A0/rBfZdPuVBoOAuJMhIRrGvsS47yGjs5TFokKsKDFYXiRlMcOx/BCQS/rgG01N3DYDA2R/
05MjYdDMXkayhQnGDqkBX1UqmXDmYSoYkZfyKwqEDhl80J46z1EaDsSro/ZuaOVteQ+K0nVeJID5
NEzrw+SG0MHxuB5C3Q7OkYeytkuN9iYr2iMJPdXPNnU+CE9QOi3pgQl3aSbbU+1fkPW4TQ2KRC2q
zYi5gDI1e8IcaO37ZLL2utHE1zEuN0Mq9QcnpkSyiN/bqX4gNKUq+rCsoF2zbScHPe3ttcMKvmnI
sb5qEb6xwB8O94oVniUmsUz8nqTVYQfHcWsZQ/z470NQMdGeNPn735cwWW3rpK/PfgY6dSnVyoEx
pp5BQY0oZ9aFn/S7ZPHyqmfR8mwqmKSkKV42bo+hbEBKyBZy3iCfKzrSGKbt/tWgnR4Ypndr/VYc
kt5v1pqLj3fwkU8TAH7xHOjC6ooMMgI8esx2srkAzpt/tg6mbA/U3LEQDdnzhfbhEI97CbEWrZzB
q/hNR3ONnALLAk7L0yApiPCuG6/2EPiQBRpizDT/oeL0uxoJcny41y8ejX9oWn/vOqtpMJKNMP4T
AzuYo3/orXZvqelSQeG/B25dwrPn0nCYHNa0fThIVROnJh6m/z6b7ZmVX+r7tAtQGHnGJxUg2TxE
hYBttdJ0lyKB/pwyF5uFHn+3dFdQ6Plrqwvkh+Ea7x18vD+IsVZjNpFjahTotX1mYxb+6As9murD
p/k40/x6cz0a644T1NgjtN1dxNNF5nPURPucu/WSdaw9Sl1Xq4dwslxyUfrdsnQJx9TXZkhQTho3
yDcaDCN+oNoDEZ5nhntov9A5Mnuxr726Sgi4fMpMkA/kbzHKUZfLF6I0eCDvd9jEgtix5cfwGVVv
l0tDdZEV0YMuafqYNwqSoU5DkKuyS96ZP5Yrh/WVAzT6pYL29VaL5v7x32daqvrqZOOuqzaFEFh5
IZ6p+bOkH3iL+vhj6rp0xeeuRorHM3rPbOPqWaJe04bxn68mPb9aMVT3711eX75j+d4igVItRu9P
S+ti7/iz2BhBZn9YqU0PMYMyO5Tu06JsSAcH8ef0Plhg6Q2iv7dL4VSTV7vVmUZkwp9VRhSgXNXg
DIPpUWoEPnpeUh6Wb+1aWdM0l4LPFIGFodnHp2SqxMkzwV9kGqehiQPAW9+V2jrHK3wF4sG+l8OV
ifX220na9mO0WICVXn/qVVB4ZYsDAaIJqcDzS9ABvMz7OHuKm6k/+3VBnI/u5e9NaRw1dMeO3tW3
yk7bd0ZUXhZob1liRS8+7ZDl1agHxetP8s01zOY9G8R8RvLSP0xkgb/N9jWiBbEtZ6XOdnvvZvis
oMTJ+d8wH97aNMnegNdoO6hO2m65HLv0bfmGLlCSKsfzyOThP1/+oaEeZkT2CsbW+9+jj98s8pto
G/gxckHDCM/aWCFLIW/lZxIET+OcdK9FXLbHsUNGWQEv/Ym2AIBLFH8GWBD3nobbkky/+t2J6Ual
aJa64cuCbn8gtpSxsLrURPdKlEp3K7pRXiWZkhAveT0O2wlaQ52fJ/qrb0ZOkwzpLo3X6FKr6a+c
Te1wxHVLRVwx9TJRaxxkkch9A5DsbLv5LitN3huUeOtleRwl9WCjkZhoIy/ibNfdpswBMmTo4ndP
RIipd394bxUJoO9e3WQkbSguu9WY6qCqOvobmQzCbXBE+MlYRUZN9wKQUD8XOaXa/VqL8DyEcMQr
Ob5pdUUrn+r/SY8nj5OG1pwLEWoHfllnTxKAe5lmirF6jE5LbZGVTfoU0XhZrnCQ4f7qeu9Efim6
EYr0wcSr4JZTc2u9xthz5/u7YWYFqzg37ijHvF3r9/7BtO3iOpYwr7JBM94La/wlIXL8TYl04fD+
Z0LT8gCDJM6G+G2we0T2NZuPyd/51HgjURlFRiJzyV4021L/E3yNuj1velFrZ6oAalmpN8+S5fhc
kJ61biyr+ZkbxmEgAuQ9wYC2p48KIxrKBZLUiMM9t4VBWrASCCW+gyzHrNhEuyz+YjhPMhaPZz1J
GZU55Ii1GEAQM6av+BhVKJUd/4bLCm89aUkjsd4ih4anU2MpAW86PtgdE76EuUaHXkzCiTkx2W9h
j3BJK2Bch4jcDiR1dWg3CLaVIXw3TD3j3lW1luHQ46pdZDtL2bG8Vk/vfgDRIS6dbGvofnobRn0+
2HhPiR5miLy81tT1jyrJ0PkV+OF7BinxBvqGwdCLazijStKmNPuyqD4XV5E0u/jgD9peiw28T02u
5GCmSsyhiJGA3MpVV2WnunanK0FEGtOpoD6C7cFwJ/P3qtchoae1tfUgyX9ZQIPKthofyzRQomWK
M1H79m5RBMOB24CtCd9cV2UveEx3I8D1ZVs8557Qnt3alGekJbdGQXGWB2k3eMez8DqCnXrnBroU
DIe/C58jaxJlFTZb2zvFjgaKpAjys5ZPRL4MZfBgIoxSWaT6zYrTEpcl7LxaGDeGyMZNCFRHiHrx
4AX1D/GyVKjUz2RWX7LbXEXz1syF9VFYkBhD4eskZHXdrhtjZh9YNacd4ZCxgQyn8s9kFKMAygui
k9NEKQb3pCPWZ24l5iFdo7VHxNpv1CDIFadquoqOmi8afW9v46V4SoUJ+jBiax1KMzuSVV9eo8r6
jPskfOgt4b0v/wH6Q++dk1j4wAjOf7Cq0X6MFUUoSvNfFj2slddb3aMvOnqsbbxt5sg9A2nWN8zN
8pUbBG/SS8cL0c79a6e9NNAq31Iqv2OZFP05i+xnq/KbEz8ODhgYSf26QVWxzpfobiajK6rR4bk2
f+ZWCO9qjLTjUv/YwDo6B2VyYrIhCfLP1l4W2/A3/J05WGhDPb3dGVF4Sxqqc9MnKTEtEQzNvcri
tgYQlCgc18aY1F+yAqQQ9mb+mKmdNBLGpcqRWTzXSab0J1k/4OZCW+kM1U+RuNbZacn7IIgx3veD
C3Wz9N4EtfS+bEklW54l9EBwM3j1rsfVtotxvfxA0FLKYRXMdgx9U//nS1JjtWgQ+FElLusbwDwB
6cuST30ZxUfNNExwYZN4hQgXi6NT3HJznh4zLStQVYxgm2f9h4ee+GIjkdzPgXMjODPf++iHH5DR
GG+lW/+JaiH/OCYTKqe1vueC8SXB7NWzgM+496hGWiK1dnymq2e9RHGtk77925zXZWm5v0cNWZsZ
TT4CW/ToAsJWCY95o4Mv/dn8ARJV/SRSMNqa8zAcTKnQy31YHBMLLqZX5cVPaUNRVgOBMrW3qDF/
MGSebrndE7UGjoYwmGD6jFFJlu2gvZoOYkp3mt/R17bntDUQ3qsWQtVQO7NVyUsAKY00L4ezoIfm
0sM2uE0GcMYrImfefGPY02fTr7oZ+JdqAtmAASn5rjPUq6X+3JnSeilqmWyw+9l7qUZTZt9dbRav
m+2jBM9z95ltM15hfSyPy+k90+hVYiYTNgVvb+EnEs4gsIXQyFTurBwJBi4AWFgFYdPAced3LRoi
MgYb/b2IUBZq5U/ec7TC7kw6iYUKvDfwWFeBk94MR3W1zGd3zlhWrSY8ZiONgjqhkCx8WqyZuaIv
rriFbvbJOS46ibB6D/TMOSMMoB5Wc8KiJWg5RUxBikj0VtNluzQhSdZAH9a27p2XjkAA8YxmY3Ot
xqa7VTPLmjubw5pqnZp+DFh96T6Aj3AmmjnVrO+LPETqOhqB2krD+/vV8FHXEAPegsitno3Keim1
QH9OB3FzzZbVl9CIbSITnAyZ90cf8+ip8QvnFobhBR/kV5SrqrjGxMXx40vUtAWEcKwnyZz/oTYR
k+RIi3DyceysEtJKIPIGsHXVoRSOBK7sQju12bMcGuuxkz7aI/6qb0jqwNz7tv0tM492ZVP8WDqF
YCufjbgle4OUp8ewCa1dn+TxKc+QXQ9T1u5kOMVPtglwf+xJJqqBqG3NdMxfqStoTEZ4IJdLWmr8
qBbUGBeQ33KSMy2+999LXV3aTZtD2bGDnZw7DdB8SFQsJr/NcjMldIlprwbgsDrjcH/TDZN6by4n
bbcYddoZ31pE5OPi3WnYS6qohEKvUr0qlePi9TrR0ZojcZaoF3Vc8YwSKjIk1aWpuekjreFLY1Xh
P50iKJ5kq5vH5ShmV4M4tyS4VYQlPGl1+sYbq72TfmMe+5BcvNrBVxRJEif9rP+m24VNZNabl65q
9Ws3Z2ebKrRa9SaZZK2rF0fawM1LRC11NBvokDrJ8ibK6WtNn8CDOJXksNbFtL9fkxGGMIaoqlXl
EOuTSuToJjAPe9sU8HaAlFjHkE3Wxn2FlKPKNlqp2S9m5WvXiBCtAKjocgC8PwiNo6CXf7mapwZb
HAyX86NfjuE2D3A6ziMcBUKXsm2CLSyRHawxGQQeiiuae8IjUNZKEv+LweDeSxIo/EpFaHp8qoPe
w/jYb+KCKT4rKJ0DjyjQNmvdQ5zpzXpZQqKSLkMWJ9WpVSuK0eusv2lxQ+JJrzes0TSlrtz7dhuu
l2b96DFUG0iiPvSBNz55nfW7jKeVdFvng4mtv09RcG/vnRB2jriO/VPYzgWKBTTFZADZ+0XynuSv
E7f0GiKL817bpIUUbmAclsuWSQwYP9XZMRP3vYmdTaPLU+WMydGgTL+YLIojItRN1bAfJB1BVHbC
UuFzg6Ok1ewSe0ZTZMel/xVMqFeghZ6WK0N1w3z4xusQlyowRfu4lD/LA1DbY19VzXW5IjiuO86c
isDQZx27J6VSalgljVpdfyzzcCQTvqkPdWtoh6axXmxdDTyVfG8oWj5dfvghwjZHKFADqFKzmTrV
ID4zH352oawdmUzgO1OXywPyLJs4QIBx9kRgcGAy51s+Slk7XVLyv6/3j9kQ8H923eL+xeU7JAN9
j9nIdbmKBIeLSZKokMzMZHWzwFo3xsRuDByKGmaTcoPE7hSOjCnM+p+bb7kDS2xOzGPnAgXGf7oX
ZOFiJCG4Q+iY3Jy8CFZx50e3jGyRs1cBn0Sge1teivpW7hhP8adX37F8wdYKHYXTXO6W15YH1BFP
NsZZKLdVBvzT7IJ9DgxvrE0mmMDJ1jPeTIsotTy8kglWnLj9jhrGKY5sPvEhPWkzAwOeN0DjGOWA
u70VOlaUZYDWT/Zl6XUrhZk5pc3JgSeMY7D+6QQmcFtlIUF9la2TJg2P/RjLj4L9Q9bkJSSFf1uE
/3kx/B9j57UcN5Zt21+p0PNBH2DD3zjVD+kTaegpiS8IUmLBe2DDfP0dAHVLquob3SeCgUgLZiJh
9l5rzjFPfk3zgENJPrq1yTBS19stTMUHWwIcZsyLJBA6TQFtBuU1eGYv863pUFk1knnK2NAq50Us
ux+3GqBpR4D8GCf9fe2LHrk4V+LFLO0S2eFNZv8cNVl1cEgXWVVFP1w+uqezWX65JarsXg3oUpkM
CD8eilJCZicma9vWqMR1/lRQcf3bfCERma1/q5Zy2wo3ui6PLwtF0SJmoIxgS80HCBLRglC1yKW4
L57DpFCONCrVN6UY5J7wdGSG8ZB+XW4RV5F93Pp4THDmpVCzUvO6uTMjqtwNg70dzq3oC1bkY6Vr
9YEWj4rWUe6VMe++TpHrz1Lo8ZyLWl502+k2idGoGzOpUC7404ue47BYTugyRgMDu5s5XXoXlUg4
e9vLNN/x+s7UL928WG5h4skuVrn/uDPExgU8EEFEERI3sbhnI6N0CePAZblU8+oxebHrvriYTtHu
YXPLLWmAtGcmzdxQ+Cvp1+vq82i59sovWvMUD45yzspao7RAiMSYds9T3OtHPWo4Q8xFpTA3qe/o
qOwLCv0+qsSDtOhuhU3o4yJ4q6VDIR8LDX6awD0a0Q0n5vKzieDdpXvyYdO3UutumtLgvq+7HXF4
2qlnqFbtxMhVoVFfmQkQFeIyQUqgB6y01kY8PC8MJtCn5S4wU/aywYZ5Mfdrhzx5CWIj2bluhWpd
YA8FO0to8bxylW7hqZNdf5R0eH4+pLuEMi4TYbWyMNjNwz5k5vqxj6gILgO/5bE+cchIBVyBGIe8
MQxDXVDoxywq46tMiUylcqQC9rMMzzcxyw+kaa8+GnTLfU5cVGpVfqo8DM2D5urT2bSDmGIuPQ07
5ZqTjX3jGUXaX01I2fW28dtkHZioD6u2v4UBll4QOt86Y6pfDGmsfxng0mWMd9NtPZC0FkYuDJW5
B7UUeJdbuaOP2CRQ3Yh5MZJcvTFVd9Z+lbP6J6sCJjF+ZD/goRVPjj27E033wcxV/Wkqf9wr5paS
ocrhbBXf6VxBXrDt4KoFUw6YiLuMUm6yUbPv1XkKlxXmCTeA/6AXVeAlOcLC3J+BkVXs7NGl1Ouk
7sXWTycsJFLMAWhqZO60VMFIYRUaA70MT5rRWT/uO4xbdmZpyrXWJc6tkzHhyxS/2wzUNG+Xx+B9
9keVUgqxYPNjRTAwpgceqcYFmnUumWzSe2OqsDQbanBIFPfHrb5X3h0aFAe6Qc2GkqD7NaQZreUE
GDBwkDdBXJ7K3ihex8x2uF5G00PkTPBhxk7uFKSy1CGkeoPgFalAJVCvGvCeU9e6TbIENSZab0KU
rNgkNKhCld3FO+SD8G1kSRoS8pKTOy+Wu8tiihro+JN/C9S2P7utL+FKc4vUTMhNpT6c/By7Kg+H
6tCfFd9GVLKwMxRCMJKGIG21QtNf+A2ZKH8u2kRXLhFgtHNLt4kwSWiRM/4uLwfA88iZAX5rm48z
rxUW54la28eAC2sQ11gVm9gy5GrJzz2Ms6CQ8b22RkFmeYuEptIYEGjM5gyC/e4a8umWhxOZM1tj
luF24+tYMS9R7EK7K9m/1oXjYCI0B/VuecKaSXlG1drHn48N1nRrOEFHpZIgNwRGYl0Mdn2jQ6Zb
RbHmeyggmnVSEKlIvpz+OfTpMCdZ/8jFqL21MtJs54dr0pBx+eAIR1i907mafobAexQgAt5ak4LR
qDvBLWMoG7lPbm9Q/yRvTYN6iEtoGKOAGuDCODNcxGF2u6+KzvFqaz7NO3OBkvTXB0WvOJtao/Nq
tAGRurjCLJqVTkY0UtgPNLdNg9ZzQnD4UDEFDAxc4HqV3Gr23AjScwUMDyP7Bgfs9yJ5DNtWvNNg
ROOZhTXq4NLaWi1FaMg55bliirYl4at/ors5ewhd8T7Jr8BTgu9Cc7CtlM0XP2PWndLJxOaUTHc6
ocXb0GA6O9Bd2XMUuWd/ssShhcTo0Z0dPOAsyoEw0QGRslXtY5+gB6ZiDs2PIb2zJbO7sBnnq5l2
R/cawGfYqF9rXdDVTtp3NyY7E0ROuDIAxaOnE+9ZWj0TB+B8VSOfihid4MfIacUm993wluoZKgkG
r2cbgp6H4VocbHnJC8U/KTGSwHEsjfNyi2G4fg4IDdovt34+Fv31sSAxLY9iJjm4Q36UVLAOZmwN
13GwibOZtOwppMONGMBPvgFfp1EyQIGcgMsEyaC9MekdVkIZiptKt25i/HgbNGXyRo9piOs2bhYO
GtejXh4cwIs4ZEgDiR9DN7ypMByPJo54p2kHj1IXgGGbcWqPuIX9X8UthNOoLd3gXq3YdaEzZB99
P2Y9vRIpd59+++9//s9/fxv+T/Be3BbpyDSz+ef/cP8bMR2omplS//XuPy8RqV1N8Ue7vO3Pl/3t
Vfv34vqavTf/9kWPRcbf318yf5o/V8t///HpNq/t61/uEMoateNd916P9+9Nl7bLR+B7zK/83z75
2/uylsexfP/90+v3LCK3p2nr6Fv76cdTx++/f6LH6S5b6mNDzf/gx7Pzl/z905p4xT+oN0Sv//qu
d9h7v39SNM34B1pQWhauZegcmPan3/r3j6eE8Q9D5UJpu5ZmCNN2Pv2WgzoPf/9kiH+oGkACV1OF
7dCi0T/91hTd/JQu/mHqQIJshzM+oz5X+/T/NsBffsifP+xveZfdUn1tm98/Cb5P+fF7L19Q5WNp
QI8cy2b4YIA44vlvr/cRXO/fP2n/1U56UVZdN1xzmo5brVB38JSMs2Rn3gdlKJ/IIM+PnRE5G0RR
zkapMY8hNC33kd89SAY1j5mafguy4iwHF7yVnqNNxVkNrtoU+Q2uaQWjPVgjxQGIQd/yOLjGoXHL
p95xhps8HocbtyX/5Jcf4scX/fWLmca/fjFDdYVt2wajM2Fpf/1iRk7X0w2xRgfA4fc9JW7aJt8m
ozYPYRvk58K2QSXSLt7ntUJ+CBAE0tUH7VqGxnsbTiUXVIkwl/my0NL8gNKLxEEkMZcaR4HKuPPW
jjBtukafHLSB5Oba8dMLeK/vMumjgzrkHLSd9mhnRb2mECS3fgwniqzVdk9l5Y8W5OypthyB8LzF
VF/1Rwxk8Unveow3NHLRiAFtHUecR8iT/RPehFtOqs6m8aX+1JFcunLxjZ7CrZkr6MEJL3uwplI/
5HQC10FQR/9hm1rsq3/fWQzLphYgXNMGuaD+bZtGduhY7tjSpB1JuiWrcucyz9wGyNYe6dmvzRKC
Ia5sPmykRHtYey/U5r47RtDsI7fCTIXhOvUT9UbKDsdmgY8Wsh0BePG+XgSSWEvuSd780B4B2KhI
LzS/UAWXnkzJx5SQik4BV5/AcBg4Yhda5ZHaP5IhAEzFYrCQhrlFpzyI9sSVE5khsgKIrRbuKxRQ
BG9ToFModd9IkxNyJ9t4U80CylH02qOOyjV3p1sntDIU4+aG6lOP4bAML4lW3IAA9Gwql+tonNpD
KMx7ACnTgfyi7Fm0V+ZipA/q6UOUgZv+uZAuuOlxpKvz7/dx7V8PXtvQVULQbYtjWBfzMfDLwWuP
VKMposFqMLEETMXJSZCYCTSYhzrsuKT6IjpJw7QugzSiPRWjreXn20qEpxb7vidyk+a0oZ6jNt/q
obJHWeBWlfr87z+n9bfdhnIaTBlbdwXnGBbzbvXLx0SEERhlE+TU7ulixQlxjpANkFqTgNQxdfwP
/05w3vzLbjr/P1cVqm04FjwG52+Hfsn+P1U1OuhNo2jhjaK9Q0glAUsRJnVUzbiOLcXnSMdZVHFA
UdRsNpZLBcKl+BN09Prse310g+dWV7OjivtgU9lvc4c0bSPluQhT8oSJx9nj1wFzNGtgiimrd6Ug
ZbxRfevyH7bf/IF/PUmz9YSK39bQDcuaryZ/3YC2rUdhkGfR1TT0F7pi4ckO2fmJ4qPiH5LeFFiJ
urVhd20bWdLL5kx0qicCkGKruo8iEZCnTO1D4036yNmwKbXbZYE+8F1DicT8nENw1JA69OoUwKAl
FIB0bwR2NWd2jW9no+Tf9VSmGcr1XuXUGULPOcRX0TUg9FhtsIWnVxVOO2nLsf3ZzQpAWCFhotSL
tbhjPkNqcbfB3hy4mNwlvJFdUPbMAMyEqiQhGlrrqtscZRdJosgylKb7o23U8KrUqFZ9DSBpx/Ti
7Dg+MMcxmajyEd6FqxTMndHm13+/3c1/3ZEImuLyqFuuMLiQzMffLzuuanUmMA5fuYwO4ucBDoRi
9neOWX/pQ4UTr2SQ2tcO4Snh+D3RnPhdz7SNiIv+tUpstJ8JAr1QAeWZ9Irct8xA75F3D+S+8Fp8
T4OujN9R60C01JEOWPFLjCF9lTljeJOEOLurFKF1bRIhJHPLeDXwx5K9eW9UjonTsnG3yGbstajG
27jMCMpM8FiZhqvAutUeeqAguxH38iGcaKxOlZofFBMPd24MxiHKwVIoZKCjeQGPZeXpNTBJbfXr
rzLBbwEvuX427LtaNMNnpzFbKobbf7+BhWv/y66tGzpnBPrGrmZwVWGg8+smtmrCyOuw1S90s5GM
zLxa1+mouCz42CDS9ulkOejVeGJZDAuRVplfQ7ET8u3P92i+8o35IJkdf67ml5eYdoydbln5z7VJ
zNyY98dy87He5Wl/YfX+8sppFizkkWPA90DVtLxd6evsiGB+98sblyc+/uXyAcNMRVhjGM8fj+nL
J/j5z0d0otXOtzv12ITt5v/7nX6++sd6te9Z4Izex2eYt8Jy65cPO3/3j8+0PPPxT7syu4m1DUbN
bm/OoN7izw3qGxhnPrb88syyGJfNv9w05sJjdQ25xu81qZG02hAqC/sk0oR7ABKGMesCZ3FaAZAl
j1spfbiLHdVnxrHP0pz+mNI22Y0tnrz+D1kY2rFL9HNsTH+oQ2ttiFl9bJPwNR0AWoXJ8FZmQA/j
DiR3bzvofJFtumr55Hf2lX4VSWfoX/dTncOZYbhKxu0l79RtVGvBvsvngIKsXHVaKncxnisdKSL5
H1Cjy5YCdlAxTEh8qvWiL6Cf3zFboqZTz8keBDn31kxLjSLiH/05r9dALYaUWvh1sSLF5aHPOY12
knVEjl1QFnpndDZR2530bRZ5Bv7/phfW58YRVyv6TlPsCoEnvkS6cuRnQ8Vi1beaFDdd4I5bRA42
ZVK4V5lF9JPdkZHDYYAM24n2Qi/uQx0xU4Cbg8P3xUhfnKwuNuZIRQ25K80NerIkDZVrypYrOWfD
Rk4ZszJnjSYLFnFSnouksrZkB7okUmvUmies4rpHu/8aBE14UloijtJiBJfpojEjh7bJa4F7h7DQ
tEi+JLSaw0Ymay0dvsdm+SCMutsUFiaooL64VetsSMa9nwKiNsuGcoYLISuVnpL7j75b+psAJHih
9mgS5Td7GBAu5nRJNdpFQ1HpN7rxkrRkJBalvm/HUlmHxEA6Tb0eFIs4xwCOcKFyZtQ2XC+jY10e
lMo6YTiyPK7Yp6TDw9+FabQDXEAtQWM7EMSFdOxbVKX3mZ0rF6bP27Ew9ENpD4jTFfU42lTQlGFh
vtdYxNszls1ulUuTwivdLGNaR3XQHqCkc3kPK2iM2GRGiWepiolJTHK2dDuRbzDEYoXdOdhMXczo
JuNUnNhPs9ppNQkQOkR4ISSu14pouq09FTYbXx3WtRTH2lYQUvboGCYx/GH3CeqAZ8OMv1sF9uWh
JgTHiO8RGdRnx7S9Qk0IqegrZ1f1GEOEfNPt8JzClF8r0X3LdX4lQXrmVfJAj9KJkehFRp6stH5E
/pUSzkFyc2o+EwkK+bg01iXmR34yeVvTjNm0zPTwzDyEeinIUrRQZ0OaVUzREaBFuBOmbPpngbuD
2xp4rq9tJWYwXZZ71YkCqOwlqAXVKDbY7AhKGIjSaQ1OrSRffJ8MSThw2fbboV1PJSTjMrdJ/Nbk
tYOSvsJHeg50cvxqhU7XaF1RENc7iyxIMIgCiJETeL027vLYfpNKcMMJK/XQfD+PiF+Z2ZUjdSbd
G/0RryLK+ywQSBts2ukYtu+MYgm7JiHQfwVB0250Bhs7dFM7ZuutNzfsHCsYr/LRjtMbHaGbygkR
tk7ur6dpjhlxun4L+ffaNYaA9gZMOzabR8wa7U4joZsyZL+i7YtpneSJifElGVvFE4OtXRy7Tz1Z
pLs8Lc6a2mTHVlRf2Ycq0CsOGcdJhg8iKwOCzCeNC7T5FVRFBYpaJluEIRCFC5RaWZeqqyE5Q0io
t3ZK4FbR0TRnhLrisp2T4gkdXygVEmjXee+bqljzCfMNca8npkNv9BsAnrClI9OatgaCACXSOftZ
wWdpw7KTHUFbUwtvYdqbUQxRyunJwwYAPA7phrx7JkrjaJzMnPNkyqxoio34LiVMVAoyHBqok3Ft
HDHTRvwAer23LEQt6KMSpBCuu5skwu82LtB/Ji+JlP2KDdlY5Gql7Wcgq8eBUubcdQVlNyT1xu3a
62jeFpUijoPfNKuYNsO2nwZtE1p37SScrQ4xd9Vm7glxRLei478GbjJCz1X1vaF1K7uqlJO86aUj
TvD9ACibD5Ga7gPOh+uwJonSIDNsJersgVxURqAt7VLmRQc/9fO9Zr50rjxjLklWyLYeTeGcbZ9f
eJpFjjJ01iOJHpuGIr6obELy2oFsogLEotRfOcDkHvP9U8KJcz3OJM5EYBJnVI0qllpmb1BBTgIs
BjF9BlIuRyBiqzrmLu365ypR7yGVT18RIq7Al8FnBVu4VnQL0+1wDTl1ltmEtkXQ+QKOVhWEzXUZ
+YIRHI1dn/RAgCJlP8QNiXbKMFIbcvItdd1jr0MV6XT9QVPSkAJOwRlAKOFmLNrHTqE8X2kK0lOl
sndwoEl6L02yxqpbBH8PsZwORRFeVOm/d3nyrnUNuBaCQ80JXaCmDV/UXMvxHKgcd0ZfYRAKzVU8
dBfCTEns7kFgBR1YVjP/bBEYsJ7YyVfSlBurZtYUmtUxzM6NW+84wUQlUYp95OJI87UvwlTk1lUN
DJLBzNBvChW/Ea9YFsvdBHzwjWqFdDWIR8W5xtvm92tsmG+U/XEDTpNyjxp7OJQSGVGQADGMWvWP
ZR1NP14ICOo+V1xPd0amCq93bYXQSBR507yO3IEdkbZvVkxQY2FqaC9giJzTTkf44dbKV9QL2Pr5
UPaUwVjnGn43F3+PTMWyfZf1NLnDnB6fnb7aSll/Fxn5D9QkvyiGlm8dQSQgZZf+oqghecJoYl8U
K9gtL2XTE8JMwu9DHMqR2Rv44RC1111NoNfqY23yEo9N+k3YClnF0Fhu1NxpPXTkcgc3FRFV6X5B
cFN/VzvygH07/DJ2arMd1CA89/ihLkHCJaPEcfcyp1T1mlV9H4jRQSVRdQ8MeU4Ds+bt6BOBA3lE
u1MBoYPk5WWq8Vk3SuNtbBSVBMK8vhmDQfPMBs4h8M7o2RbO8/JKE31/nIXicxc4wzbCaHjKlCa4
hhsUlkg3Xam8kJ2yKSqz/u7A3Viplh4/uDW1ejGOVPRb4IR08DWIUXwXg2zPWs2bN1q9dPkmpPSd
XbieNaLMkmrdMoN3HpcNpAGf5XJVfU4RS245DnoyvKv6apJAtClUUb8WxQBylrWWSJZXRlGY92Xi
pwerMOQh76LqPtWXQFNe4jLahXLhvyomsfWOphhXV7eSkwKsf1s5SHboSTwsaws6mtTxXDaoVGdb
lyZCB/a7a61nCkO1znht0cN/bEhn5hpNubzX/Kk5OEFYHrS+Ve/9glDEZW29zNZlB5qNVGL1ajYZ
RH5tLEF5015pxwHum5oV33rjMyZT8Sp92EiVRMxf4DW/CqqDHy9AaFfrRvoWR1j0FAXgrwTKdh35
jGva+jnJ78wv6WllVlhuDAMFwGj0+kUWGrCB+V9k60Gyw6kW/JwU3NLFt+wGlQHZ3CAo7TeAzR8f
pcbm2LWYjBzq7xccbMgACwdeHsFEZ18ellcx5DPXLf/rSjCZfl5eoLqx8zoq98vnsfxGXedjpF6T
1GjPbmPqBOBMzSuqyI9/RCgkEHd6/texxCqhVlhEcxTFLzY/1vJPqEPADKeNBsRfQFYaRbxti7EF
3g4iZP7WuAiyNZNO7Ybwiv7Uuna5DTnjfQ3ZK5d1NDU0J14a3gaOmZ2y+dQ0T+6/WlHBS9kwU8vP
I1y/uU0C3fEgLM62XAwB+djtlv/i6465EoWF4B0Ha6RXiKqQnW/ZmcYv8WCAiGc9rWKS02pbyZ05
1pWHNiHeWYjPAMfmx2U94TDnOcf1cNcIJfBGh9AoM+bwYnjgLa9IgrZbRRwSd1NVGkeREW5DKu6a
oMziudDwug3T8Bo5JHwTsxKdKrMQ92alfgP/PLxy8BCi6Vv+jUPMz0UNKWng0RpeVZGeqUuaT6nQ
IXRaTGz8UPQvWnNa3ijMeNi21DU8rudYdumJ7ywnf1qeLAsH8vRYWtfedNrrUJrZx1rjZLrve7V7
jGs0eCauvW2RROOrRYg558LXdqizXaeGoE3BkD4JCnzLx1ettgdElZEVEvjDjZYS87J8TCmHl9a0
k4eu0XUPKma8XR7P0R6lDXaccqRxSlhte+gHUzxPJKYuH7HQx2DTB6N2jttIvzVpl32s0ZrhYoNN
ZiiWRfgmI+fqZZUW3WKRduEXZ2i1fa7QwFNdK/miRiQQz9sSCdW4waesnRS19u9IRgX2ajFJI57T
vS1zolarBih42UT6eWp7KE/zdx/K8EiZZ3oucpP5mTbYAM7d6WuJZEUjafyWNke3sgyiwIayFh6N
5+yBNNevH59KsKP5RDXdII0wLqRkkNw6/4BNOF2TwM6f5GSVx9ZFmw37MHnF+b98WtRy5rZqIhMp
JMnXhfCpEYvi/mPrNF2+rgNgwRgx7auJcOdjrbXWPfUURh9sDYz6oGPdW74EOBrBhf4Fmla3A9LA
LjMU1pNTR0xP+ZKKBs9/2cW6oPdvlt1udJgainivivDbILl0BxpNZdcQ9RZO0Bd67vaqKDHitth1
jnVsvShaXB4y3awuRRgwNMl1ubdmIUuZkHbm2CNBdVJyVe3uXdUsjrGtt3RUmaxqhrbvMSGviIGf
9aPSuYnb6X5sa7BwGEVVp3T3OTNYLjFv1kjYloiwDem9Za5lA/rGHayRqCTlxYb5v2mIvWNm5xTY
0txjFPfDCv+/7g3SOdQ5c8DIxoBi68yqA6MTa2RtW20S8kFJjRfKGIc0dsznToTBmt6/PHRWK3ah
zTHamKC4Qll3HkTc6uRXdvmxCDIUoTb1pPlHQ7RLMkTC/sTNwSSYs5OAbYYq3DtzGufPx//+uuXF
y0Kfczo/7s7poUE+nZa3LStYHp9kzf9Ybv58kNO4uy5swFedEZPE2BgkjCZyTsmFhCSVhnKBg1aT
dRVrQMPpVib5M9ws6i8RM6BQAVpaOO1zFH4h9M9lQJwBBLVk6TWdUXrVvEg6lbFuKRnz5wnMQr/p
vb6N2LiqsjER1awcNhHy0le7Vcej4mqtV9Rpi+erKLeyS4lMJLJi68gbG3nQxwvkmLReUrStl82L
5VaCC3eMDvogHpIUYxUkAa9V3wsQX+kKTXDhLYvRrVaTiYKHbozYuT1w2y7DyFrJLwD2i5MdMQHw
01VjN/3WMCtsBfrZDupmv2wejjJSMJMem2MCVcxSmDDElXxavhzV0dIDg5OpJWeOvpi81nhLWtaq
MFPZ5Xb0RPoM627aRzWGst0kvKHta7YV6MxpHbfwqrRC2S2PLc/mDUN0i9issAP+lA8U6W04HTlq
FQYKQdnq6+WDhXrsboqSWVxBvA8QKRLq+NH2DMceEZ8kK71RbsPMl9tCyKsRg79CXK7YLmHwedZ4
jtM1XjnqGJcCLrwF8lMSejvf85OQCB29AVc+7x8fazdJwPSW+1mkuet4MLtVaLRHzY8PDS3Dw6R1
OAY4VdFiQeY90bXeQHcvYPOlysqc5ig2GTdr2WLhM3JUtiGN1LhLsVo1NsB3qCerKLH9FV1oGiKl
q+ymGjEpGch2UTmHInBdj8migR3PC9W49jSX9NdaDhQhJVpo0xmgEMy9vbIE1A/kctxq8Kw8ZfC/
9U3znYzaDKxJndBe07Ge5CX2G+gnU0VUyNA/L2GlS17ukl263Kpn7tKqVvp814YGItQEfWxe688I
QK2Ln54tp7NvFeKKTwRXMz6MS+fY8dZL00u5ThsXcX2lME8Hf72N7SieYS3d3rfrQ9NZfQDo21oL
mUBk1KS71aXWXZVoijHIyufW7KZTG+spZB6jvCcWK9kQeG9dTKvQAXQr6XrssMrShLR3PsE4nuw0
NPxDu3LHgbHF4DM15tKwdkeFRHi9yG+cDoJ8RYE4SBhZlxU4u/ExMHr/Fkl1vMVJUWxNNZ3uAcmT
jlfoRMN21GwTmPLobehwwFObVmmvaYcyS4UXGu5lbEt7B5+c04lthkyH5qCyRk9OMVNkb1lkg37r
NqrGdFacnfkEtuS7/lwkCiQYTH01X0cB+hs9gcVs1wzAfE8pumeLNOAmGWg2UBCxVQhGqsIhb8sX
qKfaDsn5bagTK4xFkSm4Ex9CnYnOtmLkz3Eto1UfJmwgoZHHpRfnrB2F93NRWGgEJhS9K8D4b+Q9
uEiHyM4ILefj8/fYsblIpBCxcT3N8PDOWxaUnDovsp/dQg6wWMvWw4N+E+WpuUvF0HrLQwQd/rgl
iZ+gq2A+L8G96TCMKdneHIbRvBAA+7aqPXzBFEeAi17fZlqkciQG5SbtfEywaROm2cd+DmYS1r2n
uKP0TAX8djCpx95JxpOZDWcQvkgAhc/gyOYyWqUu6aPzYrmromEhaH1+RqV8bhUw6fv5myyLTCcU
2c/zudgV+qi6WRCEm26htqUYwmB951NxLaSKsJyzfOjzEZYF0uAft/w/b7EyfZUDZNwkcdsTC6r1
3nLLGPxf7y5PqKW9yWIL6fKfAcNLADG66qfAEPEuRF3qLYus4jwGaPDH3eUxJ4EPgrHLgInW1J6v
kw0dxuCDw1n4yungqQssYuAnRLPO/NZEcCoJ9YnsqawaCEiyh+NECKWtleVJI0OEnMwsyDZ03SiN
os88CbWnDE0LVBCvUDwbcqJQY6h3fpvrjCXK4tRrKXlTI+eLYO7BKm2L3AFDiDJvq2VhMVpfFWoE
4m3eJF2WuBTxkWkPc5zz8k2SmmPIZ7quotTDogq2NHlVOzM+mTLYVCOWu4+o43kg0XF0bgpqhjRC
/FvKa+DEJj3dBigSPdMwILplhU83oM9X+O/Jp4+z4JggfWSKxEkb2Wu7FjkouY/7LjiTwO/So+jj
fKNSVVsbmb7OKrf0ujrfprrPtTgU7OwdZiyMDkG+I8j9cck1H+djZTkdLLf+9lhgsSO6LUwqwX7R
tYW7hdHfX+IJdHMaknwDVz+H0lcSt6c5xUoJUddOajDs7Uxt6e4yGROF8ZjkSbUjNM+5GYh365jm
wteqEVu7hklhmrSpzPf7Y49/vKInfekGnPpTHfA4wRJLHIuOisfzq2YXDWH14mbiEtFifczMejg5
Uk83yUNousN9PhNLMTCuCl2RXuzSENRDeksGLfGVFWjNHh7beNNXsN2tVsk3vmMJCoSuVW0b0dOm
SWVILVaYZ80s9llihbfkiGQOo/esJbM+oKQcz9MV27yieOnvBBVecnMAjcq07+/AvDCN0lT/EFr4
ticlv83q/CPqCNxBvhYurZs6CkEYKuUXzUX7mFXz2ToexHoxgWvoxFYagV07S5A7aWOApjvjiI3M
AvcxlfH3GbZ9We5Ri2cIiKVwncZusm5c0/gMjx9wmK29dIZiEcKiob4QWfR5MKrt8rhdSroIItSO
aHzr5zqr90URm/duX3ytx0Bs3ESnplS11kGMCGDEZD6Wqll/NujzH8tISzddkDefySMy8e/kNIXm
Zx0iTCozHVZw23P8f8ForFItVI5qwbXZlmP92bZ8j+G8+1YBVmD0RH5zViR7VW1DSjk7yGDDfXtd
+G/LQm/KCPHE4B7jKkEpURbaa6sQ4WZmJhA9v2NiwMCjMdPxFqQe9V/3uWrhN5GKHB3yHrtJWnVb
pQjFbTDfGqMp24ZwhQ+1kXPomG3iNQlY+zCtlbUwcWyM01jgjILykMqmwhsQj4RSq8jcysn37Ikz
ELzP+qiGpjg0efpOVIK6wsJfPpOGQG8D5uiDC+R6I3REZ45D6hLjBigRs9NWBg9uIj/8HsDePWS6
4Tq2gurRFkN6zAeyBCBiUU9Wrw0eRj6EzWVEs8D0GM2E7G9oL2GaDltyVfxVikN8WLltc1dXWXca
tMJ/Jzov2zYEcjCCbLpjD//vuabBgVkC4+wEc9AY9Kvl5vd0psRjFOrtoxVxaojzVTS28RGrOWAd
voVljxkM0jY/L0d6ZDn6Kcp39kira+Q9/Gpc6vL7NE+7iy7qy3JPsxHtKWpF58bGzqMHIVBaOGog
4AC22EOKoL7I3rCXQfGQcYB3Y/haQXaeI1apfZu4qOHViTtzXkwSk0ZMHR0MVcKMxeb8V7GTgTtt
b9E+rTukFfg8a/IhUXvf6eZUHmVItw16zsYvEIuQtZqdhM/Y05e5TqYEs4RwUDFgQ/dz4P8oZB7T
1+6+oruyNkPTmJ7vBsWj61K2sCrnJZhLCZQqyzMNom5tZ661KxMTqEI9jt8ceEHOFE5fXVeiiEpJ
CQocvdvA4ATBb4ztw/9l7rx2JMey6PpFHPDS8zW8N+kzX4hyTXtpL+3XazGqpqcxkiAIehHQIIKM
zOoMw2vO2XttRWwHi60p/jGE8corXeeXllSkKwPDCbcsz7xDUao1A1n0iQAy3EgvkgdIRf69HRP2
RcP7A9VT2XpMA5GJwIjAwdtB9ef08SwdTpqkNkvFogkqSIEMzsNofVhmMxFxECJZmU+revjoaoHi
zuj/amx9unTkuYSdn4EJi5G/JT4LXNTwB9uR6ZWqJcSCmThsxiN1E8q7pD74kvY9Eo/oxQpoBNAl
GXFteO7TJPS5DQOg3zKn/iXf2jPSW1fd94Jm8nuew1dBvANTAFYCNlXAeXCH6OOMaUKzod6gTUxe
rXj41FMIwNwf3jcDEGuFg/AX2W+0ZgI0+FOxo/gTxIuGbB78KAzLRUaJ1E5h0o1hcxhdx3kBHxau
SeELtxrm3RWWHrE2h66/xpn4zOIQZMfUqLM1uStBtudbycguE+u1c5z+WXLP56alrsRBkqgyemLP
l8ji0/AKrKIp8QtNqw6j5eCx6dRzUWUvosK5l5jTV2YQtLLwDPY1jYqfINyJVd122i6cyu6d3/lI
azAEquLGqGkVLysXOveoqG+NfskWzbK894lA4IWFn6IxnQ+TDj/8O7wK4op5ZZuFEaF5VtBSMCU8
hVLSjjJTvLSd3trlXa7P82ux1lQ6s0GpyzxyQ+kKs2Hs8ONaaaDWRW64z/WICaUpcvhTqUlPzy6w
t6fkNlM9QmSf2WcC6qPPKISFTtzY90ho9OiSgb1rOGqrkRH5RzP8tIaeHiyQibOJN3aZ1524NEn7
NmhGsPAKaZ+Stvmqa0ivWViWeLSobzoe8efe50C+37ZRtnjphZEdfSWJoWDyXDCaZqx8cyxQk/st
KcVKA7uzcBzAhlNghHth4FBtEiwb+MI7oIyVwl4GVzipfXZnystm8ASTmB6OZJoo6gpxAQmn0Iuz
1frTwoagDZI9WtMvLp/K2iS6QxXG8s8nqIxsBYD5hWiLYeX5afOtiZMNamRta/dRtid4hndFN59J
dzexPWU4lAL6uEI0KxNa2lM0DdpFqG77OLPJaaHBmjTnJldIQCZypGhurWyIxz/TqfhZ28LaSD79
dQi9mW2E+61HEjtBAFXVEpBRdVGKRkZVTa/NgPBCeLH16XeveZSMJ4eASASVmI1M3ZLHcWxmKZFO
/AKZ678PNURSrf1FJ+PWQ1I9sONkaRFPw1ErxhOclOQ11kb3qCGfWzxMRg+TG3fliPhbFHBea/kL
+52+TMi43tGmSp4ziTW5wYMzOu4h1LXnxgz5FjYNFVLHmC5FDrnWZiuGRy1aToHCvd1mgF2iylg8
NtONbNUxyIx93zf+cyYeqb3xrZXIHkDhNheGKJd0zqxnW1XOrxD9E+zzgAVW1a8TEgf0sT1TvPAu
0KBn1nJnv4Fu3Up/nBZDIEpiGaxyNVWwBuKc31WEK8wBM6+p3r/HbKreDGj5BLLlUKgr4lroPH6L
oypfWUnvrMdmZIUmaSDwarIzlIBuoagvHLR+VFu7zH9Q4b2qLDbufUqGW0p5bGai6dsWF9DChqu6
UE5zyK2qeXN0aukhfB/QbuLSkZy8MOJquJN2/l0v5WyZCfo7Ent5tFjak8AgYiLfmq3q6vmVB6+h
OaAuQsf6I5hXlLB6HQSw6yK2cHLdTRP3U92B5/GYWJzWj9bUi+CVjiK+TbCalhGJFroBLkwLkrVs
ipipDmugPQHkIN2xJ340TSC6mM+WS5fFicFIwgrNVj0i7F3oY9zK6H3Qwm++yZ4mUFvLv6jR0FUT
rjz1HqsluEVPlVfGK9iBBdS2rl8SLoMCwLGzoyWLcdGaIZY5PSPGxhNAH3rIkYtJ66dFbAzmjkCn
VemSOYELkhIL9XqQqsz5jvK/60wWGOHkcwn7u3Yx9Vqd419jw1Tb0o0IDSzIFJAidLaioJ9qtPSy
nA5PZBXSvJ052q7YNr5iDosBRoVuzx8coPrWVoUomzMhEOtMx3GyqGb8spHY7ZI/gf6TYCvEy35Y
M0mQVOgbwnuZpGLNn56tKWCJJ1kl+hM3cD0sUkVn1CKKZAR//pCKyzyq11rcpCtn6gTjShTAwtG7
LfMHsqjWqI9mpeojzOpXu6jHfYgAH66KTmqRb2RrPScTIuWZY+0N9ZG9MjwoNFmB6l+HmliktDX3
rE1I77PmmJIkMo8ss5jdms9IVcltaO3qqKfaOYuM9AJACZLMCH+HypcEmK9HpzTLtpZU+HzBTAtd
anggJwG/hls5oxr2XhNHkuTtmwo3MblBF+WZ2UWrJrLf7ej2uCRTgZyW7DOjzMZLaaQvhHC6L52u
BPJS/72La+ceV+/dsB0onTwlcwSX5pAx1g1ki8DMW5NIOh5dsVNRwQ1TToRi1/k21FjqSHtr0K74
Mh06vklhf9lOWz0lJaN9A6fmO66upVmE4XM6YlWHxySh7H4lbedvKhtcOmi54V2hS0pyCAVSWtke
rFjznOL3zWh/7Dw/bJxFYYeU/qRZoXbJn3k3KErhPzqihCGN+TsJMmx3za9hDqJNBkK8+skfDnGc
nsaOdU5RkyzBWqb+ppAVd7C+kdi5xrGNSGz3O96JZGyHd4wnE4GgYUKDyR3eWbMgpAzqp9YyV0ZJ
TA97iHzV50R+wnqvdzYFjLl2QFbGfIghVWAYFd3KD9WytpT78jiklHZHo170sRzee4kYqgJStY3N
CG+L42PB0aCsRiR+NAHTsZWjgBGDSneZAt+eQh9bSdmUX1SqbsoMPjR79o8CKoBrQbW0ZfvqtV52
yb+MkeEuIecDOZVXbBraOQhSMg3ZVpdtR+nDCabt86LIeHygG7sKfgZ46EtQapKKPfw1E2CH5qfF
Uadam4RItxUbGj/VxkPcNv3SK+vyaGgYU+NQR0PeW+ZeIdrLlSDysGGbCbKkYm2iJVtEtjbfSfZt
Qw8NB5PhOekgwzpDxJayQGQmaThriFpcF222KgEC6BS+/YYbLe3Mg0UUOrQLelQUMf0nXIRLPwu/
GpM8s7Zwy0PGcgSNaBG8ES2cb/DvOznuliy/IjBZdyT+nKKt0IvwGkZV+mpHMSEvOnwFY+4GykZc
wT64cBryDwCzxLhB0sFwV+3N1slf3Vwc8gGWf61X4Toeh5JiRRJ/H0ZA0tveM4KXqh/7F2NK2Yak
P+ljqfMDgMkOWNLfg3xAahHlBVkUmH2S6uz2cypK05tos1paELpyIVm48S6FGrhg8Mh2CjIqCwwO
TgNqQeFwxhkkT3ZaJzvWQKiiB7yz+MppD/e6Pdtir2FuyW++4ZmIvxCk1OFzaULn7tq0+CTgmwaO
a/8yabMTt1CyEJ1Dgm1/C2ciOUi7EGfKVPpZ0mo5I8dTh77WToqY1Zyy1CfsnHFdqSg+kn36rqgJ
7+jgUe5j+07N+RbX2Jhmin4AvepugmMDHUKXnnWo1GsdWA2Ei0yjZ9wK0ukGuqZ7SPqUjCppvhHn
AY1p1Cj/w1x9MxzkAsPoZs+9FJTqveZnPGWvLiFyi66NJ7avTbmhqW1tqOvVwghOjei8Z+mW5yiV
a4pWhEwXFMnGetzFNiPdgqIHqzc9NDcGVZ3r0Okhe4Lm3WkK6/q4FEWNt86LrtzZZUHNkFkzi/Vg
zbSaLlUJl6BDZnkaDfsH1Hy1LFrtXVbTcAjaqr/FVjjchF3C48QCSOemRURENzmxPXT/YH3e2PFd
sCpVq5p8vB39GIy/CC93dN9NKh8AqxKjurpIIJRnhOceu9aTop6Bo1F7dVu1mRoo0VjTko2pme7Z
aeMjAufyybG5mXINfINm2ZS2MpoiI8XJnKIqnLXI3+JtNCDFAZyYMm6+Sd4qnClry/IZYz3x6sRx
tQvDlAWDIHIAWfaOrhhixDoO1v9h42czgTv2ax+GwSTJDs3Lb1JqzvFx0BqFGAJfICUXP1shx6aM
UFTPiP3F3W3hvWP5hd8eZo5c1OxDEUDErNoHz7qPCb2DWt2T+VDJRUWw5RFSkrNSdFVXYCmjntgd
GATtchxFtwa/Jg6K1cohrUx4KIw1aG6g/poyyXf0osU684iiqofSuMa1CbjX8dWug2FCYoXWbxus
z+uaSioGntw7EI3jbURcPbeO65HNN3pHP4ySVZNMFVE0hcQM3RSnWMun5yZ5wXefrUIRe1u81PUL
0hA28o0CEKOan9JBZmKNxMWV/VAe7AyxBmE2codK/eCXswom/0bsQHgege0iBh3bax9zYwb6KzFG
hGSkSK/SCnyqJuDqTESEDkXrvIyK+z3GKPZ7X91FBC3RkaZGjQZO1V9+1U2fg8Me1A7MZPM4RSAC
pGJCI06JYKEXeXQwBmFdS3MEVCQmCyRd+WE2yrz1/c+epN8bcBmsDAVqILhR9pm95CaFIoidaszY
nfrVykNdYltR8J5YQ7dJe2AvRtzeuNHo5Bs6ONcWvSjBUu5WzF/VqCBKC0/Eoe+qZh10cwM7Dqzj
8DgMF6o+1UHRWi0WEXKeHXrbg5Ma+kX2JIzUff4mjb5aIjQ2P+EV7eRkOvfKwThQFPsHA9AKQ3TF
LanZvVudWB34uz7WkdsWafJKO9AnPgQ5uWfWB7tmbe0Ben/CbY9Sm5peakYHSTmqToKFGyRoIc2y
3ebjQI/fyH/GVciWJ24uGQzUBd+Lbi8oqBxcCJWmZfhP6KaTpUgja/c4RezVrVysubfJE6ehzNGs
dbW5TD3uFVPTz6iZizWVUmfZjWQ/F3qnn7PeYERPmBKFGTbPQ/spNSN+MtymeS5YImuh8Zk7uv4a
O7wVIZyl348e17TOqwFem1tXacgnMV09m5l/pozSfU4jJa5y7BA2iXqZD7XvLMKCIUOgQcKMChJk
TpelMPps9vXwHFdNTxk9xQDgIFhue1lfbVhGC8z+5nJqOvvV8hBrjoWjPnhJNMbipPjWKu+1DsM7
IbnAn+yJ+iJMKUh+iroDFqiVgpa0tKPB+z67ZI3ERaEdhdk+09E86TniHapxwYvVoJ02IjIoomy4
mDpmsyhuZudAke0x2dYHQ4cTQJqAaRHnnHX5yiOQ7JuyE2wnpfPRJba7KZTzs3ep/Io2Q/liIMCq
Ml17ooRcLvWJuGKEi+8hzckjqUcs6diN7x2FPKHwtfDO+IncPsXGN5NYqFHSKnhAqR8HbSyw30y+
ezB6Wa0m4IarvnRjolg4EFvcbKvI/Pao4EboLAWxqquybX8ZDJH7KrwpRi+IK0O7S6i/0k/vvHUw
ZzCDYF8XdNqQVwtckBgZUbPPEBGF3wt4I03dTnX0s1KNDZ5FYVu5aqsnGvUnS7O3Dr2vnU3ZF6IM
bbwq8tkC0Znced8HvfLvigLXssk8CYbLbdYMaeaysCkoC/Noz+XhyuqNxcMZ939FXICRwH//jUn4
JyXh/xHK8P8hcQGIq4MLEzjF/wa5APfh+68f/8Qt/PmVP7wF2/0Xwjp4C7pwHF3YjvE3b8H1/+W6
uuEKU6e05tsmXsQ/vAXH+JdjYATyhC483XEsnmp+8xYs618+Fj3bBS5N40EH4PDvP+72T3DG/5q3
YNqzR/4fXl5zNiTD5TQcy7M93xSzWfofntISpGZZRmWIkUnp6zGrrXuEhfau5mIeiulmqE4ABOjM
6W7trOI+/S4wUOwdUfhXROz+tY5TjBUUqdCENKhcfOep61VzAfB5nLD2PIl8SnaVRA0VEtu4hWT9
bUql8Y1Z7veD+UqhD9UddRUdfNGuWjjH31iqaSsRRgRFkoz7XCXA41gjZ/roviDOcBdmEoxPQTs7
JJRTHroeBS9F+xzsFjuuhnVrkjjWUfeKE+mQEZkZkXs1bu4YEI2ONCM4DjaGBTHKeBNY5NUlc0IW
zE6i4zXGNzuwTLQJWrx3Myf/KKZy4ZtV/tVbFp5CKcW2GjzS2pK13jBr98UpqcLy6s5vDX1RfMWR
Fl+AAsOTL2nFrtw8i3ew7ALEht0lwCv0PXEkLqwInSHBQYtunrtbUZrA25pp50zNeI9FMt0JdqJL
wEBBl/nf1/Q0vUWR3hJWLskIlKG1JzlX3gN/urOEw4wyn4VVLu9+U8GriatDOV96XJeW16HU1Jzd
41Q3q46Ez3DXVcaw6pHWrJoSoH9KzQ8qRsGhLmc+cpxtH6ePJx4/0or81RZBeujHRDkogvhhIlGw
OSrr/PtaZqTqHIfYEed/MwNkCuEZLXhcCfv4OGR2TQC8mII/54WNMdzpc6rV/75k9nkRreLWxqUI
EG1NFcw7BbrtnQz6yidbgaQJGYE3QjpYPB4Xaczx5gcBwGjSXwS+r4Rz1ThkxsNpXTy+FxPZiYdU
Jq/lmFRY7HoibpK2ots4DNGNpb270hMc3y619WNfhSEVt5J1zn/OCxJ0fj/zuKYG/2a5NrnOiAi1
pqTvko4J/e5MbZpSz5eyV9NV6ewdF+lkh6thcis2KVwkDmK6klPqURJCU04a9prmuP/yOAzBXzWG
gefHiRHR2NNkeH2c+RPdf2SH+dHqfP8FGV25UpUGr2k+bXpwcIlI2jVyCuLUyoJaqp3VV7xw5bEO
xXGK3epKR6e28aOaMfx5c/v79PGM6xQHZGrlDhThmcqdf30UtB+HqYvcFUkB0+o/T5haWNBNne8T
I7w8gLSPg/DsVz1S7ZnltryU5BKAFNKXJQqi44Nw2qOG8NPIfB17a7xQ4+Yzwk/2YZV5jYZywrwy
n8Lc/qFYaK8r26v3ke8+55aSn7bbaGtlpTnQEU7h362KJjOXbaJDLZlFAEZGtyWH13XqSiM6O0kY
nx+PKDwQs2LbPx+XmmI4hZTYLjr5Y1dgX1d/XtiIsHSftfhGNYtKjaBX4ElyLVvvV1ib6jn1MIyG
3q41kv7Gm0zTO5LGSUbIqUvcJlsHbT5fo5ZSMC2KrdHCBqmBFh8th9aTbZjLIDR2pHmEbwCq8hvs
kuvjzLYdJP2Gse9cVe2aUP/hTAOJSX1ZEcSVVTrOYBdxdxnrtDUykeE5csnoTdw197l3au1u6BYI
jb2TmG+Wx0Whh/U2JvDMmH/kcWl63B+/n/3757CikMlVblxXymM45ws9DkNN9ASqIXxzoslvjWrl
pdWshcv7380KrmgFgQpUQWHZp16LnNPjUfv3IytA2ehN7jrsqSHLkBRXqqJ+ekzTJF0mEoVPEk2m
3AyOV/2fYCXiv2gKUIwcyze9GWvEA/2B7fjHzCcDU1CPxHBoxXM4ZFF3vBpL9/hiFP7JAHu/0mXy
l5MU711rm2cKvX8OxkyqzI3qRVf+rZa5cwRA7lAVqQi2zaWLg+4yuVK9+lU8nDHW/urYPJGk2F/r
1Oyvfd3wyDcbtjAq2fw+nZ9wzRblN3ZMssB1b5WGOkYIBIRWWz/rVPKNQlWvsS3rV4yoduIHhEdw
xZpCbDeB/vR4yrfV0QekcHs8B7vz3YwI/B2MwFnroc7UntnJjTrLIst6P15KFHx8P4q7nibBLiBQ
ZJMh+mkYJVN7JTpsczb5evT9fWhA86OhCLxV29LpQ88uboVg0NDZrf6IzHHLjdB9DFYLq1/WX2UH
7xCHqYCch5M0Za+x8kF6rMrRtT8D2J+WisNN2BJDBA0u3nVuQIKjlWY/irh5KTATPRPiajHXC2tP
GO7STJR3qaMxuaeGTO6Uca9lO8Wn/1wqFSUK22QbM0hxS8CVrlHoDgsig59VYYOyEO2fg+kn5Pmw
d68xnS0zLzCfnMiZVv7kB/eWSWzVBlO5Is8Scy29BQPpEyPpP1aMfxZl/2RDCdCl/8WkgQwDPsu1
bIsFIYiP/wllJANFbmBBn7VN1YYpGCT8fAABi3T671OtZBym/PDnWeTHSQbK/N8//V9PM+FHe7fs
qRP2dBQfHba8H4GuzOd0yr5H9neXOGMRRe4yC1uDTAcErsQH2GyiWvpS0St+eCTKqvzSJ/KjeTey
BQ3H6oDe1qd0MT80UuPVMaJyE5WDeegTxzy42LMIpswHxtp9kMb+oog6Sit9jctIatvYhqwM/YJ/
oaghBiTtpfbpLEESoYGeaGRKIar2cxyanaBug7h9MJN0HQ3y7vRQZyMdqeeY0iwlGR1tkXxzpVv8
/gtw2DsgGvYwHqoyx6YRoglEDc8jfZWBuKbX3OUHbGz5wZ+FuY9HNVbHbTuWuseHrIlV30dIRZO+
PUSO1f5+hG3kR1kXL5GsnQWcVt6ByiqrA94Sezu2NetGFJZW3webKU4pfWQanVwv+H3A+hIzo9PS
19PGPjbj3p5V+4/PT1gk+BhDsFZalbOSmrBNQIwnGuLQGFRhLTtf5I5gc9u6TbzoTNTnlt6OB+Fl
RBD78sss0AETHzXWu7xQIAiq/C2cpaO0pC7F/MZag3Z0knjXtuM2RUG9fbywyDHFMi9xx4vYmA5x
RY3HVtVlzDRn49oeQe7zhxyLxttCB9xSE5z7GYTzyLqETzG/TX/+Id6mx6Msr/5cS72s3iuC09El
CqTyNSGAIXa7JRXladM49t0sIBpnoU85aVY3Pw7eLHZu00hsx5rRkGImNccCw65SzUHGwRcjEDot
lG9lWCmyrmcxQ3X0aojwgXcU9nAIY/mU4NlaEN8X7buwPhCR2yFitT9rRwvOCS6epUrye5HI4ags
8T0cLJS+TX+UgzUil8FYR5CsNytFo5XTnsJUV09V2oQrB3D/ogZ0tYmhhC3DlHR4p7Is8i426G2i
t9EI5KbL6gQPqVvPwd+UbuM+BD9hrUKt5IYD45EH3rdU87yV7ahn0oGH1VCGHr9CRkg9oyadSZGb
aM4PrP45cjWkFWP3aWMuXhsSmwdEyGxTu9SN/FFfw0xVm4iiDCZZ5D3KNtaiSwkQSMt04bOwXHFT
+QvQFMQidUqns0S0ts0Cah350ZGKwl0WTrwy9b6D0D3YO8dOrn640mrkKIHBPSECokrz1jT5Xw/G
mnnFmqdogVFeUJAyzRVUUl5lG93tuiVx+gb5LKLq5Gtbdg63IbHVDrDzie6wc0yjco8GVh6QH+FJ
TtgwpdhoMK/NWQdkY9Vwq9do3Cbkr1p5Ait3SWMsEWlNq6IM4YaC1B5QI2Vvdhjoa5RH0SbRiLQY
h5B+aIRz2DfKpYNhZA234U1abUO+WY0CQg2XvnGu3EP1MY+6DQmzJxnkLF9a/1Nn4b8CVE8wsWfO
iA2Eegi9i6UjxFfnSX2hVB0dvADge43ZykqbDB8ywW4U+Vs6hxVTVLwnXdxjFIRI3uCmR55u7YyI
mA2vaeBmkgjB/Vkt26a4G0X5Yhh1g+C/ZN/n0ZHNnG499Aa2nAHGQ4Ve8UC6+ZHmF5+rliRPk8lX
ziD3uYbUGjbmxWzG6gQFoF9kI70ZYcLYjcBvSA+bVTqNI+z6wV6OuN175Dlbe8B2THHsL/qmKO26
IDjEnXWYAgsfDsGo60B35IG+MarMNF6Mfn8N6QBjdp7IwoKvgN/81kw4bvWS16/G9KddsoEi0cSk
gWYDy5PxX76VeKchq1/LEM9IY4zwYptg3XvkdyXkNZT+tDU0/4wntVimILcOtkh7IOcloUIJ6g8C
HS7KPz/awp0Rxc9uPgRbC7/BztM6d4XzC49VrW6JBRLJkRNFT6wzAm5OHcFcZp0UnDNHaAtm3vZS
VbV2neiPLAj0M4oKQmDWTltLK7+KQhgLzwtr6uhEG2UZdISs3IrRxVYx5P2yru0TWZX2znYnKPai
/oENHbaA1hCnPaaXJLOrHQTJNNFYNam+2tZwno4O4od1iybA7whDD9JT3ZXeFeUkw1NND1L1BskQ
IbazBET9uZp0Rv2pdVYpcAYyfUJn0XfSW4XotZeqNRHjmzbL4tInQ7Nyn2KNBr3AE9z5VBOYuO1l
m7rVsuqAUMAYwheYk98iW8AHGTtzYxbVO1lyiVBjsFtGXBoGbDSNxuTt5ntC+0NfaCk1B+ALzrqd
MKQA4cA9hNEJvyz7EhwxM/TN8KwEx2K3mkr/bSREejYoT1vEeZveEV+EJ5kkNwiP+cOgzl/G2RWa
TLKk+k8K8gCCiEmeroBdLvsossC09Omytzvkw707HGge3oywrTeS6fkqZ5FjbuOHZxLA8hwWr2Hq
nLp8vAAqDi7IBcadNl18UfabwOv8Oz6YbTYy/1QIR9eU3tHyVLGEpDCaC39o59eTqVVODtimBjiT
NR0J62YFVEhrv6W5VDiFywFBtY8EImzcVRrVyHqsYablAIAUppuug0nvgesU6RKSRL9oegvjm/c6
FZb24ifaLQW0iXDDOQOV6jaGngCUcpr+IlhWeilWumg+I46uvzjS7C+6RoCVU9JrSXN+ImYJ3jFC
LLP+Y6LZvsoZ1S5xNBkXqYUagYe6v3ycMmgfhjFpbnaBGldMU/URWuxu6Mk3H2XZ98iE2vZjIF0K
uy8L9SK0yDpksP8ImbMXBJZMH9QEcFJ5rf4h8IjD/IDU5E9pC1CmMz8aJEOL+Qv9YUmpAA/V7odI
iSO1Xd37YPnRQIQLkLMrMexdS1L60rziIw8KvlGkBr5T2MIFbFoRohWJcCGQ3VsZRdnSTXvaD4A6
l6m+A2havRI3PyAUUjTH29zEHR6WLzGWDFwAEd5vP8h3aIxzMoMc+ylstYmtkhXeQ3GGth6vRd25
N1uMiIlq17j6NF02oeFPF2hK4XaI6/HsJ7G1pSwzAmCt+51V9NOxgzqyV24jMJl08qCVnQ1lJUyO
XegFO23MopNykoxSSGUelGCKQiPDJsd290ONmUeYwCMynWGRWJFsrbAzUUNs79lIjnPYyFtTZ/VO
9cQBpJNlE16Sv9Qp0ejJVL4XYCZWzjjqywKKVpZbUDng30YVtEIpfnSN+Yaj8K/c0QgFZvGvG9U+
Zf0wGJAOhiqGWt5lSGK4wafZcPg4dKl2yPlbFlbiuhtvpA1msdhaiigFAzuf2mbLOjuKQa/VVscU
7gFPCX0DSU5u1ReDBcWS6iNcH9+6mVdiec3L78OzR3bXwa+TS9yM472aSmbJHEIVQ+EPkDXWIa7d
4e46HVwAOAUEUrWnx9njujFSInLNmoSkceMlxWfCBuzWdM4T2gsddGlOnGGc5ysZjNNXL+07i2T7
mZV3f0ypnC9RHlkslz+SGPiV6Y9889zqGKH9WWRMiCRbii94WsUOWBzR41bR4H6a3ZRh65D3kwx4
s2fLLnn2/eFhcn08StvE3rXIygBUT8cosDY6CK0dtWM2Za3inUc6Secd+wuIg9nRizGtE7h2H4/+
c+1xGpUyRQ4fG3OiLYtZR8OFEw5Rv67aEiCSZx+aCsHD4yARiy29eDqDaqDJD9vOWnPbfpJZgnxx
rECuQT8iPeajNfwZFVRcBzfCtJkANyPckUirnsBCmZAGqMfOXYwQ2AhZe7WGutkjv3LOvSG3iC1J
sUtgMqI3Pjigh58Ku31KqWWe2KsP2yYOgbd0EFw0nF4rVFPUyqt6XTHcbxQg8gZkraeIXXPSz5K6
wVJZFpmVv6bWnfXI8c80sT49vTzmfvBe9MMtIxeI+CJ955OjuKTFem0jqEF4bZd1+4mIeF+ObFfJ
clIgKz6s1vvBVxoxGMpNagcQg0q5F5OGR7Dcoywsdq6tPzmt3h6s+N5Tkqd2CIAy0S1CgDKAo60A
RWun2jpLh31ZsaaPh5JCqW2Pi9Qyt2nZPOdtjxQ3A6ow6RQHm3VVms2lj92/8uQUgGBbMhGKleyK
rd/372xBs10a+GtP096atsGsmJgzQausWIrE755Rbtp8bp7GzntraPYaUrxY+rAdSr7Di8Q1Fr3M
iXwhbmORyXbRDmO9VFXTbJEezJ2S4rmUg3fvnfICTrShR85r7Ld8VKXClJbMUl5ThT+8fPxEsrBW
DJyq2JM1TNxYlfaLwCfcYhSI2PqxQhobG8RV9GVJUVy/aHBHDuSC7tq0xtEXQyb0pm7nAY5b6jbW
sHTywbjRr43rXG5GWxyaMnS33ACHvm8BMWWZfxxDPhjpoohLex8GmQjIxYjN8V2ZGc5PqMhF49xi
CIUHlvgVOADcYKl5YfnCP0DuVaDZGFv4O550syAVGRIwQllMu8B033z2nuCu4H1k9XfHjeIlc8p7
HxqCJKmOClVLhcIWw6rwhAHG7FkNhQ5th1a3+2XFDtK1AHs4QDD9TmXt3NoNgn/EiaMjtYPuYLse
c8t9d6lUBl7U/HT6CIZOi4qk7q4dxoFtZZc9OpbU3fZxWTaQxtr4lP99CIJ6OGQekvkg0UkOtU5G
GE1HaZCTPbMSNCOnJRt04TuDJ/mU2hG3UPiZUk7Kcrf5S0umWw/u85nJPqRaKq6hEYfvNOPao/JI
9mj9C1hGOEL2SAbtnC89mg0JSBYqLD0xMX+0tv6Jg9lDtvipnFTtWdXiU+hy8UkX/4XEHRrOMXcs
L1BvF57KJlySxN2tpYur3sjir67mQ83YWt4ehxCp/xJKDxr7gaVWo9cV4XJueGvIWWS8HRADcEbI
6a8gTr0ttN+EGIVy8yhi6+WUH/sJd+YU/nic/L4McWsB97Nn22s8x2w4InJTgAPUZlv+D77Oq0lO
Zd22v4iIxMNredfVXe2lF0LqlvAmgcT9+jNA2qvXPbHveSGAqrYFSeb3zTnmObE0jNRZbW4iyMB3
enBXDfMaIY5R1PQRLQrTmP5kkARBLFcKL0snx+5Y5Dnp6I6Oh7XUU2eXSTtCoxROe5Dh8yTMz5/N
3HnAD829qronWXvwKzG0Wvsww2GC+B+cZRW3/Dvo0wxzACfg+I+wIRQmpUr6hNZSh07r2xs/Eo+j
F2aXKvOMx4K0Icd03Y3BzId6phfelbp1y/BfY6bBJTlY5GCtVBJlu1FIiGVxwK3Ovw0psVY9LBsC
sanOkQC6+jpHrU3tk5bVgJ8V+P1c+Pdh6pUbn1CujUImvpu0sNsFdgVDxPC7t6KjEpYNY3Q3xjLA
fGWri0nLoSy116707DsWzkzBgjp8H1I33nkFqhhBZ5V1jiVWdTpBzGsyPskeWIGSMMStlU2I7EuG
oH6Hid3E11c1mxI44BoC/A3SQ/vuyFd0qC5NXwMn7ArZD9FGJgFVQ/+fvemfveVVW71LryseC1PF
eychsnSA9/G9n96rEc5Q3kxyX864oyqbyW7kZEQOYZc2rQyXLse3lg+FRpP51GmVfucL1CtlZ8pv
VTnylMLytwOlEh/jsiz26ForvEwd+Oe0oUokRzu72ghKj+SYPS0v/Dk1v0ViArzSw/4stP6bzvry
RAGCtF7LoYM1zDGPUfo0umH7kqPb3eTmkB+7ATgCEj6fNTLJoBecRr9IpzGZJKTdLgNQBbuIEBW+
v7W1JzN4xv9crMhvGX9B908VFiwn2epDwwO8jNozTpryFbE4lT1ZO3fLIbf3PV3s7mFi/vIauHLj
t1n75FZG8DITSuYvqZuEfHES91LDTVkfTTc8TMWDxZhysCW6lWA0ch6X9GeWF0q3e7ArC+jXfGp5
8eu9f97hI7nTeMSvoTFra7PqmHDM/aFQp3lUy3Y4BMJ8WPquy/nIWVqsc2vpzy75ZdRpiUhcXtZk
lq6R25YbR5YYI5maWtRhjZiYpXl3ivAFBZhP14iarGxTdlMCMQaNfxNgR+5L1ly0gC2kyaT5pB1c
9GXvawMmFoKS7PVuJXonpRQC/J4ZnmJWG6orDmN3FSB+24mwJGNpchzKgEZzNueNZyLMT6NX5kYa
fqMpvPvaEIxebKmn6SurZ1K9bIKsNso/x0jR9V0a+S9eMdVEPM9NrH+9xwzcBs0pFFBqkQjEmFFp
Io1v0OSi26S10S2/xJHrPXydVdD7nTBu7vL5PcsbScv61LNKHf9EBVcWtEk7aJMHEVjJQ4V9pmfY
RPjDqWUTsjY8iL5haY6K1KMgyvvyAmncRPzo8V9v1Bh9xWDe/3nf8kIWMoWCzWXvvt43wIcgJdRf
pY77btJEuSOmxHvuOvfZQbJ7bSJR3SKyIQcscYeqbj+iJRQrDOofk5jQF0y2CRfetPaBDaOjYUFx
Q/3E/6YGPlN0WO3/OVxeJGD3zzsmEGQb35+6DWRW99qZcILbeZMF5a+WNCV4dPavCDnHcflCzDc9
biHSbB03B5WWEsWsAjHdcvIrtmWk05oLG3Fbzum2CKnUOWoHs03cfKComwk9/aaanOiMStNvDfgn
iUsxknDw51rlxklTE/W0ZKD3F9febSRkYnkxyvurxgh6yUDjr5Cw+d9K8nlEXAVr1OG3lIxrhM6D
djSmQO4NY3QeJ6Ni2uha5RHiUHi3bMhPekA4b9wBhnmaqAtdrdrQ8PKlTBwLUbIGTcIXtCToZctR
HpZXNRYru2wksNStDXMzC+lRoNX1gxs5sPxKzE7LoRYY9UM3CCT9KcIDps306ILsRBjP+BDnRDd3
IEMe2zB8ayxbbcwy1raAYY3bsiFkA9VhnvQHMlmSM2rE79TE05sDwXaVT1x2ygrGcD12Rbeu5niz
5WWz03iPrwTSPp7kSdsRChSW4/catfWAieJZVxTBZRM0LtTeDiRLlIv1QBzRz4S6WdeazTuEOwvV
t6uxJtPb57CsX1VqsHQC67iy67G8tUQ/ncsuThhvlbUdhtw+lubvvK+yb5lSBvVns9wTDxp+16aj
Knz/e+ClVIOdQD/A2YUqpQfZNrK1l9Z0218SYrcTifDHYFJ0S1UTPuDkzY9h7IWH3gitG0S8cO1K
v/zQkUkvX0QhIoKP6qYvUVXysM0CcRbcmnd2sVTGQhokJoAHIvuoEzLJ3YxxYDP4ZOmWDzDY+24P
KMXyzjz+11Qg5Tl5+zYvlooRoPiqMEd4pH7+Wwu6U1329qcej/c8MtuPIHlpve5USMLaFP9fkuPJ
oO1pOT5NtF8zP70BgM1/FoEueUTTjmUxzLKX3Ksygm8jjfpbGcXjYfmzyqap/u8/q3WIi8PDz9hi
h1clQ/hztbHJ6BfS3OUPIO/ulMYTt+GUTz9c/2kcnkg7Cd5cwx6+d3Jyz8RdiJUf1fq1RWBO2esY
qQl1gUxuwxAQcgLhr+vgIAeOld7zyHitisznPyC84+jF3m5ScfpSWOVPV+XlJxm/ZzKtqXnBNd46
dv7SUzfZ9zw/L7o2Dtu8dotXzahACfIJW4Ib3g3DnyxqG/h2uvVQZ6Z+GIN4wAEcR/cTzGHb94xV
jWf2G15OEg5rnJq115wTrzKvRaQ5uMfaGNGJxfIE7oUKSjpsVMffPWg6mK217wa+gq0ZshAzmgYw
th8N9zgPe2LtrYkKjX0yMgyjuQFVYL7bJzyb0dzATsxKe1at+9lRecGn2h+dxk9uyyaRHdnBTl4f
eZxzg80vlFCw1yMq/L3o8mEfdeTVQBVhIqPGKD/LWlg7uqfBgxGz/kcd8TZpO7w85oNXfKqgVvdS
tOBkhEzqVcfk/eCDJNop28q2jcf4QiyePAVJ6N1QdtQU/1LzZxCPj/Cl8pMjRY1YidCIzph+yAg1
RCUJHCxz5wnsTnBSiRWcJEG8p+Vw2eR05mo/DHZa5iH5LTTv3vDGEBy7Vj1Rcge22I9EutF9uQMg
wbKqqi6p7RfTWqPpcMuh0a3SkkpsXnnevp0ViYs2sdT4L1M0XA6W04zFzDwI+QV25Kw0vxRQLO25
tpgEG82bA4LifK1IWHyTrr1DiGL+onX8OGCteE8TwCR2VRVXcGVqRsIke92nup7I/oJDvTpiDLMO
eRkn91PvCGY72nB1BID2NsN9HcbjQ0CD6DEeCu/sqeltOfL6IVgPSWvSfyI+N67L4iVOawxcDqF+
eYXef6ioiHujcA4ujLFnBq23BFnnUVYYVPlY7dOyqYVZbQuDKbjOuEKrCIuL7aQnKvnRU+EewsC3
n6wANfJokTHglVFyR9h1evIJ5mRdmGbSh4Ajyu0igllIWumM04oc5Aa9sD6ixv2Jn3p8l4Zf7cja
xJg0gItxkuFiGCzLQAJHW3ztW1OQ3FmM+Ydrz3zBsDMe0dTF+1wizJx007hjtRpuiya2X4co/qFb
mvbLlETwwl356OZoE4Wy4CkJensXiDw8J2j07sisK/gi7mFDaz/pUoa/S/naJl37qZVIXNzM0p+U
0fU7OmP1eabcbbCroK/MU+0sUP5vR2whb/ao3feN239SO36yywIXWgsGn+muWAEtoSZdAo1zIpw4
ei6ZJkOSfvDE+I1WcHpaTjnS3+tDMK7dvoWUJ8Q1ch9rUmte3PpZT0WCVEyYjwO57A7CHd1tFX49
rZzvZsh7lnq1Jc0z5EcPHQ3ekI/rTUOAsJO0iA7NSGJqOpCbJGsIkEiNXkWd6Bcdgs4a84T9TgHL
XQMjT896O/bv5geeKaopvTAuU6nht2yz3yEO+rIqc8ZaHiCWdMSDnmjFISn6+tggp7gvIEDDNCKa
sa/MF/KpxLEy6YsjPjL+dVjhj05GQ30v4+nEogI7m2GckA4DDZVwITiYJqjMJdhd3e7TZ6mX9LFN
RpLQ015Agt4z4VffRepQYYoH9UQrW2xROLUWK6g+TVF/9EpdG8/6u9dJ7QEkO8qTeNIwvIdP4PCb
N22gCKgNJCAth5WtmHbS8Dwsh7o3/rbNRrtOCZhMU9Q8KtzpOuK7uZZ9ljxTxWpwMTIfkvOhrRXF
CS/8DfDXkx5yvTYzvJPG4Tv8xHznN+8o3rT2aEYUlnC+hm7lniYFZCjX3O6FpT2KgVhzL13WdS+T
Tdkh0QjHsU0KsxRA1rle2r9tX79mtXS+0bYe1kzd+v1IyPVWlh1dQy2CfZxav1kb1rslq8yd0iPZ
UHi7MuoVSwB6gbzg3mge63nuTGehuVlBiJiWcbnoWnvrGqV2q/Tsw1e1s0/qSq49SQ+Uy9Q/LXtT
K/xTMY+9pevtSwhqZ6gQHb1YclimeRRZNumUfc/JPMuDCXWsF9TJednkHrOP0U/S9DAm6l6NsQ61
gDkwMg0Ph6mn9EsUyHNVd+bBrCPnzszpQpo167HFckb1OLoLFc9SE8LVwa3dbp+UrbUKBnLQtklb
PjbRmG+zwAPlPMB0W4Wi0XZgW62VN9JZwP2KggUlnNbG9ZMrrWHdTYCP2jAwL9CszYsWUndWuIc3
5kgwSjRG1r4wRflamSyJbMs4FJPPoE8b8OSC7Ec+8M+xFia/I7gOOxNRxDqpwvAjjiI6Gbrxi2rO
Dz+2mldENHJLakFwYTaGqnSgZlhkMIA6ROnrKJnyjwgkk0uQWNTE7jFMPOcOhUcKZqOcXpzhMPVa
flk2NIgiUIXAjCL90a0IlNO9hpRluxguHpjftRMD3KeLRh3H4UmMuOOnj5f46sL9uBnE0W/B2mYU
q6n6DwVRKVbrjKuSkIqfriFerULmz1lvxlvGyWNfesEt6rkjGMOcNXON+J6m+7g2+1FcuEO/W9K0
1757YFmAdZx1xKnMY/Bmjuj4Gy0C6UbxCtbfvNe8/NXPh/DZx1ZT2bBYvWHETu9q4hXDM8VxUmmJ
YPDeMbIG+7wXFegvNlnPdBbQwuXrVJgWYmc0dr0m4gUE4fKKHaIIOxadldcrHNpYFXkUH/y21SHx
hfE2ZWX9Q+VPHlPEbBr7Y6RB5vBMvyNQqTens+YgURL0DJZqpYJtcI2Ner0c2cDez1GbjRtV0VQT
NmNSiz5tcuvy2pYQ7DQStosqCFGLJ+anCBMEaFpb3nVe0FPsrqgwDK5ax/PqzGNwYQJIE87XM+fZ
bTq1gdxAYxQNVrrvGueQTP34vfet4cmqpxemhKovPhvIYytd3yStotcYRuMK8Gb8yLCYPCI5GDam
Kdz1n3ujd7of4CvGlZ8HYt/Obki/Hp6tMXMvNLXeQC2Vb42HQU201bc03mm9hWDHMb4pan+/sXO+
JJXNEcjSVWwNL1oV+axy2xqncPJ345JcQe1JOEeKJCwJe+prc6t1Y0UUnfG3qvOyocTzd68cBzSk
raY7gKTp3GuS0E3pegXoE1AUKgl3hWHF1FNK2RPl4JJkghhvdFWMeJYXlj2/7Ot+5U6NdeFRF/Tk
fSDkNw6VHgKg6Mwzk2WNZTJWjPNyrIR4aLTSPEAv7O7ARfzdtNlAbLMP4k3k4t8vLG9ZzvlmFmwC
BwagoSyPNWsP8YZ5f7PpHLM4L5v2n71/nWv5gVwg+3QszRNiwOKcz1zEIGEN5cF13ZqwBmFKzq9U
Zlacl70/J7uO9J00hB2H9OfQI8j7MeQYfZ0mii98rO952dmXDlv4aRIaChBlcKfOG1jU0Ps77BjL
Oa8j9mEMwoOLAeaybLLePeuEQhwFkLI/p75exLzwRrq6izojLB/znjy9yLavy5E/k1CYjPkbL5SB
viaR4ylsR3MXcvOfuzbFqxOlDU2bITo3Nsq/OlanzCj6ne6ntHkE4g3eGUxslj0N53y5Qi6jdnkE
5a9S+mnQa/EaIFbYzyDCddI1sIrAc5OObDxreZtd4FsMj6Dubtz3MXOH4k5kvk/LK+g3SHuYPPmm
sUPsOUecCFwxOu0K0Y7uJpFxvAXSHF/10lTn2sIvPx/B0Y2BuLMRenabYvQ4E4TPiyZRC/VCP35p
24sKT4eaUveKTQOijNdLKoaZtbbCrjs6bSNBNplYwIP65MyLVLz4/B4lc7pqCvUrbUL3kIg230Mf
si52WKMFRAX07I7QCdYiM87lPF2u+vqTpmP+wBW66pqQFJbQzlatPjLY1CLhJprCCixb92OotHjT
Nl1G7mXZfLPzCZazQYtaC/RvDMzu1qRZ/iL79FO4Azxzx0P/NH/18i303KVXuOyWrdF7a43SZp2d
/5wHNFOsC+EYG0eMIDbD+MVrI5d49MyKr1VN+kDQ+K+IoDyevdPIYpBU57QGXDsjaSvYLYjHZjKq
iMf+7+5yTGyvhfOBJ/dyuLxduB0CCBPMGcs5BHM2t4DA2l3d63VD5ho63GuqOiat9Hzhbwi9JmS8
4sOfN/RggtMg3+Fc7FR1AjrG7NsPWKkADn9KHD4lVOQR3tuWf9+cyYhtMkM6KKftKDKATfOGrCgP
D4I1HEUAstnEP4koZjQctHiJXNeedLdxkMUgvXWJoLAJb+jFDGGJh6zRaTMbmGEHNdyhrW0uy1Fp
dMUqsIR+6hjzbDLIb6XWD0+kxvjrqjH21LsnLhLDuvTzJmGCh8Jm3o0Teq0rsrjvgZ+Nh2hkzBsQ
1UF/w4hP9IWPdbqUxXmc+2iIJtoNkTnuChM0LDMUPK+FX/8ixsd5BOShoTvQxL6OGFz90YKRAicS
2UnzXDKPedQMI3yqhhP3ffFoedw7tl2Hez1FpMHT3cEwhuR3HxTmxZhLkEYU3ICs9Id8rkVWlCEd
lcVEW9JN4Bbem6bhvvhjQ1tWE+axdFR+I0bkgbJR+FrTLN8IMdiAJDL9Z431zZ9Td5fprOk1v6tu
lMe4xRjmZc56Gd0CX3dXaTcxs6GTdGBwgMPTYGKw9PIOEYJa6zBdGy/UDr5JiwkUGHIdqf6zcTGk
9D4w++WccCpoH9F4CQlVObvDKM9DS8kxqo2CPDqzMlbl0ABP9SOWVgU228YNfZTreTcnKaY3I0M2
OZLAfoeR4O+Gzs7eCwkEFQjrWZGX+YOGfYCpPDYE27SfalevHpX6bffjlrxbJFCEIMeulu5cHsHX
ZWP47hsyn4Y2YfI7HWnV4mqTW3vQgoNeId3VKlKeSxK2YqMoXqpSuhvufdjkOgvyqgv1b1GHBtUY
J9h+ffUjrjAYrmzp6HgYvbWFHubZy7V+M8VVz6PRtHdurPdbIB2/DApuz743/JK+G1yGmEzdPPKm
re2TelfV1rsm02ijgLwNQnRIyrTuuuz1o7Yng4r2LDpkQ43mQyey9jGt3ddEqvyiRyQvTgQNYbQC
6CV99Ynl62dM6eodVNjfBYLu1dGqEqpnldXF74ZCwthLdQb/E2w6YHAQ7U0d9IR9j8HJX/u9e1rs
XYmJfhX8p7nxMu2SBp62s2yNNj7NvzMfxgyWh7yQwllIcB2NhIm4HnaruAcNxlrJ3BeM2FeXZ/s+
L30bvKcIrgnfgTshfBYIZJ77jBCZfqt9VgnZi5mZNMfSSli9KzMjlLLQN5iB6md0YdF61JEBTNa4
rsIcS74GSzktQ3F6j7ogfpVu4T2xZFgXSbfjA9gUnecnO10j6MUnWdbIu36fEFl4afLfVoDovCul
/jjBu8yTS2yhlR8C4Fix/m1IpUb/0bbPINqabU3IJ2to5A9tRLq1U43jdUQ0sCdoD0ZHKunMxMEh
Dudb30eVm+M+v/N7/e8Gy97eL2A4raq5dKx080N3I4jBga/kFsqwQC/iltcapqKd/cyKD6A+frPz
C34D6fcHSiU3Q2JzUGjIzlQ8ghd3YHIQhzXBceM89+1OWVenjym6T1D6Lo1JMRAx0MbRAfvecFfr
0iDjLCgpnXO1g6tG0OMYhzTqx5+NwmhU0YWg/gR1pA5SdVk2UTukxNCUu8FoBsxSiVoXKf+CaT4E
wjbcO5053Cfk98CTAfoVBp2NSSN8M8PKp3gBvyJtX5Uw00dWjwddFuQTlFJuEQtItBF4htGXLQdx
A64E1A11OTdI99Nos6xTLCEago9OQ+atsfLDEYmBbvXepbeFNW1yqf9yAJsgv5bjg0UZ4Iwp5A5T
3AhrT0MpMW9YgN9jmhFnh8jAB2qx+RaAlw5Id7yosc8ePICyL9IbP0TrTbS1nfwljgjsAHFZnTtA
RtgEQkFsrniXil6VBhdtLSeIDXHVajuIHPx5pl3D/AYz5iv/dSkr/Dln04DAreXeZ6Dpr4tys9f5
W1NYuHuUenNheJI8LPvxg6TI9MBgkt0JJ1ib2Vglm8LW52EYTWM9qnC3DM+RQ2dIM1Njs5QIKcU/
THo0AJhrcdZOurxBSEro4KND65tRfwWv8DDGBCwWsv6kX4RYvte+tz2MMNV8Bq3nsRLQ382YBlJm
Z+YlyiK1d+pyWoVXQb5E7/u0KoBd8SwztllMH39ViMrYQrv5sYj1LB3A+rLnzHtfh8ve17mm6i92
T/BIMwd3wAYxKQhm35Hyg4KaN02CHPzrcIxgM0YphP6sMrqzh4hf4fJDZGDXpwwqeBoQbzBM9p5H
yDUolU+gMXkJYmg2EJf+BgEkzJQzQgQIBojdOSxg2f2zCY2/b5KtSaZFMh/rnknpaNnFvBaTDtLD
N8mH/LRsRpsIlWWv7PX89HW4nAuWrJU/uymcmpU2Z6wsx6HKvS3r49fl65ZEgmWPTIxs6w9w0uyB
ogHaXDNdB/MPHWYbUjdv1OxK+tpk/kb4zRyMV5XgQ/kgMe6wkZR59x0TNoL+9PwQ/JN6QFZAcbJd
XUzbqHoqJqc/jrFCImAIwN817rpMVNio2BhDTQJD3eBpX3b7yf/P7nK8bJzZl7Ts6Wkckdmx1rEW
7ZkcPg/LLyJmW/GfX8xVw9/Ega9ftJSQ9MM5gGA5NxCiCkC9szeGS7iL2XF5mEXBj/jncNlrzITf
haltdfqz+79eT0tKwhKdw1pVE3P8r4CBZU8bdeSTTvNr+fAt1GMnaEkqu/elnmz9wgxXyz9q+b99
bWLPxKO2GNXmzX97Cxk3PhSG//c92uJym8/9eblO0QNbHY/+LuQyC0OuxWU3nX+ANXvRlsOvzXIu
oGSC6e+/vGd5WZI328TEMdL6b09mbb65OA23/AiccLUm/7X5OscD/tX0fG3r4Fk5GY1Kjg1Pgvif
XAj4l+2fhIj/dg4t4xWZoLOzrY70xT/JB7P1zq5x0IksOiy339cmi2uEVl/33PIKyfU1zgiPJND5
8l4udC/v+Ud+HQtI1kepDuCyKeM1y/uW/IF5zw01Ti4xKsuG4ithOWn9NNY9jn1nD7qzxOH8n40+
X1Jfh8vekhrwde6/veX/e27JGfi/vxZ/CS0DCznPcq8v6SNUJwaA8WXGLy+UQzPLLvbD/HkRq1uf
lr2vzf86pxpWLI6rdBYn+ofFY5Ou4DJ+xudcpTmdSwa65dqWiaOTs6PzcFdEEelFc63nK2+5Lr82
y+W9XF7LueVw2ftf5+qEMp1T0/XCnB2Qtegs7knZgkgm0m29jAlfQ8iyp+rsmy+jYauJ2VeS/vJb
h1VqpTM1y+sfZt68R4VcZ4UXofSh82PG3cZyxx4uexUcktr4HEYDECx4rFRV2mog7XKDEmPTOxX8
WK36iaiRCbvAU9UDvxtbflboOw/KJzmlmcLLWAwk5SX5ta/L8dBAkBwia1uhxN1mDF7UtOuc4JP8
OA3lZRwpO2ZD/F02KOBCn2xXN0VXbNNzQSTT7cp5LeRYqF+zUf1IJsyvnQKGMdnERCtzWIcstGFV
m4wnvvjZWU11jvz8rBxruqAa/Ym5fQ7tsCwQe/HNilX3PEIFn/z4Dmk4bRagK0ojtJXUAgACeXEd
wuzTlQSB6YV26SFYb42qPLa6PW1aUzyGDPVr6evjWnnqrnJZ5edTP2xIatr4dVmdqgQhrELAAkyP
7iKhboVbhicTV47InObSW9kbAEhcQB7x0ZKGMU3DokjvCYolqIgYWDPodj1F6D1y1VlWacqzOfzM
LGGeCYS8+IJ8k+xu6gmCi3BarzSabDIGYVKaXByO3W3rnk+D9YfaWOobglnvuYGwtAmIQVpRb2go
eGQp/XhXbYVux1sLHM4q1uiNNIlzaAf5OBkRObkjJRGWgFHg+K/hFKKB9y5IJ48Su0SbOEBDzfh7
IMdx4xdHSxMD784o0oGOreGKQMOY+SkaaIZ2ksOqbmZ4VTmTxBvioDTDbA9FWryghqSaQGbEigLS
znQ7QuNp72pgEt/0OR4bCVHnQzpRrDo7X+0bryUVyTDJWMF+vhWphITdaeMljqsHj9qxtDUos1nF
8OhY8VOaZ3daPmSHclzHbh2vYqcTF4J0X52yDFGQwsryuhZizYhSO4kfPM2+1XFHrSsI32m0FStZ
TnOEH70Nk4CjKtb0iyXze5vux36Yrbx8LMa6bxD6JkWH8cCujzq2mnOR0dqqMY1gzmvgepn7uj4R
koiRsjsY0+icpBc6pyof6cbHAMRj5V48rrJV36EIr73+R2gVMeFbHctwnOxqSG+6CmsE8lRZba0h
jBpCY8aiQGoU7+30mKGLpTgxbkszKTd1MjFVVWg3OlYhGzvpz63T/XItMlNVXMMCrvQfwhrggVYA
ULlbiA635zC+ILA2NZ6HOa8ZhaR57xu5PEQ2jgphc6WNyKplQf1qNGHA1RvRo0DG0p3v7Cz1V13I
f3JOvIyyH+QgKdQlwAwNIGEHRewwvFe+sy+SbWq68VorfGvT2KzZE/PSu+Ge5vQ28EJ/G2VBu7d+
Kb95aRon2A1hTg6xguZfyGljEQQPbDeIGGBg2w6JgxE4FzeNiOSusq2NVbkfNYVYhiXDR9E64Rzs
CYHKaFtyoWAsHtNmO/iJucrI9tpPHjwOj1XGVsrgrOvwOY0u/2UW3k6SHosT690IerjZs9LDeWqo
gx/wXW3smuXEGL24qnApumBAqsasug/7dsCKFGCwbpKfoZHysajR2kymfJdYg/YW4PBQuZ9RQtOo
6437AGR9PNrfuCYlSOI2IRrAXqe54x9UeYuLDqYlLplZlKtE5SHGSqptM59JunKT0pDftDZLc0WP
RAPRnxPtMBj+A26Ab0EYGOQxphsxuD90LXxuJsjyVLZ3vh/veH6GG1CZ43qI39Ck31kNFSyooOjf
MCHrVnqd6rLbFC5xr2Adrxp5Ke7oETuL4XmFr2tlTlZ+ILH+m56V+zmF5Gxr7qlisZCMQN9UTpur
SRn/omp8cQLCV2wTsi/xOX2C27ZN8fFkNhPUcsaED+WD9NQlM6zPmifi2mW1QCj6iXwiulOy/N4H
0ZusTWpfmv0ip8J5cx1io/sh/dR6Ozsxm7NWcZaS5VOpbttZY7I3SIHwRb6rJn04K3uE3tkpmqda
Nt2ZCdeZ3ZzzBIZyUN0F0imP+UA0ECqcTwug7L1DBlydP+We6x8qX4QHkycu9rCNZiMvJK3C2UaJ
hzPR3MaNduyxv5/ocByC4XdItUF0yXPcW8N2KnUst9no7FsDnSVwQtIo4zuaaeNIiSrwmIf53rYv
24LYU1wJOLJ4zH54NKAuLo4/OJL3rUaXPYzCETp+80mkmc91EclNBqZtH3occnWT7ch3VO3QnLRG
MkNyNffYZ8+j9hP83qaeEMPbrvnmeG3/gA+JGwsseilQxBsKkGj7W3JNTX1V8IBIok2zQ7wIk92q
vVWqd/YeHmHHOnYTTS5cgOLDrOMPSxevSspdKpPhyLSFYqjtADZAUHwCpdhitM+56gCpFmsmUOLQ
9VAJbRoJ0L3gBuLfzTexodPg88wXzFXbHqcED03s4eAg4iLelwMqaM1NSQ3vegJqPBuJcgiuPZlB
zQPNOsy1cNwGgYvE4Dm/NkKwq6JJ7jTRvWeJM2eshavKtM8A0e1DU7nvNhUJ2pYGdM6uvBEksZG6
z+Caq6e4vctRY61FD4oQzy/sDmIQB/zApLhQhqJCYfkvBsWJVWRF731GYhiPkWBdrRln/U2W6M1x
AldxMBGxrqKeJGY/V5C0syRYQ5EIoN6faKFti36bVeJWO4yzqvWCdab1zITSYotlZm939rlKDIIg
Ers7C8oxGywf07qqDP6jWuXtjLF9R6tFFJUBMUJjHJHaeJu7f/QPcDfaHUpSR7de6pJxlJqwWje4
eksXcFxDzhBIuhMGTczeNlCIbKheKE0yd5ba0R3AcWo59vW4MfCaTPi6k9x9yYX1e/hNXUlfj3yv
dTP0nwOwzotGS3pVGY67syr7wIiBk0obWOTrJCvRQaUlQF5Jn5r+HjC1jwTuZBgZNladbzf0P4ou
HkmaKIjrCe0r6CLMBNFsSfHuA7NB+6Fo+WuT9xqhDTyXIqEOnjQbrGLGQy9XxOa0h9oIiGPIauz8
xCQiUDDxz8NsrviLeOKFJBEDA1wBb/ZD4oObrn/RUg9esC93Y3CytI/CtT979L40Y8lm1Aq8G9Su
+1nkZw40neJ42Nt6ku1Ih31bYvJ6nwoK8k9Ie3n7QakbWjmLkG0ExpUoGmfU5SEWl4pC3zqvymev
MT7KqPhFIPQvvNjQ6BGRjb2nb0Sx42F56DtS0i2i3JBtpPCtfNdlDUOgYNVGK18v12UTfeb/Q9J5
LMeNbEH0ixBRMAWzbZi2tE2rDYKkRNiC91//Ts9bzIQixojqhrmVN/OkoKCBkJ9xlrdIZDVXTF+r
h+TLTKic7ispIKyvbtfsGo+wjHIbj486b0B1EL1lbb6vAKB2JR9Mnqo7+mWprVmW2Y/V8jIALCL9
9ry146PrbX8XtP5D69pHz+mLqJooYqqaYTtsUlzHxf3ShtmiQWL7WPikopFqG8ydmKVK1oLl3s5g
34B5F8Go3rvR+61HrvBJ8wiCbvc6VTX7/0oDNTGGlIZcdPyrAXlAioVwFduGEegbpQVxiaHVtXiL
5k406YzEvEQu7KvP7MBf8zIGYZcsn3Q35MFg1MsDI95VbDUnNX0Y9qPukR+VTbw3cn2K2jmHEDDo
lF7wZPF7jSXZbGefST+yOsss8OKuDFZloYDL+aQVL7FVm4GjcXE1Vna2RnGemZbDQcV/CRXbgV2k
kDOqxb24ZbKFZZ9pQUfHU3pjGfdtRo1hbZKGtF6GVt11K7VCcWO8ddgEdmMJYQseI3iRTnsDFUNb
m9ZaYWmtzOdl68tZLAFNEawIE3FgClhCr8VSuRT0zUCq0E7Q+7UdVimWYmXngUDjTc2yI3S9VQEH
B7fvolnTelHBXX4gqn7Pibl/cl2sevw/y7Brx3dh0KrTjURuDcBzB9FoknNkHPuTOxFmi6vcl4YN
hlfDTjxL79BNWjCPGfzv2xGsx5EFn55BSPQ/fT+0d3OZfS5t/8drsjBF0TKqzN6lIx6D4eYyKWvt
Xz86SQRn9Ie2zdMYZIJ3Dva5eyvVsT/qmmIzLa+U5jGpTTRV1wvWU8dwwqZ/LG8jvOPMkRHLV3Ok
2xK1DnvpWuDjnD1FY7d176Ld77Fc77sRX9/Gky4t5+7s5N4jNtYoS1jtLJYXTOtc40Yvckws6CeL
fJ3FjPt3tu6dnnp1iowlrIH4sx7GkwvkngIoor6pTpCnbtyPdu6ft3TgmQ0eQmEUXNKYn8CF0rcM
RC96HWceQyMbYhs8OKUuTQcvspEoUbKWlKo5bHbbredVbHyY3Nbe+LFSUhBRNuVEYtVBBA+werpS
M3xcpVjkWGtX5Nipa7fPCLiA+Mq1fsChfd+Xs0Ymly4ytpKrn+jjNem7u34E51yb/zT4o0T4l9fY
tKc7HIbn21/2Kpurs/Bbs5YpA9U1kCMEL3B3gTPvXopF/q4Wky633FdWUZ2VKSqkARWpY9217n4e
EZd775zqPHSMHEyN4yRHC0iBM1QrJwzr2eJIHNaavBiq5pgDQdmq3nE8d4BJqs+6/mhcenCyuX9v
6vGnmAdBfJiT/WYXb1dHNQuvjgwDxaySS7N+TajtiLro+45wVJi9MKBzy9vGUcfejiWkic302GSY
CHgef1KJY4WTtA6J9OgyzPG+DOJpGnKcAhYrh1vgrZbWeHZGjhgkU8KJCMCBRVzht2n9BL5HBDcd
O1rn/LkxvCM+3HrHtbbRJ9f/2HP/t5rRGxxW34HRGTQRsonCabcAf565aYCM5xtYVfcWAocmhPWu
8EXSACfd2ICzafjqTNrai6H+YlZ9o7mgCY3UOy4tOxx6yWhQc3CLoniR4uFWTkzO+6pu9+XQveZV
eYWpGAB+0oNhSKlgWrOHrSVSC6vJILVKfiaLltr7kO2S+3Z349bY+JTd2vnnycdcbPGe7ctJ8ZWz
d+R9NvXaenDbYV8b+RCxbWbhxEFsXej3cMAn4fejJcrgsjxQof6mWS4+MEoSd54BcCc3asf3uvaR
4BTlc3rM1rmlxMt6SIkv3p68H/QI/WlXe0T26akKyuhOwtNhBcxZRdA5+NANLefs338sNz9xvMRf
+VA9rlI95Biw9qDZO+3m4CX/9E407iIAXUy21/8AfP+Z8K7ssp6nc6zB6bfL9YzlD3SYLOz96M7E
C7QEX4IFlybtjKsyjBdqRj42pp8dpK3TDYUD6HQe7gwsF37njL9ZHy+EzOostKv0FYxY+9izSici
cdd7pKUqk9dvkjO1O/gc6bIoMdjNTzF8v91qAuTvRU4L/arnPhcU+Sa9jxkzZi/yjC0lMrMlu7ZC
hxBKRXPjQWeBB1ZLeOsYaHxMO3e9TN0De5odezFWMx75XdZnOFHcV0PTV84+PdKNK+6JYxXElFvz
sL2LZjRujTYfol7LB27SB3vpf8jM98eeKa/FCMLjmIJOw3on3pg5Y8GCmuN1XZPY7XuynT3P8SNH
Ph6BMWkSpMNqnnIfnsUI9FKeV+59JjHeRlMpfVeVVQDnTDvcfK16o+4TyPB8fRjJN2I6tE5q0NJ8
w5osf+rh8Wlp+jbHDK0mvAuiwryAOSNc9e0737yrGsR6sGXVE4lyUrQUKvWylnDx0pjNGfWKRjer
uObd+sLCOtl16Yz+R3N9nJu+rk/5mYp3Eeh1VlAXQGkyTKJrjRk6GLyC3H9ZI8B0NGM3a8Ay8g8a
iuPjo659lkeszxP9ZFNsdJjz+nGsOFOyV3lOZYTFvvXnsXZZZFbhYNDx2ppexQiDPWYu7UvW6Dw1
AZI0fH8TZn/8FNj4TQMamHBZ6a8GT/FGv+9u+BtwUGzop+2hX60kmJn2feUKI+Tl+5629ACOVpL7
jp39hYqDNrrU+7Yml7Jug3Ymz3iRSDiGuwxXzaEr1KrepiSBNWEvfz2qRe6zrn+lnOKPZszmE++P
aSvH55xvX8O4cJ75rqdeuYemdyNvLuSTNGuWwg7VG8iJQFTsR/pKsXy3f4VkUsXevcDQjx+zguez
qJryBMgG5BLzT2X04oCFvIrswkWKpAVVL405WFzD9aHge6E1R5jeGfe2/C52DigeMC0d0Fbx8NEt
0t05ch1BN9PF7mnxR0yLr/TK1ZfjTZf1TSI7IRzlR4HwFEJs2/MsUWcV28Ude2rG4ITYWmuYH9Ug
3mnPOGFKNvBTZ0Yw2NAk0hlatRojrCdnp+n6k+U29PytzOEZNsEyi737fEwZwmiSdOqlOLQ0ApM8
m4DlcRG25jyEZk7rjKtk7IsWLiEpVpRBuceYneCFLxC9yPlNC/akCWnU7YuPRTWQvfAVdhWRGLQc
jgX0K1EGcxgSpCCzQWMhO4afmUF3znCrY13QbyTHq7OBYxgs3fUrcFiEKcz7zHTOVA51Mi/vvLWm
wQRdKkJy4cW09N9eW6535vRXKU/hHsr1sJhf8rqhkLhAyugynQRT8epSRULMLif2PVNjBnOkNPqa
V3MPTi62X2xFIXZWqgxhV3xSPMe/B+dgm2/BHc+GKxcPtu+NiKn0qlmRtNaF7gJHCx1oeJxfaFXC
Sx14MR0rel68bibotnwka+ttLo67Eptk20EcggO4V1POLbwh8+r2aMHLUX8Bj2NYTNoGUbEm1jGO
1o55JxhmakxJE0UFR1/O+qX17HpT5DXtEzyTcVdaVe8L+nyidCq/TaPSOdibu3yO99KmN1YNzMiW
Od3PqnhPO+qQvWx4r6D48Q0VxuQ8aZr97io3Ajg/vG9pc+AQ0u3soVQXwobHfnCs0KX3bGBTcYQj
nPOGAc/I2A+JN+NYNlpYBPFfCVTyVM3Oc2y8DlX9VS9YHxwuzkgmyz+jsOooq9L4bElE2TwWB/dG
isoTai4mi+pUZZq+K3EK/ketAePwKzxeJjHuPrvpbWJt2ktTwFOp6NTD8dyxdfaYNhq3D8TmjY9p
FRv7wiUhWRILXnLDOXoiPnFl6CeafkPVcmOJsRT7DBBgsmn/GP/7z6pMQ17kT3Q5f9krnJW1Tu/n
cu94thtugD1Oupc/ZAsYHagHf6gPLQLcXS9E+Bu/RYpI8eAERRF/58r6Q/1pv+MLuRiytI85ZCiX
ypxL6TJzwUypoK+l+T7X5m8inn96mLoPaqXu13AH6DK5G8yWdqwQbO5dLFVQ5fiYmBuq7WBV2roT
FukLg+jwXLJ26LzZZwAn75Faa1hKT/MZuLKRM2FcPFGiTSel6R2oK/y7kkKKU2/Z44WlDaP3DGrf
azsg0w9gxV8mwsKpfC5rftvNKJHDLNdElM2e8OKDOOxRm6xp8EmqDYeMm4hYxa4vM3tv9mwYDUf+
Zk2HiWF4ZfFEvd/gsmaCIrKW/GIFWQMA6z7jrbjj5aZ8oYY5jNnO7A1lPfXL8MW1vVzx41NKPl2G
Jq/uNcoONg8TeBazn6hslZ+kFJHjpelB4z5K0ZNw29le0M+852d7A8POVajbUOs3rE2AzrhAFyyU
Y8ERUPaMfTTevw5WOe/mgUKa1KNhlHg2caDhPlFa/ih6m04mo9nPiZz8ZAOGMmum56eLB4yWimu9
74qom2kPg0rwJzPTFs2vGo+KZvceTZudWbVrbFaoN7F+iJ3jmsco7xTK61lynZeKxGJMUMug4CzI
GREikPNiNzdcBqlTH3GM8SZMNaD28a/DYE+YCVkTgAcAs7wu+0OSW18QeT85xIG/wx8hzQIEMLZV
36CrhEyx9FUpPjXy5UFVwvmy2Ifctk4Wcvx0y6PgX8h1cQTeWfo92CiwcOBpA5fLY1cSNwlq7MhH
plR41Z0DAQTthE3fz1Sx/5ETAPYN1/PUcCXc5J6hC5QTo913MdtB2yK0Di0D53SV3XXHAtrDK+eP
79rCRiloO0Itzj/xgczgg62Pgvl317ecCHS7vaSV9tMLOzunQUph2aU1nJPRSrr+sgYCnsMI6g0/
SUeEJrsi6V7GZfpD9mOJhtHY6QZpIdsmr1PAdr/Aogx6Y+XjQKLDnXjIspaJAVzxzsWoJPM1eUCU
iIBgUnftYFjqvfqXmAdQMm309o1G4e5GNzXYJ7rXlbdwKuHrYCmAmtKA6J/W5pwMLeugjaRks0Wb
cn5IMDZvCQY9KFZFKGHo8hGxAU6zMdwo97zwgY473J/uzkMFD4jUv5sL5xnWsN1eT8xDoZrOl7qa
ziQD9h2xGfpp0GJ53+zJn8+BPY6rP5Nr3m05H+jsUFrjJY7Jzsi834r8N6EPCXuYW58Hgy6tBDHY
Kp/LYNPLHIRj26IY6PGt2Q2cGH71uveiDNcJqUcDsUL7LSjtg1NfF6+ZNKZjCUy2msgCsuL4JJfG
SMSaPKtTzyeRd51Fz4PI+Vg8t3wUNZf7YqsXNzNINMa0DbqW6/8TKfMxfj8R0vdxcLa5ulQUmU3l
ghpkOMQaKmUf2p6JclYc08vevc8l1UleId49HeqMXg5nZYrtQZO83lZAa7lkUE766dzQPr9PF56X
bQwhOMn5inrd1sO46J1dvlLfkJn8SrM5xmiz81RTnU291bQ+YFsHck3Zm5cp5LmKZemq5vnQ21IB
H47v01FF6Qo9wOWAbVNnSyDdc3yKqXbsY9ly5YAaZQwFm/3nrfTQ9fUqse/ijSNybrPmS6DOAj+e
gPlZI/F0byDQv+QZYXw3xyGab2FSJZgF2qOba9S23gj9xE5PDuNMyIBSIwIX3C+zE22dK3c5Gy++
AsWSsVj7+xsVmrE8junfS12CWYnMr+VEsftApm23tJRKFdvGsmCsdo6i45EkzH3SZtODJoA6203x
5sxp9RZPcUCXEcDssfltFPb4pesPFmZAfx4eJn2dX2CrRJr338PhYHRcAIqeDp60DoQ+tW/AAPS8
HBeq2DKP0mX13g7IfYYBwHkV2103uMeSaNYuGaUb5jRur7KG3ZKqKkjiLN8toFv2i2K0cse+uCxR
YibHdho8tI/XchiRi+tfEIryaWmyfdrJOSiYeIGNp/8YIsE4DuUcMLaWu3VpiwPncz/peXLMYrTe
+qr5jbXxbljM5Tq30z2W219TTcu91xhwHzbioIJFnFNQxtUQPxDca6FeObRxluzxbohgGoHyx85J
fnn4jL433Z7iNNodhUEBshjALmsub5Sup4Q4266WmOszBxtQHSUhcyer3cPKc/KUMNAQ76OKdhMw
suqOFwH+ApYjy5H0JKxm2a9P64Y8orlBrLEqZ4PCuj0vle925R89HkbGPIcKE/YFk/BB8tkoEvBS
sSPv4Ies913BIYPmazCf7D90z4rq8Ua56PAhD62ZXraBZa2mccyzB+B6o3GZsTnulozCuZW2F4PN
yJkowg2FsTxxG/QXqGq/U2MQvRuMETStR+h7ezW84Y89dCfCEu/10D2gbFiBiPv1MBn2p6ro3avi
XNu3M6sTjiAtFWfbZdpm86jxaO36rbsT6/hWu+gvvAjvScfsePGNe9i3JK2N8oCpOr2yr+vzybj0
NV1n6/w2ySp7QdbBVtIT9XUTCkGS7goa5KddmSsmXRt2dI0y0Id9gbWnNPjBoH7afu6k8phpsAZL
bXtaOUTtMCZekRboEpPV0+jl2C2m6sIASsM6rR1ym6IUES6YOBORxKyMQNGCHi00icnqXkmFAgNZ
Vnkl295Sx6h5o+i5FPoA4WInaU3OYSPM1mwuupGKiyi9sYI8zj0LgQFqYXfbrCKxaX+9GBLe2rzD
LOD2bRipUcgtiGJLfxdzXGeTTaSoSczn1MBG09bs8ebmGWP6sKNYBUTD5ITwIKjmSwJOJjy3apRc
QH54iBcaS+sR0Vh2RHqqESF4LUmKY5U/j9468KRMishwthgrBegYmgNYPbEzoze3pXdcO8XWBPFW
Q72HUsLBMu7gihXa0aRm6JxlagSgM3QHETtXaWTTOWnWUz7ndESbif2kmtsDL4EXWxMZTiTK3VyZ
1NkkrBH6zL50LtCzcuaEobLvpHObL9H3b5vJXigraz6BNO65KXZCojFS7Uo2LMsuEG3ONjPekZP6
o92XL5wt7xutq3gy5YynBNhmRtRSc+bAofJiLzrlXbmF8cqWFZvs0diLkfr1Ghu8Pmjl3nUYmBTr
9nPS0kan8E34reLNBneWKkCqtiPSNWnYrMW3KLkAZYZvvaHnckdCWh1KGsj53eCCddAPBGf0vfVc
5xTuaNxelMVO96YyO/IJNmjJZ1Gt1UOveAk51H7ksSuPOFUbOpOGvd3aH45rZEHjOl9A9Q2/27qf
QVtd3yDYEWkTeEz2f9ueRHvAKYQtVUM3YvZWKk0+VxsFuGPKz9TdtBaKDX+3PqMum1il7jx73pF6
J2ZtDZdeXCynSTIlubKxz9lg/s1j/FDWbNd78jdeOJYJ4IBsec0sjt8jyyfU5Cx//T/U7wKpk6Rq
5VYPJjHeYBs5lmdylUyT1XM3hJpxTenWZstffqGjJ8ycxq87K2wpZvVU1NNd2k6AbNmW+Z7EoeVu
ths5nBN5Fjuh24zzJZsLCowp3yFX2T3MFAOzNTTOrPUeWn0tWdt2X5L4Pn/c5V2/PZzNOD57/U3b
A4CPOvZmaU4Trcm4L/X5WecMcGSc4THsbt25nYEJzPR6+UJzwB8Wuef39XEedeNBn2l/FLfnT8cY
lyXtEloqAb8a18kTtDGqNI+Sr/9HNg5KyIaDgAKhL1txtYjYR+sA7Tdaw7N3k+fXNkHosMA4qaw+
TGXbYLWJH0adA5y9CaC+k+xPpUm9pLBYt2Fz91U6PWvz7H6TSHxfoYlOS6W+t8k8VODJbwpR/dS0
w0P1TyQL3W9rfVjp2GVr8hM34PEliMtmtgGLeC+E1cfjlsTc3CsFUfrUHMTN2QtQCp8jfq3Qo/Ro
KIb1aYjHO2K1b5RCiSsPK6CPlJWFDlOE36yqfZiN+s3iPkYfKMMxpBCX5LFtJbt5Hv6Wg3ka1zU+
1pz1dNapaFL9rZF2NndtnrI1dOeo1BGmqMuMbGMjDYX/PEdU2mm3c3xSib8eMQkmN+LirVEh3pd/
5hqDHSJa0HnZudnEn8k4G5M2H1hgxU8z4IYdKz3OLpio0E9vif3K+uHygQ7vhmznH0RP9qsGAXgl
tnto6IZjTEr4VcUlDabE19L5ieJH7WC3ZUnhq5vhBhJVUHMOPeHrowYtLa1gKCyHtA2Nz20/fm6s
qDHQf+KJWSJzjd8BovLYwR0bbimvVmU37zIzFHh/58O2BiiutjzqtYhYDckLzKEog8WOdkrjQeYk
+IA8/rO1M+WhXnC3IrQflLeGjWz1E1cE90rOIoVSjo9h46TBDjbVoG+4CYu6poqUmrpDXOL2dMgB
V7H8zogHctRAfy162i5azT3GMO5vJnX4n5nA/bmILzPH12aO2YC9FV0EkUi3uiVsCd0TKaYzXk/3
OObLMz0vb0NlDjhQfWll8ryZHkK2MeydzdgjtR0EPKOhVz9dSfRciD+bIdhijzzVU1RsHg4is+wH
GihQlETdUIGSFiFC6Q/ICM7XCTLKxOANGQVSXSIh7dsHVlgT95c9RW+inZZj3FADXhotyNyVd0Pa
feRd+mYnqMETmPtwTasIip+gEVgRDWIo8+zhDwbOHnMHYD9PYZay88jRtO+4YCftUuoxm+PLxNY4
Gjz1ZsnpmghN+bWmvaSpqYIxg8Z0C2vvDJCDvqpe4hjazgBLSX+y3THdpyMpWMM8dIyUO9NOae5m
ZXYWQKXyDjCmo6Gx4XTNCrY7MU9N3/Ngn2q5PKbwEIPlNk0o4qm7VHftSI/1F4Id8k1OKMJmWiSX
SjoTEQsq7mtOPrU0HjhfCgpt6++KS2g/SLa2bBbvaR275En9peytx32DdTmfXwrjC3G8wT320t88
JiptjWhgakiTbdvPgqnNEohupXzX5oIzG75AP02Ge4nqTdnc1UxUwv0hj1B7hoBz/xY4DSaRae6/
8Sm8WWkXNohq7DKp12hpGw7a4tSYybeVOXcKSyYW9O3cmxlFDrP8ISnOylVPmWjN+ty46QnoOf7V
vQc2fLW5NluNVUK78DrBFHqPWMpPXZZDaOG0QZZO3jIm8TBRN8knn5qd1dfbYRrN3wp4Kp/2+kvG
8FFYTJyJOf0btfy2wl4myl6mR5AI6QWz7j5zRBV2OgfHLJ1+c2t6F2tZRKahETodb45XijBJ9j3g
I9UBl1DdpJljyDaJ1VhCh5DqFUFX6xXVHw2J0MTuVlewsxr86CDJxA6CEnOxgFbEXuaYWRTOMaRb
oehZKGfQom4xXzBSK8Ec8I24+5lmq9KXm07v1UTgWklxmijWKeY8oEbCRPF0iWLVS6C3BgFx8EHJ
NA6cVSVOt7z5yVXya5cyQc5yn2rRPudp9l3FZAGmOX4lGNi+jYP4hu243XOsnzhfJJJzBswlRiub
AtD2GenGxVicUmy8TcM+760ZGRi7Gu1xPe6ILt2LjB6MnjpDHF3TVdPMnWjjCWJKU+wbDzF+hbMU
TXb7t+3tcd9Mqr9DbvZHC6MGjGPObjf6F+D8E9/99+AtZbjEJ46MWpgsaR51raedwH++Zl58PzbD
q1OnvOra2Z/s9OrRnX2REh/GoPCP35aAK/MDRS01xx9EJ4sQF+MFSxYUBwwjF8dJsRqs4zkhYhKM
TrUvYSwEMGbxkazOv8hR65O5GObZQUmM7KnxRydVfzXuODMt/5l5Zl4gWNRu250R+G4qZQycN/U4
yPLNx23anL1Mvy4I9qelm893C2ZwVM9sCRAwcQ8TgcGUjmI4fLVdx+FODH8HrINxY+l3k764J6jE
33P1L11vliiCfL5ta1NUrW8gDzhbbYx4Nk+mIF8G/hmuxr0p0SgIRg4hVdBmZJTvZZ4TxfIktVdS
v7Dwp3OKKOcO5GxyrNLq1V11ekLjh75zr4nsMIOSKUkG8Vdzs3y/WPoLg8p4GB2PzlZDhKOme76t
pu8KO/sZxqLkxlh7wLhs3YtuOW4W20mTWBnlgwRTh35XQ4f0YwHCp2XSthDZ6FHkUqPU+a4p8jtL
ikPmeuMDFDm4sRCdI3tmullWWhcL475GgRxhTfTmLukaM0zbBQkbx98uSdHih2VduHvhOaDSuIv5
abPDFcw5d2C/5M4qmdVKO5DVQLjWwMA8luuh4PFIg31Uk7Nm36EiDqhZSBe5DFna/1vcQ+0a+BIr
2LjGiokKNry7cvV7yWftAmVdOp0NLgfutAbGZeXmXUJpUt6IN/DnHva39R4HTN+1ZGNWtlw3E3KD
FUFLgL/SPCkm7wE6zb7eWnb4K25WivtSRQAr1fdLBXEGPdn2syK+MPlrp7kzmstE8YsYMWhaY/1q
dck7D22+S7tOo8YrGH34w/DSx5Fb6AesHb1fzX0S4viUchofVxoLEDfX4gRwWjuuhvORlgnPS7xH
JbJSmFiNfWIWz8txPc9aBeP3WC0bRbkMhJSjmnu+ODtclO3HmXa1Zk+gqy4PGTAjDLnYtEAgVnim
Wq1Axr894RxTXIS3XlFJi0i1/WPBLxA+lD+3XVCXuXbOcpAfcigTn3B2R+CZlot1AQM+pfnLxsl3
16TEJ1qmY9PBoA7r4/kWQN61jUFaxFNTOOOm0OX6QHzC8/Ve+1knjGf10nJ3FILX0LpteGHrN2lV
9X4VAljb+AJDND0Jc4i6ipK2zBN/OAbZF32Dat8K4AzZWNYH1BYmIWIQj04vcNQN1oWUzxw5cWuE
9Ww/Tw4vK/beqh3elbw1jlvAleqBT5+NqVeUe6EvVyt25nPasZWvCbZKcyV50JLLcfucZ71b/47a
vxXHFfF/qn8XrBte6pUcyrBYFjfJ05iGNeL0+ipbUbFzp87OiRlb1GTvXMddLu6Fu8XhsUHFQZlw
oslHy0e9bQGtWN5pOOAI9h4k/IJyPJZbZz9r/eIBeMZ7yb6IujurY3+O+atUMx7LetitTfPUOvjo
4oyPeyF6ULV8nMXGsknBIj8ABqeOS9Zc9UMaqHGJr4xjKFCU5XqWlT6uqQqMG2e10DDlYg+1/KIV
j65tN4SY55EWjSctsTDJsUTEZ8si0k3F1SDxACLsmuWSUDpeu+PiJa+5wkS36RSsdTVmGwsueEhT
3wPvzNtiyvQ1C0uhLCamD43VJdSqKAF+fCmF9emwKfnAYdecm/+8sVPIx49rokooZtWM13Fzq6fO
U4g++MyGWT/D58X8sOTPhUOix+t0P8eLyiotPk5tDQLC6h4l2Vue6DEbmFo52MGxKkkr/tliYwwq
TDZp3T7ioG6PerleOw4nmOzyggoPrGsMr3GLMUEzOV7IgTneomTZwYYP1lO5ZMmGIk/8RlN/uk0J
HETs8kptfd0gZzRY74+cTENqvrbBfhfV+JWs/auOHQv3fYUtWYHHq8qkZY4q3hNlfRsZt5qb5/lR
juafDXbzXb2YSLUJyKMt8e7G/OCgU2DRxoddsZkp3JcSyg51D/kDGi/MzNk8N9jd0zw7CiXx+tw6
tpNFj0nSWzrIG7Cf5TTOnJpx1dk32uh/fzOGV2Ev2mUSGAmkbXMwGLpmX84bpCWjunPZwAfoZd1p
XvN3a8op6drktxxIiXAlk7LLaw6YHTC8uvTGE8W0imz7so9xhhy6QXwoQ4o7oS0f9FUNnK5mTL1O
/4B0PZwcIqBax6rH2/IkdPT5blVom6TS84Azj7jki/gpsvo1Z0l4SvXBurP/4uC074hIfFESQuhw
UVaQttzUmFMilKDfuB1iX6OGuVkutPqluzQdU0a1xn2gt5BtXEGDX3VL9tpJqIE58euM4EXvZm8m
Sule+6pQHvCbdYdx1mLkwlaQMU+eNhBbhYfdtFwVEDIyjotNzIryQlpravekkwjnbi6f221tOVmj
L7YNn1ecp0erdYiH4ROyNoc9zdBCpQUb7jAfOrcqvZKwzwZ6XocgWU0LS6O2nREpa+qIYjwKlKLd
I7IZNFssVVjr+cnuospL1ncmjieLZeClGVAMHIwLA66T3oYL5a2oh6bteBdRcETqHbMgmriQrcSg
AtMO00Jsw7FdytPG2Sd/m6u8O65bCtmAGu+zOVFn7FEHNGXuA7stooJZnER6lrZ3Xv3+3/ONn8wM
jWUCXcREvFPrqBNrj/toY3hkljR+WL4VYb/1B+yXadhJPCQpz6ccHEld1tVdlfLGFZPgeLszfLPV
77i1bpPIllCFWAznpQFma2ougK3mlHrxfODYAJC5mJ2g1rHceWNMJKTO4qNzy5uqZfq0nXz1a4+S
hCldb4TlvZ4vL3GRRHk/Hrj9k2OBOnGo24HDiyfvldck51bg5dyK7KLDKojMcf2H+QJ9G6drLyNR
ir8pIgtb4owNYwHjG6HLMXdb8zTHIL9M/PlhXTVa1Gk636zYeo771Igm8jXZrG+xQqPCjJTQ4wjh
xrI/TBvVoQcn9ogDiKvRFjRrJjn6cA6+tCGawUx7yttb/4te7SlIKXZqcuqd6iymAEzklNk/5pth
vnfDjQCROQR39DGMNT15HVBrQTlIN2CS+0eFnRMwzVM103HKxSi3Zz/yR3OXO6OqDlbGTGIQlXFi
Yv4xfpsdl4cZFhs65WqTsqjHmdgB6/cdtySME1tXd8zdYY9Hg0e4HVQWNBMXr/hEZu1ucd0p5C29
Skq3knjpDptrHOYU02aeAkVMY7I5JV4Dx3yS0uVJsJD3T3ONcB9bZvQo/BZyaIPRxYvbOFWIb5Ep
3tzMcP4fV+e13DiyZdEvQgSQSLhXOtBTFCVVSS+IsvDeJICvnwX2vdMT84IompbUJIA8ec7eayvv
e0wuixvc8JjfUNSQZlZgfWLGiBVHz0x0vqsGdisn47RpwSVdnofZGTZdVccHsHpUOhGeKJldtXCi
n44F4tyl9h3hnM50yEDIUot9l2tya+QUDXk/HcOudE9yOMNAOmjBPJ2c2vwSjkPOrLZTBWV7kNIy
1lqob9rgi4BUgySK/la4iHYtDMktVmzaC7XmbND+2PtcRBqGLa8hCMU3KuPXrMfZETbyzdItdW8d
BDeGMBgrxTS080wely+vvnJlROjxe8KcxCsB4mywrOLcFRUC5iYdcck2xAnbwYsps09pmMnFVPmf
QuaMq/QufO1G72p4IylTZot+gcozAEbsB1nxuxuHb6+dVmTXNxcrzI7wFIolht1MJ89ApN1NlTsK
A2Jzt4omupiMSuEgoUoL0U7ZmnxXla1vnz+4A4uJiqrC5V3RdTNGTmJltFek5em+CseB/bMGK3KE
Zox4YxU1ZnaUI/0IFWdvUUVechlKVOy2M2yFl+M4jZoRKYy589z6F36lnNFK2W2nUsizZlT1FlFe
u07N2mZoawEtQ2lpG9klzJgPDSPXte7QiymREw00JyMHeqPLDKYiBFaZUrBjQXTh1TYqOpu8xY4u
81Sjim0pxI9JlR5A+esHJxzxUZvunvO5AA5nnVs00DtifIutR2l8RqWwQ9DsrOhX40FeQiSTMGME
43rlweamQpcbgJUdkPjbgkCuOnhGlZU+mjy1T7iM6r1nW7iUSw2rzPCpE6hzdGKP9UzE5BdonBw4
uLgxpOaqq5R1KAwCFkcvHXcuuconF6k0zE0m4uy/D60LtKTIjL3qa3EQVfBZdcBblJlK7GJNtcs8
lyZfMCCVXPxOaCKHhYXFYljB+WPNXZB7DYLlU88avzGUataJ5/22EI8cSLNGaWH+nbBk7GKyRPxg
9HoaUUBwPclH1mKY11u0ymaA1ixMaM8G9sEa9MKfrT75NopPDUdFkZloFxJCI5x5C0adDzQNvhIK
eO4ZzMloVKzGef4BIwohXUKtD+H+ZIT1sOMTpuVd7boGbYk26O1KK3rjlHG2+bJMSDALH83A2KB2
2n3Qx3wxqalRaTXhsrGZEfU638LFtlcuTumm3Wjp3gX5vKrZgOLs6S10yXW5wX1FfDf/Z4rLHtGn
4Sdjr2H5s/DAG/HFESJdW+Qnf+ee+LedId8kSy9vbOdNbangtaYv0yGNvKIWcJkSbVr47C9YOEma
C2NUupV9GkWG30HD+GHhUUa8bhrHWX1P6XwD/DbZUWqW2ONPemPag5iaiFscxWiEIyrileeAS8md
PLgSoUfoS6CT+oF2MnPsPSHQLU0tvuegZJMVWEezHPs93FmBtI2Rr2hpljaQz08awL2WSfWhqcQi
FBnLDQwR7quq/4zQEu/yKmn2Va8dZi7IvZ4MSIWGAls4bHDpS02S5EwRciQ+9xzEplrSr5HBj3Qd
7GWwKu18O7fedCkD3LEqbP0sqMpTQhKCETruHuPIdFUVspu2dY+V1cBIrXN7ZQlN+jG77x0X5tVt
IXSStTReNJI2LlhgBHZ1e0v72twOwGiWS1A/CAEPgsvb6YxLWCz3lILg5CeOdGFLr2SaWiixiD80
oysRu8OmqpdNepO6O9siGLU2DWDNEfeLHptLMsm/JkD/vMzyB3/GcRSxvidJg/FsTJsKTy9i92bj
vMFP6Ol41heHkvNSi4FBTCSAqaHYZFNaxTkcgZo4M2vq2DtMny5lXaj05pJwRcPNn4YdA1Asd6q6
uFV+xNXnUQu4UAdJZAbND5ijagi9QBK5J0vvYOBvhq2yuNW5aDeVXnioqV0dlmQoNk6aorrxnP5i
d2Qwy9zBxYo5X4yar+oEU47e7uyRORlNoL8C4wcaEVm/Icr7Qf5r/Jl4hJolGBcZmDr0LgaxZXHh
Vq52kxtdpBk3v51sPJmp8yuiOfToF2wEn32Kau2rZb0DDL5hNUHv2yHLt0j9yzOb/o0+ynPFh469
icZ6npdbc3JeCgZCuNVzUu30j4mb9YfJKei3gYtsnSS3k4Oxf2nDGtaIoMjo7Hwn+uF7NMV3W0sa
3zG67sTW+UtTCXq0iEXDrRFGaSgM9iALyPodiV7KXGn7VjBe2eP3Gly5tdY1oGcn9yAjCyuxKYbX
knr1YtnjI63mi+ZwyRkQ1o/ompesGnmojPSzNVX7HZsfaVCXYrSSe5I9NxxsRhw61SdH4cnp6ZL7
U1QRYJyTW4kcjh9HXHg4xierNkkyy+DHt3irNklQ4P9hWcpGIuu0YSCWMEWo3hoflQyrbZ1xR2js
Fh8KEsltPKF0lgR67OIuJm5WT2x/1C99kUzHeoy2taxTXw/ydyNzgb7lhEOYqicp08JYTngmACeL
gVDuVCRcmyy5syAwZsFGYT2CTeG1f2fqp11uEldk4Trw1YLBkN7M8O9XQUjbNnOg1WVGe4SrEhyT
cv7ZTawvgKcrFPjalkA68hB0+yEco3/VU8jRedjr74Ed3oyu71dA/M11VTA5eEYb5cUNwX/0mOJf
zQCSwsnC9KzhuBIivzjTTPO/6MtdpZuAN/TBZDEslihpLi2dOdaGtq4DyFPflll6t+hFubrt3RR2
p3UN6GfDwkrjtHa+ERw3XTLriA4j28+deZ3ocF/0KD2R2sQsJnIIovGcwzCU9HLROq5M6jvavQBy
qtr6ZUei3xVZgD1e45t55lj1RVSfmJpcmkXiQSsPG7TpewMtAaPyWc3Ls0V9dBYJ+jKMZUy0VHIY
UYQM9QfyphfaVaVveohlzABcLcD619LtTUwBnU9VWvlxMiUrUx+jfSCraGt7I5PIs2G24a1w54cl
lHEwbfVds+3s5gooTINRWT64lGJXKhQw9bIHMfvuOBsWC09FvTlZ69aiWaDnKTWYSs9t/3uG13By
zIYUcLOAPtrW+wGJ+d0xBs8XSGwpbPCLKKYUTq39igPc1ENIgYfEImY+1vwch9q99YP72ZIulSRE
8MDjGzn3wuYmVXi0B3c6FaZR354Hs2MsKbWe8HTvD+dmRaT6sI9HpoOWHhwMxMKVEwTbWMW0LIlj
EhbMB82D+EuMx4Z89OHeAnp5Mbo1tX91RFVT/nNArdrTzx3ORLhOTAujXyrXjJMkG6BIB4xcOlVZ
DSxzZVqjsSWmSL+1ytoabNrOnl1rGFaz38pui4uZvaom009d6JBCGvZvLnP1fZEtxbZgadGaAWNF
pcqddHqAV32wbk2kA7FzF+hGRqFnr7KhOlJeCQqU5mLDuHljJ7Z3cCykFuNcfRoN07Y6fwWcrxMp
W+/KrguPo2S7anNrwDNrPRLrskwbUhm4B9a0EfAbKh7tOub9cM75g7aa7rwmOnfXpGz7S2ON4Ahx
jyo/JHbar+g8xFrnY09qfNGHDDy9ufJtVLirOKDQTGeXqIfOozrSgmrdYij3dWDB3H89AgcTK9qB
gNuVLR8b5YO1tkK0tHXU7TPl/JAu4ln4N8G6rOg8LOmZOKVwiDnBh5EgHiMT4V0uNWjA7CtxmLhz
I+yPvTEicUGwiq3y6EjdPY9KzxCTIr1vdQRYZnwzmCT2up6dAkEPbEIsbC2/yGRXjcGYVocbbUrR
gJ4Tls2LRFCZShyRFf5m72LvJLb2VWtHcE6aCR3oYhXqRPCZZTmmZlxLscaITYR/c8d50eFNneqp
+DP3uG51gIBgJqz0nqnwB3rJjrsribaRlkPfRh0dq+MYh/mmLQymIApeZM988aQht4yK5NENc37Q
Pduk5anVAE0CzBla0YAokDSuBBk96bBXuuetsoEuOWFh7UE2aBzbrsGFbP5BpUhdBdaBngcJzyFu
bCC3CLO0QJokUqyIP7E+TRNrZtEH8Us3GMNlmu7pEA7UfwiWYyY3xP6oqwTleYYGtnylxloysKez
N6Ynyae9TsNhZHSvPrWMFrLRaAXKp9HeAGdGSueSgjiN7WuGeaVeCJKVTpdTuY+CLCV2v0hkE3bE
F25iv5LOwfMOvMhqJe3NW8s9122m+JutaFVlQfKWJZhS4R9k76Gw1CUJG+Uvr02dnG9DbQ34Un8x
i8UAPDFlplgrd5RpE7367Eek09eTcHbYNEKhcCeU6aZd1tuAoRV3Nes0NiibQBidylaiFdYK+41L
2B9nBcDWQPAX6fU2i6wPcEy7UnqcEhNp5a296K5650IXfmdkXnVwybRkp52us+y15e65s6yvvk/T
e8PwGQ8wAUZNQwLW2JNiLUuQ+paVWNtehej7rAoGjmveXcIxUDRQjdjE0U9aUe5DwzqlOv1thOZs
VmPRr3JSJfy0hlg2RH9EPv3GMf3a1HGyp4nrI0GNTiOTwRUrPUCQiA/Lmvl2HHvxWyZYmfpAsZA1
9k6PSXdyzFY7x1mlEP3274Glhs08RGyRiBzDByYOxeSlaBi7cjvYM67AXs7XWYOrrhOtSFH2khXN
nnAqcI6NvINqv+Sx/qPmFPIDme7VHJnnQBvSfdYiV3I1RuHgve0dli7nmg/VxVHtcJ6s4TInWbqP
DWxTU+DRG/MYyeG77k7AWNpNOKUa7uLxJqvpW2C5dHQIq2MsUtziFA9AsbAke3ts1irXdW6epzgE
FNoFk7sdM/VTeEg9xFR+2BW5ydZgUGF5SHxU8D2sG5w4hoh93IZEZ0bcV/J2fAcsTScg1wALG+Uu
EPCeSB6a113ekpHdhozLyImxlx+lQW1Dat4eJzV+A7w6o+C1omMvrwnytC80T1XjJDcKChonM3hM
NHNgF6L5Wg5NCc3Dwo8YbuYm++MkiQavvuiQfWks0gknGdOZ+KVILPZT7jLb4rYbLghBE3NOGrcv
LDruC8T5EgsXjtXCSx8IJoBnezM+j4VjIMwsuWlZCQR3iHMU7Aws6oWz50Aou6goJwE1mRM6YZQt
fT0Fa7fI6g1eFqaegeLz53ma4pekLM50JeMt3+5XGFco6VOu8KYzX8xZ3Nj8pHfUixJuwK7C1UUb
Httg4paobgbuB11sPexIY46r+pPB2OYkM8wxDTo7MGcgRLRx3en4Mdq6+2GTnxiMOsKJiSGSuSQ4
uHU+wsv2ZrYFennuUensuiXXi9VHHmWDQ60gs2Lbqijz+6H+RptuW4/WWzMUfBZh9MhmGrlNsdeJ
bF8VMX0RdCpIQzFUhq76OaKRNQXzugHL1DWU00tdkSHFTZ4oxtyPjQmhCFXfWc6i2NpYvjaN8M5t
jWnBZXqMViXTL6NFds/UfjrOAzM051ovv2UELeTUG/0cvPQZ40rygz6Iv4GIKJtjNdnOMWobaEZm
4q5Ns/rWLtJBbuTQrpRZ+a5XeA83YaAfBtqrMDRK3wV8NSLl3GAT8mWVfEHcWIdbT6UYe8iaPDah
zC5DguAscwLzarTjgnoyv6cdhsKgMLVHk3HRIMj/pebiphVV9LueF/xKXN7agmGdCrzmjrOMlDZs
tQdYjN0jc75NbF6vujER1U41PO1mYxjILBt/oGbLYqag3aitHMW+A4aqjdKm0TdyAnNSmqN1AII8
7DOaMuxusvBI9+XNYFd1auJi8nEo8MvyNFgjNwg2oiTbwgjC4Q2LyEtKKy22Dfx8tHU21QS4NuE2
txtbp2c5EfEWq8ywIVUuP0W9nm1Mj2hFM2WiFpTZhdj3Do1+rO7s6tkDd82wx60cnGXivV+bOBeY
ogyUeQXdfyKSNg2gvlOjcEFgKH30ddxd3Vq7PR9FqXUEEUsfCukY9oVSHWXXY+KccsxcWItQA1ny
y0yGi0wj+02SQn3UwBVtTPBUX9ls7ispw4+UNiN+aOzMIZvSLyAsJMwV5bexDcODO+TaNkF/YJbf
6az/nKsztOXOSMidKtKLHozIMob8MJITeBp7h9ZNOcAm8jQXf5lV7A2mr7ucfpfPXqdej1G+NQss
Ktp0jHUGt5GjyatpAQxj9+sdyX/+RjcalpSg482Z/mrQynkFzvcnt1SIfOZXUpbDyi5HNiOaRFuH
vM+ooM4b35gyzQfFsHqD/ak/TFn+h5yM+EWHRZqjY/xR5ToyhMygLacn7s0CpLAWFQaRLqvo2Kej
dtUsFKRFyDBSozcDeS3rHAKVgcUYXHBJaR5ip36lHio2yu7Padr8bF1wYW5F69eag+7YBpmzazNm
sHGbOsf0gcGYeq/BhlxHs87gRv1E4lAihfBc3xicQxMBN+vdKNxDDZcdgy+mNvyrB6MBanSGpH73
TBMAcezmuDKYcIZOuCUpRaxkodJLgsEC3Fi866w420VFb5LwTjknkG2ymx1YRDToo7pe+3Jw+zvT
MNobiWejkfBeETV0D6NM7HURudl7qtRG9kZ6HHXmvXCF2XLHgyQED6h2n517leZ3KKv5XXVTu20l
c79ceH5XqJhk3Ug/Q/toXwcMncxJBmNjBi+umUh/zsYN0hlsOXPxc0JJXOsO/J+R06JiunspqhGb
b50ifGwsRY9YlA+ZLy0UPF86wanHrvOaazQvBihkvVnwYuj2dEypcz5dycqSd3NLIkEF5JHg7btr
lvrNo5J0B1xMdlvjnPPyH7Y15q9mk9KG63Q/SpkyCpNYW0u0FFIhy3/Z23DdXaM8NUxK4B6mO4CL
DVEFSDGeidSVyeS1r63goS3eT48tjKeXFxTmYURPCH8sQQYX7fmwssSlaOKJK4fsQApuAHHxuBoR
b+5iN2HZiS0PhCJ7YUOvhvXzYYGW1lk5VfvbbJFow13/rQbTo67FqRZm6sNiLruJiUFA2JrDZS1k
CgRzjJBlWXb/ikbWIUb5NdCQU0uDyTsDfCeL3Xcbn8UefW3F0jF1ZBbI7mjrL71I7D9IQH/zyWVU
wUQgxUUT3FIiPvaqNC4O1oyb3vP11GbM24jF60WMjFL+kZ1Opzalse1GMnkLhF2h9qq7kwEc8U0w
0t/lpA5vn69qXZJhwmJPIJEQdnIbhXpPQSDC+SXTzW8sYwIIzuBe9fxLZILBtQXWkKzdr8y2xQcz
9a0Lu2yjzSYhGGV7yEqRHyLs4q8Z3XDEoWMZ0PEzU/PVjOfhRJrFsqXzmnrd1QyTio4fLW89YIwz
Siv+j57/rIy8Oj8PWj1DtqlNLzqEYqal9t8Xnu/rhXd1rErfPpsmCmUexMYee+5Y/dNHIZ+2Ovd2
rR/ymItp1CnD6WpfEtFntFsasU0rEa2LYXK/KDD8aharKHShks3lgS2w2OMu4qKI2nJnR672wZwa
4U5g9OQc8VBqEVq9zPkAau34QV4GOLuq6atL8ZAr47PFesAO0PkRNEZL728AqpHiY4Azl5vCpgBv
HoHXWffnwcj7bi8THGngJ//zXDPaCNmiTGO++9/3idjJ12APLd9b3vd8c2tkn/Hcd6fn257PSzT8
yAbk7fmUis3gGnTZNmYY8Z/fh650qxgbke46OidJwXGqOhvgw3KIn9EjSG/QcGXc3sA2wXDtfodT
Nh9hV4KomEqIhWk0nbpW6++pN/d3t7GuJPpN57IvLLSDDGXKMo0Odk5msx7aw2ueTje3sPeKyTdh
n+NHx/wQnRekmY5KgAQhvNkIfbhKyZhrCR+5DYqUKRkNzsYdGc7pQdExxBRs/EKXaaou0DTN3thd
xv89MDr5NTBboYLKv/WqZoLcuBh07fjN6/ScSOi2vTfJ8GGEAsU5WKv3oe5QwZfOeDEGcrMG0G5r
DAWck5VBvi800Ltdv0y10O7PAzcpGh1FXF4r2+UC6on9QX9JJ2/u1mkafqV1uqvgFnzgTyJZADHd
xtDL8qtAAdj9iGZ2jqV3ppPr/nNQy8MidfRhae+iF8u7D1Zfz/8/73u++nys8HEYYqrejAzbXd9M
2pVmesimAkkELhATCxcN7hUcT25aXvrKVFyuKf6oTFNcv0N7dp2sPRtEOfim7n7/55GHeoi64FFM
Mri0MiP2uKLV3CrE+tBFebJzY29e8cW+5k40/e1j7S0YTPeY80dv9MkrfL3mOmrwTt/+OegMIMmH
ZJYQNWywBckHeFW2eg58cUAnDjs3q49qsZn0RsxGOAtmjsXz+P9fAySUG5y2vPn50r+H53OEnCUb
O1diU3m2fMfG2Dn2u6aNrxgf9SMKNDAIPRlysEpw0battV/qw2uGXlBHycQ/O2Apl6z5CSIvu05G
QfffxUsEo3OxIRi8wdQ1WGsaLNM5Dd5EQWNoMKQ4RiZt0lEZS2uVVdnlbxyNXiCgyEKoUmG3twfU
KEQz/jZzNOBBSfwgMdgUCa25abzAoq3Qs09sdU0cjZ4QPbbg6lBGgElmFdzD8EfpqOlPomaypPRf
noqH88gv0JzWfS290H2NJdEp+ZxzVlsddTqElk3aO8YlaEkRCOpdoZMUs5riMUMjTTjIhJv6n4ek
v7gZUkn8ynLVmB3GeiOlG94g/RoGXa65CPOH7RC5iYTohu7PIoSsjDjRZPU1ldZJa6L0pV6urZJy
bh8NYPsIf2/vdkMWpzaPzr5fVhwgWVj4KwwXo+GnNGh3s3wUZhv8dImkWucMdG5OjGs4Iu3y9jyo
sKlvdpnjZ+oWwR8io1ua0apjsLB4XJv5jAJJrTAQlWiKZPtSt4m7V4AgxVh964hf/Tah69zZmQ0k
oNbuZclfpyuQdK1Iq+9F4fWA0uC9p1b/VuhGdSli4nHwp6ym1HfY39E7GfIPYfXNzhyw6KFz/Zxn
C1u59pKmLg1czvJX2rsa2LUezJS+r4bUg3Hb9h9NAafeDJvvyMPY6wmmsIbRvY1DtdyFEdR3qJjZ
RP0JgqSnP5x0zP0Z7cHJDD/cqn4paAysR7sCRdFZh8Ctui3ckOE8N7hiMPn6ODcAp3so0AIr/CPt
4Bu5PORbFeB+0lEND0VQGMzC7aRa5pEZe4ZZKtJmW4cQpgWUSB//lhf5X1E34xuxfqKaW39iRLJK
O9UfEVkchUamCRvOakWElLe15aftmtrJdLy/w4hTw8qc34TrFYcksykEbRtmqUs/sp8aCUJA/tXo
yPyu6w/TbtNjHRQk0evlg3lE709ay1hfT/IjvBZB0Yqt2lIMO4MwouMcVj+AskWtm/4kHJCiS9Hg
SfDr3bUCJbuGSfZnnYrPQurykbddvMT0sFcFwYXEgnZWTrb4THk6TYg98NnR7kBq/+Ji89wVCHO2
kx2W3wmHv9pmEXCJOy00yZBsuX6eDm0/Z/e+1GzfydN3YgLSy78HmhHphczCAws8LfdE2sORhtyW
GZVzJ2yvu6VhSqff7j4mR88hd01kaC8PNYEqw7RsbW1EXfdB3nLoI1666ih7BfC1c2XKdz684fV5
MDILQ0lIPyitZJABd0DtZTbt7fmqdWurEX1NhBpwPaLNWGWMrQ/Yqk26sarcekY7HXBW2Wf+425f
k3kOisG9BM34n8PzYQ1grZsnFkCJEKzNM77ynLRXqe3q2uyAYSixbbDj+73dj5c60aM9E7iv5+Dd
mwNwno4UIf0jfGcizJkHLoc6Qn29Mp929uWxbRBqYuMreL7ao+Na2dYQnxv1xy6ucRFmNzbL0Lg6
oh0HdN2HEK0bc/VB0QtYaOK2EMfnIfvff03EIsBQW26hjBL/8/JUIyqaVZtu9eUXu4rs2rHykyHt
d2xI2ICRtIx6t9KOyXKgfartK9uhhW7JEwg2eqi4KMqt2+HL0rw5h5VXyDOE21xeGHNRPtWfnhi3
BerqPQleRLiFU7hNO6ZqGUnUe+6Nr21m6qe2UY8paQ1MB62H8S0gp2jCXi9OuP2ctzbxNvh2eiAh
NB3IL99Aubqwe7yN2EbPekh4YjpEzYbej3OxsTNaZDV+hruwQlI3o2H9pIvS8HM15NZeCHoHEUwf
dWggSGuOgvDhlsm56cD+hiTRoxNzpi1Zt+5Gs19xpY64US+67owbpvLtrTXFrxR7+dFrNW6HWUhw
cQ7oxBIh5WSI/Mzp2aSkuLaQEVl/hxnieIe4JJzZm0zS/dnHtbEdpt7e6roZ7DTTJoYo7mxfDZVk
wdSaddvYdJN7hFDTlFr7Z4he3Mz22ujoWcscenFZInBjuX8PoAz2omKP03sXrA7rpE3SC8lAAA8C
Wf9z0JLBN2PiHtHINrfOmxiXLq4B/tQ/FOrfQ0bpS9qlsQ4qJjLhEmyEoZ8ixWAcaMfOeEK2P56M
ZNo0QGqZoLjzh4gxBlsUAD6iP8dXZojTbVoj7kGR0YLAwNyIhQogKYEvQE/OAMnIMmCISOP4QA4z
cWoMpFeDN+B6FRqeWmaMTJ2du710BOVyGGpWL7IRq6wMXp6HTgbBC2offBHQqqJ2WmuAnVEhoRJd
UOhMttGrNnAGJgeBE1lYgRV77yGwKME3fByBuDOzsV6ASORn4XnaIaWLsxJKqC/ZmvBmc/2SKOG+
qBibs6MFD9ps9VHTmP4WmSYRu0WQu0L73A8N0kgh5jezU+tOE8Fbnla4s6CaT3bTv+QTGPVoYheI
wJI8vehHWGnB1QFfeM0j5LFuaS5c1qm5A3KdMczFAvhVgk/LXR5rCTkwsdTunMl/AkfSSsoM51aP
FB51PydHmEDHBh9rKuvkR9ho5TqKwtHvyFTdhbPeXcvMrinB5+5MFiQGFUvplw5t63sumq20J/F9
pNG3H6OiIE40E9+TirHZ0nm+2jZhd1EsjoTFmt97JH6+lM2rw1p9g1GN7zgY98r1TMZwOekCiWVv
QWdoK4H48DqO0uev7/+QPvPgzBx2M16KlH5FaPhQYo0XWzPITK0Olotk9fkA7gORLE38Mug/U8Ix
vjTJYAUcGqYqY/wVmYyMhUTFOrLf+hXHzh6Mm/1d9GWznVFOneaiCA5dDQy6dSvCIVBkHbE8Ehrq
qoZ3j9WVW0/7z1hIM9Sui5jnIk6rfAnI+Z6QdHqfa9x4Guzpw/Ph84VehD+9KiD9c3nb86m2b84m
JJ3L813P53FErKNJdLfnU+jx87tTrY3eo0OvmVhAotTvW4JnicqzlO+WLvEchXesIOAbm+crOY4V
6sQlvaymLepaPemNlq7tOjMwLlndzr6d2ha3Piz0y8l0KmIZ7OefMJaC43Pc1cciOg3LDdPrazoz
ZI8oG5Inz7bLwcNUtTVKgDHLo3/f/e9/LLvLPIxy3QbTjKjLKA5RNaPSUHAKRhpO32VWXse0yf8k
qXZBq9W91naCPQQU1TF242cwmiSQQBjC792gh/vP6hDDOye6smMtrbS3cNItBkZIpsyBJh0mA9Gw
MoNXPMeeec+XqegEPnunYymAV1ui/YqDO0V9e2iGtWOij7FkWJ8QIg8XRRTYpTU9g9B5IkNZBdwV
I+hyg5FKbEeLjQRVKnNwuGO6zbZwIINkbHHIzsuhRL96JDT5NooIiVCr+fHivkUBs5x6NL1iplK4
jVAmqNG8qEUdHi0eXN2N5aci+wH6lsM5HiXvs5jYsVQhSgKG6WQskaeHUbmbx4JmHAmiA87b8+Td
wASOb5ZxVzP79yCDuEBBwYIyQVuMxq95JmPXdVoSaYr8XgE2uOe2e7CQKhxSrsaThoruxNC82jUt
Jm1ljOHdK7KdKF3Y5PBUN1o13OeBvlNbI5Hm00jD3FpXczldEtf4Ddz/UMpM3LN6FHdi5YwjnsU/
br8QnoaSmZeTDcc8AIydJXN/cGnS4sZr7llYuPu27rsLhWfpO0OZrwOn+OPk0VlKOZLlB3VrdkfC
1UCbBOV8cgrjYUqmAJkCtVKP3nmOTbhTeEwOogjoGA5MyUhlWyN3IVhrmW0Rl3oJm2rc1wQcQL1R
zhYbO2ovTuuzG8ijTcjKLhg6KNqWkZ2fB+isMXruWpzrfP6mjUWz4W+gBLSktWeQ984G3vDbJk7X
eeo277ZqFW3scI9U0LmixuDgtW9zmhqQgHjq3+dpKjS7Doz0Kni+bTn8+5bGvHE2aBfuDuW2bKt0
3bcBcg1jDqyTCRaXGb5WYSADIbpukrcau+SjXA6uxYxCU1A+nEJpj3mGwF9pADllqcI9YgLiy8hv
OpkeTJxkqnJu85jQurYN/JJh73fqhdiZPiOPKmw5KYbaBgjMDmGuMGiSAl+dAoS5MUPHKhqmE1b2
n2ppyfJb+lcMHNV6ivcGgqKTqdNXSh3b2arGzB+drK4gxJJrhZryUZJagRqQ2WOMGgY93ezsELGn
Z2no2lYOYBLiXGU3nV2C5J7HsCUTBEraSPNvZpoC7CnrJDw3U+N3Y5bdni88Dw5NulXoCO1FFslm
In9pjLl0kkzpe+pndoBFGRzjptYQ+7Z7J2SpIH7kNw2XnypqOt+swp95VzNrAIO2GWiSr3O9Qu5R
J/FqqM36RVnx5FvNpE7cozWo1t5f2jgggtzex3mConMyf9dAdyELEJvqTDSu63BwXgXRSJ5IHjNQ
1UemcXr2PaafcXk4VIucCnH+80V2EtvCqua7PRZrIt7HV1JbUVGk3SdWOesy/w9b59UcKdJt0V9E
BN68lrcqlWyrX4i2+CQxifv13wLNTE/MvS9EYcqoREHmOXuvPXuDJfl308zo59KIbb1CpRML7zdO
3Yb4Eue3mLQnIwJJPCkHuYlTVvjKiar2BGe9VcD/Wf2yUtO56kVzsRJpnJCXOhQ3m+8yuxnkjh6W
a/myYBqfo7WfdRB+xO8786t9lgCA05PBPhQJli248DhNHKd95Z+vtrU1y07DxN1WGT6Z1CWySmhI
yBS9uV0GV2hMtpqnjQS3ieGd4gNAdqprDu4TJ3Meib92Hp20+E2FLzi689qyvTWguRB5JOGDctiy
o0uByqjMq0DvNjlDBw0PRtYS3FPY/SNf0dQRLVYL7ZfD/PyZs3mRr26HwYx+IBF6Sf2ofaUqau2n
ibQafdIVPsDgA0AuByTa9xFH/nMwteNhFLraE+8MsALBkA0tsQGcOSYXWDWUIYkCTnGIpVz55j2i
4mYLwb+hNOS9ZZkbU9dg0SFkPJgBjehlFa2aAK+VALsKCqS3zDvOulMMOCQhCWDCnYevLCZvfK9l
3p/q0B4Dqj6kLCtgU2uZKXdTQm/FrglNLZWwmdwOP8Q4CPfSxuqWmm1wt1rTvztcO6mZDdFWb3UM
sVUQnPgwNmboZcOyKMuCqBUrNOeC399H/dm9POn/3Y1PFgBlrFNpjpiGk/FxdGTcXruki/GLmuKJ
OLIJn06ljq0CDpjRUT2qeCQcuEUXWxeVuHpDcvEmb3hKq5mrDSyimMZfRN2ejSAq70NuOVcjZCaN
eaZ/J+FZwMDNkt2yCl9SW8U04i/LKulU2BKd7qV1HEb/WkpHkCeZquiOZh9St0GUczGy4XdVWubF
GFuTu4Jl7yQJ5StaQ+S3LRv/LP4cyKCfsLHJrtb/PTCXnPpobMCUSh21mka1HBWY9q5FWU3h1s72
tLK1d3g/v7scaOE4Df5LxhyRcZwGuZiWnQy0eF8Lv4dNpqfjChvwcI2thPiNsT0vOzAoYg1bDvnn
UTEBh/7niEDNUyYdRFdv1vpDOUUGCMr0uXdQO3rt4LoIExP3qELr7jFe/jxiOXZZrQ1JPIMPhiS1
1I/Rm4wbItC/FgXQEAaarn74s0OfD5mnLMgMUxKW/34C/ff46hC682fT8kIjE4uDN1/g+6JyUL7o
YJT9sroYUejQgKXos6x2gce2gNsXZX9Ch8bJr7chOnE0SVmycYq2/1A9MujUDwZIfXl+Lxv/+7I9
lYVLgYoIsAxFyzm1evnXP3WK771s6sPy37XaFh+MsAr+52YV7cHBBCf4t9p1WTSoXq7kSR59s+0/
ty+bQL1rVxm004mC2EkEqXzEeyUfXbItH2Apru2hnbhguS3A0yKwdq2Lp3eFwDy+hEVyEbT4Hv88
zXYMoKXdKA7Lq3wuKsqJfl4fG93YFO2pYK77iiNkQLrSrCdTauQbDMmTkkDq53206I1HCPzXZd8E
T+E2qPZ12aeHfF5hqF/LvlFHNKNPTbVaVnuaPyMjohOG2+lczIvlEeU/a4t2MkeM+veOpEenPqvx
KDz5+XGqLH8L9MP+OqfTxO0kvgibHpyCJL9btqfTLWSY+WHF46sIDfNIFIu8agEqloRLwGGodHdd
HIsx6t8Gc9x39EaosEoUXan5PYd7p1eIf3g392R0qNm9SfjPAD+gUY+EcI6JA6GD4u47nC9CF+ZH
/bwtsTHZZskIW7v+kLp8coLAf7Gr0L/5JKLrdc0l0NXLvUF35jFFV7sdBPl2pZiqR4ZhWN+nWr/V
w3HZ0uZmjQckUvhjQqJSW6BljD3DJ6ejVk0JsX7UJ5TEKkqjhygfmaL1kXsGJ2UcRWK4RwAnlM+c
hvxL6U6nth8maFZ/P0qGwto3EAdmK01/g0lhnrIaTagMRvWG+O0lgJ6BvBaNg/maTrh6Uo+W5jxq
WxY1P4ORjOCjE9bpGTpAem4n7jEpxs4tcih/4415iF09dplGRuUa1fpBU539JLsJjvsIKTcqvXGN
OmfuNxfTRc9J1bAgY10q4hsj+rCVUREdpNR9WUBko+5PyE9j6nt7xO0TIUsNRdIxWCHXEJg75A+a
rFUAKw8ERfVW2A/0U6LjSPafnWbVJfdGwAvgM4+Tln/tEic/oKXpL1BdUaIb+nunV8G9CpkIxQwU
kAH3NwdX5a0Lx+jcxMVDQd4EeC8wNGIeaw0qlhvRMg8GrYuIoCyYKp1KVLNoCr363AzQJVcCTOdO
kCLPSeo/ur5X7ZUNzD0ECbn3EzpLAMu/Jv70cwqNu94ONXUljCFmkuk4yFtjN4B2teYpC3rIehvg
iuWnwo0/KYoLHShzB0gtAz0CYmdqK8ojor1MXUcWhPMrm7qbHzZzawrLMxYu/ej31A5turnbEFHM
hko98C+Sc4+EpCAvtJmIysIEM5sJ8RjViUmWgBPjeVHWmkJ19UpJyT4VOEpXZubKV5wvDzh4fopK
3ZQNvLPElL21DcyFgZ2sMUH0SNOMel35kIaY25bXcOyMsx7a6aMDePcSBQ75ZK5ufA2xolmYeL/M
SgvwCdW0gzPjvhPUcmzHwrnNJ9pbT1dexUX7pMZIvI2QTQtdvNb5VL7kvNKyVXPbHu9/c1qeUfVU
i3Q8tcu+RhQ6+lVUZZ8v16uebkpc0faYX6/uJ/Q1eUtNfX4zTT1mZs/gLPaPHXmcFJ5bPbxVBSe6
nziEhAxhcEMXi+pjXlDDu/Qgg8/L9uXYMXahTcn6eTnqz3YeRRs74wv6z47C7bZQbfPrsv1zZ26A
Oy+r3/UkDnjHdnh1ymtczqyPcJ6zL+t4b6I90mZ0IhhZCMkTG9NozX0hsc4JtxKkAUd/LRiGVSfd
7e/L9qkzis+dgjsTbaZkXRaOZ6+WJyyHWAHQuUQZ12WT01BdYqa5kV1CjLPXvVAkAMaaRcPWxZIL
qDoqb/qgwCTS2Gv2TpKdLcJXY9t4M5pGP4bjAJNVr5qT6dh3E6XssQjnAM0SYbCrGHjF9L1WNjOA
na3B8DXL2aCR1eDNDfXd9VtGlQU+krkeDBmAsRJ4ebpJWhSdPvsRlfMQjkZ3acKqnz3rHqc6cS51
itY1CAxjdddpFB1aO5rL3bX9hSunKx6nuhDnRpHmuRF0YhHLKrHz0KKhyVA6rYgkGpHEiRwuMCmM
FsD0F5M/aS/R9lESS8OXxAyY9fQUYJZVLEjyQfr9fMq8qjFMnoayJ1jCbu+qwWamBZb8VXaPti7i
Q9tLCRyLNinIu+xFFV8QJVkvKngpKaOQQahvcqv95o/d8FbUxfZTGz2rmpVWk8aQyGCVjD8hAxak
Kop+MzHXuAgyUbdNDJosJBoBRS5qBc8vmLLwgFmCdrDq4THy60vcGcbBrkm1jCsLHaF+jPLGeEIr
J/EmEuxqRlFBxK3+ARTdefZKYysh2kKAcm9hJr66HjGCfYDqxBj6/G4HXn6HYLJiFNEdG9foT1YB
obUYvpC4lh1x5UiQfUGy9cVwxo27TkvDP1Vt1Oz6wQSVi9gZAx0gEDuh790OUKQFgu0OEVKNt+W1
ZHC1mWh4BCUOqriDSGfz7W3Qz3R34i9pRHoRtPd+vlCrIceHRMpkGDjfIwXWuIWxdlS6mXxpcrmn
mxy9WD3w0EZzfhRjbO27PkuogXbhuZ4Xrp//tShisn909+KnKrxMQ2YehEZSNf1uCiCOrC6Vr0Uk
Y3b1nrIusRL4OxE35IpIBUftjCY2z15COl1f4eXzba8/Ib37nRrJachcpt0WydQoTrsPNXhvsWgk
SbDdvXQY1AFnfYPv2L0HRZQfkxYV7yBa8tyIO0M5qQVwHSGr0s6qr2Naw0rokKI3xggciJzWa2rV
BLmI5qBn+GLaef6NKon2XpmGe8vGscvsud03karO2hifsXlaB0p7KATHeNtIYQAs5k11o3iigVGg
lcEvDrNGe44GrvRWGMcUW/yUsVvaAZmhsIsaaCsECahdilkxIHV36+dVuhNicCHIDdDm4gK1V/CK
qE4QGTKUu/fepkrhQpFoai28pR2xYHx7RyKRCPKwzRdrKjgPND2ChobpIsS7eajzqF+nOs7oyWG4
ImVy0edF2qGZ0BPkZV2AVpNF0NUwGrKR0I6pYSbf4CLjj9sKi+E2SVIzuzPu95pI+Wq8DKCB63Yr
x8NSvc+1sHnQBnt6YdazDuapusyyb10SacfUtF4TKN5PJd1+yEamctLzPI7M/PiV/liJWyl0P5pS
7WkL7iW0XNsM84dlMbUMLRJJp1GNWyhe6lErS/p+KYV1araAb1DN4zfRNsXA4BMnsL4DIeNdipH2
prL68L14xgPoPhgg81epbWDFMLKNmXy443vqt6QW6nW5m8AM93SSjuVUEwLQGbfMja52H0T7LrH1
dZOb2QOYHBDcnX6shqTYgWq6MPxDpe/K/UiQyV4F0Q+PgT6UMDTIDa3MLRf9cqeS0cQH4+CYIUWx
jnuk2fTB95RRDgxObbvKjl2E5TSwUJAE6HIjQuWs0goAsWKDF9bR1rqjUwpcS12KFCD3v2h2op91
0+WyhYoKGm+76ZGprJOOn5yGV2EXh1TK3LopYC1VunHSk/4hC6vsVgbuq0527M4SxWFCcnHoqFfA
00P5Pzkxsnzf283Ys5IYlEtnlA9xrfw5OLHae/TdEcO3GvEoOgDjFGR5HTFvZRShqfp3RQg8Bgt7
V5cozapax0cyhTqIy3CbzeXIXsK8Q6T6ZVKZtR7DHB4K3/Pa8Ei/syuSl4kShYAcHumZeAd7rkfa
QTYePPqWKyEieXOVdabmgY57eLOiQTsh5fQ2LmG/F623Xw2dmGFvttLQxniYg3kyFBpao6uNUfkU
u1vSfwuUUFuCZ0eNJuWQGl/HOHB2yujr08iFy+XqS2SDpzYjFpJ1xS/JanWJOtYkXIFsir1XZVuL
kegls+PfA+X7nZdJ/0xDkQuyPTpzfpdUNb9W0za9QxJ/DDgS8Fy4a9nF0aZThXMsfFCfjZuaeyGZ
Xo+19S3CcXReAAajZR65b3qgCQryPcORGRAD3LwWdNndrmLelKXnYDbF6BFsc/ebm/hf2278UTlg
fUE7x7lPbT0GNEGPifzVdk6ekIm3SdyIvAn+X2SdpB/DlD0I3Y7XOfXEi6nwQrZuRgOw7RGJVnSx
Ve0e8AyjqOn8e0VW3ykuwnpX+UV6GHIC4+HGECvBRarVIsyA5lmZMn7S7BB+uoJtbhoWsWim/1yX
SfVeYZpa9ypC82NY2qVM8o9eebQodO/mJyiGG9LoHyrVIBnVNKLD+GWtq9YXD17SgpuSHjUOHGVx
Qv0HXSad27jAlliYW1NjdhYQJMvVGF9glxOFUqCMoc85eeqNqjhtaNHFkIXaY+dY8XueWPKCA5Dg
DI07vd+5Djk+pPfUkT4rJ6aS3yTNwVJ1/QFBITaY1OsePOgtdCqcb30ip3MFoh2C56MdjSdV1Kj5
bNMHgf0cGlCViKgiXTMCGWT04WUofa4xk+zerWK2vGh5fw7HDKCP0fnHJv7IgDmZUG2Rc7o1yHH9
qUemleZ8rbrM0dw5VLdw5aKWaMzw0k/cvgk9P6IJNzEjENWNkiVT4OrhVjekcIcI8Q0cA3ImAhPt
GVuAPtPimnrEcCiV19C76rWL5ooWGrgH1HLiZCXDOm/gnBkRCpJqonU+JlQN2unijdlTWBIf5ECh
W9d2+h5Yz8ju8m1n9QLUXOKc4aEHpybRr+D2s72gRX3rvZRv2aoprnWRBRm5ywUVaWIMnSoLt7YZ
P7ZmpX2jX3s1E9G+g3fJgCg6GDAooNPZAjRfW1w9QAq5OngRkitg1W5bP9sHEf88bklvmFpDYEs0
4FtR7zW3u5ntpJ006e/1QAYbUeZ0lxgDrOIekEOpxXTEJULRNgm110yX4XoAGf7UmoZBjBK+Xl86
zr4hWnkihGEVSljDmctYH3YxOiOn/W3bGu7XOu4IPjK2hebjfYpQzFYxAmt9OlFggGJX1opBnw+9
08DQokFw/0hz48xl3X7OcFDgHw43o25eE80BtRBM9O0bGhBGUwDYCX9XNmBaldovWuWSE9gP1Vul
h7giO/+ZkDwu/MPWwWPwTOxu9xjQ+6iyvH3WzUYxIAL7bc3T/yJwij0cUEgGx9TJSBstNFo/Vb7W
vFTf+Xk33eVECmRWxUy+gMndAfmIWwzVrq4xik6u0x6szhmeJq00CPK8Qlujq+hlIP5npdl62cmo
19tGZjisQyOqL1Ib4EiCx6PhZVBKR6ZV6R8qKfsLL4xS4DfMkJh25a+UWoZFO3NHY8BaExSOWHSw
f0nSMFedSv0V30l9LzwR7/QO+rrvBo8e15+3vo4RDQTofjQreWu7bLpwE2pXy2qppTgoIh/5OoE8
liDKwq376ubHXXCmCn6Om2I4gCEtEM6402vUWOFBYfReT3U0vTYODVhHJ8W9/YjnQXlCenTStlA1
BNX3iVo9pdu58U7ATVKE48uEnAnUlQBef5V9hGoI2bhpR7+ZNlEUYj548AQ+2yEwxRrgDxkOGK5I
URDRkw70t+1T46FICfwZocpAbGruRpF5SChqhvdJ6t2MEAnKhOrlQBxvd0smjUpHZ9RfRhq4xI5V
v7Fhr5vBa3/APDBw4k39c5b4zS5xfVLt2ijcU8eXK35b3V34BGvS7PgmU/+RFrbLMHZ4iq3Ke9ZU
lp/lp3E19r6qCDFbEA+vZmiAHidIfltZxfiBI2mlJy+xFZcPSJTh5iMMMrc5jNohNonexom991Pu
QVTnjdU0C1YUauMwIvkSnya4IvlgZPXvxC/dfT4YAIZHlwDT2nsO8uoL8Ij8mmH1fvbtPN1VAovz
srMvNKKMNPu2HB9TdN8VOuFQVOyDi1+rAUWfUhs7FSjX520tGhZYn/M6/cPgEqQKf3Dl/lj2/tm+
PKLay8HjVBkXA/b2Py+yPNJMJ9+BbkBtaUUCuMTfi+CfR8s2PxSIdZaHGnlPjQ0G9z+H6KZVkFwt
/3oV03DIWaa5SCodNKMylM8prt8NWROWTQM08XcmuRifKm1EA+5uAk61GZyxvpgVk1eKa/RXwvBn
ETAwXIF09o9CiudGGhRYZe5dbUgIW25o6sVUCC2AXrbfLYAzBkKFaAXOjfqaTH/EkwEgnNoqJa4+
27Yd2pw0zotjFVLQrYdgIigF1KSFOPaVxBLiXNxm+NGYxubzlZpYP2Ry1GBekjOZO23y4kmLwgEz
vmvFDf5Y5E590IqkJcNZozsT9vVbAxdxxc/W/Jmrubpp85k8EtwZHwRf8azhkIdGc/U96GKjgPEK
P/VhMEP/oOmue/Zq+Yv5ootqaupXqvOCd2tKvzNFosrqWudCwwgSYjxclb2jX5ZV2iKzN6acrsuq
ExdfKVxDL7erGhc9PJyRn/IGZJzx3bR/EpJOpED9rcUmtZFa+51hP0RNeFV4AaJjUdnBOi3QqXdN
/tbw77h3ojgua5Fs2hvVntdlLTZbgTgnog+YhUzLPD3ZMzPhDJOvAnP+ySYlDPcROmejrp5hWcCI
bs5KRtlXzJmcfB2cU0aDG8MANAF4XD6pxm/OVml/b6aQDPjsKGu3XemO4z8N0TR3kQF75tT+76or
kjU+iC9FWioI6Zh34PrB2Meosx2wU/Ar84f90PucuKq07lxnfwWuZZ4sSSroOrTVPqay8rDsjMIq
v0/hdllZFtL4SOmorKfW01+jrlarBIe453YHXzhMCEI32SlQKS+wO6iDha08AjIUL2VNIck0dZCV
894hdKqHuANTMK8tmwQ1P5NpfNpHPbSBnMpS5WFt+WcBIJWiRpgcKtLvVj3+3WseQ5QOqVRQp33s
ggZjE83JNbkU6mb9s3Bt0pwRq6dbtzcVtUy6u8teIhQYFtmZt/2zbXk0EdJJPgsluuU4ux52+Uxr
DRdBa2RpcMRctTXz0P70xkypyHZE+hH9OWhcwDoscmcXfPDilPncBv386neIepdtdKVDpsIqrXFi
06JKI4IkDInULqU4qyjTvqInzu+6GRwmVMSvzdg6TxAOYOSxz8+b/iVBejfvwnKrXqnkDlY6vSxb
PP5FVjqfHvOukvpS4Q3lfdnntsEtg9N0oxKtoc70hm0oAv1CJiUMtKBlVDSvUtF6C4J07i0ZG4A1
1oW0n+K2mEtatypuVjB8VCqsjssmd1Q2jMKGAN+mQ+K3HPy5caJbugl1XBHLkY4hpmsyUeFNM/Nm
aYRLQeonYUI6xs3t5omuSSOBoouOwcwpWV92lcrcm2nTgDn3PozAJPTGq+5uSlDoBBih6JFzLpt8
t+seYNVsl7UU7yJqUWk/lCjw66GXtyTJ2y/VRRBItEEtAq24iGtMR5z7/tR+oaG9xYjon+va7O72
zegzeRh6gevA17P33GbyyV9DVjDFoVUJ6aDI8T21ca7T2/PiXVfrISIiopnciMzBQDfwdWRm9Jho
XPRNYaNaRRsYDGF9tBg4A16jCh3I7jSVDqe21aRHe5xzJ4PkmyIv6DDAWUOJJVG7UsgnsRAr1BQx
lO7EyWMwlhWutkfUCqsJJ3JTP7ZYaf2WL9pvG3/dNHkHeIr0V5MYMMroxsZRQu4jEsTgSnILogF3
TWWinfJMgL90m4MwMhQ70zNZBR+ITKq9UNwZRWkPDxV2k005YqoabQtkvEbIJzlNUZrV98ZCv1Ea
jIXr1r4WvfhCJxxfChIjAmRzmNf6r0LYsE9tEh4GoRNt4BQE6Zadc9H84kMUNnD5sO43sHubDdrX
lRwoTzTGgJZmYHzsDTbXnDazjpXM9ZsMySmPyQ4a/WQtdatjqj52T7ThDyNSOc3RH5GC1IRyhyC/
JeoiooJQ8wy8K7JeDyaGVpGZw8nQo919j+ruZ40P4yDojuxGa9gGqh8fGnEfWgT/sUB1qzfJNXFR
0tv63LMrPbTzvg203iFVM+iUuycekKzGWXdED+gRvl9NpIXzNBdohGnRz4zMVUXWFd6gUD44pUo3
AQEZbc/dUuspJyhc/StlOP3D1BG6Xdf53SqdF79szHuQRdM2bAV+EbOBEI1+fF0L/JHkuVG09V44
cfZp2z+YNRIh5ltIZHwC6Xrj94waPMR6hKpV6rTf+2zvlt5XvAf5pvOmY1b+Qi0H/ykzrGcRilNS
0aZfFkz0Q+iG7fyflupMOxqysPU0HrQ0cjaWlsDosKLXngH80VHVi8dh2yDrvIPWGK9VSjDzIIV/
mdzxl5FrTNfGEO9V+mIbDJuZHHwrgho1Alnh6C+kmhXdUBaBoPnUMGUVpGsizPQtFBr6igwEBjdA
6No302FMpmvTE6iNWuA3LVwHSdBIm5yCG/56bqIWZYveSrdBSBXDmYr4HHnaNxVV4xndt/XgA4+j
zJUUBMWk+SFMAGZRj9VvA+SZddCTdTuRHORzl745mqj2pTC+22Y34npPAeH30KWL3NuQg/Y69bE8
1mai7pwNw2WS7kMIJe5RluMPNVXflXg1uUmcl0UX+h/R5H3XbfmM+gB0W1Jl69bq9V3cNSW2gPit
iNOr5w4w9YlB2CSgllZ0Yua8zf7sRn4B+QBrVczcz2qwsxAY+ddiEvq0yprY2PQa1VoaffyY0ilG
kWB6K91sr2qakzGIciNEbiCbHbdXMHkE1nZbZiRrzMlArf2ePHm3WTlEkwHUbLAQEJtzSqdoYlqA
2jSlmsZwiTsg9oIYHSv1EzCVmM1fC9uCOB0W715CabW0af8U2C2OmK3TA9IcnwkbVzOqlNljnhCB
oAycQQG0HzrN3pogFMgsQLqH1N0NkeKapenlLsKjeulr4gFEbZ7KivZXZFvXuG2SQ8idBagxnrk2
IfsaoCfw2YfyS4RP4eL5APqkn730lqevYd4/xaOKtx3/AjxWG6IpJ7DXNAcoLJJq7XQ0ocd6ws84
JCeKy3It056ZQ+O8BaAUv8ZyfB0p021MM3oJZyE2iDdCQYJJBwOD83KjV2B/tTqlj2z2oBPr7E0n
8DdWfLsjlqLEeyQKaWfrhNRYjjxScGlfCguZUJ0KYhWnBLF0gGVeh+YdGzj/lCVbWCrNWXc1Zv7h
kqwKLli1NrdtAUSS0faTmuJfljLiYyq990qJGwXDtQD984hcltgwZRnkQkQxtOcCSygMVd0U2bHM
CetwSes6GkRNMwYlSCoN5RePWz5Gki8mDj6b/Ae/A1BbZV5HImivP+jzopmu3JeLmcWTgjMzEWUa
VHZHS6eQH7urCc7cGVTF2YX8tWXiRgY2gOLTNIfxhZ63phXAfZDrCMRgC6iS+sa95bT0OAbyldb9
0Ndwcj0D2xXuFKFwkukFyosEM8qgNzTCwhZa8QwYGiRtz8IiszWmIf8IO2ojUs25xMhydqGW/dJs
kjX0sYCtSzgSFOV4A1TiZZLFL/425+QGwUvUUhqISpz5tDj9h6yCJl06irFe5rpfXHuAcGb8LC0D
x5OKNlra5ju34ppLIspeEOUMKHOiomrTVe1qRDu9NfjnZVEkwaV3vebCjx5uFEagU1oYrzI3y4eg
4C7WN0QW9KN26Orqi5eGTzLRtwgC6VczzkPjUGLJwkLhDSQjGkCqZzdot0qDKTlx65TbWRa9Q/Xe
vCIULHZG2sE7hRX/nDdxuqYs4+ENgz3aYcjmPCsxQtWKtB+nBX9HK6fxTkBfCKTxLR39e/u7JxyW
77rUGIFYnG8wk095TZ0Sf6baV0jSbnNfimHZpg9PRAnTFsfel8t5ztkkYNIslPejQZl8LIsDjcGt
8t1pa9bpwcAOTPkLVprrEntiBwyMTY+qYwu1NwlDkPDGhx0DVvdTyXiiYLYonjjJ3J9krpJenOBG
bR1JFHkFNM9y+ep1ySysdRmS2ogzvklfvrgZUHecpKsYc8IPI06xY/XlN9xqOr2bPruPEDVW/Eh7
GHAslkc58cFoebtnZAfT2q3Snq9r0E+BB2/X+e7Vwjl3jm6fqcp8sx2cmszGf7cObShpWAcYGcEK
7kaHxyz+rZuTTTSLGgFuO84ZOU24AufCxLQGsCMWPLWC/xSSPUeRPdhycsu74UIJqgrEkRYXm2wy
r0r6Bh4OhAgdOWZ7gWVA14EadgOzYHt8L+30ucqy+atEI5R3ZnZqUwXjCEQIhTtj5Pys8ApWULlI
plpnsWVf2j7vzkWFjkrlovxq5eWjTZv9SA0g2oYAS87Lgupqck6DJj2Q4/sYU1p7xm5YPou4XdfY
re/LGuRoLLSQiLbLqsNZSKHKdHZFag3nPGiHczY/wlAJpa1Pbm6cfid/PtqZDKsQ2kzHeJhDjVPH
XLkV5Up+BfRuXWYEg4pgrNB+BXcDEXSVoJZgfj7Wb/1FcXK9EX/mPWVyJtpr9VsHiP6GT+V1OQQk
ZHFqqM6tqtx79ibn1MM3fLQpp18c1TyETXUtRt+4N/pwAnaJ71xE6iMPQi7Z9FGSsqjPRSxpP87b
HanReIdQdKOM/5wPdMhb06u2iVJoXXXDeYzaynnUCB0xavFhjXvgSOM7pXj7SkQIXjxZ+/tSob0p
c+KzU5P2YdKaGsbYOru5HjVt/GXEnPbFTZj+9FAkXfRiB7QP3Kz3dzq/tBw4ndfo0AnbUT1gOCG6
pu677xAkARY3PRU3byDYj6SZcPSMA6yyn0GZTtfBn74K3bFf0nl8WlOeTpog6pC6EYjqZdqjrMn+
LCzwlb7Gr6ToxngXtA56MZG+DDLAIZ1X7dEcvOSF/lRykEYVrJe9dhC6N4U6bdlZF13yMjJiD5ja
PcDukXRNbZ/fR/+oEGH9ckmXSHWqbroG9IJK9TPsf3sdxbT2Gi95tnSr3mhjTBJJOT4XXLIBpeT6
sQsUuS5keMGQfAUF1lwtn0BK6voZrBc6PRL6zKr1Azq00P86OmYg3e3tmP6Yxoj7UuCaP8lrFAy8
f3ojKqE4yS4mtfxjXpGyMbnAMj3R0dQFXn/BvHafWgfUlSK2O7AYktn1VYYD18BBPoaG7e+wOpur
IAVjQkw68Vpaj0VXDtfeIVpmWVWBIILBwyDkKT9YwYMK7pmL8QT9a4Z/m+jiKqBGHeWW8Q1BKGHV
qGkCnZaKY0VvzA5otppYlfFqOBeFGXlLWSp6z0T6Jg0hf+UeuX7WzQBUgZTDS27WDN9bHlG8wVEF
bXL/Z1tlMXwUdf3UEzZJbLgRAdrorPemhMzVJV/oZ/UXpD0a6GRWu8lPtnQPLFQorFqif5BpWz5N
ha3fh8S458L46kVBjyEVZA1iXQLkBuHfZY9FZV5r7FCenaHEGVTLk1Hi8V5JWjYnKIYm1an/bA1a
kxyf5YDG9uVp2f9/DqWcgX3hX0fFfB6k9bzDstEwmq48/Fn/16uY+pyZrMThz8svT/l83vLxlqOX
3cLQ9bn0+/cHwcSm/vp09fw3IK3kff/7/M9PtxwQDcqY1svD6c9r/+tb+Hy4vOPniy9v9vkKhFTw
5OXV//Xwz6f517t//oHcnNT5z6f/3L+s/+uv+3ztP6/yry93OerzYywfeVn/17ssGz+f//m502Qe
bdJBW3e4aQhkpxJ56kYL+UU8De2pbgcb/z4zNUip2kMZlC3gOnZEyKRQjo08XNaXPZA4Na5Y9lrL
BzK6wWTv6LaS0eFr/Z4fX0KOc0M4cURnLvO9R8yCvyySB/Z4VCEFY6r76nIur2aUfmKGR5QH9hZK
F55qKy6eUMdcUh9fjjWRVZ7a8cFtM9LhTZchlhP/NF0DaLWRJztzotGGTnuroHGc6M3ZwHkc9yTi
mFA/6qFrywPeNpmoFoTrVNuiec+r/zF3JttxI1m2/ZVYGj9kATC0b1XkwAF4y8ZJOhtpgkWRFPq+
x9e/DUVkJcVgkVlZkzeJFZJThMMAGMzuPWcfi/4zG5X9kryNqOqszFP0LHWGCkYH7GHomMqm4DbV
chNXDPY9FoieGUWsdSUWxYOjNxkA9jyI1otGAdUMDlB5hwv0Tp8tmb1Mqa9qBB1VpudHJc5Hl9Sh
y7Gxx/Og6vTLIL/CMaF6pEJDSehEvdEzOwQ3DZ4nqVmYKZGq0+YG2Grp9DNrQxUbpRpw3Gl9uo2b
HNOZRR2beYX2f9R4g+LPiJ4g4Q91Dgz1nne4vBc6EUByOV0SrHCvS5XMslrOt8SXBYSKnAK9r11V
Ns9Fqs/eyE77wY+UCyI/grEIdzOedIpJEj5GpXrR247tgVZXp9ACZYtwXA8isUWfkjkWCjzAAiRZ
iPJHkYZeqAXhTkkRU1izNW9bOziScMc6M0PB0j2rSgUKdBAbifqQm0T9uG0SSqlWCgzCVMNiFwwk
7WA+ir2i174WQYqxE3XjLWLmezmcnEDOiicNhKlj4dsjWoLpthpr/SYYnjHwBW6rm9Naa5CwDeSp
VjY0Sci/tO7AZsZxWG5rEefewIKFTaa96irYZbWS36H4gRKpqs+BEoEIbnqob1r8mIUN40bI9qro
82/o83ZlgArWNrXYqXLLcGCJgkaclWd+pjhkjXXTtmHPvSTHziAHhSenCZJD4NVFDsy3ExSmZpqh
Dk7O2gO2i+b7nESiyy7ISeoqs8HJ4xiQQADWfU6LXUM83FYBf3zIWRMYNsFrGIF5jUbSpizqeDG6
s1GzfYCWFfA+0SGLGrRdzLhGC41gzEzCJxRA3xX5SR2pcqtoicVTEY7jyUa7pxJTNlnzgCqsD5wY
su++UdH163bHngyfQ9LG+fUcjRappQQgDaP0AIUTGVqpUT2Zgm03Flg4e9rHZBYBRArOQI6wqsPF
VqPWoKFQSZuKS3ZkGJWzpNZ2g5mXW4TRREs3NaltSX/fGSbgMX8rh4V5kYfsD6lB0tyqRH2I9XzX
NN1JB6/jqTm5M0GRXtCXJHBaus/VsXNTaZNJIVpb7O4YPeX5JoCNwy/8oUXKI8uV5IboB83rqL0t
XTTjMNEQqgbkL7Jsd+uuCxfW+CFgzos6K6V9G5q3iaVs8CNbV4Pembd51ngiYyD6GmYVOOGbDunr
hU7iDyap4lJBKe1QvgSCPFDQL+uw8jql2WWmpF9ZQdThKkdxggjDxU9I2cbohi25fkSK1y1CmYFw
xKJ6nJg5qYKSJg5PMVyRSFNsBPtnp9QkGcIevxTBQJR35f2ELx8fPTyDole/UZMwj2ZPwySTDiVd
/SsczX4HR2iSgRwqs37RVQaooLG+6LslAZUbmDgy7Vli8s6q+oz70SSCZaEYRndG1sXX8oCl2DAG
ayNVWJh96rcbNekvmdjl7/IA6bKguCSIGvREa6go9dhKsVV8sWQLt8BkwuxjPUawZHrEHQ9GXOky
VxTqi8T2cYVI3Gx62gCJ+oD4W6dSc6sUC71Qots9wZgpzdtApo0AdA8mb8XdZpSu2Qc8gpSXpDlN
LkfckzUVmMtC4U6ztUZ24AlGRNTf1rq6luG0bmJ6i6Y0ChR2AsJ8CMPICtQL4kPE1m+2WU8ooJIZ
L4HB20U36SJUZdy5EA7ZPigARMcL0TSaZ4RRR9m8fOA9o5GZ3GprXKVkDKN7FhANfVVJecE4gUHx
v0UqgDLGAtjpA4Iy2q+RRQQndOg1WkbLCdVk7bdz5Zht89VHtEr/gh7rODv49KVruWS+DUlashAz
6CFPWRiA9kcj1q50Vt/7QG+qfTIymzUqBhJooVZZlwcBnyNo4hHxSEGiF14tqpHNRanoKE4FhT4A
+zCJAgDEcWTzJtB0Wh1iOPCyxc+W98OO9CMFzR6uVWpCoaNFlrmXiqjY1nVzR68YWSS4Vp62It3J
3Y8SXvJiZw2s8BRqrBGI1yTX1CoUcg58CA5j6TVNqZ4Z1CZEQHYK2yR2EG2Vn7WB9s3EGSVbHRnB
cQOzLc7vYEvqKxYwO3TNA+cYntuAbA8sxAlcI5jBhelsobQW/BtAdcmUQeWtmxuZPIatBceCW4OZ
xWCjurJ1LEfIMojkAqKwaEzMPi+cQcIjOLKFRKzViEM6k3Nky5cp+sSHJT8GRTo9Ymhad/D/0FCT
bYelP9vrWXFQ1Li7Hjv7DE2TONgaIX4ADifiGUjyjFHHWgn9jHAg+bE3uuAwNwmGzBSPIy7mS5GF
oJfbPFv52UjUG7IPMEEAm+jJuyOdeO9hGs3YwScBBi0R5xFk9G3WSd80BLc8XovBtE4orfmeUtY4
wRbd5BRjsLNwwCt1sMklgFV9tCQtzeFFksRnEIbDI13pJWp7wh5ltOqWJUCNFbsYj8h25kOXizPV
N9kHm8p1O4LC03iIvB5DxtzxcJet+AZeGGoeK/QyAdzdajHVzjuVJKotpRQfQXBODkQKzGxo7POB
ylUcIP7llXuQkkHb+AnPR9hlwUUSqmCA5WJr2mQoY/Y5lCEBgzEKXW6RBD9rtI0Cq9lzH0DGu1SZ
2detlmP0owx/MHo4aUCKadklDSorgqjbUn2EW9VvECw3dDZ3xeM02vZDnUQ/SAyvHBlh5ioZABey
x2sOjUwurknNZqgHuiuFtgWr1p2ZWT2s60l5Duzc2sMaRqqZdl4Gl+tMijHocRMkHo0Vnva2Ip5l
EbhzB7EgtaCdDlBJCGauieluf6gR8shRlgEioy236qOPHbXNMYcP7dHWA/lagYixk0EyEBDJGygg
Acnvygq9orFVOtg6bN/Ijx5tyF38eFPeR73VXEyi8s9spVoFOcz12UBXnSpzCDlUMq4aFeGhVtNl
xHJkXP38DxxKaa3piGWHlMTZJNWvIjHoVxV1WhSNZbKOK0u/+uMDI3hKWceXWpbTLsDFJtGsk0dz
58tsk3PZks7o37lYsNyqD5LHaHzGRXma8NbcDQJlrKXmPel4SuU2ikQYYxO3jhVYwx7mar5OXwyf
dYsmdNnLawNBsTx9Q1Fa3TIkwZG11XmikGXRMX2TPEDtsG391K3L8kXqqs4V1uBFovVmSU53fWND
QTcA6Ao9ti9I0TB2yLUVmEMqKnYsrDpBb9hEq/7CJpqcjXt3Icd1B8GRloU1GR6CSJpVChm5fl8d
asIndnlnp/RKBYuxPjybwoS2teib7U95CQ6cDkk43ecpQ8KJ8Lo7U+lkcMv5Lx3UGF4wZsX+k/9g
HExdNJ6rCXoYTcKy3Vdo48HT2Ftu2mSrS2i7NVgRnpFUHVpm46vMD5hqjkIkvPny23/8/T//42n8
v8FLcSzSKSjy5u//yZ+finKqo4B2y69//PsJv2CR/fw3//Uzb37knNykoil+tB/+1OaluHjMXpq3
P7R8m//6zRz9z2/nPraPv/xh8Uu201X3Uk/XLwSYtz+/Beex/OS/+uFvLz9/y2kqX37/8lR0ebv8
Ngrg+Zc/P9o9//5FM3+O0x/DtPz6Pz9bvv/vX5zHCb/Sb7smfcyfm7f/7uWxaX//QnbX30xVtQVz
qaXKQlH1L78NLz8/spS/aaqsyppiqDpCG9348hur0Db8/YvCv9INW5eFCd+Qqcz+8ltTdH9+pBqq
ZdmWocoG1T3zyz8G4JcL+c8L+1veZccCoW7z+xedMyr/uN7LCVqaIatE7BqKjPpdtoDn8fnT4zV2
NH5a+T/GxAZnooS+5mE62PDiclFjk2k6FFhTeGkO6IGKAWl7nB5rpf1mLe+LcKEqFMzxVSVNLEqy
xDVKK7hR5vkymNFINM1wRmKO8AwlrC+loAtAAwCMrtXdZNlMMPBRRA9zQLXH/aySt6URqj5J8nkD
TES2CZzMOyiXWtkV/LV9N09h4BWSlTutAXWOKCrNEXZE9wWlCNqVFDanim8SfeitTuF61ycEDbFn
rrd6SzJ9u5ubI9fppJqZ26kGKluq6Bwmjevdq5vgzyH+ZUj/OqK2qqqaqdoMp6osI/5qRCU7KmsQ
CPJaL2N30YmPde3IdJc+PozxzpWzVZv+jCZMVadP9etxArOHi0xLdd13UPpI6MpWgzE/xlm3XCBs
NP65FYXMgRCfSVF40ARtCD06H0j2DYhdLybo9wBh1oWiv7QW3d16gFtVsS6YhQ2+BmFPZGlXkiG5
ozbEuH+lb0Yy3WngA6HPXjHXrAUoZsQ00I9JH9n0IVq3uX/wRX1NCCyhtT71I/zoK4uEJFWD3jE3
3UsPhnctt4uWLgo3igVbBUNDAohKgk0eYgViwxmQ0QtBQGa/Xa0hwYCDn429YcqnVs0y0gtIdeuX
TBv1aUx0zyr9nYHbfDV02d6gRT6jrkzJyvt41G11GdZfHxjdkIXBlTVNWefF9euwq7pkDJIGZUsR
xGIK0WzA7iA/Nh+jTn8YwoGhDwDe+1Hkr8ZkvmIFtZfIv/J7lV643F/7lv6oSgEIv+yr8JewWIlM
bqtKbuF6QcsOjUdVpk9FDWIajvbUO8RYr9Mi3TSAoMLkQm5JDOmytbCUG2lU72cdo4VZ+puQt0AQ
zmtRFdRvUHiuxUx+YynUx0zXCZnvLtNEOeUp2Wu9ER87JIlgqCnv5oU3zvZXvue5WcNci9IHVlGr
BZ1J3uIh7fpdZowXxGaRTCvDjqGOZ6SkRSytQSzUZBX2JIrz9bMK9G456+hNFISUpK8qSGnUSlWX
KSPasMFn241EvQOeMtfwZFOKic12ae8J+BfNSEpBOlHPCkpt4ViqbqKm2JvoFliEPrl65FM4ELQF
kpbAHW0DfxAhd77S1RucoudoN7157Pdm7Z8n5VUJ8zbtH5V2XaRE1OflXRdDo++ywwxIeCiTfR+Q
TV3CnFcKWK+jqwVsOHvTWBXTFizUN5aRZ6l9K5PDWcSPNbUI+pWTtDdSAaCdhQ3cejF4QxledtSH
WiO+6DKi0G5wgBJQ9Ez49ZZ+kUozBW3Nmd2epWwC+/x7IJ3B9HAS7bwcJVdGvDF0xpqmMJtPAt6K
KyW+ClqW+/LGkF5slvZWHHlJBSnE+JHKOKt18FMKTsGk+95KBszf5EZI7aHoscJBSmpYcKDS3Kga
koqaXax2a6SzuyTOkD/ZyRMRsxjOUKOZheUOGbeKnq07nk7UOmh0NFdKVcckKxuB7Z5y6Q6OB5fk
Rc6zjVV1hE72Xm1kDhYEbgvfg7hO3mLu8Nrb1VK2jg16aSouVA2OVHHvhz6sYNsxZsuJ5O4QacSq
t4+kVhK3QIVVrlxJgnQ+AVEa0nvFkHc0ujZ5T2AD8T5Sq9K9B0q3EFzHm27AiTART2XAZDfqm45e
moozq0svorhfD8KbSJG1dNLOh01BJFOZ/LDTLajGlWBUyRoPQ34x3dkIewuzY882c6zWM30TPypW
uiA9E1QPri5T2cVUpxBQIdXYTTT+IohxdKUotAP+JhYsAygEKNUHcuHzqLDL6Jc5bEeVFIIXQcV3
QXlvgs2evk8XxfRdmg5wSlfzjpf+CiYfOjSWyihH5gPhgisBB2iGNZeiryELncpNAhNRWWLR261O
h6yjBWopW4mfNfhWtb3N+IIhyc6RgF3KQflllE0j3qclf8sPJBxiaEg5VY9Djol8uCds7aCM/jkF
cgfhJjW3BzFNzkyKr2nVe1KiXmblvpxJZY94e2Oc41XuBupjCjMkHG61hoRKc49NlPl4JcsoXaE1
tIv/4LxYAmcFsKCFK6ulq7DgQZAcuzz2UoaHdBe3VwR2ufCzaaPxCwrqOhpXLdoKcqW0ANanr1zY
CptB9jK3Rc0mQX8W+gXeMtUJ5QebByHM7yo8wtN46KarMN9KY7vCUuYow2lG2T4/+/5BVHcIY0Kq
DxPNydK6asn1rdX4KIsjxnLwQztfp8FoxCT0QK0hxrboHmiA0XYJPZJ0OhACwsoPdgBDoqHhV9EH
fQptTt66LwtSmwj6jrl5tAQaoUTll17zql12uz0XbP464YkIKgCkp9HE9EQ1ZshISa0WiC3QWECQ
JjN4OH1FHPgtTO5xC8iA6xr05dOTLj2V/m2RfjeGpxB/M+o0B/iigyp4E7EpC5hmCa1clQ1ReWc0
cFHw0/hDgKbSlqYEHcU1qhLkiv63tLfRYG9mm3enWh3b8U4RObmj1774gTgHIAmeOXNJjO1uYngH
EjFlo+GZybjp6aZKkeamvu3M/lVtJtSnVIJabpp6Oig6i4ohIxjlRUsvkum7it4o+24qg4OdYFMa
PH2Q7vO628S+RI8yxuxKlQtvAeodhCG8RXJy9b4BfnRDdDYhYeoFTmJUGypSjxKEAMJ5yk+oTNQ7
P6Zuey/pGnu4FPkl2jqav46l74rgsdWRr7NosRTzUJkHu7JQS1mEV+d3wYTw9EVlbMnToEB5M3Oh
qMcM8iFMd4JSWtje60tipFnR8T9KlYUoskfixHizqCDbCoGYVTi1VW/7GeAjCgMfFolLAdrJYWMl
80NfHGM0ktg+aQBNECU8HE+rWj4QYkoABdlpCmDhZbVGsE9G2gV0DIU4Crwe3VWfaauYB1ptfoyU
o8YllZmsCuKMK/gMPDkV0hbAhzdy9UNiPZXoZ611H8j7cJxWdnIfJadIn1ehfE6hEidp4dBTWomS
yKFydmXdS/sSpxgKTMrF9dplsdgAXOEVUCKLz4jAkct1DjtEfM2m2K1oP6WHabxCpr+eBigRTJMG
TMX6oTQh5LMgUSPpMasJMZfar/DZnjtECdV1Jp8y3i16DJ8kv5z988WrnGfPY3do0bSW1gtskJWZ
aJ6kSFgzafaUOWAZOn8YudcgbmCKOmTHr7LkMeT0Ax5NER8VkXnLokNNTkWibVth7OT0SqnocGnS
ZixgM/Irq2GdBjchSwpD1OzdVfRFYh3I2oOFUh5p/EqW2Hz7JzlEuAPvArYxsP4UaWmwlXp1U4wn
s9c9/HFwOU6ogJyRAnRsIg8jSpmqpVM3gPpJE0L3WVBxFYUJDvJ7y5Y9w2tC0dopWRJFuCHjVCbF
+3ywSEbU0AiUXlIf8fPy+r6RjHmL5dpp9GNmqseS/LpZUbeqIq8V6zSO8R4E5L5J2jN7Zo6padpV
P3KePZXEwdA8KcOjopE8ZjoKFmcCBgrWZPAW5ODeqJjssPsm450UD27YIu67RgLp5CpC9W5fZKQz
NdQW4lVN3pHoB5QraKTai2YiSJmvaUyUb/CwDuXe0nLsQAJ+bHneh7cmK6Qhgx1gskbXif2ugYnQ
m8D4vxO0HCu6q1TxnZ7nbpYeCu4YMrhW3XATivNkutL9szx60M1v0ggMjtukEp6QTjg2d5p+A06P
5XuAvCe+AJnhQMF16NbgynmW8ICusuhYdNIJoTzxWdSbNxGe/oWoGBDzzcPLAqozIy8y1kVwOZS3
KVDGqTo2/FRo3Ak6OD7ITglwkWpjTL+ZSSoxshtqfY/8c9covtrGzUgxPxf2CmvIqujWgJyI+psJ
qdceGvNbbodfkby7mUyuwhCBM6CIDdKSNhWok4dO0zu3E5bmtqQiREX7YAzjYujSV62UXTYwOS1M
W8LonxS5/koaLMgavXO0YYLDoGUH+AJ3VD8D6j+8GXIcYQU9VmrL5iVRm+dBGt5YIaIkxT6v8p08
sWLE9jIPXjs/lDXJSEAbgwc8opj8QGKIS7DDcUMvanYGU2E76syISKvKVaTOrRqL1nn1gw5NRMoY
3B2maJmpu2geEumrSSQ79MK91Si7cOm6Ilu30oyDJHdaJb3MBrzMQGiYvXEu8rG1syLm/el6irhv
s+upPVN7cWs35V4fm1ttaGl2zmeBILJ+CpaC/1EuiY0abgX9FNnOvBrmH09vSyOv24ErXs8kHrB1
97R9XqBvpRcZp9DzzeGG63P4eI9H2eWvOzzNVCiv2KoMZe/XHR6IFJt+R6itESKuJ3z3VtJDX0TN
xKbtf3co7ddDEXhO7DHheLgg8qt4jlZlxSpdesQa8Em5YNmW/mXbquMrM2iBWLrxps4jcjmqyjrW
KBNThJyfJ+k5FJBzeiZhnWQ70EeA8D45PcX65Kjqr+c3lqmBpJqjorjkzXI+eIZDIO2mcqud4hGJ
umqd4thuArf7ZKOuUFd754SFbauGoH6mvtmniyzzJVVJlhVlT5PUp6Oho8iKLwGZQaEIj0LH1F/y
zKo44CrjoCjxDie+q2csgQbf+Z9faYSE3FWKskAH3nwdS0mmNkBZtB4LamEC70PiBP2eiOKPj7Pc
MW+v86vj2PKvI277ZpwkWqoRK5zRMXnMp68fH+C9cX19gLc3kl1KPvArUK3ieqjOQuU0phcfH+K9
B/D1Id7cNVSRJLojnIMp7sYo2szM1iwGN+p8/fGB3nsoXh/ozZPOOgDLBHqhNVnJKHNnT7ET1k4W
dpEpk92sQ+jQyx4bm4+P+7M299FVevPcB/NCTEREuq7d4Qe2yA0A9k3rMTG7tRN68Sc332fXbPn8
VUlSGXlCKEto6waB5OB3B4G3LRraTw7z/nWDX2VR7VaNn7XmV4cpgf1YjRZpazu/hFDuzs01S3QC
y3cfD9+7NThFCFmVKZBDQX1z3eIJX4tSMnyaYWyL/ClqrxcJYhwDR2pKGtiNF6f7qRlXQM8C49HO
dDcaJ4zjbBW7bKXhNaeNWunXfnBWSWexeiX3n9zEfy3PMslqQqB0120NptivYw7UOxVRxXckB8IJ
e3iS0pmkfNNxjoTz/uMBeff6vjrWMg2/GviZeQe/GsdKq1MJ+Z4Wk6p+cs+++6y8Osby+atj5H7b
FQa7k3W35EISnG1n535xnpIuKsRDlZ+az57Od98eimaYTOCMo2W8uW3lLNNopRXaOj/rn5of0iW4
MCe99L+Wh+6JjROAJoec22P6zfc+HlBlmSb/8oBCBTYViw7Lz/7L67MFO8qjUnfcYZv0mHn99glR
8lHbNtt/50C0cWTT4gyFeHObyP0cZwTB8JpylDX0iH2wMTfdrr797EjqMmv+5ZQYSo3UUroT8psL
GAYU/GEUauvgsXf1dbIn7MWjpYg0ylNcc1vd+rvImdZIJM27hZ50IW8/G9d3Z4h/foefw/7qJuql
ORcQELR1wb7bNOb7YIRAQRImjZ67j0f23Wfi1aHevKdoH0ANiXsmo/nJQEOPs2sIFPfjg7z7tn11
kDdvqg7SLjKM5XwoRyPXyvTHjw/w/lT36ghvprpCgc0MTHl5U8jO7IYO/oZz9rw7IgRcYoa87Gy8
Sz35kDrN3riytxFO5vXHX+Jny+qDW0d587pi39JKbMKWm9S/arbapt0hHnf71ej0XntAnLnpN6Fn
fjK6767hlFcn/2YCaBRbCUqTk9coP7mUgQiNd7E4bprd+MN6IJ3DTV+sf+ct9uqgyz386h5FhRJY
SsDJqvN5gA5YV/xN27IDTdLLT8b1k0fybauwsEI0QsXPcaXGcyjwPLjwr1bkSh3q8+aTfc3Py/TR
ZXzzmhhJ2i6DsSGSQFyJYcbd3l7kxsPUXyBgWOUdm3qhQZRDHu/3wZ3iU7BAuFx1zx+f93uzAMhV
g8a4YimsiH8d4aIdcCbZrBNac0fNEE3Iqihjx4+vPj7Ou8ssU1c0mwoPe563k2sYCgF8cWB9t4+u
gwPSKvdJAyjJeyNx/4U9x3vX8/Xx3gwwqKgkB8jOibkGSKp1tTHcxiVRW3A8yf13lnWvD/dmRh/m
dAqHYmKdHEZ7kZwynHntdPp4EJdn++1N8+og2psNRThgQoUaxRZVk/Bjlk5of/KyXUbloyO8uR2S
WRihoXCERJx6/0dbh2t4SCtj+FpE5VbRq9XHZ/Tem+H1Gb2ZtJM5nupg5Hjgh/ZhejXkzcYYjh8f
5N3Fy+ujvJm4cUnoSgIkdq1f0lJ0wEZ9b7fKVbCJdmTHuaTf3WAJ3ISb6v7jI392essFfTV/DaM2
1nPLXWH00BoRTSatvk2wQX58mHfXE69P8M3kPOCbMITPMFrnPX1aj3N0+gOlob20SjzgWCwhHMVR
3eChOauOiYt7f/fxd3j/VDUb8QNLGll+c+eAeknrcDlVYjNjcds0u1K7+XmI/5H06V/TNV2WL/lN
W7+8tOeP5f8/4qbHZyJpfpIFoqf2F5GSLbg1kIH9N/ImEuvbqAl/c8hFzL5Hj3/9t39KnBRF+5us
UykzqW2Qwioz3/8pcVKEzUcCOQzqpkX69Ke+yZD/JssyK1EDgoqlLyKmf+ibNOtvQlF0BeOeykLV
5Ev+4yse/5g1/lCmva9venOXagichApLXpjAtC2TL/fmaYi1UQ7syT5VESpOWSUuC8IOoM1cvhO2
pK/LpJTPDbwq86BJrj4MyUVPr1DGvYE5WxeRdJFQCNhkGkVseG/N2taM5KIWgAXLhvzEkjCzfRlN
IwXf+ZO1yJtZZPn6JvU6RTMN02Z0F4nY64dZVHOB+ymcT6RdCg/WIo6TuRl3WoPwCnw0jWXBfixW
o+KsLSE/Tm2CN2mgnjrncKkn1dO0Jrwox+h7QDLTKm4AefozMOpX98afA/+L6mmZz/45i//8piY5
Eowy1EIF7sev37QqyC4tUJWfKDVEe+KR2+uSSCejVIptHDW5K+OueUBZQ8Osjoy9CQ/qLgbltnBk
Yru3H4IhaF1psH169lS+9QXYkbU9mSe2uJc1TV2raakfUgstk8l6IRuMrQrTay2nYqCe3fc3k6K9
1PXGkBfUd1ZD4YFtQP143EbKgq/EMXUdS5QKcquq9tHUSyh3pHatLol4vmGjXg82iCPNbaMT0Q1t
TTkJ397BQDxqhlIdqkYtjghot6z7cezz4spxMMXR2cejqf36TlxGE3mfruiWSelSET8/fzWJW2Pd
CIzSAw2qLj4aSEh2igklvcgQz/ZGUJ4rhYIIL/KfSBWRz3CAHCk6Nit8A8lLUq5Vs5Be2jS4NKfR
a2Ikv+xnK/QsLT4KHQCsWpTnc2llR3ifGAj6gRo7jt2BO+4I4eokVyI8K7iCEzDRS19/Eepc4cId
vMmgJUKKVH9LLoRRdg1q8gx/Qq8/olO9aiYyurXuB6Da4maS63pX2jMKkzH5VrcW1g86iR+P1hsR
48/R4vnWbdUSFi8d9c0rj1DeprG0pj+pKYYXElOyQ9yiruhLfGaGRML0FOEFazFogYdZ18jZN7Y8
gwCCgW5MYtgMJZQmC6dPEbXbqQrTtR/AJFJpFK3TPiNoZk6O0Gmp0kkLtCbNkn3eRzVJW6a+7rOw
36qGKTn6AgbQAugNiRwBOy+Qlcxla556E1lT3IUqHPIhvRpRPvWJGVxIIKaZQYt9HSot3SJpT4aY
vw8si0glVPMuMuRw34agxnA9aINWOpadhxuIIaOXKBkpGlrgAyTwq+fabhQkK1DfRn/8/skY/7po
X8b452tWk03etppsvRnjCRiKKkdFcyKDJN5jLiTzdTaSAyLnyG2B6edG+gi6zjPbITmnV6+vo29w
paofIwrwMBYEqxfpwyiH9CLVZhdS3fO0OYtOFZRjpy0VAjxyAK7ASIsHWJd70mLwH01+5tqkIe+6
LHueQHquqjjWbsZHTYpI8O0AygkQAvsWRIKn+Em2jQZfXSly3tBCtelNIsi46hKVWcYfhTcIqYfh
FREx5eu3I7q1O6VsK29c+qWpxlXyk6K5CCuZXNOhXWe20XhGJPCo9mZwCUP8s13gr6uYP0ZWQzCK
wY/vwwT468zZhlFQY0WvT2k5Wk5hEcGUQjLacCUKN4qBh6qS0V1X2de5UDWoklCYJ3Vo1oDMOlcd
jdgls65Y4wCKvI+v+s8uya+zuq0tiysTNTIBFOabWb2kR4aILChPgHUsGNYJGrtal3YPkV7om24y
tqmSxUQLk6sJ29FVO9AkXYght5JST7Fq9UpbLVuwy6AohjUUkIsRRNaW/HaUA4Ra5Xbz3AZtfhjp
D8ux7V8PGKcqn0CrUKqfgk+mCsX668xqs2CULd1ExmnZyps3asJcmlpSVp6INqig8YxGMG1HRP+r
EW5nPHS118Zm7DY+lU1ZRwNrFtPORhC3t5HulVNaXjYxVgxLKR/4zgWvi8NokeCaV5m4U4LJCUVC
RmsBFJc3j3wVBF3kZaRW5hXdYZqJ+TULo/y6GlAoQWnCUAdZVtWH5DRFT9A7HyprnhaeNBYj85kv
WDxYBGf7lT96oYrFHwLScKZbtEba3G/cMghWhA+Mz3WxUObuAL0pd0pBMs7iIS1JdtZt42K2i2sW
SjMMj/BHKcvNhZFq5FIGNls7JvwRICPhOCkyNOx8MQBAgD6Lve8Pj189lK5eVc1GtkP4r2ah7m3o
wV1nnKeNaO4q1MNY2Fj1A2nw3YqQZK+HE7AzjGZPPKa9qZvY99qgi71w7Ph7XU8vJ1kDHz2NOm4K
UhzoFuLdK+Z1VSHOVIesAhCqYkxN8utGTi8z6Zqqe3cT0YLw4jCkIOZnlRfG4X0whU9YRmGajjit
amV44FC8sNGYrfTC69y4S7LdbETBqcPYB3jqYuZ/5H5xihra4wjX+6zOjMj17QnrTGcOW42winWG
6cyLSl9d5432PJXdFltW7IR1TMc9bQVZPUTBNJJ6MdIVuZBmWh5p1o47aWLFOaPTVRb7r23ioo+R
UsIOhLY4CFQIQUZEFkujuiQ4hTTXNO6q22FGCh23iHJqksF4sS65ZCtJSstn8M5dpsVe3Fu4mROk
iGpFpI6cW4rXIvxcFVHdr2XcaQA//POoxthtEtlw3rZQurF+Zd5gIM2PY0+rt0Ui7YJCaFeRPqHB
nWAZTWGuLy68aqu1BAxIgqBEdZ6MPR6Tx75uozUJ1cS62B1wMkSEW57VQGDKqXo/Bq2OGks6qyL5
s+bDz6fyzTyka0LVZRtDBJL3N3NknrWge/WyOClGSDEnBB6D5Fdaz4pkIAOXzpUyEuQZBRvSp5pD
lSG+Yo3Ka3IW13kbLI4ieB1yWZR3CR6kj6fJd5bptk5rHS+HpVHTst9Mk7rQQkTccnGq/LLfjQ3j
aWnFBQbXygGIEN8YYoQ1ouB7b/1DvMTAjElHhHZZ7JPZuO9U/VRrEcq5gbwvefG2a804rz7+mu/N
fSwrFfn/EXZey20r69Z9IlQBjdS4Zc4URcmyfYNyRM6pG0//D2r/59RZ8q7lG5acZJsE0N3zm3PM
gIgU29U/dpVZEBu4nPMX7LygVSB9LzE7LZI41/fG7n6aDVbq2imnu87IGeHFXXPiAIQWA9huI7qZ
fW0d0zk/+EPrPcNt+kWQMd874L6pHtOUrT8MZB6mtORRU+NZ9kk1ZrSULKRiCL+qyGuuZdFAh4PD
v8z9IjqTrDpZcA28uCpho82fRG2zl9mGDq4+J/2iPT2vc8PNYcePuxS3NlVHVLulURMuWG+u0nPk
czMzufWL1NhR1cU4wWWXEU7W1huoYcstTL4xAM1NQMuR1+bDxsvsFayH5imI60PZmDU0XGP4RFPg
79mwKeBlckmcy/4ZOT2Fh3X53Z4sd0XgQi2iztFnBZvviF90BSsou2Vx8lJpalrsaIqXLmvdDbfy
qRN9txpzA6m+LaC8utMnGBX8k1sTv1tY+5CVoUqnlIz87eToPtS/f9wyvu84lnyMzxwOR+KDGCl4
dNc+5VkvHBIebAS4T3aclnhHu/zK7gHxkFBkFgTb5vFviJM42hKWPNBO7sErshjcTq04RpSE3IxR
nroxuDmiFN/TeRMIp6OIpChW5VTT0JEM/he07Bhg3GA/5Y4SNIOwjFO6/MA6ZG9G1TaLyqywq4Hg
8aK8/D1N9TIET2c+jD9ln3LYVrK8+36Sb5uej3vyZ/8C0bJgW4xFLkzD4QSM+DWoLetpyntqTiEH
mZVjvoWc6Y94+DhvknQdKBu61dbgPDmShsImsO50QIu7i18Z96KUsF4xrXFcd2+qYWxj1UyKHRU/
iaDxbsSTqe51qAGSabZ5/11jVrm3wUjVQRGpX7z/XGKorWEgFwRFZG9zTWO2QRrpZjzQ/YkRfO3D
AELI0GZH+XjxA4o5SITgw/fbIty2LmR6v/bFjymQG4eekGgUd2oKo2daAihbtOx0o9ygf2zxNkNq
W18EZTb01tVchsBFQ69XFxbyKwWC9JHIMrp6eNYU7D9lt2LrPcQ5lVRUlqnQ32s01TltpmceOsUe
rpeNoY1VthnM5FLAMlsaSKOXYaisU0RjVRaa/QI2gHfsg/KX6/esJYHsN6ws9I4nQ7dK8+9NV+lP
sfE8d0V24eYOT+3QLbNaBhczL4PL2JBFzWsPPGojOC+HjodRnbYaOyEVkpdTtdKJ1WN3LcMdCou3
bCtwmmbTL/Nc1GvLK7OL28WQHKQNVTcM24sRgSdEfyE7z322k1pyxExSCE7wCaPa1H95bL5vwD/c
ScgvjA9MwfhUfjz6zMAHVWa5wd11p+AuMnNcZwIooT+Ma6t/RG3syb0mVMNs6hy4FFDcbey4PTVp
ct9HlIbESauojnQ1QYXCX4jY+FRnqf9WGQPFHKCrHnv4Ivkyepl3z2zKWwJVMdvDaWnKDmaoAXHN
tm9C7kZnFK/jICh1ZSx3KYaMNExbUnM4hm+d15yUpBgwmjvSqlwbXgfpcjIXgC7Dz05DaQGIsF9i
aqmeMrJPXdG+eobzFgPvAeOcQwqZC4I55fQt0s6eXy5+ZP7BDO66BHsaDeZn+NnPMjaaC1un/rmS
L6Fh+X95yx/S4MeHl2+zmjKt9tiUflypbNMTba21f3fD4oktj3WeEonvAFPuZajTEzQStc3cpMTp
iVe2QT3bGuOE43WkrofsnwBtlobHuSVLUOiMfnk3tde1yttNbHSwQB374mnp71oW75UcsWRZeXCf
hW53/77qEuT84z9D++TD8+W4LIfU7vzzgOc+XAwR5sGXKjRvCEjOU1ZP5UFAlvhsal3se2R6UHCj
v2aTu5/NLvs1eOKSBVQzxDORZawDlEmn4y7uzeHWEZb+lDTLAuMe/e0xgfjA37Y1qb+hD5MLwLff
iZE3DwAgtc6VUZ2CmE6CIh8+9QHEWIVbGTu9Rjjk4v4uB+d7K4juhHi4swWxAZTDUNrl1feezZKa
WrN0cK0VUbai1iX9nmkeFqETfQk7DWU/I5cXW9kpoXrnYoxufGHs4dT9hEFkjC88239lRdbvDTNJ
wS+6OO+LFmZAjxWuL2oIgUUz3RoyDXlnyr1ZmWw+xtI8oyc+cTPgjTWG4dqW2XAtqqxd0NvnMt6g
YJCG55ZxHhVMtKuV00iLACJYyHbrRWVGdpgiHn9RWMEftvrhDAOAIQWP4Es0FNnZcY2UiJMbHywB
Ehs8dL7zqobMoXpwI0t24XiiS0b7kPiXXTtMP2i/WNZ0VHyluoGy3LI71bZnXD1nNK5l7q89Sb8q
SwxrjLYkcStC2V2mgn06jMGriIdsaTgIy5WJ9VDN7hdSsN7nKARCXwJkiTvQLDxb3c+F8wYmgSNk
aundaFiS3Ixx6a1k/kTVLSPqtYXa8eJ26a1OrHhYeJboV20q63XNItY5hIzcyfvm9uFtrgqfoI6k
sozgyfX9pZHZPc1SnlQomdeBDu+rBjRsujHFZCK9z2GS3SNjxl5fTrvGkvaSA2ux8QsreHNVuG84
ZK9HNnMWaX5OZH1ECiTDt//4SgHVPRoVaCLT8tID5+N2mRvti8xjai7M4gDPvkYkgMtALLTYen47
PxHoTUD/NWpXzQMQdL71Z42lIuedX9hBTfFsmGUvPeH7S9JzpPVNuLWe8eP9Z8IcWknhwJ41xXWk
FIXw8g/06p7fRrsa2o6+5vCAdqJtjaNHDOX4/hVFEYK/1ZjPs5IE93s652NH//aH0j2XkwG9d4Zr
+HipW1JA7AU5+NW2s24iplx1X17KcNRPefQzVV1+ErXIz04o851Vha8W5P3z/Hh5//lcQR0SFApu
bGH2h2Fk2YeCMd4Lm2pdng+ca8j8rtKYpua89aZLNFNalAwBLR59meynobRWPN/6LVqh+4JAqXlT
xEtemvraayJ7Zt+GL94oaJoZnGTTQXVjPzBFz6nAZR4DIT0EIvOPyUi3gxPIq3DouB4ltceQKyiC
QkI1AVkR6PNpWny8ZE4jcfMZ1jKyRXSfwuokvbxYNVUxrJW2gOk8XpBTIQ15Mekbmi10kbqol1V1
S7XclSQiDsUjmMb7p+7vL/0k1ob0uiciY9VGggBd1kX5KF6cvGPyeAkedHhhmAaSYR1Dpx+pBY9N
+fAMOLDLwJI6Ksq3blc5V3dQ2boGvvk4tPDHIm1D8K7tpzBp8TippvzWjMMLF733jQC0pKtt6C91
9hoHOVJ3ZVKxTn/q50pIBK262uooiQ5+WNwKjmZA0ejhqOqiP2qTkoAhNShgdI3iMqRtAK64Kr5S
B0+kp7tFRevve4vYDE3S6pZEzRvFewNcfVp+3HACCpo4VGDwMmSdc+7R/RwC70cfG/8a4Ddx1wB0
mYp8682vQHdzVfY/YMXs3n9xKHK9T/KgutlzwxZEtC+JTLoX7PcnD2LCymvA5TXSHJ7DrjT3AwGu
Rff44Syi8dkEWl17kQBMVinuC7ISfTGbx/rB/n//yh66mdzg//74/Se9st97LL67oYmiI21T0bHu
KNQoYIbBaQxI2OIHSrT1GfYxLMgl0IP8JrS4TL6NU7hvrUscjksX+eoUub0POKrFf54WyU4dmskU
x5E+o+v7ixaduqrqU0hd1yWYWk0baauZhKAS97P4EdrWSqpgkwrR/egLnx2OTfEKiEhrP+M52Xl0
FYE4H3puTFZ4zuUB/z41rcCeorp49ZFShlM1i5ym89hcZEHTfy1CCfuzgj2s0qACUep5Z5c6GUqx
YQoxedjFachzP0gNOr5GvbX4L65jk0GAW9s4IRPv9n6GeD9WAA6iqq6p9vEMtJYjHmhZskqlyG+N
hSs2tpxvsCiLY8tFtrQG2E74EYujnWR0CA7lyuNkNOlhNhdxymZuUer5IPTs7S2PeAtCBMBNqpb5
v1Xn96+Mwn1YMht4Cqnj3Bx3eoui4GtlZ+I4zcq6WsUwb1Knm9f1JLpbPCL6WColIpM1LJbTfPar
7xSYFvfMnHyIOkn12tb9zjSNa9TP6ZcgTKZNmHhqZShEdcoXUP/z2eGutL+Pys6eqip8M63GPzk+
BHpp1NELFA8YhRE47abvuTNhSD/nzTwS0HSydRjl4IRYBrbAY6uzBGvESIMgKyBrWXbtfhL29Ax4
lqhtklynUg/XUDdiN0xmS54hznazBGfVFxYJpFlbd3g/7BXHxNhlhQkPMJxnkmwDuKKEki8VZj/Q
4WlKY/+BEam5Z320qyjj+Kxcg39Um298EbXnvmO04dp28BnK3TmQztpVLW7t2atP7yVubdk+Emap
s3gH1RlpnpEK974Vk3DPLp1/c+4Lnv7/8+KD/9s41oPn9/i5oRT1snRlwF+Hspnm8ua0dXt+/xFi
socLffqFLkK41+j9qy2ycBmJfgIbUJ6zcpCHYBicVcYeaFzA2hsXPQy5DUUJ68QXE5EHOGfxBEFp
0ZjqLUkMELC08C6s2PYOMh+8Q97k//+r95+jwoC6vPaL14dA0hFpqEvRA7GfJA03GY0btIW6nyoO
tok7JE+ll9zjSYJ5G0lTwMLunqFURUBvDFSQvA9O8P7cU3V8/7o3Y7HLMiNBi4nqO3N7jJ+oJz+S
ubsrI+G7k0xlGZLdyXSaQ6vYxfsr0afeL6tu1rWQ4z1+rJaW4R9N39+N1Gi+QnsKFjrus0+Mavtl
YKYSGJhZ7BicVzuAK3oRuZl+SmMjXOtc0dGUwoZj0mxvSL6Vrxn2xo0SRIfxNtvHREzUCahUvZUT
eG52rRaK/IC2GcyfUl9ZJ/no2RRR2lOWJiamba48g0o9lygpb3FCS2U+tST+gkbdNF1z9agfH7QN
spnSJs7DlTirqJVknoiR6yGr4Iir4TIn4DzsOmHqhBvvre74Y0nLQbAziM/Yjkhu2YM43Hlz9jOD
cU/nlDBG48l8JxViY16ZGRlBehPnmz+4jMjteaXoFvzsph3LmPrdmEV+zQQaSyUHvU19OXxdhhDp
n5FJPgtGkbs+i/p1G1fe57EQycL3Lfsq0Ext8lCXwkJTFpwHJTubpyZy0m3rq3DVdQr0MH1dz34z
ekQb/RMId+APunfPTlP066yeJzpQhq1W1OUMhF9DNx3Pafpb6MF+bQYLNUmp8lpPFv5SSR+EXdHM
J8zvGpDUkpOL/xkQ3huEKvf3w5FRxs61gnm/TMhQrdoeRHoRWfpt8uqL0wz+ra8N+Tz3kb/qVeSC
QkhcpgZueepy+SoG9bnIwpLSR9HSbRh+9e3uNcRP9wbvf0/3g/+tNsm8Ny65YKc372HilHdrLL9N
yJLKJGcXR/Vpej9W5TwLTThpGx2bP+Tcq12hPjUUqn+SIDeW4eAZbGiRbpiLlYzFKzBgmedum+nS
UBx/NmeQ2DMYdarUxw3Z3eCrB7prbfbNRE9Q3j7/+6n0PSPxD1EjEBhzbEwlAuc5IKJ/HkqBSzpM
RsvwPs1mshdA+xeWTKhR6jLqW9ltHZOGNF/uj2wnDMs8KlrkGyfHeyzg2mm/TbaOyXGRsgaP8Xic
7CJPEqgu1BuVOWSuh/aOtaXaZ6EyL2kR/Qxskr/afkBLnSq78ag+SuOxgahi8+J3Dw05S91NW/It
OEkv86KYN8DRqt2AyrwzZJ8u+24g8MwBop8pAZoLaa+LvJfLAVTwtfXY+9RmdsxgWbPJ6pGYYzls
K+h9y3oI0jNylGLebv2UE31i9HX8tsd0O3M1btOoL25yjotb0Oh4BTQp37z/8P0X4iqN18bw2nD4
W6d2bbxMDG13yjJXPsPqE7vjYFXo+gGhbW9pHvLsbntaE+3+DpyC7DIulR2ujGRRuc28xvijTpQY
HNNJ5zxfY+cE0Ng5EUeA0meA5sjN2jp6D8E9GFnQazG0O3yeYAo48alw/Is72Ht84B8vCIcpv4le
DGHJ+6AXNxQDuJg6gruhUStbT9wyOKGHicT1aZbDk2HPV83g6QAPuLykFKt1qik4IYXmofPzt4bR
9q6NcX/IlBY6AKCgbMsx19duUN12DtP0DTV03ocMtJZdFwXPlAM993UPG6Ads5uspF45wfyZJrz5
pnU0bbM+a5Z26IEDCwxjiePCXRkZyVz4jtV16oEzhLp4a31wyWWeLkqAJJRUtnTRdnSkR/SRMEya
buYEBj7WHVXZk0gp2+5Q5EcOIzPuilPGWW5Cu104be8+eaXOl+Hc9OskrjEmdA0Fu93fhv7/7d1+
uJJNF6cPZo4P73YRJ2ZRZ1N4B4T36GAvxBNGnh7GVb6y6fw9p5MxmLBA+2SXtma2cmMp/+Nt/I+f
7+k/n+0/PFuPv+TDR46niQ8c356LCvVhFt4YcVDXJm4gp4arM9MibeNduRsCoon0m3nLqExBVGR9
zaZOHEX2ptlq3dzJNVD+bcysBQKQL9Wp67MQKnXA7k4AfeFu6U6cS4EyWvSvkZpP6R/Ay7tuZeJd
Q1/tyEkW20SHUJ2Den4x/EYcRIdvOp3BHp1oelZgJ2xDqhXxpnyDgQvAXlMNCwUtdZ9FtrVJCkQJ
x/qdZwBtm4E62LB80jqdnyeEQiFfVdEXVPU44zJNydROZRi/6hLJCEHrbEIXJ9LeVt6FctmTq5K/
+VP/UP5Inwa+cLAeCscF1/bPh6wtQs2xYpD3vmrsvZnN2bYOEhrENfYHpxLXek6HfdQV9xHvYOME
xqdOWcWuQaZysBEcpkJHm5BDyttIewx1fOu6bZufhuawUZlxd8/S0NsG6Bs7L4drZPh4X95/yzz+
dmRqbO1w1t+9xmt2+YDRHnfWGftN8a1F60jpjqYc2fsFIviEHBgxM+iabeQ8ZAQzLY9wJ9YMJIId
R/70ovO4WHVGlUIWJewProfORzcWNzrmIQ7bIGmYOkUJEIxia5ea9H7/YKsa3vnfFy/5UEz/eeHa
Nklm1i7X8hkLf1BUNR6joCJRde+6OeUoE1EnnwasJLqRayZtxQaSqc0gtQqeXIMJfT6ejFpVa/Y7
Qb6mD729TaGxSoLSfpkxXmlZ1dsUqtU+csz4mQz4hAWgcBGQ6AJondNj2v3seY1Png+WeRab3asx
e2hl4BAg4l+8DrfOIJp5H/lq4tRuP7v0mj1FudIvkK9WVWSPb7WEAAXchNbroriM0k4PNGkEa5Fm
wTnQ/kJHjvFkaGsX4ck5aAuTX6KS4mAMTnz8nZqN3E5OFOzHWmYX9I9gVdv62zzPxpYeoOGVKRae
g5VfxcE3V7KdCCfbPRexm5yUboK3puKz7eoYUFc5BlfOHcW5pdAW04qCUd+24SqwOkexFWbRCVNt
8S5OxrlxXFQI3bg7nxsPvRBF7d8/1Pdo8ocP1bNdBulMDz2odh+eRgPtMyZA8BnpUQMbeXidJleD
30k8mgA80R9HGl6PpRhY83nDlrq2gZp5dbXmbT2Bj3YWxoQfYhBpesqGLnwrXB9d3xm9pR/bvx5N
zZBlKFQPQ/q82PK9mFk04FqR2RKTU7KpwLM8ERuh2AQj2NBayR6D0iKcoINyYyYb6tJ7kRa3Xrev
Ti7tS26arzH3EcKvC9gD+j5wC7LdMinmnd+X7pNmcLmSQ55c3LJfzZM5r3oj8J6LLH1pERZhMt9A
ipYbzn49SxyslN41AogOlDa6XsZ0rIvK784QQtrOObh0k38oEyr17LHAJsSoLTWTZEkqVjx5D3jV
aFMoQvv1ixEL5AzskV8L9ZsekewNNuy1Z8y2Swg/HrnqYVthod15uoP5UqTONqL9cEEZLFznuZqO
iXEL0rK4VEVYX+lRJRadsnD9JSzr/ZcbGouz64IyFLgC5McHZUKnBJqMvjPl6+CqbGTcxU+4jKgz
KvGLoZsaqzZkgfTow9StcSmBN9/dtN4ZuifgL+HewyZm2j7ToeyGqdro1rHW0jLdHX0ldFJu4HDV
z4FWxc7Oe+cFalxr1CcqMONdghHW9MV4DLvxtUeH3ret5RwhG8JKwaZGZfl6xCR8LSU0d0iyG4zZ
hPIqKofxhCRnw75lXAAqcVusXOZb3hkxsyXiqU2VltCSYxdCfr2Zan0yvIiRc9s8+bfSGod75EUY
AUpp71Pp7SKl92EZ9a/4+jkcmthW/v1Ge5/8//NGcxmKBQ6mfXKg/rtN5P+Yi2evn6V21Xife/aZ
qZIR1iYA8FlV6uUEPmsLWPFrGJj5iUcrM+tKdeegJjsumtq4uW3/xRz73yF4ryvjKYd2tnZLAVjz
Cqcwba3bNFiAshVFRl1rxtu8Furceb2xVCJreY+6JzOzrL+kvSh1+WNVcGEy2hxnfH7R+bgqJCPv
odJ6uMtMhvu4tNTWh6dCLRVsNbzjhyZBrHICzKf+YGNKkeSkA9tYtvL7NGTqhl7eLMzKKKDu6GNH
6eklcsBP6tjA74fMsMxbAB3gyL/kMZmCDFdbnVUAdOBB7x17GnbSSH+iOesjAh7fYuwJTIVdAag7
K07vL7bqgLOAAscWXwYLdF/j2Q64XmMD35lXZTSquqFg6jm8lfAbz27qfU8NbBDVnIGTKprqnsdp
v8XE71DjbYD+t7pfdNzjLaqi74PT/dSZiWm2tq7MdugEdp1DiAh0NDnNLWtDyDVaYHln83GQihbJ
3q8Z/IKHhBOG5BoMEMzykrKqWc0wybGM06RIC3jmYkYwEoX7m+895MG0RvLno9aYGKMEJ9acJluM
6uap1c1e9KF7x4N5yKsvCU2rByfEDk1r7y5DoXgKzvYInr9tnG7hSJUd/J7etbCf6OeYQdbVVuut
Gkzpr1nuvFSieRvsQJ6juWfCSxfEmbb0cFtZ+hcF6moJSslYNEStl4rtH/jnXd5FzjJWvqSMxTz6
j2aLMqmH59GG9OiEye0xYKNZwmaO6G6Am3H6pSEJOT6gBcvOvpU1F01isLmMRPglrFS4nREnVk73
6InEE7fQqSWXWHp/xzWpVCcYjk0bVltMPhTIpc3K5tLfV754rFjBd0KPEu0WfB1fgDgqqpfOTLGG
XDl1uxh+C2sVO3N7As/9zMbZWPdlfNCseGfTC3H49n21mCa/PRqh/aWa53Tja1oxucJ4Y/Fz7Vvm
Blu3AUaG1m2+mdpt15BogbOeSl/U7G50ezCr0T/AAvZ2g0fttXeb7aq9NEUJFahXUBtJTiSTHZxg
E9pPGoydK+cXc66+RzMF8+5INSkWd/uQ181WUKp8dBg7b8lPLBOe4igxALHYusl9JsHt96FiuFmX
zVWoqNkgtCPOpoV7Ys5xyLQdfYkiDPmKxX8dPprdzNA7v79Y1CVs//3hx+P9z6cETGUC965tsiX/
6IvSTKQ0bV3dPeV2WT1qV09D4DOf8MdVBzJV5GV6YFfHZ100YgH907yZSBWxMhhPGf26c3NA26WH
7oRceQCnBULPiqwnKotQHhzUfVVmn4ZvgtasZR22FVb2st773Uy/aRW/1IEufg3xuNeWSYMKG5+N
6v2GQm8rX8nwMqaZ/Zb4+B28VozbrKRYJSoFTHe3uLeld7Bqm2XYGwkEFMC+LJ26Fw8D00rriTqQ
xqfRZSLPRAkMuiUAavNFNPEmG3BE6gL73owCsJtTxjBt9yLNMXtyOyQbpszVQthl/xyAyKuUl588
FX1JXWvEy9vKQwu2rp9imKUSw7Sf+OooSQXtgqQ4GtaY363asU6dCy9ew+idoa+ndfOaPN6d8HHT
SZFe3l9k5HqrurQQVXJ3YIcVZ89kEBL40zU+/B7jbUpv+3UwOrXyXaaZIOpLhAjnu0xNcWPcsBlr
ZzknPycCE3cGSzAem+LO5hXIBxGkGMTas0tFx1+WT+sPYx1WINsVOOIx33Bs/uBFjfJOl1Vo1Hef
6xkHtzfusiQy1gD9gTgAjXfQZSlMTwbSOJbaZeMebzGES5cGZA12r/E8e10F08YtPHhDanw2INtD
urf+lhD+kNxn5xF4LqksTqG4U6U0P/xb+7qxgtqcENsHkhnIEDtsN+SRS4WVw4EXRreztYwL5s4u
3qd1+UgTJAUZshlM/CLLByqD8vhp7ugYVqZ3xv4x/0V54t7745b0fCjWgSM8UoFB8GHn77it0jyY
Oj5F7PPvqyTa6AC6DuciVsCN72txKhoHBapm5Ix02SyVp+aTBVzv5HsR103m/zTwGSw6w6mPvcYA
HE1hf8JRc2kil0d7AEHQj6rkmQBwtkqTGHmyz9dwIeVnuq5zJu/jvHdd+atqXXkcleMznt4rcnVb
aiOTKwM32pt04m9caj+2aRsn1yHxX6saGRQNW54BPI3H+tT4dFoEeoo+zbVj7mHUAv8jolZEw6vv
cJD3QbgymYjWvRXLkxXFw7Vsd50RUWgyhXQcZP2X1mztPbWc4Lr4nFf0fspto228blESLuOoYOwN
vG/bgeijUn5Ux8qw4UM/fE6B00VPWU5cqagmMLbO7CzbCCZmbjbOLums6FDlyfeph5Qj4tjdccR2
FtFsBdi9xwoz+AiHril2aRN1rxb/CMpYOPHTKbzO2Kt/qdqd4887uh+rE+kU5+qXyl+XscI5PnHe
aZC+VkYkmU773smHH/5mqYBhQlLEF7zno5qLT87IRM3s3WebaIiK+/I8zc5wsm2AEk5hPGrQWwhw
JB8XmnKdPZaRu9XqcBfg1hqxOB9VXVw58QKn1ml7wdDWb3wjHNYxVSJxYs8/3Xr6mkw5q0veYZsB
lVpHjfV94MbhcQrRsWBjV0TBqn1ojol8mOnIu+LUfRwbcECucdR8MUoe3xED3xczLhZEu/1tBlNp
4RR9d1SN6I6OTg7J7KruLw8b/3Hp/3Ovzq3rotEhlZuW/TGuQtNU36HH1tAJ4w6YO1urrqF5u3cx
EA9mdaF1rGiFdaZkLNy6fIQL2zv3fj8+ycKhMNqUm7TTYtOzRJ8YlvBw7CqMruLip0Vz1+OUnHzI
z2YFzxHNfvhRho+e6JmzKubpgyzxbrcNyOgkTn4YsZd8Qq0W7CoDD7/CwprPKGBqIwJv4NvygleS
ysbA/0Kf7YaHc3KmoJbD3OMlDrS9oARdz0nz5FnBJqoMbz9Ky910nqS+l4f7BWXiOZyDY8GR98VQ
CL9DUe4dPvGNwwTipTQdm1o6S5N9m0Axp519VbWkNjXXm6QS1SH1BKWJOL6OeW9uH6rQ0bTd70U9
ciKk/HSfP1JrZYL1PIsae/eXPcbjqfrPD41gvMfS4Puwn/7YYgyOMZUBvpS7xRGI5tt8ne4RtiX5
NG8lZRjttWd9cfCMHWicblZmXncXw62w1XbcrGn/tzjpH+Fc6iUsnqug/CQMp48P2DFP6tEc6/yO
RW3koGGx9+/bcwITeYRKt8zWk9Mema4Xq9mombqSk/VoE13Vc33JJcUpyoLIy3sOsQPjiJY8p/vR
86GmsXL09Ytvv9Dt5S2dhqBMEpPO0So6EKFtouZqefqtz5klRizwhJEkBZgDD1dqcNeQLlu+VapX
TdNbpK3ybR4l0x4v0rKyqSwKGHjDhKXq5t8/pT+XcZ/AxiOyjAgvXfOD5OCFjVu7ZZDdE2l+nrr0
YUQBZZ5CCQ3sMlnT7XowElDRlP7lf7lCnP/2gbisdgEfhpRomVxB/+cILnzUfYo30jtjkBtla8Va
m161at1fLXv/bZxFBMuZEeZT+dnVrTiUeZ5uMB2ctCarUM1h9xREDHdbjC95k64pjwcZ29LUgT/b
4aITchkqKpKURafufB7rInjqdbiJRwq+MXl9jjQFfWWFNcB1wNQb/RMgAID2nFj9iXhVKfiOcVza
35KmaRCpuW1awda/Gr1rktYJBlbxN8Vc/Pm8Y578CD8/9uaw68U/35ipxMaYBCq5oyvkKwPTHwe7
DCM8Rqkd5u5HSXn8U2kDC+fs49elL5CtqDFPh5wFfisaTiF1Y/zsU1mu8XHu4q9CVkSAqzbcyEEs
fMI1tV0Wr3wIG1OY9pFtmPeX+IX95ynDR4R49HMIhmryoxbRI0yThUoS+KReswLFkRysxlgyT/kx
RIU+Rh7GGTsAEVyIsDn38aafOmsVtlg0nMiFRKjEGdvVpzbMfuEqjnYWPUGk0KglCAr6DJmIREok
l9Stod3ZOAVGz+7ILdA0EvEHvvl+U25SLJgozwDdXRFkG8/oJOerYOCiwWTO0cb5i5JnmX9e2mhq
fPSgIBC6/pBxbdIMEtd28Ozr4Vy3mCUnPW1bnXQHK8bLqyyK6vN02o8mDSNTSpdixdn0ULkwpWfZ
HUeOZKuhT9aSii5G2CEFiNb0nGaFvW4YKyxzXeBzQ6qpu6hb0Br6/yg7s924jW4LPxEBzkXeNsme
W2q1LMv2DWHHdnGe56c/H3WAg7gVWDh/fgRBnMStZrFq195rfUtwjTul+Ls/w1Ord5EBl1lrKl/P
ZX4zJ7FdRtC9BHeQP/qoY5fjVUc1ntvOl5hErOMgtvlMUmmqLWSNtM7iZ62b7FUDH7Hkiqbyq6h4
aW1g5NizAE+W0XP5Kr86pIBfyEwE8GMkC/EIlrudJPcAYQ2fIqH+Y7ex8TgAh4gbALmzbOrHia6w
n40pd/24b9DxSH8JR+W5Wx1fUcqjnsIxJNbFSRi70eew6/5L0ynRLplJPskSbg5LQTFLkvFwnIaI
bDaF+BahLAMZ8XlzXi39ZhZ/Hwto4n2dfQb0nz2QEH3RcEkuyFr2TlR/jrUweqWv77lruota9FAm
MLdnTld4RgXhi/L75NpZCBK5ibzKwgHm0lr9yD1nrJC7P89LRzPo+67eCv5//7LYSu46gyLEja7W
W8L8mFbSw8yPJ6Hoq1M8p0/LnDH6WC/qiZ77sVwWz9VccjQweOFElZdZBV6QrVNfVScfsf8+uf1E
j7wHFq6kV4e0PX9IFExHeTUfuhnIZzqQKOe+jGVin4owvfbqgLlW0iEaSdOJrC7d5lXi7N0cB+7g
VKQXMCRpMns/4jL0a9xknjE60dVy0lNnF+4B9ZNFOQO+q88lKuTn0m1PvbmyWBEZEciWh0dCeD3N
HmwiLul8OVk4HwqQDo8RxtNALFhdQhowJMrQLWApc6k3Jakf03gdiAXRI7vxFu0zKuvkMSumX0WK
t1NkMOMZtKYHfQFBPnbIn2KVqI2GUYqkv+Pbbdmyi9LOjYYecEZMjiP5s5pXa4w6GnI1yYe1zZOM
7D1uUXmeG3JJC9FVPrIW5yxGl6iNwdF3rLwot06x2iSPSehaz/lMprMIuUvqz3GhhGcaH3zX7Mer
6webd2sFMrrFJm3uTEQlptyOdalY9pawxXGO1ob8oAQNxy3BJN1e5PVqlqtpTunFzbFq/cBvrtVT
eGR8vzUTgO5aXMZb+K2zZ/OfgzOSEggT2dFTTaIOXJazlodIKTvIZjnb7EY3a/Wh6en2ppIkgmQk
MBAuxvNSNvoHe6D5vrRgPXOwu/pqwWOc9echVqd0CAhgdW6KkJ2nkrznRVUU+4tVZZeMtCWYaDtV
d55cjGh+WwL6H5d0PNnQZtbMDw5g1ClFSm7DMtZbF8RN0Lv2mZ5s8TUvZkARY5ceGQA/RlOKGqeO
U0ZZCEZxCyv5ytWX3U5Hajv8xE/OM7bj5qDJ8qc+DtmJeXJDqB/RNdzov9UdcREJTJBNVwLGj8ZY
8cw5649GRvplM3a/LNmYD3QSPXUZcUYrSsvyVr7+vRx7Exz9exOwdIHTBxqQ42qrMuLuS8tsnk1s
t9zKp56kwbHftRUdXYSSUVDhRaUf5e5stWOxVjGvAPWQUHGNGbN+akab77EXlqdKswgWbh1e3cXj
xjQ+98ZhWPL+AwGHWNlSf35cnjGYIqKeOOSc+y5QSfWhRKPu3DpZgFFvw2cif1v6Ve43UarqodWS
V5RVLjLTmkobwg1BAC4RHeFNB5aznXltPYU7YzB1v5Je45bc4UFJdWcEs9aYR7WiM5C2q1EwMk7J
+sOPeMh1DcN/8RMTcqDDKty6FY5h2Wd+1ozZrppy3Uva2NcSLl9whkma1twfw5wozP8rxJ1L+QXN
xWe6WNajXVeXCvzMEbHzmukVE7JhqCkDKntrdLp9QsJ3RTIVnlyjfK0ZE5C3SuhMhVRr1GAIRT3r
++1fSS0sNqEbXxZGNAfTSa/uQnIBsJCKmqTn58V6TyjZWj5aETJM49woFrwud/zgybwrIS2dJwPd
QVV5jfR3yjYlwoms9TyZKgawMk5E2fWspy1SCTA0ozZfrUrB5rRuCFoEMwmv+9FpbRRIcfitbvPF
H9fkoIl8JsMhOQNixEtRdf2xaeHooPY+9xKdt2IDEx/CQDcNc09ipH6MVSha/0fcop5ecxf/rdDR
13L3fpXxQqisMfAb+v1MvNWIEeoWTdwAJDooRsrIj1blxqLizUZzlu71FIaNFamXeexNFOZuf5SR
e8kRmF8noRJRoA3LrsCnGWhpLPD3Uf4TXXkDVzX8yiwj5OpeTsHfP/ibsuX+g2PTV9G8cL3iMfy5
BWL+QpO/xOJGY+a50BTJrlNGJ7bpgMujfmgRoW8ARpFwOVq/4sW0HsbE2Rpx/p2AG90zAVpssmhc
ti2tH09bqiF4ey3S+gtb7kT9N2WbGG0EowjdPFnliI4++QRJx04jCjO931m5+Fyt83Rr3ltF7FwY
vH6LyG591IilqPPfZo1aTc0H8tqh0Cs3M8RSExLMEM6+MVjTjbfM112IH7Lt+kOpdnITisZPi4U3
TNUJ447j38gxmtPc9g/6okaBJUy8AYb+kNfL3k4YC0nR9B9NMe6LbNa4bvP9sjI0Wqb36k3LmRHx
ILK9YaiaNqM7J15bjg9OJdkIXDP1m1odGSuWL0ICMLNRTsJKnT8Z82J+9Fnurzpvn8VZe1Ts2+8H
KlHkoEMgefjWLR2DNOYiSdmnPLcvsxScSbyFbEkLASJyeUlkXp2GyJvaGClYKvdockE2ycH+YAXe
0U5Nrlyk+rxpXNkHOFLurtiiFNlS66l1w8lAlqxgdq+HV3MIpa/T0sYaOvj4xrNAWAqZO5pz1Upq
4V7/rroygIkRf1DnrlC7P19mg1oAMLrBvZ9nY9zdbY1lVGa7rJB+MBDh+6k+TUjU/cjQIOOgCjOk
JKpnTKYDA81y32FL2rBpV9dYiQhi0qKLmYYiKGmMaEm4X0AQeG8lQeuO8a7HqXnU+2FkOutEUCQ6
ADYmQn4vEzirJoyGO1hRqEmo7Pbc23QfFITqFUqvgZIDh1frN41CYFOE1aduGd09VVpWKxudMvlp
cYZrgueAw6cCM6Ys8YVO7warYBGA68QPQiPsgxaNpr07ZfnKqG7QhsDpx4m7jvz/1Sfpu4J5PjKf
W5dUzud0ciavSSw8K8qyNyNJPHoKlSF3YC3EVeZNZew8aASQjYk6wrZlLt0jrfG7OkGDNcPJmtM8
SDtl8BtXI1KYKKpJhfKPtW4/0GBkWA+CvyNnTVWSCs9bB6Al535e6gETpvYIPOEI1KrymRggxB+r
/VCO5rFBZjCT9GzX7T4Pw53t1upn8ie53aPw10JRBU0NrUlxsPSHRFwuhKTjsNmaA1FsZGGemtR8
dbOuOA5Fs+3b+keWx54ZhkHG8OgUSetUxuiGexcIS2QopyzGkIjtGb30YDzkWNc3fUxoemUpvP1A
NQLZzoqHD4HrJSy5YJRhs8L/n8zeJG/JxKye25cicV1fQi3C7WpMp5zQR7XIlkMX1Y8Ujc3OdWJM
HJm1GzLyMQa92lfq92Yp42MTF2cD3Us359FVa6FH2Hl0LPd6PjxOWQKoi6Nyr0YkJb/5UOr01tsq
TqGmvtCQdHbDUGOmZeQbjCVcRT1RyCDlq0cdHx8XRskfNGW0d7smpsoV5r4y+RGI3JeYeSZds9cS
7TZODtsPJ2qa9B4F5uKLqsD4NxueRDEyaJDwUoXXb8Lds5WiejJrJdz+/Yx81wTkFIClZrOTc1sQ
73zhkjl7OYNquSkN5yBdW6LRQ/lNN2PtPDvtE9wFGAlGsx8jnBQyKf5JFirLOBuY5oSCZ6tpn7Sm
/RYauFC0wTikSqWenBl92sgkBmKbQtABQdhmknVgPhzlSH9vo6nT4yKBBWPQOBr8iOBcCsfPqc7x
cqnKNroUtuxOb3dOYY/8QzVa+wj8RYxhMrbcR4QTtGbi9gChsv1g57bW2uCP2mH1JcBCo+vvYJu/
P9wSIRasnbl6cyHysSF3A12Igw3650QriWQpM+/9eFmsIy56w5GPjKTjbdUYCcl0BC/RBx93kGTO
Ic0QvNJk0RtmAw8hcYhSLeBPVSjtZi7kXqz0wRRVZtCpTDiWXHwB0LAJW0gNNGRz782eV9Qj5iYM
hX43j9zC8t1M6fWA5+Ypl8uTkgzqQScD9zg6eAbXL93CHHnhkEFZU2fHiVrjtOkdwbCIULFMtaOt
M3X5rQHcpUEk8/o4GiBgWfkHR847CAxLzFzF3cQocEAj7P9z/6xH8DCaSxRTi7foxBaUMYJr4gN+
LiYR3+ZCVRnTSZb8pKh7m+upI+BIPSLjRyusKQb4vEF9kDV7Z6UO2n6ysjRQ1IdKWpe2QR4M+wtK
D0oqWn6ogxp4H0lSVowymhfHaAp/TtpmJ+zhmFIiNTlB7BHmA254Qp6j9RJiqs4ZiRZ/mvBdZj4q
o8lnWmhtsBQ24hW8IV7HcDuC8w9y1yU7Sy6kgFlIDIgStgLYU+MZodb3XIPSFnFqDZM4WqBttqle
FeRz5dGjrIsPUjfE/TV//XJZp8wKUQIIAr7//HKLTp8LTeTTzdU1ydZaRhtnHZXCVqk2md7Ia8ix
gjxRPYix/spAPVBKblU97th09QqxG16HtCaKVQzfQjpGHOxL7nGbe9bbkRRVKic3jkCMVaPYaWRs
lgY7k1vqAGylc8BtocCon19riZUxqQM8MY5v4/i+yABNV72Z0Z559oAiGLlx5UThgds3/QEwAEfJ
0bc1mG4K0G6QUY1t1ONmrdzBAsRAGBXbT7NbhlWYNSWIFXD6d/FEavQwkPrbYOVFBs3xk9Z7quKg
V2f3VvULDQ+hBij/oLzoqbITFTYANbHGLVdN4+ZoG9OCtpkD/TOzSByEhiozBjpPCzA9JsrnEEPA
eZpyTP8dl+ioKbbN0pQf1a3vdJA8v7VkRUZOAjuXhrsKMeROMcZuBloRq4lh9vDv8BJuLCotHJm4
wRkCk2UTwW8BvkkHnbhJM6qNHZKX2GtZkzuc5YnPUCRGY16mgVVnlLlNRgIysLidxT7Eg3406hXr
VdM8IQ/rZ5QV18UQ5mPPoe5KfTm09Dg7jYmugtx0FjiNxNgdXENEsFNrEL4N8q5wrAlcgFnrVVn2
Y1lmlyBamlh8IAOr9fSkJzhOOUlfq9SxrqQ9xgqhy1FR1MiZc+PQlEgEE9hvxIBtUkU+uby3DzpB
REGflU8Tkixv0hyTDnMZ+6hd20DtcuL0EnPe8/hQmE02HWQSs0ztMhlUCmu51Zm5V9jRcOS3frQn
hSa+tkYcTgwN0Qgxzb+1Gu57Oz1jid/nvcAX28W0uqt5OLE97cWwWIjvP6EORykBONBjdrPm70py
6USb+APBMxu9sGZCyyVNLXXrkDm/Q+0oUNXYSNNUZjvQ8RSsiN4Qur4dkmfcwaEzROkGmdQwJxYD
CXW1+XUZOhKua2N1oivGyUiUk0Sh3aUwk0OAKV0KEGIM5bZX9MmLkoqI1vgrJTbZzJUIzKJkfkzu
4MChhK3lG5p8TAfMez7Qxbxd7u/OQZsJsqWzzeARuhfvhD0oCppL6q2OMLxMav5Lqv0mNcfmhKQu
WJKwOAz2/C2dlsTrR4IGTV3xB7MDaCkmfO89EZ8Naa69av8jYUdtBAuaiXjx0I7xi5ydG5vacnGe
e0v0z1GnHPWh9WezxHzTkx/LDXTTWRUZnHms+ioTZj+MZExtrA+wLQt707hD+UGV9r7nwZJYpwD8
3C7CrvvX0qnj1XIq+tsUuS9KhUgvlnG7PjFUSZP7kFk21AK0Y1vg0McEKNaGVMZ0i+wQw1mCVNmJ
MEVHytUoJHlzuIUek4Yg6/YRdb377OSpVxeK88FxYLw/DqjVeD/o0lDQccv78zjowFpHatoPtzmq
iLarNJR4pvIicYTf7Gh5nVtuIo50tQczOza5V1KqxEWR73Nde1nAflz6QRpeq35BvwwHJB/SA3p+
6jLq8RjKvcMcj9guNdm2LkC+vJ62hKeiWOQ82LRN79uznm3bsFX9dPxtpaoBM0TJn6jpI0nnaipr
7arWGCLIihUZubh/L2jfKeMsdHFkjkPuNExEvvdzHM3E8KwoVn/LdeRiWaICnSRp4aDGvJ6hRXZ5
pVSfEPQ8VkB4J5VzwWnzz2BKUc+YlFVItdGeE9QseL2rQle9UEGCpRj6R7X3+7s4zVu6zRoHN3/c
Gw5cZsJ4ws3+ljqqdnQj44tDw8nS5vIB5FqCKtGLq4Xyuza5qPQqndO2O4bldzF0+X4RabRiDLBa
l/Biw5o8yihMAxWf80iu961Is43LEtgtdpMHcV25u7Zl/tOHyWXg2t6skbEyiX+YEfFlc1SfybyD
IM8QJ5XKAWlwfLSVYxaaq4mKoU1mOcRQtWkUgKm9xja+V9NaqeplMZwyRupBi8kdbX35QTXOQ3pX
jhuWqaMLNNcoLAryP9d10xWI5tKlvck5kYfpTH22y42+3wN6L7YiKVuoMg228SS7qRZ5REvxyvHU
b+JKLbcSK0vH7ZhK8ywTymp9TFYf6a7t1cYve1P4/Rhbe3P6OlIhv6CkCjLuMQHItAZrTl7sBQW6
Z1rp5BcLzEfXVsU+ntCdA3EJvbjs6fMX2XzJxfyaoi3Y9HMIWWZwDn3duRdU3ntshZjArD2uRr5l
232C4O2+SS9dHatX5/QXcApEG60pgAVz411dUqjEJKJujcklkkcJJKfwY2HYkKMHlC62XSjH0mWL
RIMIjjJ3zxKHHNBjjajQsuw+YepoZkj0iQZXPCyz03COYvo8DIzco3CGeKdzm8En8DMdluZaw8qn
NzEGiZM0HIYP2HOOtW4oF1sysbWlCkBv/ZNZc9MJXbfx8kn7Z+loZi/dujfr+vV/ez+WgohcdIzW
B/vJktng1UPeXiaa942pJwc8rt8FdPh9MuLxHjIctbFQ1OdKoTPfei3jmZ2TEjMsqjllJDSOJ4QS
WJ0tB3pBKHeWjeBCi8VXCfqDwHp6vMaDKpryYVYx92rREySWHRd5c6fkiukN8I0CJ4Y5iDQNKFTM
1oDJbtlWQn5STEML+r6C+Isc6kwcBTWY7nVRhgLHZPIjtPQTG6R6qDUJKCUbk4NqM1qhUKFRVyu7
poTw+sFmti7rP09fA+EdF1HDceEx3y97rn8yQczU3RBYGhtEgptxpdfgeUf0K7Tan0uV9HKlbzwt
wntcIni/weGTGs/UzYoNpAls5HP1CDB7ZWI/KALN4N8/pfOu+boaIVf1Ev91LFv3n7JnqmLHuuxu
skvHnTZOeNZn61KFj2Mdm4yTOWRaQBXl1H/H+ljsihS+mT3g1e51SjqlzfGbq1Xr5WEPwNnmzgDm
/VAhgsT+UBztWX0yrZGYXlx1WEcXSZJAHB9z8GpgKujWcBWEkma66HBuuRJ+chxpPBgLUIvW7p+1
EfShiSMB8UMCwckpWPY2jY3CRGAcdt2ln1NGWrq8lSLpt7yAXwuTQrFUBCoE9WHRwrOaTj9bbYV5
2rGzrUb6GDTTmopOVh0NxjFnQgJT1XzOsyp6ssfKYOjUXJ1lShHpg4roZy92Y/cp14EUE3Ndn7ow
fDAoFDboauNdoYHOB9OD16d+pW1dH2zcWvw7ZXdFtyhIqOeGl5uzj/+GWPRSDjuYGLAFFUv3JyA7
QeTm+78/3LfMjPslyLkv8NuuPrV7iVoPVZOiS2tvbw11FQ/htkvqz42NSDt3LEb0yujNdq7QviYY
Y2yaUw4BU/sohuQtkev+g3AO0k63Xa5M922EwbYxd9D3vSkTT5bOsWv+dqycG+OUoXcv+x/TgkW9
Y+u1ijRAoCy3imET7K3YoKlDTnsQhdE2LxnOE7p4II5PXrS4pjPDQMKx7I96ffp/HfAObWMVFQjd
9vtmu5nrk1ZGU3PTMzdj/O6o3tCgMrQzpvHxuGheWRi1Z6t2j2Eoucwo+N3Eyk6NK3cMwoFChpwA
PaBuT7OymD4GVotQh0FLeAgqRpykLbaJnkKGd5vJINtanzdbpaHzFBcfrYX3nXDGBjwBJgj/ayf/
8xSWc1y1Djf722wZGMTj3vbjOrM8kRvwjhelJ3hbut6sL9kuKh/66WchuTp9sCLXGvbPhQA1m3Ee
srZVjXxvHbQxsph5i42SZpC671Al+sypvw46f8F2vuxiDOEbfgS2/CK/8NVzkiJpZI1YRRACbZg1
nV3R1rcRzvEPapV3qjvqTkPVmJVyW7IYAa+dxX+NC5LOGjCfaMWtCjM7MGe8DWZr0OuLl6O9AF+P
B6IqQgb6voXSmIIK7YxbGdl21sLMtxIkyKhgqgOgCbnBv6KDP2SyHRUy3nFgOt5Q74AH5bscZ0JG
RNBB7aZjaGicWtwjm1TV/BYS7xUZV7aZzER4gys3620qHMLWm3p1uyyd9kEvw3rf2eYHFxYDL6iL
WD7u7h7zpC1JNxhQ8o35BWnPQRpsDUok4mOqMNAuHFpJ7MJo5shveJgm97Q4KwEyG/5hNmwDN3LS
Hf34cpfmC0wbWw8ay7R2Y+MqhxE0aI/DPGNjpN+z1RazeIDNNxFzN85QkKdTkVbnFB/yM7KgzzE1
I6PRNoKPEgdSagv+L9EwbiFwJw5hGS2qkV+dJHopG8yIyZR/iZsIihwCVzDc0T5Ky4exqqwHwxWS
SfxgbMueurHI4OMvzGLcOvpgbYv3RynKM83G5qKuzee3kfa/Fs/cRl0bEW5wsxwmJZPZo1x0++yI
ylFsNIO/VztfEBcAjzSLIhDtfp6gy9qZUXCgQjLOoAzGK1qkE5wMjQNvr0UBsnEnDVEn/bJN1MrM
U5CNXkBCeWn+vV9FmnSuVy1a9WVKyq9ZT8qDrTnfDCGbfR21faCkpomqP8arjJsJJq+85HGFAUYP
zw7UuGAGY3dMrMT0qUCd8zBHkVeGpFw1/PMRSupjPTAXhFJ/Ffh7T9Ucvow9Vr5E1PbRNbMfomE2
IJ3pdxrTtQ6T7KiJ1N7iBDV8pazY1MblNimf8aF2x1FbfseqQeqY0loelqHsHPcv8QwKegxj/HGX
igvKWZF0km09p3/VdsYHTwvtw/utyCI/jCbBGgL97gZHb4/r5thglFxbPC1gre3S1d6SRNvZBUqR
QxKwpBJtrbJqdim/zoufTIFcwuaJ4eypVvYhFd4nwJDRgWPW9Zzw9yTy9mUMw8/G1KRb+OkAD9L6
R4TYetfh2wsqAzhUGZM4hTWOcbHTNXsRVzplk0Uz1vaKDpQ2CBrc4/NMrZ475xWwcKFwEp1p7jHL
/mrKMX0cc3mFwicPEeiCc44ws3aGJ/MrhMhPhhnbZwNvhOe2c7Qr6VJu2jr5PibUAJSciNrWfmON
chPRKWYutKA+Xg7zNAIVgtunc+wqxWfuQWXn5LvCBhitZGazWSL83SX9enUCVaDNQc8A5uLqc4rY
j1FogylqP2uEW6zj2F2hor6YyLX0hwb4t7YqaoH4wVQhs8RtHcYZ9uJAdcrEqdSm31gRCUKR6ZeC
hVsa4hvNJPUquPglWBVPhTgPLhTMpirs6yLz5zxqsxPZDlRlbvaajYs4p6vTPOuXfgehgfhuwW+m
T8ZeIEb8ZGmJvwgA/XiGoiM9JMb3VvpkOIZ+tvVxV0/JZrD66HkxsTLk8wsCSF+Yw5lmd3e1raL+
oF31piO4OxKBVlCimAb283cj6ibM1B6ye3qTlnpwqDs2tA0xZWJ+2iqR9VAPNHPoH4cBaPsHyBcT
Nhn2QQR46HK7NogXcbKtzD0JRsqnMBxuupVpkIw7ZwMEHaifOd9iqxtPJQOBzXor2ZY0UC8xb1pR
hcMhWgMJ9OrbOEwUMiIJ6jSdLmvvIMtoC8Fm1Q6WLh9oMaa+G3HlVod2QxwsvC6QCW1FOhOVTLS3
IuHVpSLPY0o6U9yVPfcdzboyeR43deGKYM6r73WqikuY0OugSewG2GHphmvN77/XGm8Sobsv1uYI
RxdoGv9RwXU2m6dlJslNLwR5XFoTe5Ia9BhzpeDsXXynnAy2w+xgJHaF09TI/JD3eKP35nHCIgGH
1i6h89FTr90jHfI0DZ8p5cATGzhflAL6fZUUP6OUwJNay6oPlsZ/1O94WVF/sU0BNVHvIU9JMlkG
0MH+FvUM3uTMCSC1Ym8rYbotFRAsdm0RPvFLE81MxhTFc/YaObP6Qe245jreV230U6kM1rYk5dtd
dRAXoUCwbHeohbLf9XercWsuhC5o44EZqRNup0RgS7AYA9mT5tnjRiwhDrq6Q5DcGy+Ty/hAqHWC
kmGkc8OQw5ImaKCQEWpoMkYt89Qn7IlWAguipMtyqEM2idWMkGopOYSLhRSjLTCOzMWl7MxdNSBP
KSr2lL8vm/+QjKD9Ia2KGpPMx3c34pK+a2HMQ3dr8qXGQkQAqZGYQWrh8YfvQAJONW7jpDOCtTyE
i0BzNNQ+uJeL990DS2XsysjVoHn/rhWK4tHWJYftTRlNpprp19QFzJkq9aVIHXkM6wcN78B2LIfa
c5sRVlBOi9B1axj3xbizrOkcu8jNknj+qaoVzTRLoRoiMolC86qBFDFFOzLUsMJ9nwLO7Mj5UJfH
1BjZnyfzfMVz4pyoIR7HFLlmqw9Xl1iAEzryl66Vrw0peC+qYzyuNsh5mcqHFGsy06jPbj9rnsIT
xyOgnPKk3+PTGfyqN76PeJ/Buo07c2qNXaRzI3IoPjYtRkCIWhOuUvabpZ0fQMShV4m9IWEy2dSI
ynFqd0Ak2OTMoB/T9sj0RvMHoyaz0sEU3dXqrq6HWxOqj2U9t4/hpCcbu52AAtjZo0Diw7iz3E/u
z7+vmP8YOFg6cdQqtSTdHv7iz1vDYo6FgzS7vCna72nF8WQjG3g6kQKYoRraqCawoU4zlysY853C
HCUM18O8h5EYGr/S0HB2Vosv0cy6E7yqVyg9DySJ1V5vkVHH1PU4jYpy++Bj37umLQMTuobGki3G
MUxX//Nj0xDt5qUUxa2vRbpPFHXatdrEt52h55adC2pSNXc0dE92MTEgKir7NA/s4FCQ9Lp46Izm
WXRRvxmEpQVq6Xw35ubUlMbPeGmUD16IdxFJfNo3qQv9KlrIuLjuPm3v5pNSEWMw1VgQrYzvFZpF
sZVx/cstOmdLSz3eFO5yoc3FQHk2lmPbjD9zuym83BgZkibEO2QQnMep1DEV6b1fW/FH46f/aHdD
IaKlRo/TQUF4/0GlTqfCxDtwk3Wdb4pSBbxgq9gkbCIfq3YCNdsMJJW90jCbD5iOFr8PH7oUJHCU
PnaG+2kZ8vKJ3kc17fQwSa9jGCi5k33qGuWxTJJHh+yBKzo/qBhxOO1bJNINhxuV7rEuJGGJRvki
a737ZJIT1bvGkSCZ8WANydmpzfHRhnYKqYvKpx6iXQSs5EsSNRtHGMs1dZIvY6Qo237JG3h9XFYq
bfLsUKZBEWrZB0/1TYrzxxntrs0IFMoC4Sc6k7uTJae+rmZLVZ6cxsDmlipNkCxG7js9EU//xCLS
fVgD5Mg0gZ47rwWVm5dEanjAwhVvFEaOGPFRS0A+CXrK/ccmr17ctD0AR48/OAbfK0L5sPTWEYav
57F2r9eYXKE1Zpgr9KZjk0l523qJEe703E0JUOZC5Wja2XJfGfAy8UQUBA7c4ShcgGg1vbs1neX1
7++w8e4dXj+S5dDaWc+JdygmyX1qMRs7fAIuVASOCmzfwF1eTk59NsSLaeYxO6Mm/WjQcar32SWC
xL1MSfM0ljutEXDPitE8kOKnbZwxVXxGVVzBEGZg0lkkd5ZFDZxeazyZK4d8GJNjuQxkEDgSqlUO
es6N7EcmMNnOyBvr/10B4Y/QbL5q0k9U+10HU7OayF2GSnlK2Ha3ThcuzygrdnWeLA/hwOQzjU/z
nMVeMWIBj2giIBDqDyKxPmgNvW3idyvVYYWaLsAOiyV7t1KXqBgTq8iUpxQeMoUroQj4bj0b+Ntu
6im+6qha9haCc6HUC+kB5LcpLem3yWd7JpllJmCRg0wBnW8Igg364QdhMYewYZi7oOeKJZzrL9OS
EYFExVnOSHmnSj93KuCNMqE337VPXJN+gcy3tmMyBrEaqVideqAhXQ4WeUwUXxQ/1AYTl9v9KICY
e3UjuqBvYErVLRJBjeyTvMr3KiNKr9LbPSZaiAb97FfEjk0lhIc2VohukKrcZlpxaUfufvXoo00d
kG3lEgYU8li0bC9/X8nv6h0eNJ4dIZgQOiSPrb/+r+YJXuEOS1sbPnWa3fulCjOtVoSvxA2z7kpG
B0vV6ZAoxQciCXN9bn8+V5v/qczcMZ0iGbw7Vwy1ySPFmZUnjcCHDXimB3pLy6m3TmlczycFjolv
j9EnrSqeXGkT2lHoF6J6gtru04O2xnr0zu8wl/BuhfW7nRfDN2KyL2uyZR40vTpMclzD5JLNaDCC
FdjnB/dIdUfuTMEAKgONuYkyifZ3tt+updsijzwEwNMJ+i3xjyoXXszG7HIGF3SA74cqp8jpCtTU
i6NUvrSIpE5K0gtLp7oabfLBNvPWn7/7ktig2fvAvZrWu75oNeBT65fQfSoyjZBLhVBi1XmZ0TFR
+ptbzP/TGaM3zT5Y9Lb8naUzfZOiKwO9cMg7Q4BxAPuL3NwmSEhr3ZLFNrHCm8y6WiCuIhtgEFLB
YVvnNrKhefQmEk12rTSKHXSg57EL90miFZ9CHWz7VJ6MDHIWneH2URXVIbcnZ6e7qCDRD7gwWZZN
0rSCsdD0wYL5jy2XqQBwBstkEss14W6lCrI5m1Gq7pNGt8jmArKCpaGcZfQr+gnfexw+Y7//XKqT
dQ3NjPM2/AWpzPJHqFun7rXQGf4rTkWwUJ3/at3M9EEUp/9D2HnsyK2sXfaJCNCTMaVJbypLpiRN
CFl6FySD5ul7ZfWk/6MfrckFLq7JU5lkxGf2XjvswKk8Bml8wLX14ohNQuPCg14q/Zq+s37UN4LE
dmZu8ZigSfzHXQwO5O9XAfIdt7BuWdxx/30VXFXkIrF6qIIlJ3yOCy2aBmHsrH4kuSRAkaaiVBFG
i4vDDrzF/OYsM9ZE38VLPA8urUAaJ+Nny6It7ZOWzJSSEnceK+5J1e5a2ZO9mJkfnVW3PkIeoFBz
wIGjwEdR30dmNetnSYJrknkG83+zP0C6r14cq7jTNwYe64KL3pUSxKhsH8ZXVI3pvTCTjzg/WUpm
xgOtAciXJzaW524k8EI39hOPj93miqYoIy0it7Xra5LiehQN6kXppzHOgZeikQkJVO5X5LjFa4qI
ZC55A02NiCHoWgCp0E5ldn7BRd6psjmYWt0HbWt8RWaiH4y1B3c06j8t3LKx1Wj6CTjCeXUY5/TG
XiTDcE+5v3dZnRPWshE3USL+p8XByFaNH9EBvsGqAkU6s26apOPucxuehVP0XxaXAPqhWy92J2Uo
IXmNxobOTM3iU5X0UQoFYJrK5IvB1lvrNOuZW2/84yr+ax+GfJxFIotitMDir82NzMHn560P7M2V
C1t+b9gnG4ZcwRVBagZrrKHT/8Hpdf+SjqCKxvPiUiPa/8t22pxAcK/l6j1msWQRjtl+L2TytV2+
LS7jaYerqII+WWmD+XjVbDzVrG3V1a7QnNkj6sWknnXkIKAnFDLTYJSZ8wmmRwT0OeBxwNGbr/k5
MeufbBqLO8v3c29bWdhkVoJaAYbCYmm/pobbMRsM+2an/ovXEllZMyAKN43Z6rR6J0y0JdmSZYWt
kV8deszI1O02FrY6oB1vAEcPX7bB/yENcHgTjod4nRuyC8nJuUrEnLuxErCx5u8M1qrzpEg+mXoh
r5vvfNqsN2RhJfUtjdksaGfGjFoCEOoddJEXOwYHHbyDV31ZPYYVxgvO/xyL3yz+8Qz8FaPLYggt
Mol6uuOyy/3vfmyoF1xThfQeLZi5DDDSeRuaB0KFPpjaKn0dQRwVgiVmMk9/6k5egV29bPqA9qHr
imNT2o/am8LRse1/PCp/j234R2Nm7/owP9CR/VeQZSeoh/mPXDzR8Qhhdj/6SoRAFs3DEjTUtujD
K4CuPVDx97LiX9+N9ffpic4D2xiemadx8TlE+38qGKPJNQ6Z2n1wq2MSJ3snYsu43xz1Q4MOepKz
81M9FdlZZ7QHFokC++7wMhVGzthf/mO/Yf0vh7nAhMW8jjbUMP5br1peZU5r0biPBa4oQTKQLkTl
pldA61c/oaVKJl+ihapRHujuQt640aBCXfpAq59pn8V0rGdS13hT8P6XADO25W2hF7sZWuKH2nT3
yo0MJcfZ9iBRiODUJ1jJCybSTSF385vu67ugp5EM6owE331eyuoft/G7JPA/lQnoeRejB/oGhDb/
Kd/GGdTsrGznoTLi3WzEbBlizrBqMyhepk2f64Rq4spg4ZRxd8I5ScmfbwebGWSingYwngd3BMu6
ZSlMxw8p+U6f+wyYrlmfS52Yv0JYPSGAQ0EAFxSN1qPuroyeKA9PnOzUxj8/ZX8GngBkdqz16GCJ
LE6BJBHCBFe5H08yGfak1JBUvGFe5A+kpE4IOSBKFSVWoe/cgmVozoTUAkG/hzv9vHUid8r0yB9Y
lNZVfeVaHU6Fqv8x8fzbR8Srw+qBNSSOGRvezP98chvZ9KWRd85jzdBYFEV+er/XGzVmh8qsv86l
p0BBIltBUKUbxje/yQiBLLUrUVogYHUwqp6d3ExV+EjQ5R8rs40Tl1LP+nhJ7RlNBPa4Z6Qel1ss
pWxpYHAjWOJDxq2LLpXm0zAivW6rXfv8QZCMtaEoVjgsuPN96Ia8t05c1n5BTOwDGRdRreAxUbki
M596/19jnP/luhMuq0Ebnt7TP/if78QqZuXYOeo36kof9m6s8J5jcyxBb/gmuV+59Y9H2fhrf8zP
wKfRyIMwd/4qLMHvo72QjvNw/DxnLlOp2BmONnZ+T3yYbAbrZjmnIGZ/VavDjW8bTQQHF1mgnn5h
/cI6gGjl/39b9r9Vu+hbmWzaHPsGk7f/+WxUrm8PZDM5D3PiVB842SxHUGUn1icmHGUg20GhDrCT
uFtZwJNptLf0wFxyL6rLBv5m8TI1euQ2rRY5rppCdxA+CQy7maE+EKEIy0i7b5YHDS0xee0Fx7+H
TPshSFpVCt29ns3OP3hmfxv5+KrZrDB2EhZ/13/1SI1KzXV0S+fBTWvsjB7zi2NfG41466d2JWAS
QGiut7Q7o93eBqG+otieAjqgV2v518YBffffYxy+32fFjYEF79p/Fz2+mLfcsUbngTg/qsWqnRZb
u4z9hMox9+bYHUX6WiMGKcdxN/Zqv7XLTz+r0NgL0ez6ubqKJi1DtTZFCNyyPxNL9jCd/F6MzXJs
8lvvzcDWptp7UmemN4nFomiMa2JaNCiINyK7LNsLG5aZsrgOEOxC93pKxKZlezErXQRej1kkLSaE
Qj51WG4tr9bMftmt5EXAZPJS4cf6JDpcrcUvJA4zAE2Y+NwhuYQCN+dtxEe7IWbaq478NkgMH9+M
4iMZUbMZT5mXaNg0QpOoRlpDUm5MZ9gD3IdY1mXtkYlqGs+ViUBCX/Ho+utRJxt2XoAzlTZb6KUm
METiushRFZ9wLOMDa9edvjmMUguBeB3sK1/Nc7DQ815X2UFkklTLvKz2I5To7UkM6LuRjJ7xxap1
dVWj8wPXXbd/5jBFbTKgllqs30OqYN1rVXsanYbWPuuJBStZYC1eSIbFfOnRhIJ2B3skxEafOBkR
C2CHON0cnAKnVgDsUuNw11hsMUQ6zAaGXc2pERuJ5COfEVFx8mXa1XxAyLf3JbnrW7ZpODCMYd/n
6oyUlA1U7novqr9Ku/5EV+6dRSPhUfZuPNV9Bba6POtF2uyIjOEB0WDF1Fnbhr3VVqexrDA/pIYH
bra1Y+tLkr6tifNqTvwfF0xboknENYTrX2L+bTLGaN1meFklW3bUWo/WaK2osIl2SxUvDX6gr22+
7rNtPQp9ujRFoh+eu1Fr81Zq3adCIjQWv/7m0ahUArej1MZnEi8wxdH0oG4tedQao3l+Js7smsQ5
d0uhsebr0fQX80fiRarDqur7ZhZp4NjJS9UV9n5BhRv7fXnwVlxTnuydGMr7Si1cg0BpSLlsyq9T
/8mxvg9Jkn+Q6LwIWsJRhk4rQL3Xfcsrw9wJR3ISkHoPX3CmLbR5S7IB61WS6h08d6TEYoEQoVBz
Rvjiis566yp+YwCB4dz13rVIkDVkxDiZWuUGel4iglWEVzUZP5H35g+LfxmL5ivxeCJctLneJZb5
R2UrMhl9+I5CuD8srfq1dTjEyhLul+CejaBlswxKsmbXor8PFDmmBx0N5J43DRpbEk5FT6JnuR6S
rFXRKNVdSNREBXr+B+pLC4e083sp+Sts6D0x00X8Uz6i56py4nk0rKfQxNgnr5OQbUidn75O63jy
Ks+LLYN1jx+VNfxVo+y9lxzwZNCbaqeAS1xT8o+Dnm4mdko3plCrj/Xo3vjJ0ldHz6+GKOi15mHE
AKQTzSus6F2MQJCfxpWFe1trh/qgjdV3w53nePPNKjIsntPRrAK7BqU4QcXij+6fkrpkwP7SPB0U
MuAc727+tHRHmB8Nm9Ep8q1t/Somzp/Wu/r+svc38FQbYS0xQrb53q0tanc721imMkxLff11aHUb
vOmsn5yhH0JXDlMIadc8rT79pW3YgPbU/J0qud4Ns4lbbSaIo5MiOfd1JGRW34WZVOj7eFJSd0Hp
IBJxEHPCKcLSgOTK6hkyowGFr/tD5ncmKG2wQqDTvnd2wQ4mb3RSd4Y1aou0O40/VrAyQBqxqpZi
/l447rBrnSevDOVLv4hrltqxDW7xDLKLEKOsj/0FI1XHw3leZ29jNdZx3tS6FyLQ7iI/N619uXkk
Jz6Hj2PxxYIHfM7aqttZHpJGdvdrYKDGi2ga3pSha8eqJSmw3epl51rpzXwG1EF/mzl7Wcq0i/nT
3aoOQL3zx0KXfqnWJdt19cz1MGnfrZblZqncibVSMkNcDYbFfCvxYsMBMMLOaY2rHObDu/zMc/rX
wYUnOGYEcOdpRfqOUUI8s6rQa6URJBT/IS6EOhB9Pzy8hfns8yl1uiuaOzyuZoJPuBpOyUKaUTu4
pJMn63D1FEyObN1X+VDvGOLQemf2M/n4bI7tcpwdji+zTSswQsWdBF4WXUymj31r6gcnNd7Myu9P
7QT8WK8IKmTFfPLNuri0i/ww6rPNRyUXS8FnbWSXxT5RIJFn8H17A6Wp33W/lCIKhxzQn5pHiQpa
DdGfIYsI+wNkar+HUe2wHpKNzTyrFEExwGEzmLzdK4I/AmGt7MGW95ukK5EQV9thRLkyEr8QZ57X
XXwYjyRAry3ewqaPIXRis8wouashWU7+BA4/GZbLSgcDneaDj0T7LibOsBWUTvj8sQm9A/PsuiLW
BvWTdGNogFt32fL6sczrGNcK8KqGEWUnGGgrTfasX+BVa1q6G/VJIcOs891Qm2n81HhT1MssWmdk
bY5VApSc2qNBA3Ex+0LH1Yw2yGFf1iqtO8DU7XYETL9ureDr88pvVs2oZvC0SKcCv4CBuaWL2hNA
QWDX1qN1KrKXCgZD6G9kmrl9ziR1BGfptxA+WAuaq0RR6xZB77g3y6j0Y20Yp9qdSPXVzPPKTCQS
q0PMi9OfaL2Xe9W3h5X+djeZcKI1S+R7Sqk61opxBguplWE52eeOpOsLo26+XB+CZFoR/kReErXM
XF6cFURat+VGXFQQ8LzNvCfSRzZWLTbgOi3BbeT+xBEtTlmPqQflxZkwuekA3ecutMw4bfwGh3X2
kdUNXnvxrK6/qbJEViwSLTQZ9z+X8Q6ScqPba4b99q7TbIx5PWoGs38JDyRWSzqeWu1nAST00nbm
myo7nQg2ew3KcqS00ek88zzds2vhhNDM7tCWi8YIzAjEbZaW+5r4ztEy2/lqAHOgUUY1COb1t94n
9q03P5DyO5x76pDLls7I1ICOKdPUDuPQvwIrLc6zk0AY1B7bM8h9Ve4JTxcw2bZzgqTKtLCv8ed7
3TZdvGz7mrlTt3//d7r3mVneeuwyY7/gVDk5ffdq80zt6nE1T75Vnru6644GcIQDQa/XBIjduXKg
kXZzy5eTy5O9kjOsch5P8pd/+SWRtoWe/iGJyYwSHXiyi5ImanPGVBSH34xafJ2InY2Lorfu2eTn
YZuBXnq/OBbOKFNVz0lbrkVww71rNv1KTbAAvej0QJJTcuSdveKf/JQjdw3KiR98zHDZl12FmZIr
iao1TU24KwqWNFy5g2eND2Ci7//sttZYlIca5p81d2ONEOVdbWHLsM3t2lPGytQJ+iIxj+CPisv0
vKd48A/Y9t3jO7RHVDoUw3ECuzBZFfiVVuPN1UkG4CwYlgVHIdVL4w3HBlqgaUMry0XZArhunlp7
BsTF2L+iw3JPbsZQ260wK5vFELXZrE66nrLms3t1rfrshIFH3h0osP2smg9zZoaqtdtYc3Uq7KzR
Dl2zScZZWh/jXMvRW1QlTi1opBp7tE7fDTlfT+J4xGcbMZPmkfrzsVS5d9SKjKiW0VqDPB2y/dDL
I3sgJ94mBgLS3JN6AE9tMzkbF/tHuxZcuWg/rB7jcVcKSm8DX3bBp4IUH3/Yoz2G6LC/pnYK3E7j
DRGlOK80e5dNbyBG9mxfhma9Dsq0WC2a+m21XxLfm+6Tno7n1l7OurKRCabjx6RrsL/2/EviOszD
vA81m7f9iGaBJ/o5W6Zyh/ls8qGT4q9bAJxfVjKB4jTR6IOthi1PZRgElW4v7dqynOBqp9pYmp02
+31gopS9UHEQwgO1dzWgpoj5rLaxPs3EAISEdKyxmVDHpONdsIOOBn35kaT9sk+UUwfzc+diFYMX
zHLmGXd0cEFzfZeD+/pcgVw1nDXB+794mevhZiKBC3OlEeMtJARBJLfpCQvQEnkGM0RL4CLFynUc
cr0VGjOYj3U20doMlnPESQaD1+K1drcu6BX4QN2VH1nrEMHZQLr2GfXlhf6ZT27PYh5Y7IzPONLK
CrO1bpioZwRxCC8JG8ILzJTcAkKfSbgQ2QHzixbA82PxUn+zRVRU0uKcEVXgWNWRkesamHzxOyIf
7xlf4jkrzSqeCveFQbW8KlsYaBRWM+DG9y9b1l4zqC6U4c1Xz0h/1MGEBw4savul7BTZwCLrgk0C
PhPOwKDvkktU9p5ZtzepM2ZbtjSy+u/oYIbAtLvuZKQzlTdIc68qr8qdvwpjfM9jeWaz98W+E88t
nUrauCUsOeoXSZzcSo3u0EtA/3VP2MnUDVBGGqjcIM63ajvWOlz4+Ya51SVabzemXAHrhCPVnd3m
y1zXV1MGVHr3zp4YZ08We3/1WzG6NdrJ+D0y/llYBoblgMk0dYrsUJipBh1yfM1U6p7zTeVkslth
sjZOsCKo1lpu1ERQpeeFf+dD950xO+c+oSytKx6WphHNi1vzSMFN1mPX5MIrkHwSlQczWRTDd7qv
BEKxuyDe1o62mj45qyt3JcCqsDM6XKd6dyqyBvXToO5dOqQPiGJjhAZB52ItPk49+N1O2VCBlFHf
vZSu2jX5VZhV+5FVCzPEz63vUDuBCEsdBZChIbB9QbZgGZtxECaGwlE4h8Kll808eTUL33zrqbQy
p91JrTQvgtLwNo+ASBLRBB535KcZgSvt+68OA9fvmfEAxX4WLa3P0+FzLowsAY/jE1vTGwxlCyMe
PCFfO3Pa9e0sdnNnE+DXbwxmF+N10J4pj27/Rj+hrg5hW3h3OtgHs59Gqd6YLMd9GlqfdMHatL+t
s2Xs8ZCJiP/hGtLUMHaxxzx8D2Fi/EOkgGItnD+ZxbZLyighjc2es41NeWnZ+5pAxriYkIjLOj+I
QjVnRoqR3Gh/QdWzVzS9fUZpi4RZqlNNYmM4uUrGqspOJqrZC4i6dS9ptyfgFkx/6KGgeO100Wqh
p+Vk1i5us09YZYR1kSfwWuzqUBHQEZLPjS5kNcdjovUXiUY6rHxTvZj+zcrM4e4RhX72pLywhm1j
g7AJmf7KCmq+YdaRv0yiuMr0aPmXXm06Oq2GeYgwro7R6DvdmzjgCO5Zs225MQFIArNcJ4Kjikg8
688i1fQ7JxIW4tJbYvJN+INTiX7S8XfV0nI7FCu5oouxHh3iBggg4bKytHxv1W26kySMhh0lJQxL
48EfkB0GqoQDqrqvU2IPL1YvI8nk/WL68jdWqPWTqAFeld2+fNZEBqnCCy0QaPXN/qDRvEdpnTwM
W2dcM+rGQ6mR53+EaPEO8gTss4aLJxTjesxrbmL/miZstQ1LuVBuT5KGwe50YbH40nrgnOyh8mIv
Wf/kfiHiZu622EFDv/Mkv0Qz1+Qs5NNwaxlGDa1ygwzXwH5lNRqNNmyEYsjeRnaO+mY82XpAqrG4
eXAU9Zci1yhVjKq/40hhSldJtSflnu94ZKafEW7tKnY+3lJ8dJ0vE9b5kNABucNg+dbYyXjF5v0T
9dmeHc/8KJM3jBmg1RtU2C5xihn/ichIvNPd9U/aOQueIHONewCJinL2gfJl2ch7GhvzrbXpCUzj
k05GIeZ1VTPft7t1vbnfWtetD0afLwdCZktW+WIP72p5wAiZX722mY/s19eTlpaR7aX5zljTp5Pp
qyRk51Z0Y7vP+uYnM0zrLIfk20iw+A+8eX3gUp2dtCFRO926O2RpvkyDu16kFBeEc+NjEmVsNAQX
OJXnBltr628JUhNRa9bFNM3rasKurrdnUhtK1yxp2ovYQEXXeeaiusyocdK82484+NkPL4RTAxje
uiGJpZ6s5FdbhK64VdQleHFyIA2Rnesf3v1dVRbp8BRjhFoicHr/e70ipZ7JOF5prNNM/UnmAVDg
Yqk95hFkoCVwdRa9QVpuVBmd5uFN2nWzzK8jGKGFQjE0IURcupUAqa5Lv2jJoB1d79lmdp5znHGX
wUTy9TNQvxWGytVtq7CnoL7ZGWh4VCHFTi+6l4ywdoIzoHCjB/i0LfXvceTvAiKBZx56HFMNsa9U
uquZzfeJpwKlEDhoGrl92W0WY8Y2Xh2cwuzuyHuqwBTTPmMQdGHC1oZ0NQ3S85xdqNthGNcYwaKP
nq+O30HwokqZGL9NoLda3QVmiRiCqL5dP6XzGb3BW5EPfQRcT246tqBn5W/eQQafISiTJZ56D5BU
Db478dlYMJ64nl5ex752jvY6fpj5K+6bizigL0rYiWiV90nNljObJOa6rakO7pAiuW3bT9aMD6rO
QUUvmf7SdvSKWGNsGk8PZbQ7V6G1sdHys42iqaiYIa/LD25I5zqV1w2xQShxecGfWXJGNSTwpaOF
UrBePIDsmGP0ArAsTzhcT8JjhyrwISDIacPTZxQkCdkJj/uiKIuc5KgSLyhWixPWY1tJwk4SqRnX
sCg8BoG1QQTojIp/zRl3dfm+VVnFj+0tXAGkVQJaTwPBeO6UEBQCRIH9AmltBm6YXc9jtnZsmqrF
p8AB6kv8bRuXAypSInMxxY3VsCtXpdNANtNxMjYL4L+aEUtg+qEvYL2T3ZAObHRMabqbU37EtiX+
fRTlh3K0mtjGyDjMVnncthZYgMfQwe7EefKmIUpKj+Nyqrb9BAG66bZbyydGjke8FPnbCMAYYdAl
PK/UCRvJfoYi5ZU65ZyzENfRECS5FNidXMv63q2gtzBPasdcGIQ9OGy4S1qPwJ7bC6hdsmERF/qW
nF/k2FcHlvZkKTLj3rvT+KFMEu0sRit9vLfY1iifKABeF22WTMicqnmMDsyLzhr3SGL4RjXzFXI/
DtWJ3YaReaRfyWWLMIp60TBnYJNX28KdJsf9VHAU5iRTkO8IGBjsx5WX/3NXlztttEiQJCuUUXV5
nO0/pQW9w5q/I4p0IsIh8hvd6rJ7b/0cj9zaocshbcOLC9Raijvd/75zelAlIHsiXnmQE618sVb/
Z2ImJd+44X7RiWFYmldtoAn2cU0EoCmyY2UuP3WzLc/NguO70Bx7R6LaZwwe1iWZf0rPbomUdthN
1yQa+M+BhQLRwZDUxOKpV/1LSuOE2E5uzg3H0rgrCF1j6EhaSuF6X8QsoKuPEqneMrDgbXuWH0wP
z+7ijHFKAjsNWQMQoane8u3Qrs74skKCOFpr9UtnMBF60IYwVkNbTlaZ3mWOqB7ztHvoRgV51N5i
qtuWBlQnpbfdhqBZGv9mM9bukP7vgK7qFPNwt/K5PW7Y41jny+mS2f7N2LYmTHr6VDWY264sybCB
9x91pQVLrDmvHunPpI9ERdIeVC0+uW6HaVduy/91rnYE/0jF3WEoHsWxJ0Cc8I+cjRB4cqLseBmM
F8vIceAKom6LTuOKNCBgCq6SwkP1DkX6JmGVHDSn5y03pi/c5xy/nQ0HQKsextK5xCHN3mHWnkB7
c/f+8FJGj94wXQm/2Gud/YRZb84ZXJAbd+4a5YVhfa03785/qYthwEK0RxcVuBP0mtonaHf8VEAG
OvuGnwVr60XOPGaxxXgaep9qLzIbsYUyZbfYaTDpWzcGIcUX7MITWVAwgwRWBsLhw8WgtJcNAi3U
TXOUWN7BxstLEMpY72WSsjBjqHLw1DLxva3YEF2D/SZxY5pW/ZZQfo6Nvn4Zdd1/5ZRis1XsUaPa
R/aoczjx4jG/KonEJiaPqTrBzOWkhZtDPO+i1VVEDqWCNyadPbxam87i4kH9QSxnf2y9eg1WlrkH
wyiv7mr9gd7QRvbQTbE/mAusa92FfP5nJhUubVzSXUgJDCmxd5IV6WdQDZ9W3yuug4fIA7z7SS41
kdIVKL5EWBweiiRXM1uyfS3chAz7DR+CcfeT6qMPLPksYduQrpP9VG03RKbz1AGxz8r1/iYdxvGW
y4y/GKi+K+n3ofQEmJCquIyz1x2aBBY2XVx5KpkdYkTkjJfPEBUoc0/nU+5Eit4qGIYlu1pdfUHl
fBZStPs6I/uvSgCkrE1nPYou+c6+vYONdHEF6TLv06B+wQYLmkeEOB7mS8lX6WQ2OB5HbqGGHj9S
raEfcGh8XwoIpHa/Tzhv9mVOwNuAT5+WHY6bW85ULLbbhqSVDeeaEp5SpOfazSeqox5+sWYicq96
QAhrC9ZnE1N/kiWoRFtlDCdsMkdre+kQ1QRyIa/TZvO9I/EXmh/f9KkZJwtTLqyYGkoWTvhmC/Rh
Tk/ScL/3BPQeRt9AoKRZLDPg7bIvEcQ3q2/2NuVP/dOPlHgFNevannKjP+UlNtaZhcxDbVVzST+3
vce1a/wZ7T8A+fRXw6IfLfqJX2rFfIMN9Bt79Okwlwq0olwv3mpBwswXoLfu+Ivafw5bWrJIR/GQ
aPZX7HTXxPnVNaMidIoCt/a9A4I9dpZisRHx9RUPaX7uu2b5IHQeo5CdS3MTWb2AqeeAWUz1ZBMu
3C3LdE3oUst1Bp9aLXHRGw5JWnOUbt0cUqdLKmDrBzIhfu589W+m3zPRzRVNMVOxqoBI6/WSud3n
2jcXnN+9gwG4kDtTMezRFkF0rI+zqm2ab93SyUgxB1qhdK/ZVMUGlhtzzIjzKzFouls+n58KJbet
d7OrsIpJbdgVnfuWd0zPTACiXCBr0A7+97GFXJ+sYrfq080DAPqlO80uxIc5sVX8rpNDoUYesoIx
3NVkZq+6pBqxu5iN7kd3xk5uKHM/AY8I58wp90YqgHfr4rthN+Ml2fidhiLX4y25tU//IAJW/mLQ
FFGnEbK+mJ1+R1UbPLmp0aZS0Ofl8G3K9QroLMbDCXWvIL6RoLj5AItnYpdkEu+0UuKziqOIVBmR
E0hLA2zKwIBJ1Qw6k+gTcpNVuC7iD/zpLYb8DA2+r36DWXib9ftkeR5vKExcXmKTF14pXlNR7Kta
Ha1cUoyY0ytAe9BjhIQEprym04y+wPTpv8ZBp5+VuHY66DJrk/4snyEDlUHxKN4Tml3m/RvAuOa5
ycbmxQ5srR6eKX4Rr/KWj0sW11RZctXiyC+2Mbaq5ChqgF6DjkFBZrP2sXUQPW9PGkBxqX32cX1F
YLS+pSetfKBV5sps+vzk+3+G7IkSTJafPWDWvrJf6tYrCcUuKQw12PjYMjHv/rJLCxdaUrd7csK+
WUv5Sr/WHPzCHqM5sz+LNedOteAyKXhrkYsVJE4VXIPCSUmDK+r2bLes2MrOP5vDHyCF6V5fOMT0
vmsRP4l17xv9q6UQogjwK4cN//45wZUdLAnPNRitT2lOPJuFdSMY2eEG7+r6bWqNHXE1uEGfSpfn
Wa7Xi453h5WlACWHYNFjxL6dzZZVeTqVOVhxuOoOq/WXHOWDvUz3Yq6I+qydjxXjSpSEE7GHT7S6
3yHm1li/7pxec9lcz9uhNLNbNiTWC/I2yibZJOdNSUZB+kpaVs6JMCjMrXrnWcGiWdq9dGpcQBks
3ay8riCxDnVDfF/tSf3NaesPme/g/tjSl9RgSKhl1HoTCYib11VM3K38uOmcuDmxp6HLZ0bvEnxJ
bBHmHsVkfVqOVZ+LqGJJEkDCZgBLzXNw28ShqJ2WuGmsg96M1mt+J+fkMY5C3jy/ilvPMYnISb/a
nWZE5pYReNvcakk4I2/5Fq4IVjr2wmcvS5hclSt7uI7sZ/b9yP+8M45f56RSgBM9mg9GdtqnZLB+
mf54l6pfd5yydHmD9D9aI16yTmphanO1NM5kBKtU496o3ZubJP2v2v2yzVrzpn2Yhct7ldm/ePMB
jma5MI9Vlz88H2MJKeTvxhR0Tp8H92yh5q+8pflm8wBH8khSxHhMGUvHVotzlbAj8mkG2kqNKJR5
hDWCtrrLBU/q022kGWHZr2zntdFGMttlXAnLbWqwq1Sl/4183iTi93zr0XYxPS7wLgXT03T1/qhp
6cKeOsn2Csny534r0JCRzxvAh5ppSgg3L1XyWLpNw/PwzB4k1omSInBbd45yJIdMJLHHE8j+MS1H
daL4eGj66sU54dC63xPrZNlEkJDAvXOc5EvFXCYeiEHijHpyVkuTulVW1dH0igOHHg23N6lzSnhV
ONipxXJYxX7aVDsnTcp94bqfcCQkseEu7Appq8LE2vxjZawfV18QPpTiAFl0I+bmaAKo82x+ku2i
Cfe6rDVLnRo2ara6NySrmP2VP6M5W+Wpyh2KDpCP9CQZWGMMupa/3NEhjR+7NLmahBGgLVuqs1Hl
7Wky/w9h57Uct7I22SdCBLy5be8NjUjqBkFKFGyh4IHC0/8LvfeMzpyJmLnpYBu2qDZAVX6ZK7V0
aWT2Lm7c+qNwkJWn3n420bgPSLdiXY39uCR8q5ZF0+dPj5ZJQUmQU9p0GauyWuN8cHCMcCq3f8IJ
ZgrDHnpt4es5RHVw6EgW3HH266p7jYOhuIbs53VVn31Tyn2vNayt64Y9NIagKpxoVGAxtfTaJj+7
dkSec/SBg0vRXkNzh0eVg38t/ZXRUBQFdru9Go36nKQ57LpuMwS6iShCD0fj5peyRa5nAEBCKYUA
TdXhuKhylsoYqJu1138AVjCfJpdIiojLZUl1HpNB6ew0jWlhExbgUOybSWnCDoy0vtDr2SKBd87b
Z1lyCzUqHuO+HjZWo5kXgwUPOwzbXyY6lYORfa7wYh87YDOLvm33SVji4WMJtkp7FWyLiOMVnc0t
7v5F4zhyVxToD9IYwDiOYAAcHTtT/2knhfGqGnReNh/w78heW89Z/h7gzL3ZInJpPmjQXmG29rVu
XeAlgKcQTrVxjbIEYx/vOofqTeFEG0KNnxqVbVfSOXqZqgsp22PjAbDRtfglI2911eeX1DfKY+yz
WfMLsSfAOF6mwbxAerIPVUaXfTrJDes14zR47iov6GLwtGFaZqR8dvReUsgUogEKW7doiQCUm8E6
WiBRgeSLxQEKyzkJ+mCfcQgSVqWv25juJhN9GgKV+d5MKtlTf1atqcmmuKfIOM3ZGLYHfQrujX12
SkYgjNfZCab2N6xcuZK0/zFYqPulqyk0hzFX4HltscFLuKcNiBY5vd07GsfkTFYvhF03bmUqPifZ
a1qyqAx7IejhqJcyaH/rufoh9JauAZUMO1XR7OojcDA73SV0fN08BOAIy/2xLbtX4bQVyAQOX2Va
NxvWTVsCmNuUwcmGjGKEo6MxafEskmtCzxlOoepecG5mRdT8bFoDoTaDCCTZ3ebkbtZ6NbJcn5R7
AHf4UtsAR4I6DRZE8i8Yq9YMruL/n0t39lj/n95+AkdUFNH/FPjE7f7L21/og+X1Q2Tf6RiujmX9
XnsAk7J6M6nmJ7P45mwHgBXgI68MjSlCPRYcb6R7jAWRmwbn+P/bDI2o+t9GXVIvWA9RRUz+IKy6
/5UCLspMRGNgpLfpRH95sVYNue+4TWkmNzmmwicu4FJkf4bChjWJ0WcqdWPb+0QjwqTf6dj0cHs6
48XJQcVpHe9P4JdfyP90autik3jK3kspfwBXuNbKyPkWI1I2Rb9LATFtQItxcq39+kmzWMzFbK5j
iF9bCxK7UzJrJQSPllqjHnpkLZdlVYLa54Tez8cgNdKmiuKubVXeVQsDg0DpGZQrAhMAK0bBGiGQ
ve0hndkXf+jDq9AGoKkMD+i3v7qW1rAxATji9hHz0vLgTcMbe83ipMfUdTc4YEYTIpFu11QPj0V6
QY3kV6p0XPg2eJjC+gqQw5dxVSebCZ8aXoNoSTM5JUE2epkbTHujy8DLK6FwVSbH2mz4iuUYYaOh
OUVwY5fjwAbLT/sNxIr4pujB1Ya2QemZuxCLRi1NPf50NIXBMqx7kDTN1jQqZGJ0vrpJMgRLNMfe
j7dJZuAmBFdjmE17doQzLe0h4kWsjYnD2vCWlSFghPA5yEW3wyppsMdtvPVQflOPho/RpjnY9n8E
MW26Gm0ha623LqxVMMEx5TlVjNBbTfobs0yf6sJae0iqvOHDOwuVPy4xx6sDLo3xkLsBhYCmSRBM
Z8HiD5KGvAGPdEcUhHCIod8cJmn1H9vm1KkNv8jipcA8mYyye35jz1muwiT9FZTeJ69PfXJkam4w
QdGZZ4bfzM3vtAeGW99vWfe2ljiH9Y9IAyJn6BHpE0cUOBRhA0eeBOeivblMTCrTplqrYYHWf40+
L7Ef0wGKyxGgFrnGvCTCMfSqW3MO8Xhb4h+ajFlYRO4mN1i7ZKF8idaFDEI2SqOxKdyfLUPnO4t1
ZmJjdjM8sQXQP7w7facvsloCUtVmatWqKNL+Uv2sowpgSoQZXyqbZZE7TCTORjDMS4tmlGsSGT+R
lMx11A7vLCCbfZVh/hJTzTEgzQ6tb/K0r23+Yupy+GE4zNpDiigTg8lnhM64E3HG1DGR59br6te8
0U5MxjCV4YM9UxED2CFtvwIp7srRRujKAPHMMOyOhWlvc6ZlczfSRc0ReeZ5YWR8w2EdjiW60mIy
mCzYxcSG1RHGmzXE9CwWO2ekQHBOHMShtStYXy8sX/zQLRCGk0sFhz6+953H6K99den0XnsNYWgJ
V3UJ6YTExLSWgXmZyvhL7+KX3Dy5PhRam+nzlneGHjfFtMpFnIsHTH98vQ9WObUHTbIxwp6wb8z0
FxMzyjgpKwYxhzA5+9xL+0xlhrsyCdwGE+jF0OC7pk3sk7LR4Gj22xBZeBYZOVdVYlkTc6LZEoLi
SC9dGfOna5QNs71shfXQ3pOcaHduonCTdvYLs8qXIgCJCwVuugg20ElopAeLcywfMatYAuP6ZQZD
v26Dm2qpxGzGja4r1uhDdYrGrR7j1es8DTA+3Q5Gx7yE/fYl1eRxpKYrSKtpyap4WAV+ly4oGu9g
fLlXxlJ842rmXp4IT73hCtJv/TozbW9BBzAxZsVm+8RbGqz8qHkrB3crRLsRSfUM0IFoS6dQIw0Q
+NI6jPr0hEC4cl3LQema3rIexzouRgfQu8DW2TP+by24QwWxjWU7coebDC7l1O13RodS7ff73sRL
Onp4PIahT9miOt+EzaNFWbIS9Lt5EOz4cC5V80t0rcUclT8TZjLjfRV+j8KcltIfKCxOsk1YZ5iS
U+itTFnzVapTcGaJmChozE69MfEE29HdMYfgoNMEhZBOXLbDKqzQ9j4Q/1hxWVvcG3RLO/5PN5Uk
eisQBRlAagvlJw7KN6dynj23paiIf1rQFL8yo51yOMdCCTJWiadr69HljJjDsg5N1OoqK35V+nui
QfvD7BNqgl7kespXTEdBD6K57wD7jstWosQRXFmxDztidz5OdOfNFmf0jM7bpQL7RGXIfTsFxZPg
b0p9i49QUXeXHOsSSYbKWHl2cp/amEbHods1w6lJmI0HNucNWI6f7Ob5hHXyM23I59E/MD01/W4c
jJeiFZemkBebbkuGMR0YqqmYVmWjDbuYbRkqZL4g0e9AhMCd1xXRtNaZMlaQgzasQbvtRHddJ4wK
T0otmBB36ZrNx2p01HGaG0p82fwaRl72mG8fVt3oNmj4htgRLWpE39lepXaeNNdBxrJb8UqZzfhR
Hku9+vQx121RiS4ZW2ScsMHaVikM4pjERlo71CmtY5FLsGpsUUzlbQjvUx7QMMP09C+vkBForTBG
9An3QyS+lAx/xGV+h9T4BROeavDagVTKa9rHVnQgABkCiWE3XycmyFC0ZWoPO8COnnYZtNrY2IM+
okHI6ZgmdQZPzP8s3CA9RQX+8RHfV63pTy2NrztWPB0rswMFV8xYcefVcXJLUiQfkSljVYgUW27d
qqXT+eshKZG/KKtY4fWKFsKubrXRkn+LPggEhWQyGComHssI/SO2lNzC/1+aPnE3N/PZfDjrWmL1
7itcEUXlaNuKQSKswVZfQ+CisB3pYeYNnFz8FIuuzWjNraNhYTZAvhPPHk5eqXd8RN1mWfS6jtZp
kINVFzMz6PkEfW4ZUbbLS0aGLN5arfyQMQN3hyp6/J5H7JvWS9Sb56piYkoYYF8agb6MYopt09zf
Z1Gwo6cyWVaB/26btXuqSpKkqK5I/nC4PTekWo2iWWBoQ7Rw7be0FJfOjfU9bvq1pIu3FzhB/CDy
djkbWXy0J2rIo+OgyveaD9R+Yv7I24Oro5hDBinEzahz/xA+d7asXDbo5cVSL3q1mVx/E4T0ntlj
+8wmDK8+5gKASwgcRkQzlIPgovANPTVUDi1HDh7sfJ1XRap9qbq2JZQaxiiS5a1QArfjcJA2oqRp
i2rbDP3PRk7PTBct1NzEgGv17SbsYSODo1SRRfrCUm21mNMy9H1ny9zQEHLdaN0r08UV4KwhHsfH
uuYAJf0JLEqB4cuJLJzK/b3XWjRcP+acHAOkwOZtLAcW0G2CaGw0SH6dPm3cxiPAUAtmnXqHm3Pi
u1q+tG4X7j2E150Kyy2FC8EyRNNm4z1e2qDj7NcisEXqSLRF2/QmfEVBzgyrNjVIZvgDrxHaKAN6
PZotLlSnYNrCmviwekKY/9VnFBFNlB0QPLDxkuMz9xDdYWyhWsosI2WTIp/SHM8kzmSUTQdNmwYY
5wOFZafGbTjNiyBNhUyVUrGmxL1YNma4rNk9LDXLUUssVLcJM9iVZRlUrnertHDgFX2+yKm/FUZK
M3o/l2KcLR34gKW3bwb6BlwCrmjtzdCl/4pLINsM5pheTYeSYnowwi2Jqs3sLVtpXSjW1sgml+cM
Seo70K9XNafNTVPMLkZLZ/oFGHdkEXseGNQFLV99EbPMS7BeRhXKl2Y6P4Aa7+Oq/1WhpDj9lN7S
N5AA8X6gT46FyR/Ys5SasOkIenUQZYMXVDWkrsaNTEJxHS1ZXAsm3Pu27H+w0yPW1xfaupFNfHKS
cBt30Bzs1PmDbyW9IX6UILbEu+uX29k9uUIvQF41C85vU1dzaLaLU6yb+kqgzC8SgQm0T62tz9ET
hCOVvEx1huPgRrsJovzKMFW5AV17akHBslCkVE0vWWtPuuct+mynTE0jgvIxEp/Ez0oZgrAcdC2v
PZKZJ4hFN9t8iubQ3YLV7dYifs5Eoj7jFuqNG5OOxdPu8d6KoxLV8wDfc0eDgZMO9rWt8wExLMQV
PulAbgEn1KXyVrGRXivoXOdqrl9OgHGvdeiOYalRTkCzijblNim//PjwH/a9N2Ira78a4v9J1Cev
Q0a5r2ayL2jtpy6+RzWsRQA84p7LD1kG97BhSGwoaEMuUzLFzB0UJzOuvJckI4xYLX3CJ4smGrJt
bEOiioIvoZpyU+Ym0Q7ELFOUXyOHCdJ8FmqpcjhzS4ZGcfER9xbNfdTOL9FMmZZ2CjUem2/HAaEm
10/uTwBFMRmPToSaNyldNtLDDiJxZCOa3crS3bDAji+0kpEPjG3WJoa7zDCl4TZGKGWtxX6n3cXh
RCIPuDPJmerVFFZJqX38IVOWHhPlbKvYNIBZ+/mfCGaaqmYyjR+yBzT0DecvVreZtTb08HdUhvwj
3fBHN7N2T83n1iLStIhY60BIDlBgY4tdYflHGpbY9Bi8vCzMFkE3vPeN9VG60cFk9Zlbhr1ju66x
VS/P1jAQL+Ql8GYhjHBGeYQ+Wy99hX0cjWBcO30GMjm0781Uhk9tYYkl8Y7lRPp/E5HIgUmKPBjF
m8xOQdM68dVHluMY0Hz2lf3Ti33zRR+q7YTSb7GhNlP5ZfZReRpQTtnQfrtt/4zMRKUzEKKVyxR1
4URTsFXQuVicWR8p7aAYusEot71X8xJjNAs6/FxPVHb+0hmWLWod4psWmzszsIZdAQmRogQbCwjt
L6NpLiaUC6YwxwL3Db5SvC25fvCsn3jtonPY5RjFfCKVPiumtwbixEoi7mD6d9eRjXaJnZ+qF6er
2Ws/dpqsLyoGfnb4JEU8MSLj/MpW69Kk/iFO7e7kmMwrOYEvY52mgNR0ShQN4kuZIjumLH+pu0N5
NbV4zdyvwK17LpwiRqqw+Vh3lHMj0agBxSYjcsoHWUW4YrVbaI6/5xDFBuQPZEzAQjLS950XGYgy
3gcBy3Y/xfh2p2oxVG7wHP7xC3/YDejbC90gktoYc2MqwE8K+uTCLakJ1G3oWA7CC/WtcqW51lnX
csZgrbnzld8tnHEEyp4bPEOKTxmqJp055iYcgSBV8/m3Ym3I9/sOGZ6tyoiPupmCF5lio5c5JglC
twsw2NgfvchfmbHr0vlbvgUFrQ94kuWiGqE8JzL5gpNBplA7mkqv12PXkecwk/eMg3EVx+7KEfZr
WpMVaTvGEr1XiXORg1Sx3OoN4ysuiA55IBxid+tYTbiQc8exE0/DbtykGIoXbeXGhxyiN/w6+AmD
lmKvIVbp0JvNAX7p69ArTfofFkYQIXTYt9jEfEfWQ27sXL4luU3SgfVLO2OkvHSqt4kf7semf6cf
pF1abVmtOjM0t25m1az7pnTdv4c6HFAP1WVFy4CzDjB9rEVl7SAtZ9eyshFyG1YlFYmqak5Fh+N3
2VX32JXPpjnqdIOaG4AI43m0f4pY9asA6+Vks58ey9kzmM2IpaLY04/A0XGaDrkll7qgpwdNC/DQ
cILVKEjsgjZvJvsbz9COU2L5JGzo6lqB/lqYsbXUXPXku4O1a2PrSZlvQzkeRqfT1nXrFwu88fky
KBXsRV0c/ZFTXldp41K2HNKpOyDqP5JOKpjrsWZ8d5xKA+My/YIlUHEkDcWmbcor44SVFYctlo4S
sBFTbCQOiaEetwVeVA5wNBaHwXg0hrw75P8wBeY+sojkZ8fofGT5m5rtLXZ1/ZCU3rioS384xDM/
XejNjZEN6px8yQJMbY1W68u2RhdvvNHCq4DlGJHjEnfRgiprXkBzDI+QAH+4WMRR8UjEdFYHVR8s
zdjJlyk0ryrTXnA0UQAVJ2JtmkS5yokGzRHjyz5LyghUyrEeK30zwnBa5fJd9bAoWuYJSfdUk+qf
9OTWWdlLKzEDYo1HlcIOa5LwjCZ3RXAn2fuDfst9e9u1gb6OJWCPSaZzKS81Cw6LOQtKzrIoCbX1
wcy5GLB3BNGOmgIXA5elL73AeFKWGPa1DqogEQzhXVsAyO2JR2eN6y6n2aWMeMfh0qC/yC/1pS3x
IBRUDIhewSvoXntPXbMQhlQo8m1KtE1LhjNt5uUqH9ZDwNnTqZgGKEjZVcxMXjOi+qToN7MNzd7l
BRSpstXYZkblBvFgNaRegPmQQ/Dgq7ud209aEtdLfBHsMNHziXdYf4Y8y+5VMH7BLsaRYbeLxPKa
7YTh8hUHqF8XGByFPHgK1S+QdPTEQfXh0sGyMgtAJHZFubYGVnhH8JR5LmSHPmEGNsEBmtrvIB/5
kCnSCVKiWqKCp5LaMudcahMjSJ0Yc9iFh2wYKN8NknejxVQ15SpedO5Afdswevte8EFiD91p+RxE
sbylAWlrZRrecRLG7OK1z15n4qdMyV4Y7aWQhnkVjflnqBnEGUGxY9zDYQWc98aG7545gceuT2P1
VrRrWYpgByOYw2SaHsm42Ke+A2taI5XNCZ/FvM/pSqs/YLs8Vmb8ZCF8i6JPkO7z5Ag1Hqz8qYk7
cy06TeNNEJekK/+YXQUcwwD8NAd4M8m3sAzg7+NjPVIp+F2Rqq47I+aQ0jdrvhHl2gmXDqHeFODQ
FikYryjSQiZ4UwwHw4bGMt0nFhfT0kicwNmoboaDMjDjdN8s+qCeNr0+7i24TbimHDAZHJMzwX+u
yYbLkHYvyPirJB9I75CG5MQFqbR8SS36/2K0RzoHGF0MhIm1YNV24k9B3HXnaylZWc4w/CcM/5AM
0FDCwGZn5nZ/IPxsMHkVmFszh1JPgtsIKE0b12+2sFNMna48TGHV6P/8iEIsD+4JXF52yCNTHtL5
whyVv3EzL+10EnhjtfQxgB+sfE4PdXnFWC/9WWHOYMifFId2vnj8ZPe1R2OlRiVzbRAbZvM6Xz7u
0x2sFJHX+nxnH7c+bng89vHT36f6j7v/efzjrv94qv/ruf/+BY+n+vvM/zzyn2f5e9d//1OPX//n
oY+7/vvx//lXPx7b0nCzyRU+9PklIc3874sTClqSZVqaLK7dtaDzHtflOFy9wR+u1Egfkr6wj4Fe
mrAaOQl31pBd/j4Cu0FJ4dTn4xaGOtgFQB0Fx7bN94/bSGbN/WrFuIuUCs45ZuDQ8PqXztCHF1qI
CkhnL152zBOC4l2E+ASluL+6gb2zWspx04msrxdL95WknckYciC0OV8l5VHtGMjQsT5f5YDGnqFv
CejCTn11HalvU0o7/r23i8vthIMIxDAPtkaSLgJD4PrxYGwY+sbQAP3+c69CzU5RYzePq8VEg5gR
Fg2YB57Ztm1rnXfYxx/3SgP/pwHOfhuGOs+sG3QR8NndPh6MPzlY2TM58vFfoMWKU0yjRaBi+DNy
M6CwPM+a3eN3bavJV6BELFoZ2Hbg1CDByeMWg8dImkxg9ha42m6CX/aEtVt7DjRn9c/NsV2eU4QY
IghTynigSXZOBiHzcS9h7XKl5SmLxflekbq/O2p3LrYsh3PQhhe9HxGPfDZdMtLql04Rl/KtwVk+
rkqrNS6F8G/aqOoXq6ubl5668yilZySttR92EPrHMcBxb8tMLvvWHokmDwT9wfEcssAtjk0qfpWB
kz3hdw+3oh+1dc6KCi4SpGFsU9VMLnMMUuYiXEymqE+PqxhSMHdr2t3GlO+HSr7IaFxwSG2fUFbl
i6NnHNTN0D7k2dz+lUUEO+TonphjXVRe2/ccRtbdMsOKcmIsw4/bwN5Ydw/7yaaKXLrU5sc9LqSg
d6vN0Kz/Pg4fzcAuVc/3j6d63GHWwbXpe51WhDROl5P9NBHuuEGwM9vMO5hdwsc5dBEz7IA2FoSx
Ojs+Lh53Jb3+79VWF58KG4gdm+E1mcZk7aRVTPOlzSgXP/YP0mgkVas++0lr10cvNH8BcYDFQCNb
xuS22nTehVUnUfL/fWFmTQOpYb7ehs2/94Q+m0nsM+UGOaS+RP3vDh/euUntj7EmngbY3jlOSWgD
2jBXcXDVqX8jHFJPtxSRioY3onuqqbeebKN7VlmAlbTSvslcvxSPY79m09mVuwfGI+GqJEC5hNgw
7TqSB7ndencXj/KdEJzcmxNYk8dthgSC4HDIWTSxSu+G4W2h0k5nwQs8DrgMhVdoVKlyUdtRtdW8
aCZSUDTvwf/ajGnHKCZLZylxnlP+86OUhFPLvs/WbQdOqsOTeHr89HiM71BqSus0C/UYRr1RnhXM
8isLX/32uKVj/rnwo9jbPq4+7qgD+gyyEL/w4zbbM+BnZAVW0awobqP9q/DN8PK44uaquLmtS/rR
GQp8rjzgcfFIwlrea5bW2dWfH1VYLN4a98XP7Je0lP4F505NpRhuGYds+llrovqV9BUlcVQnE7Ov
igU14/IezMTahnCBSjX37Dvs35eaE5350j2ZcRA+lWAjVkjR2iqeKBGfyrFAOxbJyY4TdLiEc/9I
bgWwhAtbkCCU36Z4qkf/3vnBuOt12vBCRh8fvZa9t5U23GNFGpPpB5uymPEExlB1YGpNhW6qPu0h
JPOm6Wzbu2Vs4/VmYfzN0OGWVlWNP5KgbF9b4rnE/Ehdue6wr0mL58dtKmnPvYnhcCDWts0zWdAQ
X00nXWlAsQoUsTjYMLm2bl0t5UowofnhNQPZM/wSb26AXO8NuHB8c1h72NlOjwu98f/96e9tUHzE
Lm2756LqMDI+7uidmWLgWrj3aVTa0NXbMPIHj6v8pllEAfggzzPy9w4BNci0YumkSOcZ5rrXSWkp
Q8vS2kW25tzDXIPFGE2HHtMkyIU2kGsI7bSadukrrBs6W2kPN+tx/OOo9tNyO0KMUTAj9fNkJ0i0
bwjAsE+8Eq7Bzual5t5u23GnFAZ9iY60hENnnCHjhwfVBEdjMk+aPiVL2y+fE91e4zQLsM65P+3e
yk8OmE40rsY4gswozqMWxeuhH6Y3rb2iL285k5h40gsruAFzc0b39vg5n2+oHOMmtdE9Pm4i3sJj
UlhRfuDa27+3qdor1xFtpTik+K3HHUY66TTtISb9vc1TdQmwKfsoddI1pZ54r2Gef+cJoXMnoAZM
ds0vzSASP6CMPHVJr7YjYQpWqUV0nekuSxueTawVxUdhxb/LgK19n2fjzc+9b+UbMLA6Y2Zs9cPe
rvscyknL4Qx+yKT3xVPrOfZL3aF3sB3+4fUgtluWFQvyKdoPZ0gqiG/UQj/uLcKaIOpUmVuMIPnZ
rEZoURanACwDvdsfDND5t7wbwpdJtoRLE2c8sePyd/EAT863Od2PTBOuY9JlW529CqzTwN1PXpTv
27HZGUMjt6zmBQLBTE6ZDdlY3A5V0XdvWV6zDRX2sNcLwW5+4PD4eATaLNXJIJp1MlpgqFq1S4wy
eukc5ysP3LmzomfKlEQUQdJNcjScxr23Pt5mPcqSL9EM34E9eE+9r1eHOHamda271WdRbsCuGwuj
tfHMDuocBYPxbjiFQQuPRfAQ4/CRmF/BiDLJX6e4Bkol6/y7ZPOLeSX7guONzR3NHHKPgydlRF7K
W3lSLvW5ZU9drItYtHQAJn2o2L1hBiBkItwzw/P0z+Q0X9KNzbeJUTJpVV/dUhOOn9do9O+o9mIX
Sbcj10FmrEPijiyj+yBQfOmdtPzTQ8aopa7f9Nk47JXi2dBr99thPkI3mvEpg6Fa9g6l87qbpjvd
8ap9CQN83ZUdVq+QD6qJcRALD/2PSU2usTUwrKX5uJ+qyvtmyXcWQV5/8F4myN5Be+1sCve6nmeD
Ci/uVe3Q6pTfIS3qL+3EXxgkif40VMDqDUUDkilViMlF+kw27YCIODvCQkgEmJb4J360W8k/fCRS
7dFV0lTXKnPUJkhaWEWhSzdFSL8i2hMtC+S8joHM6MuOYzoUy+SP6zZkHEbtVHCCPJkK+7hVVvvH
tcftjwsmrdrp78O62P0k2dzTh/2/fvPvw2KI7MyPR06yjee8CDbm1SSGp2K+BiDpk3S+Og9O57zI
2KyXFnbE/eMqRWHQ1suviendRZLEvfUD4NpOAht8XM21rrzlZl5RWGncxPyIx02PO6eZQB8zMNrB
oKhuQ0bYh0Rvv6pgPyF/EPQfcDC/9vbz2KXNn0Qzl5yQxK8q+TCkX28Um36CAE5/I2//RX8Hvv3A
+t3hwfZEuy1V6rCdVzd6+oJDNFwcfGkEZt0nOcNFRGgXtKm6VnGMxlBjBjXf+s+PnCqgK5CO2UyB
0e0dC9be3Ijyw/SCcgsGAFL/fDUYi349NmiPsYmq5bGquONEHu5+kpWL3nDU/u9txNK/utHzDpMK
h/vj9syO7w6YBowPnKSXqBa73O+t8+NO+Iy/gbGI7eTDh+yHpv+R0y5xGMlS0XYnm0uZp68DkKFr
F6rXkJD7yo+bn0ERUHQfCOOU8o2aIfVcf1wADebGcvb+x9bvx0Met4c+D9bbzgdT0J0rXEFH5vu4
4kKOvaxqxoVj9sMFPpj2FCr3yndafMiOoWnPoRCNjasB/oKQVSk2Bc0VhBX9dFT7KYmeHrbhOPiW
Ap2kn+doo1PfjLRszkVkeBdQbT8s39Bf9TrIr52sXyhpKl8GiiiIIb8jbxln6YB7i2mcXqezh7mL
4vQeZtZTWenGcZivPS5SlfP/8/sDZJuYBjCNZVQ8J19LhElKhdvD4GCmS4kesvt1Vp7DNx6M/q0u
VPJllKBTIq9or0XYvXeJ5W5U0Y18BnL7DThcv4AQfgydpFhXVXiw7WzcgW0PjtJxvC2WV1akMO6g
NsxeQh+Sei92SNV3+BukfKqXXneYmEfDuO0Zq/4afQbfuGWHN9fqqSuYinTr8u+sdQukpxHa3Zdd
uG9avXHMUIaANmTBob2pYf5006dHg0fDAfLJD/B+ZA5nWIZ+mY8lC3NYLyf7Cvuu2nAcU2vNx53g
ocZdmcDWx0iGaINJFbxPFoMAc1PIpP+j9cO6YP+Jt1d+0jsRUD4KDJSLYUzcY6/FHIjSCqqbjG9T
C9IeWpogWmStECDNj8gtz64XtHfXhgHSGiW7PrP03lRHb3rW15+4AayVN+k4rurQeupS8dU5T7Fp
6t+JoC7Btv84+XMS+dsyy527gQMHWNBMsKFwirkrM5gqFbtBZvayFfrJp7xg06c9eipCx84Ju08P
8ehcpRCGp2IrDb+jMDd6JebymVPyuZ6smmVGGzJcD/x41Vsl3kqdnejop+av0fzwMhXxbc74uMVG
/KwzwFNpa+/pq4dXQp70YoJYnc0f3pvW89tZnY4bvNA1neyMq7DtrBrcGr9zYP2OX0BHGmqsQFX8
VtVt/woLdR2IXtvBD+c0gnU3lynSQiiYprHy/tHQmrNve1JcDplagmQlaMRS41kNyzukqXTOga9+
Rr388B0jfh9zom2IZSOFqICfsBy2C5t6+G8zf6ax14HdKjW2+HdMm+mXbewa3daOXiKSLblyvBRT
X766iCEr6OgcqEcLG0KbqJ1wUut5jKt3VgH+JywFDIlK1VeiNOh8TYKIr8QplBeArAhoVNs+JVPi
Hoqx5pToo4fT/2cQLcn9s06zrWG+iYxfCyuz+QWaDqjr8ILNrH+K7GRYB0CSD4UXPbMsa06BZBwW
4kO/a4L5rk3UfWETijp4OqNkWjinS9412xGE2buMKhsfBl8tdH5zG6dT9cKoZaVVIelf2WBjRc2G
mGiEq3xUfCjT0liIrNVOQW+t8pjB+/+wdF7LcSvZEv0iRAAouHptj/b0lF4QlHQIVzAFD3z9rOa9
D9MxRzNHoshu1K7cmSuL+NmQY3WII3BnS+6Qbk7Fh6r056LgnxUJC0yjT091wOiaDja5mQjuQZYt
f6q49s5ED4mrVAkfnVHwMC0sZ2vU0kZlZblXsE09TnLCht+7y9FPplXby2RV5U3zIe30ZNKFstId
KS+bLNC16Ih1uM4/w5rV14IcTcqANkxk1xcteTZ0Thw8uVH0BcqFn6VvLmsf92IjJntL9pEJqaAs
e4w5qxryLODR4cl23+kDVPfz4sFSIGDSnZH+kKbkfBW2hYFIiZ2srIjlrAG9tMewiBVAhr7/7o1B
c/l5wRZLfz08+rVSur9Yth1vsmVxjz8vkYg12LxyHFZ2XOJ9VvY/w3H1Xyf6yic2oFHpPwll+E/1
g3Y/G+2FI2U7L4+oV4q24VV2tJ1pc1spI4caT4E3u/gaqx/XhJXvSnBaS49jvxFzCbLQqjgdwG7b
ypO/WOT/IQmybvrEfEvTFsgUl9776GPoJGWyHfEpP2XAPreAgEtQSo44UoeyIc1ztAt1pxXYeU9d
CJ2zAp+HTPqqTDN4gawIQdoC0qErkMGzO57BcpB+WkiT27wb3zOr5wmWBfitZQLqy6zfcI9t9ACr
iZ3/mx3hMMnRQLJqLI710LSPQly2uw+oYm/Ce4gqi+OpOSCJkfi2u+AZZMp7YoF59WJ961pYtKmP
0ySPLIepGMTVwPGDU7Vy7pTMiLtwl6tR5RthS+t1VE3Bsii3rw73oVWQM8jZ+YdpAxmhQ2Q1Grm6
wziEu950vEdwHlyXRZJu7Mh8NZRHbnDoYioN1HClyPiXJRaTYcxaGe2X2bvZye3H/39pF066Gqaw
WMlHubVeEFnjmU1JpVT86ZnBa5FP9co10mGdCkvff17GOAe8mUML96mFOCruaFuwOagCQ6POud3+
NwWEiLk8efvG1u2r7q2v/la5LMkQGDJY8Db7PBzt1FvF5vjk5rI5iRTrVKGpSCPTkpwKObwI1WRf
Vl61K5yrALBmqzg0aaUOSdES4Jzr8lc/MU14Qf9MdxsJLxPR20GIrofau1Mdk4ci0IyLdvvPmprm
d01yDB3yUCVKXfXjpc+AIPVN91K8p0TxwyHj0oHpDSZncmt8aK0E4s/5MOg3Z9B0E/AThh5dwHUy
AdfydeCesXGsFsmqGJx/g8Kc3FoIsA8AnWdX1xkR9kKd0gBFiynh4nL7/LCtfFdnSt0FWrA5szbv
8PLaDxtQkbOKxQBPuL6xCCn5lkGYrtjmNLDekT+qrce1+Zj7pIBx+h186tp+PuHcxOZtXGgGLT71
d0NqZ0uX7F7XAD/Q8dTTkG1z7g0n3LPuKZvtv7MNMr5WwKOQqezjKJfNoPqdYffTOUAFuNYPD5X0
LzG0iXU2wBsz8LrBKEnubc13NpvsaGP8DKJwJCGs4Mhp2z66EDEpa+zlanaiy6LMP1maSRRGG/8F
PR2BMpNtJVipttTZPuuOTyXvDOrBZnIIaaftMHd7c8fDUqosW1NvyTJaGvlVt93LDweDsRjdD5P3
IDGKp0O0MZsWv0AJw3CUhsa5rx8HHCQ56Ab93lHma04Oamd7mbd2lPUvqWZ/T1YEAbdR+Ey75T7h
GrkkTsHbKGrpa+8Y8KI0PrgzHtDlceaSz2b9XgLYt5svUtB86wgG3r2AQos84XfmHTQdBULadsLi
QFGk/GqT2uavHE03Q1OiLYxgWIkeS6zAEv4rzaAiOUUAaROL+3PSdjtBu3aTu/a77zIpk2iOVmbU
2O8DCzdsQC4yQIO9ODCw4Fq4avaNSOPNo2JrwBwU+nB1dxYwxw/g3qc8GiggCuoQ6Ot33tJKMsul
eusWYkNu5UN6cBRMhYR2o6X0/yuUU7yUxjiF7GRpbtdutDV88LwYLWtfZ7/gcVjhLHHVqrg/S+n5
z4VfqWeMQkhbBNunqb8C35wh22LwaSNwFcNMKAkZY5MbfGWl7Z2XPh4Oto24y6clfW67iQCdbKiD
xoO3MkTmv/c2BwS1d2BtSmx2zLneyZEZ1xcgsKYq5ZXEuLwmNuPQgwjaxbX8jRX+L8siOhu4lule
uUeT+QiFMD1LrLZE8MAW/Vw7rKbNnvASEqOr1bvwSb5WvA0MCPQ1DdzbecKtkPjNNeronTYybOyt
3ZGgof+PI0Ft6Q/p91iguEdSonCtVHRfPIY6LZ/5lOUvEpbRJCQfJaoGdw63Dtu/ONgSVWP8Lizb
eCO5IkNU/tUY4Yfk6YzvGRfuhoBjvR/5dBOPoNf952V0nIPlDfeOtphD9mCa5yktMsqd67Ba3Jec
QN0N/er3HLvthfMizNoxPuBSyTc6yLk4sHC9TDyu1rjxjjNIIBKw3rGtCR3gPIoPifWA2eUTRomH
la5R+XPaZuaxGX61dJF9YfVEJiPGwVVl3rRZC4e2tmemlX47Uly304Hn7vCPaZxK4ttEdj8OWJco
OWTfMGBX9CvEY/pb0pMxs56fl/SvaGd9bmcDkL4B0dd1niMtmnva1QQn4epFlVan0cq9Y1IR1dbz
9NItDowD7Lk3kvGozpN5UoHqfrU5DCy+v+Uqx8iK7f+b5xsxK7P/NWrx2ZdShX4vuzMaTnPGU20e
anO+/yx6pjQp9jW5ATGYztqYSqDOvjWGtQL8YEJ0iorlyzP94qUKsnkHAYCZUebN0YRQtuKUT0Oy
ABirgdGfhJmVd7p169AfuV76Eo8kzqcuYFsTiNMoGrkSG45Isvzkb2ULExYTRDGDUp4ynG31SOSh
lNapFjo6jxlVwtQK7jIpf1HACl0VU8P2h3VkEMjd6AJW0mhDs7RzaGc/2zdiL3wilEzPCc/plKaR
V7sJjn7jeftOt8PRVy3m8Bn6JY6erW37agdRH9qnTt0nMhv//LL3j+VjKffzS6bwt32ixPXnlyZT
TjwbHtPwSN1x27vJ79pQ0D3jZTxnUWG+cFLf+Skmv2dKHunRIZAgO6/6IBpFOg7SUtwlf0TS/O0y
p3232VgwncfdJW07ecSO4EE8xQIikvgOA+bRvRobdw8GFntoAzAsrvnJSvKP1jGaFWppWDv1hx+X
7sfYBg1oD1HeYuShEEqnfTClsm/ElBUAvEV/EsS1WiYpLH7fcGFgb3beX+OBSYl8YbxEZkUvYZGM
h65fhicqH8enmEIGjUvbwSyI9za+8lAbX0yRXQozLX+pviJQxwjMD1ndDAAy+G4iosuqLt8LqgNX
qjJw/Q47p7HKcz5aU+hbqR3WxoD5C2AAvYPgeB4vlVTdofdZZm+EB97ZHUE5DVX3IUDpA34T01Hb
eHZqHD5WoVHT++pfpqL/Rpa8H+1CE4rXzwV0Phhfq7ZevkXs7Eegti9O11rPGTDpfOqPug1Mnm+k
OLkQiPbJpcFWdI1zn1wnuRXFYy0/RDtHYoReXG+8dIRENl5lGd4qSL0IN5qYP9PAfKUDmCpQIJtT
PaaX2euSTVUJouAgvHa99JqViwLz6rZZzckk6lAXYBCx8V/EhLw/KTd+x85pbwHZ5DAMo3ptRiVZ
FsPRz5Al/+NEYhM75SMVa0AkI8FxFddTtR1iS11IIQebCWb0NqjKbFOOrj6rSUxPhTIu2kXYnNPg
r28kJ3Ou1ScZAxrhWkPt9WIAFdLTjGu0St8arkVni60QcEI/wX9RQKmV3H+Ch9uFKzRxf6iHccp/
VWW3qzCWQiayONlilhGSAAKUadnz8HRoFUvmv8uol12sRUa4pFme6QpYlcUUIaoHtymi5nXJeUbV
aTsuj1QCqY2ugTPG3q+Orflj5EYNp0TXT0AkdpbXDjxEyXJqAY4wc5bpd49DrI5c8TcOGmg1Obyn
YKLtBo3tXHYOpG0lQ6kN58mP4jjUj58xhAk4uhnlN5Y7ervJbJNt6Rvfpk7SPV5+H3gkNz1AfyOM
Tci3GEbhhty8QmZUd732RrQuRlv/Lpq7Gtz4VnB9rAwMpgRhkaOcAf1dzHweSu0c064vSdM4gM0f
S8Vh+VPKrx6Txcksim9spt7LNLqsvQAGgA2pd6ZtL5tFVzI0aDVeBTwp2GN3wdGpunc1Z8011e6n
wxizdhj3b71R1AffFQ+Zs74YZKWOMsjlZTa4Wg1++jtxSIBOEGw2jsmdVOZmQWGpbaxbgN6b3mWH
DdwSyXEl/N4JcSMZYV2qXyWu/nNBB1NUJ/I8p7jrUDo/wTvPHB2t3CUOjM8sjWmi5bbjPhCbbtmF
P7P6rOhOhmuc3H9eMjj0p0BPD+aOh+6YVpwrKWjezurX+EFwKyfeSlJo+DLpNt6jQGCYwOmybZtW
rAEiia1h4jbAJg6eNnfI0Noua+Yp8HcLF0vGpyl+g5e//j/4dYMXvxlhKojIEac6Pc+svs8u64wQ
j8SE5Foth0wQKRM2937HtlGGGc5PftRbO0rJmEPndFsmQ/AcFwl8s3E5uyPjcWWfltm3mXyx1gtS
q3u1VFT/dW37PNT4z6bEm055lx7zFqCcPyBvLwS7IZkShY2MI15i/23ZQqPeCGKbHzIyw2TkQtW0
3LEcvHIftaLrJZa4//zpmNmZcZS8Tdd84G6TFxDKwTqxUmqJTikslRXoigf+OVjCCHvzKt/kS+wS
ydTTpm8770h09TIY7vjBCh5uurMuclPeShhYr1j6iSrZkrhhK84dgP636btPx/Jv1+WQBLGdAjvB
ml9Y1LKlyoPKwNu3yJ6WJBPhQnHemuNTH4Z23Cv5Hjc2ptJkwdqJxP5uUXERK3s8RkZWnBFu8/OD
SrTUFwLFc0iDUnAY3UmcCgfCgXaKDZXu9Zfb2qE9gezsh56lUFf9bZ2i+jeU1S6xipKJLc1vca+j
PUr4AzAaQ4yq7PgiIaHVyvHeq6oo2cw9ronFwjNYde+jVZznKTfRwsCM4ScmwMsD3fZnKBzB9NqJ
9D/McxPu9Ufs2vkX+bJ5bwP53g9gd+pe7IqGZoAq+s41NxGvSd6LKL81aqg34zBRURDl3j4zfWcL
nu+g3UVyE162pIz80MYffABEJHZDbauTAxRMdX97Raxc+SIEJ0sLhOV/lfYgP0mHgigi1F3Ogbo0
s3Ce5Oj/i9CQlQ1qrxnifusFxKPQU9VZe0O39qJcb4wmW85WREKEGMXaHIziknjKD7X3e0FCOjFK
UmpUJfmXj/cGFroFBIn071hV8X1SxbEZ019Z4NIDCzJl3Qcx8LyCRw2QIyb9QGb/Jsves0WrD0D8
G8LmoVt5UDc8TgC/KXqerAsDaJ1du9Hzzr36zh7bDGKc9RrPBH57Io+XpPmctQXboEVM60yn2y29
TT1noPYxbq+nfKj7Z+BNLK7M6n0yciiTqWy3wpHvNoWc71qo4LSQjFY60m/z4H5anmdfUdXu0INq
lsS002OqZ7c91POpTTCP1OfZZlaM2yUJzczP32qd96sotZ5mndOH0zr+Z6nIZ8XG8jyzy9iXyneP
ORHuFRhiMMXaMa5TNLzVwKrp8mrF+zTLmetsO5+F9zAe1i5UA7G068jzsl0uHpVItkc3QGCul0++
k3lozMbwmicg8bAPP5kj736fZ9mJS5jeJx5oHcIz56zLp83o1JD4RpjB8+K493IRn8EDS91VtXnC
I+XGbvQ6EdegiKHbBcB/ju1Qt/dlQnVeWkmerbSOnoqszwwYJZ6LOzYualayu+N19VeckbIeYlYs
Eamsq15mMulYhrEDUYHkSsX7ALBHGxsBU3F+0CPwZZ8E8RiDN2BFtM0z2wz9li1PoskINL58J3xL
YtQ0T6nrckUu6Y83YAAdaqW+MtqWzlRebwG+4trjnfY+ZCTmdaDx9NsphK6hvk5IEHmeBM9l6dV7
JhhnM3n5k1947hP5Xp+MgZedIl0nb15H56L9zgBnPhl+iwDZg94rG7HLony6pRaqD2VA2yY3aWAk
e3qdmQtXqGndhfQdFxOMel2esOVI/E2lnVc/NvqDlXSCGmr3jx6/1ZRfrCQh/1ODTbAyrN2BTyVL
zyP6noEW3dXRRJO5B0vNGyQ3ycf0uRSuCbqKF2kBpZJNvR+MiEApLUYvLh55HN8zvaBx9B3Bkjl2
1Oo99e2Ea6rowO1hJKENOfuvpGWLntkeBKCZ19CejBHtEZTSqs+6+hypDDlMIfakTgsK26B+bR/b
zaHJvA6dlUvn2riYXo3AMNFm6Y2Wv01mGd8S1YyrqifQOlrtf6aR/wEw9WrQC/fl3jXyMyaCpXqR
GY1xsiMzMi9bkBoUbi9kNrwjgTDz7jBVPy3IsARY1iRWun/5cH8E2D2o098NDQFD3+2QJpOPH/KX
cog4NSAPbjgYtriGxFcsvfgquQ9UDSqgsMqdL5w8HNxxPhp1uhxnOEyhnvSLF9vpvkotL3w4PcPY
RWZCV/VX82hoSK5W+3vs9MswIXK0+F32U9Za10SADWtxi3HD9J/A8jVHN1b/uW1+HArVv0sRPlKz
qyytzSce8h7IDsUmRL4ObpT9kbQqGw50XTsLutdBIWZF8XDx/dIJdYYpjo/oruxUdfp5mXPH3udG
e0PmLS/anow9oTHeYnXq/MZQ+18m5J86g/dlFYV9jzmBzfoZWJ54qzueS1FDGC9ywY5NsnimA714
7mwHYjVrOwdBc5XSxfVkUDJLA3V64s/Ve2XMf1IrJdz4eNGury7sn1AUmk+wVzs3GbwzKZ6ccu0r
T0mqMTtQkBmEkiHjvlKZ6k+D0Hey1QDfg9z0rybVwU4PDTxlGAy3tov/4aonP56x6WkkayvoBuo4
zWNPEXuFAmhl5MN4WGEXS49paz+XAsqkpt7m9PMiUAQr4gnATEP6DCuIYmQRqEFnFJMWZlg5b4q2
7Nd9rz7Fw4jX+0b1IjLjjDlpeeb5BGswIUK4TNU+JUl+hzdKzKVkG0RM/IWLdf0ytVa84Q4bsQ+L
/k50ZD63ZkYcVs5rZCJJWKMdT3HnnoPZq55Lb0Z8oGp0YQu3E8rO9m3fgQON5M23PRYjy6KQWbvs
EDVQOXJrInOYy8o/qQVSpBE3xJ8Hwq2Glf7yhv5Q5IN7jRZyzi73s1UcMdDgaj86rdGdggBSnmSb
AXu2MM6k7TSxsYawAfQFQeAr6+E5gN5evGhbRkj5iHbdXqkHYNUqOJKa5GMYAG/NvbtPFMWymvf6
LrbxlnuZYdGUmaKCTexFU0EDzFisXcwtTgeo1EWLXqt0QtQjhAMXst3QEJriU6+6xzUdYhH9Eete
USHpmFF+sFPnZcATeEZEbuC0kwkeFi8NaTj/TXy0fEM+4aqXGHWIDi5XhWy4PhmZPqQU6FEUppyj
1ZB+ydgAlMN/tKZ0T0lUuZsloqe6G8VT3dXVWdiPxmpBaoVdeH5naX2v+B1YKLhY3RhtcWhEYi2d
Qm2dIJHXYvIIDYlmolSM9YBrNeUmiqV/S/Y9v/UVkGhytcdlO/Z8Qlj/fhdJadMKlZinSOoF3u7C
ImIycWdNN8tMvCNkv/g41N0bia3mZnS8cP87awa6k2FSedGr59aV4p7zxqT/QJ/GZZiOA5o91GVi
8e3cHHAvTi9M7cSIPISHjoq2U2kkCrMkz12z7a9sX3ji59Py2tv6ZJYkiebijTlKP/Gk/haFurLi
wBZL59rBcWCy+j5J7dy5OpHvHihKfgj11vLUAYNzkG9wrtnDttHj+BwJGKp8lEMz1o8VrrZ3WdzV
m6EeAW+K4b/UeSxbgpOHZ2ylNXH3H7KZIWrvaGbsLivysJhVnbemeDRTZZrHcWzXw9Yo+hoASM4x
4Oc3MRNZNmv/0vLApj98HM4tJhGm9PRiRN3NwsN0defeuRZpZOyQpefVzz8CAiSsLMplnzGmPeXj
hLNRzTGonh43aoEs3Nf1veCX+EBGkLcf/5hbi7xF+VlUDtJD1bC2jMZ238QNZst0jM84Vr58Ifsz
5pfoeeh/zWC/nugnZLR7sPe4L0wh130HC47dbVuIJQ9syFcU2Edj4Kr/INVXZI22uZPaiFxViHAe
nZeRVim7HFos/jhsi6Y+5W3xytUovdvWMBxAl3LtE+TgEzrED4gSpJks+cI2TO8CxDbM3UV7IX3Q
HC1SJmLBbwUwmdW9wbFQBWLeFaVZbfh6YcVaFJ7u6OOZQ2OCeVLNPXWnDIYcukWzlvgWRzrtmGa3
cyR+NYYvd91UvjFS/sWpUe0LA8SFCTxEoeqvHHrJqHk8aB3zxXCx3kvL3avAq25NRw2EgfaxKd38
0x20uidEDTaOppQ4YslB3NY99soyL1EqqqeyUXSzV2JnVtO3EqY6SfSxxlmSZ7tQzQHO2DnI/P9y
4t7vJkUmNkPNlm04CVLLg86lxeXxUVxx7Wc+MRrMaZUPxIQJx+07zFjLvCOPwPa99hCQSNRcRDfY
x9Rl5Q/LAkNJysotARc02eR2YIvSclk726LE529il6vT6DUA9wkEi6kdrLE4Ev78alukKW/U+V16
BFz9QZ4bEdG1SIMcwABmw4C33bruk/HYUDarqsFZLebUnikVJ6368J7JYHJDFmw7W9EUpDS+G8NI
l2e7me0Q2D8cy7Hot+1ikZ9fdP6aRcNGcA2xudx+wvk84qq/eG1TnGTNDtjyO7Gd+7rFquqFOpEg
OOrGfqF4/dkLfNL6JJjWfDfqVWnQwkRBxtWQoOX6BHge7TH1BttUGc70KuDL4v/bucB+RoVczAYN
2ENGvqhK6VXtrIn1zsTsEpMuDH9sjLZfhJ5izlMFGbwpGo/i8TL3gUXgXvTrpTLU+edW6aZkhbrW
nyGJM33MZXvxrPJQgb+xU0qJ4sg1Q1NRW83CI2Mz5+/zoocqS+MfDFFvRfiXcrOijSk+ZOnS+Q5K
KnB4HGuTY5/YtTBa8T+DStfyZOfZV2E10cnxjI/swe0cBXsBQ9vWAfxVwKcZHby1xj+Dg4AP9pZg
Qv7tdjBK67a+am0CwM5q9HhZnitlJfvGM19+/qih8w+zZaRckpmUDQDS3A1VswI1tWzoAnoNANvv
0xoDd+YmWKY98kO5413H9QzSi8rTnQmPA9WUzJ8QLuwAs93UyNM3vucolosIVnFQPhNlWFmBQ2y9
dlHRcMtyOPPZm6K7PeXdyUu5gDI3oN5wzoEycG543c+j0S3Hoo98iF/oiHPKhSCJ2y81UM9WJviv
tFHtW91AWY7j0xQz9BMvB+pT6kvE/n0N63uLhJZunGl5N3rO+thr1JPR9WGT9Tx3I2Yd1/Tp9Ehg
WvhRyqb5QTIfsoJe38qPSUiWtPqxOFl6kvjYfzikm8xfCXM2t2hyfpmIzwhDC8H+r7KLuVT5FKgu
o0Nmhgd9utiXnsrDdTpQ+9rZHkelMG/lKJnVY+CMQWuKiyG8P9TLOevGwdERBXgbERnwy4wu6CHX
WEcZmOLOTfqQURAFpPHeWPy+4JZmOo/bt8560jP4voFb1ibWEyuHrI92SeCk+0xXzToDsWZyweN8
G7NjDF+Fb8rHZKMmtCN1JeUAcTDxSSm7MqKLXcIQg43zB+61i4yn25NpEf5vYgw7DvoTpRTmk+oi
u1wVgtoOFhK0JQAp2FBbyqesoRmSjs6S1sGBqdmtcHY8zkDWiBe/dcGppdh7dF4/xjKQhV2tuClL
z9glHWOXFHyjROCzJJjgO8JFJPVC+8RpKIJ2m7st1qP5rOh0u7lNPm9HzExruTjRibv3tCpaZiB8
vxUiZ1Cdsp5aIZsg39YehUudERv7vvEuXW5SSJ3J6hgn9ht5T3dTRjSltTG6jocC5GrmvZqgLRa5
JkTg2agFXar2Q8cesp3jR4iA3FonzgY10p9J3CNfT95DrE711eOtEMppGVaTSyP2XBF3NqYORp1B
3Rc1sPBVorjaV2QAAs6SJTfVgWu3tYssVne6t8u9N0FFgvcO7TLNUe4WQrBJlxm7bimylQueGSwl
uw0KMshqXjikTTwLwJ90jGlWde7blMQsu1KcF96yhKAA8w39mM/UxbL7dqa/1KRAl3DUfuEcPie0
6TINrJOMNoFygTHmlBW0inShR4K0TRYMT2A19wGTfKB75+IS5IaAZL0sVBDE5isZhxQ1LX0Urtn1
iWXGmejNElJd224wfZW7nPXrHKGJ0MGyyQh90BFCg5Y5ndLRhjti5sTt18bRMxPzIA1xraM8fpc0
aVJk7g9Ofa7S5XeWFdbNCdDA2DccXXcCOWA+sHPmjzMTEJFBOupSpEHoB84XY3oQAmawN4YDccuQ
wT8P6NcpyGoWRnXy5FnNvveOsTPtBOV4LAdMdxvxINqUXYVVR2M7K9vureY/jEmQHqT9y5k9Krkw
cpzS4lfBwoeqeiyGXh7vbepQD7Kau10LrzZO4JHTjb6J6lTvuPf+6ft6PLErhCDtJSCEINb1s4md
tOCn3HHwjnySjk7c/Mmo6r4OLe/wAA8tmDlI1EtgHYU1YIwbPIr5ErZlQP6pS46IcB8zyziVTmZd
0iGjnovTap7LZL8k+nua0r9FTslUOfFFRrYjj5kw7wHRsCvELBoBaoS6sm7yc+YuZ7LY0YFpIQnZ
clu4a5tkP/I3oxqOrTPcNcT5RulNCdblNAzts6jr5jRjeHyEvey1smjO4+cG2j3Vxh3R3BUOzU7B
15hTeTAzUuy5SkWHJUfgmYq4ug1/R5EmYS1Yh8/VJXhYwHMu2Q8YgQlWjwm8b+xpNyW+2Eq8HMTc
IYszbuu9rOuPRnd/k1QlV8e3P5EuaCWGbr+fOG6xgtXjVY1wFq34F/2R82bwdHErTVrDq8E6sfis
dvmEyyQdcginOYU27uPeN5fTG0zzGO5fGR2SRISz4QHYqkdzb3rzC0dEfS8/YoPeJjG9RWNVkwTx
y13XiWElH3+HVkNdXyZLHIqR6KPhyt/+uM/txTz35oj1eayH9eQI56JK39q3BdOWQybk6uLUhQOy
mR7zgx0H2bVtI2Mr+mC8w43EeROwBpl79oBJx4PAY0XhsHgnLgRB7HtR1D1OiRvWD28momMTLmPw
VyRQspUL/pQcTXYSJPAPg0iu6gvpc4Cfwq7fKXs4y0NByYU15ZukpP3RrjYJdqMEX+3B7JoHT72F
NiLyFwqY/VMAAMpJm/nEAP/aT9CBY5ixmfc+8FM6VGXxx3o8ZcpM3lBEVpAp/WPu+uNuAai3ok53
uBS65vpOnR+ee/ZP0971clq/su6zcs3kGKSYOlTPaq5I4LClljL2PZdhkVTXZJqGc8KSjYzAXne1
gxHDWU6OOz25JAgv0bKyOL2OWvwuCeeCSF5eIpjvyP6Kb47jl1aoR/cwgEC5d5QeY9VgPIU+fbKt
+ZbJ2dk7C5cYssYTcPpN4XE9mvPxv6BwQT/ooIXFnmynABsYRlD+MhFgRc8Y1T7IDf5FlWYIH9Ao
PId4yYKAMNs9mHzvc2hwvGgC3akHzKG2i3jTML6F4MbRlePhi3oI+BBmboBOL1+Yl9jdjnQjg8oT
WwYVcSCJczLN+j8/SGP8Tg3jTAOizTeHMHD6V3x7AJ394tb0tLXWy0dicL7BRDyp3A0nQ7rYWAq0
vHb2T0nThfQydGcQHPgTpt1Q8Y0bam4DHofYFksc5q0oLjkc8eOZCqs+H35Ejh6leh7Tb+4FbNfj
nEoFCyu1u+zF4+eE9ljv5k3TRzVXmuS3S4fElaTB2oy9OFxPOUpAl3ih49XsAw1BSxCU2xkUMGv4
jeyaab3QZAAPn59mTyACADXEOUtlL47XBgfpQ8xJPKFu5gDdy4YE1dUTf+ScozYhavpW151ca8a9
NmpQUwst8kvfIE+N6MmAonvAUgQFuO8r6UBKU+3eHfIec94DGWPH8VOfRP8Sp/H5EGoIbl2Zc4RW
D1a6x4yQUs4KUXZYaynlluaCF1+DBcrdJd9lNqLeDLCT8mschJl+tnT1QMHKT79R/cWm/2gl7fa5
yDDiVQhe60IRiswTWV1H6sqCGpuxfjwbsmafz2Uamq4tw2AxykMXT8nNqgDzks6FQ8C7DhAzdXst
vFYOlpdSCMJBNkmgzKUZssnYGwCIHRmTzZG/KBGIJHOBLQQ9db7R8ArNzjv0yBwlW6Idij/nc5Hx
vPfoV13s7ywnXUmeMFBjFhpeMhyGTP2B6ed5lNvhfMQ9RxWwZ9MtmMb51q0+g9ysQ/gG+hLT7UiS
P8EOx27Rqli/Etbf0b9y7nTx32zF9a3J3L0eVfZa+gcjPxdp4V65q1NCgBH7AOLikcxNxx1bZMDV
QKvAbHPdnNJ9wCdsnbrttTAt8zSCCVMJoRMayP7H2JktuamtW/pVdvi62IduAvPEWftCQr2UvdPp
vCHS6TR93/P09YFXLXk5VlVUhK0QCDUJEsz5/2N8A5BhbVDRi7xyXeKBWQOW1QysYyC6oJUhqFoj
N5wYq5Xy3A2kWyoyO2R+ZK2ieLyX7Z2N4nFtlA1ZcU6xjX3dPqCgiWknvE+0U2l/4mpW/CYjAEvp
t6DtqL6O2rZV1YDYepU8nHHYiwHN64jk06VFxM+kqo5e0f/ApVDepQZugUqrzmCGss+wnyg795/9
jNClIQciYFoEaRCzjuJmCB57GdOxpsZH59Z4QoBN/qZDdR944ElRfNB5cJTHKpaHNlIOaTcVbk3A
wtFr2m5LhJk6jzxzEYRuT4a7hoHhbIaOsQkKbcf8vaDnDD6TrWA0joTTCCDeA/Njl2BZsQ10kPB+
mt2iZyrdMIaC6kOhwczuhkaIBbciNwX3p4ljQitQbNPkt5Hl5y2M19iDc5Pr7SkwjCd1ooJjTYQL
MdTxVrFF6JbPO0JophSCScq8SRSFuZxMT5WZ34cePC2SlMhQmTpgDl53xH0fPqiAc9BDDOtKJ5OM
9MeROgCQgMrqHQI6sgIQ3LQF3zowjdaVTR9oKOr66rOAV8N4MXiQVWbufU2j3KVRq8ZnRbwtpXji
26YbDhsiRZWiB1dY+L6kOWVgDtUuuODdwJ7K+CgU4yEr7XuHC3Qxhs96AQ8jVvORMR1AJVOIcZOM
jNjYe9qm0PTxIN8N9ITrwm6sPfBS1+8n7ayVyrec/Vfo7XTjmGa4dqoRP1FSfva8mDqD0k2blin0
TUpbiREOl5+gsmFHG+jhCGwJtyNdsG0VkDkxEhPHKXEwsMgHfPktUo4CK+UiMCVnwy6pXfigaEec
VEh0RbOPRfwRmG5rqOqlDlKxpsXMIfaT4jAOzeecE60/fmNev1YY+LJ3YnnkQrYnwNC4gxt9mCfq
6yBU+rtLS9ghKgicvlbY4BhVLoVVW++QudDXIyEf8yONo+c674eL7qiPqSbuQg//Xdsl6inw9kkz
6sclVlnpX3Sb5HA9VkYm79S/aIcnd51nPjth7x3b+LFJhXbwuvxbK4v21BbBS5zo9TnV56LbtK9g
gqPfGSG1COZV41h8EXWOiRsxlA1mdgqYlpc6WMdSvVEKrXc75JQuG8tt5ShPKQraFQBo/8HGWbOZ
fcEuV1XGTBD+NRNuK1qROQkzHreUnBw44jBO5KSuk76IN1IhO9OuqXGSB8TZOLV6xPbhcGx7M9gF
efDSV/Z3s/GyA+AEiOTm7GytwCAm4/Q9VGR+ag0cAX5t6BtmKuDUAr89yjy3ELrisA2wbUKi19dp
MVA9DbQH0hnFbdAIYnkaCAKCs3YvzIkpaDvsSWV2s0HYt7bTPka9te9CYhO6dho2tBsehNPa+OsG
DrPDgAjSrL2fkBmtaKcQ+9U4X4vGQfwrSrqNI5qiKPo2aqI6+6kSHjVL7i3mLWs6f/FJ9Yr3IBuB
WtX5t6ho4AAySiclolXWkP+BgnSE0ZEgajAq8gnihuunU0E4O6TxITLLXyKTjMGgFePP+YuSqNlu
UJOnvC8e+T52lLC5Dpm12xaT9+o0OnGMjA+H2v6aKcP3yoHWLVOQCJShTVp97ee6CmYSQIJSSjrh
130ngB4wkPbZMZ5JV1nSIxgUDcmH9hhCx6JXj8o6xhLtdorzFmrUmIViBGscM/mFk8OH32uHTqU+
aCC2hwLaA5RVaWMBZfIV64XSARy8wu8OcTI89h4BCHbIz4Bhd3dqEwVJSQsoi4NAkSgVw4xyIaXN
0O87x3RWKvRWIukbbDJkt5+sjDP3CL8CcaZ/aNV0V1eDWwe98mSI4KTYVnzuddgkkDY2GJ4o7sdG
iRUT1Q0NH1AGuUlIXuuI43Ija6YcAq03QogBIfsSiziZnxnZBMeUoDvqfLJaczW69StTvVccIFJR
Q1ws1yVKSMOjBUZl1aIy3kyK84IK4UtefBtVxupqxjcIXAkTD6JfAZqUwaYZEVYPqv4sRsBjdqLe
FjYMXH63A+4yOQ3mqYQS6ZJBlTCkxKhGM3al5pa5t4uxJ2OoIsAVZ7nbJuYl4Mu7SsEZ7SoyEVdx
iDCAahz9kq68MJdA5evF92Am6RDX3Q01XbmSvYMUqc/YaFKrR9OuvuJteILpjjvCiIkS1Uibr4v6
OEyAxH0PcxLsFzKdykalgMfZoE4lXWsZHCyzDTZlbtZbCDF4OkohNuWcZUseIV+BAU09khiGBul4
3803UUjBOK7eraKOb2OqAysgE87aiBAUdvFwqhk7AekENWp0HcDgtH/Oi89CKg7nnDGmPptnO6YR
NaYEMiLKVHWlbSWkWEBcqBznkiTMqogzGqPS2WHQtPdVDGib6HmUte08dPCqU9Wnd/BvGSmKjvF0
W5huY/TdztF9z/UcQCZR5exGE9JohxZ97Q1Vemd7e8BD6FoMJ1rptnYHKqm4ybQaaQ9S6n1s3uYk
PZBrp32AtOh3EUV4q5IjvZ42ppcnEYhggUttWB25BIgSPAC08D8znDoEgGq8Vg+/9m7iq28mdJZ7
G2e0Pk+ezDraKEH2mCHD2/cIh894V7eUt4b7RkVLmRgcqzKod7Ho5UNusOv1kYse5oTIbXOMyrLJ
AyAMar4O1WB0NeKcLmWFJruOCDbNOfKa7pebTB+nFYS16mj31pNNS82VWGy2stQ2KqRlySW9bYej
6PUfeh1VR/qDK4QRNcOr6b4ygFRKWKy05olUTUzmOQ42DiK1GGQQ18UJaFIuGmffvaCuoBcJTnVZ
P0fW+KH5DqEhCcq6fppQdkvKDWVtfQ8cv7qUYfAck9Ky9m0PUIWBKYBg9BomzajsR6d7KVG3rE2j
nIWg4sUjivtxJBOrwymIoSKomeqFuHa2RChWeGVSzABejhasY35vzrxO+m+F0zK69/P+zEX8no6N
spO5RdtTWsQJ0jm4bcP4Oe/nCgvt7a1l4hAbSubyvqTAZNQK8gwrT3clHsb7YetUdX+bUZ80kHuE
Ot7dqhPd2tDs4NBBEfpa5+PNbNx0nAotRFyMbqBaTJDaN6vPflhEZ95nmHIslUqOHcl7+M/jHm6r
fdILknt6KucpYxUaUHtBYjQFAKW91+L4mQm/XKEioIea2ZKpFbB/nSjikyYYokrPO1I6uxO69qB4
Irgo+fjeRhHZ07Z8IAFw2hAZ+2xbPRV+T3WthgmPMSynTjAhmk8sPXN2Hn0MPXXcRF7Y7EwVYmzr
Ed2BAvzUpwqSTjOC/GZ8bjIbM3WB9hhbSuQGTUBFqc+Pgx4zJHD0bcoJpWn7nRdBbKXVbe+Mqn7x
wHuXHpIfy9HSdd7LN8NjnqgxnFzLEpKUr6oHLvubQA/Fhbb3BkbJtKtH/yNopm5XduMrDdTpyMPP
vpbnuwB5jKrjn2lKRBc8nwuzBS6KTOBzQMDMKpMWbhBjuDDSmwEEISGbMLbhPplwyyUIeoAQTB4F
lGJdS75w1sJOGjUrLEIIOifXHM3kkse9tRqpJPVNXn/juLpW6c2XkSaiDDJSRXKxvnmnEmPwxktH
9B+mYm3hudHe9/iSDxSkXSOewyICiTTSGYHONM1IflkUXPhRvKIX5nsbgKjXuhJ5GJN38tVDZdcM
/WfBWPoUEs8ctuT65eHwinj7pY+a5FRgK0wIeD6YkapvItJcm0YXt6ZZEGqgai9tXn5oilR3zMPJ
SQZ4TuuGnU7EVzd3ucYbjhuOx3XtzeF0CpgCIj55eMQTgZ34yJV35ovpO1Ovkn3b6g/jQPJupBHm
q5VJtA+wcxxKx/4S9eVwWxjfVMcqTmIyOS1UgG4F+rW6qrAAlm1/ZNBM5TRWJxe2tL6haqtsQq0p
qFniDzP1uqTOjqk9iTq6K2q0m/qw3VVhk7rNmHCx6h4RnFfHEfg/E1pBU8KqUBxIgixC24A2looe
EU7broem3NYU2R8y2lNrlaCxVAQYH+amldeBHRt9+1jJYedrzplyU9p3DteRMFoXaKaI5VNWuUeS
dQF/ZatoiLHn8g26lIw4EnCkfeuQqoiovenuB0veVrjJEPbnW7VJA0rblnbbw9TGN+LWWjGHDduv
CAMoJsAxKifgLGZo9XdcQOofFIW/W0YAP4jZ4cq3PGMV9xQLrMA/tgXiL2LTGAe0FoYJTyenYJLf
tcm8HUMiyBi34Ap2aqZoBMtvRlEj98v9XTJ4R4XfC8wpFx2M5cZD42xydN9W0ti3aJfJXrMoDKRW
fVcM/XB0ckKvbOIGCS3BXYAnGTT1LaYQBPwqdRzTEHu1y9UjgYzKrUajk2rGOdKAgHNB/aoCpzJJ
9ljrAsxZVfXJkfQCQopTHAhDWhPryJjTEy28Qm8EYdsXeyZ+KO1wDZ4QGTmbjNY0QOW2erFOlQNH
bgLTtIuL5kKxPNrA4BlIaTKdQ0d8dsYPdawMsCr9wJsXwSECV0GxKhOIoSzLRDd/hg5vn0VAHmqt
K98hMGt3ilLvaB4/I63N7plaOEy10XmGBumlgT+Hz4rgkGT5zuP3xrwEiBIesONyE+UJw6Xlro0S
BTEoN9eHl3XXxeUe/YnsOHj2uCFp/HU0aJMjUuYFc+awf7sLPyjF7BGCgZ0EBNhledl0ubesU8DB
4+X3sqrZ6TIsjhKZ5wHx7xPmXAK3/vo8IZLkdTVix2vwEOSDcjJ1zd/5gOeO/ThlIGqd7GhN4nuu
zeXKOhArKXxyI3WM8MsNjiq4QtflqLaao0lb+dDjV1BLjH2iUqGP1QFmiOVF+0mP6hdtfmkYSvC+
aAdlx0JDszRPS7qo3FRm0OZ7RjJ7mLmIh3KofWsxZQCqLbpZ09qbd9iyY5ddt9xbbn5uhNeFQ/Dz
/rJ62f66aR1F1n7g2p0TqJnuMctmaE5Fms5Ry+x1NIPN47JX+9Y2tILAGXY79U4MRqvMKO9G9C0h
/PLfdv9yMJd1Pw/R9eHrI9d1y73rzXJcrou/bUeWN8ecyrGHTKzFvZICYuMAXzfj2sUWy3KLd4vM
2PlDJyk6S6rJVMjgoDK5nVdeb65fnWWd37YgA64PL3vmurjc++0pvy3+8odfn6d1M8iYHDLSEOPh
KTINZ9os34DG1unldOpkUnRVw/LYiCHZLIcrcIzseD3Q18Vl3fWIXhcVhV7q6nrAl0d+f550pAsK
I1qFM5qZyXihAsdqGJvMNxV0Jb7PqVLTkp5XSF80f941U+GAI/efGPbk+pAfRVjwDMBrfDnnu8uN
Bw761+U0rB6Ttkm3P4/PdXf98jP/effn3kX9sGG8trHBFTA8rjt/VvhzQyYYv8j5ff5p8Z/WLc9Y
Hliedl1c1pV/vbLag/VSlf5HF8vzz1/q8ptcbtr5RLDcY37DD3BZXn7I/7TNP62LQInx1Z1/5cvN
7++wrFxe9uc7zGrDELQ+ytRqxIHCn309psuPeDmwv627Li73fnvaP637v77U9eV/e1ogbUYfps/c
YD5HhipgjT/vzsvd/IVZzpm/PIL/B13g8tBIi/XP7Zflny+yvNJfTx8B5eG9+Wvlck/vSka5qAOX
Fy/boCWPcbOkvv7X+/Df/kcO7Xb086z+z/+w/J4j6AiJ5vpt8T9Pecq//5mf89c2f3/Gfy7hO1Wq
/Efz/9xq95HfvKUf9e8b/e2Vefc/P5371rz9bQENQNiM9+1HNT588Ic1y6fg75i3/P998F8fy6s8
jcXHH5/evqdh5uKlrsL35tOfDx2+//FJ14RK4u5//foOfz48/wl/fMKAXc//iiL8h+d9vNXNH58U
x/m3hhlRcwwIu9DDLPnpX/3H8pDU/m2ZpqApKz79C2lYE/zxyRD/VlUVM7AleHcJOeHTv+qcxh8P
qf/WbGlrUqJO0C1bOJ/+z0f720G8HtR/ZS2lCxzbNX+Nrjmffo0XFqYUAlAmn8wyDGnSLuPx97eH
kIHSH5+0/0WmXCkISYkPOKpDvEnNa4vMDcuJXIM+944O1BVJmX2XDrGzjxAa+gNVF9GgT6l0HWEp
HdCVPd7FldGcpJxupdfkB0sBVjbAz/K19mOYky5zJEnHOIXE2/ucS3I9A3RQ3CZ2lK/xFE1ka0V0
SiLaveNutKEozNIPI3oh/nIbE3/hTkPtgDWxk908D1k1xo+KywPpF/7J7NPkJO6gsJNOWNSvKZLP
1UB/couex3BRWwTtux9Qo2wc89EizZuEP1IXDZ8gNeyM2171JsaSzW5o8XdIFdFU7oTKfunMRQRc
rukxZtuILD2peAlpzyLGF15TY5i6ehcO6JkAu4y4OPx3ggLl0UQ0/YQCItzTACO0D8+bnIUm+I5D
lJhq6No4ns+RPTFv7jriVkI03CkKEaQ2hb6poARualmAI7J9dR8PaPorruE7ZoXBRhjB3kEevwox
1l4AHVxG2dRrEXcXDF1oz5GepF7Y3yV0+R3LJlo4iuNHR/02dES7B+jvKzrXU+197c1WXaMaHtAA
g0OmTAZDoXfLMCSqJq8pYQwU/2NLf848xyR7YnxiOjLuZF3xQjhdS2XEPunBnCGJ9+T0/XA32RzQ
wgiodA1xDpWUmeuEjlTCt8wrXthwFIOqXgWYM18vW49NcEMAhDwN4QM485PjmSV+H8DhOOJIgS+p
G6kydnsvrN1RRvnKKBS5p7F3ZNxa7RyDP1I1tONI5PMJLKu/7ZvwvQsQeDTzjRqAelpu6iCkFP/X
4vLost2y7p8Wlwc85sg7WADkPPNKimWJNUD4nITDloSY395jeb1ieWS5O1Fz34Jtf7i+7/IxTIpl
OQrLL6VRp8frp7h+FMG3GoxcabjXddftrm+7rFsWzdjQNo4aBmRz8UmvDyyLfgR37+cjv3y+n1sq
07OwkgwqSUxZ4rrhL3evH2Kqiw3lomI96Ck9CSdXz8tNTZMdsaCDBbUf1TOELPzUCGncboybo5Ai
3hr+8JSlZyvu4l9ulNGMzwz5WKfgfPYTs3JRncRnAOja1vDAD/dfl+csa+mVY7VEjoaIzWQOV38h
gwZ2NdQCqiVRWe9HBDFKeQmHPNsEVIxRquKz8ZpeOS/3DHCcm8kDatIwZzklmKt72CAoZGFyN6W6
It8eErG2t9LJQPntGGfO9dwToX424TDpxKpxgfoibJUW6fyQjs4Vw3B39mxlxO4h2NUWcfNd0Ztn
37dIWJnvNUnmrepxfKAfgG2UA6zwxWLuIwDuKh1KPvbhdZ2NQcZo1YoSGVuMlfdeSRgPSYyeuwcE
VKQZge99gbYG5vDWnPc7nk8iaaLCqc4BQRaggjzEZqsCBSqdGkc9L1stN6qVaD8XYVlFu6KPX3SM
J5w8k7feK1PkjIztPDlmx8lu97ojxanW+U+zlPDoctVovrEFRvse05ddGQAuCQ7UCgj41B6LBvQZ
NcltXeKFGfNU36iovlbGlA9n27KH8xgFzk6m+VMKw/GczzdDRJRZoVVyI+Yt9Aq51zTbwiHP9SjK
grsQ0Sl4V+K3KSkg4QnzQ4DS7xzNN90QGcc6BrM0CG2D7tx1aixvmc0LdiEYBZgSJERmrxb+hfPk
7dQeN0FVi2qLCmA6K6MGyd2rpjMJEPEB8/QxmFi1rJ96H8iS6URgSllHlJj684Fv8B0MsJGQ9w69
4gTb0Cf+xig5BJns6VDHhX6bmUiSiiZF9AMAWAs7ij0zK86TfBJ/UqI9HYhMNI+dSf+G8wYm9QnG
VNrvkW+Q4SMk0XwZNp4VwnGBI5pq5vzFqgyFsKoAcnvleMmlNPP0MtVdTTVxrLbLoqnUNS1x8tw7
dUwvjaxyt7fzlkJivbZq8tnIULxP/PSuYti1yW2HTLq461Yxvit6MkVyaOdYtAFiO/AHX7u1Z5wI
Zq0voZIxAvVI1LQCba/PE/hBRApilXm0OszzBHNeOXpRv/arvttCxiWeeRkAR/M2/TxAXu79XHld
Xp4YLePp5fHfNl8WdQ7PVhrt7fLWtt5gfwhDi/4QL319wi8v/fNuliafa08PtgAAGH8vWy7vt7z9
tAzKqx4CC5EbJTLveVC/bPTL9lVW0+D1M5+MMpw9eBTq6rjcODA7ft5bFtFyVsff1i0PtB2tb9ME
wufsdAVBRkUmyxbQ2w0qq40yJsMm9yJ+cNa3MvO/NZ5fumpafkMv8qoNVXehXN+4cUceYTS9CJNZ
K3/NIaGwiCUWPwgDQZ3UOyR8eJX2FRkvbgHbKu5Ix1YaM8GGjzStTpIRQ5/2BYfJwdKpidbUsCeC
v/UA6a2wi4fOyva0sB8arQcP1JP35SvBLVFcWguEJRZGiHtAw7jbkSDg0zJAHUNWlkMNCadadCAx
fQ4vbfYJ4Rn0XFxNO2I+7BmkOSWeFALG6HXhkuTlcxqqlj2HQ/nUq7OImMAgsrepvUkrGh02NpF1
2dRPGqXLzPsSdO1APdfCP56jcerNkrD6ybmJ8pnkFfTrYPaUzaabNhRy7Q/Ovgxi3a2Flro5mnTX
6cL23MICVjkRrlTV8l0NJSOH/aBUZBLi/pKHnFtSTggwELl3iJtgHqKIcOOVwyEI8VfqYZDQtre8
teGjAsPYdQhEN65MVR02GqSdFRybBPsDWjTyx9CUwE9ONEZgXiKGdWyQN8JxqOhB7z2bJnA6pwZH
OJSpwAfshD55K7r6EI9iB0aa9qnxPRR5sIUzZWkk4vhmAe4FKrKe1i8WDU6C7swOmhC0wlHKo5ek
1QF5RuKGCu0opYufCt0e1gNmb8T11qs/df4pACG4xUldMxaDEyDaFKZR9Zo92zO6dIK7gqUYVYLa
vtTAJlw52N96mwRFfSBojKnWrsD3asiaDPA+6129VxhUDBhH1BijXF286mqEqvFiI+YtZrOw1wIl
00ZiPvsYyDy6Lrxr8BGbL9PkfQStJCecCr+NklINW+sgJzQq0EIu9LqHlUqyRIfVma8jbAjV7XvJ
pCEZfOYetERFATFHrT4HtKYloRZN/sNG3ImGroWdELB59pZnHpBileoifblgTJuzjKyziiHskqnJ
TlbsQcOC45pReJWEvXXQy6B1dpgiyEMtNeN1ADB8byHgrlD/XMKe75JDWc6WhN+Jhi+oU6i3FX2I
tD0utn3JBW42I+P38FCNWeZ8TpafJVj5TTmTcGjE4XMwkl2I/QWzEQg2gSkIQZ9CbHzmu7E/QNCy
jVVkyV2A2Q/Jxpb27WettJ+RSvKT8vx9V6nGvu31fdBa4dHOgTNnsCxHan8SrJ3eJNT281t75DOK
bl9ngrRORFdblHTtvkXEocWb1vAYZVNAdw0VuaM3PkvRfLaM8G2wkPgOSeyjC9aNXdLelAYxbkrD
aYUeDiMQJ6AbbCWKO47C3qiK/DwAzIDE22BKTeTGr0pgpQjfIvbtlGHc0fudQLa5pieWb2vfN09R
fGvBLFmRywnHTQWeBtAd5XgHJTSM+Fn6L7SnVerLw0tf5iWwjOYmCG2Hpl7x1WmyW6E66qYh6MrV
eqJGLZIh34agSrYZwiws17qbjnxu0O4GQVYofFLZ0+ULVOAa8bNIaDjpQQ7kppgbFZL9Q+oUSsaI
5nBCNwWVY+GGjo+wy6sv8xAn8fu1RV7eLiP/iU5MbR1DAJC57+OgUccJqY5ymYQbepz2Y6Xbak2u
uE0PaInglFPe0rRObL6PytynGQUNWI0Q1cyHq8pIPhtImB/eHD/LUCc7co8fZK1EeshACiKdpjKU
z/TiSOgtUln1h+7NugU7rdzRBxhoxiV/exvRjmkSJuHsWl3bZTWR6SO0fFfhaEQCQhZVwu++gEPy
zTHyZGXShsDJNLwyYyU2oNMg0U2cq5wgR6ox5dgailnSgMEb7md3qUDV6VFa40FBQqPMXTT6g3Tn
aXA3aMNWfdw/wAn6mnWVWIem4yD94Yy3VCObMnqhHYjf0kuODuOnyS9jxt9msFHMhmjgNCGHC9Gm
qOA/dYr5HUGYM3neI/m0CIfvUgsutTf6zmr0zR8BJYyV3hDRQQzCmtzWI2eqPlhJFCPVgehMpumK
+arTXqXyv2GCHHBqLr9WGRcls2l+FCGAoZQdveK8OsdOMR0N9P4SKAH52En4VNm0yhg83AEAo5is
pu+exhVQGiBKq6xdwTCJ9n0GNchxNnYk7n2pHIzYcE2iSYkib918xoS0Y5WRV2LC5c5UEgDss+Gk
t2oICaWPL7764PftRXWHhIQlBTkwLpwTjJp1rppffT157gWHARYDRpvQjRL/WUydtcsslC3Ey0Az
44Ngv8xEQYBmSBosAhPacea6t71oM2ZE8mCJXBNou6djSw5D8K6TBOC2JqmzsgxP2IOztVqTBkRa
fUnUT99adzVcthZB2KqKkMmZo1Zs7wpMXhuntB4zR72PM35++A57N87q70nmo95PTHrV4t2aAvXB
VPAUdPu29uUD3eJwNTEbsgaxM0ptX4juBZhJvyF0pdd9Rv6p/4Z0DNZJjGmBGHaGyCQDkuCtF+aW
3d7hM6BBOxXhR1+aX62GugknkWEd0REAzcTmnndKcupaxDJyEBV7Lx3FW3FhzFyr47RbiPwN/z6x
s/As4NQEX+1QvBkZggBjoLClG9lTkFG0mZlj0/dgQucYm2O7bS3nZbIKDcqysvf06TbPOa6Br619
pg2UcodXzPsxyR1jtK8bygjDAyHPyJOydyubkKnvnLLgVZG1qNkrmVZoJBqFcyJsnzAiUcaJwgM2
VKQdsWmvSnOE8uZVIGbi/DWjRpOp8QPirldFFNE+hAAwdmO1a8ZKUIlDaxTBIluGXHqM8c6suEBr
EbNTEq2g1ghC5UKJOobwYlNztsAEL4bsEATgQN1KQRadZZVbiVedwGXOH2TJk/YSAvibvuQwOFad
xRRoppUlTSFvR2dc1YkwTh0M49CIUXP30luVlZx2CPgwslXenUyG27H/IaAvkipEeBWMVnMLqTLa
YKb/0rY+3eXKfMxa9XkMKmPnwChsovaiJblx8o2jMNT+8BrH0EilNUeoVibqAOekD312GnSRrogN
eJE2F9VU2B90OD98ndOmZ+lyVQQh3ucayHaQ6viEvJucDKLbMaXUoQBJsXKT2WcA5JQ+slk4zt7x
Y4YRzmzAJo75XN1HNTiQMIwImHLyCTKJedOUPfLO0hkxTk3WaWYV7WFZvRaEfU+JcVD66C40fWRV
qSSjCPVOJm2xoz9nYktGncl10mN87e112/Rve4PACkxTdVpZj2Fr/tBTFa9liLRcb0hG5VTcwcZU
6zPjujzWvgUMmlq4RJvCrtBflLZD0JXst3CCCK5rQU6X/PqPUIOoO/Cnj9EAI9MG0yMZXespYp6p
ZjxtnLUkdokxEcd8qgbUv314QJ56URF/ZHlp0FlF30gOSuDahKooYnxsSPrkSluqG1KzvlIMtw5E
eUTN1oz195bKjCv0KTw0hv7cj+WpmlBCahVx5UK9TTRw7aOWcdVtTzJquSgi6odujC2ww7is0AUy
RW5iwCnPuiP2beTldBOlOw6Wv+oxh8GBjPgelncdCbaqBCrnRDqXq6F5Uv0zhqLuaNZTu64H2Gy6
xt4nH2NtyxZPeyqZvAwI5xU5rCiVfqmBR2lNPx8KZjiesG5sOBbrvogAQqo2VeB6HfvijtL7SQCV
0kCcUB9vL+wntI3erR5gB7ca58s41MId8vqZzIuHuDBhmCFHTBrZYSmMHxJUiKsAV9gm2WgIu1fB
a9IHsOftpHPjqMQ6SyMwIbB96B/AZjuoboKL6pRkA7eR5WKES6NjjWoRmZtq1BlAHqwoBnkiKELF
odS66IbgciiTw7CZzxZFMTKbMzxjX1PlD7Z9p79In1ab10M8LAz9ZshUMjqC2GAo7TsoufXvBcJv
6IYBjHCK/wVsCDmJHOn1oRp4OTsoTkpM6yD1QE75Qj531K6/WFidj0jDp3XL5YfS+ncjeWzLeKQk
T3QKwbUPoV6EUN9tZ4N83ASQ+5EWLQwWv+1RCq/baPZP26nYOHRliQQEq9trWcZRzNJtnoX7ATCg
YuGVo5pICavZO9TJwa3ALIwZE5vpzOC0ZLNph3yPfAHfM6cOj9DKdRfoHUOXW982LzG23y3fZHEg
ev5Jj7q7yqmdtUeKHsg35cmW6A4t9LhuXB9ych4lhApzaA49jpspGE8O1sRVZ5KBHGn6eUosm/gB
E0BhXWnMoCF6lCYlUt+Z7B3TSsLz/B/4KZJ9mNkYNkI4nETWr1Sb4YY5yWPZTtXKtDgHd1wLN7LF
M1xKMtnavHmK8Dsd64BJTxrp2intqgO9BtoUKqF/vq0gCmy35Rg9aaRGcQlvHgYbga0PBHVVtxa1
OI0Yaj5rh5UM0DOXd8yQXYt32Q5hmIrMwVnBF0rDKGDrGXJgiZsDdme6QY/DJbAg2mkkzbmTkw69
KVyXCcEnjiY+bJWYkKL3v4bR3mliycXOjLZBK17BVnH+SIjKiDG2kRDxNvpFgrOqZRxs9/u2Gm8k
9WbEutAqxxzPnZnINXuMqQ0InnHq9wAXn0jmUFwgmTjkGhXSFaf+Qk2/LpBtL3OeSQRs2ccZ1Rqg
+GujZfKsZvoxboty59fBfaFN6FRDmkeqWq6n8hXV3VGrn/H5kuDS1vllCpWRQ/QSjwGz2Ur5VlGk
0NTBONcapgRmJHbhbx3CGx6URJDHHIhjkxEcYZRoJWH3fMjJfx5rFGlpgF+G3xBgQqN/y4s63QZq
9DyVNz7Mg0sVZPldmMTYahmbb7LqOQOKxPWEQo6tJFs8mluRqFw/AHSvYjgfbjmp3q7r0yfD97Dm
NwxLdTX7UhvUgCeCVaZ4+s5UcBJkF2Q0jYoxuYfMHVHjjrjOw2ZlCN2o1CAGzPWQign9iX7Eg3nb
pd1TBRtrYxMPu0ZxN5GlbUZMuLA+vtXekO6U0lKoqzIhnQyLXIAxfEqYmR00Uz60k37MbMI/HP1S
qV60o/9XMJJnrho+UzRKtzQnn6mKEj1rNg/N/COlHulCy1bWGeSovvHDU2+v4m8IDOevGkhObeaE
58iWtiGeyP/N3nmsx61eWftW+gbgBzlMEQoVWMViDhM8DBJyzrj6fiHZFsWjPvz9j3rQA9uSKRaq
UMCHb++91ruSHp5HH6mrFndrKnKPqMAgk67jyrQYqfoiTtsxUe9HHRgqKjeqsmj5vowK4DlB5cZH
JV2/AXPzlWi8MTFQ9uH0ri395JPcum/M+jFYiQdFWVk4OS36V4H1PQfJuqlq7XlRMgnyT1Kwv2ln
h+EJLCnMovlckCSmFJUd5+SdtuvT0ZyFs8hg1rbq1wweSmNWt8ogxiSXt5PdVyCp2vRKFFUiUNCG
S20LcjozHmo5ZQipQlLLJUJDUZ7Fy6uklpI31Q22VUtix0apiDEBRKVYeKBPyYGJVuMneuhxLC8r
LhHua8vAjBNGdI+zx0ZRqtXupmBZx34Lix9x+sqPqgvL2kJdEkkqCcgTn3dKY7C1Ft0kVN81wbjF
tnmZCTLy9XR6KcwKGMhs1p6uEFrTwYfhBsWsm22F/GZoX5M6Gg+1ojznHYZFEklcKcYFrIituNOn
d/aYyY2hr1ajfjgsJuClAWsqp5uifPQGrKUpCEliVnGthnTB7C4bEIbGxrdlwLqkq9pJNtiR121L
5wXkjsXgOVLxSUXNyFtjxSZZzTxZyupXTfj4mai8p2FfbKQme+9AN2yjugdyqekMGfuAwRXbSxJX
hQSXFaLEjAXNFTqBvmRYuM1S5hvYuvAUYWSUEKgIAzX9ygx9biDQkCO2pCyO8SCRRBmr8TbNYi6N
er6bO/gFzOuzzUzQyhpjsFeHBPGqygwK+pQf9bzjUlvQZxcSAbgCmccDU5Umv1STFnwxzUN0U2Ry
0jreKwPdl1Z5wKuneVOhMX/QAUOzfQVoeVB7gbAxfGhCLBlb7hi6Bl2KmTPhmTk2jUfeYO+2ubCp
E4nMCsXqyB2zzl0mPumaiAwfNMAwlBZQ07ssBuCFz4ryKDEnuxCRm0gDAs/ihcrquIjkJAvm5Qhc
cJorYswn4bmr6IUNdAr82cyxI2XtEcNs6EwWej5yoQf8iAiYteI0FO/xXBEkPO7kludmq1iOMcB5
Hyz1LcZJ5UZQALPzCDCCJrnAfhZMvlcJuP6EAsxNrcEsFegyCMK1iS28ValDJVznUJHclemPLPhs
0i31UeIXXFAjm/pMOcYq/gaj8UFCIxies8athsVw6jgTt31Eb2C60APanUMPhk6ppKvCnJF6w+ut
JmPYxdlq3KtRdau0HrW4hOkHJgQ3FhsSOLBxARZTfmE2JdvAf8t5Ah6sltShMV3oUUP5I742EXRt
1ubvRhTQRLEY9CeJPGwyCiWvkXaxaWTnOC8vSkm20w6DWNGHe4AI+U5aUshbynBm8t8yxSGQCPgY
u4ZAp5GT0agegJ8IYWEdxWl4gF7aeUuXcoLT3vSGbiKro4vu2YkorsxFLYuiE9VZvFuI+cZU8Uyo
GOk+6vBozLovYC8/x62a4cXthM2MtdPBKxw7QUMKSAlaYD8KIW0EuMQ+T3Han+30YnAlMJDYdmI0
cH206B0IWyEA6UJTRskO5/Luh9Drp+RrlV3iaWDw+OvvP/7U/Fsr1q//5sevmBBpUZ/9++8//vTr
9378G0JmgVBoMZ749RUAK8eLky9JhvhOvvnwMj+P+seXNDOF/MK5ld2f/+jHcXgaMoT+dfCfv2kk
xaErx4Rd2khNGQTbgWgvNrzrKOzX+/v5OkUHJQCgx+bDyzZNf6Bmiv3Pr/zj7z//4Y9P0praS0Ro
ivfjpSNaT/8U4v38xfWk/DpxP/6/KC8ixwD44/z4668zKmpS4ccKdoFGuCOBkmYDFggYztVzJjcY
dkUg3IhrGpp3UD+HTKByGXhiTtDgUdTw0JXBMuQDRTF75iv4hVABzAmXPthnXxdVsHarnnhe+ruM
FS7pZBfV5BslP5mFZYKZkw2+hwGIZT7P7NFifA8JWghwLk0z2Xt6gSe8x7CmoGfRkutseCU/VERg
knfw49KTKK4jkxlNKbEFBclxF1IBk6NO3tYRRjML616hOoJmf0nbIrP7WsMgqPoWWhKbLYahbYRC
OCn5xHq/SDyfknB026FLiD/CxJEHZ9ItQT7hGbYVDVZVgNvYXCrDWZMDFgtDOEskucjA07QDQY77
po5yL1bUzol1v2cWbxdZdJziZXB0nTC4KpcPY5e/Lg2nt2TEpVSQwsQJXJIC4QoAgR0SN+gaXLQw
EqcdD7atUJk+jTR4JPr8otDLA3v7iE5HgN8+XSDNcRR6tmsYyOo0bPwqbUcPfMtGa+cnZDlUDt0m
MNsQgRdAp6kNvHgkCEfEiJxn+ns5ki4+1PP7SBQtBaLKwq2U2LtCnoESolVvWB4BLN2WGdvbipUM
33SVuuVDL9IFnUiy0CWPYMzYaYRY25KOC8ZUSojjJtGLjd9SoTsy/VokvUJKDwHkbbeZ6QyoSpE5
gAMKArgoN3pDknbdiGl1EfrHegSzYqjp7Uj8iKBXCUYu8WnJZJtGmsE4qnnF/dtnr0Tw9rjkcnPT
FVDYMEtcGI3sxqp2U9PihBQWbmSDqXy+FCeWMQ8qG7rwThCcBKuHTXTRXlyCq4rQJmZkS4kSWL8f
oVlMoPrIXcnqTTdv+CljJqtZbKsvL7vFum+Xaq+l3Us+xedlZmqJYP1JnHrdA86uouWBN/ZD86RX
Rmt/UB/+U+L3u6TvL4I+XdYURTVVha0Sur7fBX1RoM7kk9OcgvlBjNggWHti8XC7SdmZnLHEj9Xg
Vqtq8hMAbDOfiQJsY3SF876UYD/s2kbGuJBJ4DFDDGK5YF2p04zHGnhKyoVQGu0NS0H4xRuXxD+8
cZ0wC0armqLT9//9jS8x2uaZHu1K6AGKruPrLmjn2ZPB5Ay2Na1Bogkr6EaXWhLFOFOt8qv3sKod
f2pfV7HnqobU6X/wn1UKabLL+/09xHWcQBXL4x1ijfmyygheg8a6Y+dHLNpiCGQBjuYmoDoQarYM
vbjXYewW1dPff4kK2s+/vA/VUC1VkkX8SPqq2vygykzLeVab1MDOXAUzKLtG3fUd43mRRXBsk8dh
WdFpmX4rmWF9NOEQb2OaLTAwd1XQCsfB6uoLNvR2U5gjrBEt4nmV8USXIvJIQpZpFKHSMTDCQ6Bq
e7Mb22MlEIZVGczDG+AfbpEFpQdc+0U3cZRPYKVXzvHFj/+K1z912fL49x9b/uvpN2RLUSXDkEzR
NIz15x8+di92ZtQNUbjTJRmEZVsRImmBuMOru6k0jP3q0lwM9UhtOSwAZwgamQrm+9nCtp3EnTwc
trk4Eg2m5cMuII8aDzcMmKYKBlI5Innby+NNj9Fz8+Od/588+qc8+q3si24VW4dxWXyUOevKh294
VV//po12S1TV8dvL59/4pypal/4hq6IsIvFiT2DRx/23KpofqYQXywZQIvIFFOOXOFrSEEyLhmhx
fYj8DrfoP7XR/GR9MQTTaKctHUTif6KNln6/GE1+naPLvJqCPlrCU/r7xajPgzmr84g6455N+Uba
xj4P0sWRPBzArrX9cGb+sG5LaLo/3PI/D2cZqiQi6rb4cJzZ3679Mcfllsy1O16NeyHYG3Azt6k3
bAF0SVcxT7faAQujOfiNnMT54ujrh/m18P316OrvR48looBB43B0Z3Ch5Tv1sTjgKPfCS8P94lh/
OLGWqMjausRgKZYRw3/8pKoiBaSyWrWL7ddZXLgRW/1Mm/BC8Spfv/77o/2+kv74YJaoyqaM6IDr
TPl0Wk3s9mOM6QZuCzFWeByN8a40r/7+IOvZ+XT2fjvIp7MnNrQli5mDlPVbjEVKow/z90cw1D99
EFlS9VX3TyyPsl4/H9bGhAauvIa1uUOY7WXR2tWMWthubfuVGJLkthJVNKVJUuWxHwpoMus7aXmo
jYpkyh2z9UCiOB0gwxrvRHN6a4isGn2TxXNBxFamt7Y5BU4ljA4c+T1E5DdFDZ+gFD3y0PREShYJ
l3ls1wB1SfD7PvUd+Nvu3Mo52yrrTq8aFFXxjWohf+DPwN7oE09uEpXHanqNipdEee+6HuzvfJbo
jqDpPaNQp3dHHUipLIUHqIsrMQEOFxAaeqdj9aJLR434l4z9onCL/Y6k52f4y8sL+ixJfl3YL0fU
FFpzKVkGGpN7QX9epOKkGOK+l5tdLCmbziwflZ7m+sSrhGjmDSjX6k5CcK5+M5rLub9Iy2vaVIx/
CfSYNFLvRRuT7nEhIY9A0ZQAyF5V7TJ57+tvKplOKXbaCl41yEk2i88QmOkF3xjdPsUNkWkSc6l6
WxfQ/9Cbpq1ravx7qXEa/V7saQ+vfmG6eFJJ2T09VjLEbTzGgeEO7W2E/SwXZfzhZFUWIElnw0tM
6SGLpPteVN/EogL1xWglDB4IgfV6HTFZleugMmpPDMxLCVx40dBJVegEVrJdVTdqa4F2PSbJbUYu
CZKC3J+16DrEXG1YE6MyDsmcNkSVGoyzZykyMzciPrFFg4Jos9AVKKoEQboyyGwbLOmUDMwBwvsK
KRd1NQQPGTqhRBID2SxIkdZnbKjRBU4e5pQ2wTj7PcLRRcc/Fx+anrL9XMQM0ICMMl832+9Jq7G/
p4eNardgONCUoVdKKOAYccXWazrexo3XURjQkdnNHBIZGVRhqp2h9RipEnHUYfdt3aUNnQ6BxzCd
i+KSyePYEE6O+ip4mhEVN0j/GN6uQY/ukEh8qXdC/BQv50C5mZPqCAQOEOhop5DnRhhjVV5vEt5P
j3hSMJ9S7d2M5I3E+KGUtaOM8FldYiguwqWQhk5CuixzfYmRxyC+S7mxaSM87yFbK3BjxoB6TZ+Z
wTCvrq8GkBfxTUlzWRrPdUiY8ayxWycUTb8z4PpVeo7IDxn6etYE7B3FY0EwRUnGpGneGMmyJbmx
4IsoVKg+9aFTmIdkr1CEb7McZConFhSr3TZvmXydKTFyg9vS+p62yiZWem7654wcA5Sy2nJtsd4T
aVMrgJ/TFCVoedUo506njzw+VwADiYLdatA9RKNwNBDFS1dsVBRWq5S7YuxFLAu8e0Q+9OcMP8/f
WhNtu9oh+cvX77xcruTypLUPWe7Lyu3UE4chPDRIBMMxduYx2srAkEX5OyygTZ/z9jpcRw3tXiG8
qgNiEYtjilxvSJpbWUpp8Su5Y0YTVf77rFVEXa3x5hA4cZ61l2BQ6Cvv9fZ5br/hO7A70Lj9lGzm
zgQfiKIDiYNJcmOmpDZ+TXtpmMjRU1zb45rMEOiyaQxb0hi+dvW+j1IvqejRBIHfZPK3EKNJrYbX
6JRcWgCrjoN+ccM6G3otCAABDTeRb5C+Huv52DAptqZ7YQIWoJzE9n4Y7k2jcrqe7tdUOdQ9nCnC
2caQkMAXaXgJu7ulOAcIsoX4GjiEHYTfTcqfUDMJqn3Al+pZ0PlxusTTdaT09PIeZnRohYSia0E/
zlAjkYIjY0RXqe97K/Zx0tuleF6qbVjdzpyshvdo0XcrtF1HZY6b3ZEMJsrLSDNe9pvAp7MdEGUe
0BSpw+86axlQGYcH7V7mLA5E8o3CLuHiLAQUmleLAUmDu7cloFNcMOlP3aGEB42CfEscOpoWBYaV
iMruoYVYN/YJT43rdvHF9Bn5rR03gzPUYLVJq7MT1O+DMWyV2lfMcB+2xM5rRyoP+EP35kDXQ2S4
BehgHMGG1rOXmiwFXeZHlbwNEB9hTHNy0CUSJ7opdi3XgECTPGua7apshpqylyHi5dKNMvDERI4c
TkeAac5i3gq8k3QUnakAYFp8U6dtlF5N80Nv3cccehrf5HA+0A62rSD0koKFTckc4FroSjS7mG9E
nn56vYMqFCmYwithM5TAMkm1pqkwFQFRxmsDB18VUm0J9ZXKBTZmC7R/0H/cswMPtYhVomiuleDV
Wpn2ZuMyMGAZfyO33MZH7InTQzpeQGPxZbG5sroHq34foKhrrUGElsS32/l4Yh5w4+VOMbPMyvR6
29scepDQ0BIfg8jX6InQH79ihuoMpMeUyEphg2HHl5zEukf+ghAWJbPB3LUCI4wiDUk2/iliswp2
pJ2O3B8xayrHezmk2axgdCojt1nPn2bZrN8kMuKDofuwVdBYqY3p6WP+PZrx+A1oMEiHaclbyxJR
tPvsNg1RmRQPemO81bP0AFrBLQV6wUnECO9IpPDlKNPebkfD54ryoNByJoNTFdNzU4lARdI3N0/U
gzpEq6Sf96zcfJpgFwo81hqrOQzqTYL+JVRfV1gicgXUcK+NBdRQv5s1NNpEJsf0nLCcHwvrHicH
E2gLETzyv8iQ7pIYUYI5+uJU31lxeUTu+R0tFpdmgYy1GC9rFdBFJ7ngvCu77Yj/alOJzuF7GGVe
omS7AehIHyk0Inl2M7Q+gvBnpl89TQopXCmQSjRTbN0AUV3Avt+KmFm5fJsrdVBvB4HdiXw7KbRv
hegqVdSnflhlmvWwJfZoy+ThiS0Lml7DsSL65wwaQ7ZXMtcp2YJOt7oec6h6TsWWj/N8GFPrdlHE
wu5EFedieFqWRxX0oE245FWwQMpbqvaO5M5LFfZp2uVHvqGLQdOAsRhphGijvYkX49sgkRxXz1fQ
fE45ioKGAfQiqd/M3rjuFtM2tYM8dvuQlNY+IH1htJ47rbkpsu5KQ35vhJOL0osBATYSlM/V8BYg
4yPEB/i6ct3JhGP2pLPIS7X7+/31X3fwJg0z2mYwQmXdMj7trucMCaOlJPjNchyoAFPy4vj3R5B/
72+tlcjvh/jU00G4O9VVnTYumVpn7XItfKKz6mU3jMic+XHx0jfjKG5kV9zCPPb//uh/KC9NU5Nx
++IsFiUqiN/Lh4IqO4mMpnGTXeYoNuMaV3eUQ7yP3OwAO8+Dvu+Gl+ZXheVaX/1eGv1+3E8dNUEd
FinVOC51xQ4Xqidtp+1gjxt101yhSf3qeH8tk34/3qcvEjM1zQGT4w0bmte72s+P8nnYk4e1STf6
iRjtzVfHVP508SDSV1TNkKgwPxe0adQRJ2oO62cExnpgsnhXvg6P1Y7Z1y67ZOklBN0uT4R1bthP
eiMUzg2NBKc7me64Ydty7hhZqtfcTuVXfYW/VvackF9vTlkvyw91Y5NWqTbovDl2ztVO9aZD9No/
ipvOYbj4xVX2xxNhiAYtS1OXuI1+P1bdBIZeyGODKIcH01PbfNEX/UNPhg9jSQrKR9mSmIf9fgBz
momMVjmAsKWP6YC83EBb2EXb+jJ0+y9q7k/e+J937Iej/ehYfzh1aksK0qDM6/eKhHSLJ7x+Jmvu
CCm7tKmn3OkevJMzvhpsTsevjr6erL/cOb8+q/Sp/9QnxSCJ68nE/gsAP7YxnG4mNjHO4ms+ti+H
sn0/+PGm/eqakf94aHomlsoMQV8bcx+vmRAVJ7mP4noTmftll7ip02/SMwUJl+lXt8+nru+/TvOv
o63v5sNpXibIWdDe19MMkrb8DmRI9GKPp9ND9J2ATzt0on10Eq5oONwmNm2GL9/DHy9c+o3/+sCf
ukThAqZNzHgLDGiBuN+ZU+5+sQD/6T406WTqiizrJm3u3z8l5C44f6PMvbHvdvl+stkI2aY97hr/
q9vwjxeuhTtN0SQaSeKKlvh4RglrKeVA1NZjWbbumFfM/C60h9CzPLS8O/OR3Slfpm+csy/W3x8v
/fmqpRcmMpJTqcA+f0z0XaThFBi3a6/9bjK6tkkL2FKDv9B6OGsb1AE+wEYvP2NYvY8OerahWrlK
nk3v/+OEW3QYNc46i/7nhlkelwKRK+um+blzUWMem4fkvjiFDiD6L9a9P61LlrieazbQDJE+H6uG
oZXNQdS6qHVc6qF6H3p4Lm1SzRAp+cbP3cp/NG74f0OtXFbfipuu+fatO75U/3t4K//jQEHWeD79
z7QVG1Jf3Eb/dR83YVz8167NXor39uN84ccL/GvAoP5DNlAUMBAF+arxP78GDOo/TE1ksqYwYBPX
J9a/6SuS+Q8mbxraQ67ff/7oXxMG8x+KiLmKC5zfXCcT/8mEQdU/L/HsRpBPiQbyQwvV/uf7dK7b
rBhXMoKGUscIoE9apzGGIdq42eO06QI7kSZikNiH14SAhPSjDsBHJP2yMUmTp/yGKCgaDzoT7eYu
jPZZtReF70R1OyZ7/lZ6pN7DlUOpP7mC9GqQLqafE6txG7ILJCCf1n2lXqIPN8ZwK0YxktFDEVvA
wIitn+5TjOIqm29N3TWMvfWELIhv+fQ0w4Kce211Z1JykdYkPyTmKUv2kraPhWtKrsW6arobKblM
ptYmVdvB3uIIIDCl4tF0NU9vL6HAmbJT5H7f+blMMDg6LNoHx5lmAQqnb/G3EsgIL35ETBVrbneo
j9Ypfo42WedMr4qEtNfFfk/nN9nsostac9GfqqP9JtDLlh2xsmt32TOm9aHldG5POCVagTsVH07I
2/ymE+ig5vSmjPuWQPr1T+he0hSzz7FcWviFISU9jaUKFLbe26NJ09q8JFt7fFCtzq7MxIlG8vbK
b317pWJ+jShZTNFGQ2Oroa9nz+18qk384nARZ5Fqr0ay/qSO8oNxSrvAsZBJB/DjjeI7/ld0oxiw
4EUswnYotgEpUphLdYaY/TjYZvoaNQe5fsYB5IDYIbITHKSj12RnI3yRQdrI4n2iHpv0mAq+ytAT
15jgdeZJs25iCvqqv8B3jKwWGk7NtTZWhMCgWke0qYd3M4oL9bpOn+nliBZxBmhUunNJB2pYrkOU
OAN5WAp0tGZDX60wsYV6ZXLRzzdaskMBXxU0GtO72PLlwQ9gRNIR7/daeaofiZp2mmv1sfCIYBF8
Zg/zXmboEKiXVXlthk9Zckbeb5obGkepRGNVOARwC1a+xxS/i5WbccFZ2o0Q3BvBdY6XUX0I44gE
BkTv+rEqXrXejY0jDpAovpHGq7WcTU94wyzTU2hd7sB0jG63nEeMADEOzvKc5U6mvVnBXqaHMcu3
BOfJ2mOjXsMVJK4yRuRHIFR8Hrsznp0Z64kto/7LX8kwLB7z72nuJ6Gns1MRke7xWfx6cUXy2syr
UXiaF9jteJNd0ovc0SOSJvVKbh2vFHfaBi7zi/XEfIN8k31j+cqNWJxq69wW92Z3FzU7S9hXI2T0
0Rab6876VjC1yDESCp0bD9iRbiPtNGXbzDNmuu6XqnwZWGeZKMM0hsmzp2eqXKvaIR+fc+NJK+9k
zCnTm7ab1eex9jvtLM2QT4N3o7huk8s+uR2G21J8gUQ6LvQRpIOmnKPOT5MdY8hZZKOSk0S2Lfu7
pdbsNtlHNWKC4L2hwlI8rBFgUOmWkyCzoaXfvtbDSzHeiOnRUM9hdwqxW8/F/WJdC8Z9OLyP6mM2
ksh5XerPU3UXOK3ljssxKoFHXCUShIrLcPw207Yv6A43D7F0BwrcaftNwKW+goNlJNJQxUkB8cXt
ZN0XGBvibnRSdCvthNBxEbdzCEimjnFf5deSdCiF24I3ufJZBb+OdM/CXWx4tUZXmasrfRtZbLqK
GnWI0U6vaKWZpvaLoSbuiqNadFwPNY796frDI+z8c3P0m2RHXEv/j5um9TmAAl1jTCmyH/6830bb
Tm85skwXRvR+CF5GjDSRn49uI9soh+mEztC2PdHDjije4TcI/F7ZjBSRAFDYYI2ml1yarnwjnMYj
j4XCZQnOkidYZDbAqsYZKBhmN8CWGXpGs1Hrq0LC5beNAi9ixahv+vi+Tw5xRD7XVo7uSRbVlBdZ
x5duk3XZ85LZRXsf7RZCx30juSAA8gr1kARKwTdD+N62sm22rCF6ci9oW7W/MJetMhyIbpwdE1L0
EJD+PXvowlxoNIQprKvHYWL+IpK0k9N9e+qTU1Fsw+SC9ugQb3KqadZzjJ+p11bX6KbR42ksw3tS
SNbuSQNqVOcyPcxcQsjiA9CUbny7eBOacRjmCJSJncQL/b6cM9OjnWnNV2gUceDvcv1+Jp8wc83H
WtyUEsSzm6m+l8KjJPk5lasn2kt9F7rY4lioZvwzRPp4iIwj0r3Vba5tdfrU+kPip9/HYquDmwDv
kl0p015XdmZ7IHuEREnxFpmtF7/xqAksv4mugKS2jT/S/2CbmPXPYXEs9NN2fGiuCFbZZrtOdXQw
9ONL1+CB21rr5I1UDlcttnj/Quz3y3iVJ5ckmxKo51lrf/Ew51fknH+xl5fWkuQvlyVdI+QZNE2U
Hz//UJj15EjJ3WTSo3B0X9rgVpI6m6yVnb5BCkY/k0bV398Kf6lcftwJHw65FmofDll3y5iT00S4
zkXOiMnNt8T+btdhg0jhi+fA59hgSdBETG62/6rytT63jz4f/1PlVKhYwHLLMN15v2bfumVoJztp
Y74kOE0wvc+2+ayduzfrrT6ZTucKb/UBr6D1bt6V9/1LeshPxTtF7BWm5f6qxBgf2M0lzqujfjOr
NrJHAoUd5R6CyV2+JcjWhb7gi7ekk9aKY9r1reYHbmejqfcKaNKuMLoWqRLOdER+2TaYy+3VCggc
4UC/blN6vYebc1c8Wzvhtt8Ll/Wl+kAUopfYxE/78z69lLd4uL7oTiify9nPJ+pTX4/YAwUXL19U
32yy28W1DsnlfK878d64ZtcYMpMEEWGTxxdfkIfO9gH6LIpyu9kbsz0+Bpc8dXe5S+HHKf7iMpL/
uKB+uIw+NaJC5H1JTfiDK9wgeXXkOzB15J69ht8Y0eKGKb8FF6nqoaohG32+aC+xChZONTryc1+6
8jbc5If8VdO+eF8E2f35njINqg4DfeHnPmxVW3o+VOtSz3Z/aveobWpIiz4C+tpyVVR2ot1tWPdb
45Dz7quDboIuPzS5I2FdgONUePUpcmqnPIantf+e2z1hJHZ0ZdEWsW4qzaOpvOGL2Qy39NMtphDF
IQkgEz6RtCiam7I99JLH78mVIxvscU5qvuNZKjY2T1EtYYqL6MHtVA/eCnPDihgTO7yBMXQ7HeMN
OG1qWnNHVt5+re15WuY8UpAudL4Q2aPkdYxvOahH2HNPfDfTYTthT6LdoDyozuo1iacX/Exx2+9o
n8Xvyw0P3pN8UTniQ0jlI7jYO72FAe7g5GiAwWIU9rStvLVLjcojTd1lS7xiPu2AdTsdOUbDhucD
Nvo1afksOCZPunpHMji2VezBmFcY6gpM5W8LBtKR+cwAQU/vu+6BWNJEZwy1n4GKZNu2PuE6YfbX
wOfYVMwe8osUtNu6+0vWlnm0Edj5bALrseOaiZnb0uogXbM6Nzdp8ZrTLlMqBh33SJEnfReAjAqY
kbGrj3fJjpl/1HkI0HtY2f0VZA7ROoH3YpnY17lHpy8GJj4dCFEQ6HKpXsjkIz32oq+oAJbYDpLH
yeY097J0Y1xOFw1arWu4koymXNNwRiqSnbJBrVI68ksNpaT4LoyHKjgWQw2IyOnTG03fqt1dK3kK
ZdR8gt2YaI6knMxWtvvpgsBBAF2T4Q/TZmGczzx3KjayiFFxx6r/mGDFo16wezu+V79nFxOMdxA0
p/rERZut9mDJToYd20zDXW235l0o+YZ00VCMaU6rED5h4Mc/GNIDVI3kKbXc2IMgUi0HYpcZfN4a
xMb0fi+R7HDXIpdGTDVCR9HwCWDGB4ezzS8GD8N6vuFqIWDLLoEPEN1WOpD0YUow4RLJdzq35Os2
d0V+y2YpX3yjPYaVH5DebRwqa0fAcDVvdHXD0z3w0y0kI82lFltIZvU3FamXzTmVnrPwVHFzSNJ5
jI6SsE+E/WRs03SLR4oQ1hpPlvIwOh2u8NAj1SHozkpyyvV9EV6zw0z8yUARsDEoUDaG8K4op9m8
LdKDnN32mp9VmxGMzMMq6Ws9nBb64GYBcRNHVX4qGZqO3Eb6dQjyJoq8cWZf/EII7EBWtESUjNO2
Tk8MgnWrG3vsg8iotKfgW69u+A5xJ2R3OIhB2Npj68SvjKbLBaiBk5kvZkOZ7OmZq6Mcs0XhYqFb
WJ5l6geJwbHs8KPm+I7FGfE1udqGq30LL3FOlPjKvUzYi+KW7eFV2l807xiFa5vsNIErgyVihd9j
/MaY/W5mNwbxMCoArmVnAOgZ6ZdbJxGf+2hnIEMeoovemyJgZt6CeVHccE6LgMgMSIO7QtiwZAni
gQqcnHGkCNg0Sgw4rxjtUayps0e3hCgamUxf+VAxu/8Wu/2Wou+Sc6c3NtsnMd0FCwHWXr8l2hma
LVvI15WibQukYOmM23HOLbu5Ze0z/bA6W+GL2V5YjScp5wlWiwXh5EAOYud0T/KDeYjZaZE/+BK1
2+WJkSEOBp2Sjj1zzz0GjYvNOAWfgmSoQk0pPFKXtJETFp606VpXsmEKOW8JOSlc7fE1XoBtTm4C
cTNs1nOBnTTfbaptwi1D5NyOsg2sGJMdNjKdM+alXY1Qw/T5VpPz0vtEGdnm08TH3Veb4Mmw7Ont
h4bTbo+lvF/aHRFhVMC8MXft3ncuI+D8id0DE5PoAiwamYRFu+vZdSL8hGhGU8aDn2YOXvGq30OF
8YYDZtA38ttrRyQX9nkZXISxqpd6EVubbmRGgbnd5/d6mi/tdEpbD6wQg/0ZZyAcKwknAnCjHaTL
kB3R7HUJbjU3jSkrDx20UuQopdvVxKjt+uvE5QRNjvJdChyp8nHS2NPsEhVIkwDTOvI7HOvGVuI7
1TyWrS6307uU7dF2JC4VEyFpDdEJDUIaHjp89L1nal6aXhBNpYbeUr43om8JaNntDlEGtKcJC+dy
iup7oshSkww6l+Okqd/px5HmU26TMQU2goyZyq3eF0gahc9tkqEvd0mUmGXSdXdddN0SCLlyLk/x
QchhTzoaCEblriJn4mnQ9yg20ZfQQyLfB6WVo1vgaq4VJpTxxfyYNazifg7BgPSOmPaSAxpNxgnh
qo8iln+eP/UOy2ADR+QFN0B900Z2aviVj2DtOX3MSfgIzzyLJKiHFdAPumn2QsidbI8yDxob/+ez
SYxjY4+uyJgZghoIpxrl5baaWkfSHFHDCr/BrYOqA8Hc1XLSREdsnyYQMRhc4xOrI6ZMjX+D/s48
LSd59ZiQab0hTzoXdgviCv0KBtyg2fEtmDZru9yDmkL5swCXSXwJJE5yYtJN418rPJGYxcAXtA3K
pC7d1/PJUEgu2/43Y2e22ziWreknIiDO5C1nzbLk+YawHTZHcaY4PP35GN3AiXRGpxsoFCqrKtNh
idx7rX+so80tR+ywVxfLrtdZdbi5XX2CAcPBn15CHOvrVEdv+6ySyZteQsEr+d5o4MXsXdGrsqnS
NUxH7fQvzbYAooEGiQIZ17R9nbyrZPGbJk5dWQjNxGlBBiPg1X1Geg2VebjVROxEFt0rYe+IVAr9
WrafxdTm1PSNRFsMROF0vJERxmns6M/61U7JolZsWXIk1SOfmsY4l3jCz9H0jBc9IKJiXWxJYLFK
LUAFgAEvonHeMnB0YCZCVHRPOg4zU7bR3gSD6yj3kv2yLcSMQO68SR70hwlpTLMmYRIeaann7G1e
ZYrqeHJeeC3ITFpdzMbDRyXyvfMIE2RQPhaqV+SbrDjPhRXy47pjQ/F7R6qS2xu79i46EAmAzW3X
PhCjpxOcybsECiNY3McUoV9dhhkOtrq2JVvGV2KpT6OyZkkjyYIxky9FC+oPWuhrHWiNDhFwLT/p
HhTN0znwgka0VVdS3E7eNGzDNNWBKjnplvbVPrV4/Ulr+UCmFanUc1nTMy+LTUAGoifwSuWjfa4C
ChmfIsIka/R8L0nD4n5JW0t9bb7GR+3deE6RDuGwl+3iLSM25aBrDvDJofhSetIaXvQi4ASJwRMN
u/jio7RXGLKt8llwP3onPo/nLApQRA89GU5kknzcmDj7g+6WVFNZUPZOxJAdTIH4ghlRPfNCo9TQ
nM6lzZkh1Rpd7j5wThxViPZ7Jzy0p+YTg/k6xKvu9brVupOr3vfvQJkLgSlfCD7/mnW3SbZ64gIn
ysrJoIkxtcnZ0wSkrZ4MikumQbsm8UZpg7p1Fg8PszQZXqUdVg62x4oYSrqrWychi10iycClkaID
BFm9Crozij65PxESg9jXDTslypblbIeM1a6+hMmlgMhA+EG238vwnr6aNdo7myNBO0t7+ZS/IiYj
zm1+QL+KVnKqeJFPSfqmhJb4pbujnRPVgA57SyRNK1pkgA0XoNXHFMYCFyhbDCkNtd2fiJNvCWBR
Xa6BEQ8sykMqIC/8P0ILE7bXvzcwu4I1HnXuWPI8EZZS8pRcOj4LBLDtArzY4hCAn1CTrPWbidJO
cV+0XlodiC0XvmLsSmQqR36t2JR/O9qZWFSiF7LL/ABPURb7hmjO2OrOanQn8/3wO7brgrgffXB4
LLLOTVuafQEcHX06cig0+YZxUqhssyDwfSMo3jA8rX4JXAdLwp5t/v7Ohx38zG1ToHztHPKpj/nI
o1czUFnzXcHDEoK6XaL4izTKEfNs53BaxqbXK5bgij4RIMz4ds+JjKiNEDpxdmv8kOK+YX29OggA
4vkoyXYFCEXMx0P53PpXP3688ehxvwaqc7vrMqfqHXNAN+5U+fZ69VACg72TIgLQt3wb8hkGY1Jc
YhNntraVLZ970QsLG0CpXG6BzQRe8NI/5jtOfO5LS3hm/eEMxFfcoTqYHOFRs5JTTRMvZyPjQePq
pSvxnRWB8CCzPNKbSyZCyxS37iOf1/hD++CUQu7ChxkZ9Ou6nPHRfKp7dGl2SjogUwut6NvsiMmc
jB/RI70y4uXqcJdL1pV5UdiWg0fUWBGtjQ73BmwSq4iVCbY87KvBNZ3YD/fiOn2tXluJucUfR/aA
7jDb0Dd24qgPZuvdVsfuUILEnAlE5ZkrneIVZVz5VLsD1UVE9J2vb8rdeFxVT5csOukZ3n0uVn/a
mXZ/SB0MdMn9uJERou6FPBiQpQ0CdWV3YnjJTBZfWx3eeJDit56F+2P+ujELPc9nxNH8o8xD/sRv
9ZycsInW645NljS8LUk7pDUr7/0T8ZcC+ch2u1Pt2z7kv9w25xGrMNFRdzghud09HgwDDYj5HONB
J/RrzwXvQqdY2ntLmL6DsjqyW90nCYh/DbJNqJBoly8jb/xD485f5mTxX7JG2QkReTG1yiQu2AZ7
ieQJvJS/AJtImGmZSlAvhxa+/HqB2poziWQTjlnJwXWhArL63IvPybO0eAzs3Up0IKg6G22nBKG1
oBIJGxPRz0wqjbUzLojKYzQkmo1jItDYmdG1smAj9nPIEiK1ASQzfQAd0h7gz7+mO8zLyrQjRwnl
4RD8X/78H2UmfyLuwJd/gzZRw8H9SqqE4/CfOKMxqhjKybVzWEbDhueAZJaRyZmwY3sqHJ3BDsHN
1dUpp9KchrmRU4zS1/uVTq4bdKRFVzLxjVH6G4kZyVUHEzcUVMmeEPS8MW7HXANzVTn6gcTA9fWF
oDI8LeSJQeuYbvqoMOr7qPzNtyEl0pOr2SX32Fw+4Ok+hZ6waqzQZK+Ya0aV6D4kjIST0AqPMHgQ
EdnrghQS8eCZm8LlTXZJ7+RLnF0JTQW6a76HW8Zu5JjEpEIwMxJYE9qzG1WJ9u1VKHyGeSA40Atk
KOkPipd/6XqACHU+XkXFeYNaS12+gz+w3GtEk2faAcIBzmgWPOk9kv8GXR6R0oZLW8VQ2CVvY/eG
fxp8jj+qspZvbglCQ0D74Qdo+bf05Buc/Y8/zzdsuW/JzryFYLudySeJGt1JCndmB7kDC0vXzH16
jIHEEqzW1ssgV465eszCL617iXv88X6iHubYI96VPH+QOGmimoPnNf5FzJ8Te0XJ/HoqIVobt5Ap
Ej+mEupXizbz/p35ciKjyVWufvhJIWAE0icHPSGeYOrYPABSHJGPYVMQoohUvmXUpDzFT4W9zIGy
QSpqs1jG2C7sZHCFbH/9pBKjPYDaoQUY1+OFfARY+bWePPXziYKCJlnrypaNKOPHdYQweEXNWn5s
201GR0HjadlrCvk5OCFulTY+z6Jf3wNv9R+DQ6xtSi4ZfOXJ4LHjOokD431Fui9vJlNgdinDDVPR
C0+VrngYg8ZknZP85QB34RsHJxz92dhTOpL2fmwew9zhj7EdPoEdij1mDysBvKkcoDHgxZrKZcrg
MN7cqcNFBg/ADaF69BiFKdnm972wnce7pNiPxqlQtrFJLrcNYRymd1n2jF2ZC6sKrfkkYUQBNfQy
w9JVu3bV3Gbdrbl/ODNhaGh/pumTvluL9kWobIav7gelr7ioEP/1oCmyhvke8ZGqfVMpTnMjraIb
D368K3ahj3eUTHRPZdZfy7SQWkw/BXDnbS+c+iflBzZRlP6iKtFX6kpVVW21yFS+cRhNJBN2i1zd
CaeAcJMrD3lPfS6eEFtcfVbAjs07FZyGeM+n3oykMzs9iOEc1MzedpsAqLq3X1q2HfO7ogyWYVc6
kniUf7Gu3EiWFnHrcGqxcLHlSb+E0J4JybVA00m10TS3CXEqBTq8b3YoDNaMdx56L0KKMuyLwWvG
E9lSgup3lwHpud+iYVlCXmy52kjEpQB5PBofxM1AdCSnib3V3LBxFkubkHrK+r0I++dEO3Wy9Ioz
1uY/sM6Sw8Ov6IWzh40CKHJhxIpgjqh79QZ2YxLFalC50jMUHzgswwdzO4CZ1QO1c64R2p1IWBiB
F7Btnqw6teRWKrGDkJy7XPeWCZgkThAUSjyd8h1HTT/9cGRq3zXiv4/MP766b6xKbvT04SzXElu6
07+ByTV0obhAM/2X9sqVpOGlQh2ks3TG7mpwwM9LUHjh0CsUxO7HLafJ1VYPq0v6Tl1s03jtc5vu
JIC0koPfoj1Y2o1fk+AJNPnBRNmqGKSFMz9I74C6ZUAFAqFi0ATW8LQsATlr2DMRkHAhcvUDiSSa
0t/eFFWmgYqbGH3UtyuCNrxQ6IfQcMQjFMYKQySqbU4EGptfQaWSR3Jsh7ds5eodNE4OsM25wBUd
AyapLK/2JG2m2k7gpI+c5wLQ846zchffQ1VzvR4N5BcL6NU4gCcgYOeExbq2x3Vt04vta07qXfnr
1Jn55RnoRcDomMwYCAYynVzzaumHcWu6kxdz19JYg3I7dQovueORLR8UR9hfd2EgbtS75rpVX/UH
Ofa0e4QhJ2TJ7yeBa3qw4cT3eLiMHd2U5HajvCR4zWatOZs+6Ez4UZwBNLb9exzET+b+eh8xMMg2
C4/dHKb765r29wPKoIq1F9y9tMr1ImOcnio/3U9W6QlraYvp0QdICyBKHZUxDzrRIy/343pKG45K
axXIo9Xt+zWjxbp2WVfQJYaHLLb0Exa07RDwUByXmVhYw4hsUh/zJzGpV2LRmXKC6Sn2f7iSfyvj
/3VSIhXVRUVBCvedYSZXQ1GIsTMB/K3hCxoMQMUsYDjthHPjBbhs8kZ2NlU938y3OhBe4KsWBS2Y
31qikNlCE9BQWNTgwPRCsNDab36hm5vGB0lwK+LBkZV9gInmJ+0NvVh10j84PUgQja2crRg76JEc
uUXOsFIdEGwbv+IJVx7/SPT5vGvLxDS/jZFd3zdfoeLEHBRY0ir3ituUahleDWEn+PM+rTy6Y4sh
iF7GNGAdXPXQuAon1TIYT/cM0tlL+j6BIwHXUCu9LHu3N/MNFJBdSujeALii5lnEhqQzIKp35t1t
E95L66naU9lDe3vptnRgRrh5n3hZs3foBrKzb8ohMj1z2JOxbDr6/Q9f0u9Z+PuXhPGcZAVDV1ba
d9F9HHa40XN4mnSXwvSOaw8bJ/GL5ZuW4wrfIxDJu42CmoTFoSd69dD0d3V3EHQ3tFevJcnbqGG5
WUY2guiXyIhCvEjsUOQohpQarAedDZ4PnwUZiYoG7whrkAYyanMsZFfok0MbnuN2qyt+oQRttA4p
Y36mxR5XqNY5pKOUND0zgeFGzZjEcmQv1KbbwNXF6OCsGiQvf4cTxPKw4sWJHIn148I9DHxG0Bo9
Di4nY+ObTofkZLYaRB6xO5ruzHk5eDpz6zkt/IhXcAtwwZ5zf4XgZ1y8Olgl1bf2mLwoz5rHwgar
Yd7ruzYoXrHL5fufNBLSX3YXtEIrkT4pRTf+5VWazRLDh5CjGl2WjnNqWtKmWUsPKZcqVpPljMnW
wwueN4f1D9pJfVwF6v+RIP+/V6i/cez/+GMsHPwf470+Ge2KLmPTkXwBGtGtvNQzAW0WbLyJnfC1
ROoCXMpzqxI2uhM/okckQ7Mzd0HN1N+5ml0dWWF0q6Pu1RpegSSvNlg+F1cpEXRqDS9sCRq9M9uF
EaDcnTndE1zgTmTdqrrQEe0LpkvtM3oF2yQ4UsPh7+mRRbeETUjbiimTDMdT9z7tUw9FKK3kgP7s
wQh+LF5QSh7iNzhjQAbOET4xZofkIz1r29wX8eBB1nSWgnintauDcZwcic08duVfkIaNDERgVRvK
uxg05WdYigYFGtbBKlDZBCMLFA856A204vffOW3ryxK16gDQvcl24/c/GDekZT7416v6x6PxbfLM
h7qqJJ1HoyU9DM19D/Lzpd9YaFBjwdkyYp9bL7nXLuQGb8g299lzAuGL5B/t/f8jVuRv9zuLn0Yc
lSTqGKT++YzcemFFJQHPSLGbIb4YRv3IJzDW5dVe6z9MT+pfxDs8kf/7075NT2pXXROZ6AAcdgYD
P3BU7HL0h5vmZVmfhjN5aqmXPxFssFytkS0q1s0n0cpnm4ZcsG42AA4D1sY8tJ/gPo6B8qa4y7n+
Ve6C7dW+2ZMnP16Rb+3oR9hC5Nuzp67BdJGx3F7+++j96wb95y/0DaVo6iikRzpdfqHr2bz0j8MZ
irG6Hw7XzCEzogD2ly7og3jO1QcFJNFdkRyauT99tPrfBlMR0Qr3AK4r8btsJU1o7ZInHqxcXkw6
GKZHstootHgOFa9alH+OBtcdm3ulQUeDYSm9R5qANrGkPAkZ5YV47UIj3NeKneq9mx0NjJwh7GPl
gmZdo7VKHv3L6ovuSZq2bOzhgPU5GAaEJ3msLgwIxIEdfohMvKzCH8rH7JrElYM6f5FbpjEjUGqI
l9oGjiXJtkJUeodNPjTtH74VcQEKvr9lkkZatYhNgEf721tW69R3LhmPTplzYTkLYnXlISJA4OaY
HA4ZuX8oNvmTIVNDHWPC0GIeIx5ThgwhQ2URklD1gyilSEgqtZNxPWQHcBE2HMDB8l7Zah9EgmJ1
4jQDfORUe5Mf8y+08dMvPk/9tVL9KD8p+SNApPIZP8N4TrkvGVuzIaJ60Qwo/TmrH5EQjoS5El2Y
unj6O9dIocMDNXrLwInsfEVREIO14Bo76cM4TcdBcQXsQrWHmTixxY3CbHMg7Q31cQdx+KKfUcR8
Lual25eeMokFYAtU1PAtwQmSE0iaNTetGdwkv+XtYrimcg4lJIsEUwzCtNFpdEf4pG3hg0LWq+mj
JI+LgDgAuxz98B5lOP07mtcAGPoKxzeMGrdY/LA60zyg3l9oaBVzliJvflM6l7TS5tADjq0cbvYQ
6VsEd2Y8hH7lZQh27tM1jdwz9jkNjNrTfMnOrgtYMCBV/uSKBhkQUP2+h3b03tsOTYt4dNGMEaPA
AjaHm2nar/rHuj+IpMQob0X2EbaXcQzUeFPew1pHa3C0jtxvb6UECTtIZTNQA6uOPpdzhsXih5OO
ML+/PYKmuNJpCSYQVvt2sEZhnfa6wiOIUgOdsIm1C525adNpiw+iu4Fxg/5p5VnV0JciysGbHijQ
kaMlG79W0MvdDPyMO2GbSM8V7J+YTSi9ydSlM+kWEEyZSgetXx16/WCiIRwDktwbkJTiV+fAF/M/
XnUrpys2cgXSfgwItQoqUop8mfa3a+KUEwRITFAK1x1JM8DamDDK9FAK5wHisGgvNV9QhYXCYmAP
xc0CgCWbVcrnBzyPpBCa6JHpoFomAjcSnYVsy93I0ddIQJc7TmfFeyEM5fa6RHK1G0Q9JP/O9iqI
P+sTCDZsMCZ5cQpI8gU0RTtGUcGqxTRg0QEDry+U64zRG1wUgin1jJw2B2cBVldryjSv9zhWonQb
GmiAiRaKX0DfFI7XHtnxwqaYk0sgJ4gSqEENzMAbTGdEvTwShKQgVQA0pJ4q85NqnZZnDlDSrElM
eTAaG6Vw91nk+Ae8sLmby63ERYUDgdiP+jlFQIceGH9F6qYo2ECFgZejX1GKwMiWcipo4E3BMHG/
zsS6WxNSKGAXaLjWHTcjZpsCkZIrg/XrHuVs+XLawPisxC0BCiY7UAj+R90F1RCknMAPnud5P0Tw
TeuInaV6Dfk8Q1fmb7x9JII3ru5YfVNbv0K8WzdKBFAj0LoFGIJkkuSGDEcx0ZgwBo4+bPg19V8J
ZmtImMxqdBvShDyBK5ZALBIUPK8z7mgejmZ1H1eXYdgUl8xX9/BCdfFAjl+jbbSRkEer+Gqp/3TF
lV/W+6zeV5xJt8tN95Y7fLmesR+watx0l4+6Rj5BG5qJOqxXjgRaUuyolBuVFal2S/UYXskkdzr2
fURl0H4dAwIivQVO5+GIsq2hOnLnKt1OQxKieBQboe7uZihlVPcLk6sgOxqPyooD1dI73rzPa4n0
kRJBf0K3XvEiebRkt/zZZI++1M+oXIsIFpNN4iBg6j5BuLzBvUIfAESqAZgzBYMhwAKR5CtQ/OnV
nE+ZjmEiSAnBZxlxKIBLOm+qT5QaZ7M9LKYdtxv9BfHyFzESIaW/qNLToCpSyjGI5r8zuDsra7VZ
vSFz4ocQqsQ+eocMv6X/RLwbQkobHJwr15VFTgS/BG9TBoGWOeCkxKjsUubGqwsaAx8Mr6Mw6UOF
Ku6ArqLYIsr8dZNQ+zkVaEPiaa8y0DmujJVtSEHHdCTaeU4cl41gK0NclxwXXSFf2M1tS4Bo5QLs
NrA31QUx2FRR2CQF02AxNRtygACH28lhQ050XG3eXL8RWkngTPJyJSHKRsY6I6fObD18lMe7agzI
9E9LXyVXv6GmvCeWdQF7s95HNMqidD3BBJZeP321ms+lex+DO0/eahkavILMdYz5D7fcxXAi39ba
ym5Xd1Lu8jmzgtGNdfrvIeL35PuvGcLEnEvmH3ZC+RvyJRlNrkgCVjtRdiW0v+j7SEhB2c13tq+v
jszB8xWDdYowTesGeVW7QSjnRJC7mbUa9uy95sJRJWT1SwGYUHip73WFwG9rRDnfwiI4+e1h2QY5
a1A2fqkgwvB+44vc/8bE/vs3kv82IsL48DvpkkRu4zfT+EgnoZIQlAXd02NVUbfKZEGRCJfuvrrP
3JqDAREMuf5P+PnQ8lvRDfW1M8/0uCFztPpT5hHzJv4yTz/pwRV1Gcm+f9wku6qaqGoq1uhvI9tc
0oYap8yv4Su6fmZXPl+1o4fP6ysaO6QdilMZmb+m2dFsrVbkqR+u14UpGlHXtSicrY5H17QAqOT2
OYXI6M9NdOrj5xQ5+X7Ro1nTZ8jgJ4rofYWXm/hBnRMX7gs6srwhg4dl9ba+JhUVesiyh5bcqxdT
fhMo5ukdifiXC8FKAEuEFZnDDhFYPLnAfaMLTYwGQnSvnvEuPRFYv4JO3RhueIYqjzccMkh/Xgpk
181eGB6GcYv27iZuJHYfaupufomTH7rD8FcfZkG4j9fyygpBtLtt8+aiUFZ0+1ogEpibQN3NtAOy
NEUzpToWOnagNn3bFc/ZA+xvLMFvqclRUkHHmDLCYJifjTCoei8ioYZ7urk3gC7zC4CVXOP5dKlU
Gah9qNdpti/k9ZUmM362tC1wvkeUa3oNqeEomMsY4TAyMTvPzoPscUcV4yPCLG3wFekzRoZunq6i
h3CK6o5wpDLADbMHgXqr+bNHOcmP99kDGMBEzSP2D4Yot8WTwG6L0J02l9aRljKBoEFZE1PxCWKO
udFKmChIIGqcngsdBe6ziQMR3NnBjIH8cNcHyReR973dMtWxRF+AmCRyugLkoDePfwxokYw3j/9z
7TQGQkG35MjgSkKuwqclWOYNBSTyxE3ha4fKmT3UYs2OuH34hnzyW8Qgx2HL0SM1m8YeEu+Wnbi7
0utZVyabSlyEhqKXdR5Nj1jA1I9pE7qof3adZ/izQ+GT06wH9+axdDjZhn/vaD/i8rKIvWtOt53m
40f8qnbooB9LFwOLh7ibwh+mg4u0AqpYw0++yzLa3kU9iEHp+fYIowCtQ7cXWgJL2Ice04bq394S
3zgtVtzZN/dQ1TuGgIVQUbbIw9lyLixd/OWo7/T7eKcfpa/SLR7ivbC9fdSPMVGLTtq6NwB5nQ/d
okh1WFwQNoIQPL7jGRmksO93nBBMg/TN4Pghfd3PPm8nzYeGXJvreF0/js7VHQPT0zaIUBABb7lV
a6IOxGNyVi/VeqEAerwROE0t9VgGbYCZESKTP5P6Ee8fKR/z4SG5jBf9N3KW0snvui/xDc1bs/2Y
7dFdZtaavjwcDagynIWU4E+r3cW8rgqx/lZLNgUXjV1/oZIO68sA+9LhXZbIfORgs3JqgN8jJD+H
CfJv/hAH0tt5TbLGVydfM73rSVpYybL1cxmECduCVuy76kzdCFL+/z6g/0pLyuyshKcQoMLi8E8w
RkoqmqliHk3FJw4s45h7M966oxjMAUpXsOoOusXmK6dJ3AM5+WFpIdj/b4cwVwMpGyDJ4r/QfrMz
dFJul8ldbV0Fp4PnTHaV7ULpJVJRfts1CkPewEXG6dXXTYgOTD+VOR72dRQeJATKuZch83Qxa0hc
/0hOF+UcZAFzJ8Oq7CowMxjUECGTK4th2fD1S67a0Rs0UWF+dNFWo2q6WipNOHVmmk+BJXwJt7zU
POR4TgBRYbRzhyEYJWDWUw7pAFISevoIdJiSuSLauLNnalqjHeGSDVE61TGh+id/I05O7QJF9vTw
XWMSi7t9PnLR9LYQHqknv2mECFL+Q43pplgv6UR1ehAheTq7od+VgjDuJsfAsuHJ7PWrGrEH1qB4
X0b7RSPvZpurr8ZPiK4aziKLWHKLZS1TD7df5Pyxxc75TtFssKyJw+05SvDQUMKKGlPs3EzikbtU
pjWFW3oRtMaDRhGdwkGKwKXG54AB2Eo/VoeRg8Rk8b4LfT5Fw1rQ1zS9gwTTPFDYCrggJhkvbyG0
0O5KsdPGJ2SUi77bnl3CaLsviXJIR8Wsw5/zhhwxW5OeTLtykqMZn4jwttTJzhAVaQ7wB7YbXn/B
no46OkXaAPgdlgzyDYqZZc5HfbRo+nDGC8q9Zn409gTO6mhQyujmXXnct5R3LjgH0pYMHe6BFE+q
DIuZYc8UsQbgjVjr1TZBglge1fCgmG8jUBMsXFNhesHrc8pLN5sOyEYBk+zEu/IV5yPK4TVuBX4d
qqc+iXud2gtJA+nmJgSqcE70u1vlafELsrsboEkIRXwcZpFh9pGeRei+zgOLwq2joAt2OzulM9YV
+mDGfSG6qO+bDEZ9J2okuFty5/wWbiN06JINPWKUVRMq0u6WwrEV2bo+S0XUIAnBYHO/oNGD4CSa
O2D4hwMsl1PzYvp8BDwYNFWhVhfpqwLulCZvzjfJwKPuSdqxypCyXPoAsg3444pLAlKZqxY1vBtT
VIL+fV1gnZtwUaMgRZXW+PGwBuSk+WBRhSWOQe0uRywo9naqfXiTQkc1vZyj1+IHXJvsmB+OjuV/
/4NsMMWrUYoDRwduhcNikbX1dwgjdklUL+/17KeZV5+VR/yasbGm1ggJvJf4OvORYOcfMOSu8Baj
ZEWgjR6bhJYEXTV2BxWC4SWxMwRvO5lRB7uCuzzuC9CrvORELPON4k+ydeAoZ+ECXXZ2YAb5E8aI
8UzDlAW3QAzofkGt0BZ2d8h0eBrR+/UmbzjoxZlhDMLM6RgvHaP7mgd7WX4qp6e7DF0mGEJvg3OA
pKj7pYkJm7pF2xV6W6jR/WKmWnPr9LwWyxu/8FOCM0UvDZ+1n8wIWXmMHP30k83zt1TlX3OzQi2L
KS+D83cNV6iKvZbpBdwfcSJf2WGBkbRPTmpcNIZfnQZQFMvM95w+28gF2E1t5Z78DKU71jSxSNum
vei0ozSceyJUSblraaCAc6nhW8hqfSneB29BdbgF0aqtuu0AP13s2ZRzrOzsf/NniU//80ZZFMoj
gii/YHTCD4pNCAqliaxXKBd6nDEIGV6eAiYfeY9604nUH2Q90l8sr1AY//tZfHsG4yhuV1LLMwg8
uDEezGO1xoIHVFjAYnHI7pq33pMP+AXs4b7xfwo0ooHiby8BiTVk0kuqrv8WuP3xEnSzXgqtwc7I
l9E5meZRi5DTKViRtEwWM24Xj90+XL0UhjviZUUH6rD8VzFYnA0omuF0vRJxeldNoAadB4Ht9IyT
+l6Jnwktrjk36I5arQumynaj6IuGq7jtW7JNVQ1zocew2qQETjsGVivvik0a6QjZGrRpl8gN/Qof
iy322ARWPBLXkaYlh3oxbEKCPdD5fuNBBzgu9onLwsOkh+yiljx6lXOgcc7JAbiDBXbyqHAMgf7L
naL42ROcP3d/hfRt5cbdOsLiQb3sLXKAVqE7EHvBtiF6VpxUCPhDI7kAuUVH4iHbBA6R9tfmwNKW
gYEteKDX0kxvgdTCH1MmeHXVDsOqFVMGDdwyoJ2WmOQD7LMRodlMqymg8ha9BaFkUUACaoKlAsyH
8HFmkN+QH3B9PLyZgnt9hoAQ3fYI6GZPMPnaunf7t/i5AnEgd7jnncb7yQ0IbguTUfhGgdCXCiWK
y9dDwbJPNndQ+QzoETtUt2BAae/gE8xnbHcWY3q8hIpAd3ISCngXx4ALp7vZlFUrh0HF7bq/ypuZ
HcSX4osUf/KjRY9054hgcAdYEPn2kj8TI/cWdhFabdrZkBlFbkNI9IDKfI1In/uZ/5iaL1wMo0oX
tLLvr0fKzSvxgbiGG/1PSwje7A7lXiePJNqkIOGZPcgOboO62af55hqSkO3IjT0nR4JpiPSmfjQV
XALVC57ZymUVHNsnffVRTTsIFe1dwCQz8/248mwb9d2sboVpLw47RIxT+jGKYK7Kmu5rSrTS655j
nZvYsEfFn32E7dV2pKIB+cxRSLF6Ir4PpPYwlzt1vBPzrUgMGUOKDUeVPyJ7UzeCyBPhThMRGeTb
OittHxEQieqJiHxjcrjkKc6Nb+5q5Xa1o42uhpiG+F6YdVZziq8RfsubWjgyMkqUZ54/TJWlGiMv
GK0R6NmTWR7KcH9rPOrpBZavCs/ovsHGoECbrK+Zf6td/Z3muZ51sd7QmBffeHlv697L30RXqDx5
oI7cjRmUNL/DFtfv8pylEb9Ht1bMtYLJGR1P5KstN4krkMHEzKXkXk2CS+R3+QYp96K2ZMIHw6h2
auQ1XI3HOP0YusMIrNT5jIJp65Q3SmwJt7cN3UsktwGg557BO80Lyr+whpD+vP7vveSvQgLi+MUV
OiAo4u/xmf08kqJNuLTTToiAWGT35jHe837c0elkPjOhp170OQD/vS07+fyK3uRJvjM+FK8+Xg2r
3/60Ksl/PWlRpC2VawiTvqNzECtNLxLx7tRf+rPB6bahP/EITQHR9ghfiSkwppdDYREEhsF3NNjA
Eujtk9ah1nqxymChgs3DhUIyxLvw0jxwQg4lBTSL0PWne/r36vSve/qPP/C3u0muuqEWUpLEAIeI
qhz27COwiaovU3iM3+jHH/i3T0ghbI3yFhV66rdo6I+7KGo12mHpqnZQ4pDR1vvik8788pjcr5hK
i0/jUEO2/yQY+9sY+OdP/aY5WRWDQrwgPzV67Ha3NaZmAMXIx2f5heJzsyj9/vvh/FsgCcFs1DOQ
gmJoYL3/HDzF6yq9KQnzBFfmK2foWT8aPtT3JXkFrLjD3rBUP4BeW8nxp435dwPOP2FLWafMS1U0
9BP8fPPbT7+OvSmmjbaMHAV+pxbzIaY39UxlaJJdwpUfIpPijOa8wFEyelBymOxB3rmlhP4uwufJ
RfULggPvO2avc/VO925TbnrgM+wGwq86PTU4cLNniaC5fi90p55sEgKSCPVXCA8nEgCoYPMbooN4
sCo8Jf2irRgdpHfQYUuqicuexysQi7hH7XLyioMSCJjnba5N+2nieSfuN/uYgp5geAvDFAFmDn/3
AUHVcKNrkIMPnJLZWX2sXkuq3YLmoT6aX9CKWUgzb9BVtt4/FuGWIZnM/gMDaAKv5kKOq1ANUiDf
K2dEq4m6S7qgaz9WV08bvEryRsHqbcTnGalfuFix7KW+MG7YJEOQEIIvFjrYAR1AKUIKfr8Ztk3m
L/1ulO64g+JjzvvvZ0pa/UsW8/trNcChgclFSVterj9enjqLtFnqRAiVVwYzFK+kYkJGYVZdcgss
zR+ha9QgObMeU/NBYBHWWZSaGzDRhDVgcPFgVlj+rhviQJDgUWSJrB6z+3Q272Vcwozl6C0aB5RH
DI95G7RccjCxjZsOG3LstHQv10HMoxy9KUhvI7qWm+cZfxJPBUa6id3OAb2vD4CZZHDhp8a3csrI
b1LRxWryQeYeh/tFOAMQHHvSulyXfoTntaSa3V1u4cFbNDbXB2OnUE2O5J0A9WcWR4BhXCyzahnq
DjIzm0/xai9cD027a+n5pdTXUY3LOAdShJrgdcy+Urg28/ZRzBBT5CQ4zaP+iqdX5MPDpADAQgaG
3574h82M34KvHfHoEe2FCo0eEfFFkYAjnTJ5qHDclScQf+qPB/XDcKhdRSM60ad4uk0Y+Dayjj+a
wkDfaNbgGZPOFR5ksOHW7RMFZxk6OAyIKIN1VrYYc9SNJO91jNTkGIauBgY1XminVypbvu4kwhzg
vPAagK4wQ1MR0Plh3ds4+BGPQwITxDJwhuIzld6ULWrDFqTTu75P77SzM2Gizf/vh082lzPyH1fF
8vCpkqYg5dEUcMB/Pnz9NU3KeuBMidfXlkA2WiEQ/w6SA4aZDc7QvUvALmjicQtY/0Peee02j6Xp
+lY25pwN5gBMz4ECKVGybDnbJ4LTzxzETF79fhbdKFW5arp2H2/AIJisRHKtL7zhdC9c7q+raz3d
IbS4sV/MFSZRz6ML4S/+hdpiEkAkO6/THm/ilQIOQnB4V9xrfbaluqBrzyf6kKcGfQC31A+nznVg
blBev4OBR3/EuS+p5znFPu1hGzwU+hVix1RoaIvlOxiKZ1EYVmFnb0MNhwTPJLSZwJK+jeGVGS3J
8FN9oz2dM7JH1e0HT872GclL/1RaqwxKO2NQT6pNiwQZ/cE/BxtFFY4Vq+pFze7ywLPgocmPDKBC
GL0l0MeWZ6G5oM1dGeUARpjONd6baxWm65OjrIERo11fFOv+6tTTA76p9UOhuhW1aKAHcEaHnflo
OXTMF133WRFaqluEEzvzCjgKfMDIM+8HZ0dQbOg7GKGqeaMjHAniCewxMJ7Bp9cRWjysy7p4MI7k
Jcp2GNdm4kr9Nbam0eCpzdLm/mWoRe+EW2wc8bl2sQCu82WFpfaZ6JX0bnyMV1veInxqwbxyH1p7
h6PyTdvgrrjTrCPcfph6m7O9bZVVke/RPVCHexpajNEg0vE40JaSBwDWSg7Jc4n/0rgwqn0WvVIq
06ar4de07rxp9GIiWgVGOmQ6bB3SrUkN9sRESa22PEa2B/06ImNaqS2go+XQovWyGVCw3Hbca0Bx
tHqvtA/n+DWnrBUder5K4grmEtF6vomQdwldg6yTiwpoV7qiKJ8dpOK2ZZgZFlimNufHqoFULNrN
W0p7Uwj/6q0HeUhLpd0ipWmk3lj7hnxMADuogoQ/rEuHUstti1IB5QvVCz7QMDAoQl+j3bRUKQaj
0r8Zeli2ZIhnss54URs+Q6TcUj4l8d7S9M95xt1NHbqMm03F9OPb+EAg1UMqcPoKsU/sfQaIYEC3
1XMsRPYAjbWdtYjTB9XcOSdXNu8tfDjrm5FhdbzR6MNo7Yvcf0rdVrP38VFrYPnRWIPcbDMCq0t1
JfTbT1cSEIutTZsa7aWCHwquA5Av5rOCxHY5rgdzrRsrC8CHugQjm3+W9VHbm1/RsLZIPMwrtGAo
h2V31Y22Y9ajttbyTN0Pz93HRLFKXvJlO8dXPns8lRQxeXrx6xAta3vT3gcOri04eNPXBK6SKysc
lDC6fSgGCraArMvz9mQ1x+h897fkAfNPYFcGMtM0Zfq6CPXa9o+Gc5FIbT7J8WmVVpt2lo/JTkts
KUxLjK944oyk9BJSWOldS13BQsTktNGuxaC6oM9MVZvInR5ZuC23kwY441EBHTAdzWKflxumXVkC
aJysT2A7aB7uMmSkwI6c12VzZ4a4xgCrlbGwxykVpz5klBBjBM6Gs9oGgDiQP5tpdk0hECMbfZuK
9Jw64RYdJGjz9HmTJSqDCEOBoelxQQ95ahbd2nSbL2cUHDv6m0H8irjKSKmjWlRC9nWlr2S3R+Nz
iQHmSPwi0OxubUH3XNjP1QINBWrQCIotZFpTzmeDKiSrrYJ+h8BX8PDGou2ZP1LmRuviMV6nnrWn
bC3E3QkcI8Q46YQZoo7bxDskbpn1APsDMm0d4FI3GrhisB8wHcYtrH5scNSVZq/RXzqTqPFVGoCJ
dOzUZmNRM9qdEdllqsd4BVrRaGM8tUE3dWRsHf9malP+7oYQYdfvwqpMl8PmVFDjGehFL/F3UlYD
ABIdQSfgQYt0B+PeK1ZSAv9swaT072dWdZ45f86sJs0t0gTZdDDq++P722aNAX3H++tXfOVhhQjJ
XvSsknUEJRgGnnJ3okmL89EWwrl7ov9FMcrV0fBjUHyAAyeQde60771mjyoRoD1mIpyz6JCe32T/
hKjI2rnGzBVCcgrskVGkujkdufuIFHM32YD32xQeiuBPABdcGt9L1ER8Y4NsJ7XueAXAc1p222qL
HgmxxhLADNB6Zx0+agcoELfD8jby+0N0tN6HHXM53GLbbfEDukMoZUtEJTQLjGO5ybYBHPBJILm9
9l0UzwcILZ52m+w/wjtC86XuIroCcJO6GGENMBQXgFRGYeK8Mp7smxNFsy0xotgjrfuHiPnoOgRU
hmKEvM226Mg8GWsD9I62LFznCC+9g0D7Ym+dJd5AC8ujPe3r1+JlLZ/iMEGqvAoXXzEiiv2id4ub
jEJP49GiJZRPr1QULMfDFeiA0nsx985VsoV5vhEUOOSPvByqxhef+EXeSJ9Njs+Bter94Dp5P6+T
AyJQq/zobMFK0REgyyzccQMKI0CaBteC2+nl399LWFn8ZYKtO8KqxcJKw/kRpmV6OaZK1DmrpHJz
ZY8QnMy4lnk4O+fAVaB0O/Jjl1931QrJmViWVmWzCUjQHGwTPdBLMXUGFR/Itn6f2jOSXo9VuzQa
D+SLdD5azGf9WhNBX35vpMhnrcY1IpSH4hGZEwmxU1hYKwuRYnBzjwQf9FPOr/TGQXlxZxMibykT
HqcVbWvOeMVGaZ8GO+qYw3M/LqNfKQUjQA9y9UShCrEvqii8P0sdwKeE8CHFRvt6AlMgVT6ficxC
WTmNgNXFR0eInp74OG/ZW/YLmJcAuQHXSs4Hupg2rMcaGgPELRqW9SP5G5TV+nZ8pZg3rRHArT3U
ylc1BEDnfGWFt8kh/az2xp1qoBm26PbZJmbsRYrhoNQInkEOQNJi23sS4OdgrZs72W8Zu1pMDPZd
ifgiEgo8ssajbm+AX77X7/bSvJK2/MTDtX2r31J1vpmuhTCvQgX8kwDsRagsDUf9Q1849QIAtYwe
+QN6n+AUl+BB7om4wT4Z2YoYdRN7JNvUGdEvgdsCOdXPrs8boAbIaWfAXADc4ksx98d/mdZO/dV8
koyfPNoe6+mJElm4gm4MrDxiSN41N45JVRik3iLy7W2Gf+RdY7zh6AYMhisNxsYpKWZuBpqjKv2u
M/reSe0abkSNnjSA5lVN1+ALwgSVfuIesIpg3VeAwCFc+qHXPgkYy/gopjQ6OkQNuVugmg5sjieE
CB4MMr3j9soW+PjwBkQ/4D5whGsUtdBwi7YjYRjkKPpF4Lb3jp8IotLNFN0Rz61HjL6B4AiLE7pB
pOMoYLzAwRO1WdAaBxBwvnrI6Zn2H3nrYQBJ8iXLACKfCpBaXBVUTfitd0Qk9OE1fnpYjO8hHWcX
ihxiwfU6Ot0I+9nhjlZDgXXY4JOljZYA8WADX5FLhy64xkraqJCPEbsH6ch/03cCT4c0+AfYHYhN
ANCR26RhB1xnNa6Ut97cOIcOuoniN05CIgHuiLYMGp72Q7+L13R10bCGcbwe3BavJ+UqUGhekWUY
Cziuq8CHnHQkvUbth6oInceIPgXz6Q2ZzArhBJ5bioguTF1wddp9o5s05WoPuSeE3nKQqtpSvRUC
deJZWCKR2dQ74MKzkhZAZY8UAQrzDa22G8Qu6LUviGOX6dEEmLLaQG+W3boGfY1rKcGJummLrVVA
MXy0xju+MdPVF7r+JfgbRmw4J/S+CsRnAAch1r+kSXcjVKsS5CKX5wcMkIDz8A0+YZx/jU0rBKUa
5IrDTV28IVNNPnc+OJ8qNQ9QGRC0IQICLoO5hB3n0tEeI+hkjF/MqEl6d042KSMVSHKhdaeJgMp5
REwVw8UQ1i4I8elAlJTwDe3AmyKykRyRDazTwToDRUXJEKm/NXodZ+7VX9adkG8QCIiTlwN60GmT
QVbZaiClKpgE43tId0Yw/ZZZewtoPXol+Cm9DH0EUP4UeBbUAFxrZTo3wXnDiOE3jZfWXKRp1Ucb
yfZpMCcwEXogkXK6I3GEOBy91xCzy0f1PcmuTgOEkDdqppA3Yc50Gk09EtHs0ZAQTMKeDzYLcr/l
HqlLwpaFzE0bqBtuUwtKusDZY5oIzgPOAa38gkmdJ6lDZwxmKqMqk0MnPdSMhlDdCdXWJlCw1QSG
TdudnhnMIPYqsKKVA1AkUfLfN85aLVcQjPKtCjbpHa06WlWUlDplZ1LSWfXIO4qXjgqPhlYPNKot
f4EHSZ6Ur+rKAuFwJihF6TJwcX1FLIIfvvsl6QAxStR9duKR6r6m6OOk70ia6JFBcAGIRjK8LLB5
UB/yZI1i1oh+AdzvMzNeta3gSfvqkvDHxQlVPwsNceN0THCKfCk0v5Vu6OS1ou+yKK0tXLxs3CRP
aXdPIXNJj121/Ei9VZXbiHkfvRyHT7mnBvME05nYAdz7zsQgWV/L9vK1zjZtdxuSC1nLBBRQzXe4
UWI6FNgMrHCkR47RYiTwjOfxlRkYTc0KPbvrHvxdpa2H4AZVQB56FM/rft89dLcYCFDETYEjt2j2
qi+SkCuvMd6luYHKYUszB0rC3iyue20/Q5elxFfBd4DLyLxC2w0bDVjNwqr3IqIJ0xXySUG9aXKM
O+mTrk+4Yd5EXyC/iIX2YecGiWfqCxWvwckFy0nHEtgr18tuD0awCWNP9vRXUTzeMsfu4q2MK/CC
n5tZ9ypklMXK4CCG8uRQ3Tf7/IYOkcDcKbtuU8A3pbsaaPfRJnfrr4n8RGAUuz0Ay5zpnhTcC3yL
OeJp2FhAKfJDPHE+4MnmDbanZ60h5LxJ1RUfZoO4vQ/6eUSl0j6E7XXZH0d1KyhkWsjzQv9OWmQ8
mpSeySRwNKIUjhbrI16T6AUTUggoOMpRFMgpXt7ANlb4jY9idIfpMxlrlPl6GXq0W4WeBi1D4ULp
y9aTo01mPZVkSAUCnwbjykFx4bkAJIx+qXSUsbS4ntQrqpmAb1s0SF16YIB0Tm9gOHWudfIwBB5q
vdMHv6xF/YOGJJo6ZxfF2gEPUWxUwpVBLSkBn9ahWLDu6aO1a+YHjT63tBQcsAkjC6DGu1pyx+Ia
oCiRFRD9dcB9geSDthqy7djhBHwkA5eR3lwnt2CwitXHsIxvUeSgBR9/ZhRHNuX7qL5Gp/1Jowfe
M0ucuSDcqN2tfD4YBgi5ZaUSg8Bz9lGbnZCEiswdneReQ/Ghvu2IxEDnfQCkSoh53g0MWKmJIU1n
XqFz+Ygs+j3SNQwGxja4Hqh6lW43oLxMP+yuKpFqL8EIw5BNverDbN8CzFPhx/X7HlgdXwTAWlF4
DiV64GznL9V6PoVXBAXDi4DQAKcJKb6geU2hfpnJzwiGOATvdOHh0NPmIGXRcJpdGSMxDFQa9F9u
stJViHYiVPGWXb2TEB2fPBUgkIAURGsbJYTzOpAex3iHoUwIXgpU6BvCAkZPIArkuXiPr6cN+IeU
h4GwE0NE9aPBXMCrX9qV5ZufCdLEFSBARaRM9O0ZYV6aNcJ6SIxSfsYZHRZ/7GXj85CQZZUpuo1a
S7StPPDDFAecApjJ2yNcdqV+ayFJYtyqwR3ECOAJdTbHm7CZAOYzMm+NK+d8GCPE1VDDWQqPMKql
+AMm2PF+GRK1919d4sOR5nNQBDfWig2wfKmS4TV+7iAI3DhuNxqUY15C5IrOHk0dHW25s/TVk3kW
zzECXqgBEZzTPPkqkfxdQ7buwM3QxoJJF+ZwSLco9QGg08tNNLnYwkiEECfEjMZtKnv8/oSOo71O
h8c2JgnF3WQZQHVZgDkHDmjFWI2gGrm1o51pXTOlGfijIFfbP6bTp0y0UCPys0tdSDd1tBvKu+Ij
Csin4OlZ+atlb/JoXYOpitaIVCqQ+lYgw1ENG/YzRxdEM70+IIpjuD+lADAfG5XK7kGI2pJAGED6
m30Gk6mELrRUipUyrFEYSLZJB1AODSCtXyJL3OS5ACYktL60NTamggoANztf2+kSibxIcaUz4a1Q
UhrUa1s9hKA2cb4hdIMVTout8CXcO3mQk6V04LMTJrxCnvN4LpWtScXfxop21X9ALwKmiTwfdGGb
zgP+R2ub6sQIyGI7Obv+tDHi4yRTiOvu9fxegu3ToPvHJ1qRc8dCWnGbeZbQZpqomW8RaAuApVhI
Hjw173X90OMY0JDjM512R5yYcht9PdfBzhq+dbiR6h1iBRSU6dhAXSo2muF323AZ8SAjC0Z9BLxz
NS1ONIioIBJ4Haxb6lHAoB+Ddq1XXgcCARkEokm4Ns8ZTRiY/tpe4ceaXIq/J4r+OZ4sVPZHt0Eh
HfXRpXktKDvdumogXK6GdOUM+8nwMJuCI8u8ACSIYDMk6ngErth3G6rg/Ng9ORHtYx4tNQcGPvDZ
oOLwFL2QXhSFH8HIz08bghrItMazfkSrJFlGT3l+a1nrvtkltJFMBsVyaVOGSg8lDFD7tgC9b8mv
sXTI0ZE3dgXaGZCsYqrf3pk7AbJwu41KWoYEhKHxytODxNJhRMQlAKbCm8bZWjqtC21lpTeE8GF3
zbRbcVV6txezsGd3ni35WCiVpztFfcnjp5OBGok71+FK5VkDm49GaGJAQtiBBu+VG9R36FsVS1ny
0at+rNud1b8E2REVgYmQiEDnSwAviNGralFvSkEGpwy/D/eOoJ+r2IVBnExeI1RcZYacxemoH4Mn
Ihf10PrmkUiQT04FEHcRekstDmLHwbjTe7fCe9i2vspub8sHE4eoWvI7c5dYVCEZrBs1X9n183g+
ws107gDamOa2qg8B8sAoOCvEl1eWF4WeKd9oza1ZXenSlVTdnGHtRi4mPG3xXIL2AtJF6Q+pBOsG
JUYUnrD5Arz0CprLxS0gYDxWT9ctfF20vksXeKMjk+96vRCQBiDkntFbpqTIbWK6mUL0cgycbQNI
fLxualcrDykgNmeZkZtjLvjR/WoFBSWaDijN5qdDof06FS+0kvHXGvOXntZH36JrvyKa0O8Y1nrQ
rdBMYWHRhqFYu87aZ5n0Fwv1+Eicdo54QImU7a/ceUrlY5BA6Yifs9hrAz/rr+LTfUF60aGpSygP
3uJk3Nrjk34PVqfYoYdWLUMb7629w7cTl23TBLzunW5tm/o2Vu6zxFXbdUY/tV+Pw70NTw0+yRUS
zNRUqaIWXOQx3kfx3uklsLeLhCIuELhmL/ocyFakrpXf0GSB+4aWpdl4DBL3eaOT/G6YwqwVNy4Q
V8njSkCNIWbvKSh74FvQa0OROD+gx0LmQizVNS+xuTcR5AiUh5L226YB4l6AbFwgOxetSk+5CZ6s
OxlQQRq/Ai0BlUltDTEPwUEJSGj9mro5HJrYT7VDCMCA64UHV7bj9kIlgYpenu0moPPIIKEMF5BI
7iFsGI/kZCDbcuPdKo7C5kBa1/KVCr5fBmSHLhU96W5vuPiyJeUj5EeHNz9dieJUe0Xo70SvI8Le
n3ZDNIc8Kywdy/KCN0qsS5VOdPxU9U85QqEV1/b2dAans67EGL9tyiMJfwBCgRaK0IqCwxVLi465
ud91t/kt2JKb+IpY/BoaO9yOB351lHeJHPEKoXibusW6fScOnR4UlLntV9zIRPc7fY1WfbkuwEgi
UY8+IyAsI4E73Lllfx8iABV9wCVpg78pRiv2nzAGcPHo8Fq6riu6pco/uiOROnXtSYftgYZY40vV
VklROFsFNajRXWQ+D+2SCgKNt75YOVQWAGtAkyAUt5a5iasD/ju+YT8OZPPtZ1hf04mWAQTS9Tg7
K7O8g2Kp2Vc1VZqsoNyxKqGU4Rb4axTuVVIEXqMmTjq9BcHzWNygBwp2HGyD9qyuT9JjsMaL3MCY
YkElxbzGlUVaywrR37PhozRGtixAI0EGHQz9JOvLDkBvuBM2AsRaiHjTzdU+Q4gszO6stytBLMtv
Uc+vdFehrg5Gpb0yvOgzbUHFrCPvRHLRi3YxcXd+nXi8m0X1fa08kDwjqVB/UEaRD3KyTydQ3c41
Jnil4aLxA61Ubf1QtDOpAsIiBfS5LHxK8+r6fGyeBthy6BvkS3BJ0rQCSCOFUI9d2H6duk7MAx9Y
Jo5D+uLO5EFZVWtwbEi/QscnF+pXubXKwY1ObgUzl0Cs8OLSc3jsobeCHoc1L+QZhRIrt9KZtBft
X5pOdyNU7zX94/d6m7lI+bkG33Y16SsAo/++Hq39FXXn93eTuNt+31oZzUaSB+6mZnU2dyZpGJSr
aa0/jtRp9uldtcv2xiG+y5+QKTvtz1fgDtdoX+W/pnFB/rHoHigEAOJWTyvtb4rlmvmX9zoio0Cj
ZYPb/QeexmmSID4LMFp3XgF11T7JyG/AID8Ur4CUQC/TcGUOTJ5ssBvL6JEkD76J8p6+5MYatC9W
N2cETPgpb9MrTFLo10BfpZ8nCOUbEl8SJMAwcPFscrmX4lVDGU1/wfGdwODOwfqjBoSOvM6W0mMQ
Y1u6COg30Ga8BWqAqSfEUZt4kiZleIP/gr1FV9aqnmUFp+O49zTmfMsfDM8ZPvTqoDR3Sr0KDQTD
mYZxpeF9po3VPdLjSx5jkSmlsKQojzZUlsdF26IqSan0RApgLHXbk7BiGFbxL0HSpDULBmgWiw0A
h4KaXanqjtCSeWYu39MGhYGzpAFzKlx1wO3Z0K/l3AUMdk21bTUQEEC76ujrxitEpSiMQxu64qmx
F2gtaF+UsEHXmIjU9cRFfCAkB9Aq31DGjV0daCmUfrZCwTGKbTchMpyQmsxx7CEyh6MSgGbVnvX0
o0xfyrqhrPE6IULNPFrsrM7nShXbbsNXQ+GAsT9EmBFm99rQNll0g15lDg4JpECMZikB87rVVhN4
hZSuksBApjEFn2Z6SKLbWHpqI+xyDozelHeguFFuL0JkqNcV6BMY5Fv48bBFeyHblZ42NlxT+lO0
kdtFSVPIWoMAh6eJxHfnyTvKVt1X7mN2ss2P9kF/ir+CD31XAo9eAnSq6BQY0fL0rqCdD7ZtWT2Q
EIKwWUx3BEbEkEkJfsYTEwXM7fKALAfk+E40BTTqDKBU1nIokLyh/AJBBF4qphDkZfEbUF9eADsl
9YhqNKysTQE1Ylm9jvfUzkktNAnonYnSb7w4c524s0fKdMmxgtRDTaQXXySAgEGbgA62stQkt85/
xTUhJBC/VEg+VkTegR/C4VB3cXutqg/tuE9DwM7UXJZlvhol4jqTHypY2vomR3EGlYcFqihZhc8G
jaXkJiAQPO/R7lYH4hLlAVoRTjjkqm25FTI+QgDbGzGHoJ8icJSZW3r2UtpQZv/3I5j1V81hQwFi
qYE01jX1B+Fej4ZC1lU8ChAxAd6dkfug9oWEUg9xOKcNVYa3cvkIpZ4sLKIFQ5WfkPhkLKYPaLPk
t/aqo6n5GTaHiHxDP4wJUimFq98EHki1oSRRWtp5QCdA5VnaSvxAQupLd4ut4VGta0AreSOeHh0S
3NAt+dYP5nlFOWSpMGIIpr6508srE+nmU7DKBHt7MRaokBCM7BSTzAuXWXpn5N5eYGtug5qgHvwN
OvHPgYPAhxFPCCNrW5HNH4GDmQ1mHaWTYGmerAMl58rxR9mnDxQKg6cbe1yiz4tf0hVKyKLEV/BB
t9Ztj4VLDrHwJpGYgYnVlgMg/x3al1/WQUYtRFrEd4JYVeybzUf+OO7xsYgwIw/qbV8/O+2bRFRI
UgjWb3m+au4KT1QOu0cK6ldCpRKYE1xhYril9mke2ic6+EITCPA6GgpRflNDjLmy9ilx8vIToyeS
o3yv13+jI/3nyUb8PnRlHeQQHVP5+fvIWjwaVmMIqDUaV3j90UQhPBf59iL8pAGwGvbpRww/BIKL
a30IZbyBDj0CaJsKws1b/5DdDgTjSAwiubusvVLfjuKGIOYm1SzAa4NXW0BRo9JJPO7SdbrBaGFN
ZQj+yaE7ojajUYyGuvja38EUo6k9Ze88lv8x+vnHd/0x7fdIQhpKxndt/ejAQLG3iUrStfYE7mSJ
jOV0K7ro2gM4LERD/+aX/jPpT7y7dkE//2iBy1XfRRNIC94db62KHtsOZasDvw1JYYawM+j2EQrj
/t8PFfqfwokf7/sDZR4mSeNUEpA95B8AU43KvW0tqY6l5obiUrq1XOF7JG+Nd3WNcweESCQhX7sn
29c2qrRh7pRuIYJXLvUkxTPMIyHqgFLy8/BGaRfvz7ODTPGqf4fho3zOH/7/H2v4t88syldR3VTR
R/N7Z3fL1BjT/3dveG68onr7LP78P19vdfPP/5IUWf0HIz8oejQCFU21Gdn6r38dcv6BsilyWphG
wo6Xeae8qJrwn/+lK/+QFQ2Yma7BBsGgl4njX3bwmvkPlItVB16AYWiWIv9HdvB8DILoC37IkIkX
GVKAetgqdz0k+T8G2XIWlvJJmiT4QzSUrKA9+32dnn3jt7XvfeWAFWk8RihU9fP6fNafjuEwiS7E
OFLuEK9yeb15c14Uinr2VTvo3aB3MGBqdVrGfXoMO6vBM8jOcZkP6YbXdU2RP7CJtcTOaIR9NS/K
ceTw90lVHiNONO+ez0r/eOrvXu5yzuWV5rVByqintf1L1wK0vBz88a69Hkt0UX/7FPPaj3O+P1kt
WSgcORSrL+fkSv0EqwPHjbTZllbVefUpR5tj6isfkeoEDH5yYm6a984Ly6z/sJ0URuXPR6YQGLpk
IPcl/nvelXZK5iv38/rlxHlzXlzO/D5d/OPv3uCvDv/YF+SFTUPbvAqBILWmXG4vrzSv0QS8smRc
6cKoLPxBS0RhRazOi/i3tXlTHU4c1tvgX4dbTUY/yKnFkMdlvlzFHxd13szn628HhCyjSUe0MUtA
0JVuw/UVN12soxlTDHAo4jDgrp1vwiIrcW9WSsTmxInzvnnt+//mW1o1UCFUGuUw36fjvG8+nCnK
7qyFiTdvpT0w3TZqsKab3/NyntrTs2otqpy/vcf8UvPm94uKD0gmNyjMKXrV+nqkYso8r86LqFdg
4aVveRTjNxRU5HJZbTY8EyxydWj8eRORXmgwkoZRnKLVvlWkYYUMIKvNSP88OAdbJcTHtLHJHBJb
46ESi7YeqBpw9Sk2ASC1kIWY90e/nSFjjabmeNVV6lD4p9Is/NhJqEldtrWq0Napmb+oQ4V6vljg
SfCvNS2VS18Ri/lAOo1P04hagi3OsLEuKR3klAdDPEwnSWZpR2HnOZW1wV0g87s6yv3AakRV8LKq
RZSPSfvrEcJKUiABvAjjU+Zn86qtZLnfn4dua2Q3ZuDQgTTkq/mL5ZPDW8yrttFSfEozPL4LBwxQ
Dvspu5Ys8qA4NjexPjrogv728S0Frzf1TGBuinu3FD9H03HDzpvzQhcH5rUkO1/ZdWi7hhOVfmOV
KUZpkw6eUhY/T5bpDWZ19XH+FeKWe2Bem99NbqVRFPpp31SIzznR4McT8lRhjtzE0FuUqvUWMHcQ
nVk1DPxrykQQWRPgBfZ0trDjQu9njOtmIqHhI+nKBCIhjLlDCyp2y/lDzddEh+zfnmp1M++ar9Dl
Wp3o6XY8fKeJQT5Js8eyzgPI3mIzFZ95jAtpWZ1gU0NKR27xFGwDccudLOPRGc6B2+vTNj4XYPOl
tvbnY/Oajpudqqfphite+ZLsVP685gwl+nzSGZWicwiZSNFaCqk9oshNaPGcJBLdgkqsztv5FN8p
NtRzo9NLX+q0nMxPrJ5iSKzzml1nETdTAC5QpVyW56WfNAHEYnM6FfxaLIIKeTmz55Y2nOBZlsLa
H8ViXrts2pNTrvUp/DXvatvgxe7AtYdFyy1hSRZ4+zQ7uVowXbVK0vjzrjBoVC8yi82Q2E+lLhyW
fvuydq4DMLpsD3KE+NKAX8/lG35/TS0kNTPrEWJuo6hbyCVBwhe8fMt5c/6+pV6ekSbE4MYGaRel
0JNkvYuW8zefv64lddyGxrycdxQA1U2rV4FE8xO1A6DzVo0xwrncr/PdUSQkN5pJD1yrxeT//QSL
x9hpJS8LNcW77NL17HAOefLUSmIE1pjiL4tgSklDDQhj81UpbOwvznJ3ExtJQbTRcMeKaXvejOWC
FuC8bSg6lZIJHrwzBwStdGYEEwvZRp5MOuODm0bUYkwQBKtSbUgNxT1vDqfez6wEFeAMVnNVArOb
953y8dUqmpjGhxHv5oWZApdoCuEmFWageycDUSKF2XEIisqf1yw74CbNk2rYVtad0lPrsHKRk5zR
KyizbOB2QDXHd8SiGwaEwGWa7oGsMH8naswNL27w7239DAU+d0Ieb8RFzbLi2ZovfyUu5LyYRpud
57GHunZ2qI9PljJhmt2VvibuZ4qiICdpITlNETHj8fPNN/e8dtlsKqReChlzQZuioDVOCiboLIJA
eTK6iNZ2wcMui6FzXlgR4+ll37xZTLmD1J84Mp8zH75szvu0OAg9dQS+Kl5KZ4YGGyNe+nt13vu7
1/letZV+SXV33JgjtsJVfd6rOQSqYWRkUOvB2Mr1sVDxJW5RnKVyAXChkwBkFOjsodsnlKhL7rNU
hJKNCKRqJWfU0MXO79X5OIMK6pugZOQUfZ1czCe9mGQqhJRJ68XqvHNelOLwvCYRNTNpiDvt8j/z
ZnfUWgO0+m//Oe+dN6lW85oJLRBYkvSBv7cj8SKXVwpPMXjUyMh7EaAgpCoOF3M8M6+Gc3gpdsZi
bd6kr8xFuGzPJ142vw9nc9w8nzn/Uzo/MZfXnM+/bH4f/vFu8eV/DIcGRNOW359g/r/ffcrvE79f
wzqjnRGcbOgZCZM+HBxhbdwz6c3bJxUoTnCiZjzvmxetOHrZnGymzPnkee3yv/NmO51DP6UgJs7S
A4uJdV6VDRMk83yypIvpdl793nt5nctbMSPKNJ+oYc9H5/eb/+WvTv7dK14O//iI8z//7vXF55v3
DREjhR1tVPGwKuKxnRfTb2s/NrUxQ3V4oE81H1DFhHYW0cZloRtUN0/G+DnvktuI6d0RodnllB+b
84H/dV9RICEStYmMEApvpM3xwo/X+n6XvzzedvhLnk1AIt+f+LcvOn/2eV89D1Lz6uWc+XClxQxf
3zvFV72cYygw27ozddhe2/QRsmzihefF/OP1UsMlt5Q+c6XEvCtLGL1d2gqhbRHkZV13FQaZRQ+M
KM0QgZA1h3zz9mXxvbPKabc657PKxCTiwstxTfzn90vOLzJvz4e/d87b8pgOayWfFr1tScg/ST0K
9DK9457KZZNSQZUlo1mfK0RS7QrykW5UGiabpWUtdQ1jq26e9gZ96u+UoV5ZI+2KTpexbVMq7PdE
GKqLWLKdY8lpjrTDkO9vV0jgj4oM+rJ1dN+ZZN2f18JzZnyv6VFneaT6m1DMPrWIn5w5qopz+gyO
pqJklgYRni87RWXQzuYQb4jI/cM8JeSKxPwdiMW805RqQINqLZTxlFs1xO03lYOB5lJo+/LQjF7X
2oY/iEWrF+U2QrWiCsrGj0XWMq9lXb2NY2KGSs7x0hGL3jpNtO0RfAwK411v5dbvREp0Wcz7TCIE
VCE1hDpsiDrSdO7XRa1JTBQouqSSKTQw4+epsu11Nk/HtpiJ50U9Gd22KJ5khmCusfglDBFXzT/M
vDYv5gNpGQCn6egURZnZ+98LFcZoPeH5No+NzTwyT6L80IvxOZ5X571yHh1GPXbcsQ87nxquQ9Ac
8X2Datz8PFkRo/X8b/OReU14Y2pcDCpEze8W2R8356PzvuhMM1hyBmOV52c8e5yx881YB9Gthf1y
3nc5MK8N4qdyBmQHExHNz9d3XrssOnEPzNd83jdvNooo+ly2v9em9hhOEEeT72xBvOB8YP7n+f+i
wDo0pq64k5gtWzG7EhsiHPvbpjRPmeGc7NXi+FkRE+/l1DDCS/ckj87ydyelWuRFEd5csN48ZypO
NdTTtvNtK+WHVy2b4EgBqJGYCKOQYISoQIFr7LSy3c+L9ix68i1COfJQMykoBB3zos2oQ2EXQdNF
bsvvAfzcjUwulzEsU2QIvB0Y2Ta3R8AmMNO1ovc1kaIpYnHZbCedvtdle16bz5nPnjfLk5xu/vNy
7H2R8fffooT7UZRjFQVh8z///Yetq+ijKuriV/Nvz/K+isNb9lX/POkPr1z/z3w4+CpWb83bHzYg
o0TNeGy/qvH2q27T70/xrzP/Xw/+n6/5Ve7H8uuf/5e981huXGmz7at09Bwn4JGYSqI3kihXqklG
WfhMuIR7+l7kf6JPxR/RHffOe6KSSAoqgkCa79t77f/8H4u1rgfM53+r1p5/jf+x/9V2v+Y/67V/
/9rfBdvI+yu2CdqIffjYQexFFEz/LthGwV9BwOPC9V0uRJ74p1xLcTeihEqDJoIn5P9TrhV/xRzN
tnnG9sENhf95+xg4ATBE50Qrzt3/EoAUcag/67VwuwM7okdGEJOL2ltcRRN/iCLcplUVa1A0V0QO
t+lsnZYeiU8S0/jKW/pUXYL5VLUA5ZsqfbXaUD5YWVXtO7LDTCEb7NP9xSSNDTQoL46qG7EqjD0x
lS1wwUl08X1eahxWU33lOYZf/WqSeEjsc6snYiXnxdvLINw5dlfsmjisN96XfKzaQ9zhaNKVT9Bx
ZbIHpx+qtW9i2srutb2WefNL8006+fdW6Py5891i5XfRWVXLeNRt8e7qhihvK24OZYdCveuuwLXc
stbpaKFWKusnofr+LIbyVdTLaQ6GbtNONPISkE2Wbb/HAUr4tADSkk7z7wwSCdoP06Bzcmt8XKHl
73u/g7tPBQRffPU4ZLF8Ncr/YY3518aL9UbbYnhqciosTa/JvB9oY9PnMnOxjwpMBrZLn+/UUjDW
rpef8hZxWme3uJY6lLjFpLEH6MTatehp88WJ1o1P/mrgXXUSDekSSV5t2mR8m01bbdW4EXJUG3fk
yHWIXzG5tinmbKZfqW1gn8mXpEZz3rXxaxtizEijV93k8101Zscq7eS+aRAKpMAd6nZdGWpITebQ
sNcLueKDfA2cCLHG2NQrZRAaOC4/tTZDJ6brIaa+oTiJDy2wIXbmaiCt0P3qZ7hqbEggZs63/ciE
YhoUJl3f02ku0aKjiO8jSM9RzcFLiU7dCz/7+EqTQ5w+9vqibeC4VgW2vGuHfjUkGDArghbD62+M
YYTTU4KrErmDFz7nsWrSHZyw7qnvsbi6nI42BpLQTRa2RT9BRPxuW3i1mnQ39/w/PU/jv4px0prl
XaVMT8FSQs2IPPj6UYvvEEVwRkL3EoVHUfTHcXRoms8uvvZAJkRsDfF9UYx7F8OiNUVqMw+c3qF6
c6PpErdoPvMZvUcG11owkXsDKNtl5Naouegosx6pTWYrT26LpSE4M9jrdIHmwaXW+uWGaxgjdEl+
gbyz+0Xs+yrvV8nS7K5Tcz7FYpPESK8Q6M+KBqwfEdbqarTnkcExP3rW45wVX9TyqH0RHcrmigLt
ARAFC9QpjPfjhLqjiMF8NiOCRdht38PwS507w4uxPgJnQR4/+MveNxYfakhed5uL49Rzkool/WK6
3Np7I7Dodk7Cne+BZapcvUlzV783Ed4yUFubKSOFYtJ8BGGjgp122hd6Qv1RSBt7Zi+wEOUtkkk8
PK0zbMKqf9atcTfSlcPd5KMJjap+OZXllZQIBqBtCTeXLTJWD/xHBqFeS+1t4gbHfs3FQ07xgK3D
cp1l21b10YIEnw5kx5feFN/P1TVuEQpkreOtB3UvFO5Xpw+eW4+BJGvLl3lcEvT3DhHGT3OFcbUW
5L0IIsiiGW0MU3jJknnWa8FH+mB35leowTHlApjWGPCy3gVjWFhhvJERvpZpfC0B+EM+GaBElSlB
h1nMsNhd43wHRQe9fp6iEWuyGuP7oSq/Z0OKg2TOf+oEA5efNK9Fh39eBiVia5uPN29HcK8Lgrmo
w0TWKhAegXc/WI7Z+r8ToTHoj3zOIga0MDn7JWqduyCLy+Pcd5jtorRYi2h4KUu0I6WH7mho/auf
mpyYcOQSFc7yXKjVOFq/Crt4S6glETsMzqMaACZ1nb1SiFMb/UugOa2lCg4umxaRZt+tqQLPnCIT
LmoXlvVVaaiL721nrbKRyu6QeQ82tUQuaAexUM0N1LrFo+6B2vopFsNhIs4jMGitsolmYnRlsPCi
KUH/Nim1TZbKuxNNGW+KAGKvCmfgnbm/yrcDoKKv6Oy6+yQ1hHzNbCzLpHoVoDbWozcfY49LQemV
tVMSt3YDuo90l8acCic+i6pB5DlKdGK6loQhYl3VGSTzUuMoHbPkV27VW2Oug2r2M0mHU1KjXLMs
TE2WQ7qlmPuVsqr5YQyx7HVQHfvBB/GdkNbjW4pyncbkYXtYFlQQrMNM/M4iy8U251LoVuFnV9vh
sXE6wgyqpL6bPAnNOiOv0686FASQL+awdI4yY7tivAHjrts3T+4MzkSVpBKQP11Efv0YDVZ2VGWy
SbvKs+9ctj3xEj1Pxh6Iqxyso0iafeW0CKq6Gl8As4qlLYxRiSWfh34+x17eHIIoK9YqEz8ny9sn
lotWuYdO2hj39+Lm0K8q3oRyS1zVWdOdmo7q2VIwNPXcnsqF4hFkmbdqhDl0evokKBUL/IIHKBu3
VdqD0SEZphoUaVzXecsItY7z7uzP5NpYktfNCEyTaG9ZKfe9Ds9piLDcm7CtyvQ7sz1Ssuvhpmp4
mdpvg92SpVTAZKW8bt8tdoNdoJ0c0tBRzS19sUdTa2iEbVia8Yaz9K1r2nRd9fhaEpt99+1mBDJ/
N9Q9BFUyZiadTuC8gOsU/rL1h4ny2bUFMDmfpZvEm7DEaSIBvsbtu0u39n6MyWeaUf7qlqHG5rBc
xZQxs+lslL1snVD+EL5PeO5MO9obBXLesavuEEFvY87nXRXlRN0O2aUnHiv0zEs0AYsISwLoR2TI
qJ6+La54ZRoaHlTv4RQUY0Zxc5pWwqdD1xcDFMzGMg+NGt2V6JzfTMy+48zn3CA8aUNzrnJnO4PF
JZYHdahTtZ+eBz8gYrQtZH3sCNNa+wKm+zI73ytZfGg/do+SZeF1KvNS1cODnoiPZIEUjNjxJmbz
yCEvILLdjfJCuXdSH+5Hr0jxRgwnSGDK8s8us5uVyidn3Zv0NUbc5M1Zuh7jmTfGyYWWR7lj0RZI
5dr/qC30KqNFEGcmgmA3icd26duTdtDQp+7eRqPVMcixNrGuQ6dapTE+hLLeOS4k2dZ6SGf7wFyI
tz0k36SmzHW05pAP1GBjtMMG3r6Ixx2TIlx8nenHtnMlsX1zfJlF/0Ms/ktYy+HJCXIqy7m4VOpF
9zPSJzfrDoWTjYcRw2BsAuwRYl8xN17U4nGKkOCA1i+9TdKvMxvgcZVF2VPtN2afFAsj6lVz2NbA
sySwZeHFx6LxfuZSLS+FPs5sJl8MzbsuGV5vX8Y6f5unOT+PUYfFagLwx4Q7bGXSAJ+23atHFp5i
3ea0cRG2BSFH6v1aPVskjATad4HTBg5jYMaJaJCby7oPkOfZTNqBfGVK1GdfSnudDGmzSoMperUT
l5grH76AyIuKuO0+2nnSDU59s3yGUxBTtQK10ZnRubBWvourKni1gzl4lUWxttEpPP/roRgxhBpt
dZjnGn1l778WCTdHR3tvq1O4a93YuJvZIn7FK42LaL2f3hyL29cpZb4OKt5COvk/gplaYwp4InTh
tdfNj64G0u9OrjopGy1+UocZwaguOWR3+RAtx6LbZ8uIj2sqcMUCOzIJZPyhASBk70SkF4i2i7g7
NiIVF8dBz+SHw1tZEsCrPVxkXk2gt+s/z1HxGBH0jQnU2tcjwQoqcYAWBCEm3bF/9eitxE3XvYdT
FlG93oWKzJTRgO9bDM4xqbL3Mpnbre/CtKisBiZXxQw9jng2M+18jDbegxROeumyA5A4j8JCliQZ
MpWkg4uGe9Muc3qfQE7PTbPR8UFVzWZi1to5sXrDCTptCvxhSZ1uA3IHK1oioBODcqta15zZcDyr
BCuBEzHpxcAsDJMdqMI72xcDqQ4GWHYmoAL49KD6IXqtJoVnKSP5bOl1swmqZN1m8UyZGN05A8UD
fWgHF0NH7FPoHwz3Ta8ETjO11Gukxr7gjDjAPJcl/5IZ7NOtNtgIawBU1AstUp4wF04Gm/QVzGVP
w8/8axcu1TNrEQLauJhFAfPEew2DmOjkCPBTf12hDFZ9bN3oVVVx89gsikCJ4DuLc/T6SwztazL7
Ih6/d0XtPTPcHNoGo3Dhjt59KHp1FztJe2Q3NTlkEpXobLeDBY2uCtlXRsXvKh3Jfgm5BcKmeLFz
d+NicRSsTbAEBWyOPfErCLk3bHaTVTe5D11Tb4Ul1lY1Pk+ZXW0nl1sX8kiWUmf0vySBfyI0pdsM
IQr9vsPJkswIm1jFPQQqfwlS54uo+USqoghXAwhUTySUqobkpBbk/3IoX6QejlYrv4qQzUo2dS+D
wq/Yzf3PhHl3GVFS95Wq74fI/SIaNqhFHSarZapJS0vTYksR9+tcY3IfJtfskB4sq8BPnkKrx8pa
omIQPTLALGQXQSayfXRZSPDuEnTfbm6O2ULjZbSiXQejPkm8S8PahGnQvaOzyFo2yX7XCeL7bhk2
TQaVrCn1Q53+jKIxgN+sCTISJDDmoT/AJWu6Bydk6pYFJJ2qxwNM3BLbNApcq0BfDZAxWKXYyLci
Qbg4FC007yuhtRjjQ0s0IAhALBlMEq/DIjbSJuOPmGlnKwd84HV8jbiucYBV/eOocTm4HrKL1D37
WkfbQiePVOGsXdf1J2kbkB3hHD34vlvjf4kqsi/Cx2Zi0xc7+hvLgx9FdAUnsn+Iw200aYwMS32w
o+41KWDGsoTDIOvjDiwLg/Q/cLjlfes9UIG1Gbm5gGwzXGQuQitVVUxzLar2vHFWeUHSnt2BA7ES
UMuqzogFLSpDrAbquTzqo9PiuqduyYpj0H4PI9MffBLVvEbsEfSwbHDD9KxcaKqsDptdnDE+mGaB
hDgawok8n9KkZEktGmurXVZ5RX8KLeAIzEc7rkhC+VLnJK0IO6gD5N2RAiE5ps7ZAomUmPjN8SlJ
ssD6pfL6+2KRgcIAHN673LFAvlmFjT0kP5PT065i+zVofojWx2a9GLWtGnDjC0gVq+Y/ZytyYLoQ
Gy628pCNjL/gSkgW+9NVTow9UwO7Hz13XaRM5Ylh1ehL3zsov3tKXMyfTYtvJdvUc0j4Wqv1Okxg
V19m04Vb3470qmxx39dYfFM7pe6rJaCrpUPG6rPOXhK68MOqbqAnzd2hLBjKWYU5NmVC+J9u+5AN
I9YgRAJR2WFnp6vOOgXljO4cQhtL5/mMXmjDxvWdmev3MPMW4iJ+bjwUV7kNOa7j5paJoUQ1Uqea
hIIPE3urfqzojdj+S9XKq0uCJflip3hop48yhfhjiEF0HCpobY9zz15++a7ClhBmX2nvHpSl4g3L
kW9DDxgl8JjYn3MtvwYDHjy0+mAnSzYTQScYNRb/x8A+3OSmXXlhDdwv/e47FVAHgSPYWCzRhJ5Q
P2PlW3qWhmz9VrpKqvVgHoMItEWrD2E55VuHpdBD7nf9qnJgGk1k+eQFYXBpk79nHXsZw9KAojVs
46CoClo5X5fIbj+LR+Xbwb3UbfpQgmFcL9aPtKcs1SVfHY8DxKzzNwryA1koRL56y1OkBkrkHrkk
A7vX0A3ZHCTwLkSj2JZQzlq1c7xSU+ATUsM7cBYWTR6l9nGysIiU+fclZcvs2pRiZp0fVAjUrzKS
dHQ3o4xWy9c5WPz7Oas+bru4vDHiwfLOkskMIsGMnxEQks95vm0lREf+bsmKMW3eMI5O60lH8WpM
gJouz6NL2cbSxsKKKxj78A52WHEwbymI87rd+EhG6uu6v84XrqJGHtiekaLTc/s2rAqvNTR7aaHj
UKqpIjCN2oY7kjD1r7pmdEhzCMGC9/733BrY3o/23k/ZIytXV5i4dlH5YjlkrM4kldoRW2LVwDOF
J5JcS5Xz0GJasJNku1ThC64yC7bqgNOemNtt4jdYayIQZ3n1JOeGaTulj6W7irDKGsYyG6fToGe1
SWTyYyxNupdd+eKbGZwEPuIeCIYZUvfYdvhEejbeK6okpIBOFF3iIp0vlZd9mAa/2nWrUXb1ocsm
cdAh8KEZYu/aOGYvZQ0GqHJwBdXTS7bAE+Ea6XJE8An2+1Y4weH/Ohh/dDB+aKP6az8kybT6sxUR
Q2/8n8XmG/Ot/1V9K7/9+6/83boQ4i/X8WkMkJlOgAApAv/duojdv1yQ3xErLgTfSM2xH/zdvHCi
v4QThm7sEwsKPMrj//C31tzx/kKczuuD4Dquhn7w/9O8cKOrbP3P5gVIwYgyNc0VlO0A7sVVjP5H
86IYq2LwFthqfjNlJEU5FOPtfktV9GLFvyuJMMAmDn5bWdw6FbSfTpQ7K2epXGtBZC5uz8Q8hmF7
zr4qK86AgS6PsjxPMtrquTpaRfUd6diLsIh3bUz2CSshER/KyQE5Ed1TFf17ruACFYpQmKgnRloC
hTEOWxUbmzgoT7GKJm+vGdTu/FFg6jvIgm2A+6usnNPsynVKYiMLThhYE6FAQ+kx6gwY1zRV6FRN
PbEgb0mit2XCARFzkuznswn3hmBTKv0azgzOzktuYvKaDHZl/GMRkNXlpyJQ1kre/FD90GP4tcgk
JH0yMij1WlYJJ1xeRE2QHwI21PVV+WETD9OEeOtkPW5qdwGG7Orvc4aSuksIq2RKE/58CWraFagE
9J3fwEWNWF1ggGFX5ekVq9qOjBDr0EzmlwnNdYPpUSN3wFP4Py2FILsMF2z7eXCZKaNETvOZ6eED
KSIhOvF8MbO9Mx3wOJUGj77KqSFkWA0ziXF+sH8j6T0kGR5CRsVX/2z1/UKxB/WKY8RP463dqJnv
pvya8tVr9oO4XstwOpj23RnFtrIL56hCTkCTl1hGBanvyYDxqF685qm5llVzRA6dH/12XIKCon4V
mqnYdFapt07vYxgMC/CMDYZGcXUz4jIMO5951dW0yEvRkAqpUlAueMeceOx3lohTiHbgI1iMzp7F
nDAdLCgQMvMoJk737PAKWi5x/MaeY3zQkgZ15c6nqXTpBHXNl/51EGSfd078pfRxvKbh8DENycHq
IC7Rh6PJAHIpILL0mnstSzLu+l3YptTNmwlkW1VfMrs+B1SjEQ+M6ud1Twa+a2IvZAHJWXSaHm03
JgGkXY95Fm9HcDGLTcx9lH91yqh7CIfxGEfpLpXUkNo4OBY+ZrF48l7Qrg0rv8IUiNb4PCnx6IGQ
tB4c8Lv13D22o7fv/GCl4aw0tMIDj+7TQkN9nKr0nNh9AICxeQ8k5TJtAWTqEzdbyWkBUOCDvbiW
Xu0eKooX/0SksOna9CKvDuUGQIMn603qQ25unPzTljnMVFmcWl0A78jOL0GYHelr4j03YiNC6vGD
P21l76AkrK21kfYLkEq2fQfZ9rBKshM6kRbUOvMthulCXUPPHOsxE1YFcrTf5SEr/Q47fZFDOXS8
An9skpbHIb9kPcwlDoXPHy3Vts7bT5kuKWpX/2SljYOekeAdv14+qhokDhfvA8xmy4MvHCZM7dqu
LxX+yfuQBey9R5XpuXUScT+UdNLGLDi0OdjHUAbJIXQp+I4W8eWUhCr4oexZJ7adXHTcV8KlNuqq
iDAlUDN+QHp0JCZ5PBX98M1Z9EtXkiCIuUtG1Y+yXjZhMCBMiCBsTt7PgUIElzpkhyKlOecl6hBn
ZuWa+NsyUyZQhZ/tnIEUGz8XsHLbadgk9NxqZIiA3+fmUXj2hm0OrPxJ0nJtI7NFM7sRZn4Mk+Rd
hjESZW42sgepiMTSGdd2bFZNh3lnTi9BYGmg1/Q7peej4cPImjWRplmTHFlIDyuZauJg/HmX5SUd
i7JntxIXv+ZJ/GAcws2dEHmpekZ6UTjmgTUS+77OXJACk/VRpuIB4PbK9xe1qiAvoV9mkKNbRN64
vc94i0aL5ZR46anv7OLEtnw4p3TEnNAfn+uMhvSMOGaHX8XfFmwb7mcpPXyElEsYzo0vp8+hra7R
JYn1VNvFFduYqbUjkheTxzSvKu3Bxw8vVgOINSsWBl2r/tWP0zpzLa4KwMx3o2l+twGN0DZmNzZE
1Pfa/IvU8XzQxdaPi/LemtzuZCX0fBTjOs280DuMYpSvTYsVAyBaZS3+LxU55ylU4aNdjM1dQnMf
uX+pPpgn4eB5drGdWsq1s5EPeM1CEh0DYCCTe0/8qUG8H7bYUBHZ2+QKK+NC9qvYXg5I4i+JZxPJ
rOL7IEc7QNF9XoPvgL/tgdVKnD7+6KbylcVf/AvLAYBW/ZUyQX0pUtBtsiv8o9WR2ZZlPoOB5b7L
wKYF7ZI/txTlnk7ba1b/TgU9JE14AyWQ8m6yqRNRjDkM3OoWrmfsyvFqVh20u/l5GWr68iFDa1YW
e0kvPKyQHlWFczeV5L3j6G/skwpJzpKgkV2UbEx6DS6+1GPugpTTco6avqFw4QSPWRW/JANgqRZ0
bWK8dzMTRv8oc0S0VvVszcOlG1z/ocqhAKRego1URFwIst7XRfDiRG53oGAh1nUOV85TrnfAFJBs
vSidjo3ig5ASKkdYiPeCcZMcAPuDGlX+4ETJ/BUOqe4d/VVL+L4dqiLCfQWW8zjx3lwx00ZtyD+v
Dd31xYsvQ1q89E6/gAQYv3kCMGQRy+y8dPE1+pL0jtITOMgaAftUJO+Oqp4G7vNT0HhiW9KYevDh
fyVxu+muBXvqm3I/WUQ4p0sCfyg51vPQn3Kq7nNEEz+eQY3USpcPXcz+iTkLNo8VgSltSRUbMjFu
jIb5lcrNoFNv1+jqfaKVtCpTrhALTl47jCzXDIi7uX5cfC85u/HobMOg+5YWUXUQGUAvZOYwe6ib
pE1SUF1Fkpl0Q3cuexeXdtsOuz5h3xu7xKtG2loOlvF+AG2ZnliI8SZS9RRG83last9LSLJTuwDG
Eu3aGsRw8uDCYyuMUGa52ZfWlcX94OB29r2gXscyzZ/dHthxMC3TNzXD/7YHa3yWpN6Q8BC0jPPB
pbUoptjlGDyZ7L3v5pG0HggRqm6LY9ox4ZRtkh24QV+5d5CVVLPesk38yqrRP+ok9rZiISketkNS
FDT1wQJHTg1i7hAMVzc2aBfPAVs/zuTjRTN1Ht/+ltXpGXOhfVdMxSsq9HXnlFRO4/wJcQZWXFCE
bVNlq5J2fZTRpZ2rfuMHKBFhJMaFs6njlOtEkA08wWWt3+ygfaw9d+94JfjjIlopXBd58oU1CVhs
xZpq4v89TsGpBtsyh8133fhkLkji58IU3ie816WQkGWw25tGPE6h+4iQ8y7P/e+Vw11jubUHqNp7
cAda424dkJHXsO3s3Qp8RfuCfObV4WzQFXzIB2dbzVDgbNqPto2jIeYGjpCoOjl3RYeuY9GAsFRO
P9mhU5v39mtm9K8xuLa9vKbdmKF/LprZHGm/GzCN8n1pw/QYygrFguqBfb2KpBgPty+xdhJAB70h
qnFGp/PHg7dvU+1TJvr3b//1WxTjzzF95s0fL/rXM//+ei0z/orrZWa/iJ+3Z//1UF314+GPX//j
0dur2jmPdg6DrkbPu2+uX/IYb9Htx9t3i1r+fOzfXpKlVzvJ7YX//N7tNbcjLK7Nquzffuefw/4/
PY0SplkXXR7dszj/229XXLt3gF2QYN5Md/88c3ssJeF4SeSuvckzu6uI859X3L67PWZKggErBKj4
jOE7x2Cq4yD/cTvi7QsNczxAt2/D6mpqYEjWDyxxKCn7EkMWVuifTUsh82bYo+SNZeumzrbcr8mY
1Lvhqrq9HeDmA7p9J+PwY2jAE1gzN58eccLG1VTtb99ZV++KlnSQCg2EybE8Z3/7QvGIVs7Qftz+
FIU+xDo+6oP2+ketq3/l9oRVJh3dCxDSNyNf2qnr2uGmyb6ZpJIGFf7tu9vz//JQ3R68/RyZYNwa
wbR71XL/cYjbz38c55/ndbdMuy4v5aoJ8Q7UBo28yVL8VC16pSVBqxTenCbXj6EXToqr6qoqnxs7
QMfy3+6Wf5wrt+9aKxmQE5QIsK6vuX3BjAS4iFH+AVMkH4evrxCXIWajPLvDtg0fbufg9uUfh+jt
x9tpIhfNLfvpzrRFCXudE3f7cnvunx9vr79ZJW+P1Tex/u3n2zO3B3MHja90zhLwrExSuSqtCSkN
QPK4hWZTwTyayUnPR48SWXcMQViPjXz0nW9Z7GzVMhyb8IrDcnbofzdJN2/ZS25tyVYGMgiptg/I
s5dZnZjAz+kIJl47F8d0xKrqJztwD/T6ogIovB1vIgibdZrsal9/y59tCxZNBvHBFptQyFXawpEN
iCLwQYXAgG3tcZ3eBbQ9W8VWox5WDIOPrX8lZf9OFNkuhHr7yW4m3RVD/4Mcx3OdiM0AgIgPcjOn
BtKpQxB9yAxLMkr86NJApMCINoZMT/REdxL1GK3C8U7KZJUa5E3K+tK3zSe6gudh+iLtZJ2x5S1K
dfRoCirdbSgwPKihuQ/96qBpr2zDnOzAHImdYSHotZvC9ncROMHIYQejPsbE30emO4weyR0SN2To
blGfHcNu2oa9u5W582Oq5lf4bp9jlhJw9A0R844krqPjkroc54+mWtgRkOHR+fsQDmsOb8gj0FtF
/tHM/daZ3S0aUhaq09og7BixypXleRiYSqz7ySku9mgB2tasA6KLXMTbUOlnUZWrOm22hv3jXZ8N
L6yDT0W1PF7fgD+992Bgw3K72PHRTNFOV+OvonReQs+DiGQ/qsx+cuXVncQOjAJ8nqJ+Vf1Bed7P
iYAvu0toLRj+VY+1MKc6o9fRj/cycp4QM+FG3E19s7GRlZTgrCO6AxRj9MqD/JjTwRenafD2QV8e
S6vflZa7qaPmXpL4NZjxQXoYQyHFJmY66IWYO5uEeCfbuPCS5unchPkhy92tDya+9x0qKtOzdGEy
2cveESWBgeoUT/x1fzmID/p9G5Qt5ASirgk+8Aevc8tFDUEgUxWsezs6eJ33UoQdlod6A/OKCIgZ
FqR3msGlDLQUhXvoE/upKZZHk5OYl4S8WXfVQ51V31KS2uHMrFobjq/ZSIL/QmjRk023cN7EpO0s
vtybIDoGQp1arzwqgVTMZFitAZtGr7M/P0riGtBtbLyCckOXfTFl+gGGKbIZavq53BnfPRS+u691
SwffQ872qSykZQHZzMonRaUISX5E30rBvpfRYQi6beQnF32VNZh3f/ruzt4u6/pjlKGUggaN/JMO
LQnHJPN5+JKa7slWCWNm9kNn3nlQTHci3PW0JttqZ4+C24Cl5jQfkFMe5NCj2KdC4R/sMbrkxgBX
GXZLnnyd3OEccATKB5gl5GcwlRd21GiZxqOkCsjiBaLn8kw+9r4gKzEim7rPE0g59rouxRY25eB3
WHzJlHGas2j7d7sWB7uJLkvtE1xMMLNGkxy1z5ZIX0xitsuoWGsBIs1QzzFakRTHCMWm1DylM2Fo
avwWpb+X3jlgs352dLc3BVpMvbW4+OiYPadm+GyK7uASDewAzUISxRHs98x30T5NWzuzT3QA7ltY
eq2jL6Ut35p0ftZ58BFX6jMvezb8Eqjp/GEPxYayJco++FzIodsILJtKtqVNhW6i5JispOgf6ewB
FCOUTv5Ip+FdVP0b+4atUxMSnYk9OTIQd3apAME0zqchSi4SQFxHLcRvoXSxxxoRrJXergiWfVwz
uudoTeBHu4Dz8uU4SU6xrd5qNgcFFZg4WJ4sTrEGKVdYzhPu/Y1E2KFAuc7cb6WXbssqPmVW/2wy
tSpMeOeBLkoJh++m8DEcogvL1yfpiPdByldfKBARaotoeptYdKQtkpML6zUoaJI11amR8caHL70A
3E16i9TFeFV79lrKiGQaVZxmeR9eIjvd6j7da2t6atKBwqizS1VyyZQ4h8rdYoF+MGm3qcinM8E2
Zclv58l9s0znnOssc8TZyOyUj+DvSGAYY3Ong+w0jvlh9sNHy1JvXppTFS/9deQedFCQzlo/pBev
ec9GIoxCNnpesLLtcu27EFFlubUXvVWolMrp02qH7Vg9Nziuapf+O6Fi8DvRyXCJe8U7gq7HsoYL
RWIYidxckjtXG0YZ4PZD/lA6tAVtIrG5CuQw7+wcHHr3KUX6mi0RUWzTjkI6Gix10RlqU21vxiB8
CKxu17/kZbDNVXVvL4ybAASqRK3gGVdkgXQvlRkPdhBdmvS/2DuT5biRdEu/SlvtUYbB4Q4satEx
zwxOIsUNTJRIzPOMp+8PocyWMq2qb9/9XSgsSHEIkhEO9/Of8x1xlrLHI9Mw7h+XxGLACNaQJDiX
d+kpgUQQw1tnFrmOGu8VM+AP4cevMlCMvLK9TgFiqshSGwVLd/owhflzhKIYY4/RnfKcJVvXPJYR
VqdtOJH86+8d+q+f+/iupAMPvmVPS/Zp8q210bzBSlL9FjnNVBehk8W3zLvMfbAT/KGGcZe38iF2
8/uyTp7Cwd/nEE09vIdGdIHx7VoFg7uAbfysuHbBc+HkL1hTlwb8N49hHEH4g+1oR2IRZ4f1ZGQg
PsvCZ5HbyzxTa6Wn216jjXWyFsbEiuBNm8DOeSZ3IP4AgHoUARRvzpTd+SVs3SSkSgoJUduYcth7
7Ca8rU2NfQh8v9lnSq5L/5zMfSayfSDHwmWJLaYgL2aFd7Z4qEyKjpwaa3W8TmKxFQMltGayDsDJ
DfWw5zy2kzqTBZtpO8plwKrfpCfduyYxBVvxIRzkPu+KB4v+Aj9NrsJ5dCvnI3LvRGPfaTUTUR3n
cuWsYA8Qxlh7yetIH4qOwcJNq60T9DRXDEeE6TEFSQLOpZeHgShe45n7rB3PRSUOZV98rb3yG6fm
RBwG5pF2CKF3W3rw58t5DR/X+NmXeIQ3soMimGFeA4Sil9o3TpPrUNH+U29Kp963RYYOPmySYZcY
ydYLBXo6cqUzAEANtrNL2Rbg1CgUHP19G7DYtQzAzWLnTjXhunfHpzMG0n+Kei5Nm0RCfNa9amtC
/XQdb5Mn0xVIGZjPwr6XtX5UzGhy29tnuPgaj4Mz3hs/xWleX+0gpoWE4cM4fMdz9SC1fD8ZX6K4
OoyBsY3b8QmXz0k6CLPomDKSSysCBElZRyUoSbTsfeKXdNerTW9OaxQwZOaLN4mTaF6ypjgpy2c9
ijlL9OuEJksMBocRldvThn3OpbFSrCnVvcLVk5Wo2JW39EMi10xyBvw4k7ExRL7RghGk+7T2dEAT
Xrw1JY00Gst3/Dik5Bw1b6/72Tkp2XxDVEZwem5huNse7oG+uEvoWcmD5ylv7gZRvA568OjA+sO2
tWG6t3IUFsf2rTbpbhL9uuHAU3JdrPqN5o0HO8Dq7gBi09kps3JAj9w7tvFcRfAu/HGBvYdv7O3y
VwOvlPD8nSkUgP1P1LyVBUBjjIIjEL2HoKHrzh9OfEFGKf5B93mpxKs4w/439ds6ZSRYAXZn0tDV
myCn55vsIOamVUPSspX2JgjMJRLOmmcZNhsYyy49HZFLMQEM5vaaoOWnMeVVlAXY1nDUHTynDoP0
2Ma0oMGfCVdxAWjGsNnKp2uyN0zhymcs/N1AY0rdbTUa1SRtwENG111E7IVEhkWQJRrCownlnv/q
+mQZwyHHz7PRJ8XuNXgcBrhDPdeoOtuqPtqGOQ3Ohrxqz0nEGcUxDk6qI1u329aeYwfs8es9yzdi
72x2tFY0VDe5hpEQW7tFUsCBGwdup50jpvSg9firzPxrbBZra7DWyjnaxHETTYeSD8XedmnkWnQQ
ZFmPDyiVIEmYocQFXHe1DxKS3n2+953mQIjFpX7USsAVW8YpFNNm/rETnPcOvU+JDuPoIyTl7dV3
nlsumYRt62ZbzFZ3Ve0CrXsMjOA1x13jFfpd6bBtYHObF6zinBoLWrfL0Vp7HXv1GjMI2Z3Ervk5
EtJrT4MilWUyC6qhrtfM0SLt1KYccCp+iE5h7CInB8h1LJOtcM9j1ewF+0WD9dkT053Soy3utq2V
qJM31tvEfvKz4d3zpi9x6x70qnop0ms7H4906zFhA0/tLV4pbBT6eNe79ArICp1SkO2J7vxQXiX1
IBmgSiviBRRF57xr+DmKVUpN0Xz5E5b1ppXRns4q9PPKsLaePbHzpRXVtWDu8iLFAm51bKICOkn6
eRmTKxT+HdGWM3EWNA3iMhq7pIa1nRUwi+QqouZipG2MPcqpEkejonC1DM92wcTXwE5mgO025Dov
IZW59ZYjUBCau86syL00u6KOD8ZYbQeXWqcRM4rv08Dpb3EMcnCRD2gBO0F/W5dCb2NptoLxSZRQ
sg190wIub3UyCDUG6/7NU9aWfr02louWqYFJzXfP8ptp5xaqdJS84QXc91ywplZsGhPQb1YuK4kq
gw1UJFgBsnwTFSioFVku/nhpQ3ek2y/tji722ejNV1azvNMBlOzQaLWrT8RFBC4X1GZdtPrG1jLI
yfiLes/b3sSfpAJGC8eDeEFj+VzLZ1RNmKUR7OT57u0mmO9lMnNo1SblMeQxXM4pTfn423/dKDaB
Bl5vjUeImCXW1iUBeWA6mR9inu4VWRNkk7+pIb/ed7t3u/mlopAy+la3PBDNMdl5M6wHp0+yp6zj
t8o0472NXfmXtFKiyy9hVY/8Qmbcwljs2dIM27oWm05rFRCfmX8g6hrB/ibdYNU8Rzm4t9sXud3c
3t/ZHN6lIlep59q6sYuBsZJ9acaU13VFvKlo0v7VV1DOE0VCs+8i+ezTN+JqZfca5K6z7/OE+tCk
wzBsN1/S3NMQdtgSWYVev0QFgP7cO83W2EWrheUx9wLSZbKrXsOUmAYZRXW4vRkwPIoDaXwp2yE9
10EN5L1zq9cgcp2VXSbJ/vZhjS+2kH+2osgLyLBtu6n0Ow7Wxh0G8K+u4MCmJUYMys6hSYc91GZg
CvWqJrkdK2cfcBq8U14fPmuWv1KFjY+0NrEtGiW22m7auwVni8rSqCCt6eD2ZLhq/N6jr0XHv254
4amIuv2IEvCImTK5Jn7xHmbUpuB65kWR9lRDpWLgEnex7Zyq7YQCLWBSkAOwJ5b8hPdGmT7GxNPW
FRKBCco9HgbtyRqbD7Mf63Ng5CaN46RKDc/7miiqD8kzfOkxBO/yxJiOQ9pRoWpQUuNxXG2MYtWY
3qkVgn2qtyrmBiEWPhuBMzCQRuPv8filq+jqc5lVnYzZknIABV/6p5GmUgzR4Z7sG0pBxnlnVkop
dll7BsPTO8fBi7BuaLgg1jb2Jxs8l8cZJyfU2iN+FLgKchzYtmDBcOm9JvXX5+bjJEd6RnUASg3z
S37uzt7r+QSoOkMqG/djde5wZCRVdMSdRygBW04EB75t9iH9yA3ug8xm6qcETKZuW5SAgaL7xMsZ
HJMKS3p4etkq6XguuNom7+qlTNq9QTecSaMp2Lb1XGFRmNT+1OuRHGtm7GZ6Y0s4JWH+70+UMioL
UlWw01BuQuWsJ73adMxUEGuRAscdeIut+pCcxpmtXPL+i8fr227qK4GRRTbla0Wdp8fwNo+pbA/H
VUb3Q6Sni0Cj5yfGBFzUq9x/EzTdWGWO1a6udgQFiIgxCU7pq2GFXGZvJX1sFYaFN8u6InLYX1Pv
a8x43hjRxg4jV1V9T0SG8O7RN1ABQ9zVZknFybNhHgvr7LkVf9oDoY2BeWzIcDTYiBSRbZM70UZ/
isZVFDxV8spj4ddQx8+D+2pWT1wQSzYsPSKaRmdz+9hkrOzGaxTODhZ77YDeTqTaNESBvPEHE1bI
HBRIim/cM57ZSycV74F5+GzaB4XRq/JfbF5XhzAPdsVUH0fdOWXmuLJyhTtIagtzVUTkJl3FTp06
5aHZD4V4H4AuoFt/cqAih+kYJ9Nyn5NLT2G5LbRtXNz1Q7SujeaVPRL6ChJjCXwId0XtPTfG3Qyc
a1wQXtV1xBbU0H0g0rcihq++s3uKtvLXnF+myzY/AI3ehNZGafjQdUGZVUy5b2XsmqjfQXtvcJpV
iu+SI9VqiVg5UXsfGxMTVuss01ffBMrraVeh3nT2Knl3jGmQzcl5j0W8bDmFWmEAkl49OVTPpX51
dCYKQWV5P2bhdgrUrouwmAVjS/uPvXME9HJmJGPKBs46uzJ/ErnFgTtZ2zohlImSGLPf6RRvCnys
sb6fePq3Zbx3U/clonQE3/IxHJpzkI87OPFOswKWuHHJK8wxVsnJGBYd9c1iF7HlI6wU7EI8MszQ
04nTdbiop8eufS/M7WRum+pLx2Lq388vbcPcJla26By6JPEB6CRnqXJxwcsr7eKJAVT0JZErHGTh
dxkv+8eCoG+/FsXONvaNdSQNntPqkjyHzlcn+trFHxGvDyiD6yJLt5Zt3wHbWGVjCjHL340J0kzv
xvuO/fdodE8je/SoSWCsP1sd6JaaF67ukWbqNh0lXc1cg+HfVQOoPtM5Jfh92WF0mrchxb2dpQZN
2K8pfRgxsYGM9oyuaNf2V5vG9rmfKsKYpC0tU559kwBC7+wxr9+5Yfnt0Av92VDVG25M5qP1pVDT
xYr1Uy70I2oNHuB111aPFXAyq9e2HD/Og0X358Dezu+xzNg8m6NLi5ehw4/A3J96KWOnaIRqnYck
OrcpC3ndXQWT+E49F6O5ii33qZWNv2Jx/OGRbX5wrB4GqOoGljBb/0aBh6yddCe0duSQR+o9qVL7
lLZIy6nEWG13KvnuqlPqhOG7Wzg9Fw0+oDfYPQ25OGqpDFYsw4itydmdpPnd0Ni69K5mMCqu/KOX
RxLTggpendiFQcRHyBI7TuWK4jEfeK04hQ54RSTqmLaYsZTpF4ekIyjSMKXjiO5Jdt+eeiqhH18s
d3yUfXhJTEsSv6/zLR59h/F8UX7NG28/Rm71hFienH1dZ93prPJrnLTFMs1y4zTVpv+s5tKxURVf
g6Z8dKRstypxvmdh4j/4ja3dI9zKdZrt8zGAfJFp1IdEWfJIIlAfgvLh9h5bh5oxwNxY3/4v6aRz
KhL/qnNF8QzYQSP27TPZWY4F8z0Oau65lloHidX+xgTqvWVb3mySKSrmVX++1bEsHetRhdvICZ8c
DRMYtWWgB5z55nbP12Ki/aW7a7Wsp+7S7j6JCTKdjKR1IFhC82jhYjqz8o8iQ4QbdSicuWWeivnm
dm/MPTj5fpJv7IrIrTfZmAIbsvaqqvCGhO6Z5wXKgujGA5tclrIJPMfS8Wp2uUk6MBlgWFAP44Nq
fUFjHb/lLu2rp8zzOy402patXfV0excbwH0XDdVdFB2LqKifBou0oR8G4/72pqkZ7iYdXMX6zf8W
YfP0P+7w39zh/5Fvo5QLnfs/+8PRBrOP7034vW1+d4j//LQ/8TbGP2f/tyEprkG1dAyM4H/ibXB7
mzaoGkvh9sajjRH8T8ANEHPbNhAZLGH+FXAj9H+6jitth0VYGabjGv8dj7gzU3R+t4jDs7AsUDmm
cAxl67r5N76NDUmSK1vI9DnRd/ixIbj45UkQxF0G0ChnZ+dro33GlfXg6CSNb6yTrB3geUQSkICT
CK4RNSqWg3Eup1WmcZ6cziFHnhXesSs/hxYPqMNgRmnyEs6XYz1EdCDapAB0s7fhcuX6DMHVXGic
5GJ7S31ncoYQTM+hi2VzNKaLEWj3hQseo7DUt3qIn5Vr3icGyX3d76mlI9eurvra9ggpmZxXODSQ
tDR4kFWaQiTZeJbxLTJIAI55vNKHZ8+ZoqUZint81V3iPlX0uWpT9lQBoQ0qeZF29N727l0tg3Nf
ebM75hDr1YUtR8eAhsqdtpVzlUr1OgXFU+DlD51Xfq2TajsCrap1goOpp74ITL8tsckOes1S2sUr
KerP3G9AL+T8mrHw38sCD6vN5oosF8MdHrOvqlcqawqS31aKWdmjqK7PLpQW0KGFcGOLS0c/XdLR
D2/QVx1Ptb7ysx9WGa0rzlIcaAiZ1WBLLT4l8ijS6FxiOw1UCIWcBmj2bMZUUUgGDgsRs90RHPFS
wo0ljyHpyLDrmBt1QfOOiR86kM660B1GwBINofnuVXxe2E2E+iINDk165LhuLwMP6I28PVM02D9y
eiPHSE6KrGQcJLMty2fDLFnuYnE/qWTiz2nu5i8cCdyct7+2V2s/RPHij/weioRrRDk4L1FLO1Md
DTiz8uS+Bs1gQ6Cm8I0gWD+HmGCmELNf9R1ucAEsIKx7aAK0nZKAWLclkWELe/pKn/xnSLvDwlOE
nNwcy4A1ueskYiIVYudTPHX4t20cDrmtqilgytVL1Tjd0U38714CoKgBEBSpCnOkjxmW2EQCMCZo
qa5FUCK6QzZLNI6zMNR41Trju1l9N+JQezBrjwIQkgh+W+grGlbgOXk0XB/EhF5fKRVyEDr0qBsw
gHmsvU3LtYea11E/NL9YPBdBSw+69VQaAsbJZ6EIxRqjdZ8i1y4r3X0i2foSTgk9Q/x98U6nOp6F
sDKXJnvHkmPEJiaYt4KVsSCSxY9ZbPxIED/yimFvJt+HDudaAfSHKdqD2zQ0BOMTILZJnOVCxIoc
LN60NnE/PMBGYfpQmMxwsnGbCP1TenjxJ6A+C599cBLgOADXcBnG+HNwMVubhFQgm+cv2HSChKOL
iHkl6C/GjD33bKLPBjMQ5pQCOMhSdcgIKWR/AtMMPafef2UEy9A3Jx4KcxAkSl29ctnGls1+nktq
l/AS03jRLR19WxYpHck8HULrSbk43bsi3vnGBH7jPYaeHTvp0iz5Xbc8Ct3wP0XFrLDfiClkzDZs
jNi4OkFAv6jiRVN1MO4CTpVxnu5LMUChTL1jYylmOAH/L53o3Zqza6yN1CyX3msGLmzH+H6vhHoy
kS2gGVCAWuITKEDbYN2mP5O4R7O2MoAuPtH2hd0na1fVryrm+97ycKy1AErGk8PqGUsVAe+5ZgUr
UFo7xqZkm7AoiOFoLGTLqCn3OOitRaZgnFJ6lZi1vS6Ajy1MHeaVHshNlRgPrUNfWuSX7S6to3lC
hImgryC2uOb8mm2LcjGGzAoiFsu8qr6ZuftpDgkFuDWm1qAcVh45kpzg4DYX2tGpcctgNr0ynT9U
gWUyqucHcoMvJDSidaxyczlSeQ4lZnaS41Esa/ghbiM2VRRmXAzis8UvYmGnztn3jnrYEC0OrUdN
sD9sNLEEMoG2Huf4m+NPK0+9JbOyfIP6fek1/oKdsBkT+XiSuoxMZDA6zzpTX86rwRJ9pDzraQUC
uMUVqadtvXIVPnM9hQFLMcHaD3SUEdRayoco+DSALXSxAxxNuFeDvK2w7rSUaKLmZSez8L7HJswj
A40nKKIfLbtaq+evFduvfcNkclLxtMmLyt2WY/FexDo/c20/MTowl9Ki1B2ZciQNQfmX4OkyryV+
bd6PFYWfMytOJcGjXrU/hnZ4rkCaLJymYbGQ/lXFP27P8sGFGhQEi6jqKGPY9qKnk7geQyqr87vQ
CjdO2rPcZqLaMxeAzDhfsOwZGjRpPNBcq7Eh15TvemQGqIQM362uuBvG5ptqs89ApMQ8269wyzmP
GckPXeO1mFpkRn16OlNh2uuwE3uv1rul48JWTfSAUS8guaFmukPFXclqP9Kzq/k06nimvCAxMlrX
l14EX0L3OnOJ+3ndhpSVK2cOQ+sfumy+OBN5qyDBrW5hw5qy8mvYTsypfC5GmhGzlA+GTlkqr+Wp
o7VHF8lFq0l1TpnD/iJKv+l9/FIV+oExLiAprpMIEYWuf9gCU6XjDW8MOJEyiRgvpf9NwFNZdsXJ
7jnG4NeuKjrXPKOEwzBA3uk51a2Qs/cotBEhgoakQg1ZKaWrtAKBgHzIIoWbf93iyF/0SntCpWSp
cHyLXi/znqPoEsUUC9a8QEpmbxzCuBLrls7huSMF5qH0gX3wOn6IviV5RTbL345UgCXGBTP8MmU8
Q7kl2f/b5ZAXDzIMO45k3n3R8oH2ZyASzi1wvvZEDIV68ik+DHkrllnFYmsLPHXQhw092BBsor/a
OjOsnvdvbBs0u3jUen6WwD1bNYheyh50rBt6BuAGTqwWXOatS1iYZ4VivVCmcRkn/fX2zHEtqAUO
CpejjUx/aVpVA8n0lkvcRhAlAH6GGldp9V3feS9hlO4SwRnfv7jKinkiwboDoUKXVuBdzamnnTZC
9Ah0qtCMIlgDkVlUYfbh9EZ5CG3JvE/3vjUtU/auC5jmeficsIwohG22SrHGNkvGGxuv/kydB3/X
RZvGEA/8yrOdKWVzbMzhj5tyzJtj1Xf1wh4rAtTVWg6de7AQ8RzyaXjtna9BKblKMOKoa1QBNscI
CBVFn6jqVAQPKyoU5q/2YAfqmw97Y+MUBSYar5rAvtfc/HxbJ/+MNzCSeLsn7xDkCUc5MawoYXl0
nBao/chwkNQBvmUUPUo71mHLTOjWT2K3YHqLuZzk9ubthjEv4y0qcmu6n8V7j4J9uNUhoAnkS0nk
mLoUM6Ah27kTBCCxH4MFdp2K0VRkyKVm1UfXrMBxMLh3aCaY6G4ZanHBMUFbZSjtRRATvxBIJVTG
MmfbpiYBddHMdYXzY7kVowxp8mxXbgJ0cf6PkmYhXPQcgvGdM3VsDP+AlBaW3fz39H1eSd6Ek4ya
TAysxyCjXK9h7GkSk5ej4Z/Ak5yKlmRVldA7XIHWOFHRc9JyU99agSUpgGjlwRXWOpBE1aTWQHTL
Hj37Qw6Z91hPcJ5qt/ue51V3CpTenab7JJCXomRYZOHyOfBdnmXwVji+JB4HMYmmgX3SRIitFU8Y
hygJllpPM1CpuQvVgi2OTD5vb0HlJdTfUksL7+8xmpnFpPrgD833gOHYGcFxJVVxjHKKcwdzdtpN
EKZ4si6nVr4qXSJHmgbKdhCjNBANTuFa/vm2OfjmWmbBj7QZzQNlFQr30e2uiMnmq5i9o8f30aqC
NILmyZR0untM+zrEYEIWhyQ5WmhqnkAGaUTimD75dra8vWWCZyST6MtsOThdseqcRDvebur5g3++
2RdfrNDzNjJv1JqDCu7u2X/fuI2xNnvytrqS3THV6buA7DwwxQ97cgMBXAXTRjKu/Es66fbRIOF8
LNNM/rzniUqtRKNZi9v7bh/Slt4hq3FdYj7D1MEnAeGzjzLLePFWqJVtrZ9xWqD+Rd1HwYMthhme
UHn0ldu6vDA5JNvptt2xL3t5hot0ihh0q0n0j2FTa5cmtY+wvYZFafXJsVSt8aTVmQv3Ufrb25v2
FFws+rjWCgLkjBM3n5IwMk7MGIJF32GgGI202CSu46/Qpfu3YvK3gMbi+9g2Yxyuw9e0VemXonXt
dcLYdUFNzIzMIn3czjBFJX8qMf+ZR/vXil57Pq0LaTlUlfFkcSCH/zXQnbiaOQmoj7smxXVAffZ8
Vg1jqINW5jy1aFMLS+dY0jEWECFXr9/0jetPPu7/ytr0yoioqf/1D+Pffn+BImdKR1eW/je1wB2F
ObpN0e5qNTzbU3mpFJtJDoJWGGPvhaEHhrKVYBGQ5f/f33suRvv5iPY//vWPP350JQ1pCsPV3b+D
eNn8ayKcsnaXjJwT5wNj3bpPQzJS2CwgTAl9pwfksP9H+/r/0b4MZKnf/j4zZvoPKPRMp/7XP/53
8u39W/oXMsLPT/mTjSD+6biOoLjxF735D90LbIJAubIU/aNQnA2Hv/Qfupdl/5N+PhvdTed5DrcA
vPSfPXw6RAVhUagnpUQY/u/pXsZccPr7s4kv47C9NlC+LI4+82P4nYzA/sIUtSU0XkiNuwH+Ei1R
AY5a2Oe7wt/wuodNU/o6kToy5EOCTjN1XvxfvZ7+3cMgDYH4R/LX4fT714cxGTWnrqnTdiUT88WY
mM6x8dp3Ves/iPOs/BKQQlgX2rqNoTw1uoat1hys3W9/un/3sv67CMhvwzUMC7GR1jgp7Jkj8Rsn
Anky4sIJXlevmBV7icCOY2gmJlM4Cmrf9/lrLL2rDAnZj1zgg7xZFkZqskXPtG1tdd2lxyay/i8e
lhB/LfQlt2QrC3a/jaTlIIf+veB+iGu7ZNzjUYwN+STV23wrovLOyAPnlCrbXQwDGyki+tqhIo0F
eXYwVkNkClKqM4On62S+tqWQW6/1Dx0sW0bsSXVSik5kzznVZjbtbDe9MhcXp/H/3pDwoV4cYwcx
fTrbsh6naOsGw91UhuMh1MYXr0yL4+CBmrNCLT/7I24OmesfWunIg7i3/YfShgHj4tsmdoLYP/Ua
7V3ZJ5nlgUoK6Dylx+C0wW5f0kSN82jNjoD4cDWnJtP6Rze4YJahhfNjZ2cswI9OXnkbbfzu+c3S
qqN8MzRr5R88sExbaPz5Kh67ox/vDWeNokukUabWptTKi4p+uGN8FVEfEL5gFueWgCEsuDjHzOyf
mDmwd0XMXNfuUSfOH5lmdkp0ITeGi0HAVjuHfeIpD+NoXwUZxAMKs7jqCIASuGWTvRMYuyTiYcXp
J8GodK8VktNa4H408x8kC4ZzH76kthy3QwP/afLZeMvIX8FzTpY9ARbXsZpV2DjbvjM8Ts7hR5Zq
PtFGpkhu+amy6Zq7/rWEeY1QSDy7K++pok/K955R/7LusmoZ0V1f5W1zF9ecHosQ1bKj4ti38eJY
RbNU7Av9VMCrCKBTtrTWa0JsrMq8Tl61U1mMaOwSTubyuzWNaD8XVG79DuWgCKDnpv2zAyyZ3FvZ
kg/yyWEP5bvEYuWpK+jrN19hCS5si9Fh4L1gaUhWhTHA4rL0+2ZoLipOPgwxCsLwVsQGlyLkmnDD
Qu87Uvnqq1E8hkaKGp6N4V2kv/uIsMgKdMlPWHdhSKX6wFY47j+wPi3tggFgXbv0wFO+tYgo5dko
8Aiplw1n7PCARvzWuoo0m5hHBjwrxmA7VBWcqlR+H/2ZOxgZDdHJ/jPhqruMjRGuZ6uhW0oo9nVb
plsjgc1pUS2BhFvYZ4h6Jxsw2CosqWovDLPauQn4lhbACZvy2cHOjdAUieDbXXAR7eHXTdoEeJrn
Y+vtfZpdvo/0UK9TzmX8NgMoCLW9qeYqk9u7ulsh4+3t203TZs+Gaya/fcjt/fH8+bfP+PW5t/f9
evN2ryKwvI00e3frvMhu+ch+EC++F8j17X3tnHi83RMmVnsxJi9mkBkTMSTyf30o8vr46wONudYu
r5Rc3f77dpO7c0bwdpenDDE/fqXVMtMMyO5z4vPnO3/e3j4qdGMHcdPi9DR/j1tpx+3e7WaSqHX9
4vapvz2SUScA4Y0GlkvdXwgYHz8f4a/H5txKt35+n9t7x9uDv315dXtgt7vl7eGyhGTLyAuxrCPS
25H70VqYHxD2oGb6xnsfj6i3GEO2vt2My8ovj03gO5su8q61R/yg1z3M4NWqGohNkkt5CkX9I23v
OmLDX6Q0T1kqD1mfdfeqnL4Iq/1s6O4oEirtXVvDuFQE2EbHNgU2XhPqtwZ9r7GwLzg5OpcEsYfU
3YPQpLm2Q1CpnYoeIhKmzGzvPGKEOzDI96bv4DPI2reEJkDV3uAWgFICN4Gy7BdyazjiQo7LO2XZ
m6GTJSucGNWB3TLrN3k/F9YEs/pFJiuSHKALPRNvVmhHALl049HN9HCL8f6iDV5wmIJkz4B3ejKt
nLF//b1W43oKhbmumCsvUxxmLM/lPUxYCIdejbM4EC1qdIER08XyoSuIEyGYjNWIQoC0svcamr71
Xq/XdUA7Zp6kLROTekkiElBSmJosv9OdZhsfJa/fryVwpgCjfKhZ06b5EStfnmRIGVols2hlBkO7
xoPCRYtO8VbS+4sytXFqfHklfWizsOSOimYr/FFxPjyP0uBylplYrTQsHFzg6iGwr2ryd705eriL
QFmH7Y+qTz/ENL2DtXi2tSp7wClR7kzN3bkxlzq/D4u7LMFsZfkAjRhE5UfxyX6PDnkkHTChCPXB
mCzLuGOQJ1FxKuiFlgrztZRcR/XKPAZxy2KsHwaiuYhY4AcaLE/dhNQ/gesDRQqNojNBf7arOrk6
ep4ReFc5AGNORHl3SEvjaFflD8MpeqQShleQUIfgFSccSXsVBXsFZzhVLce/0HqR7besC01OrOAY
w6TEiJdrj0ZLcrNDELUMME+ZId/NtERugAFShGW5Hic0LM1NmlVeHA05nBNH0LObg5rQaJ2dkBMp
yUAapE9qqQPydnWeAWZpbWpl7Y3I3pFTPcXJiGU/Jz+kixVP7DtpBlj0fPabQvrwZ/KNQfiqbDGc
YN9Uqxps3TVnN7Pvho9J8fSKPX/aRORW/KZ/C3N9Wgkf6p0f3Cdh+p2XON4deR8Cj1jjqyRNmq5i
lT2D+ojYzVXwYy959+DAInKG5iEFIoTOYH5j6AEtLEvXWuFA5neCV9q4llJ3SMEBXl27xV00JZyx
u/xILwDFEt6SngSmwZqZnMIKL0egeO1ND520Hsa0e+09y1nC3BmOQHFgTfhqacorOz/iaH69nAay
dSFhHukPD5Uh0o0sWy65k/XpzlqubxLdsIB6M+BYd0WxxWP/NpSM+wK3+C4yvJy9KptF2joAs0Ku
YnH42Ltovi6511W7zdRZWojdEe1aXH4ANAwgmv0W1i7FnyC7U+fqqPJaS1ocB00s2Dh9peDyrAv1
pYpZmlzwXp12KJFRWLXH6xASiPBH596r6rWNOyp36EFhcCtYJhkMOpr7oDycWl4QAC9j3jAoNOCo
GmHb5sw+VfcS6eT+EP5myDw2+YAahLgkeABtpLTCk5TpQfkrX3bhjq6Vk2w4a9uaDr3eWg1T1x6r
6cGcAkjmZo8TzCveCgu5vBXGl6jBAdMLRmBkWkNCPCEIDFJrT2MkP5zh/3B3XktuI92WfpV5AXTA
ZMJETMwFQVskiyxvbhClUgneezz9fKC6W6b1t+acczc3FJ0KIGzm3mt9S30bIYor3oMSmLgqq2vJ
kDaI8jsSM1BQRuMBAt7nrE+xVFHkU+lQ7sc2pz2YWgCcfCe5JiPwgmof0JyVprEKs5HZ1PxJNvLe
14+1BOmrb2I2ygukRYgNkk5/vnzLK0jbK1pQbiO3/2uFQcxGVzlsGiRz/BhNWYPWzq6RI4wHfRCL
KUjHazgZq0ZX0hUBaiUuVgI+lhOg0bBCQppj3F9apUOTB7cS7e3K9Wz1Cwq/vBwPhl9atC6zW0hx
9MtqC9yJToNCm3tEkzasrbZaUO6jXwMUdUn+xnDUlPvQsviF85oIUkZWZu2lXFUtNl+nxoA60chV
QIALCtRspy9+g19sMHIeBhoWouve+gBcvB4ThyFzVPwx6Klja43GsWN/T/wLfZdf3aRHp9A/YL4E
5CYMr0pB5gTsaKZI3iFqBnuXqvkZLZ25yTJxzDDUlPrUEs0Q43I0ii+KYp5Q0A4UYf1TrxsGN73G
uNZ8lIeIYo+f1CiEWjzl6H5NnIco9XtZHUWv1dfkzN3IRFcxq9cpZJt0Sdpezf+lVxXMO5EI1mhN
UAd2Mp36/1hr48qmyOsWZL+NlbWiPwIkZzD3rSgdXGIFaO0a7cJcVcs8TKGkB2NOLz+FGIIM4TV7
BxvmlTNMwMv68VoMtria5V9+Gn8JTNbRwRhbdyyGsA+UDjK/7mV81IgKY9Aon8CgQsat1a2G9Jba
5Yst2Sv4ExBaE3h6rVfqrovVLfcl+hR2dkpiDWcYY2FXyMxbTlMpufdjY9HGER9IXu6dMdhljd1D
0+HB0fsPIM5inapYtszpMXGQRmKz7LGlmQ0jF2HFOKM8j7wkA4mfP/Tb0LPjg1XlS1o4xc7Tp8+Q
Zc/S+YRqncOiJ7Odh25+UHJrTgian9atNmnu5SPDb21uUszogvKK9BM2yPwsCkwMDd9eX94URUV9
9vI0uHzORP7P7//yzVo46BrhgNGO7d2Gcu6VOQf1XZ6FwJ/+88vLV6r5f1yeffu/l//27eXl2bc/
BRqRa1UCU/WyoMsf4PotlQbS5I8x1ZeX//7e13DnX32n5MJPInS8xD0EZ23+y5cHS49KGpB/v05L
+i2Xlz8HRYe689c3RbBPPXqd1HYb1Yq+fv+7z33R0g+6/BU870idv/39S/B027avFWrjFUMlGorY
m+uruJRcqC9PE0IaYV0+oCVmVOBFJ7rawOgNI3ky8Rg0ua+dehqc5FWMNUjpItlFft24GfEV9Pht
b1m2SUN0SnoOMMLTMiAQaeKobnHOBiYBMZXI0+PYAp8SlIzXpe0lRzutoTwFNZjH+WXnawnmbZLz
lEAOmAN7cdBq4zFSpcCYxlQ6kR7YA0BOxRKh5zbMKtyAtm0crASul1rdWWRFBiLatl2VHKIgTA5F
AGZXNbiHaYEJ/r/udjZekMhCUcKwaKwOI6u38FU9WI/O1gJJdyBQ8YGJ+HTo6JscLs/sCs6kAk9j
cXmpzZ9mhk3Gphft6jL882v+pE0HFE3VOtZI6skMtB+sySRfwtTMjlGYEy4yMieoY7VcFBgx7GbS
Vmrju5Vh6ldd4vmHZn7QqF3UEbmoUVlqi6AX5jK5Fopy1JmpIGkrjb3unxNubGwj/iDTeW4vUz4c
uJpicyRGp0T0x3WZbxB73B9i2qsAA+nt1IlJHcgqiPKCurnRBxgoelUcJ9tOGLsBunRE9h44Ul97
bUErqy63diD2l/aI0jVbr2R6OCUmPnmHYDNyFN6AWOLIiEB0OWa48e1cPVzg9JdnlwejH9WDgxrV
1ROaK3T7cXDAVmQXdFMMD+jyrWJ0MvJG8Al8a95IA9RLZVtIvq13+vziYMmqusp86Cjzq3Y+Uphf
UKcUc//57/cCi9LKgAug628LGKWLaErF4XJgXZ7ZHQlHkcRN1Wr6yMCxOYBjN7cynYwDWFAMalH0
NDkCw72PJgNhnDV/dPkckbJxsJttFSQM+nR+Stj3pH/n004WzCjnvq4C+WdhScViqGV7B11NlcPl
WeKjP0Ihka2ctDiG6cFqwnobIjcvlwauNHDf5dPUEo6Bpmyll/24kHEH2E9P4oNhNS8VAVqCaJbL
u74yVkvTSKnw4OY4WH9/8/L1ywOuzchs7yl0ErNDv/PK6FJnKUglYTTNzgpIiCBYgG3YzAf95UFr
w9ydNJz1Y10wESQ7HX73nw8KPUukUPPrr08VhYA6Zu0ZFq7p8fJBO/+XHDPVD1+8fHT5a5fPLy8t
FUcE6BDt62K+ffBtqZf3vr10mtJYipYh77f3vi20MGqszu2TEcGXJWg9jL9b9cI3mQIIh+iSv9fv
2xK/rV55WfOko3Lm0QtwL5/0HHCOiFR8Gvz0b8v+afV+enn58k+rcfm/l+91aHux6R+ryEs3viCw
eoBKhyQivotb62D3AQLOqmkQy4XZOafgvDUK4zlPhHIdVXpG0gjlSUbpGP7sQB4d4sKInpmuYVHu
DXV4V4lgw6AEb3KoZLvMZKJd5YmuHyg+nn05EZbgk7/TTCc/eqotdQNR3IAbGr/rjHNXtuk4XKSY
6UKKwr3C2Sl86rEF+pF5bhm82ljDcnrC9lRDCe8HIuhCuuVpU3AE69pGtPaLl43q0WyT54B5zYbq
BtNRY6CFa1v6jpVoFlbNcJAIcgQB2tmfRv84edkrCYL2E97HAgt0QULUCW1GWnXVFrbFTdZxnW0a
4D301FtoBl2FLTl+CZSWwPB+6g+ipJDUgxxsRf1OVK3YzZWOVReh7WqG6LoRHXQB+5zSzV0j8fID
MCqR9sQ8Te6TMVkRMSVXXM+9lZfPXES7z/el3btKGzg0/VFT5dHIlQhTIZSekgwlf8+4H1AjShGQ
SkydHPFJFnOCmdrvwPbFt0SsSSroZEc0fhVvHDWXy6KvT0PFW1ne9FSDCcsTNX4gtCSuXquf+rJ+
bVRigcTIxGISxjosnqdI+ndpHW9s4kjXHCTHno7xAo/xuSv1EHv/cFI677obKehwKosrkElktTMF
UxZtY1Y3qtOsqjgsVm2nZFsv8Xr4OORbhyelMXGSqd5VDu30gAFrWuY5QBSZtsV18xp52CT6bizu
Gye8aihf7vIuEkQNwGWg+IVlXtEiVyty8yRapktkhMK6rad11xXyVov8dVbB4O9y89grPekWAAai
IjWukiwblokX2Psy7D/0zB83PBgrxtnjdmj6dkXtDJikM00bL9UVLF4zSUMSwMmABFtigKOHKfFK
TVVQ0ZairQMBKI4aGdJtAI2t3bfE/qRUOVqUCLItgF6N0RcR2PEJYjbSEI4oKm0GRb5+Q54rQDIF
X3GQKHLVJv0nZn1wPswJYp3Ud2Vq72LNbL625eYI3Z9zYN//Cuv9Ggv798v/8/9xoO9/xOHrGv3H
/+x3uHtDFfC/Du17+EPf9/K//mz7muofSBQ0w/5qW/g+zdfU/lBp7BrYIxzVgkpPr+8vJL74AyO6
AUNfSg3bg/mt7Tsj8VGV0ATkbs/f5aOf8nv/Lc+XC+QPfV8bur5Bg5lajaDRTAP4p05nPETjYEWo
WCWWBUUNHkG0rIBCxa+Rre0IXVi2VQp6ITnJLCDyaVqmNuKOiuipHB7VQonNcwPynCwNMoYKpN+p
/6Qp1smHrkA26bFt052hfdHRxyoBvUXbXqIuWdU+2iv0tkwDtmapUDtGXqU/60Y8X1YWha2gTi9X
kUNtKZY7kyi4RncIuALVmGDYiuABCEQq4Xs5fRhzwCvyH2EySkT/XUmSZfGulh4GSxjkjgfMecxc
zQrWNj6/MvIXxSDWl7yKQl8mtD9Vblp0CJb9nBNXXVs96BX7nDNl8qs5lhjVaBttpBkusu5xmh7L
NKGy3t02KZsHqmEn3tBQLxQM2aV4mWBWxIJqi4oWKEdz1BOSB35nwk+exLeldm8090lPNtMT0Yt3
BGXdCZilYzitokrhPnoNGmAzReBYc5IBEX+WdNxHx3MTuB56/FSWLZUg5jOzKEqZXO5irlnc2m24
0Rjc1zCpEAtj07KOrCWJHflm0LJ1LaGx4zWt5Jsj3tOJrOXJ5PreE8YYnmvW2OhLOJs4TQBnTOTm
qJ59rGOQTC0xjTrwscigdQDroaHPPFJtMtpjWpxhVwKbpsZkHiMl3piNTk4j/UZv02iPefZJ9mgl
ZzmlOHcUhmSGY8R/nGjyW9Z7bSP0jsG2cxCBlV0roHhG6rskWvmU+JXR31qzmD1j8faNkuExgbE9
BtXWt4dH2qtkJ6JoK7YqFsZwyKgd1W4Kdhx1L8LidtXE90JYb179kvNTPRvsaF8vQpKIq3p8Jmxp
0ZvYmDFxGHgcAv9cKOJsj+kL1d0VORcnx++5faGebHYk4xJ7iYs5CpeTmqwa9BJepTy0FKfaEMQ8
4uAweia92O1MCHCkorYACTxuZZrK5qKwn++cuqIxgaBO7pB+It61twkUJVMJFmn63hJSFlB2zzAc
WtNjaqtw3rhtyo+5UFdgmgipVPjViH2Yuz41zJy7kj/IfaMEoBAmF9cGU91yXzMW8mR+sAv7piwf
qsmhHBwtazkdy2Q4N8BYhNW6fWcskpq4zBS/SGXifsT8wURnmEq4v9R9qyNHFJHKhtvr6lIyrW6j
PX3zEZhjlz9PI0yqxB1RN6dRe5+WZ6k19LM/OJoWFhyOsftEECpBZ4C4jzWZhUm5pAa2nII3hd8f
EgKF+hQweDKudOc2GqFvh69V7J09NXVBFOzG8kNNQnJ+5DkJmCj5+Uptb+t6n0W4yMWbGX4qO0GI
GLFMpbyNLWVj6Xca14i0o9VgjnvNCpdkeqEgPhd+tW0BB5evaEYXRpOvhqBblAOCyGJdgQCf2BPr
xMa6TOXTwpiLhMuQNy0eY+bN5BOPbqsMK23MrjKleyizp7k0m+O2bQO2QfFeqOmyFcp54u6R31v+
M1VGbAF4urhGpGcn4sAUX6DtblOVAu7I/w+Id6O4CIRubNCxiwfu6mjLr+jEcUU2NobxqZAE83Ak
2N2DHIwbw9j640No7QY7cOfqTlXvnABdDDnLBp2yIHxTrBeZkbKoESZd3vbZYSpfgmGeK6trnMtg
77EgCYr9Gs0L6zot6e7RM9BLSrkk1ylZRjX3zovyMwSdXU4zyqlxZKM0CO6dCVYj1fJyOHfhsPS5
os6ZKTE0gciu+Gjk2se+V3MmvBTfGY4llHIRzDLHfq5J7hyCtx5hYMQOmK05cYjHlxYWiJKFlT5Y
ybGntyolpopoO1qfc0IEDC2Fn5lNi8hr7qPEIvXBXA265joNcwDGzROCWcVvQTIRDWXc53VACsd7
JHeTr7pWOy2L+Lmu52bag1XGBzJFV7r32WMC1439om8oi8L1nsb+KvcBtDPA9ghkSTLIkFm8VMor
R7aLAQQNphojI9gjvKbro6NUycVTUHEnshwafQXXuQZPz6EMIKS12qvD3mpj/FEOLkFgLBrHUkU+
Yet9Ijh44eA7QrQLm2VlOidNPukpRhuVnd3MMRGdd6Vy+WzUdGWrj3gVXB9KE3ectYjrhZbfJLq1
B0O+nSDTaMX4JCJovMLeTkb+BYGiOzQockk8KK07tb8etBuwQIyOSUcH9VqGxjbNyGzRmAg4L7b2
USePiRzPqLhXrWPt/UICt6Qkhn9lqcWT63Bj8YLqrCLeRoVEc4yOpGUvS3N8rWptGelMwiplpafm
ymFCTrz3MqMronSJa4wYzXWdSRxtDsu8pYtzjnKx9OvoJtTFzjcjRrkzH1J3A1T3cTu8AVNkrsFY
dypPzJiWDSy3uAvWdVS/Zbp6roeCPepsCsBA/chlKpn76PZy1seOA04QGJ9O8mhAtlDFawnLIif/
hDBeAM/PVVW7NXT5chSrAsRS+inzNFeM8Upp6K9mCN4mBWjCcI3A1w26cRPVUI+H+4R2i1IX7xq3
eJX8D5V9zVh/aRCAUDYnkT5Sp8HMHYPtJYW5Upn6YPFgxuGTx1lybcnEi4/7Jcuds8+01A59d7Kg
KWW3QfokIZ+SIe4WbDjPJE0eW6MprkeYBkXeunogKYqB6khUVETWosR5lA0u8aYuN3HF0p6L5GFM
XmvC7TibTVeGd9P0PBgwb/N1QYmVSDNy9kx92qgwVmzoEkHpiqT7itH3UCu1r0PXL8CwLhL9ucDg
4iBoHfVHvzv5PnYJqpd589LWr9XY0zBKVlUrXXY09tfnCUNg7V83tXNjKFSVKsMdYL908IpoQ+xD
ezo5sA8GnEEqcWyJP1F08M5tGN34SXslJYmeY37k1wpjoniKG84GuSWoDTXQEoMSx5K9q/Qd6RGB
yV0NtSvwY66CpBURayrBgY+i2fvOF2KTaV5+McPaLQnkVWkxwKzqK3lIxpFzBFV6qHGXNqs7xemO
VWs9COG/+7RkrZTEEsLQ1oafnsKcABEuefS0uI3Lo+/7J9mLKy/NVl0c75GvkRUYAoNwnpHNQ8Ki
8TyqVwrSJp/NbJTO2bIYDo/joXaa67gIz4Js2pwUysJRx2UXBBsBl1G3+QFNFT/WhBzS8iM3DcSp
Esl1Ioutlepu5hH4lob7IBzXRcGwuWnRbeJ98aON3Zk3fp/eRlW8tkjIVBzCnAEgplyh2RohkCKK
IGvZ608Bo9x0GMjG2Cedugn0+pMzVTcGlxGzZsiZpPdoAtyoBcVoOldBAl7A78+QvFc5nEAjrHbj
UBwLIKRo892YvdQPnwdbOVM9DgU52mW1Ft5Bi8SyMR51JsjhMIGju0nZTiG3nVDShBJfYsqGXpCs
dO4xgnauHwSPoW8s02B0FoldvYw1sZGkeEyWtZ9yKMRyM6j1e1N+RrLjJiqqkUoBhBPwV0l/Skmf
gqZa46/GGgXltndVFeuKKN6/m/T9Qi2qi3/OoTTddAzVVCU6dDGLWr9Ti2q+4PZsNzgBV8MSl9Ey
2SEz2/hb6jbZItl7980egozimgt1TXXzqcMl1CyyjXP49zXRfrUmhqZKJpVMOIWcZ3vfrUkyxbKN
k35ek/TNerbW4VW3EAv1PbwvrpNVstF2v1niLLD/phu+zB+175Zo/iSAD51I1TSimljiuGImse22
pI24kNI2ztK5/83S5tnoP5amq8guTJOhj/nTllY5Ou0SC97SPFJk32ZrikC300Zu9HW6RqV8/h8u
7yd7AbFtxG5g31r2br9CNYjTdsusqvvibBp3Hje4UNP/fZlM7f/5E8Gs6FKiPxbqT7tQpc9l+fOE
PNUA6CkKMtsStaZYmEa0itB//fviflQ6/7n/vi3uYnD47ojJW820MbIlS9VH3dCOi9b4oqIG/fel
aL88TKRtCkTLqIt//lU00sYaigyLucrO7SbekDZ6ZbjEwrh0PtzfLO1Xh4kwbenoEpaD8XPMn0qp
0osdI1l26/B2WtZutMw0N3aJX93ka+LAvf/GTvt+gbNs+7utOIZFqw4KC5QanuCYvj5YKo9RvG2e
6tb775x0AjyyblMconwz//7vFqfn4YTwVZLEdMUteAEF9oOpBYXNnb0Obuhy/mZ7/mrvCRtZhCkM
IREL/Li8LtKTBHvYfJKXj+B/N9VT9jS42Zu55sr/24PlRxPA12Py+8X9ZAJwcE8WZDcmy2iHp9Ct
N8ESde8m2kZX1m9+2q8O/+8X9dPZ1sq6KEhfT5ZhLtwESb0XQXp/+J9tv58vkmU/eOlEKNBSLjDm
LPGpLv0rMMsbnHtX8ndHx7zOP18kBTvJ0gVXSl2ff/N3R4eaK1bLaThftBiG3WuL/JW6nOrKNYbR
B2oHjPBc8xlps7EmYPk33olfbVFTcp5L7olco386VkjlswP8uOlS1+69gbk+xTPSkn+zRX91iFiq
zrltmXghfr6epAVAI7Sv82/slsOBGdBePRMpthRP0eY3y/rVL3IMvGUqwTG2rf50OIbeiJcsZtYL
n2F4VtmB1j7/iN3oC8TQg7psXsPfXsL0f55yOFCkMKQhYeT844KJ4BFJTpWny/DRI6Nwkb51B7HK
7oJlsQ8PDN2HqzBYMoc/JKtw3YLBXRDc+7vN/M/xxA9r8fPdoa0iXBV+CcOP+1/0glL/66kYnu21
2IZ3iWuvfrO1f/nD6VXMlB+MT/pPt/hKEW2Ji5GtfZg3tbH3djANr8Q6PwEs/N2d4kc/zXyp4Qd+
t7R5bb47V3oNUUfQsTTvdR66WXuGFi+xW7NlYTG44za5Qgb+u6X++jfaFg4jzTFhFv24VEQX1ZR1
2D7Ip+P6Tblk2e3n60G2Cm7Kryfkf6l5cyo+srum+vhojm/F/57/67fGzo8v6R78+Zdni9sPL1YX
n9xN+1GRHFyjo/mr8TB/8//1wz9Nc0SkY5r7j6QptgtZv//Sern/GN7q7yFTf/6PP9sujvGHVFHc
qFildEN833YhRvgPwFO6RZCvTlbxbDH7y21n/kHLBfmmRmNGUzXJ0fKn206Xf8yAKYGDT7WtOcD4
v9J2kUL+eAGTmoYBmB3PNZoVwmf20yGgNorSlXmuwnYmGcGsu7uyq5nx+WlBMLB5ZLrhoYAi5tOf
fcrTeMgI1AmpuHUjX9GT4mB4U06uk72WdnVryPSNkG0qdqq1hUm1DtTu3gERAu4ouCmkfdc3Gqw2
uUQwT9p6F7TApMRDrFDjj1W9PkijesvUdqkIhORjuRxC/YRdETsXWNYop35XeNsKZQ4pPU9kKMuF
CLJDXNjgKkp5Uxr1LJW1gYQRgNY61FyU0jjjUK9XGJs3vQ2JANiA3gIO9OcEEOU9chx/bUIPYSZu
LdJAX+g4FJd9DtY70VJmersqDHCxhVqxsuNp02rtY0om3KTRBzKcbKMo4X3tYDDuLUFzPUJiXvZI
nsNB38BlZ56eroHMvQIhXrcV6hwLZeSgBzvTYnu4Rm91V1p1lXcWLrakJKqIcMllr/sIljtfP6bp
CDo/sr++EkOpHy/va5VpgGmhYGMJjWAntnOWh4wuYx+3ky7qAw3yYV8rBpkgw6QtmT8qp0zm/tkz
Jv+cl8omy3vkWiPD+ooQq6UjSxWxgZxQdWJhuLxsc688c9WN1dBZG/pIWKUMxb3V1TpoBMrdkuku
Aewehp1MOamOD7bRDzvXUmzvdHlAbaecCj2/64xPkIMIB0Uff4k5nq5TP2/3GTStQqS8p1YledTs
5ShUIuEaaUGSc0w0ryFzg2G6rgX7IrMM1+LwxpsT03bPLOtQjfARFAoIshss9Ep5tUz4O8sw6YLz
UFnhdQguPh3bxF40QJDBMunDJumzs2OqCpFY4FyhtQQboINg0i3Z3GUVmA5NBem1C4RWPah0XB5U
9ZUAR+/u8kInA0v0eXe2JJ4YmEcPHSldYBTDZzWxEuQm3US1rI6ep0KF0snUfRXVxvOQ1+M9sUhE
r+Tdp4hIT4p7QtwA00WLUmYDcdZq7w5gJvZgKOCH+spHaSocwENx3YGZAqpk03wga+DKQV1wr0MM
d8youTZVUrmzSr8D+jF+tst0R1RsSzQnMjNNMYOXvOcUp2tSxSL1F/Zg3gZ9TGgyim6aQ7l9N0Z0
Ln2VNmXd4w6xCYLeJQjWtyX7+QYRCvkbNPpJ3vB3RRd7nzq9QcI5nBzUCA+1lU/bIAB+bDPseiZU
b5V4pn6S3kA2WY9Ua1AkKbqUkh7jOZiEYG5ENYPjP6axYa8QLqjry6dOr280KFBYCy17Gxft+AT4
62mMFWTWAk3QUNXxziZf2JV13X1O3xTidm5pu1His8t9knYOWTdpOPPmHMj6oX0INJ2RZ1YDhgOO
KSn4rpJaQ2McTd29jVfgyuz0B0cXRwHz8i2Fvw2jV0znXCP5JYiDxtVT1Bs2J9u+hHl3Bd6h4kLh
DHe50g93ma5vW+nM9km4q9H8fh90GNVCXGGXb1h15WwrSD84ClLK1el4ExMqdCNF09OWoFjy91vs
y3jjq+E+NE11UQ9Z8aQWRrqZbNDjl5fjCEuBJGPWKvVnckryxOzv5OVxfSOnNn4YSf+lX/1qEhBA
WlyQ3ddZAi2+RoI+vxr8uQIdJP425pwYxsG+5wqEDikdgV2HsfqUUtOyKynvx6Fvz5V0HjEGLyEh
JLcogJKbJp+jLWrhzlCTFXS69CiqITkq8UzrbPGw+jriyGIwwr2n3+N2pqkR2tY6tzx5VwiT0FDQ
Ih+Bs2nLqDt0paUvTaVw3CmJs2NW1tWJ/QcjHWTHxhq9bKs6+aMvlPpOybQUQbuqgvQDFmsVBTnW
eM98aBifbVs72SAN34c1BYZdQr/sSRGZvGodRGWXl5Q8A7Gs2hILVy2s54SjiiTA+Ek4jrO3JgnU
NE3t534mIascXosQoSM5on7+TCKzAQ5QnXpvn4Rliban+dKhsL/FYH8q+rR7NBVDWau4R3dV58k1
2aQ4DogIuck0mdPDMig2NiTR2F0pzjhPMrdTOYXLDB5zSxAVghxc1qYIikcrZ6ekCCP3Q5ghZSsc
IknaFOcKXmNWOXqwZFLMmKZnHbz1WhN+eIchob2xO6xTgqCRsgcmKD0T3DANnoMeNYcYv8yZdAqF
0zxqnyoiMZDlZlem0oYPQ131rrCyeleQUv2gV2W8ClV+0eVT2uBWrDAiSKed76uttzAJqz1Ls73R
/Kndf31vfglkB2Riqj56xdQc7fnh8qzPWJ++k8EK7Ua3Hyy921+excngYygoSGQMPJptkMAWQ8bl
Sa1qcwmtF7uMjgoV/wm6A4dGb6L1Wyuuv0BD0DZOBxM3ERAASRXgNmgmZBZ4FOYI0UMFJwTHj72l
kO7QvADh5JQvhqn1uzj0aZWp7S7Nw/WoRNzYEVcv9MryDoWHBjdromudpOTqnCoNccpcZWkBEzSk
mB/axIBIcFPYpCo621ivy30XF8xxQ/Wu90KkX5GnUeT3TJzDlUNobbEzjPIFR88GC4i+Grq4B75d
QQ7Kp8VYKs7JHwWG7Lx9Kq04Iul9eMO7gY6cThpymt4lLsJyi/Eu7JJqrXceSYNNw2IxC1lCIGu1
3ok+vp+ikisqwGkl0BZ1NdxociKVtiq/eKHmtm2l0jFTm0XdaGel8UjD1LvPxjDuMGvUi9TSECfj
ypp1dGifIwjzUtTPE5wcNaIFUamJvrbMoVxj5fAWAXnQBbYvvyYklLP1UWnIReascSTNxtFPV2D2
Ho0SnHKqHBtLvVZUD7SMeLGLYNNr9k2bwzKMkv7DagkXK8u0JTSCEIW2fkSrsKnhGdK2ihFgjB9x
UZsLmVChbIYn6RXvCOjoD03+nqGGZfTaUh2ZHaM87oPgxp9yjPNrvJzkg3Tea+4o9EE/t9gIrbgB
DFAV9cZvPUCGlbZpdAHBnxxbSXIKEdH+ux7jGVJTCfJ00ZTJexhBGRVyOSUdfNSqZcwH3VBL5pQm
mHNSe8ob9c6z4tu8deABm5xP6peetPR+fGRKvyp0YAa+3Hq6cuV3zcmbYCYQ8MzRtJoY/03deUAT
ZVfpyMGq3HaG8hb39Y3qq7s6bkmwNulJE3rJlXhB7sg9BTSyBpQCYGmL+TJo6wDcp5v7SIe65Daz
+ns9pMM/AeFbImCas2nwttvmO+hphEk6p2QV7ZDLI0mI6Iv1KWe2YR7AvqMoJ6LHahaNw70eaH2B
edMXHZLi+sD4Kd5wVbMCD2GtNlzrWe8sE9HXS+xVgYdowFE9BFOOdaqxDhg04jIr8/Yz7NGdh93k
gsSr1H+WrZddJ073YqWEX0zZe9aoBXiA8V6dzQ5N1UdsRnrF+oR8nSwEWXIigvt1mYhZLn60szb2
KqsfE51le4AC2D1V0N6NcQooCQ1JZqvMq42CUhtEeA51HIe2Sbqdrz6quUH0JEa3wSEdppTRy1Qa
FjRRfndt09wLo9Xk6AMDue6xTo2Xev47tFRf/Cq5hjHUu6MNNH8MPkrBOWIo5Xs3Yw/qFs60+YBH
8tWytU+R/Zk7wNmraMgaBUlTxD5mtf0FO9UngTVbb/CUqBkYhSBszzA3MCxAjwdz8dYZ9uOoiY/O
7D/GEDBw8UGQCSEheXoQWbCTNbtcJsF7IMObpp8j/GTxpuVmfrCCkdvXiNWfe1EXFq9mxLHMfWBj
y2GLtfvIgPlZ67snv5W3tWle24VDX38857mBxCkdXlS7PeZkOgtavQyNdKz2wedAM8rLAZiKmVeQ
k8rUElY/FeapijGdTePKlwuTnCSfomBu12cvizkpK+BPyYSYwTB4pfRnVLLnqBCvUg0RY3euqSBv
yIcJrmTdHvxabMvOCFb47LDuzsT2c9d5xaalt0ksMK7kND2BnOSSFayriio4ymTEdnDsCvtV4PKD
+j19oHmFQByjTTKvlTRaBTg9XAYNWP4nMyaMMTzVid5sTK1DgkUKYVK9ek6L9sSK1qLTSjchxSAb
wmNb4v9tGk3bmKG/1ESpYnonOlTJ3/LMJIbLGrRFpirymvn+WvgFbvw21xktMT/WbLaBA9nqKDBk
jE4dnOGq3Id59QVvEQzUjqx4tGieEPa7fxvd2a1xZzpZeE+Q85PncWv3AdEsFQ/PmiRNklFWvZMO
h1TmtITh6dlJlM2TFojk0FezMTsc43Xcrwa0AUzlto7SH5FTqLcKKX4GSAtdFmJJeqRw2+7EzA9F
xMjVxO+GcVkibRZj4Kzp15Ax2kVyo8yqn1aYj0GDUZxI1BOeu2gNA4zyFcmlMXttr/BL6ybYjUbn
gytOTopCu7mU9qnHwLf1VQzFkRMxaKmcZYGNc2lz6XcNXJZmZbU7jDk7GcCmxJSTbvGdv4RRjh0k
ZRafQeXRGvy54MhQdTp5yr1GgJBOxzWJjf+XsPdabh3Ylmy/CBHw5pUArUR5yr0gZOFNAYWC+foe
5Iqz17nr7o5+UUgUBRqBhVlzZo4Ur31FTnHnn/MZ5WNRkSWxxO4Hc4YxTBrWvndHA7OBpWfZSZ99
s8s/fyUsfVk1mXefkibCttYPRec/uBW/SjrrGRIXl8sODKjWuatE+re9U9/PMQu8V+rHftDUGouN
fxVoVyOXV78K5MHvbDbo7ayd+ngmWS3Ioi7IXp0SREjnIFyo9d90hgE7yKzegY9N1oaw2VgTT9EP
cOM6lyjsvExLEBD/+flyI0rdl+JMxrjcPlZ1e3YK/v/vd/l1rmcHdmMMUM7H6zClNXAJAXf9z0P8
uf38S7KjtY096deXQ15uHwW9bgFvb8FaF8YW+ZAQE5gmVA3LMuFxBPGNXXOTzzSS6vGH0f4581Z/
peFxzPa9phMGS05r0yNNkd2eISTDeKZU9eC+Opn6LNrlx8vnH2ERFzEAOOjPKUHj+EOmDCtBkz5x
EbtCxioCOYWyolZwGEKsFtv8QbHHnhINW2scmxnDjvpeFvCNJUJ+JPHGtSAe1c7QkwFHQYglAyY7
fmuwckp5KM5f1NkPdPluKUGaqVHghR+8YTeMAGjPv7x8SRFEbZbROYli0tbKzD4qfLgHXZY7NdqC
7SqwUGCxiE1ksIKBA1DGTvToApQUJjFsqwtl8vLzBTUJv62Q5X3jGPq2zytBw6pBJko3aQ7S9FBg
JlpbDtXZYlYvpU0cz+JZZMxBMV3Vaf6++KlcKQsvvq4sJhHnL+Z/vnPp/1FKJXyIpwrDgzKL/Ty2
ZHPkj2WF/7O38Hg736ZLD05/lGbyXI7JVV/QH86MY+B0XynZMV427ZBiOuZEhkY0FiDcCckDpnCw
jWGr8uVoEXC3YiZznWhibTsk2Aw6gy21zXCDqCFCNxliCsHZ24UBTzZukHydc4cgjxahl92D11Fn
RKV0ickItHdhMBQevfomm4Lvdgai3sfI+GrCoihnuzjygvJ+MJwrIhkOUtxPCfnVtbjBiLUJMpoe
ugZfdozo/VHii7XTILIc0ndj0Y/WOa6jh3tEjy6mm9JhkLD1Ox9AOaGydWHGO2vAaTyZ9DSZfi/l
ZuntK7XxXTRchdZe2yThVROU+0EYXPfN27NhtEgmgfIYFTbMka1iQ40fruBlepzBtSifmoHGZVMe
HHZRPqb/2WZjaMZo1hXMkpz9xXQIzFuC/saNXsrP2EePgiHKiTDA35n53tLRhNmYyouWZLFSO/gz
EYumRLDk0hHwazY/U9DcwDYp0Y3TIfGbvVlP2EZb1e57kqImv0VZNlyLKj41ratHul3c5sIjobK9
ne3a33b22xzHj1qZ1iiuSPXN7wYnhQDQk4+XOgi/6GIfFjTi0IyoL/t8MzbVSzz464nRXFhmIHfw
eT219nao0IgrwS6AgoNTH+1j2z0ulPsrP0Cn3bmJtert+ZQSORraiuAbDZEobQefsE12TLic+i+7
8Q7SLpDkZ/lX3mAyonFLZ3IeI5O0gaJ8n2Ik4vjd3KhOurU9tjvppshtWzteEaT2Pc/WcJPZVI8W
lN6Cy1jpBy954ZyFB8MTUUNsZQZoIfX4KsoMeHf5A3H4xbDR2xXLlwxEgKevIGOE6VFoxuO+Wh5L
szOjQB+00CbpzdG1k+8VOArT5kBwkblCjwY/e4u6+qHy9NtEm1a1nO9V0mp7Q77adr/T5MvgZQcL
8uU4iL1e2sSxzEjfPeNmxHwYlgLdmK+c306zjhoGrEbkt4ATVlToxzLu0Qtbs0UP5Yb84h+xZG9J
fmcZ4oXwhjaqAQRQTbrWZnRZ0RxHbtSYXgcqTt6Gtvky3GJv9Rgy7eE2Tp59PoiWogrxLRG2fnxv
BFMQJZQirtE/il5/sXELOlP9CH0a1MvINRpXIdiwvvMeq7zb27LBi4AxSc9iY9VYCE5lMbyldpBu
28X+jHO8Eh42qjOS5ylNi8dqITSJhcJcxC8xl4j+5T0BRiekatcTKTm0MD+XjJRJFgXDqH5J4TjK
oSWPxnuf8/Z9IDCAdQpxVd2EbUPvXxkNvgjUEMC/0XeT3PnW2RMR0cvyBKf9sURnGBN662unRh/v
S99/b+MiC3s4bTTyA4MnuBzBouyC+TRU0t8kM1mH51I1butfqcmtbqKrt2Lr1HEJGHCG2wHq47MY
FVn2piGNFl0GEd5LcuTSt6HbRjrGtNKcL5NLWBsPIWfwm2XcDFRv7lzfNMu4l1Nyn6tzUg1F2UKn
eKDt4RBwNoKLa3AuZ5l2O8nq0DsgywL7mBn6tMos71Hkbh52896xxoiOLwPS0Xgb9eABYv4q8YlN
9qgNdVSAq1GYqMpLXi4xvbzbRU4/ZKaCRvubUPDgnL4/v8VD1T4FZQBghhWhIKiW9NUvjX1ZNLcN
ZQ4vIX3LQQCVQV9HcjbOgRDByZyM4+jywxnThf2d1bNaCIMoqzs/+1K9Mx/tLAWm52ivZVZicvDP
W6sg8pfiuUvgC42nkWAj/iy7vXyQZMmp3/5SfJyqzGuwGiDOkDp7NP9OuMJajTNJdoVmmiHkGvYf
HXJZfXrxXF6UCUA81PAh0pHiMlksR9NgX+QW14zHOJZCiMAZwxVdhCbTrm066J9x2qIzTu+y0fgk
VZBFPhB3iSH53Pfjem5aPpUmbyBU3zWhrfWqmdVKhw9w7bY6DcEiuOG/T1QgMXF+QjtEm0hbS2za
RgUvMPEhDXHtCF3PBWjinBzhvk+OoLtjnOKUBocaf6lxn4fy0RlQy8KbiuLRJYP5/H+KLYzQjJ24
rmQ4lYYpTagjiTbqbBaFovh1RpdAzJEIy2l+SFoevxzUsGkhVa9G0/ysfFeseoDJsxMfnWE4jYBx
ql4XN7Cpyp3sMZkQ2myWOCBLl412QMxbNcwOLVfq0p7mk45dQ8EncYj8zASyptJkdFjDzMlM420x
Pqoxf54ZwayqghyZ4LxCiv5Nm9SHa/nFCjcvqaDKuPZL6tDSP9MrO57e1Djkv6KUBObIdWOq6bub
GIMWKAVcf7xQeOCgSWx2B4hAKNjPKRODsaalTdJe7iNklVCzM1w0HgyddTZDkiYq3QeP4WOV8gww
7empG6yJFavbdKh3F33eWqP8GoRvryZ7mfnMJbdeGdz3Jl1SaT1KMb20VnCjEmYZpdBe6dg6eo0O
Im3qXaXRonTTjOssF7Qsmz9Jg9pliyhCtnm/iwv9nniWKGfOF84TNibpcSEYg3xNfz3Yx9knbXuP
jxDhZAj8ast8A6nAJbvM0LLqa7vy+MelRbFe2hBAhPewcnupNqnZPMMwWzeSJ6BS3F6qo6u8BMPa
qJrkWkOCPgSc4hA6mQuqRESigsZgKwcSRPBFeXPCYEysOzneybCgGCvn3ymVX1WHhjLzqF2DzITB
77KBPCfKWc2NIYdnI2D/NGDUrdb8e6+QDIpobjApNSlUJ8UguB+QzXYFwWRgopCK5NvBvvFcMV0p
3aRLm5BchkiW7QOwv2e9BQklxiQgxhuQdNB/2IsrwgQSjherYz3ZWWT7C28c7pHV0m9YnkFAAtpk
asMGqye+Q5ue9KI9eglrXtCwQSuI5PKC9gOR0tZIk72sJppY6sdv9S1zlZcCgeVqNKrTBE5vkwHZ
D1Wabxy33deFvqwJQrzB//ZTawKXcm9tbPr8RvtsSObSbubRzMuyT7CjfaUOPuplDfuVAy6sKswz
jvNn6NGHK+Z6Ne1qDXsjfjKbEfS45qlVG5AnwKVUhZGC6PG8TTD3mcELHAnqhkR9EPyegWhbBwbw
DmkNAEsafd333j0bWvKNxg8TDO1qlv4aiZDcSt166yqPzDs5JKGauve+pL9lZAOYWszOawP1szEb
SMazyAGjhOeclc/SiqPWZhs1pUDmOCcLpimIS7mkU7K3sKUDhjidSwla+uesSmp0h5w2pfUb1/0m
ApBkdQ9vwWD1wJkMwpVd4pNVn38LRmbhWOdPXsm22aQTEHaQF1cuTUAeGf6+jBRjrmjS+ncnTlHJ
WxTGOnyTwCNAh/jB50TTYtYek/wHfySw6ZyEiNzxa0ChGDqVeeef0yD86ZAweYlojHHr9CCdYVl7
KTKDtLlSQb8jAIRcB9eXoWF00VxZ2qo1ia6j5f4w90EckWlFpKDAkoL4HclRpp9FBRSTzgsZzfc2
gNEwzugS+gYpFF791pA2EQzPw1mbnjYBYh0VG1cA6ozaExvbHKhtn7wWJKtigSFDEgCXNDcZY30i
6ko+yUyerB2+bAemow221FLWBu4WnX23m7n+GD8Zm78QbmAIhmTTNQCJsMGNVbkvUPCnYz/uqhIp
fGm7+5GcBVbDbk8tfd8MDHvAyx6xt7X7rJz2WQEVXS/1Pc7YZbf4lCGujeTIXMIpICdEG4rIIRWb
XGpKBLubNr4aGi4wEpCry4Z86bVX0JqHTMQFiv+oF82VnoCG1xMaKlbnG9A58zO8RclVXCysRU3Q
b2Y5f5qIJ46lDqSMrKhIrx6yZFpCoeHhGXCDJjgIGRqtmyYvroneeQQ7ReHh88xm0HMCTeiKUe0u
g+eQM53EmDA8sI/dDLoO8iVnUqtqrzyoutku2aE36zswUrgk2GfDKSgfRpUEL7EEF7pqWkf7pju3
XkhqAXkWEuONczcgat0kPFjLVbbl8T5S1bJqqoGVmoiliQTljaVqQF1p1ACkwTkIqdDQCMOa6YiA
gbhxavPAJfQBS9FeeXUVOXi7uJpgoMhd6s0YYTKc/oFmG/gWQ693zlDBKEtzf21wjXKbHgyRGTN0
oB0zMo9MPOOz1hIAp612K4ruKvW8kz/j5Y/jsrjV8tDpyk3LS9olTZLu2ZZcaXZpMz+gHYI0Yl8I
M0RytIRE7d7NA1AeDwguw52VLvu7CqvhVuKYMEw8Pyb550Q8weAZCnZMnbeslyJ9tPzaCkVSD9sy
a/V7P8YV62jWCYblg0rlwLYDPyQwv1MWi81iL/B3GDruFcCDsAvQrdPz3+h9JaMYaDAZuLYma8yR
NAwK7QZRAcqPqbsxF0Vfgj0c4p2MMLFF+xBpfvJfaehfldrzaM97CzZuNCZYicyAS4/+Y43ESUnM
YnjjLr0gJg7Dh87my21RCCFvuAeEgLut4D+5WBOVq48jzHaJRWEa/aJMn/FbbW3mBbd3RsB1Prf3
ak5MAlODOioqCYGzIYuzLP2bNLDVpr+QLev0WHWld6MVmNNyBxGUVdBaG94Almdb9MMTp/k51fqo
a+kb3UF2IrIj5AaLijn4K3YUdWh3RC+Lwr4pFR7YARytD4GkwlxTMVzWQgHXOZImnWwut1eKIV3Y
9urTbTBMOraoI0u9srbjPKuNbwNrAowHyCEVaHMgzfiit36sMNQCptVqdLB4upkNqW1QNoLqkKzn
jC0VTXn8tiYRS+05Wo7ZaFDY8dooWLEd6CEdBEyuiQHX5zieb6waT2+eVFdTa6hNMYDmQmqyIzrp
N0HOyKr1i7HOj1r+I/iArLUrssOAJIbrAGYgG8DweAti9gDReR0To4GDUZ1kQ4SHTdsSmswhXsbT
zKsxlXyfsw/pyBYQUE72h26CNfZq0mxq/D+zzqmuxvO/KX+QVuVuK/Q/hjHckcsW1fzX2O4TH25P
OPqhw2IV9hLi44pv80zB1N3mKY6nHbKJt4HxOynJLESB6D+WPN1RSeve4u3KRDHvbppfBlXPi9qw
lPP4dG1XcTI8ewYa49mPN2B1kd2rSgdbgnc1Kz/c2TJZOU2iXfTv2AUfP1H7U9/6T8rdpspyN00+
3s2zuAkC+B8okHYIa4Y1Zq42HBuzJy2p/y6MsWDzSQVc6p64H4R9lXlOsK5ksRGeFh9Kw3yUcqeY
qjAo1HMu2vELg6luQ7OC/43EodeYOX7ntoMpMEc2HQ1s6tU71gu5bs6XJT+dWPeDQ851PBzKM1RQ
9di2iACb2E+2LlDYpuqR+YPmhRh6DWiPIRJ9unoOykNCZoo7MdkeGXahWrJDV3HCcWhWBsie2+7K
9QSdDjt41NLSQXzRfyPtYhNVgp8x3VluZ8vqUfMQyeSY2rbJKDYN43nRte8OZ++hb5s9cXrFg3/t
PxlTWl/1ib8ayeGl35k8utaPW+b9XZMv98kgoGgTwjKl0820rPiIsOPqYU5aYApXs7uABhTHeKnU
sZF9t/WtVg8zPyHmHTR8KHry8Hxdf3V756GznM/GKV6TCgy6neNaY1VT3oNDg3VrBUV+hTRKMMmh
4Gxq6RzdigWysP2QNlMX6R5mq8Tx91P7Aqx02sct0Xq6Iz6xo4hDBVB8iIc72Vqw2k1KzGag4dN2
Gv5lCW0rcchMRiIJeSpZC2GvSO69ibFk7w01z7eGl19DBAepl8FUdBf9lsYBPex82QI6zAWLsZ4O
Yidto2dfMuprSYc+7IuiCpOxp8AeezDyefydVozYJtGuczfYam5cbmPmS5FuknUgpjGiObKdnPhG
00AdjBanATEjN/PsPhrEfT/YJVCBsbO3U2I8ZsyidpNeJ5SmUHPwUYFErw+Kwf4BnNlR88w40ifj
ZNAhdGy1bIqYTN+iHo0DkvuPvKXtOHd2uZkrh+FhQTq2odi1QPk0iL3n897WIfqu4irQs2dj6dMo
9uVHXxL8nbLS1K5W4cajQxancosnsA+N0kazVpQK9kPQ78+BJiwl7yWSClANtbZh9t7BdWAMxHcQ
vDJMvaLCqzMapAWVH8oRxq0xqPVYfca6UzyXcXmfldanU8KcaiuNZiwksC5eF+KM1BofSk4FFLWy
i7TL7leLYs/9lp180cQQrDO3BlSPp7lsTCLauC7rbfftJhWFaeAReizJcpcmV0p1GJt2WSuR7Fmn
2E3V6cuYa6y+BBVSscfb6bzj/M58CQs1y97ahutyRbs6w0APWaGAvtw3OzAxBx1l0t4S1NZjMw1R
t/Ysyqc5Wd4h3W4mj7Fri19Yb5hiZPIV3na2Dgr51ptdjPeVqQkV8s/YteW26OsU27sEcJLRtBM1
BfIw4lr2vE2lcb4u49AjuiW9VO94sibxtUmWEcRT54whvKuWxcZr7IXusP6iU91HnlJPOMEkJETa
xHZDIPvQyKcqC+RG9tBq69ixIifFKAb1iLWliA+zQz5g3qen2nQIkGxstLMmOXrdotUbLHtY3L1U
rBNr/uhk9SuLqUUo5d01nW5vXSACm5K5A7bl9rnIKAHHpX4eRt4328KtX3rNjdIFPV6TOCO/HZ90
pZadwB8XzaXFLQBtwWEzotqncEZ5oUAqg2qq+JQ71eHyHf0UxJr/79tMdu8QDv5zx/l8hL+HaSmF
Qleksr4y8lqElzte7tMKF6Hd5Wf6+P4c/n3EuCBllRqJZ5DNKb+6/MH/+vbv8f/8hhiC3vT3/9dn
8edJ/nlErnc9XL7L0/5zCw7qPPIExMsrtwNKcDnM5dH/PJHLo5kgUavd3wdutYIS4nJXUbhL9+f9
+3Pwy61/j3L5Tvemjs8DJ+k+UO/JOegAiGazr6sJNzYRDywzWXu4fBejffjz3d/b/GXJzmTF/7lP
jsiKrtp/7nn5Dj59c/h7Wx+X4RTn9u5y+58jXH7754//Ptbfv/vnMI52lvUYiREaLn30c6icQd2Q
3P59IsLUmEBcjvW/voWe0+lQ13g+l4PXXZ1szMk5FZfYAFXoM3Eh+i2fQv7J5y/5OTUhPX/557a/
P16+q6UHJrEONv/cfvn7y22Xg/z9caEKZe8DoeLy27+/+Ptgf2+73KWkkUUH/vys/jnW5bZ/DnP5
EaYhSZe9k4Z0QLZ/j/fn5V5+vhyqHtoc1sz/91X/udN/O+zlb4olOAT90G7dxpWHvqYsA9Ki2H3x
oxdnjNHOX/75UZ/OiXr//HrUN/nib/Lg3HEhIfTPH13+8vLln9v0huA9a7IdAob/5xH+eZi/f/vP
Q/23+xlBzHP6eyz0heIAJOly8+UPbICgkNvPr+zvAf7X7/95kMuP//5aA8y5m/Nh/V/fgr+H/fs8
/uthLnf85z6X21IUZOvRs36GjLhCdL7ICA1GaKt6lIw+jMrq5F0iR8AWl+V0tJ41pwdndEzN9nRZ
DRpaeAcQ6c3etgqPuNtz96Fam0Wh0VJky+Za2vkiVqz5wH1IXAdbpr/d1YwM6co5f0e3rrPZYrvt
WhmFs+U135gFrTPdr570uNN3AckzBSkaYshoOWq0NL26ZozYo/4bSKVsY3XbG83RIYGJcSI1c1/N
d3Orvu04jooUPYGVS/YezGHpAYqzXHeOdB9oB/iQeFsZJExB9DDaoNikAlFENTWIizosm0acwTGh
SkqKY9WIlBBOkDb10qbXLiooEnppDzUYHce5uqkMtAAMsZ0oIDD6SqcUZoreru1CxvetGPaTTsSE
Ny76ve27RE2OPDOX7erkvVCasLWRhYGEnULH9Ptkk0GB7+AVaqpiq897CtAb3YuR38KHc6FNzhq8
ZRIPzv0YTC0I/ZcTUSX7um2PqHTbMOvtNzGKQ9NALqKAytYO13YqlOs0YSKVp7Td2LE3UV/v53S4
pivBHiOnDajpRBMnubHSLaYA5AFnm1Hw3jnS2sUkQT8lzBCX1oRBGft91DKG6f35tlDTb+/xxvgq
eGOmznhUBdfJXBBNXnKcOiePFt/tltnZtan0FNETrLC5S1+E+s1jCkhdpyKYFsffws3ytFbuJFkv
SH78bWa7vNM27fS2H+01tfEzteS06YXewBfqv73srkoY2qML5G9dWslbS5vnB1NLULWMGpU5Kete
XLz3KkjXjO+rXavRICBrs9v4izFubVlufDQaa9PmhSfoGneFfz9lQbfze570tKD5hBOsHfSaf3S7
sVIvCJlBWis/8XXGBnyWpMnOPtV+JebfqJuO5zPIzF15LNPlhxE2ZXLPeEDY71Lz4pvGHL4EkT0h
fEEvRAaoVtOMVC5NvTa0dfAZMe4axhQjaSbByu7JTyFTZGPZhbZdCgJ0XQnjjoYsMxxTvsRZgZif
AAA0awr1ILGAPo/loiSLakkA8jCp+dANDjo6DSxIH9/PQLsW4X+2ZQ15TU8+ZgV2zwdCMBrUZQZc
fgKbSSo9h8qm39pZ+dpMKX3taXkNxKyjPtkZ2o8X1IhPMiuD/Ae+C0bE/SJjH/BPGcWpepoNfOp6
cD34VN84hvVNoTrwNcVXIYwBbCCFMY3HdqP5zxDAycvIK6Idy3qIbFXTC9Ga64WPdDjKkaa4Ydwm
E92JiunroH84gvR2clzUeuge+0KcENOXgGECwErtmyHVDTO0KiRfa1NK9dzosRXaMPjDDtYYTRrF
fsOY9FWQNACXSGxY5V66c2xNp042HgjofNZymqLY1gh6KDd9JfSoztuD5RvJWjeGnWEhuCzL+SUJ
1EecCMITsuY7X14XsxiRqaVfYIaZ3ZsnX6Qnhfvgqs6ksRmvAmOjuyr4kNMAuwjWM6jyMG8oyN3Y
/CVDJpK6+5aPpJNMy4sqg2vb5G6VMR4tHf2dXOx8rZC0yLa/jtGH0Jqat2RjuyuyItPd/OkCbIvL
p4JQIGOomQvJmRw0uIcDnkGXTiImCdZum0GYUDUpvAMN1m6MEs4JcIID6rj8Q/Emrbr2DEeytD2R
A+kKm5YIJXvEVD/zFPH79ESgQFOrnPgeNYpcj3GQh+cRsjtVxHMOLAQaHYeyfB2ToYyMoDwr42lH
9H310kI+CB05R+VUZFFSjEvkdjoNGfKXdFT2614rn93cvFfTuTn9olymviIrsFIiiMjMb1Bl31Vm
fvXCossBxHbQHah1XoVjZqBcq2J4gwZCGr9kqpXOyauBSmGq0HWOc/Oo5+JG9HNY1TMZvDQ6expW
Juz5MDU3QY/1Tpdmt540l76m3t4yt1pljWtHlpewb02mfWNwUYDhV7jtBr0I7VHpJmFu7Dum6l7v
YR4qm5uqoLFleXsh3I8e2GAz2XepX1aRrZe71PBIh44BLg9jjP7DHw+SyTqhtXYkuOquBytH1z6q
IoJXRx9Hk1A2HaC1saV9QUq5TmM1ba3MYjIwolHy3C1T7yebMFJPkl3V2ObWWcZjkdanGiKcbZQI
0VPkIbMo3zKH00xrXgO9yQ8KILG/clrxgAb4qXLK53kBeWN3/VPaLV/N5L6YDboaWsOVKzbE1cBx
j7yChqvRI2U1XPfYtMhomp5JasNQxrX7fRGjUCG2Y8w03CUo1d6Y2r8HSfnktsP1RPByro8IXMtd
b5dvxcQ5kct+Yw7UBhahxgsiohmfm97R1Cpa8y7Tusjq+HwWyGnLHbtu1Icls75sdJHYNzNBLM77
LKf3S5ClVyIJBQm6khkT36r4Gr3sZInpTYEVzRnSqsTaLirbD3b1xHyViZzePLS4SodMYzpeGHyx
0kd7QZDSLJmCYwdMqsLwagfJR+/3+2TAlkN3c137FdIP6f30sIcjyRUW8DEShtpm/KQjt9BgU4qa
uNr47BGS9X2R6OySEEasMUVtwS/t36o+PzfI/H0zMabHpJaE2gwuL824NmvmlSgH9ssxgnYAIruz
jlq0MZHvXnElnS+9wnikj68DT2qvty9ZSyiOPpfPQaddsfI9Zl3crsh05q1PboyWMsExtzIfd1MT
b/odqSUQ15TDIoFUIsNytRoZE76nM4PBwWtvMv+sXpD9Wu9nN5qC66JpHssBxCNDIUwqfHpHP/4p
y+nQFCOksKl7QRVybQbybvBL+HzjfSuTd+dMoyNgEvP9WL5B0EV/gNkz7BeaWmBziDPk3CjIWwXz
TNnQGSTVyGlNqug1H8mtPczLPsCZ3FQ3eANQ22AGwjPDx2V4cSVtuaUE6donzW2Z0yDB5cO7aaPn
tKrkqXHLn/ZsXKlkOSK9Hk4ZjfhdlzJVQdDj4VrAY4DuvE7UFdKtdIWG8R0bTMSSa27cSmy8Xh2t
LjjKpiWMJkZLX2Z4vhitWxq6AizUVYE61U88bWUtDk1+izeZ5K3Q83AQVKisosGEJNjjYafPwmS1
ekRP3XLOIWZCQ71y+i57kGotYxeWLMab0b8PvvVpGK6NWYa9bJydDyRRs2d2c8HwjuZ3Nc9ahl2W
FI4+2CTKZ6oBtNMIkMyVNGk6piJl04gI2TwfHoowgSZQJIzPmPUhSK2KXQWtdO8v5Qsh6UHLFXxQ
LTpwauN55ONJFBJIzmsbP5ZKxtspyDldRPZgsPxE/cBnjWQHxoTiOsmaX6/PaI8bjMsL6xT3/g2C
k09jQpWygN0ldLVHN+9vGPceBzL2XIrFhCabCpIbShBCo5yjmRXP1NrPvmu1oZMQSLmY0xddKYYt
vppu/IBLjUuimz98JGR45557r4FYWjWuQLpN+Fo7hm5H79ZRFdMml1hzOCBe6Jb2Jk+yX7UJoMg5
jdGtmLsT5z6NJ6cZ14bpTBRWGtdWj32wO9xhQ2XYqxV3Fr1xZq6ftMTqLWO2WyEWpphLqrbocq2e
+bbh1ycURJ/slAE8FQLZq8HE3+Ok0X7N2PwgpGMfu0wHs1RetfZN1ep2GKSIicuKQnRxiGLqCz8M
MOXkiwO0LniqtOGH0Y4V2NfZFK+RvEczTmkCn9q1VMldrgj41GvxRgLTYaiXB/CQJLy378LWUKsG
iMb0Jj21NpLRqY1P/oiAVugJdSemfLSyGMB9tBw6CAHEKYxXlp1y51VWOx/5UKUrNc6hnbjmxrbm
J1PHvJTzCUx5hws7A8nnaD8OgpKohFfIHjE1XJQg0/syHZj7nIgV1gHgjmJdGbxP9mgTv0ReC1bm
8ybJpBzroRE7LxqMARsbGXJV9Wr2V5DVXX1iDOBoj9DYNspmO8YiReq37uMDnZ/9s3d3jNdtUbCw
adaVlfZvKrU+TVebN7GpHvWZxEYJKX5OyjLMOipCh4QFLF0zQSkdhocyBY1KjS8zJH1NYf1a5yRb
dxp+GGpf1k0gq44ZzqZ+n6GuX6XCi4qA2b0WcJZ4jvkB//onY76EVRB4njnu1GwGTB6MB+EESKeM
AFGxhXWuaJzzH6yzzJERAqzd5BcMxs05NBBFeobyqQNyMKIBEh7EHa+5AbiZ7CgNgaJoEP31ZXvK
y/qY6u5BdSJaGurnEUY+zXxTrNzybPnLo1VDQAOtgNfW/p6RJLXVkkcMrPCJ9cO9V49vXj9+ZZXc
LQy1XdN4R99JSoA1FmEN1jUmymGDFZeBACdPaz+qwrsfGIau5rw6KhxLGjPKVZMHb7mD/gT901Ms
HwZbZxDK1n1FpAo5al4cMVQ6lsRa2BDsVwWpKu4yYdTQvduWXYcCLBGlTAUCezyZSjvpwVBvknR+
wOGmItAG91UcMAjPyTBTy6sfPPj02hGZVN6qZo4cSplTYFNguh6+JNhu0Tw6B2RjK9UNW+ml6Idw
PZcngQOUkNZ4xzkZdi0RFFNusBNTCN7wG9RrzXTpPB/6BNOl0ePzSwB3B0RTmrW3HoX+qpXlwe8G
cxtP87aZ4k2jSkwvApJiouRXKvpodqw99QWecAqMETgrVSW7r/FWL/ZU0s4evFGYqixAIaPc/8Pd
eSw5CmXr+l3O+NKB2bjBmUhCPr2vCZEW792Gpz8fZHdnRUX1oKd3ogCEkATbrL3Wb/gaC6lWV4H3
4T5juwMGz4k/Rjt8DtvQGzEKhdfSYQbs6oCuxqdCRKnn67sUGZJV3qNhijK7Z8WU9kT3nORU2BGn
DDY42gExs2qwMO4A2xEZXtdGeG4Xz+ArK3mQctbrLgC0lgMhR2+1a9dpyhVFAFxjbPcoig+0cINV
EpaXbRBujQRLHXeUpzLR3xCC2CNL27FoA4+MwnY0jA8JKLbZxchFrnmeRHC4WxsuXWkYGjzytrM9
6Tgihao3LT4WSUAptPAD9NxxXeqxCoRkhy8DuZAo+sBu+azaYJpYgpks6028kfCwCWXRrpC2s1d1
oX8MBqSO9EGjdr0D+PbLBs1iT5L8iZsdEqP8wFDC3NpFijI1VN8Bi4VKDy+nAKBqxcu6mev36nRV
h5gzXUtmU7riJUzl10j3t7rZfyHJcum78Lwixig8ur2stx9dDSXzWgHJUbGKL4z6qq8FuDKqfzbV
q8TVd8qcCg9LhJwAXXpplHfbCACjRbEZ787hkT4KGkQrAbkMwvJqTCj43CqbOtyice3UUvUBDqqy
iaj+PQod7MhQ+Tdt+OHKp8oxnsDP3NtZR7SJ6ooJzmLd+BjbAuoAkQSW0ma1QMBL35ylmpGlra2t
8aJaOvwP41FmncINrW8Lbh5JQeNGSZNx0wrjuUf3QwuGfjOB1eLJuMEZCsF9MFl7bca9iSBsCIVX
RAAWLYvHoYM5qzoDkeEC1mOvX7thcFN+MvD6qBkPlXFGh/smFazUrBo7pHiogBCoz2Hd6KjOFpdm
OtxLcArbMUQz2O7P6HYpK4earKAMu2EReB6gecvRuNNegVK/2jCXG5WGmZiPdmjd6Va+gZ9/EbrT
LmmhoKTjsanpLQHUaUfuG0N97lrzTbGBhPC/DpCqtrBxScbEzP/2FCHqr/eHCg+/yrpoGABcEWXr
utVe/Hnx6igBbqJgNbTinOgWdkx9815WcsYKPGKuA5YhBK41IKijqiZgEZ/WQhTTIQG8n1TYVCYV
5MJv33LR35QhZp8O1rhG3d3ZqTgBssD4TIHEEgC1d6hY8sMUZSOy+JMAQKMoo7crERfvYRbuYzM5
1nCL1cT8CJ2aPFVdlxuRasFWRjt9LC8TK5HrukoPZY87YqeWXlWYr4nWHGudSqxrRl6cwL+NW+Mt
9PObOjI9fsKpC7G/yS+baTjnCuo3iQV0I0L+YjBu/VaBneF/Tblyr8+cNRg790ryqwfjYKJhrARq
Scylg+3Myo3Rau921x50N7pDESc4FHny0frzzQ7TX6PWPyU5VJXcgGmMGO7aiYbLMRkuiji6g0Lx
Sgjxqs4wZ7vot2Y5/upKlHIdlYlcydxkHU5I+026Dby5WzKVcicZMjfGSGpWjfQjqHWyCeEvF0rQ
XFM9Z2mAqap5mzmDWNmq8jIFw1mtEL918wudIRxRFLzoCiAGgw6qpvWiIXqO0lqsvyqzfDeN9M0v
S58AvrjJlGoFhI3BxYId40P+sKrTlA+eD+3VIqOH92J5MtLsDjDkKrfBkOSgX0b8v0jE+09xDCrW
7FB+mQb7FGG3Q5kaML1SBDurymeNv3aSWAbbUbKdAhTMCnQZRfUL6PhVn/mOF9FO6SFPsB1sT+k2
bl5cRJ0T7PQ6XttDF3i2kq+NeLpUfOTs0x4hbBPDmQ6lH6Y8xTORedPpXaAo+72JvjBsLDjaDhS7
+U+VhnsrbZI3yDSxKieioxXnF0b6iILMJkyL6zpsn8Me7OvcBKex0lc54dE2sGgo5PIvofvtyIg/
+3Z7Seb2ysdBm1WCPsy6y54ZI00ssrs21F8yaSFz2YaEtQNet+7khaJlYsyjO9ALzMMqSRmSx+We
1dhdO2bPZRu/s/q9Hxy8G2z4IEY++RsUBJ7N8lyX/gvhQXcIQ0IUn0T9GaNnrwZHtQZsnyDFpO+R
pCOtF+PWGOtVcM5G5VzYpYKxpfoks9lltbO3dRnlG5AWGJO3AHEg1JAZF2mCYdxFXigUCLgAGlbK
O+ve1dj19wI/zD264pclq/JDkCUkMZ3g2EcDi0al3hpjg79JDOi+HM3d2GTaUUnBMlcTou8BZsXQ
p0KsrXxtN45udTAVBzj+6DprGGDZrTI2YGpQ5sD3g93vY362j+mXlG82dholYIFLnbmqRSrezopd
GjqbIJfPjoguKPx0W8xcMWJwx0NhZzgcO/YvizyyBoF6ZRudsuf/bCeNQLUTPpk+1ONZ2jxOad3s
eiL0emAO62sSkFF7V8ritWuRgIosZp9JGQ5C692d7X/Z9ojYS0ppqCJvPDVVD1wSFEEDN0XpcIMp
DEJ7a9A+YQPTaYiwM99/M2KBbI5FCh1VJeFCkQ9VIFhYfV8SfR5hjszJcwXQprO3fRsjQR3yi1jF
I4OwjyqrMaGkKMhYta7+5CaXHVAEOMIX1fx10VyBMSytAiD6a3CdR0egiOHke8ysgamP8XlSrdus
vCpjZBhA1tzlAQx3iEyHuhSkNO0rOIyr2nY+amnaTIYoeZnpTTyXDlwFd4ZJ1iehBgMsCIMe4eaj
16ntsevBPVZBJVcF/loE1wPd2jjkvfh0VZPVG/op4MSrJCQTavkYGdhlQ8sy7JU+QrxDQuqqjvtn
mTWEQzKG1mhkX0M0NRdt0u4C0tsISJezITET7IgIC6wqzw3V52i0L9zgCxRUfEKhEC4CC84ycnKG
x/guGx59A1pK77BGCwPgsQXUb9kWoIQLkBluzNrZBpaHhswujlTtKcFl3UlaROoSUiyoQZk7LTqJ
juyL1YtL1tj3lpo9NZmTekoNwQAPtWfMs9AKc/RdNEPhYhCZPMSARbu6F2QOSVKB0yTtCfF3Quad
Z6yXmDJMinUp8ZDZgQziU/rJoBa2VR3rdYKQmA2kKv2e4kof8Klm1nhrcQwoFAOFpTx11ollodY+
9fdain2OalQwi1H6WRkkrMzyI4mr69rNh306zuyiFM4IRgVt1nZAdyhMNRPJJ9tOXjuSfMw2hQLZ
lIxZWuDHEvdzAK2/mBb8V7KVwY6z62s1A7M06MDb5tKTjymBqkJcQik/bM8QByANQqgMUtT0CEZu
fGReEJkj2dmpirvrL3tllqDBA81zc7Mm5qfsYfWDc+gqMn7R1KEXj4za1sUeCQ2OegN4DvG7Oulu
qowiUGM2PBpM5MjLXwQmugodeRuJe7k2kNYklioPcQ+FhtXULqwEsgNdpF60lN1hlDKI2boNxya6
QO7/yi2FsRNqV22R7D9MVQxBI0HOUhdI8gVMDkEgmtNAvj1xoDTEiXy0cnigavtA1Yznn0+IzcHS
8KMmPqYFaXXWrRnEV+tUG/02V40aV4M8Orc29dOqJmlfGlI51bRiNMAQC2yBe7KAeHbd3MvNOf4s
WvM09QczYSRNo+IRp2JjD+cMKx1RjEfRzDWhWsWATsNhabCTmrg2NVdFR1pNhDQLZRD6iXpj1tLR
WGZZ5mOWQhuztdxfO2i966hEmEMJb5Yu2pTO3CWvUslXJCNd2Ehrcy2EwJ3HrM7wa59ai3vra62F
yl4ChoZuv8nkY23xjyuTr9QTCGYysBjWKMlYTv9kuqYGFDzDxaeVp6C4UUmh0KIodPNUvDBpUHlE
EsHz+W68P7ZGxRCqzVGWTa3HsxyQ4HHQ7wUL95WqZNhydCLfUSw2QjPfYniA+kjP91WvqiXa20z3
8SUcn5BjOJe93aOaEBfgKaFW5CMlogkBARlNnKR8CdynSOsEb6VhdRusyo8BNVQSh67u1ghYkDa3
yg+9TblFI2aAM1PX8Z3HNOydPTyl3guqsly1YFA3elXtu/xU57Rk04c1RUdCmaW8wBKM4Ubm+sHW
YXYSVpi0OVFqHzIwX1X9q5fTR5dXN24Ze6ZZXU+NpR6bCGJ547+C3ePTAl9CNb33UZbayJIhMyXi
sZShvxyoMVvwp+Kw95pQeXFr4QBVqNU14x2QAoFvajo572GCnUFI2WsNMpZYYyIWGYlYWdfu9IKx
MpNjsmHaPsSGPx4tqDiriKWPyDuC2aCQW6VUdmkZ3bVKqm5r51oXCoGhOj72EoGqRiUrLOuHtqci
Yg3w7gLMP+SAu4El04lfH1yETfuSWpTIjC8d2xTcFkcWwcyKfS+fhM5yoIOvtgpdhZh9XxdmeBUU
sBIKg7IBscrQgOct+hfEI8B0+xdJl+AQ0H0MDgn9MiYF3wfKfUtSoNBTdxXoOe46sfHQ+ywPY+x7
PLAgrwpL9zq0R5TDInHI4vhGESUiNCbqNvaE2nThkr/WetZ8qMaR/C/zT9UY3tpeJWKxhr3G2LNL
8gKtz/QNRjle7ibkEsVhZazb9S3/KKZVwSuqSzPdhQYynnhRJUqMXxLaQrVvXFeNGx8LcMlrA5cq
bjIOLe6JdoTRWwXXJmyH4bKEmiVqgCwS6aywex3H4ooZNiYKNlaQSiI0UXNwIOV2jIvmDLOMrD/u
TNfqVH7EDViQNozvdBXntbAi9RoWJgp9FYkTCHTdVW6to0x5J9c+/FKCPdVXYOyKuOwbymyTzN8x
atAubcHSqG4uq5mZE2sqPieo2l1F84tJ9i1TXPu4HIKn8t6bZB7KxOLfNs49wgV4RAEQXyVAIEgQ
YeOhuCgL1v24KSvGYb/U7mNMU2gH6lNThsNG03XsRoy9g1vsRkzuUxCFiMpgXbwummzwap+FTDZM
xEKrWhbVoZLNfW+X006HgORhWn0pExFQO6Y6hxZItaPzwCJ2oCi1DtxfjUocIRxjrAXKnpVXUnhG
3XSXfenc4pq5UfMJvmqp1Zet25arJEKSks8DgMfME+bREF/V/kiSnzQjjMK3odPQJLUpy8ed9mhY
lQ2641dZ5f4ulBCsC6TLavsqoyK2gcIOnBjkvF8q254Sq5YqzaZAtCyGtOVbPdTw4pjUndxmGR5H
kX+JKNlFYLFWYVkGDrZEL1ZJyMdo4KHdsiTIkZ8MuYix2c61ZtQ3VZeQhrFQ4hipfwrmpSDFYlmB
m+n317EPazwyjR6T4izYKinyb5XmfNlmD/ewfZQtSDNRE27YIwjbBiq+YUwfQjr72kCdNf6yLRro
lKXvlURJQ7VbYj8F1H+OZ+tglA91ApiipXHpzb3EB9atQfjA0/TAmT9oCboGNv59oq/hyRsY1zTY
IKx93T7rAWY11F+8PrAOLpCfYxnLB22CwheUCtX2ghtgiw90A3ZdqKxhiqRb6TvxZojTexQiqJva
MPmBkYNZG696g+qBKfyX8BoECqPK2scIutPbjdLXGKkn6Q5YxmHs/auyoUBsk4tINCz4yOmhcj+O
T1luftaTvBDIGxClbkI/PEFIzvFGsBQAQc02EfC0kjk6o45yZcUhlO6kgbDZG/vKbA8aikldJu+U
cdIuOrBAeokleBHt0aUwCd6NTz0xkDNGK0Ip8PLupoTJgPumV+usAvRUO+GppZZGzu1VF217Bv/J
aO+MW6Vt3U2DjrIrQlpLdJMW6PIFjPVFvWuEdrD6lKkcgWQv1cpfqRVBrZPQlXTlMzC710Qkby2K
yrR+fTdUPBeBQxSaOMnWmhrkaklCxjEGPEpMBc2Az6cXSIIIWGxkGKjYmtzmHswywCdG2GPcxg88
/1v7rYYvuQnIF5CmJenfuHhnDSyrzOBTNvK20e3PMm2fnLG5owqBCmms4Cxnt9SdYZdVPssBoc3o
HeqoCpxrSyBvpIaus+qyqWLJr1J1tn3jVFbam+YPyCzhRVXN1ay8DQC+pA5iYXl56KV16uvjaIw7
mx6Ug97LGLh9S3k2uuir1mFio2UtdwVCzYMPe77+zO3myS0DstF5cVWJreYzczKmp+jX7TPRX0gE
JeDODhRPvM6JgNSpotwGBKpVaaeeOdNcGHw+bP2TgqbjhZN7IYGk4eMh3tMsuIEsHB7REDpKc1oI
5RclAmEE7tnZQigwyats146m6gGbM4kuUGzMrZ02yODctGW1DZrqFh6Yp5oF3T8Rx5pFadBWCkR5
pAcyt2oZ4SGSxZ8himuQFtqDkSv8b+QUhUUWh/CWRZgVeMo4QIEI3ROZjbVs8nkejDSc1vP7sKyv
jc7YSEQd+BnRZoBHu3HIlq9rcn4WgrmrinL5OhrR0LON5Bxb1U2A1u1KlyUVK0kRQ2Yxyap0V7UK
AiXlVTupGqrN/RbWBPJqCUFZ2ewLXBbhrgSbKEd5p5W554QTju4MQH5Y5Z5atsfAiQ9+oM4efiDY
EWD00K95ilgsphK+S98QArQBOnAE/QhAfAQU9KoYYQU3UKKNMuqvVltdCbXdZy5Gja1GvJu2sEOI
q5V1nhZobQ/XbYBRoTgFBqOmjAabctiXC8ahECaKlb37aY/tK8kvUTmPVFB2Mg+olSQng0VpGBBG
yEC/smN5FQ5AqgdcrTrtUAZpttVID1iZdS11yHCkp+pdWalHdGWQNqv1p0aid1ORMMVCB+xQH6/d
3LrMJ+PON+JbwZiydWzMZ+pp55ba0WcmF0687goKZBaSSXFMNhIKXAxFQq+ksQFGyZ4TEOyU4GIa
9IzVNjtEBVLVvba125aohGSjm0sgAEp6FrL+8OP+I8FmzI+nlVbdplXX0WlGqDDFM7j7j0ian91s
Do3SuaGm5U5VJPUyvEe0ilW7Fb6RkqVgD4GM5JlyZRTTfWjaj7Et96puHCBlVhul1c/RoMzysmB0
cBRfmw1c2/MXWGqvUksmjKZe967YmhUzrDq8AVm/TpM3YcwCB8mBpO4NlDCd51c8Tb67qZE+gOqk
PbhFDRrJfQk7WOdUOs8KMgkrgHYYzmbybGbOHVwrEtyZ86DW/bnzi6tFyv+/ciz4/9hu+j+6Huga
zgLLrfo25p59Ff7pl3D5muGXcAGB7TV//d334J+f+afvgaaKf9AGLFuwAtENVeC+Mnw27f/+j6Jp
1j9UU9Ns1RCupmuzZco/fQ+E+w8VoraKdJ5jmvgYYYnwT98DIf5hWPiI2YYOvBvTLe2/8T3QDW22
f/kxpzFV08KTgbSZYZhYL+CnwPvvr7dRHjT/+z/a/yungqyYP4ZX1tjckOSnmpIg4JFXk1xlinqY
cjTj4tQ4ZZ0Te2kf/XIaBzldaTG8YSxqVuGpU9H3RiwAYlH+5ZQxwlqt+aI77a0o55R2T3cYiaK3
GqkkhObyfVfZj41JMn4wr9yQxpsUR0e9T8b2bZqN7IBveFoUIh5cGy9hIt9zPd9ZImuvqHWpN6ym
EDuEVYjkPU6+0IdNcA9aKqTXUwhbDeglG8k16pZg47MnA4zNrvgKhsIbxnqHAj8EYhbc27DGwwDf
XYrA8PsQhyeXGs4Yt2j2hyWxFdnjhxRACbl7VMwEKwrq/KpokPN1R2RqX+Wk4pyHX2rnUmRqpjo+
k4Y5KYhp77vJpz93I+T4AUhY5EYfVeec8p6B2TXBtvasDBp1pzoFNWnXXUfIlGSiwbkzLeROp5ZV
wfU7qghKIhYLBh6m6sZ0+OdiRhVBbUYw19rOWCYvKJEA64bE080iJDM+YhC7zVNpXlVQ73XY3+RS
AmcdGVBOowjf3Fq9bnvKXp0CphpmO1p15V1DG/CUGamti/RZqxvpVXr6qnWkQww0ZLaRS0oxLFk0
+I5DJa55cWPEH5lxCi/v1KPuFsO5rEIEPYUXa9ShSdCg12NR0g+4A7ibIvch7V9a2t9aKP2DwZ5J
wgLDVyqQoOunCetWYOsIldaYUqZfcaIopCsdsYHyHrau2I8915iS+tEuKaST/XIZmvXXAAv0vWH2
rJDD/pCCotyoaeHvUxSbebDyUjHmXPY0bGTEKtjIVRPhUjwaIzujIK5eYMD9pgVxt7MS+1c+wX0t
QqDD/QhSS70MqyBeEw2+Zq2IGfLBHSAde1lpNXjPcrK20jgbunVUEN5YuTUQegelMnSRvlw1LDFv
757VKEUCSmJM7lDSIS0VUUmkQAgU9UQKqineE/S0j3GuI8iEks5OGOZ4VlU7XEehfuMWCdIadY8b
afjoh256QkJIW7eROfB7QtQaKAd0Dapa5LpiGd1C9FStMPYq8W5Wuxx5go1aY0QBbjCYowUY9GFG
/7Y1TKRxDpldf0PEOQ+jUzyRwmcaNZMNmWKKB+5st4trd1b7Hy0D2FqdNAWFLRQ8WFw2s6urGM1P
O5dgn3OuHQ/JKmO6naMOmnpPnqBvtJzVHfgDjUi6Z623BxSEUg7wfSr6NbxpBNyf0UOVFIeM6bpG
mFF2kJJq2J6eyByvjhAj81kPeFOedRtwgDw1lE6lHezUCpAaNjS/ogh7WhDCo2OQz2Ephp4jdxzu
Z6trp4SgqIU+jRPRqm/tfksFdD3mAt9mik3BHuYQBQC10E9JNLymoKeKpoMXz6IenGODSpWKpHoX
UYOB4jocYj18Lt3wUi0cYgQHzmhf0OSipFQp7hJvOvm0cQuyaCn672MLjUQVudyVLiARVJJx10UT
rkifgULQwnKJIlHnX1ECC5UY1HwzHlDONVLkSTS1b7ekqV4dikhJGr5SJL3KM8O8UmwsbQcfOhrS
ljdxh0fDQxShE6ChnBK37VrO0P8AAOrQFKDaI2ens9Ztxw4bGQjwQyk3SnfozLS+CmM9ObYWgMi8
65E8yKOxp5YyDfUxKsz6mLphcxwQ29i5gXr6ObScAUJQ1avj92e+35s/+Nu+HpL9RmGCNuoo/RE0
GTIu85Y2GNdUDj6MxN/FoaHt9FQtj6w3S9xnnfK47C4vSW1lnhmIr7afBhIYdiOpyWHUDE4bdT3W
Po006QvOEFw1U4OnLnm13sfWtgrFeWKg3lihrVNIxc42JL5XKabCCCd7RaosPzotGi3YdLO5vDQl
hsoTt2E9zbSr5QV6NrpzM5H055jWSm2Th0O5VuRk32hMo4MdNGAJGQnjqb41ouJYZn6/DfTpvnAA
uCaFc4nNzD6kvrYfWZWriqEdl5fSDPQjsI0DknjWLq+15FiZJ9pVcgxN69oKgifYLDeNpBocaEAh
i+DCaR33YNgqAmV1GaARnOisDOYnZ2oV6l7BHfX/nCr1fKyp5qeJV/BhaB8yzAaOTr4hMB/3QRbt
LR1epZTOawskpo0NjEQG86sYR9NTHCvexTb5sskvjpKE2zEJdJj89iU8sAnmmZIXe53to62/u7i5
7O2xoMQcTBsUGIBLaC7FlPnFVdT62GUNP3jZ1FqGxzooWq8yRnuvkEivWkw/bFQ8PXRWSUWJghE3
UHhC3Xz725nxaCRJchQ3tinvhJr1xwzBSeqllDcRuvAhCQWJ1R/onL9UTS22WWsdItCUZHExns8R
vskGfLIzASmp9xPN+24BhkpVvRU90kup889vWr5uefnjmB50QEAHvVtR4MogtM53BIS4hJSFJPBy
l+oILaksqj6Xe/Pzgss07Xu+X7+9xAg226Z62wvYlMvLBOJyM0Y1Jc4JICSLtoCMBmmnUgyWLHcZ
6rpQUgueNjHV8mL4YERsTX/OEwlomuYwKXTfAM1Ulib6lz7qlHuR+lfJ7g0OshtvIZQYRc7k6Gq+
v3Ju8k7kZ8ef3SwBw7Zf3pEL+3h5K1t411M/07btMYHUvJyxvEfdfiv6hhxyMyJd/u8L9zl+b5YO
sHY515j73LL1fZnvr5h/wc+lvr9m2e+ybkbF0k7/fcqytVzm+7yfr/o5ZzlW+CD5RwXoRRbbv/54
8z/uLm/8cc3vn/rbz/o+sNyz3/7Gb5vLVXyHklIuZSLPaa0Uv92s5e3fTv/rP/n7+3899W8/2s5E
t6JCtBUpgXllNOFJkgk7FaMmg22Ff4iPWuV+ecMftdL6PicLqMKAAeD05S0ze6CT0OVD885uUnI5
k0SBLnVmTt5fNxvEZ9ZKFWOarfkgeF1Q/cY3o3jm5ip6Sql5+ag97y8vWpj3+9rXNlLrtXpfpk67
KRuJKEJ1yof5T4gJFFOjo97LNOoBRHYrgLhIiTKoH0dSAulKMBFtgqi8srMKhiwNeuHKwqqFjD3v
ykil5f7sLweVueUvW398BP4JOjMtYVEBNWt5qTFa+d7SkxgLw5g4YCHlLhcpMmTR1stm76NnuF6+
PluOLpu/HR0c4zk3CUisZqyOI5QLzymqF0tb8IlALLpYSQ9gxYG6x46reORXH6I+fMVjiHXQ3L2W
l0VrICYYhhqNlp0+pm/5qB/dmBqOOslTIkqAXG63D+cRQ5M6+HMXqbCyRcQtIC3CvTHaj4zsxmG5
IAvT7PvSPmpMwDAOVjR8TIN7jX6ys1r+h59Yd5Bekm2+DAjLsW+lAk21D3zu5/fp84xJkboAQvWv
u1hm0EGpTCPqnTmZiSAouSvy9wWThfvcayp2IZMLp3Q5RcwPuDbS51JqSLrVaTMh2cAYSCan2o2O
jYyWcQvCHsEWTSLiba0zYKV7OesB6F2Vw5nX8MdJbV3bLL8SgY/L2kiM7XL95Xf5ViQPrX41Qb0l
ejNuvk+cpSmW57ns5l33HhuIFMoC1MKIfNss2ca3dPMM1c9bykL/X/aTaa7FabBdiwTpDPRHVU/L
LKRezDYfLjrVFvu0S6ujM8c+Q9RVR9rCFxSP7Pv5Lk+iWS49P+6fBxM5xmfaI9oyUvOlkAc9tQI9
FsMlQGwdOtIGQUiv5JYtT2Zp1hhFweZieeEX4rvJLu8tL4sQxs/u8l+/G/QcAv1tdzn558b8fPaP
S7V5L4k9LpYut7S15ccsu1mRMsP/7C9b3wenKAEmPftnLF8eKJ21V6HtLKcsX8tak568bMqlq31v
Lv17+TVEfv/qgMnyRT8/OYBUsUb88YxOzb2Y532Am4QTig9yeOkmpE3A2aBC9auo83Lnhn2yL5ow
nGG3nP696c8dJVr7ZkdMAdujOC4tddn6efk5Nk4ZLjua7pUaIrn/HpOW/7S8tKD/RpBrDEcIhf/r
3nz/+nKSV2ZMIh+qdM92U4ygFaQL/KVKkQKxxJuz/BBRHxF5Uw/LzXbnLrds/dz7n2N2gcQmeo8K
AIk5EJ5PXr79Z/fns8vWz2P8eePnen98NsofOmqqjGHcmmXgRJimzvfL/tLzuONJe1r2v388Tlgk
UhT8B5ZrLc/0p2250yvimLDmlxuvq7O47LwZdh2hzNJS/r65XOJ7qJLF2OydElHAOXiL55dlLFl2
l63l2M/ucsyao+D/6rzl5MF/H7Q6Pyzfv/y+fmmgy+Zy0HfmZvzdmJejrp4j5Pnzgd/OWjb/3P/t
qt/X+s8f/e19RaujdWvd4wwQA0/jHi7TyLK1XPFvx35OWd7Vlyhw2fx5WZ7Hz+6ytXzuP161hH4P
Amz+DcvLcuIfX/W3Y39c9Y9vCuYBX6pe3YWQ2JfQnkyCAc10t/T1n5cJNbRpPczzyc/BZevnGEAp
uviyX7UGm99nLsPtcvGfU397Z9n0xaxGbOgMyXO/BslLmv+no/y2/7259Kvfji77y/m/d0/XXkss
77tk0kjpERxX72rjWboqrtMJKIMVtFszL91dW5F8c4eHBNHHtdp0cBcKEGeuLO0b8sLgSqeueiiT
5iAwgsHo1RpfcpHvERlXHnTNd697HXqi7vd3SYxmblFLF3BuEh5wJZKqZd7mElFhzUDGs4ABhcEq
wFw7aONDJrLzZEekG8mTrMOxCdD0z6rdDFLVqHJSDJ7HuD//8PdwMuWQNudF1ZRJPGUGbtoyvS4T
68+L+zPb/jblLpt/O/2PY8vUvRz7/oa/fe77G4bEPVvNTkXROJunxOXFWfruzz4WHESYpM5Jiy3z
5rw/zA37++Bf3//j45YJB9+27HKltPOgtnw8c+w8vlrO7JMKOrasbpY3xqUL/n0zAgU44w/etai2
4DRF0G8hjKYDGEolAu6LWu67nZ87peRBF48D3qP7KH9OMmiYUVPvSdjZx0GljM066tg7rXhsyuha
q60zHqboYvavkYMZgaMYnt5k5ovZmbe+VN9L3TdBUqi2FxH67zG+QIFvAs2LHc2wmvIJ01kojRuc
XptN1XQU78ws3WQx2qNoAMhdq3Sn+pcVhOZWD4gMK8VBpLi5DlI12PtDm3jARBB5mGDqDyHmUqAa
9q4PAFszk5PGPItoFf/E0if8WGxzg6Lyo9V1LwFmrWsqm/rGNPSNJM9Glq8nC0YifFU5cwbeH7Gp
smfANUQsMgXjZY/x5F6xYGXlalZsoUdhZkDSYizZMjtgTcEAwqiZHS8RzfJyCFqK5l4JRQCxBB1j
lcoXNiejlyl65JUhvzw1H1MLVrVNYq4qC/saPYPXcOwDWFIGjAQgwJgMdxSnHarRDoq/69Tirvb4
dOhvhpu3lwC1p7VbqVszBtNW+5aXZvnH6JQg0+FsFaGUWxbJyEkk+XVVqO4V67532w0RUSlsINpw
Oyad/LU2pOIAoaNEKYM8b15uK1gxzWTFW93PYU45KZwiJfVYtpE5h31XYfe1h35xRD3Y2mZSrXFD
AQasUkRwEVPYaiU1fTh2ee8ou4Sac4bfFcwTMp5KbtxBxnFO5ohKAaJCmxoiqjv5xsa2kUMXjnsX
yxZ3I7WJbmKze8ZlcZdkUrkvXGSycPO7VwqU9WzdFSsGqPjUaf5FPtU5VsyoaUKUXMNWUk94Gk9e
3msmIn0C7kL1irpiAZwJnZZSCgdhzKw521ozIHCUv3QOVDgUKHQ0bVaUJEiUa/ZDNmqvrD5ZVcLi
QTK03yPT7/N3kUbwc9JMnQJSU0OkdgBL6ori2KcKLFxj2Bp2mcDN7Veg6Rj1yDeBS1iD3iEnm+bn
ugt2iHh0h3YAsYVGoUopGVnyFyEDuU1IsFZdvc+uREvFG8IpxjRa/TIZzUfmmqApNetegDuemvzD
LrXwbTTUt7jEpqTuk/iI9TX0rELb0OS0y3YkV069ZS1qNE+mCHfyVDuDHmH4BQdSDMFZ1nmzH0zm
lYIKG0ya/2PvzHYjR7Js+0Wsy8mMJHBxH3we5C65a9YLESEpOI9G0kh+fS9XJrqqC2ig+/0iAUFS
ago6aXbsnL3XRozRf0eYjh4ynX35xI4mihydtK0YznXyDD5oaUv9SOjR7xn00omVIqODgAyabQh2
BJR9u2b5b5vmLU+Fuwbn4y2NFt25SvfiltmV9fEvuNTwip2c8jNPkcq5b9UGGapCIq4+pGaUkE5v
kQZROTOEl9r+QLUYEDCc0L8dEJxep/qzbER8SU3w8nVdjqhNUK4L5FaD07Z3ROoAhZL63SYfY9PT
I54SvNHYID+tMJabwcAMIkVOK9GBD4n3b+mY3tMUuWgqFZEZVTjmYB9ASytWDBtiRJuiNR1us8S8
RvNW18FXQautGPW2Dqf5jhyhi9dkR9qxN536PiONJrPy1yBhN0Tojwd3MRmt8ehH/A7c5ZV9c80K
sQXpdbF9JKdtcmb7k4LYPOR5+4jXcT01j5XZ2p8RHvqhetVlHK5cXCnEPIRLlXMhDSs/6nTAY8av
Qw/2glXyNdCFsYG/tYZTxItS9g+FKI56ZCF1DKzebo13zcfYgySCp7Z3MSh4nngZRGUemvB1JlBd
5N7aKdSLS72zsAMPHeRsH/3WyGiChBcbZlfVhkQg9/Ax9Vwf2/zWJDcNLkJlnfw+2bltPZ7d0QhX
iYuQLJnYl4qomXFYt9Md9cyiIYfHrVxJ8GGMTjFZzmHtbwcHemtiQXhy53LftS0uPt2X+8blRCht
4iCYxgsi7iwSGOxJbzte1KnRmvDdDnUQQ+ZNzdAmCep2lxAessA6T38lGXgCe808m8YusPmU1cUj
PKkZ3W7lB+/kakDNbhkFwWb6Y0TdZzQP0Aqdy6BByDjVUPBA2RuSBrC9wS0qRRydnNl+FiaymnLK
smNvOAdAnA3Rheccznxex/lJGxiUcBAilfdoqAgsMWPqbonZ2NIoALVW4LQnJ4H0h1YdYVaIRU+/
/5X18SiDIlpGqPMhEbuL3mGxsi2ESg7Jq3SXVx2RvluTK7bKnCCFhRB/pBYZdT7AE1hWSExaMnfp
5Z/wvz3MN4t2y/LWh/I3J+YtZqACvOmJobgNXALUAGM9BqFhdLKlXS9JDDnDrk3g388kiQ4W0yo5
XkQiyDoCLrvErrNzyjI4ghxjFjzyOB5N4zm3uLoRbfpFEEqy7pNXU2l/nSNMYqpvAJzdjCmFdRL1
O+gBgynJ/TAuDaE9B1vICw7TLYO5DCMMbogQ7pc93QWaR7zxoQVMt+nN2H8w3eYBDflBFUL5XZhb
ALqsZ9B23YWoG3RGlb31Y73vc65QyeLSBmN6tHAbLgyQV/WdHlVwjZJI77H0V0kB7VPeAqBHYpIK
oG1hoHcp6QYZE+UclHsaiYdJJgPLuJOt2KEONgmIS51Tjw842kqbbL66K0akpBZL35w89jaAkKmQ
VNONwQwT3Bl59Spa24akSGua59B68MBUZxpNlffhBHNGhOtAa8tu1k48j2tTotEUsRDMolK84QlJ
pM0I5B2q4FEMBEXU2dE13iadeVviCnjqcwOBUqLeZw32uXXmp3EyHhLVcBlKLHLcJCDRc2Nb2pj2
tC/eJ5QaY1EftZFb65zAioUzFvkuGfSLr+Kd5ZXNvkshPUkyp9jk9qHXIHD1434fYC4QQUTBnMTe
YjQe8K4vAO2zTkYrB2/1NXU2dIbz2HCxq5hnuN7jOcR9HGQMn+yUcr+dftFpC8kyjL/qcr4bHQ/U
MGrPyUmsTYxFLrrlVg73c4FG2XlEJQGYKhHGauzYUHPZLiJE4Kumng/sSkyCyQvL7QRhWKHeBtQX
q0jU774Y9kGPYNNUpFwE8Z9iyt5RmkCvoS9x15bd1Z6cYBOLQezGyP8dF9mTgGZF6ECKZtjzu43K
R8okSzzG3mvB+YdxtF+t2ryWa6tO7gpx8owPL4obTFacHSbjaGiMvPo2q5oMuVEVdUvUUYqxmmLH
ja/JoI4ekVp7L8T+iT6RWB8W5cZucnI7sEfkGscJAAQypmzHSfda9y+Q9f60jQSaX0hnGQx4AePp
hEQcmU2DV8nvpi32GB3PyBey/kZOeQhs2SwnyV7s2y2BCj3B6ikO9GiUe1sF4o7DBWeGAox0eBh5
qXa5D+/DeCu1TaFeBdXRJr2lLPw9u6H7mLA6eP5NQvxcwKOStKnwtj1koxls8kJ/zr37JyxDXPtI
gMiUTpeFe+pygrTnegCDMASbJq1WsgePUgmckDoMz6YabJg2e+82KwSzt56TXm/LtIE3HiOgjRKi
sQrntgKx+DlKP/QjgBPqIKoqcA8KYx8XkvueeIbCyAiuGfuBBHFzN6aFe8GngeiFQWi8C0gvIN76
rKC9nLuS+IUxbo37PLKwnJYbGdd422+WLd8sz1kygo+8HU00UQST/0GUAQNCB7ZRLf2Gu99/jpE+
E9u2H8P6mgJOrSx36w7Y48hjqmnGqnSVS32Xl/M6YixJlIz9MjUocXFxrWqRcljwYJHVwimWeZFu
OTa8NRXGd2gy8AhxpxsZmk+SYm7oqmYXlO12BLgHVYKgh0kf7Ll/1ogWDiWZhia6bRKw46VfFr9K
0gMAwJCqESBADUAzYMwSw5E+vFwM0Z4ILSxkdjefA+zSyII/hS/0W0WKYHNjPCkn/0pSQ67CHkc6
5e5udLi/cvfcZsJ+yVvvVaHsYUBqrbuIbPqZ1IW4xBljdIq0x1vUVdhEO6tMX+oOx7G64QWLvADc
g9gpTYznMp2SjTIRZVdTsTZ9uuiErL3KuG3W5phvYp/XUoqUO+eGzkRUuQ7HPt5I6oGW1LKVjzCN
FKHDRAb4YDhn7WigXw4y0HqC+FhiGTAg1ms7t7aRB3dSzumiz5HLt7K/yT0pdOxxhCUiTPBqbYpP
MbrY7Dcbw9PMYXK23AzNF65ck/YmYhXwm7MdbSrSMdjOunAxNgozgRooOWIvW2u6ofir00Orp53O
6o5HH0zS1NF8zn14YRBPE5gIr3AO2V4Y5Veo0paibcnjQcI2D+ijfYSxOycR5qJlLDa2JL3IVA0r
uJKg8or2vktXmJg4fLCS5Zk6CG8Sm7jIQ46JJM22sybhJsYEKF1OyYOvtkXCqlkU025S6aWQxM7F
wbjnoa7WKTlAIAm8+zIswo0/oj6WEqdF3Q4X0nBZGxBvxZ7L5KRFnWYGAnfM3PHAcQduyGMqkf8g
vY8DJ4YAnb+YqcMyz6alY2lsAxANC+XH4aGtrqNWL35yjd3uJe2qEspnVi0zfzOUqdzzarSRkuBS
lwbw8aVHRhZBD2SiyL7hgfachVOB5vTj4CXGILFm7n2x7EhuUZQRwnKDqVpptupbfJLWDMnSIpxw
lYYUM1ZrY1ONwC/Gf4hWAMUFiGhbJ9k3LLvfzO+3tz9xn8r+Q9DlIlspf25HTTds6naii6DopsXC
D9ER6x7iOrngXnCXgP0SIOqyBnPkH0g32SG8wTfYIq42R5CFE6U1Ydk4XkJyQcXMS1qLYcO5Ag+n
is99Rd6OGElTozGMBq/t2Qb659nu3worss8VVw+Nens2sQgyEaiAmYpSrbM+x2rYOo8pULIFMJFo
ZWF7KYzpvodXtFGWQ1ptgyu3dOBoeoRGHH2rW/x/bXHZJd30NNUohP9bbbFlmyZa2//z//7vf6Mt
3n5XbZT8F23x39/zt7bYN//hu6YVuJ5pWwh3HVTCf2uLffEPaQYuHTRPIj62bgLiv7XFjvhPLbFj
/sMRnisDpFOehfz3fyUl9mx+6L9KiV3YQpL/BIJi16Xm5jf9q5Q4sCtoAJUPGrKovzksEUvXI6tq
/gRCHkYDlSMK9uekaO5Mh+ZBzPHNh0JxyGfrNGGZBS+C+RTGMqhnAh/z8EZvsenoaQOuVhF667AN
aCWrW1K1ti5+D/NBK2cRVQ71rO/8aScTx4Drfc+Qvwl2CI6pMyQbrK00n1OXrA7InAplAMg46xbu
QCBCGzdnJ0tpmBQ5dg6Bo5J6IF479HsK+w3aD+wnzLIqTXHcVeKhNujo9BkrmHTUySgmfwNQCPB4
VwyciDgW6dChX1YYizizv8pRwLaanZXKdrFJeYoA51xW7ofVYjGQFUfnFOnolJq/3Dx+CHNqH6WY
ewNCmmZMp1mKLaau/Puhw5eS4THH7AwlWUOu9QTaVde9mafix6EYLk1IGLMfoOptE/8zoPK1xRiv
zSGEFaho2w0N+ZR0BK9phhRW1M99N+i7OTtW5YyEA51moRQ0xgI6Rl67BXWlplaIeo1xMb4YcvpG
LXKXRnKF4Y6+G+D9cibRGlpuChYbSrDeOze4EXjWKb9k0tyLGUdjYc0rrtWDWc0vrL6EGqFqIF64
xRhNdmrbAYHQZlczrbSwRsY3lgmU3MIh66Ub0QbZ/lcxJJQO0PgGiCHGoSJD0bFjiKniMyCfGqPj
awnoL6rkNurFZ+YBczBIDZn4Z4Vz+wDW5jUs3Ls6KJdJF0a3yGQO+z7WjGaUqyrpL5goiVIt/Kvu
XGAXJgd46Ogu+M/+q/Yotbv+tQ/Tu8nGrVnSJpXKUWsnILRbQUrDn75u0DXSJd4aU/Ld5aBtPfAQ
RFVebbhW4RBsXRc7YIO21pnmXVUxWyshBI9jHgEHtDEcBtPa961gRd0LAHtQe7Sv0VHm6lGEFuzp
6dMR3+g2aRjGWObhZsB9cs11FnLV86xLNp7VwUJy6/3k8siEOj/VfkW/tg+tDQZAe6OEhHZZTdc0
ToGxqjBGb5Du3WzqH3O18rusAWrnFxfdHDt7ZAibjE/jEOU7I4XZqjAeTpEI9yII3+DO4iGfhA3+
fZM30CH81HCP0KVOxKDRyCF8RqQKGbyX5msncvGPJgmYqBgeO/pXaK8GbaSY7kJP587suX2nUJFL
3Mc3EszEzqY/yBQPo3KddY2/TJE3Q4+qYA+aH7iugv00Wc/p6GDw9uSmddJDo+f5LjWSu6ri3h0t
OW+tYX6PB9AE8dDelZ07bRSheFjOiQdx3fsq81v4O7RAgrHfgeQC5M4qtek9dRmAbOysLwNH877L
IoFwfwR1mjQDjfRwHUyZPJbd7R9dj2SmpxQ1lI/EXjUIKZuQ8YC/FXkcQPizjJUJjo9oKo3xMGtq
RFCctp2YSxPE4CeVWtZj8zhOPl1H05wwj+eH1hP1BcogvcSREMY0zY66YzCfVoTMSe8tMwLrLGpC
5WnLO0Ei7loR4YPOwI1U9otuE7mr6Ksv4p4meRP1N6s8Oh/Hxfbk02rZFMRbT0WFH3FoNIdxTqij
Xb/nvSc2jCr6I5XsCLuNPsqnOxfJkxiz1Wy16VpqIM2jxWnJHSWp8r7lLRVnB21gJ5EzjOY64shD
p8/wjkNTE/Q5f4Ve264bSw7reghOaTd4fLcNITbN253GvJ8BomexlC84OrwVA9bN0NgEKtvZZuxi
+GeRtY+ygF5HfZs/aJmv2AuPqinpxdZxcy9ba6ei8hmhWriZAm/rUPwgbmOUGScfbKDF2p3Da6IL
OmTeeIGGt4pnJ1hnNE/utKsgYs6JXBjozF+6svzlmeMpHV1NPgkbih+En0Vq8PuR/9OwjU802QHQ
KUTuc72WgqOOb1nPtkpfCoLKN6pMjj03/1olKtkGNOzWBaRqFMr0yYdyr9sa1KSwdiLBSh4PJRgs
4Qcbe+qPPmGbmz4Mu43RgJFI4nfDt+2HKfUJETFhigwNB7cAqGakxvfYAzqM4PgF48JBI4RZRG2F
Oz31MewQrkKfyLiKmYFUG5n3VtBcY9RFBCMq/ebaGODd1rsOlUCHyRQdvOjNdu7pGEZqO5ONnszP
lWE+EHM3Qin2sxVBWcW2DuYVQVsxAqthfItr68SGpnY0SJPDVD+ASmEmBrIBxX+ojrLnitjxuMjm
UMGeK9V9XO0ZKGWspFmwLcPqzFTgV2/3yf5GpKGV2b4LTUcgLi0TByavH6eHu54imJz26YzVel53
YuhXWIt+s9fIV9q1z5P9BFZ+POYtoEjiZB+HEvmi7bev2Zx/Dk4IRywJPZjm8N58KmS9ItoIf39Q
iG1rel+EzZB9JOVbGtsBPsD0rANU6fogofaDQqA7N7lGdsfJalnV03ys+7WjjeFaDiB4oDbc+3E9
rBwaidvAalDSshnnRZ+d/dQ9xQUgM5Zqm0pkOptlgIuHxv8TTBlWvKl7Tz0v27hk8W7bKutAI0wO
FzaK2I9p7wVIJdfRTJ/TyxxgE/Uk16Iug1Uh2/jQp7Fiy9pPqbBPHAK3sjK2xDPBRJrZAweMQ2d6
O7TT8RiSGV8zBlzbviePGGSoTt6LKu6XWVW/m0Hen+3bG4A7v/x0xkO8GWtO0IMNyxbTwK4uansp
yXBc2q0B1IjWxZJxY0fnvODKBPjJ57rAn26lH4zPWEhkdduXcsw9fi+XhHwxb8ji9pBKSUd5ZrXE
ZoIRQMWvUfvSx39U9zEFXcUBUg3b1mueIqZ817Q7guFt12MLTR5YMuD1mBML5i611BMSzVpG2b1b
bCdJ66ksIwq50anpGcwvpqnO/ZAOy2IaiWAsqpPlIvdova49ZpX3K8YNtLTi22uc5fWxSUFy58cw
yswFDIZxbzP9XHtmba1lnX9TDgWHLmJwaWZ+SFuNizGnFpvmbL+2NnCVzgEf69Df33Qdj4prr9qW
iOyuFnvgF8RXYDwn5GJleTtQpPGbW4zWltx3l4HOTI1VSQ6W4QBdUgzjmroy3CUudbYd6nrTwxtZ
ZaX6TH0HF0st6p3d42rnzI7vF9Kj0Kdcn31EHEczLPzL7ZYhA05cxuGqG6NYN5iqVobs7LWEJQsT
bzoE3GxLt0/kIbBbNuYhv/Y43Ncx1e2mjaLT6FHq2yPa8RpCam95xhblNwx/3wPfVZYPbUnYoq8u
YBXUAx2w6r5D1zFbvaAb4jz5Tv+USQZu7QSPfrbAL7sx5lorxzMvAmy7Vd4Ra+u1zrLjb9tKWTlL
1UuPW6D+3UVVdoTFXhE+zZcxuEeERwZGXdr2fSA/ihjOdVjbOUmiTbmM1YjNpr6bCvtd4L3ASXuj
mg9M3bKOFAoTj5wxsUkP/QzTNSzdNXAamtRmQYjWeF8VpKsNk/cxTJBg6wJ09pzeRzTsBosupGhh
vgblnibT3iiAzCfBNUMJISu1N2LaEv0UEi4NfqVAA9+8NFbw22sxN5An29v2PtP+71BX3zFaB5G8
B35/PyUTtkOOGy/gH4dl9WtIgNFi5BnBkCUiOFGb3humuw9DuYQLc087agcbfRV5kF+6zMCOhVgG
MBKeIbpeRBDHzMASCAOGAnfabjpg+WBAXm7RdEaV2ivTiYkDJTPUmued64iro0IGZZ73mxTplR91
d6OqH/lCdONDvKntGh2CfGKnJQcr+R4ovAF5qteQAEcUVt0y7sNj1uit3fkeVzyLMBZZp5oGZvNy
+yL8ic++CJDkgr9O9RWO0h3CX/gCrvVYWe1R3cBVyEUw7TfstE5wzCd5qSYfrpz3pyf/M4oSsczq
Tc0EDVdXvARttLmNmJrZ3QA6fOyq6FW3lyiot9yxTxjrRWpuDMtfz3OElN39lu6DctBx3H4h0vYd
KiQY3PORvjZDE4QfkE5fGhepJ7+XAzV2OXXSHnu8gcmzch/byWAsZUHWN2J77Y8QWk1No8ZzAET6
4brQgH3Lxrw9ICcmdUvt6ZWckqOXJPuqCjgQR8h/62Q3oQbg6LGP0MUvGtIIoBcGWyIrYDAlJ0yi
3Scy3cTHwVZmwcswYvIprfdRqTfdqrux34xW80u1w7Ox7FV29bC3n2sDrI4YP+HV7Gf/w/W81zAm
YKounso+uZaZ+lAuLkmqawZbd6CVtu4Y72pV/XYmE6WXfZItBQv4JHrEKWSS6RH/5BOIH2drRPab
RyITAJpdimyhGB6LG0aFEoeCHu26wJjrTMua8YQo8ycxEKhxX7dsrkxxN0bhTCujhbWFgJMTWb6M
gHRQ39aEpdVkAxA0sQnbB8MuHlTInVLblIdmzeHBQ2OvxuC+ONADZT7f8zj13dHFXbSUy0poY2Fc
h/r2QNoPTW8fJGPGiCWir7JTTEu4tgBeN9EVFg8XA1AlqbBP/lzcQcM/SMgzKTHlqJfOsEUP2Azu
zWa6b22Pjntl7DqfaJKbZo1jmEwSoj/EHa2B10F4CwMjYaxFyZ3j4ARK3vvMvBA04U3wmDy8Dege
rtLo31Q2HFmEmOqqbxzjzObKUyATzKrjmX/pHeQD3CEEcFnFx+Q5Z2Pyz8JtvrPxqbWKh8aEJ63s
QzQ/d6batkg5qO8WIP2+6qhZOY71EMjo2fDUHqYLoungUPXcacTGULsRIg4KhCnKlv7uQwsWJ3Jc
yJPA7EN3gsqe/iyZJcIvlat3ZZhX6ce/TBQkN4Kl6D+Jfmfm6DwWlTpOuvptQumdYJvCsHiCHRhn
+X3g43qEk+aioemKYg/U8sIs63ZgfOZv/WORSyPB7pkYJvzxw+ual4gFDrXimoStpzYnKjQ2I+5/
/3ko3GfTUl9BZ/yOuulQetWqCs0VCOs7BpUrqT8Jbt6aaceBgZslEul7lda/Op/iLQbd30GnLOI3
ET6V6jabMLGFD/g/m+jkVvWxHrRxA321i1nw2E+FulSOD4Bp+mMz+lx45HOWI/2pTNwqYERDnvXW
df5zkYm1MoLzSDFR1uINzvWKNW0Z1aQcZc66zt/hCv0qeU3CIHvsq3idBuYdiSHDAgjUtifBwzA5
o4v+kQUDTJ+BRKceCXbAOiDHB0lqb1HEW+U0O5N5XcrBwkktFBfhYwp9OnWZU9jTqRfc2vhARA8c
uyQcjT+R9K2UI5Ft3JbFnTc0oOoI8mRyS0r6h3em0Xjv21QjNMeY5yXwW6fkJWkYENZ5DwK+j79a
JhfN4N4nGYwlDrzoPkYi2aiWgGntyFCQ0Muya8PqWhSqY3QEft8Yv4qcGU6MBSPyse9maUmPRF+m
EiJZkxlPLdsmc9f6NLX2oTGJ/bW8l7nmrp7ArpQJdLaJka4l4Vdd6rS5ZIJAATBm7wp0uZe2HNrm
B9zkCxskgJ7MqwbB2jjgqmX7GozVpXFaYh0Ia1EFujo4gDXuCPy8hta7yNjRkZs5EbNw0J0wU1qE
Y627LYOoD6uSFwv5QGmdyyS/LyCOSMPcWp2+LwfjHqkMqW9qbWUcjcZmJbJnV1fPpayPE0Ds3kmZ
yKKmVOVbMM1POLQf3Xr0F810qmeIIZpI2YXTYOYvGHqrSqwn4raKW6HXhPO24hiI4KVjMZFpuLJl
taWdQxDy0gEv1RSQfJ3tyLSfUOircPRD65VvcXFvJOUxddlxOf2ZwXhg0r9rA8LknTcr7ymT3aPi
HnFMuWkY3aZx+2YO6RPjXbDlEWvEMHonWo9n7EY89pV66SjP20R9+DI6UQBTaZE4oFAYDPIiSDpY
335WaU53MV2KcpL4JhPjYstV4VVkVvfr1Pm58T3NSK8ueFVyJiHC/TY50ZLZ9weG0qFUzgo/8NoO
ptfM0hcSIbYIs2OrPI72sPbN5hsfJ0kkNtkwYn5tm/I0OgzGQDD3zvAgpcd1M2qAbMzc0zhaotO8
u71eTV+9D3J4Cezuo1D5uWsE8+B821drLBhXu74NZ0x6anICETx9kY/8JwG/1ZmIUDwLRC6++FXg
9Ncw4yjsznj3QwXIiBpxaaWAtEq+euIURfwqFb0T3keG91jqkAETfrgUBGc6NgDIieDp2keiktDy
WoucEShz9XJlj2qXuWW+sxhp0skmDYeUcdFrLII17Um4b9wCdDfnZkNDJVk2oj+FFqYhQKgQyT1N
YvyHEqTJF4KCiaxx35su+bwn/+2xUhnLFTkM7YBgyavg3ETRWsgSu7F872z8SmDSVpNTQMuZDmRo
RA35FO3wkg/SXTm5YXPL5lvtBDwbFn1TyD45xIHm2Ib0FXof4BEzUWSaUbBypU2qm15YECYeSPY+
VdzLhxzBJXHDzdJLBv/gMlM3isQ80XWmqqumtW4k+la627indgRUgC/2/T85Y/ZF3Nk7FcxkyBmh
eTezfkqLyohB1sZ14uChA/FFA4SlTs0JimCO8JushpsVCCAc/UR80WhNe04AC381dIHHyRmEm6XU
41jBqNZ+FK+Fina9DOOFiqMnTgS/59glVF6l7b4faJlH5Bt7bWwvHD9OTnY84d5q3KdUBg+h1QAc
c50Hqd17RaIhkkXjpQmgl6ooepqN8QE15ksoPDJxukzhd+yNVdw17i6ts3Gb5wTx5LZF3VwGiB9A
oiLFXUurhYWr1Qtgt2BFUuWrTbr4JilH6AVoYFz5JoBaLBRHvYRabhG2kbF2m6swzB5WY0pWSU+W
X4SRuIgYfLaK85RvlxU0QIAlgx9sm0ZxhZJpQ5u9O4Mv9IJVEN/CSwbnuco/GTL8avUZTvCyd73n
tu6TGy98V3q8hOQAmjaBhLD0OCFvmTjLu8CDoy9vM5wo4DBeBsmSpkG2JOVD76MKIXNNCsFU9HuB
8YH6rXb3Wc5EPi2avZM3QK8NgtkZ6d+lU+/xavQViCzoZGEafghNeYqHM1kaqiUNntzGfuRWcjKX
xHlAxtRQGEbEGC3sQRbkBGUkXuWkh824RgO1CSR/Xis7NjX5ELfjn8L32e5eUW9xAsDWlTvPBqGC
VYxMCr3Qo7rdyW3LWKS7odEmC5hLXvk2pLTuRoaluVGaM2jpTZxxszE6F4uQ7ano4xUnVZR/a523
D2nqPI0I6eNpHbkPjOWP0EvusZqtM4tbFv0Q6upQv5PG+AX7SRKDSSZMAxQZn9rs7ucq/+5NOrw3
BYIFMGISeFgwbrzUmoAGQ5C2aLtHJI2/2eJOpp5GcBGccN2W2Eokr6fKsinBP61tYLsPs1//Lmyk
9r7RAOdgYfIjhNShunK+hk3TwYv3bq3DmgSnIAZ+Zzlfec08LHeIaKlR9ScUCQLBT71GKnKT2mxd
RtQdL0HBA1wE9n5k6OAaxlaP3tPgDu8hGME4gVhbZ3tXir2MrOcwQU1vG9aeLVssuGPOCKpJX7O7
nd2RfKrHL45VjK4InQfytsoqxAzokwtQReW7FWDqh+iiTeuq0+TL1Eit0MFGKVFC7XRKw4xaqxw/
zVEQGqpfnIRDieet6Q49m5rdJ2g/jerVGdx4jzZkpTo0My5PMi1pA0AKiADuxriL6MuSr0GuNBVL
ehDsinAn5SK1jd9eBN02ra+ihW5CxGc8EHMVB6+SbiHEkPE7jttLQtdP+1dmKKvGDDcmSme2i/Yx
GvMnu+jvrTCk8ogvVZ8fRRciNezMPR3mgVMikfT0q8u1HSEdMuRhAr5LydPuaU5/gRvcZaAbOCWt
0GOTEgFJuJL2qRnyXxH1PdFM4qIzvR0H3Nmm5odZ+1Hq71xm7yLs3kxT3HcGygEEII9RgrSaKJvy
O8K5I0rqRhfMnPTE0SuskxHIte0QmuVA2kXEfW4t6LPTPKH4H39ZLnRQNXnmAlXHqjZTYlAH/5FU
MVIa6l/OyFErMGfqGKil+BRvN+cp0gPJjkhZA9Mat0VdfxsJhENmiu1sn90qviSd9x4MwTOaiu0s
CARDxQqsWlOMtIrUx+LBN1xIsW33EjWMFKGsN8/g0e5TD2lM0MbodtCw9WP1nSNLBIj5MMB3T4hJ
28WQVb3OUlxh5TClSODY4GJYIVQbDj9vgjbTf73386Fx+/DfPvdvH/7bt/18x18/L1FoeB1GT4VP
KSofk7QiY3S+AXybwVv+uJ1+LE4lswJGzPO1xBe2+HGR2Tef2s97/3zzP/jc+ONOC2mLkGeX/WW3
nJD2rJAFIAq7MSf8m3/x583Ph4HnEc4wP7dmP3THvwyPf3mHoeygKy3shRnWpPZiNP7b+O4CaJrX
P1bpv9zbP+/OnXUfuv64+ctb+OPT+3nz49z86z1FnI4M5c7JA0ixdbP/y+r5L67PHy/oz8c16QM0
7MIF0qJsSQnXHsaoAh9iATP5efPzuZ/3fv6H50eQa/75v9XtC708y5fsF3pZuX5FtMTtk3X54o5D
x0QzITr29qZzbTY2U6MwyOLmwDi1Ofy89883P58jUsRAI/rbr4cHcNZfOdCavWwr1Ht+dudHtOM8
J/k9M745I8OeKABugk0dEX2zy4KJoyjNt9xkiYPttfFt/Z11vuaUyhtgZXv8u82xtgjIDvD5TzPL
pCPKcAWcul1mmRXuI7+8H5Ka/GB32lmtyeI6DWdyWeu1J7xxSa79+yjqlRWxCXJaBt4tXs1hyg9o
kE/pLKqzV0wpAU/DtJ6rINuCqyVY6I/pNcDefPcQ9Ho6++N89cE6HWyXZDPwAAdzan6TzNbshjLM
OFuTBaXJe2jq/ty5TcCKKo9MGW6ce2+Nkn3vNWjXR2Xxa2wcRgZR4IuqKNJNxOSSmtRjq/INdUbP
t8J/U9D5wKyM4/fiECBxHkR7In+rP8yV3Nf2DNuek9OzDPP8ZOKlicrOOQ+245xBlPP0O//B3pks
t41EWfRX+gfQgTkTW3GUSM2TSxuEbElAYp6nr++TdHeULTvs7n0vikXSkkhMicz37j13uggNH9d+
9UFkBu4q5I5XuWZaFe5lowB7EyB6o7pJngtMikQEhcyAnHVoTC8W+vGVrOz31u5yUkOYvy80X4Dj
wrx3LhM5hVQLZvZqGlD+jRtG6qB9HSENcJsti2uDeMzrRX2UvYe8uFmGtaS6mAxmuul8jorXhkxx
zW7ZpGleXMVC5Fem8UB3aSI4nTjBuMpoqVBuKxZr2sK9QGzY2eIyoyJ9SY30PFLFnR3VglJWPR/9
PcnbHw4lgoUWG7YQYjoLGzY2lbxujYr3jKkqYta0ZilBHSBHfsxyM87nK2uiIYzQ/Kj0N6H3ZNCd
Y3oDrgGsvZA9cacRR6WfulVQ5Q13ogAB+mB/4X5n7inTPTAB2Zj6INJRQmlCQyWnJ8dPxQVnFulM
zub03vd/Pv0LYFDAuz0RlfKwqH0BkQDrBsS+QL71/nIs85q5a1Leuw2sKLe5wo5zkRghIWir1phe
caG+m33yMOcR2epg/UAUjZP1oDr0cp1rPZUOgapGUL0Ie6R8s1CVrZe7cRn6Q545azKkj17HTBH3
z7GkAbM3xKquMzJ01LHFqHeW1NseGs6ZwigEM55QYVMLRsXwTCTffkgxs2SmhmaHwFvj2Fn5IfNU
YQR3hHROq1KDvgs50EGxhgcgoBtjkrejAnY3j/NNbbWko9kwz+BATfguZOc9jeF4KRGZj2jfG5+F
JyLeGytHOmPBatrT2mZagss29BCCjgl6TuJDrnNx2dFGHZz1EABUbFJ1X6lwnREsdDaImmiBgrBE
it/fxppJmMjNl77CeAc7bzOWoLMN6yAlDN1wcT48TW2tLRcPQzTdhYpbxzyVVPqiFvaZdW75N+EQ
iRVxVFvDLqfDmC4QE/LhS+87d+5yt8ScNnET3fTAXI5JgGYjm4Aig7WrhpJMRNymOF5I2pkYCF2q
K3W5qgfjGT9PTPuuoLeblnscehhAND94aO6k5W7G5M7zrhjxH4inozosise5yUHhOse6tvJNjxVE
WvG5ThlyrZsRgTtFcnoWpexeChQfaenP21mw9Oun96Iqg/OGDsmNMcViXfW01EzbPljl1vGjar+g
uF5Df5/RgCTXy2K663xkN2TzbvLso5kwo2zt855G2FSgtm8Bpo0wmjEsabAXixznFMFULkgzzGUV
K2KyooNgFrdWLTlSWZ6Cfp4me4UF8F1E7ldBYB4GK2qXPTjdJgnu51ZNsFlsAChIZA919DrElv3c
exRcvPYixxV5jmnJWc+p8WwZVzXzM4zR49Zt6jfymhimh4uyij8si3FfmMRUNNlNwORsIBwPOiVa
MUPBLSfjqSlZQBsxWLsGi0zcLhd6Ktk65mH2aNnZQpUEdPTWqpmoRBCs95rIjkp9RSZ8SPhqRMjE
WfQmW784YN1EqqZtT5HvlNcT5YQze8ZX6qNCZ7Vb3DVt9Yhi6iv56O9J/+bAI94OiH7X/hKBYGCN
krOzco+iXmEj12PFTz9gepSVIoecRHlqZyB/X02PjL6a8nLnuwseOGJuum66tuIJKaxP87EO0QWm
qeMdvdfYcJatx4qSw31dYcr4J/Ss9zpern2V2+eF38hNAjaxoENPpkJgbjDEcG131Ap9m2kzRY94
rsj6Q3+oc0gQNjsE05Sx2/N92mmdL5xdflTfZiw9N4aNA6YI6c80YiZasf1mD2QeGtnyYCzJOSNS
DAatuMKPqXaRad3HHnNmO0d5jrZnWIm+3sedm52FWfE+oeU/axNs+QEjGyVd/zLxkOiU4dGUJPhE
Fco3ndbotY1L7wztlxfLjbCbl342A5zGzS1l2WDvSOta0ZRqvPguS0FtO3QqNoEZ3dGz3lMZklck
IQM07SrzPIkJO0QYlu+JF+420tPei6zMV+00XjhO/+HXy1M+FgN/27/wfBsG8ZwQrncdu+1bNA0P
NdoDJmrNehhNXFShueuT8IYqi9ySrET1GT8vo427G5gbn4WR9bUxpvEst/RqofbfSyrAuK4F4FC7
2+IVeTN1gMnQG+TYpua3sCZFWRsM3MKVZ6pD45hnlCfCk2kTD3RdnKds2arpgmYzSys8GNE7/nXk
dZqBT2PMPijuu9t0ot+Uxoa8xDogL+fMWFujK2Bdhu6mzAm0J+wFLm3nGHtTtP06kjU05sIcLwSm
TdiWFE/bSxthEvCQ4YrqS7bzenQ65tiEm7pOv2Z9b5B1E5IaQioujq8KIXbuJ81adHz71FAJ0oMI
NED5PBmeOnx/R7+9NCwA7PgBmu+yKsyeIGUNAfWbmltVVLXTtm/q5+8v0ZzsGhdb7hyO7pZFNs1F
Pfkj0WBK05jgYJ75FJH3g5dsZg91vcoCJJynp0tDwZngvXztFNZTsYiOziE/cnogxabcJkX/hVfd
3hxjNBpmdmhJ9j7E+plC7u93uQN4yV5zCRbnZOQVh6ptyzWJ8Bjqw4Wlfef7NYOKX5F/g1lRePSF
xbS8zHlcMGzVBVmd+SEuRILx2T5WbP2h0Q+1ATQz9ozn01tpTN4KyhISVToPdukIGPy8NjzIWXaw
lxFABEEm8emBGDRzNeGbIbCh39t+a2Da8Bm9isS8wOiOYZcyyDqbbEpVQ4JJ09tFHHH0gEAHpM6G
Jz9gXHdLRAre0JcHtCUwdBkCOa9z6LGNwa0r3fdKXvXNRHMR/zv4JdIaUpPkCOSOJvYCpAK54vTx
TJR4KprUwYlKxXdMvrFs5XxARXoYWZ7oSHbMQ/iBM2uiYAL6gfDpuTpQW6gOndmj6KjsHYDnkqlE
kNaHoTLrNdUFssqjvsatM8pd2UXHE8ARY2tzKLzWXlltpEeXiEbI6U2RFKSM42mRisCzyiQxVRYE
Nos5PqTSpbZz+kBIxKL2LvC3l4dB74RoomHQt+qyjoL+vFHm+vTdE8pPh9MzmOVijXuAsurcaIeI
um0GrjSr+WZHJrHw9Hzx3TW7chDnXWlOW7MeD7HrBmd1xXwG8+d1l/MFlDl9sWnBr2vZHKuilWeL
Ofj6tv1S+1TAWmjJKFKYzs22/8qO3i5jn13S1sbnI7clOqHI8FBKSapJ/oTfIYxIEhjHCanESF6r
qbburXsXjsz1iPDbqdh/cYb2CQ8YkRFmu80rJJfDQqSA3VIwF0ny8f92iP+VHQJkm/0nO8Q2Kxv1
9rMd4vvv/GuHMB1LQt71LG4xmA/+xwwh/pNRzPeC75R1R/BP/2OGsACtOxJDm236JqR1GOz/DVq3
3f/0ALcHwIJ94dvYGv5P7giNUf8Bs+4GvuOB8rc8z+GpabGtP3ojopGsYlmV/d4jvHVd5426NpIy
ObRVfd1Ng7Wm0hvviC5Kj4qYqlVvMx8u63RN8hF6tPhg9/2VQd/gjMwehP8UGlm42IjlI4SKfQFE
yxouW68m0QYN2Q4gmVz/sL9vvn/Z/yDp+KZURQf8nX3x4yZ4pu1KW1KQJ1aSHXyyf/xAiq/raAko
2FGi4VAhv1LbFD0FrmjNB7ZBiC41bYRAvInSyP7y2Zb5uw8PpAfp2nU5JNp78sOHI+geLCv3uh1G
VRTxJdR29Ez0hDenngnX+nUFRuUsReFFKmK/+vO2//bzOWzByU3ju47/8+ez+k6r2XW7XS7bG8cd
U2YFFkmRtLtzEUHBTs9rNa5NlbfMj/CD/+XzP50/p53vsPUup7fteNrQ8+P2U5eiAeSx8z0d2Z40
w13UFNpA4FlnphtLqrFdRNqb+tYMZIaNM7dTplPSpDJPJ8KpGuMvu+T33wgzjb640F192iPdFIeh
U3W0yOExnFkJLhOyYOrjXzZcm4Z+uHDYcM/mchFS0jJ0UJ7+vOFtJJ12qEPKDwu6DqjkIEBYezxV
ITM/v6MAFRXh1UJyorQHa9+PxngjGqbcGWEax8px4102+f4hUa7c/fm7ffI7nb4a1iqTVAWbU9LV
e+iHc9KrKTPFVtfDRHjDPYzU3Yi/uQ618Dl8UC6AdD9Mqr+cCb/uds+27cD2XJa7FqPWzx8axmky
SqfsdwlAM9YVQbaqTFiOf9603+1127URjAt8ZJ42jf24aaZs7cRKUzYtmuR6kWxGU9J1zxyr/st5
9Lu9+ONHfTrAPomrdeShSAA8HOCsHdZRn7xVSQrzRrg0uZx4TRLE5Z830PmUe3E6eFJI33Okj4f9
84A8x6kvx5EL2hYmSZLA/Pe4pXC5kASwsPSETQ8Ffe4vq2p86ITLDLkeCHBjUlIZIoWEAL9/TIyd
Mfr2Ps0EtIDe3iIwkGvZD6RxTumx9pj6DT0UmtAgmSlylp0R2pfhPA2rook+Wlwp+zm9aTDirCIs
ZQiMbHVkqhd1t1ZvvLi1p/Z/2XK9Qz9dUTqIxLR8bH/2L6ct/jrfLjsu3Mzu0q01qVunI3sPiBUc
W9LeO7MBBTQYGzEED23GyjNx5xtWd2I9TWQr+AUGIbApWqBO6A/kaVmC750T/NWKeuPAyWIPA4So
ZoFKRWVZCtYdUFXq2kRQajtHz3YhVbbfVF6A25KjuQ+/zD52BDvpj4adPP95ky3r13uX55jcu/Rg
5fHfp0s1CWh00TbqdmUtKBL1y2Gsk/epZCHdjo9LApxqoQ+qaWrTvkDNSDf1Yw7aKxMvVbUkxjEq
34qU/5vmPzb9ynVTWf/E4WJtlFMq6mDW1u89kg87fxs5mXgIoOoHAJcMGT/mCCugwHOfNGqUITaj
WTfksLtDSv74tA950GKONPg3N8nRYkuCHqrHrj9aKcywAhqIdAQyXypvhUer/ZAsEdYd+PVnIMwv
xn64jarxUQ6HdELiU+a90mpUunqP0svum8Tz9oGPNNUv+k03sFoqi4ssLRBQkqW5XQQF79IeRwpP
6L1WjbQqKpHTdpHRo5Oom14M1w3woEyxIsJ5+G1G8YvJhg6aFdU5+w52Lk0BeSOoMsNVGar+wTU9
MCdGdx2NLGFbaolT9Vgruomzi02/HLILF8sNNfUO2YxHmnw2GHdWSS5cGXyLG+9bKZobz31AOu2R
I+G92BpptbhfRB7T7sZ7nlu+NkrThO0wrJ01Q//oR3JYJ16jdmTZY/a2tAChITcmnv9yVv06cEnP
Y9bKUMz0TohPU7qpjTz09FxHPbZ2FnkUX1NjZWGTC6cGCUNM0BeOxL+M/7/9VI+7LtE9Qt8Ifh6Z
g4azA9wLt13zqXXG277MPvrGv5oW4xF9EhnP/pe/XD2/zr2kJ7gTWAGNXNz+n245bRQMhYH+j2oC
cZlFiiZvSu4bpHGb5tUTw0Ld6GASoYovfbn584f/euFKdNR6eh4EpkP00c+bi4tzSMahZHNF+YVM
MVhftnHuLuScV519QfKZMN6MUeR/2c2W88soyQe7PiYq6VBN+Xx0czM0cnTq3c7txVXAFbYhPm1Y
ZdE8naeFes1ZM6y8odOMmuWqZfCkwI4+YXhCDmv97dv8etfn22AWk7YnLMGU6OfdkCoD8GYVtAj9
mAVhioF9XKUbCDqoBuXMlUl2wVUrTBpgbnmdhhT+M/Ka8nh8QAhQ4D00138+MvbvDg3zYYzjlkek
pfvptKhrFJNqEO3Odmyq+5mxqYir2g5qeKqi+WNoRwpcdRnSW7Ej7nvZM17eu5kyM2HaFvw3Kzrb
t253EUuDglpvUQDykUtwXNedGT1YiX3ZQcO9Yioy7KgGhkRdXNZL/BG7IcLWlD/95006TWt+vjXi
MRBCrwidgLXap7lIhFLFCGOnhQOB+ahYd1GPjS6kFzGQMZVZgCYGjVocHDcnfHdK90sLMSLz9IWf
s1prTf/VXpi64OcDUAforKLx5gdtsFlylHFjlm2pVpvrNMIj3rvywbRLsQFLuKwnFzlZExyDSYCL
KNngyEX+z211QvsdsY9oJuV/mX2RF/Z5NsAmBxblIUF9nRX0z2cWPKwAp9xIkCUZeV0c79FTYa01
sJzU1nHoasAmsXseA3kisRHVbhl/AF5BA8CEf+hdY8/0fGYViECRBSDhEw5C2mUAhjcm5Zd8wpeY
6MWsZq512VdDjo9NnMmLrEAzi7aR+Y/vrBGjOWe2p4PZ7Yom2pBeyAjWRhW2oKPU/LoAEMXa7DZw
AZCI2mYLJdJ/+/MJcJr1/XIC/LA3Pl1npNKPboRDFPs4it85m5uVjcX1rCRffV2lEsRMyG1UcxF9
S+cZ2hTShPAeh6T7Hrr3nfbwm+W297uRngk4N2lGIUt8HvoA07jj7PUt2BDQIqMr54Nrp5jPEZjW
Fo1aD7lIpXqK+BHoImJMrvOpTK9FUJ3j2doD5WuOYYks0qsAjrXFfBBB7iBPIyA813OcpCAfk8BU
D1u4FmC+dlYP7CpyscbV5J2zMx74sw+N7MEvQRlaxQPdI4su4SaX6iMrKNuHwr7uMi/cern/hfoY
1pAA1b2zhNMu1X1DxzyPbYYo6Uhs4CaG1inQ5Bzz2XHDV3pSj36fcG+vgg2a/+ceyoFTx+qoamfl
NjSTrCS7+PNx/nV5Q53IhFLBHJh2pa48/bi88XA4pmHCcCrd9DUKMRQaC+TecmFO/+dP+s0g6bOE
dQMWyvxVUx/kH9aIbZb6BXjDdldFxUdSkX9Lk4Kh80aOMUq4KoaMRSwUbYuHP3/wb6a8bKNN3njg
ur4wPy+c6zDqK3qJDM+Ft8Hh2JKFNKGz7GhAOcTiLDJcCxtVv18QGOpFmpA1s5IH3hes0kxbGuSb
S+TVbkF8DDEVo3eptqFP0vqfv+pvTnTfxCwpHIfJBQvbn/dRF6naDhNcK0VMsie8gbJNXgczu6H5
scqV+mhF+bdi1mnS8ulKp+JnB9KyKc35n++owWC0k1JcXdbQX5mQbhj710Ko9eKLYwQRZ0VvAFdS
4OypMtzZoQR3VgzrMUjDM6d0byanwS4ed8O2QS9yRjTUg7LGQ2f8bQr063qNA+lx6xQcF9f8PP2C
9AThbmBMGiXIVpOeH+MgsGTfRAJOIvvHn4/Gb89YlkjYMCi3Uen7+Wj4QZJGeT+1O6e4HDubmGg+
ldT5KwZnB/4T+uVgIXLc+NsJ++uKXPoWVVJOVw4IQJufPzhp4YDgvYUztXTP4+zeAhA06G8Jzc5s
CH5EZR+x/kwnzM7wy0Mg6+RqAe3ajGGEczNvfcQ0w9aU6cWywIf8846xfjdqWILFo8nFTFjcp1Fj
nHtviduUK8pwXxlVBhYyXYLKHA+g573Hitnx4Mqtb2ur5HxfudE6xC22EQ1gT0axD2dmF/75W7m/
O17MkDlSrG6l+/lE7qIhtJ0C/9LcR8nWRARzbhQekrElwXnE5BVRQrAi0dLcRoMZrZk4opuiiEhP
Mr+ZMdfYnrp3pukds/h431vRLdC59ioqDgGt8kMt46uFkeZYB3WP38srdoqJ5lXBfSFIrMtOol1R
6IMvl4rbREEeDWM7LvTYD4bntr4sMC5v1ESF57ztulfsQl+geZbnhpOIJ7uO3pZabdLBinfgaqfL
zOK2Bjy0Qo+zbmvmAH/eYb/ZXzLwfZ/BWDCXtj6d33R21ewVfr0bIm8FOYV8PRdbwVj0MIJ670HF
/a1vNB8JJps/f7L1m7kWAlZXBKawTCk/F7FVgtqnxrW+A7wmgIT27l4ZYbizQyddydJHAd00F8OQ
jxdZSH3TcWi0xbPzf19TsZbyXNPX3Yhf7gwV8WxdJd16lypcjC7oxjo1CSsjYRq9hvWKdsW6msvi
mLh2+5fT9TeFdMmHU81lESOo5X+6yu0FXiX5yPUOCR1Clyje2bKESx1FR1C/9kYZcAkiUETJEG2R
OsV/uYp/M8oEJiU/17fAVHnBp8PPTKkgpZwszKxfcpAD5064AgDUYrmA+t6Yf91ilkK/WUsyp8Qu
LQIhieD9NHDI1C37CF/7DihU8LWkx0vYYuffTBRttgorUEYk7Nqa6gANnQTn14dvjojjg5jCehdN
hCwkxisN6njT53OEzx01dTo6qKvs7thiQcEU1BurTsRqnQmCGWQIc2VuPFjUbXo00kk8tZSYWkS7
93acPbczgmvRNskrQrKtM7fZbQt9ky5C6XEHNFn2FpN6LLpq3Kgqj/a5PTnPqet+HfzY24z2RK+Y
NdFlZOk/5Frha4rtH4yCZpjdUc0xgI8zjRSj96QCOJuUv8LLUGXRGc4z48Yzh+Z2sXGd9qNzS2Oj
fuw+nJLIbDUN/rN0nnDfJ+8Ddf1mxFLRqwfBCuK2HD3jEiHFQL+/YM0NcA/+A1xGWHjzIe7VzbLM
1lNbkB7M1DP4AoSi2DkCYGVnw/gpguyJmQx96iRaribbPHhVb110XfDCIii9rKwpOcolM8+4QxZP
05w8mFjXkH0twTaAj/dPzLwtn7vp1S09oCRMydECoD5JzQz07NyX94kS32wkM9/M1LotZPZPlytj
W9iuupxFry6RUL5Vcztiih8zJH95SepvpRbWe9lAvmbBCqzLCKhUaTPD3c0nfwNRBfq+0yJ7rZjV
99lzZxBTa+lXp7dEjAAPjQp6DVOoK+7s6qory+5ipkxyesuSlXfRYcbNCjUeE/1Qmu7w/dnpvTCd
1u3QhNC85DbRcilKj/7x9OzfhzGPhk01UpOTHiifWQlue3apLsNxVpeRq0HIGDA0rbQ8QJcEOhwY
XXmoRfNC8iSrlyXsLgAo94Sd8IzslAxerW0i8ouWa6NsluserRlgo+vTO3T+5muVJe5eLtjCiJfo
itC7+fcBn9pKMVdBwoxs32uxUxWU3/dkuGOIsCv3cUqdeN9BBxk7hI3dGELxTllSXcDNeZo5Alu0
txHMfC+8RxEOvKmwno24LA8tAkLHYJpsVpVx11WWcTeV9e2Qie6yTArjhvDf1RKobhdOhrP2YGI9
YC0nXa4lz+T0MmeKfwksed23uLYGAzDcJNLxhmkChE/oJ12i+ps2XQszOdjAiqBawzlA35qdD1Ud
rqzaR25j+sktNuFEZx6QcDyrZb3MPuV3f4gPjqmGQ7hUwOocETxlc5LtgLMIoAA20RZJa5Cw3OXM
reSu9aflaXbxzyBQWi4LSCtPdkqMmWsFt7nZNE/5S6bfdNs4A2RRcDFUYlezfHmMwmC+J2sAs5NV
P9ZzU8O1iwpq5A4cqBJV3cyS+NpvlXN9esbUdWStcSZkq7bW2DFHSmYH5n69iK2o0xcnk96FkJ1/
kceZz/lNuDXWr6thgmNOe63ZeaBZc7blUdcotb9XnMVeNCBAcqx7My9I+Rpu+rJCpLew2cEQBo9D
XPhrc5JAn1I+eFB9BgNsrC6h9MNzqFrUzQfk1AiOqNTfdsPQv2Cg/QIF9GAtRXHtj7ZzVbacJ6WN
rcZocoBqI14qv4rfYj+fyceOPGoQZr0tI08HsqGqTYouv1/y/naG/fBPnkhyOoZqOjfwWH/xpifP
EzkGJHfjVCA3+gKbSpjX8p8+vqjt2X+h/zttp2bp9q0RpV88aBGtft93mOVmFYEeA5xg7Idl++i7
ZIHZjT3ve23HapbkqZjVCwNJ9lI4YFyrFEJH2dxIC4hWDBUsUvnT1I/9rSMV3IOnyq2tB9kE5bXM
p8eob8JHTy3pVdIZ306vMlepy6JFT5gDEVuPhcHRoPZ6y00GMbQf3gf6Ye5cmBnx4h4yWqBgpuwG
xHvfrReKS/vKtuZHDXVfK1U59NvK+RGdFRktwvw6jbh06zJp78HuW5eBq+6admjvO/1g6cjGCaPd
KtL8sBKd2n1TBOPFiBz0rNYvk76DyAPW3h/NlyBvsP3ISexHP/gyIXhmveZzLdop5wjpNRau2a/t
Owd63A/G2HPzke5NCMr2Rnr4a1vvirYcnH6gVjtZd7QpRkDCDHj+0TOwuXlomcgOj+ZrZH/z9ekZ
EmPvrMRQ4i1Gsp0nguebqU1vQKPH1372FMDu2+aDF1AaiwDeDY51qBA+AREQC7AIX/MouPcGdbDs
MYOIg0N9La3iKzGL8hBZaXUggMHcECADEQkpPfDJYkuLtr21lZniJHXFobZldch9l7NULPBe9c2u
xBNLqtTIQj80l6vTA77QJ+wKhM63TXR0A8AckWWfu2H4uqju4MfwL5P6vTSGbz6sQQFzcNTwwQAK
Ya9xhKyog3UpkG27XQQYHxCVV1gI5eAY2vAMG5YRZx6EQ1DdOwfioYJ8mKYQ+XtYiNGi3g3YiCQ9
nHkallhoaiL0RG5w7aYUcr9osOIAYbGN2+cObSX2+LdkOLrcx1nArCa4jIPy70wNaqT8dct0fl1M
SFKEhjmCc47WNXNIA84jWRPP9tzdLPAfKYdcZxoIGUOGLEMXJQl0IZE+S8iRoLS+2ZAkXWhnBGAC
aWRYMz4KeJMz3MkFZywUXNwqkVZnCwnFE0rlpHGVtELhTWmEpdAwSwOqJYuh5MIql6d+9m9qf1jW
VladpxqdBhFzACYGplFpUCapDqBB8Lk5MDRbgIPzYJOH40NVoOUo5ndWnLeVQ391Fg2uSg3kZInn
sNuYsnpsFuT75dxMD0MHxtOvHlON9fQ139NFcN63GDEsDf90NAY0hAfawgWVFv4PpSBQLll3WwTh
nY+paE0EkbVrMfAQy5HrIqNYjVTjatijWQKEdNE40gIuaaf5pI5PGlJhXKtpelUQTD2NMjU11DRx
rJeiMq8olQwrKXeFaa/FwtozaJc3SHPEVA82NjTNsuxoqtQan9og7AQZUiOdNRPwigI/QOXcmJDz
cDdrsa92ntpfbJAExPBQfNaoVsKoEI9qfGsd11ejBrqaGu1Kqwqghsa9RqV95RmsI4qGeLJ2sIPD
DB3WhhJrEJ6KMcD5IHPIXEmvdIDRBZhalltTQ2Z7C6RlCIsMHxiI6QILaKqhtBT+sTbHpFQPyiA/
CSxo5S+XIsaWNGms7QLfth7Lo22px25ZtE3du6AS+FFQSo4KUC19/g4Q4MPRKsJR6wl7ZhZnYmi2
qdYauogO/cF5qa0KgQFqRO8O5IZBMzoKBsY6FIuIoEG/Y1CTWs0Ya10jbu9DgM5R6x1NrXwctAQS
KSQqDjA5J3Wkj06yRjDpkA9ELPyoORTd0dGqygR5pWdh1oWBed1o5SVoWYB3iDF7rcqskGfmWqcZ
Ith0tHKzrftvBTfApJrVbYe4c9Aqz17rPQutX021BvT0rEUW2mh9KLmvl5Rz3N2otaOVVpEqrSel
zuhpfWmmlaZ43g6B1p7WJirUQOtRy5MyFYnqoAWs8iRbtbWCtdRa1tObvQ4orxC6OlrxSu+mPlha
BTue9LBaGYstDJFsPqKX7RHOCv2BtdbS6kC1Q671tSlC21Irbok5QnurtyLWelwHYS6tAYUZEq2u
z9odDzz63UErednPJjYg1L2e1vnWWvE7aO3vgAi4RAxsa1UwZq+vg9YJQ0mqz3KtHe71Tki1njjQ
ymLyRftDrNXGJbLjmGZ7rnXIuVYkT1qbbGiVstR6ZUcrlyUS5llrmUetana0yPn0QF9wK7T2uUEE
PWk1dHMSRtdaI51ptXStVdR4258braRuT5pq/cAS/Ki03npBeK20AnvRWmx8fy9Sq7MdrdOmEFVt
eq3dLk8y7kTv5Vpru0nuQKGt9d4Lwm+hFeAJUnClNeGdVoen+pmFYHzRyvEUCTlptOWWV+HF6YFM
i27rasm51p6bWoV+ej85SdNPT0fk6pTpxB54fHSYtZb99CxA3m4gc1+03r11Ub4rJPDipI0fkMXH
Wh///aWhVfOcUsTRaCW9E7PKQ1mfaY396WHWuvupfMankn9/W2ptfqFV+uOiBfud1u5j4EMAqPX8
DcJ+XKThhmaGvHC06j9F/u9oH0CMIaBWOx3qRA8Np0CsPQOW4PTJtI/A4oifVdpbYGmXga39BgvG
A6UdCESg8KBdCYCCqi1oE5uLHM9Cqd0LUfxO4Fl4oMjXbLKTw6GAQK9T37T3oXfkxWwExFemUp65
9B6wqjKAYZkYtXfC0i4KjCFvs7ZVyHgCIYy3fiRMrAmseMFkR27x9/DD09NFuRCeuIiLC/8UuhhE
BsagU0bi6d1e/4JXW8nGCSlVQNLbLKQi7k/vQ5WzuCj0b5t+Lx0EJ/rHTw+nP396huHWXSUBHJ/T
y++f8/3x9KulYRUrctWa1fc3Tz9Vnb7u6en3143w1/aYgILTqcunX5xOX/70z9+/CRljz569iO9f
6d8fjLEZbqbJfS7tQTHn1l84Nbx9603cpqOquyhAIl+cnmX62b8vT89O7336OaQcEFz74vH0/ulh
jBoi0v/9XRG13rae4uvTW3B3lk2Tl1/brmCpDFr9LA+EC5+Al/8+LAkLaZAwHO3TU8b0/sINJm9N
GMYFxIdmH9ekaQVjTapDWR8H08D5iiaSpDuv3aZdku+m3ArX1UTYlKl7gVMyuyvEcR9TYnWrCZPU
SuX+N25EeO4ZnHdpE587OVApEfXODRQbuM8wFi59yUocqM42zynONG1g7dyqIxkVgZWdwhswJ3O3
kJBz5suF+v3a6On2KvOrZOlyHVPqYJ19nwtCiIZ43TCQn9X5omnCToLOlbHHT7P3FkxJ49m3CFaQ
fZILtibg+Rm+HGpkcMO46cVLIG48y9yWU/01hJ2raeP9hnxvVv9h95gRzW70uGnJJ1Q7WALncbP4
OzPw7osOcRHsS7i19g12360KBiBiEXCGkeKJY3XHrMm6FRwIIoVR+zk+xPYUapQz0gRWZQAzpyBK
SeSQurL6q7ofh/pWuZBBKsdh/hTdOOV0YyflR+d6mzzHZsX9830YrHAXdyw8pNMRgedeJEvNqiKh
izChsGBhR7GIGgsVsYYZUsei1Bg2VlnKY+5U/0z9dW8WwInALDaRJKxIyOBGDOVXkjHiTSprUHD9
g9HV8C+gEq6AyByiJH7Fe23kDZQoqWWJvbu2m7jZ5HW/EyU5XVGDNkExN7KK0dj39rtfhNY+Hh5j
5Ft3WNfyM4ymRwN9CtGa5/NQokZyzGMQdNUmDRK1Un2p1madF+teKYvb81VSvZVuBAmZJfDW8qII
kFqZrRZlESxjDmIXRA38lJRokjkqsapow0WTUtayUij+TbRvw+UdjWN6JVzC391GHvJhgqfhDeOt
g/BM5dWzgU36INx+otfRM9tx6/IyU9XeG1zzfE7VntLTk8FXOHiUPs6qcKANGMpps7jAPUqRhPvW
Bhrn/hdp57UbObpm2VcZ9D27+dMT6D4XQTK8UchLN4RSKdF7z6fvRZ2ankqdQuUMBigIlU4RimD8
/Mzea9NHssMpcHYp/QUitIwddJVLrOXLjtSqfDRxtrHeRJBesVHMTBrCgt6dEVjm1UwH+IPonoZm
wlIS9auYvezB76/omID62NQGSA1wcRkPvWIB7MUcLKVIXGSXIDoJ8Avii2jMtR3h8OUxB4fI2rik
DsYNqC6kmZlJIqqo8MWMiY9PZzVy1Zhkw5b5UGOhzNIy2OYl9l3PGqznkei1vfUjKbr6UvmbGIet
M+sQmwImDM0oRdtELs6yQP3R62CGCDbHjTj12drQG3uD9tV2w0R7JcSsdxqNuKAwot7vWODSVoBw
jZ5UwgPBFHW6Gxc0TmFBkVoHoLnTKl1LUtow/YhK1yyGgTFWPm2KsrvRlbSGK8tMhjnXrusAGMrN
wFWTWt4EsqhLLYWILtbCiQyLKzAM3fELDuZUfls0YKUEolPi1aGvY6Kfzp85q2SpiF6kovzshlGD
ETFLKyp5Y5MZyLWyuSR+BZI0usMM7jvgW0mE7wChcfTqlUfJDcYhss1TOEBXSlVALFWOnFOv2Ukz
9zuic7LcEsE2t07Nx3Q7Ttu6KIiRbqPE9ZXhZxQV05UTECFM3+EprcZuHyUYywGwJ049Z5AW6ObI
+BCHjN49MKriIHoKMFVWHjWJRJ1MtlXodx0gyVmyt1PvH6ouHtzAjsO7dlR/+vqpKM9NzB5H6nV1
mQTHNzOBh6cQAlEG38EVdcZHe/kUASUcdtUoLmZQ08TZfcaO0twY6oQsU7aTU7V8GaCnaYzmQEfs
W9PWNlJVHxu7TE7//KJwNraq/elXIeZDlhCebA+s/laCWerGrMJjkSNT0SMi6lgHmqwAGQ5iAtaH
pDs0COcPNJSjq1jsLzLC9woUdHCQMk6qpZpUNnod7OCq4IaNMvQIUm6BpR+83DS3EEeldR0RMOdD
RxjzN03E5Jqp2C8HYgXcx6bPjXWKCIvRlu90oRWucY0DaSWpmqokZjBEUJ8md29TPofEqPV8r8yR
fBuSny0Uj9/1MBqXXtkpBFM3QKxks8XauDCD8zBaQyxu3oesf1fkkVwOip1cJmOrxglOnTh9FAr2
R0MF9ToZzEItCBhSSUh0vOmpYG8IHVrF9DL40LkilY4YZe5Bz5ESwBWK8ieSF08hWPNDMJDqxS5H
4nLD6JF1xTZg6rVGeVVP943PKZuGre6xbn5h2Kg7FLdodxSM3OOssM2xMfwlG7tWNnmrcEZ1fDJt
vqfK8XghQ3Y1hRfK1GFdduA1cUORuZYIc93ED4y8MR/Z6y5XL/Zs2ShrzZSROtHiZjmcSaqCmoPI
whuyxXNopeCiyYIwpW68CZtDCyK5APl7SagAAwIGr7VavkcJBDlb65PTmDTPCeTDDbEX4bro+rXO
1IwIIysglxlhHERoHMKJOIUaXQiQUWcohuRgskz3Ug5tMIjavB7qft+HOKwnJvWOjvr50pAL0Kj9
rZgD9HMxoIRyscT05RKS+oKlI7vtWSC5cZJrDk71nAwwqV8XgL56Avvg53bzrg+Sn4MISHsVBqFZ
dsKCJ1V/pKmtbDQSFVyVWRe0ldn3WhO8BAu1HXOZaad3dXJoCLPt29KHOjvPqKLGH5Juq4eqje3j
aNvBOkVTiRpLYdk22vgs0f2dGQXIxyStHEHIyE2l0cP6kwKivxitldQV8c1Vjkbc2KxXt4Eek0Mw
C9hjujEqW5xb9Y3q3/a1mt2VpImkkHtu0Cjkd2jjk7WVt60rupe688t7kmq60xhGL3zcqvvW6ijr
dajPtv+p9HH2HBEDcZBLaXTk5Zco40iQMZRkr/bFuAtTZgyVGayHcRCfUkQ0VNl6tT26faWbz9lE
ig8iQKYkcCBUaFUXC08e9oaWnoBRku7H8VZRqsE1xTBfQLsEAH61bJfmlJAT32hjS+l6qsJXfex3
aWz119IIgzM703M7AiyO0m7LCEogR0s/W73tHbWrg7WWyZ9Je4kR8R8r0AJx2pygjbL+S5FWhrm9
j7NOc/ROVbw4GneyaDo+XTL2DakDwcsya0ABs8kQ9bDbouycKhkTej+wJKF5yQM/gqxucLRTpuhc
uHtZeQcx4elTr6LCCwQ4SZ8G129fFbU4GzDlz7pgXOgDu9jpzbwb4nw9RpiVkmleE1Vh3PQxwb6T
CtFmqrd9O9zqmt6ep7iWuYOIfl0WEwGHGXdXAII7tHvhRpVl+5hW1LBD/lwvQQoKw0tUlfY2K5Uf
ZiurOztWgWMyRlBH1TOGrt7IU9fvU/ZNK1jdNPGWdszG4ANrHQNRE399QhiRl+bDgsUxdkTs5oB5
2g6Jv9E5ACq44ZLPxjxh1LYLebWHlsgeJb70nLoiEvo1inSi7nziirMy1kgHYiIisQJDaDJ5RqSp
jjw03XauU3+HlAcCQqq4qZUiq+KkGGpjrTKqcokWLnd1ogPy9KfHsBL6QcWxsMoUpMzhmNnr3AIS
PTZReSfSzGsMRsoF6pZNaWRQMn07AkeRcW4xHl8p5Ma74NxGITc7TqQR6YfRM/jow1sLsriMrLrR
7Q+h+f2uX7jzjaqv2imi6Bvi0lXosp0STug6sLiNAm+XPEXrTiKRpnXWVdAJaJcPM+0sclefJYEe
vSqMWHfklb8Gg9+fat0TYRzeBCNmEbAs1EmGnFFcmExUSro7OlrQC4i1ocjmx2HaI5ym8Yu/orH0
GrZitEGEieKc3AE/qXF/Nua0HnI7cYcEvGBlnuvKIB5KHh/kxvHjGiDIyFbGrK/xVPlrSR3fJ2rF
Y17QeDJcO1ok2y1JcAUxUkQJ1NqTTy6hB51LejUGQlpy40nE7+UE59HWx+moWT3hEfnMHi7wuakn
4SnMccAILX+AWdGc/DYRt/1wXybQE31kCacwthJYVpwkjPI3CYKTaxZ2jIfSyDj16Vm36OUCC9W0
RTohlW3TXn0qmM8prc2zRCCr6HXEq4aKatSSuH6BEDL+9QHykB9w1JcvjRa069qczRVlo322ZTAw
yTGb5C3RJ5Bv5/kedkV8ZEUx3dba7EizRK/RxayfdO25ambr+vWFsd02TpSPslBZ3smpiQjVjBxq
d8xAwXQ/+/F44n7Q32q9vIfe8TowJmZq3bOhCVGlwf5pTnMH2SkfJZgOtszLquYApBPhSGY3MBru
2LHPwESLFO2zVQ6kUhgT0Vc1gHPSFslssNEuelquTp5pyISSh1l8VMPGaxNrPuQMir1IkVVSCZh5
ylLPOkdn3UzK+UbAe7gm6EaIfVhV8Wgd8Y6Sdhog3o7K4SOqBoDg47wEVeXjXqdhJY0JDkVYYavN
AuF2IZBnYTFWFIckDcq7XF9gs46Kaek4pfg/1Dxc13rpr5RIp34HQuG0REAfI4s0+FCNtiELBiag
k2Oo5TPLd04RLY+IcI6hepGed1GLqXXYj5BJlfqdl3dx7YQTyyCh/0CLKu30kGTvUUR79Ab14euL
VBPNXo68MJCasms2AaNBeHPf84nfx31D3G0n9/spsl5yP/iA7G/dpKqKVDIvd4ipClKl1IGSMS+9
OckydxrUzi1qhc1xZQS7rCUxss6qYGPOUFf0Es6kbzC5myYY11K47PiJtYBS08Zk1rQD1WEVWc9z
M59gsCB7V4f6MJpRyVIkf8YY23JJEOkeSuLHpMnUv1M67Ft64k0sLFLbjOwKj6w+E2w2Xny/OBBj
pbhTBj095xTa5ENC2IQBQ1JU4dPUSOTwtCl5YxICPt8iBMqMCfYomUhc9ODNVj4rs1ef7GJA12ek
L4WEP3TUxviFuXpJOqhTDZqxo7EGt1dg+BtCUp9aVa2J/hzuMxEDCaWk0LNo0xmtARLUt3dYYJgO
bJK2j7ZCEfd5GJbgyxV1iS+g9mgtYx0lbbcjUw7pii1X5+4gZ+aH1SmINytfdxV9uteMTNt1BMxb
coNYQUGEnBEE7pRtS99hoRPoELwhtWkJeZAMINHB/NPQUOEWLMfpHkmzUJqp2hSEj7GfQPiOGaQN
inL9FRo1VyaSdbqipE0Q5SDCY641K7z7ZFeoNYTlJBJvle81QqHSl1j7taW9SUsFFrldbEttKhAa
EHhTojPdpP4M1K4k9KpE9J6ULohgtp/lBkas9jkQa6cb0Fdlwk0j9YaEeWCRlbQlXdRLUgZXysj8
x/C7U51JL2M2QqRnFpJ1Qefk8wT+atbEriBtcyYG9FRKSX0URUuGLMoMFposUSsh1rmqRB73++Wj
mzvJCMdXHZ/jApBrbO6rNuO8J/+vNqqKW70ZrDQ7Lrcq5RTBfV4x5OO2VaEKG76C5JKRDLUE+rpy
cNqCbW5WxBBn4vC56iQmtcz4aVLR85Sg0FEBndN6nvalnMCFncxDoK+FIEyVSK/cNXOGX4put1vJ
jqD4FmRA+CBQ2Iak7b7Q25/Mw+WNpZJGi1F68AaWbGlSvLEmMzZTAGMPbief/AQerkLAa2TIB8h8
+WpUO/+2Yrg0jexrO9wLB4lAD9q89rZKwC93SYAcopO0u5ZULkVLydxh39dmk3CrsNS33dLXSwzW
+jZStxP2XkeKcC3ojMLx3MaM0Ssqx8x8CiV74XCW+aaSw9ElDBy2qD+C8qUJ580a8TXU9CZypV76
XOyx30HpBQpJLYtIvFZIA8AIpTlh2KhHiPLzLhuyG9tsi2OegxSvm7o+myY1p9GORw7heTX6iX1J
I+YgEbO1KAbnODbtPRVUzcWqIpYJm51qKbGr4eVn+Rl4QVvbm1nOkFOMK6sqTFcCjXfuzPlesClb
JlLmXihp5modSV+KxQs3lBPtvyH5jDzFfZXM7Z4Tbq9NRoLpZnjrBkU4cVxITqMy3gs9zYc4rVSU
b0EhfoRpm7LlyH82NO2bscx9Ryo+gKmERyR21trU45+Dvoy6FFIBYyz3ujUUroKLcK1Z/g9FyS9+
/DW3ZZA9KezJmhDzb8dVbUuysRN5qDujvbCairRxCDmWQNLHFLJYC505yDXO2eyDPS9NFiF6a3+O
uW/Dbd1YUsxgoRxPavvKDMOJKUSezGFHDoG5T0QriLiNeXcsAudLErbItJL39qy+1SaRL5EcJvux
NGDiFcJTor7bVXnc0aBzlFBHXnP/U5h1cZU1kIYxtBkvL+N4A6yY0A6b6EGNc8Om2yhtbCOButxY
MxuG9fDSEjN2IJLiCmXTCeqqPKY4C5zYKNgQzvTDVoMMa9CX1FLqgShlGEQo2rsvGNFoScu7POjb
wgSJbuhjukp6WyVqRvqRYiSW8bSuGTlyP+gn6zCq/HiAtw38I2TXZb5GCgArx4s9hVtAo9lisCUn
rPLVjcmyJQGeGGQWQUmTKHaWZKQbyJ+Y1rUXYuatQzW2RBpFQ7QztXPBkIUY52SUpGsgdJgSREw4
ktLwQU7rJ9X0CUBD97ApZ5mQFdZPo0a0vKZWoInCknNfa20oPnxJB/1nyWyN2V8Ef7hrI5JN8xvf
KjUyZtQf1JTye1prV92Xw3M4VdZawFc3+yHm/toLj5FQvwYcxOe503iDGz+l1zS2zFuip9guzvPQ
jauUIVhcLuuxNrhvkbNSMKXxXsmzXZU06T6Qg3pHHOtVzc1xo1QcWnNCHBs/mpuEsENTdB7vpBjW
XW09+SlcwXBQk82YwCfMbGmkDlAfQA5us655UwDq30NJajesy1B49Gp1zrr6nqJq2hEWhZQgTx9z
aqQpbNVdb5N0gRHc882ENq0MyWUHfOj04IZJScNgX/lflPtwX8vcRbvRpzesdAzmTUIrMOPCEAGx
lgANjkjm1ouQ3cvHwLo2AP4caSzl9TTZrybCNUc2IFVqI94DrFsdKTXttlIK9TCS2bmy6cXamPFb
AhaBQcMAZpm4F3ku5JM9C+6DJlxIKFQA3UngYTRmklWUbJrCptXBX8577N+eUz811rHdEU9R8Slv
SoUJTZj7p0wet/Ko2fuUWnrXp7jMjbJB76SAAu1TaTsGa54HfbkU306FmaO3mcKzjWUwjPFPKIFI
Nxl7SlZQY7ObS41WWTrFBXRmXdZiVxVzuWvzdlhbWLxcQhtW2EF6RprGc8pn5SYThLYoTbjLUVBd
MkCT2VT3u85ImrMdBKAPyIg6DXwuQ3UUex3yOwGwPiAEtHBhcg5brXOaVI+OiQ9nfupbZUMyEadV
LsfO18FvLXBwUyoh4bXEdnHvOEcTpaJclTdFEF9UhaHvrPVuKsX9gTfT5BJqOcjLUt6WSXdiKl85
dVUbd77BciKslbsip0bxB8RHfcJmqI/Ejzwu85vIbLy+qLQXi0GLgxWIp4S/w8urTH2U+23bf7Rl
q91XoGRvrLgl0wb9FP2w4iRqkD7qafhRGEb/UZAxYOiTTZQFelhdohWO5unYS4a6a5QxOVmKtpnt
sXzhNpijQVRiIOMFOYJqzXS8m8wzhPtg7QfA/0aCFgNRpTuJVbofKfcNUWdhNnMRyXTnU6GSdNDj
EETJqZ7bmvuHH7f6pS/n3gkBERSM8i7V8mWSsxS3bD3eaOOgMB+QtYcZ1TjRSY/45OylxwWrMaQ3
U6mO22YsP7MyqRwrNiuDph9BkTaNN4MtgnMtyxnrhluQi9qB0Y150JlzuhZmBsb3IYhjOQ89KehM
l9Za31VNHWECwNs2kws212hpY4padHBECmktTZ0ySPh4g+RV6OKCO5k8eptxslIjcuO4fzXFrFOR
F+0uKoaA9Ms6gW2cGDiowmar4XW6S7L5s+T6jqw+v9fsTt1W9NGrhM8yCDP5MowcP7GZoFmdB/yP
EfFg8NARtmhWx2p19g8Z6aBhNEdHDI3JWRHHoGa5XbRqhoDEvrZpUFwGo6j3CZx9F8dQc7AMXz71
Wt6clSbdyVVxp+oS42ecOTurriloWt1RTCouYQfqwzjZtwz7231vEW+CRWA1FYF/h0b4URusAdp+
lRwqSMtXpeEDX8DIduFaMyFjmney44Lhn4JBdwyV7MiOlh6r7LeZLcCnEqB1LcYvU7DuVl1qHL9w
wp0sk5oKybrpCsVLl7uIlDK6NYII5R3apoEFlp5CeU7Rk94GUiFf7XDfGBvMVul7wnjKMUa5uWn6
m6JN02OKuYDGMxHPCBMxcIsagTlrhif6xX44+aVmvahxW7D94aYoGP9QHZpsl8jTYWbZveVjjHTR
KLV9JppXOgL5oNTcE+xI9WTs4OYwFYcWPTnvCodTkvbhzTCq94VFraeJkAnJ8sViQQVyo7vG3L9v
sEFchUomBoyQvRY3qIhiER16QmmdtsJv1JBfQcs6cNXyJWjpt6V5GLagIjd9n4hdZevxrY8wzpAB
xnIuOpnazweDAcZ2MoKBkQy8SAlbYGmrwWMdMXYNsgYsaFXkOBjBKON1zV9Tn0IEWEd0zfJO2TRs
Rx/ZbSPTuzLZM7TkomQI7rKWMAGzfMy6pXuGLlD3Wwnb0EkL5AefheZnoVbcAk39xuiY9PUNSILU
t9QzW6FrMlAMWa0/kWQU+m7RZedi7iPqJ1r0Iinlk8ysH6h6d0fuTM3rmkdPYcV4p7Lwiw1TvdbE
pNLRCkenCCXYvDwRU1mTTZ5A3KlsDuFY92/qzHizAhKRQqO/U6TgUocIbrskHze+0dC0+TxMraVX
fbKsA3t6gtvjIWZOkvrbPAX802tTfx1wlwz4Dp6NmsFnkkRXgduQRYlirPhM4vLwd7j/1uAkjZ/E
PySG7yUFs6mvL7EuTMirmnyCxuQGrsQ+6DnVqvpgpFzwIsnl57buO0RqoXVQB+R9XROam1Tqs1MZ
QS8vdb17CLm4GfYmj4ip4g3jQ1qqOTB3ZRMI0o3t8sfEimiKhHwMAcNC3bH1vaLOHY2cgb6zYVWv
Zuq7hVTooWGEQzWgk7RjWjWaimG8nSYD8HLrf4yMg24jnwhXsL21Y3/Nq3I0pnkJv/prfGXUgNet
6dM0pXF0VRVlJ1AZ4UC46zZVu7gOolgltg1AeqT06r5ZsmIqQWLz1y+NkvsdtLhpXcPI3MoFsvA0
H0m0HybMAlnwOnVq9JCWt3ZpF4+94ge3gzqguYjjK9R16QL4YFOG/j1TnenYEIyNPM82r0nuh4/i
axfRjeW+J3rJxvd5H6bzsbV1k3FKMt0nxCVKmMwOdYoIgzZHPQwmlqjArqvn2WeFhbmgXJL8QKTW
zBxs1GyABTp7nXS00Doi7HyRl896PW5IBbTwl6Qweid8kLnKJndCau71gAXXbHdRVOpNcVaK7JNR
g7WpFBkFgzKoOypyPhJLIOWYseD3J4ljhkrXkdtxXnc2vSy19XQyKPidshh66jtJbG2htZd+puUt
k0B5nNg9tJ3V3fLEPqe6tt0ZeYjXJeGwzZGhrUBY+0dk363HVpMFq18blwRFsUVEQk/yZh9Q8GZN
98nbyYAwIGF8ishfzrNkuRUL9YZOV7uhreyw/OiHTNJHrx2hF2tPk54l91Ug1ffUb8FKltJwo5fU
R0NOjz3MLWzrkUFZSzZRp8rdAxJbWlzSBK6sdsSZYAm3S8z4hIVDZwM5vdZGK05fX6ResOzBA8n8
gt9jTbatK7vfWNF84L1K96j1xK2v76OuS65l46sHPxs50wRtjWGq97O4a21JeRLvadORTmAHj6Gk
BBeIIk+jYZduqpuwvMk7vXR1M1yIqDjigCXyGeRNrK1m5gbrfKJEnTG+sibO5XVT1c0X0eAgJzN3
ZXVJsSsj5abT0rfYRns5xqX6hE4qRGR3R9qNSWCxCNZA1OtT2OQXU1ti4WwEan3YM+OZ4/ogAmnf
lLzzQFOejFl0W603QSia/QudhdhhHFMPjOyC7TiKbG2PeGbqdM49Gx0og5NEI8xPQVnrKYFfuQXe
Odxm9WPIVNxh2f2Wakr4MHc3RhtmHsb/wZub7qMv29upFJY7asVwglSx7wtVBx4XPAR2JR+6rAUf
P0mzy33C2gyK1v/TcPkfv4Asmn/8J79+J926joKw/fbLf9wXGf/95/Jv/ufv/Pov/nGCTFg0SJ7+
9m9tPorzW/bRfP9Lv3xnHv2PZ+e+tW+//ML7YpFeu496uv1ourT9ehbBR7H8zf/bP/xfH38imr4T
k9ku3y3AmPdvf/zR7if4TJyl//Hnb//Hny3P/7/+bdO9/fxIi678+P5v/sCZGgI0KYQ/G/woox4w
Bf8DNOWPLJkMLROwjmFQ7vFIfwBNhfHv+oK1sHWGjwYOX/5VU3Rt+F//JvR/t1SFZTyQBYNcLcP8
fwGafvMyw+owLSz6hqLxHAWsgG8+2ioVA3lQcOxRf/ob1Q08tXCx9d3kXvya/Qa19Y3W8PVoJvoX
VcM5rOjQr35lA0Qxnb5AGuUqm/Y47Y295bQuWW0b2IBO56KTPCTH4jh7xqHcxL+xDIuFZPR/WBF/
PLqpY93lveAnXizlf4J49IlM0h4BDy4zNa+9EVvGobvmHi/Ub5zZwvrVKvy/HwogIbwXDOpQZ395
KAkZ7+DDC4Ldnji5iqaAiK8yM56iOvJMDaqZSNaA4jZp5BPdgnYRJmqRaFuG2K4a7ub6og/VLgzA
0pRL7FR5J5FShTIK5Ydpx8/U70AShnsMlztu2tuqZm9RiP4u6tVjpkdeqn5oPdNhbitKcUgz/Fza
MVhqs+lT9QmLLJ+G6tO2LmynmeSbnoXUgfuYntESxuS8FLdN8wi82+kIu+wfW1tZ0a0sHEFq9hX3
JwcNzCpD0jfb9yRlMo1GJAeKJhQXpdsOoeHYFaUMDQcL9U70zgglru8/KgIV9bNFWlMMi86SPhlb
cxtncc9ENnnTTOGa+IWTwtrKOOJCurisOtrDKyN3j2UNjSIdd3xf49lolI80piaRLdZRD+x0SV57
kKPKq0ACJoF80YJ3uyDoZb6fq41M8EAZ46b2kWrgagb9VVt3rbYv66fSn9yhDdeSqQDsf8WfOcUP
EubKIEYCOR1KAwt1QHpkQHb6iNgmOZSltqVa3drB3UCkbwtKl73tqhYaI572RVGlXU//F2grrIkd
ceX9ucte0pKFNjOIftoZkYUXqj6GAVzOjvshxWr2GWk/EQ0U6St1kCMxCyw7lp9QGcVPEjUvWoVg
OcODSS4n3BlJwF+XTeQyJpqPD79AdoQupwAHYDLVSBBaWcPPkdCbsn+RiIzLWLTu9ej8p2PvLzBH
4leqxr9e8d8+2troszUiN8Ht1+o68+at0rrQW9+qNTtAflM7B2vrN5/oL97jv3yibYC+QtcUzsNv
1CvyTBQU0pxeJpkNXnOLI++p2yQoG92V2E8uca1e6BXr0sEjuELO4BAuudN//v3P/pdPA6iLYdoc
zEA5v33a6eaZLy2HaPDW7sSWXIp14eW75kzEhGs7w5qEmCM0rEOyE169CRw0j67l/f2z+Mt3QNE0
XRdCg1FgfXsxNMOYzKyTOVzjAd8BzJ1gXOELwZjGZcsQgoaBSiki3ZDtyYgQWxXu1OLxiX7a8W/R
e8qvmIx/XhF/fj7fcAmp2VA92jyfGCt6jLWLHK5VY9pviQ253vBk3JxV/RBWhNlOBFMp9wJVEUSr
24j1AXIYf5OjGdJm9fDSqOmDLuXR7y6gb0yHrydpk0K03J6Z4Ojf7wmFHDbs5YvGbbVyU0ekHmLM
Mv3POH1gv+xZY7Yy+Ag2ZbDWo3fZ9B04OltG9PuoPYrsRxVS8I+kXHJ4zarlaR3bUk5URa7xU9aP
wvicw/d5qnZxuADT3HkcdmJOCGguEdfmtyK2PbmAoFY4MQlIMU1YzU6fhHUXFzSoOcMhuZzTS98J
8zUNxydAcCVmDyIIJrFN6Xr6RNkU6rRtWT0kPUIIdSZhs0UPnD4iA0K4qrxMCUWucuj7PUYhZspz
ces3Gr5WYjmHlB8KN/4s1oQ/c4Mw91PzwazIZbrB2AZRdA2iIWdQihjHNE1HICZW8mavIDutmS23
CSHSLSAsSXFQEF6URBz65I2wCs5JIiTq1KuISgpIiSpUhuyVuS6Ug06A7TQ/Z75FMvjFMM5RFF9s
fQkUPHOYHrrkMah+TvGhKn/G6raDt7qclEP6mPVkg6Pf6coBY6y2lqZppSlHo/5IGHep8n4x5+G8
VSQCq39U6k9TjlYSkV7pRkZYnY33obzrGNaQZeL1/BCI9ArEhTjfVxpwvhI1ZZAvC8XBSW1iM1v9
EHQaW1OE/pLtmphcF253K5OmrX3MPLwla7Yj+8SSSuEJqwKrvIwUqsDNEonQwnKj6J91W5wJuF8L
QoHD9r1Q69ugyxP0P60XjtOlxxNeo+jMAku4WMW5/lkwhtZAOJpUH1qC37iYa8/oumsaDHfo+rdR
G72GJf6sZU6S3JLldo/XbJUur8FNSdhUId6G4DAHi/Tc9wIQNXqCfiArX+SuPWth/97k/laP1E3P
t8gZBLfsYMEGoAx1NcFRMRGrOzHA78W+SMVvaDr/et+whQwBFfSRDBtL/XbfaOVukqYh6xCKkpLu
S9tZ4NxL59u/Px2X4IBvxd+vj7MAZf5U/BXt0ARTw+OQir2FqkLk1qm6JUg1d+dt4pCaxqW+qSCA
OfqnthpcxOluI5x5cLIfym/uln/9ZCjtmXVYMvjvX58Mc43aniqeTI7ExH5knhT3vyFj/0W1yw9M
la2qiNYNQJi/PgZ2XtJ3DR6jsM4WtkI9fbES5pSoIENOsxEBmm49SOZvavwF/PPrLRmpjkaBD5VH
M3X528MGFS44CaqGW5S8n9FxHl/+/p38i5bll0f4+sH/9E7KZcJMuMY3QxafqziNE13zrbzGTH0K
N3//WH/5w+iCFxFg29KO/foatr6OQiMoO7dVDScor2H7m9JheTX+5dWCvMoj6Ag91aWP+NPPoitY
sTQR4QEysWu1dxHXZWksPgsuCpUakdR15eHvf6ivnu77gyowgBeS4YJH/fYWpQr+An0pV/q19G44
5KM84B/bSA/TWnWwvr+Em+n3PdHyAfv+qHRegutdW5Dl317LXkxRINkFVts1QanYpT/ite2N+97D
HuMBunajtekWl/g37+FfvcQqCHx4b7yD/N+vL7GGDVPSFb+lzCnWWlicJ31GFAUIzcT4pRgbtN1r
kmV/887+1aWDU83QDA0Krax9e2frmY83NvYWjAaB2Cij5vj/8xGWZ/Cna6c1qyLBFdK5U38bRIc0
//H314mpLcfQ97fszz/Dt7eslmN7lko+aTjGQ7xCIuOKwZqfT9o6tCuqzEzy6lDfSbpw+kJh3Z+D
zkHwaGk//S47tj5r8HR8GJJPsDX1ylbirRi4hU8VC7XOExEW/6Jy++Yhzz7j8WrUNWAr7djN0y7u
7gWVkBlqbpD/VNPBrWH05KPhlEiNuDut4KLhFZkXZfOKNPCjqX3UEaFPODcUZvg5ZnSfSDVb3Bo1
whgb3f/Yf4Qa6v30E2pP+0yOlyeEwuKhWQ3WUzCZeMVpVhLKhTA4gYsiOPQTUNeKSiRCkDnpeMu6
0o2AKgBcwIQOGFm/1RkuTkpAdWfSZS7QBTIaVQOnUdDftBWGi1wQ8KSiZ5HW/83cme3Gbmxb9lfq
B3jAvnlNMvtOSm21L8SWtsS+7/n1NSi76kjpLOW5974UDBi2Ae9IksFgxFpzjqmN49JCQGdXGW4j
sXyC2rdEUrwtR3NPh+OmUurlIAZ2Hw90toMDJ/+5oKjLbMxHmq/uq9/hqkuQsinlOjuZSlLYHUjY
OqFZX6T3FLmdHDlNPcrzZEplyuMHpTP2lgdRaUIGwrlRNdBfTWHjtUL0U24yS2L8eA5pb15yr0WZ
s29iYoc0yUSNsru4PfQi6WTs5wipja1bUetp9JP14GJWko2ZiukCncrMo28a0OAu9K0fyvMs0WcW
XMe0PngavJLgSasHzCDwRnLJ1n3zsc+FndVEd6MLENIfjukbWBrlqYeAoaX5zEL7J8iWXQxkIVqC
gxaMK+FwkI4naCOOqMwhm85ELMpG8EvO2vc0Rq0X+CvCxYmEjW5aaP5sbtaSUG9Vg6j0TF9NDIx+
IE+wa8WdkWmTI/SuKRCxWKgq9JVsiTcxGkLTjJcGGyoPmW8ev+ZqiDn1Lgkw5HFkSt37tiTmR6CQ
MXlILYlGIAqhptyW5W8SBGaD/tBZyamh/xWN4bFKpGXaFnYWBg7NLn9w1w3AgZkn4FjzzU1VWYt2
YE6JKhGukwJlmIExakRhw4Qkv07gS25Ym1H9MLtfNJYWNSBRTRHoglNCc1H/EAUbUaRIQqY2Yuq+
rHFCKSfJzXlpq9swpoHOTo+Uz3VDk9oneL2OJaxaT2n4nmGe8uMjkrpFihU5HO5gxs+1lg1rhoUk
s2a6wt5XJE5Pvm/CU1ecyBhywLzSSI5xzFR3yaS1wQvWaMB9wFTklNqpkYGLAMFFdUqBDFDh6BLk
HFMGx3YQZP7wBnJgNo73cvzb19mj6iWxcg9ios3rkPoMeinMukg0HEt9bMunTjz5KtmpgyjNYIvc
+FH2LOMn1/GaIgh5Ver3grcAn9+hG3CV+YcWHXgXqTcsROu68KCSvGQgez1JcMo6eVFHfZYXZNc2
CRnQsEjDl9bMnRpvgpJiggk5LAzHIYaCPNYfufUyZVFaPpU7pOcx/etAGxd9c5Mamu3nxUc+dhTl
PoxqdESJgEnQKEQJ80oFxg4zItEaSABoFEu7jAXWdFFHFSSB5tJtEZnYWU6GRKFS9SaSIrYkeVWI
SUBm5L5WhCPa+mPiwbYdXvNMPCV94JhJPpNqjiYwsVLL/9WLwRG3NZ5fU19KAXIh7AqYBZ9FkiAN
eKGJRqKufiuX2MJGedHE/l60njLfWga6vhY5kVnxQL0gheX15rXRqiMOs4jHNZ7OOae4VU0hUUpB
fu/G+rchrrP8sS7poufNTKxOSJpmrk8cbbeYULup/CqCbYDnJKNiLQCxWcMJCCBMWATp4r7mxFVX
OB8hH9Y3NFFhGN7jQbqLslf0DGr9oHn0VY1XjcKePwQoiXCdDw04n6OErh+o4sKwSqf0M6dte2ek
LJaO6ZOVJQ6nVWTwIAmD/RjvYc/VA2qvUtqklr4MdZF6H0lPcFxmSHvxuPBV+KPrOU63cVNiGscr
RNOIc4B+Mya/is7c4Jo2BA7gySuq15lgeSSHkPIchahZb6KKOUZPUz7GRfNceRno1DcvwMJXsu4j
5oFlheC/mYtNv0my24J4FQRBBwONQ5unO8XMbbEqHB9sbtkYNhF1mxI1KcMHlbkKheJY9cBKUFi6
qryqGorlI2ytjhJ+GVp0xattLvonBTqRgNSsLpK5HbjYr3HDS0H4JidiZ2vd8IBsRm3+4CyyhQL6
UYNKlVtBoYDyL/rW0sU/JUiHePR+VSoSRVlFCkksAAFdHhJlQgfnRUFmVUoMN6uL2FVOhLlTtD5U
kVBfutvj2LwLsbIu9LdEW1eqvMmRmDT3qvZB55VgbbZl7oOsnrRhF1e/szyBItCDUUznEPznqg6q
BANPxMtJ+Bt8JswRrv6r96xVHNCXkzTkcYR7ByzujbzzcHEE8dwT70zS5Sk2S5vcFVdx5e+Rsdou
xi/6yiuxFfgWGGTugsaXtNuRd1YH1BHmWLCnio9FBvBgPWvNG7wA1Lt4oCgNqyTiVG13asxySQqy
k8cUUnN/F1XZnTax9NjtmYBoC6/fDAivawrULqK2prQeOg2XaoTHAtizLobzzrxNVNycBUWVsMNl
FrK7gYKQr2UoDfEQ70p03yOesYylQZFQNaJXym4a1hN0Ews5IJ04PJbJo96kcz/4I2BtDP33hJp2
0OCp9fWjXga3nV7OQz9At6si1aFgTh4wRmm7RLle+lC5SF6xgnuV+ojeN6tIrjkdYt7hcZMGuzCI
Y0m9Cp8g33d0+zop0jGGqpwTsjgsvfqjFh5k3AGWpBysDFpkeoOeWOQXxqm6klK21vmwHRvhgKHI
Llhwa8n/hQVzp9bCK+f9k5TLNpAf28B8iPCKtwllWCq8JuUbQBZ7QBQTsmrr8kH2R3TVGxPPZegn
R8+q0Iu5x9QgcCcyPIoegvU+duQJu/peo/oxYQbNfFHm1TMYvgE/Yn1I0+xG82jyU9WpnnSjW3ZE
MrS85rKCWlt1gbASxI6g09x6Ey0px0eQcQcEzD1VM6uDcTkWL2qtIDbaRS0zRaw3BQSLn3ffFyqT
lmRQGxAtWdIVQFnft/eg6KG+mGPj+BT4JYeqVL1ONsm9dNCw0H0gY1rpV8oSl84sX4Y8P41i7gsi
bNINGct/NPexk+rZ/+yipr7m1zNLpyhN3XoWJ4onfdMsg1totzPzKC8Sp9x7TnNlvDOq9lTe5SaC
CRbNKepQ/uzTfTkjEdwmlKFMVCOOn8W0b0+0l1YCg+/JRxIu4JWmB/4zGyMCXiN/FbGdR2xkq0W1
IBRj6UtIZPpDjK/XTGEqyA1fRP02IORAzgcH+f0609m+SIOtIHCJKqxtBnveKj42UrBOBo4DvoDw
O7SxJyYozpGLxfUzNIAVCi87MMqHPpeWApjLzuidJtAQrGI6kfI18INyHilwN3r1ypl46jqfnexM
i36JYqmaooNBPzsUxz38ps6oKHs7rSM50mx85O10rCUE1c21aXVhKn8bzTyLmOFtzqRAZbRwHawo
gT8qJ6FZBDbUE2Zxou2vNYb+eeZnwCknjM6QQU3xrBXSp8NgiOpYfRb70kW7Upbqolw2q5+n86UW
hwVjX8PEB6NCU87eUcTNilmkcuUU825uLMq1gYzrpnmQnGDu3fdbmHg092bJOj8RiVKf/Lnh/PwT
phHOj+giZUTKKiYqgvNVIpRSXEwaZGPqOeT4/lGSNXBy2A3Dsjbffx7r0vLwdayzgAcNMJsXTGNp
2DxK61H3rvTNp3rCPy+Gd1YkqUH5THj9ujoEiQWIAEmxk0q+LeUpweDBXMWC+PN1XKwgfl0Vzion
7BO7BLpG4zQ1x3QOe3oL2mBbykdtrg93OXxYrfQdbONXntY/5+X35eisoCI1QwrytWqcbmNulFW9
bRbWRl5dK3lJl54UGZvypLOQLPNzWfyy7IWg5bDEiIxjQzhEBW1Hm2SJT0abSba/Shbpfnz++aZe
qhV9GVI7e8fTUrG6HhSbg6d+RrcugRcSiAdBufKNutDmZLL/+9q0s3dbHXsIjC0fqeCh3olzgJAL
3yHk5yhtEDbO2Rdcba1euZ3n2Qx+iJ5L6hkS+/mszM251xvrn2/ftSHOyoVp1yaq7DElx9q0ZSG+
y5Li/uchLr1dX26cfvaEDAO3O4f4KfzhoMj3JpIF2b+SdnTx1fo6yNnTqUWN437HIJYMYxTltXmX
VfCuXJ6Q9ODLT0gVZwhUqcal/50dk8VOSSIVgNXjMxbs66zvM4j7Yw0o5G1c1DfF0nQqxz1qm6nh
zu7/2njTDTtfrr6Od9bFcYtYxnrA5sI7TJKHdoW6Yplurm9jLnyucdt9ubKz74yOsowAJyr28Y59
wQqryIxj9RISme0513RSlxYpZGkmFG6UaUjMuOwvt9EdkogaFreRSJy1gkiqWwjLcnltkbowHWUq
8uxxdYQbhHZ/Hyb0BL0aNWLVRiQKZfY+NOIqTYJrwcPTrz17SDBgidhVKP1rxGR8H6YMDaMVpllP
Fxu6/4rSm9089/a0Vsjb9KrKzFQvTAtZtZApsdZzZee7aEEF8lGJyF9QLhygM3NSjx0c1TZgOVvQ
35WAI3KXrXSx2lTmba+9wr56b41yVnGADASYRvgCvBxXbBMu0oL9ZY2gJVUbwLLiDG8qiGpqP+aL
kt1DixKbF9G8Mzm5yTHp1fm2NHAeCeOppGAjgY3qgrtoyHAi4Dd0jwVNX/W2Rv8kQjVz401ctUi4
MOgWRL9hXpP9X1H8qJPim/YYuKjwyp10G/fiQx0Ney9KbkTgApOYo5RhKdZsN6jPzYQwWRhYclEs
aHSxjd8JwS3oINyTVaJ9oYrnl7cleCW4gbbeWVj65UWgDRtDr5au/FK1GhUK2lFD/5J41kYpPbvT
XnqRjamvbcmptCGeYrrFCR/CAS8Ep444x8fhoU44aJOVmlKnLVK8z8rIiVTN5/6g47sNjoRdbIVc
3Zqqa7fCh2s8YeVf63Sce+sXSYGw+rgHZbzsqRlSDKzi+KYKqavK4SSVbv7gj2ENUzBPGfK6aUfY
KzisQT8pAqbR9L0a3jKe8KBVz6MebcHlvBtxvxwrHR4I9ZcMwbiceisBC3auv6ljbJeZituYGqih
Rttea7Yx6FrjF1cuD1MFlzuhoWUwX8zStZPgTxwOTpqaSI0j20vrWanonGjdZlOP3Q5Z/C+Iu/OE
GInmIxlvVPIsQorxASdut1GcVlUedF/Yuv0zqhOAG8Y+9AxKY8m2FN89DS1xZy114IqZm+IYcgXq
uFik69JdS2RaKG2/6/3QyeqngTNR1q8Cim+ZvPYqKJBFVDxpmfBm9BCZ65dB8uamSFAsQbe1sDFz
bWEOKrXvcW0W2kKnwNXpPc2YLYklS81NZ0xyfMSw20N/iSlRHDW0FKuE6m9bncqGGkX4iCt55mIB
ExRgaDHICM2p6/LYKDqz7E6xnhvl80IK/Ny+K+O1pFyg30/CkyArlwWmPE83mLjKQShMqIv6zPel
XdmQUeijkmzxVtX9sqsMVFHyQbTGm6KRHpT2XjKk2yRI3l3cJL4SOzFWqE4QKRR8lDQnFFALsSat
+7x3kqT1ZkAaHpvilGVHyS+PYcU3yGpto1dnsUTELuW1svsTgfqpCQ4Q036CoTtSj0NsPE7ebXE4
NNF4V0L5FVr1V6/dE0nGwRNQdB3TuyQ1hTz0oMQcJAzjPBHBy6uPvnGM/AEtjDfzE8RMkQAJvExB
Bii2G9y0QsB+F2JngP+mqH9VivILyv1cauJFSDNETORNJyeL0rwNDN6G/j0vnzTxDufRNjdrW2cK
61G+IBAdW0CBJZiqn/RcVNAAQnVOjOJioi5lMBkM/STozYI2/cpNdx6KFnmgJwTORyS9MG/frP4h
inTqVS9Qz6iCD2WOpb6zJzqWgbW1RSSvpJjQtQ+FIrSklpSwm23uv4B3UaU/vX4ExgW2mGZfp+4q
2h2x91sRePNLj0xDllL43iHQaTd9rYaRtNtiISkljdhNkcXofEQHL+Qs0F5bSYUkYi6btqdK+UpI
NGlGv8oQ4/ejkkItqpq5LH1gxlsr+d2AVgpg2Qz30cwSicU2CYAKH7vsRJsF5F1Dv+5FGf60LRdh
PQbVy4RirKOPACkW/cRxmMfVacwx9HjABXKsg9sRiHA0mGtLpKwOpgLMpNLpNJx8u+XXuLinBAmF
jojJsSmc2lcXOQqwMDUOOmtkquNfLxRHyLRNGbCqs2AC1plp3oCbmMZVYVFW924tdSIfvQ3lh1RP
NWh/lcnMW+XebfFj4hYBvcMfFt3Lmu+ELdLRrFyIXMekqlWSP9jv7Jo6uVo/sgY7RpEu3AHbDsR+
cow3ZWIRDlsC2GD18BCT0+kvcC+nFEr7ftclwg2esk1Y3rWtAu1TO3rwGESF6Ak6fbEtWc8+BCWz
K1edVr52AcwZ8TFwVyN/YBe8VW25AYcBYTOZuQNqZg3Rs0G/0hJhU3UEGmsqlf/fDbDLWrm30m3f
CpvciFY5MljwI7O4YKfmw3oKxo3QN388RT1BvjNxGEOcGgU0dNRo0/gYyaZv86m9k0NAsWRMGQ2f
JtqMnkrUqfrbNHGPr4mQmGEbnKm4OnTjJSwa2yuinVWPkGsAV9cgMAfQjt6zQKSJOdij2uzdlBdZ
bOhudJScyY1V8lsh2eutAQmcyAC9BK81lX+ktTBVZXeh+aBm284FOmmdZHOV0l2JyvYtgvEVF8oi
bH+FPURhmu6eD85yfPI6wzGYiBprWsBn3QCg4MNHqPwtjw9K0dHDCB4jR5aTpWhgDB9eZSQnQD0d
H2BNyP/niiz5JjYhgtwiwhw8WrFe8wwCdOETEu5ZGX4Bk14wQVH5VmnoSVoVt+zB8hDatlur/6OO
5qrLouV0e1SM7WGCODKPAbNCFXaj7VgNKz6mhJzLUDFSusgLP1irKYzPYNMUjxkdeZy/RnJTlJu+
iWditqriFkSMsPY7QnQ9H1LBydcOYvWrEckYlQaAG48GP8SCmVfnYKWkFUGVk/p6HF+73kfA8FYm
7kwfH7LPEv+ji3Kvof4rIyLHfkF5+ZcnPGfSezXe5XxkuXlQShYS9v+UUn1joWAvfISiHzi3ZuC2
DOs0mNWijd5FGg6jwhcbaghqA49+nKVkc5VWzViyZcu8e5My4Th68xDaS+e7Mw7H3vgy9VkNCI+D
+mCOp6LfmMouA/ykSMO+dmns5kRIWeqBwLOlF7tT6d6JJEKZVURrUE9EswLr4oIT2eWoetHNQ619
D5pubRq3U2uz6oAXDjRzY8B0+QflD0Jv+AWQbeUoJkmicqoM3hr9mikuQaqRjFsrqX/J4ntDpRqc
eEu0c3SI4UV4LMUJQYAmrfH4TgoeSO2etbSLbCWhDZe7iD8CDIAgyiNr5Q5sQ4x0bSiPqka/ihAp
z32pKdiD0if/SrULU5m13S1fkqA9qPmzy6+hAGOP5JMKbngLmdrp8Vs1pTrX+j1UBicVX1r5LvCe
tKDFWJDMk2bKoW3ndcBPYS4NocxW7C3KCoBAe9kr5lnTzRWDo29H1jNQbKNDxd/sBSznVlixGy7X
rhYtxs93ulpkvjrX4eQMJ+aOSvO0RvFSRr8rVmyLB0s4xCwfHi1WygADcAUS0VPyPQFQ80otFjXT
VW7fyQMAKIrqvAXhOGCsBcVVTMKuFHN+RPexvCkjeaFYQDaSdDuEz6BE2A6+BWRrC3rwGxDrwldO
CY2Ygj40fhqnbxJQ0sk8Nz9+rg5c0gvKcJc1xHWo2M3zSqJRhro26jrHlmW9To+JzRb6VqccnG2v
jPQ9KPazKP9tpLM6opGbeJbhBDvVPDmkTrDxHvI1Bn07PvqO+If/vmbpoXsJoeDKmf3C2VY2qJVq
hmrIGLPOzrZQ+xFsp6gTp7NtsmlXhCas62V1pTB8oSr7bZip2vP1CO3Grthi6XF0mgYKkxipCJ8y
hQ2528jXypkXakeyoaFPNGS+Qkg9v4/WF71SYzia7icY3ofUwXz9GP+G6jYDb3kAuedceYIXrw9r
E40VGe2udTai0BtyBr2IN3ORHOpfamFXB/BoTr4dD6M2S39HN90xfKkoU3hXrlae/uyzAz2mN11n
vwISSjfODvRJ1IdVODB2Z8ub0RFmhR1syq3iFEv3WV0DeH1SF8nCPZj7bguBa+/Pr5UuLswibrMh
EuI7mQfUqbvy5fGmHXkfHpZtB5H1CoAcs8hfXa+QXL5UiybWJF3U/9FeaIFIJb7GpZaOvuwdFkFe
mOYwlTAEmy/yjbmmmzwLbiig2Ole3tIYta886gvVDEX/8hvOXlZtdEVjnGSb6lJaqHa1NNfRmpyM
q/WgC10i69tI013/clezuhipFjFSRTPF3BAAskLxYBP9Nldf/4Oi2oUC1NfxPus4X8YLa6pciOnI
Yl4mh2BLVMxsbdhzcimdGt9Qal9z6HxWfv4xdf99L9Xz4ijCZQEcQ+OgGnNGB+XyXDsgOXLGHWfT
jXaA3zDD/vAY7Aunc8DyzMJNcDS4IyUU7lm11rf1fWpfe8gXDEwW9VKJl8qAO6Sd98tot4gd8VR0
dpBUeys4qRvrpl6grFx1y2xZb+F54NGkdjGXF8ioKAj+B12LS2/2119x9lrlGajRRuVXuHtQcttg
ntjiEcHjjMPp6vpVX9JBc9UmfGn6hJpyHuo+4m5Rc5HHAQltEazEh3wROriwu1m7Qbs2OKUdv5Bm
cC3r+VIL49vAZzMdSi8Jb+Y0cHdHWnBI8hc8okF5jqNflpbNAiXeiFjPh13ScezEeiQH6GAWV17t
qcJ6Ph2/XP+5kD7PJIHIYn7GwDKGLml8df/4H+lBdkir2om7xMn38f1wujLshc//16v/bCF8ee/a
Jg/Z0TBsvK5+a4t+0c1pwN8FmHElm3O5o9j1AUX44tpX+fJ9x5aAa5osOirC31eYMPPEvJ8+HeEO
nNEOieMdVla4eQu+ZA/lTN0GC+va077wraSTic7eIBNd+4chQmsyXw57fBgmkrRY6J2Y03+sIsWJ
PBS+8ZXv46VV7ctw5w+1QTGCz5ZNczg81GPtcF71tODKBuDCjgO7I1BIRcP7bJrTj/jyCIs0TVq1
8elWIRmDVDkrlN8/z5KLl0HOsqHw+dOMz0f5ZYSqS9Eeq4wgxhtyMcm4GVEcjVe+bpdGQTcms6Eg
Qlo7N262QdTKLaGvjizcgA2hrvVkUdj9+VIuqARY87+MctbpgAcbhZ1M9waiGlQlKsHdfZCDCKGg
Nhxz6bevqYdQI5YWsWQSuRtgOhtXgFEYygjMgdYl7q0eI2QKyIxw432RPf38Ez9tjudLAZZ8CM1E
wHMzzt4MOdZKEuVoZQ3SM7dpRUkRNE4299hKkn4FFAPed9TfjEE/6xJj7re6A1aQUIVgkbUsFGxy
XT0BBxrPr/w0cfoq/vTbpsn4ZSp0Yt2WYhLW0MIXZreDa8g5DSYqZbBeBqJOqh6MRrTZVXpjCMea
MMdW43yW/47JP/XdeaneRQbdSOEEJ8oh6AaBbkqbg/rNIC5z6a1veRM9C8O8gSy4pFqIY0G3IzOx
w/7dBABjVg8t0Z0y/kAzrZatUVOXSm9kC91PIK4M8zYKXxBpYx9FCJJRIfVBoEPKHlXH0HLb9GGA
UVIgoQEVpu31/k7jINBRSpSpn8fBL814GdJ0UfkPdSlRYb4nQ3FrTuHhLcUxKZ+RGOaU8NWUiQA5
vhd94Qzk/6YoIquHrnsYcPURajfThcLWSG8sMvjCKDMHCfeCTAneMsQZnTBMG/kBHynk72ydYSsd
YguWf7+gKUHfBt2I4h2CquQEW8H58a+9DRffOZPSzrQY4no6m2pNW0RkWACdU7m9CTksekmWWJtu
1cpd65X1CDWd/JSXIXmT272h72vSLBrzyTA40rR4DHoO6qLYLIbotR8heiflUjUJ2HbFmT5Ij5Cx
rqwSn43jf87Af//ksxnY1si2Gj9iBq7TtTIrXkuHmpvkTHI8d+X+oVVKXXDWv3p7DnqWTcb3pl42
j8m22U02QsuZOrX5LXS6Vbsorhw2L51GzC83dLrhX96PIBuHwDBYxJI+m5vZ5EzO6FxAP4f4xWqW
08UTu2Lz83t5bdTzRa2RWpz3CBbCniTE7m2k+pijwSwmigMC7EB7U0H7/TzopR3L10s9O/vpmuV1
gYUQwxeZ5NWdprFFFHdKcKVEcen79mUc6WycnHLYAEwRgZDLuyGvMWw6P1/JtRHOjlVNUipESDAC
YSp96cPPHa7cq8uzFtWALk61AUSQ3+eFJ7ViKU/bu9rp5hTabv2b6cxRLNsjhE7OHiiYRad4b1cW
h0jJzhxm7cnfiI68sp7hcTzhFjrE8/Re3F7bil3aA5r//m3GmRZFtHSwcsg1nEbckNQz5bn5Gcpm
iTXRABpWLn++3Zc/cF8GPDt6mXUAGrdmwJ7ImyPY1afpDK0hAl6462qRb1kXbc+mA+G/FCKwiCvj
X9gF0hhTJEnSeRLIU74/DMOK8XEEjI+N4Le3UpzqHmvHfWAry34OLnolb/1NvL92srukHFFFhWqX
pOIxVf5R8CqDuvEFPp6gRxF6RhRpZDpci2KtrrRnZX3lMqfLOFspvw13tlJqo+KNVVr8JTwbfmsr
l4IMpeq1vlC3/8ER7tJthUTNLhFfFjrMsxfVVaCzDZH0Occ/XuI/qh075g2mfODIDllFNgepWXh/
rYx4qVahfh337PWFCdZabUlt3Nzna2LTaM84wineKpt03iLecLRrd1a+cGe/jnj2No/5pOetGHGq
jhgLejUQq/fAPhbZIvJn6unnJ/lZ7j1/kl/GO1eLhY3om/HAeOFOuOsdCaZJhMSpv/UI9aMZMq/2
k7yKBpcNpCidc1xcuPOOxI9V+H7tE3dh3f96u8/rExXKLqmZVkv8aJV6Im8WD2M569qHn6/62nM9
XzNh5HlmT7eNQoi8ke2pqGhSg+ptwoy3w+ra+zI9tB9u8rkwuqmEmuaK1yKM1hZ/Sa3+E53ypdq+
is7b5JtGvVI+r5kK5E4aChg1ingmsvto2SymB4d56Mpe5MLm7ttAZ+8FWWrx4Kd8oHUiuaekvQYK
sib/1z/P30Y5excMuiUtSYykpqsPIalAOVag/8ZE4FQIJgznCgi2syHq0POaKhD/wkUkc5pKwsmY
q7P8wdokR1+dSTdXRrz0gn8Z8VxA26RqYrikqTj6vpkHq2IJNjcAoTQJ1Sai5v/wCs91tNDw6Vhi
aPi0AESnZpns32jZrzVb/U+KbZdW6q+XN13+l12qi1M4DFyGK+aDnZyKTbQJHbaMc3DnbJ+TG8AD
Tra6VnO9+EZ/Hfdsn5qKql6CnWvZu3dzbSEhuqZHsZleM/IE7ateh2uP8eyLpCQk8JFU2TqikOza
zp37QKlxwEXDe0L/zyymqMgXkcC3oaHXiubscx79lziNx/w9vavL9/d6/zv//4ex+PtPEtDOQ/kQ
vNVfeYmKZk618P83ZvHxdwUC2iN75ML/9jdpkZ3Vv3hXgaporHIa8JH/S1qUZPVfuECUCb/IivU3
ZFG1QDPKmPcknBNIuEwWq78hi6r2L6ockjJpbg04jPy6/4OAvPlr/f4LjQlx8u9//1/4gm+yIK0r
EI3fP18qQCYdGT4xgDqoFxkA4ve5PxLr3Aj4NG8jkVJcWuLrrmpvXXv4ML0mSecEBdmqiZywtqRo
qXfZNhXFbJF1UgJt1CzgU1irMG7EvRBHH1/u5IVfd9Zl+vx1FvJi2lnoprlBZ2+mp/VqbPi1eqtT
oCzGTN3HllDMalPQ1uAab/HYnTQp02dpFlIrnkJsDV2C5e9VNNIT4gsiT0IzMpYz39TCnTs2Fm58
GNYKCfHHxg0WSZKisEG3pmTu65WfP928f39D//75pOSJpklbkOf//eaWXh11ZSapt5/A+3LMwkMx
hgWOwJwz96jKgPN868ZnU690z4MHW7+W5G2iGz7BEmqwI/aEAB4zPRhEF5tCNK/NWrq38hIOvGA6
aeImi0AuynWLFpF2KJG/oJwzNyHBgOCIXSLEt1eu6fsiMl0T5RGauSZkMubg+TXJSuClVhgrt0z0
dFlW8P3akpRGsfPWjZwiBPYlbRcxPxY5ifArNyswmWH62fWq2y0Ds7g3+6FAPaMsrLCQDiiNSLFr
bDmM1JMek9HqAcmAs1vPf/7p00tz9jj46bw7NFUk3irlbDal5Ms0Hjm6t1KONEWfoiGkZZcALo+T
wEX21vpbYrkJQhqifdvE/Ute2bXZLTRNaFdhIFnzrKyDZe+N/UJpsmTWRV2w7Hy8VFzCVgjlvdCS
IDoYFcpkKFxQgpV5nXUikkSIm4ZRDXZIOOnGzYyYUFFqdrqKdRQRPVgJco/mdUL2WBGMoR2xR1kU
ehYshS7PVsYEK88QNKqZtxrd0b/N8f8iKM1RCVng2wdKY75u7T//FoWO0VL01HQ4EWUk7oe+CNZa
INQLKSHz2BVxyXrZ8GJlOi7HLnhEid7sQ0GN5ywVEKlFkJ5mKIWIKuv2+PlPXdTeRGEdzUVFqE6K
LBPgXLiEBltLs4B+0CENxED+Sx9B9Jd9JM0FKNNIXspi3VdQ5zoh/zPovbVOguoJzTHC0d5Ub32J
wOykKlc/P2/50lTVaXDgrySIHU7S99ePGGql6Q1fvhXkZtcaDQ1MMgmWboWAsIlVNEgyQcWquc6G
6t4PNGUeQW9GvpV5NvBjImGRHjWWAGC9HHdxI90S0+BFJeARaxjxzFt7S0utxys/+3tb+683DIWw
pcPfmhoZZ6uGLqB867VSuh1hELBw+ycv0o9T2I4j64m5wNUX8uA9awZBN92rfrUJhOiushDliPJW
F4MPkyDiVWeqZG4kVImwd86VIh2dwYc78/PPPTvGf/5cZeq0GLo4Ub3O1+jWslCwRj0yZNcsbsSB
POQheoHzsvObbIKUpKTQpebGTEneG9NoR8bMfRCZ9frnH6J8r1v9/UNwUaimODVmPl//r9u4waj5
NPGUmrS9I9FX3ZWPMQapXQY70UcqD5vvOcpS9S4Yo70n9yQKdrJMPDm3cqjqBXFm8QGnvEpcOIpJ
WxBDeZ0XcF7KStJI0RJ2PJxu5qfpisQRg2iTFvOkmh3SYth0LqlUnivhPzRI2AVGNGyEMH4KI1+4
skGWL0wRBXATWwqJhsg/VjJZFTLQ2q54W/XBm9p04bYzxUnMp5BPF2qnoYo+9My8FYQinOduH7+E
urKXhlafywFUopxsnuVgjuXaN+StXCciqmrSh0YrFZxCACry87PRvxdfPp/NRFfmm8FfkyDo+6so
5exzBaWVb8uK/Dk5Cdoli/RyNBqCP2vjSCec4nWMxq0xIm3eGOjGkzJU15Uiw3bXbog+JfU26980
YDY7ySd+TzOzF1WUWsqsPBTFVKI17cxjNyqEXestnRH1Ua+9CdWrkFmS+fksZYRVUykb39JV8CCV
vyiJt5y1kpHsmmRIduAPFayeW0PuTxFatF1NPNbcDEtphbSIyCVg7qPZHghXWfNVMI9hTydTTOWb
tPK0D4EoJELnpVuhMTZK2HibLJTuPrNPEqI6Z5JMERySP2CKpN+79Kk2iV+iS+Si5FJpFz/f90+n
0vcdiIGYDJEOyDtlAvp9v+9h7LmNOVjSrWXl8WgbY3sa/DHbjgZBsLoAM0EgdxivdxbvBnJbQRrD
/s3+N2HnteQ4j6zbJ0IEvbmVRHlTtt0No9rRgAb0IJ/+LKlnT8/8EXufG4YoUVUSRQKJzC/XN4fR
KMqWWht+80PnHPGm3TmVuA6DDare0Q1Uk2Q84Hq9SYIa4XzyPoz4wdpBiOKbZnYy1DhbYim3h8j1
mlQe7KA8v0m6yd+CQKyLyjqRNbEuQa0MuJ7xhL+ps10QQaqgLl7HZrHXYY9cKh2wMmYevLsRqgj3
vvBAEfL/mwX97/TAnyvUdqB/GQ7nC+Ldf58p8hDD6MWO+YwN3WenAaccDOkXiUfxqWvAJgceWtx4
ahsaFsry5M7QKAYI0tLR6kTls1vZar5Utj9v/u/f0Ptn2EKSnDGNhQNKECOAuvDfnwxDPSs35Nw9
T+hgTvkExAU4Ozba8h03yODc+uKshUMagGTDxvSKahc3SN0CT4EwuF++ypbj3sXgfdVbtKi0gYOQ
YwAuNaNBXSzs+ZIYpzbHUmLr9BLPgG7B3nJIZ3whsYJ3DKwzPmP9w5g4LXTkK8/ZU7f8EFUBMhYB
sligDRUualaHqp8u1G5ulnCVNgjcHdow3O5+8dsATo1R2dTWaCaISU32WZhuUVahEXMkdKIkVFub
WvRmcm1MuMz5KuVHLufhnA0RmCUHpJaoidWtT7LE5W8MaJUYlcLOIJmwdw1pFOgSq0PT7CyRDbgT
E0mAX//3T2KF/6A3OAHLJYMbyr4nrxG3Bv8Y0JZAhn6TzcmzkFN9LcUCmQ225NqtUn9di7Pr3qFs
uqfvjP4J1LfHEK+mt34R7WFyZbFO/e+BbiWGHwNiactflo2jGsJGEwaS3yLzn2ABbV2E/Vj7fS+g
o6CXH+NoDifjWnfZlo4Z+WSYXxGLmS8y1u/96BmXoX7KQ3mDI5NAgekN6G3tjww7zBKwD8aOrpu+
TKMFJ4z2J7y7BgTm1hhVTqRxiN0GdyN7u86GSzXzlUbHJFbN8a0IE2PDjJOfhjxPKFW8AEWBl5AS
JY1euPcCgNZBq44qhfXjBXO1M1pqOKV24GBWPk55ntTnP4+s4VmXztGP6fFJsjg+m1kHc1nLmwt0
q0RhTvNa6+/8otqoZGhWnWtU6Iq1uU+k9RIuU/xMddvDSsSb4k3f5J/NyW/3uVUfdRvWkHRgpbTL
zJVWLN0uBW5VNH52S9IgxLBYjTs/7/wdfxY1fJfDmphiFmP4uaykq/ONUc/NShP0Xpviy9zS8oBF
A4aRnZFEnraOYyPmc6jQd7dd1IXEA2086WfsBhPQN0N+nYM6px8w9CJblz8WUEz7qk35nsgptDOc
hcunKdZ4orQ3O0ubNaA1czPaE37LPlCy0ujrSJvBunQRa1tTcYJghIdvYey8INabdqAHZRHDszNx
9fDzFjtV+j/NXMS7Np3FZZmoQqL0veZ3d6ixR/FqLx9VgKtyLgvveaZ/iDnDPIyB9+S08Rfa25Yn
IDdbpy6zTQu8IcodgXd8V+8bHIq2bt39dAqM6DStlKt2DIw3oMGHujOWEz8bdlJBfSQwNvc2BM91
0clrJvQS5Wop6eekhbCYvSfFrbLX+K1eSMK2dbwLq/Qc1KCpzToglwBFjBY2vL89u9umcddd4zmD
Vn53pMH78BCYQXlC2xCRzkCrFDPfhk0IDKybSry3usuQoSUwnEA/+51Hy7+FHBXnoa13t4QOCgv6
XJAqPHUwjK7dmh7HqSRdP2OQN8aswpLlgCRPXqfid11wg+nCp+EAv+GQzxwTctVJpy+zHSP7pHN4
k1nkdFYNETgDckvvno0QEtMsKF7YePJUe0uXpLs5WD/ShGFxWgGcYBukkqh2HbVJHY9LzdCfHN51
FoZRkRoQoAcF339c9qqjs0MuDsy/vjeeMBefnsjJV7SsZVgobDv8+1ZDaaPHCeFSYFiWXHEuPvbA
N85l6n0MsUTM6S/wmGlOM4ux2RU1lL3YFe46CRa1JtmMerINf8wpVarR/qbjQOxGugOnjb53DPhc
+ZHWcjnaC4D/MO1/+X2ur+F94ysDSUdAUoi1nX+K0xjKvS5+zpQPnpZ+6g9o+Z7qIAbltThvddVd
Wvhdlwy0EG0r+H7RivipbKT16iXUGukbvGbGDuEV7um2RT8tl+33bFl+0vrpQ5pElQJObjwvygSk
xkhpmq0+Kfc9xfPyKJcUWZJjYlO8+E+PWCbJM7hkIrvGfntFdkP1TZXxLpF0KZLKIL4bG/hhtNVG
aTfWxwmOOC4W/tNQ62+N10Ou1OmrI50odj2qlfbyxU3nZls2frgyh0ZumtGv3ybnpnIf+7HGvDFO
0baj8n1nwRnEbTfe+nLc2B4eFj1iVwzndbtPR/Er7U37MLTxk13jBtGFg/NOG8S7SBcd6YCGzDlz
W9w6WdLRvfXvh6ze2d9pq6yOrGab45gNzZFlkfqzS+cY3YSPV4I8vDEqLyAq0Xa5VbAY0aIZq//s
G6m3orUlWIfgfY+Npf+1SbW4WH7nb7XgtA6N2/7Hpg2PRqbcg0/vN9ZTjLKRH1g/YyNsj87dWcPz
kS9L15+P2X3jJ7g8x8qH62fRHWfi9s50d0yncdxZVnmg536Oynn8+PN0mp1Tz0LU21fDsb1vSjvu
j0NWYrbtuPRWNmV3LJ14g/lYu4coTRPRLIbu+Nikpt0dhcGmL9IfXjm1W69AzxiH3RxZtUGPbFW8
J07y3npDuwtGumfDqiyiPLCrI4gzJqA0DTf2SAuNX3GzLC397WqZQcAyUJcWaicxHatBu4ex62u+
pPzX5h+7y5QjohaNu6L9C7iag7sywM9PlpgqgoO4Pj42iz+qP48eu+0snP3Y5eswTxuWkWyYi9Xx
sft4lEw2+NTHPl1229YUmDr61a3V5mteOMlB9EzJfuGLHYZo+DWn+JunVrjBonTZ1V79ZjrkQUdq
STBU5ycjy9uNCNBTN7WIfPOXobzLNOU5zHoXMxJ/NFGdeaDj7lBAJ2nonXQ83AWaCajoNGGkmNfQ
qN5ofM62iR/LSADMnMIOu2HalBgrNSU36WE/qra+FwtobpQ5UncGaFc7qw5S5WpqSk4U+Yrj1Bq/
RSgwnJeAB3xuz5QVruyLQ5tPUdsjC+4k+N2RkjMhDnaIc3Vw65Q2bub+wjGbfVZ9VCLbTvT0bPoF
/lUHIQiH6fFs6eKxVke+VohXz83kJo170pmJwh3e9EcUz92J1BAWfgEXRDmFkqzgwq123zB9HcKk
7XaPp3LRVMfHcY9Hj+f+Hvvnvf/ry3//Ak2RM15qAmrMP/5n2TGkrv7+G9UY2S6kRf0//jae2Rxj
NWOxMyv/qOaZ3b9/XN2jojhtfrWY6NIid/8WWEdhdi1HCGQTtmh//svjlb/ve3yUx65MlEXMn+Af
M4uN22Jmjd3eNkepfqoDzKZnwQIpqPufeR7vhLYN6LjTgll3DGrWi7Ph+NgsFvXCIacrEvtsBvzZ
3FrziATSDGhzCLELDlzEWbnrGyfDk8FGhiMrDiQk+GxbP9I88w6ZkbpHULXuUU5ujjMAcI2t6NPX
KQi4kx8vPzYD66AjUCe5thrlrMPKzhzQP7ybWdA9znl+wg4Q5vb9uMdTj81jt3ShBArX3XT/ftHF
FfnPYaowyBoAod78fQORfMFMTOWhVHOwd/GpzwMBGU/Sd+u2TJ6xMPA6KRbKp+Xi7nMaYuNXt3Qx
B72PIbhe0pH9eFiVooPppoKMYe3+2mMzeYYyojwhzK0f3eCNHW5ikxngsQnr8V+PHrtpHpdMCA6X
7t9jgn8f/fe5x/seR//jz+ikK6KwCxh9EDjjaYE/37K27penhO+03GP2twTfo61FDYAAqNTl8e8G
PgjApb/7M5q4/3j5H7uP4/ouq/7jkGRO6U7+X//C4wXCAfyETAmVdCDX8efosqxRrf153dZ8ir//
rMtkv3OZclyoJXZqoZIMsv/58H8P+/tPRcZ5/Lv7ePSP4x7VsL/P/ccXf7zyj7dMoDWjxb6Etnpq
SZ/2zp+TpAdaUPBPuZ8mFS9d/2rcH8alLMv948woOVblfjFwRil9d//4zf7+oo/dsLdYgGF3z/bP
48fTfw99PHr80Fk9JgtJlvsb4JGKeV355bKz82w/GhZx/7SEKsI3d9OwEB/uwxzkT3eJHleAXqy8
+6LvI0n4GHy8ltWR2YAf0F2H8BlTdNkRPFWW/tem7QKrgLf7P/uxm4i16FJ3pUxPRf7issLg4nr8
0fQ+o7qWmZCXiE+FADHsinabGQEwhnv18fG7tAS+W6up3xSrukN8j2Cs+w+89O9F1kePE/iP0/94
7j9+IvW4TP+c9b8PY3mnheEK+S0Ykh++yKhiuVl9mutFr5YhoNu28Su8s2Kst8W0KRZXv9RSSqjS
rLiMYBuILthmufJ3XhwPa32vYcJZlZHvD2mk+h6xdjhU65pQEmDL0l4oQVx0YzWf3ScBGuMcVM+x
6SYHGc4HrOX99VInCI5T8/tids61qY03dxqzg9UD5TDaE7brz4gnrD2Jlu/ZFq+i+er4sogchmDm
PKpEXdNGtdV4F1TDb0srfEIE5y2fmhzCSvC9ZrBaDUVurLJpxMM6Y67XWfitaSvzSqeyv9aOHR8Q
LJ6KWJEa84xvYYpH6WjlYJcDJPoyWaIZK7TBKsW6Tnp1k0uzbQcYGhBn9ZYWRejOzvyRLfpbJcb6
lOVkoAyDxRMVJovYIPS2LZb0a1v61krbtT6EJuAsCsBbYA3hLk665MnoopT2s8ppn/Nk/uRicIri
3v9ZxeW8NbqBDm93msB7hy9NlWQv4K6bnRrzd3BmfURxmG62WSUbe66DiH5o98MaSZjZ5pLsuiQ7
0IsLsK0mW4WXF9LorMaA2vjszo7LFBuH66zUyYbTfq1mOs6ztvohKqO6jPdO96LK9+RBnxiQmhP8
7vRQgFHOc288FJ58dvAvfxvGxCYscr5razY+tcUeSXp9qoXvY9RjgDGw5jtQJSB2GfNDHCTRhJ4Q
3HcTHjubnAG/x4/Ft69jqNxTBqoGQ3K5pTr0u6zJU0qDXn6jq3A4bkDrHkvqQOdyCKpPgWQtZr/p
rg0+iiQDmWwN1t6sE3jyYPd7PZylx6Dgml3zZHXQdNzO3BWdGZ4bWviDXkARFvESNfV4G+eh2fum
nl+ytN27A0p+3x2erV6TQrFnapQl/n1Jn0FhKHIWekx0tBpeFydODlVOETOv4Iik0GP6Z7BScjNg
SX4uRvUpGX3z4NTZoRlBM+DGg8+wq4JNG8tyHYyAQRC0fBv2hXSeZy3Dc5GWEL7LdDxhbC+EmIDU
UE7AdhsTpqUP8Z+mq8D23F34NIarxQoEw4W6hiSxo7gOup9wHjE1CM1P1G+IYFmhb00TnsXi1lfd
cGHNUwlOoK1OZuu/4m5kncuPhZIzLoTfLTW/zFkVP9O9981uHP2UaKxl6/nOpvLKK4awDGKhMR7a
Whvrue4+tbp1X61GXgqMic+doX9ULTmqZEi9yyzKaTNM1JFCAxYZxfW3AOL9ZOQ6wle33Vdd/WmC
yX1gfXpAFGHsMlufRyzFT342HhR1E6+u2tNoLkBhrZxPxwkGnu2IfTEv77kq2jep6U+w9BN+44mX
dM8BrIS29hhe3YJUMVVRs/AJkQrMB5dZA5hw6EyZe70m2ATDIRLjHKQ4ZOOMNMC4mpNTmHnryrXp
42BebWXvbmykJ6d+oYNitIqz0wFsGa0B/vxCjnA2FnD4Md4XBF56XZV3K44GOJjy4WIjqHTL/Ms8
8clZ7Qv4l/0XUYN2AIsUX4Rf/Zr76kuq/C2HVFvbirm6jUGdGj0ML0gPXq3WIp/A7iZeFC27RGXU
4r+HxWJeKxVcaaCgn8QXXw1WxddeAeiZ6YpRtpcdZbGUZ8quPyyjfgt199Ync7BNlL+v3eWSl+pL
Ldqr5+LibNwV+aH+avQSM2ukNFEetpiTU3407V9GfpjMsP0wv1hxtVxEij9Je1D+YL5l87cMHTH4
eufbZA3efsjHl97Nf7syb/e6oG6CfxpM73QzspZ9A9wO3suf4QTML0HWGAh7cZd2aOl/nUYyjHbF
D2ADLwMVsyq8XLwDVtj7/tkqcusttQNQPnN7dhugwVQe/HUpRLKag9E4zQm4/LTdju78eXGaLlJJ
11/dsYKsXzdhFPqvxuS0MJF6Ev2p3uh8DMDrsAKc8RTb0QGvYHGjw82mc2UU4uKiVOwH9Wp1ASkt
W93SYSqhkZvDuVy+13ixPwek6wZreiWU86KJ6oEupvmL3cmLbRd4c+cpLB4PX+k0b46wPhQY8Cl9
F3Y8Pvvw3LMlRP6zeMPzOP/ILKf9Ljqv2ahmwTVactGSjaxYRk8WHnF6XrdjMpEDkup57pnTgqLD
hvFRKSnIJgzL89g7w/HxTAxW5ASX7JfMw2Lv4UpdzrW3M3R1DhwXT7COGMqCzrHpYm4YVee7TPF/
nHxUlySHnAVfnftiKCWpYZm/zz0+nAlcrjko81sfDzR1LSUVj7Blo6ubLt0CXFLRRlwT686zTkPH
xOB7AMZUP//0sOCca0hnyZx9CKP1D0l1H7ZLctFzhQlIS1BJ6IV7QtFrUvf4eTO27hdiqCff63dH
26jdgw6EHxljQwez4YjXgpacwHF+V/MwfVJufpSGB1EpLrKXrsAhtsuSnVHny1Mayg87nesLltDG
ClSXceyfhU8R0Gsw+GSg31F2YSnv+LuGHjDy3SVzGFlRy8N01JveSa3c6XQ9GH9ccmo7cY6B591j
pemD5LyxK3KW8EEzhRcnDxEPATILtdTXdnpOFIaL9nKA5NdvZ3P5knotrBkjVWspxo7KvT2vY4eU
acyZWavKf+9rSXghcEEo29hfmVJ+pp0wpqJnLet0srpt682k5gxquypOq5XRYdZNpPrFcYr3cXKI
YEmxhjGQpjnD9DBL9Zt0KwtxmSO305TcdEv2M/f4ELmw/XUWFHvE/9i0Z3jCyKQ+Gt4HxTvzaviQ
xZOdXZbTV7vqzIjWxl9JS2Wups70rDXQl6ZPz374pBMaGa0K3GrCpTxmwYjnG8M/IQxXxbzczMXO
jyFr5an3u9tiul3kJfpTxqqZDPKSvcXecEmS2IXWN0OGn8N1EDt7Ow9/Zs298Wrkdu0REEW5312F
7Gkdm+0o7xz/s+H8Jqor9ljMY8LpVlwuGE1TzHlxB8v4aYuMRHLofWb2UpGcofXR1fysCv89Xcrl
I008vAVybFM6G2C9vhPrHem1K2U1eAX4d4COO4WHLjkyhRqfsJf97isVhVk3HeOMlpvZWQRptng4
L0kanpVX3rBOJq5HPRJlxZDtO8lKoyWWxpyWNLL0n0V3j7zi4m7HiH+yGTwvTdXuYSlkO2PJqLKZ
qt4WRYOpvPY2aeIMpIVxQkrLCQFEjulnLHPva5gU34K0LPGX9JrzZI6badLJyehn2jLlZOx72WCd
mthPAa3AT2417eJ7E2cxZSdKgntS2eRVnOVrE5b1qWEw6CjHbMyBNFxtmyRGkj4+NoP9kqOZAdrm
9ftGdETLniwOFKt4t6ZgVxDsp4WNt01onRElkC929L1nRPlwSXujL6LeNxAihcGTokvrCKTgqy4L
POlNJhSfoioupWdChZ5PoOy98vXPxjVvet6qyWOsRtZ9oufxCRXozTJJtphNdZALGMe+7DZZ6fpP
TV5/VaY8ZYMSO8O0upVYMITLqb7tuomPQ1gFCnTpx0Nqli/5LMZDGAxyo0Xwm4DHPom2AwISOstB
m9PBY267WV54aJuJqGIMKlK4+gOWnbdxxJC9u4a8lU531DombALEus1arLBk75NdAgI2oylb94V3
rVKgl4H85qrZ/1V18YdTf81sQ794uXErBvsrvlHhzQ/V5yqU5rG3nBIyfjcTb4LSb3LX3QtzONVy
gsaZIfVLKxPeWcMKmIkFueVYXtFiHdP734SYU6wtjCdC820s1N4WcUmlbQmOfepS+jKCF8n4W8yD
eyrqHpzfjHYOcSEgMzVaO9PRQYTa9je58Zc0rThZtc/Ph0+1p7x5vyTm13qKL4RHHZQtb9fmyXLF
aCvOWv00yrOflF8bZzKfrDTETqdp1Mat6+Wm+SVWym7jKBDk8W3Il2Zv7+K5f5r7YDhINz7WzqvX
FM7F7HuXbmKzvljp+FxAEZW1h2NVjJmXQjW1LUx1TEII534QpLuHPDPJCityRIpHlEAkm1odRQ63
pRrkqlWd0kvR3oNxKfT1+2hTvxngkj7kJWWKaYhh+LgcdT/MoF47FKjPYzDtwYIth8GrMRM0a3ga
2VLxl7PN4xpHJruRIMoOUzb9RoaI0UHDe6VDtZ9izUpblKszTUxpOKdmKH41cAxp9VwMgqNaHj3U
o15cmi80IQG0EmeqNPU10d+EQqgZkIR8QhCdbwDHAaa7byRi10tTzp8n6Q97Ir/yvJQ0mgcN67MK
JKyTo0QqAE2mznx3TnXfugDnC/mlax2kkqEJO8nDqs9BNxJNOIZCcURCU1vjMZ9i+5LHzad/pQYK
YR8SKU41T2p55rhxOyM3BTccnivWI6uchfNGMtnsZRj8pOK/ZzAYTk0nsV+S5gkovANqbj7NcBCY
5VxxcULM4OLG8iB1ihdnmn+xvu72Yna/Wxp2Xi4qHMfS2lyxJjoVrvuFAl9wCOTdUSkwfmLeBoxv
qcQWA+nuNAwpeLlQ7dVY05XXie5eWonxXQPtm4OHsDERirqaHLzTFuHamRr6xMOyOZACtg5Nz26q
QIra9Wwcxd2Zt3ZkHXXVHbZH4WPHirhdldxca9I2xamqsZ2ZQcN6RQlUjjzy0FK7qbKGVuZQI0aK
KtRXUTcOewoR9me3/mksxEdzPZ17VmMH4vDPXDPdqbNferIaz1KGV6HI0vQGtNchNfTTbOGK2+P9
zmWKaV4CatgNxYn8Ary6vLoUvb2tktKGfhyD0EyCdLuokBABu8C1Reb1aOViWI9FRzyPrGuLky/N
i072uSOneHHbKl5j+A3u0dKY3Kd+uEtniJfoMKed8IkzFapfnJnWsxNzi83NvPc6D7VbawHcuydI
ir77qbIxvmiVPFnJeEuzOPykexOJcmWYJ+bdfpWrAHwiq0UDYeCxckxC0sIp93eODiS5Ap0c/oVU
fZtrWdTNrpc2cOdZlZGwc72pAYeK3npxZizVJmqsSVdpKH3ucA5LuHguhTIc8czfojPsi99hmD60
zW2asFDysuy4cJWudRsM+8qjfC7vxe00LswrviHYDaVn7MVyhJBGuaI+pI+1H05P6ZIfPfIzIp1u
U+e9KyUunj1jfOJjMTaExgFxB0zBPMStuUyGi58UN9G08CvvC5KkcfNruQyflyHd+phK/5zAUpZl
aOEzNVjvE0Ni2HvZ29j2FH5H/9p0VvMtxBSydYofYMIS1uPWa+OKbC9jVBSAw7JVaQ/l8+ARkeD8
so0FhMA6XDoicxWSrMAvCBX5IQaf6hcqjQjGulXee3nkk3tYo9bJN2gp70uGacjolPU7CwGdP14s
3SCKqq3Ij71436rYIZdF4Xxqq4Urcma1fg9KctPMj4lijUD5kkq7avdNend0yxA7Knt6s92Zb0iZ
n4JBbEU6pxejl8dYp93WioONYw34lw/mQAWDFoaux8OlbYyPkAjKbVrOsVRfRinFcYAX/WLaFENU
FDgtsMdQq69BwOLFcApwwyqpNmOSfHdcOVJmfEkYLq6pqH6Xs7XGiTPfBxIQT5eGZTSPCC67AVpF
sBTGumWpt6aOIrZjATEv7+Tar6b8HMw3Qcsd60ZcA73UXHZB9y7yihE3yMSBEjxGRRTpV31s9Ufw
ABgXlo5/lP1MmCYHa9vXGQ4wibPljq4QSnKjttTyYnGzQBPLEfBikhvDyYD46cKNCIqnpNfpQd2H
2WmGYt37qdrVY/MqCz9ABH6xKeHv0XkDQ6ic7Z/8mtG95CERdatCfPQWlgutKPLtUsWfZ9WqKLGC
ZOUUqrvZ0xOzUXYWnf/lkYIp/MmBZ2qZe/nVxoKaGi6CoHrdc7stjqaIOBqbLpHDTrS/staFEJ5N
eEaN409IS6ewiKeoyw2U+gXYVV+7ry6eNOumdpFNNDPRQR0+j6E5H6RqWbPaMGsnqX7ztZ/tJnsv
q8TadKRM17bbspJULsHRSBZluks40tj41pt5vgkSSe982Zeb0tZcO2nl3Swa3DPgkRoG6E4h4t54
S7VsRRo3e8uvSf/5RNa2rYoXyyzegzF7CXXiHJIk05EzEoB4kAS3RgjupC7dq+58OMgUEYyrU8fz
0VX2rwGJBV707kabNHqHIeqJzGi53EJvgrsKoRxQa4wyJQDYk/madbIJcjK4BxgjGsdOuZcU4/hT
LuPbVBnbAD/Mj0ldrCUNzjak5XWZ033i5stPKUAOl8bA9YTF7WHIspiYu/71EMPHOvheKa/7vCJX
la9SN4ghzN6nN274mzfNtIK+u1pPvxe7Xs+smBDHOeN+NL8TcGU3/ErJ+7W6uNhB/TSCoD8XdQHk
tkaeejclWJNtXpfT0F7qKTi7iVm9kLe11mYG2Jto6r3Pm2xHuRn1QOYGZwRHXx2l2lOT0CMxgPHA
2zS2VnfXhmhuOhQPgab00XpnL8YVyijRJOX1KR4xI8gqfP38MEnfZkoSSHXRh1S1uc6BlW9QFQ/7
zjDPS6GcS4wsGt+4yZlf5yLFoiFtky1pJXf9SD3mSbOsRP9kSU2WXsxy6/T5l4bF8Dn3xKcxpv4S
oPk8JVLduuwuXgzFxrKpnlaTmRyn8EX5uX96bArhcM115UvhxzbKTedXyhoV4TDqudUkqo85vxIl
1+dKevqzzHx0p2kE4o32hkqGb8oJXwtuhFPShRG8lftdLUnG6YIUl0z7G0q47mapYBfGRsEYHxkB
aVdBkw0Ug99NOBqRrxYmsk5dbFkaJ4os/WFeWgKSOu2PLpp/U4pzUwzFe6Zz+dx+t7pmV2W1fGd2
Ns/VDD+1bXaOsPJXA2V9VJoAwpGBzpfQpBF0kd1Od0WAiAPPxEduwWxfWKKIPaC6bLdgTgDIM1sZ
QQu47adORXpqRkZ7aYvXqmfPGlww7mZ4wc7iQEOmj+S+bY40wH3LmiGIzLLljgpgb+ObeBe3QJ4g
qPWdSu/pcSCHlVogj6wG4y4n2895WTMEweFGIYJcaC7JLZVBsAbSWG1YjHgbETevRmdDkDfTbZ/a
/kvlzzu7R6tXB+a1rOS3frkraEaFPab0ya7Buc1Zq51U7QaHnL7plZnV/akR6a7WlnFLq/oTp0BF
sHl+NbNtPtkpX7+iQokraVlumyD31kPlOxubiHiHRrc9BmRYUl0j2cPkei7EdzGN3q4KFHZ+dVtt
FcY5San3aQxGua+8kcRqBplaYoZajP25CBK1ivVQXlv5Pazp6Ays8iNnNF3ZyFfo+EkuSgIJriw7
37pmzmjkZfXG1TRxiMm0v7gjyWHZf5Z1EWMvIaBc9+raJYxbvmPGuwbCUarD5bnVY/UU698VRflo
TFldkPKZn7w0zm9agov3qy+tobpjTcsY0jwDGU220FsbV/1lqJQVjS7rBwufi2l0LzQduRcvlD/K
pCkOdTCLG8X+V3DQ5pp0XXsFhx5gyLiQDHplzqEjpSn9U2dFcZcWWEoMYj+GL+S95asQv4u5r3fU
DLGDuy91JiXPmszIpcA7bR0kGVdbnqVnT9q33AH2D6eivBbd+58da+S6QJK9FhmCPc+p/JOwEayK
anKizHE4ySzO3jJr4iIxk/Fs9y506WHGHrtd/P2j4QK8BfCmjhUlpaJ6FxjIG3MvODcjJSsrEfV5
mvPPw0QmDyvBp5qCVZcOXlToRqx9ZbZkoqz9Y6XIV0D1m4u93/X8vjnjfeD2CGw9//9xdmbLcStZ
lv2VtnpHGgbH1GbVDxFAzMGZlMgXGEVJmEcH4AC+vheYmVWZzKp7u8vsGi8pUWQMgLufc/Zee2+m
CwGM+oxbGYSyMWUTGYlUnHF03yXGdMsj4ITuzbtCmUWYRzURnQUCJ96sLWcag0jK2b06S/u+lNlI
DC4SjjY2gH50+Wu8rieuG1XbttfuYzlm6NPn6YCOUQs4RrqHcW5Diur7orLUlbmBtm+hdTPmYOzY
SLZ95aPZE82GIRYn1opjMZKYbNMMbA40u7yNhv9iU5FuIEZZn3XNofnEPtySoWsmbhVmkTy39uCH
skE2N474zXhOaBL7ce8NNOTiyXgZa8qyVn3QwMwPs5iTXaRKb2s0HeGXKXJ+y+ytS6OMc6MT5Uyd
3FAKpDZ0L5tZRNXUmEVJ2+p623iioT8ipqfHerBdNT+JTGT30ItoKBM3qbvzo5I236GnHroy4tOb
9XiWGmG0mBeaCxiNMo0RST17QdQRhNlgoZmNxHxyLZ4pEl4Co7DXWLR5ldf8cqxcHGFxjzeVarY0
4oJcS503C4+iS9aGO5AprozBOxvr4lm6+nDQed+01tx2zexw+DNy4jfS7mDW4EWK8jyi5sNFm9ho
pFf7ZEqLkCHWqY7b7G6kn7F1Jlq9sidUoUFuwUzTuWkg7QTEntiXzjFhcb1NsdO/8GYRSu4p5hUd
se3WgLrAWRFaOmEGiTCfR6v+IcxW3ZDEYJa+pH6mAGoin/OHUz4sCYbkCTa+PTSvpquFqkwfS1OR
Ejs4/d1Sl0fRZtvaTort52QuL7jVG0N5h94gD1SYacyGYxo3psjO7vw0CAToc134LJDFfFsnEwIt
R73ansWT9KPArK2DRqV0KcQPDTnuPh7igKFEy7Y5uAETzHg7Fw5M/Zroa83Io5cy6UMvwT1SGeAi
qnZRYdqldENiFMzFIuJAzlazr0pasL06D/Oo7p5ixEpnWyTEdb9wdCKCMe/Ibsg7PRyc5UDmDKMS
UFRHsyqfkUpPZ19M6jwzKZqkbZ0GlbfXDsHK3veWH64VV2fdtMrz52e13VRnlRsvcUuAdmTVyykW
fPj8bIJrukzaTC+pkFfijEPHwWjbk+Oy7Yxo3pomsjEvjVFODzVB30SVVxlvczUmyBIzX9/UboVf
IV+Mp7mLu21LJNe2iz1IaFUyXTvG95/2sorx6uOSfSDEum1F5LyS8ceR0HhtJnd4sAoii+CxY35X
DWHhmnu28tVUQNbJVtbL1Rx7dW9lb8gS7cee0Fwxk6YCm0Pflue6kUNg1CYJsP3vOi2/J5z894wf
6OqiXmdTXtwdZ9sTIzPOX2V6SuPpu9BLlrnEmwLfsygiy+z9Ux8xxTPtaZW210VArkYpjbpcVTQy
Pa/Ze8n4lPiZedGIbQ9pQ70PPJAMrd4GNQWxGna7ISqSLAzdWfUqBDIK8VIa0wPyPD+Is/ojS5dy
bwD1n03bONmLfRWRVwcgE9qjv8J20pnC0BsJ5RHa2Y/KSzPEeaBWshpkXFIiemJsGr8+MTN+jvG9
nzgmOUHPlJvuKbtD7y6bT53s2Jk3aTNbu3QVLlea1zAOJEO9GEq5bfDRhei7vZ0s6Z6kyiJpt0qY
JTdPQ+GR4+ut+U96hPGc6RRhI3O/zYcy3siJhnnnk3ebqJ40pY7Qa1kSmTrktX2fpk6BPtU+Zlc0
kNGzJcmVtlntt76DIiV1C3qj1fyONLw96CSzaRqAv5atxjK1MCU269kr3F9liy6KfXNfMnkpB9mi
egeGUmT0dBfbZh+Y6wPCKnVQSBCqhMZzOx4spesHrfyB0aXej3V6m9CQ3eAskQcpnVA6ap8Pmfuh
DgD7Q7Wo4aE2u1svUeSG21oRqIH+J2AJkNr5aJHn7RuctE3jth37ayawLZf195KW2gY7EdgZo2k2
ZkOcvYqo8uDaB7MPGengFz2+F8eddlAlCXV1y+I6VcPHlBn0JaP8aM3uc2swImndXCPmIsMt3pcq
7BtC+ZhbYBGszcDxfONKgXLfRUZ3auzuNbZ0kotledfb5AakCgCUZ9wBEllo1BZRwEI4n5IYQ71e
6czDmD9R/62aR3WjCVc/dot8+PQT9MJ4QqJZH1dyPIFg2WPW1eNhqZyXXrgFpbU741LRftqKnaJM
8jbUZt/HbqOw6TF1IjDbsC5V37/HXduf03FeBaT2/4Bm8lSX/PcVY/Ix/e8PKHxdGif9/7mmH10t
69/9H37X/ld9817+kl+/aWWr/MfPAuzxN9ZK8N6//9MXYdXjX7kffnXzwy8JLunvTJD1O/9f//J/
/fr8KU9z8+vf/+2/J6IwisXt9gdElFR+YOJI/xmI8td/9Tcgiuf85dPbbtimjUnd1/G4q1+y//d/
03zzLwSDOqbvoyDlel4BE3+norh/0T0cMp7B30CKWh3gf6eimH8hdRotl+0Ik3Y9j/Dvr8DfOCN/
SEX5alf2fZDIFgQWaMwmEddfLPh48JJ8sBP6M+vUDSfDdCt6pCRME+2W6ZlXj8mNXXHMYwh7rGjh
0fWYQ0Qc+n4Q6voPL99/gUH5wsjCNs3DccHfkiuAA9QxvpgNc16UxmxK+2xx9AjmBv9SZn6Ms9vc
6tW730TN1vZKcNFjc6t8Vfx/8TT/9uuJM9B9iB+geL8YUP3MWaQPjObcTdFr7Y3Doz1FB6eX7OB6
hCDJ4Tw7Nv2FU+Of4gXWl/ofHcw8dy4VOAhgHHSSkb889y5RSTzkqIfyVaJHXwkIzWxtynnwgqxL
zScti884zPLaJTspy346ZYHZO6NlJEW/t+hZbLAOJPRm5PInhIkv1O7PV4ZrFaiPRw3D2PrLdcLc
Y5x1rROIISVh9rJ9tdfpcttGxq6UCOsGyRkYn0mgYbsJtLTcF0NM5CIhMUWtzcS2b6gnvN0fXzCf
1J4vLxp3gwF20IGu6X11p+L8QR88peKcjJHY49WY2MdRWiFb/K1zACG+KdtbZqEFGaeJQBYjunas
F6d65ZvkB5kJRKRyxDXTMmjCob/TdDSsyo2zW904+f4YiGnoHq26NTcz/nMOJKlxVs7000k6536o
X51Wugc/F4d0mdFmp3H95vQ+/V9TPGh5c8dNltNSqQK9z4x7R892RWw2p8FnmYuj33KtsEifxKks
PeuYZO4r1qFvuln5f5bD+c8U5/VddED0OA7matdxhbkasP8BHJEZTHgwyoNYr2udyYUUgWMzlqBH
ILGlRCmHUY7wae3EIJa7jxojxfZ/+kDIkbAtYmJXutOXGy3O2CmTeRZn2+vVCczhtQTD8gA2fU8J
9khnem83szyLiGC4vlwlf9PTH186X83m62sBqAEAsqtz432leaTMIDSnHsR5jJLfmnkQLjEx0zAf
he/fiZTBjtn82fL2r6stv9Mxjc/fzZbw5RbXR0B5vVmIM06jw9TVdqBJE9mLdwfJSNtxnF/OJQMg
szdwtC3ulYkFJZNhvSCc+ZNbx/zX9cbRLZN8WbLneSO+UkSoaoxx0QwLXUBP1pWyLhbGTw/fg54V
/oPuzR82avCgrNx0W6CS3i1jdTWmejnKhRAzumDGlbwuD1eTbZ+UN2OhcIoHS0dEU8/YZtouj45e
X18QbM27vGbxNkZOmUw3/wS7Yf4zxPGvV7ZgH0PS7ujC/HplR6aBGNLJxZn2L8Xf0kS3Xbeqjqek
3E+ovNu1jG1W7UlrQ8QpJJPDaKY2r5v2AZXmRjWMepohr3YeUmNyYrs8qBmkHwdlnUfb1OgqxWGk
Y5ZzSvzQOlZnjmMxdTp13qZ38nljN5JZly//DPADNe3L1sCTEhbm/PVydb+CEXIESFOZk51q5XZ7
mLRmJS7zcFU1ILsZvw8x1Ok/vj3+hXazXqMOuEomfxxD/oVINjVeV3dua51T20cVEsfzHdSFO6Nh
5u3bSO587MV7VDve+fODZyLL/Jm3Vfknm/KXvYeNXgh4Pq4vOKEA9vh6pzZJXxeoQLRTH+XaLjX0
R1H4CLidmAHKRIFiqkzfNaDJiOCD+mBKwOmx7KyDZ8phvwbRxXEXP1bG+GdI409A43/uP+tjcz1O
Y9ApebnEv4DPGuzKK9fOP6GAIp2zcEPD7kFaETzFRuFDVRyycstju+ou0DKjx6iNFOp23VdiheDE
bHFxx6OlnZWdMjyc0oONXH5n+O2ZUbW/72ou46qy3cOkvNDnVLZJ16nBZPIPs3mF1884M4zBvhDh
GCPdBzXmpU57QBXjY12M7vXYAwvu+WEl7VPfNTFWak/fTwkpop8zozwpoVrk067t6jLkeASxfknN
IMvq0NBG/0CjVL9Th9So/yyIjLfwn+lVaynnsodz4/qkgZBD/WUzqLwpE1NpiVMcG3QbbOdZX5Jl
V6eOtnOq8pZJoGLTHnTkHb2kJefpdK4cWk3emBBE2eXqlGXsIy1aVULxKN/0Gk5RCZX4mKEVKvrZ
BMjOsJ5j11spyuOS5Yprh3Yi8g0Le5xjnXzXuZ8U4ws6POhBcU8iMqHgzk33VHky2ytH3ZCmyegt
ZtxFj0SeEkHAZ+dH2XZZRF7QtcVsnJXVvGw/LcefX080KQPpY8HWO4tNpkFztIPUt7WWJjlqxTiG
n8CTNFkDjlMMx2o6RIOa6SIuu4hewdlUcbVFVtrvOB5wCan83JM4tgW5cWDdSO+d3qJhi+KRIORv
Be6p45JUD9gV6ZjryWE9FnXF+DYz0GQ4Jh8Ts202I0bTEIvWtG0cJ0J6TdFNPv1dzxp6qyB1B8Bp
khAvnjpy/t+3xFJeSslEubFjN8zXWFh3lv6ljzskUj5oBGmb04kxWLRtlwIyIYyZQC+16mTJdWhn
fnf1Yr2ABzIUxuldsgk/FkCbquy7ZR+QqaehMfQkm4LouEixZhAq/RtdBph7hv0+4NEPG0kkx6LN
NQKwqN7LFZ4xuWvuQzlap11dMY0QTSqO9niTDpZzlX62X6Z6PFcd+XY9wm4Vw2ypnYjZTd/v/SVy
TuAGnrNVyo3O7GDaenLEVfKrmpjkIAVow8JdYUZ1ipLDGGjoJn18h5dMkiSaHqxCJm95Nd8KrzqU
EbQs1+Q9VxYH+X54cHJ0bVFRIUEhaDlss8LlGJ88ibx1gcJFHf1JDh4lKQroNfsj7MAiSKvit3Rk
/KCN0e9INwE724SFj0nh76e+5zBrF8u1il/yBis6LsAgHarkpscVtDEXz/uuGnLPs+raZmqFFYhm
z0F12OYRsaXAEayALniHOWcI/Q78mxZtLU/OD16Z7LEXTzcabmiLEW64ENAUOFzWR4POKEoDzQi9
5sZsF5DThb0cuNYsfABM+zSD9wb8MWNIs/K4lQoVtPHQ/PUK7yps1GXElerzmdFGv/20k+d6qX/6
MXuw7y/1nfJWA0pBAFKyELZpZTlQHR1ryOAYgZQ/NG6N58h6zSr14OepeVkUJwsibMS+Segsq2q8
auQp0yxtH6VFbKZQ0V1PqGI2S43lozQC3/mVVl4f2mXX7aSWGFs/H+sjg4OzROiApj1Lds5CYu+c
te8CJcGhk+jEYNO8RygZWTD8GxqL7R1PkHTxDG16ZCLM9KP53Jf1b02M6hoPhh5EtQWDkXd1g6Ij
faILdJmq9CSNdH4R0WNnplwVw+D+7C/2MiZ0wyT+e5yoRE1a3a0kPWSBpXAq9IoE9/a3rwztykzr
nfF5eytIiS6H5UesV6tJf5ahnVv1Pk+776l+RAHsfqPP9pYaEfGidnLr1EzQ4ygWwez5+TWK1VYp
14LUxS+cahdmw6rX+ZQTg1S4GVDQ7HXsXqFe+i1xy4mOd1LLLsAuXzrK4b2tkOR3BVoi1CAfJUeK
TS7xZRpGc9fksYS7kl/KOo2QYuIzNJfqUZ+SaOf41nHUlrfEXqXYLQMCQ3MLDFAiiNrxrUvQB5YS
aop0cbJjJEAPtpJaDeeSesZhltE1w6Vyb/m7KvLMndOPw1Zg1+a2I3WlW/FrWm0aT5V7iHs3fhoM
i2zeonzuRDZdPqcFrRC/Yn3Czb3MOWU0j2SsBuu+aBpvUzrKf0FuXd8AZEBa6BZjUCU66WyWVh1S
Ugqmrlg2RtR+mzihAZmJu0M3DNOlHP2nZEYE0cpxb02GuNUSJ/x0B7QTOcdWZc9P8WXSR07XQpfE
bes3ae3nb2OMyN3I4p0hqKlLmAtSttpx7I27NiIvvYWoAyrGu2oLAweAnZ/FWUVlvDNR/G2yrkvQ
zHppvceH6G6VuRScFx8XadabaRI0uFmd7nNE1XU1MX/37POcL3dVj6S3MxHGlmXahXomn2hzEb5a
YhdDN/0WlU79UELNI70bKoGDSG5V/1nfRmEw6sanNWksThaigUtpyl8LTrSgUtZ4rKIIDbxh2ATt
kGxf1XtFzQA5X8whMvCJi8S8jzWQAI5NLeGbUcKti5cNA4cIm6p4crWpuFjyMo+ddvBrgg1Qy8TM
TJaGarGZ7qSH7FpAJAI+Yl8A4Tz7nSEIuh1Jd49jez8NDWV83rHnwxALC7x3W6dD3Kdp5WlCXXhr
qpxMZxfBEGaM762cv6Pw6g7AmwYUdO2r1nLMjtHq49MqnVBnMBtUgAkP+YKE8nNGhvhR/iT1NmaB
TPVzjtR8g2m2CFuBtgwfY+BptnVpE/e+d9ry1sPkgJavIb5zQLA19t095/CFX+fHoR/Zu6LpknNB
li3w3K4+afYOWTvmnoT6xZpDW1+snVMnZL1UFjI5z9JDleQOcrCJ6tICNO9r4x6Fnb6byCXSaHFv
MCvim0PCFvZZ1vE+kqqNToHqX9C/MfDUXlqsguiDGtrJZgEne1Qn1mG9oiT23dmlHh+JRax7tPe+
c9vVbbsda+x+mUhQoDiGfsauduMP3c/WtPB7MbsqevOvsKZJilDk2XAjIyfF0J/7ISEON1lr0ehb
mno/VRaU1p6Wl0kvlc3fzHb9VHUBWLj1nJyvnN1yChFAk08pTUgeZDIg0i+jXWml2XUGiGFu2laz
w088FJQvJBnIOeFdvaJBUIxPfZ3c5RV+aWb2JVlG9JFlZ15EcbLKHiVdNdtHlOteGIEQuU7s4Hss
ZvTdO0/fdAWsKLpRzC582EDe76Qe1VF64m2snJ9Nk1HuCj2sImRghq//yLUopSTB0aa08W4se0Kg
8D8lEEp2TWd1YQRyVbcYGTtMN5FIvZqaf+ynM3SgZl8azS/gVW+Wb3J3mY6NKCTbG1PK3iHop6sE
gVr5fajz5DDmKcs0hjlpOA9TOU27iJjJoK2SN8c5r82wKbGSvVtPQKXs31O11JvRLH947vDNljk0
KGfnpJMfNHUZc4izgRSuI9tFPk7csqEEMIdV8U16Tb4vJwP3czkSbT/1x8KPo10nqqCbUf1GsNJE
2zGYyuRVM73poFe7ajD6nfc0IszZdJP14vH/2eBtg/72Zk+5s8NtdPRw8G4Ku595r+t3vZzfByM7
DLPxYYcjng3wpiATZwXyzcvEVjTiUHYvuCnMLZJerMq2tLad/ZMwtWor8w7QjYHuayjyzcSbUQvJ
EduHjVU3ZkUqk30zj6j3VYs5aC4A81mNhJ6Zabwt7bJV8Fpg9VX3I1lHqTsPoWH1yCTQtnn4sPQZ
CRWMsKRL0de57aWdGGfirMk2UsVdUBUtp18nqFe0QKELojrS+qbOsGX3444kYY+Xon8cmgVZeWuO
R4SDaPl04Rtbach4I9Sq8xyLHULHg+GgkV3QKGwdBocJc+Uw7eVhNvF0jpiitdHOw0ZD1lUy5YVd
SDo6YkRmwkgpjdTQQoq+uie2rXCLZJv5SKyd5bbNbzQrf8VX/1YmUHfB1zjbHrGDZVe3moujLtL7
7eizoFOpBZwRwZfJlNgVZKxDm/6i4j2IisF7JyKktZ14YWO44yxK/rxTsyaxc8duE3DuVDhf3HtP
Q7ZjSrGzOrvFUdM+FJVRIbZnbpcjRueEvpn6/FjW+F6GiVXO1Q+N1v6abUoMi0B7ls1vgOjASdBK
si1S4fpYMwAam496wmpRluDPF7c+i4xBa2nlj1QVp0XJGtlc1aMlqvZVbM2sY87BH5o0yKRFZrkE
kFswKtxH+U8EJb/UhNYRW4y7k3O2nyf3KY3aOczbhI0gi8KyTKzAieOLbljtzupNfTOC2MKiGN2X
DVw4Tz00HIJZP2BfCM3/GDWWyrGjTc/YJ95BTnM87QPsJwgm+9FSYtnoKnpWnfXTajBVWQON89It
gq5Nx6A1d5OfhxHUbxAJ4ODjmu1H9k4JneuHVd0ta6ic8jU7yN0w1giYX6qVTmXVQTnailD6H8Ua
Q99XsTygLs9HJUOwKPamWMAuam1ozJW81MiAVW+8jqbdbZ2+uMQcBLd5MR4q1wfuYDcuK+2UfEMY
2MobL7LHbaSQahZC3ptojUItapL1gRyhw0BP0EH9jSPif34cBMlcNN1N6RRU6+idxwTBvWUDzzOK
k+28goTW4QXU0+08HqLMNNC82cQAjolGMhWvMZeux+uf35hjDJnQoBwXNKtCAWvRo5pgqfiRvtWT
z0h3mt5h4bLV+5yUPZPdZbD8jY3wn4xZgeF6q5MhhAnTpeKKHwSYrE2T4y6K8MeEMnYuWcfuWhr2
HmX1Nwtp5ER8Vwwn14S26Drje2d/L8z+p+bnHE8ggLCFmdM8BLEU2DSAclLlWODcjEvaDdgs9L4P
tCE/CZUc3DJ+qfTmtxGzPA8T8irlUw7b3rb3ipuYXS4ykTnmvnOn9TPM0CLfLrSnD66zEB6j+w8K
xGghq/FCC1Q9xn5thNQWsEt8ukTWAgbD9qqa3QeRgKEXB8sAIbO1MElGvnij46mfugggL+OCKEig
wR+M2HNpYU36btDAJBcQlrZtyyzaVam5n+r2l+17xtVx6svIMnwyUg7age/u9BHFs6nXDsr7Kbvh
52Q3n58VU5XdJHF5ZwHlPf7nn6PjV9js0LgI+O9UVDoqQpP74vPLzw8UJXBzySJfjQJwwgaRgWGT
Y78fiza5aSwr1znNjvOpjdSxX/+s+/yzuU9+YjFMDvXUxTfK1A7ofPST2ybxzecH+z8+c6xIxy42
d5sp9p4t5XwXhTUeBmei6VRI/JtJrF2Y+fAlKplL3thcQphPsVft4jY1wyYtmrdiVzdDs5FaUR6q
dFSUibO3qdzR2w4aJAqz1N+oiqfANRa1+2QYOryFBiFkZfNTVtnq8sv6rcTsjXnMr6h/XAxFu0bT
aK8YnGESvDEzaDdkNe6JpzRW5ObaEERobV87mwx0CJhBwfCQhbMk99JBPWB3lwV4+iaP6Y/ZbDO5
PTwCN70dikTfizrZ8WNvacrE23ShmsNNWGw2TGlznMqmDwJzfpKky8KndALKk9/DAt3GES030Npj
TCxO/wCSS5su9ZaWKI30zu2OUizJg2eMF2layR1Ug9xIk6sS1X5K6Yha0hkv60qpZqRGKQDYo1Wt
NsoYg4AXS/2IQ0MENUAzoBm+d56aob94ssWKOVS3EvPITRMXNZYjmAQAIVZFZaph3DUOwlRmQBFt
HqU+YVQsYSpadfLI9OLqmviOPQ8dc9cAs5xgA986A2wt2d3ruesfOo4WmwU62qNhs5mQNDEGWpKX
Z2mXt9K22azjQh0yMNqHPJ8J2lD9tHcrnxNNwy2atDHMQCM7TjV+JA0tluwXCHTkq+w7c6zvdFpl
4E9rkjt8eYmyJXRN9a2EMBEw3rCBx1b4GNtbO83yC3yFjWzJ4ER0new8k4eMFcLbs28qUDZ3lS7J
go084x7gbb7qhlSUxt9GWd54jZH8qJtd70003Rz0100LblgzkUVyt7wSI1IcygJ/+l+1qnPRHWr3
OXN7lnc1wW7gqeYG0L2JfSDG+vNYZMfCFPXZTuqPru0kuM86PSyjB190Znc17enNH90X6Gd4HDqj
BIaRJPumxMs4TVDClXXioJrvOw9FHgMPVFpErroUt7nw46ua78wFZ/kUqzhkJOlvEMcCnZFGtGUi
iBvH7uaHhuM9+crtmQiDb2Zd6tt0Kmy4D0jevbZ69JH3+1rd7jyH/b/vi/JSl/RP4pHCh8SNbziV
3jXPTE/A4x/mFfOA4OLZKGzjbEzmsnHo0Z2gkz7rc1JjJ7KOlNteULeG2H4Wn2bdxkdsnlc6RfHd
IGPUgxVmt9yK231J//Da6KN+LURmXKVe1HimhL+TMGRnmH384ef3qMoer95jhX9cE468T4QO2w3w
9S5lBkzDiiPAVuHUn3Hg4Y4R/ZGtsNjUE363YKgBn9YrW7jEYgZaS1TjZpyYBCDupDtSxXvXezIa
DVIlyEJrqedtXeFDbSl/Dko5T6sm7tASOBugSt84tEX3jYLN7OFHxwyK3bM3lX5sMspnPBtbUFXu
eh0/AKn/rk/fMX0SFV5AvBFWDtRFH3kPEqT5zYTmGs9DYFUcPVmw9NXphW/HSrkbebQscrg/YwJj
waCnB5Xh5S/r5GdqkTYCWtwU1ZVxvgA4a1e7UoBz7G59CrKNwkJWbto8+bCwWoULVswTrDwAi9CZ
PamZJ8xizlGPXxqE3KfPD9xHD4vIPoSG77T2ppZll1bL4oEJHRQ9+8/P6mnt4TeZKREaobDLevj4
OkV/4FvRtPKKZ87lNq9K4dHSBC+vTmNBaoZjnOBUpedxtYsp6n7Vb8gcB4ngGRtbgfWDV4BUE7YI
BQb9E8+64N4tzzpLsx5rE6BZ44iMGEePXxDJ3lGEmLPzOCvnQ8aujUPhc301nlQ72fvRaO5VN4/b
ieU6nOzpNs1ielLjBpAwL7M1Zpt6IAcqFqxf0kKMrA0Z/m7JGc/q4UkNyPvEdHSFPGuLYlbFUT1w
SvuY53Sj27j+DcdPO7P6H+jCERUwiPmQexA/KPlmx1L7auiKE/bB52Zx0/sUp7wH4WEQrQMGiEc8
2VoWjj2rIyXZRi+6+Go4pOY0wHuBR2ScsqqsRswXWTh2w7hwU+wkVH9NiqUqaXHVJl0BmBOOmN7D
KNBpRYBX9l+sUTPPqiARsdPXDsjG1WIHXAvNfS9ecZnKv9VzGlR+0b2N1JJHFNXorguWqJGLO5uj
EfFgCNK03SxSz3dDUfJ6Z4CKUPIiaqENNpvzibJzg3l0ubMMVN2TBK6S7GNHYARyAKAvA3o85KLL
UG9s+O4hsEdBGwR8S6kxx7AbEWScSWCIgd90wQpGmvWaAqjZa0V37UVXHovJCBje4v1uij0jBW+b
lA3ZFdMHrTmNao2WnsMxlP6iG68Og6X9qdMkKgvsJnO7tnymsg+T5t2Fw3uTTPdLMovDkut3Rtz0
e5QzkjGxd5OWZKTUJqrhQRuIoFbDtq47xtgGuRlmF4c0Q0ak4WWAAwSnlTPw3LyEU13FftM4v1pR
DjsAk/cWdTaFT7YttPqbw8awi1Hze4YAQxa9lr6uwtbwgeSUY7wpc/j8oPLH7dLgFZ5cyBvU1fww
hikYewK7qe/HPIp2RvND0gw/OL461Ikf0X99iMVYBL0Z/ewc7RdBx0U4Rl6x4eD3lqLn2ZDmWmzh
Ta+yZ+qgNHFPOvjLHQvEM4yGR2It4hBCx6sqHZzzIBh2UNMhWkh0DTnL/r7DPxP0pXsodCuEmvkS
xfGr31kKqf/c4Knx4mCe8WbWEDvCimo1SWv2xIhhqgWQXWtHlDJTES7U7VJa5o07Zy8Yj5h45N1D
1g0fy9RzKf5WKaeFlrGTmarmHFUQgpnueRlNkXQIF/075kRa+Gnb8uOhmDU4PRZ/TEFzOQFMhPxM
Ae9M6sNv1hYHE+lAiXybdYAXtDrmmJ5u4UHsmQiz4xUT4ixjvhi0KHbIyHD8YY9XsgAf1zUEQ4OS
hLjOVKVBHJyWiN5XWPqiibdZHx3WAw+TQVqFsyPq0DetbkvfWQVzJFgscGczF/5tZ7MedF1bhM6M
6pTmNC0P44y83NozfGWNn9ufSMS4PQCO6ZE0sf7iCeizpAnMwdjlBk0gRT3uuxzAl5FGBjhBcBnP
Wlnf+wv2N03vD7JX+qltxjZsxAwjQj9n60GS5tfKI0+ZkdLVZhA3dUjAjOxxooQ/qzqw0M4FM0dv
aO0ZZ1JcSVuUNZgOlAPKAorPyU47rqB2eXXxsz/jJLJvnWS8HUY/vjdldPBtlT+RSMZgtYtwKKqC
NQH/dLY3NebJSgdEXop5PCvOdqYb17uhPCK0bC4Ss51vP1ee9+4UdXPwZhe8fO/eNmRh+fTpdwvW
9h3cqIsqTconQxa3+KrO5WBNjyUjQ5zw/dMSaxGZWpV3EUPC+UoEyvKj/TIIf9+4HJSaUma0nCzq
YJPqqMSPtaTEU0iHcf5ckU3S4vnwB+MZB+4USpH/X+7OZDlupMvSr1JWe6RhHha1aAwxkxGcJW1g
pEhhnmc8fX+g1JVUJEtRf/WqOxe0FCkKAcABd7/3nO+4eVLuhF4N7rQ5eusEIl3ZNOdXWTFea505
rCdcj55YZt/zuWeLETcNFBDzGcmWbAelIj7Kwew7LbQvOU+aTRlFCM/Niob7eMpZcO2wzO1V1Xoq
lmaHL2NJH4sneF6STXMt2LAq/S4XnE3Ro1k3s4yW0Ux6QRvjEiraVqE1K53EAEASaEL8ASXLlYjI
DqmHNkBqR24RAoKlw8ly/OugJUPoIYVIK5gu0Ts4TAvy14LMHbUSE9A/0pVW4NhSon6ToCbZ1ia5
dIWSOmlYKGtMv4OnaMzQ9JBMt4GwxmqiDDY5v27niQkmoAvAtIHzoGbVSSDWlBf60a1De/AGsby6
Vsw0dia9KgER1ugP8za2Y30CTCBYTgJY1aupXkZaSYdrVG8CKVvr2IauQeggXqhdLeLt1qksfiY/
Y7WlVrIXWDCrSqLbusi67WpNRESuoE0fTd1DmOo0VXaVa0OwhquxQ6sTkGVDck+Rd7Ql6YdLIRBx
K2DS9cPJQKsuf4Wz7zsh4ohUHkt0BslW5M1JyClNUQq6CfCXLRBGy/btUB1rqpCsoakIuk3cbAhh
CXeKB21dTOlnxmMVPpY4CvD5905B58YR0aV6/ZxQL4AcwFSDaUYDeriSxRqgxIw8ypr1cm+F8Z5Y
lS0Rsl9qI8vX/dIbVMXBJMsh/jFFgELLQXkZtUTcdCZRoenEDr0KArdtpnWFtfBQJyoqxREPgBGF
UMCFRLjziQpONLcm5oeOENoR/R0O9GYIuROMpXooSAZwkaioNsDsdaJr8gZSEkB0AUsbS1WlZvJG
PeOoIB6Fzojong0UWwfLm+istU1TOaFeMkJDWCyUQfFHCi36CgmtWcX2ugGDgNW028aY6w0MHyAn
aYkL6JQIG10qOUYIsDRj8xkYqifXZOThH41PiKjuRVRpdhHJ1+lAIgUurtyN5cpfSxX8rC/yiHuQ
+kx2UOmvC2P8lV22yewKE9qvtR+VmUtebCIZlKJNFmUBHZBomTYalNTWsGMCve7Tdq2yLT1qDeZF
QWoIY6prJ9UDJLRdeej1+qona28F0WSv9gXe41li/zlLBpWDdxgT166exp50YbiXRtCETF6T5Pp9
9WBMPCqQGx9KsSsJdRiol4vNfm5C2S3QZbhar83XHVcOPU27Uw0OXTZ9bQN2ml1/CmiqRd0WXcwm
kNuNYlUyO1xBcihI1LQe2LvGUBZtPORQDQJkV4tq3g5jOii4n7ABZYU3xcZ0GjSRRaffmJ7ZVQdU
Cy3BL/NJ0PPGU9iFYawqETZgMnasRsVlW0rTup90EtBkY3Sx07EFVUx/l/SPsaM3onw0CiEmy0ds
VsaIgiSEy9F1Fd5HQBLeNNLJKXt6JmbW3wZIBe9gduyTmutWSbG/Iy/AgX/hNUL/FHH5HDEg+L6c
azcOrP0wWg/aHL9IXbhhXdgx9cYfv7x/r//9B+/fE8BzMyNAoDTFRPDUkmb0O6V/QWfHBl48xDb8
7/s3379Uhhk7WHEGp6vzel0g0fQBDe5iOa53wiy1hAcsf/77mwbovV3F3EU8xvK/73+z8RlnYUuT
PTMM9t8DbwugYvVE957fzvJ57xdMk4lY8Bnejxy+f5z3/xUzmMl4D5hA8nL395eqxwr44ZvGxDo0
0uPv78EAFae3mzXxth7IpFC1QlsLcrN+/9nff4GkRp1tK8mXDS2Zn59WCmayEN8/+PsX4tPqndH1
h76KYpb1ervL5JEvy2UfePzTjCCb94AC2qpk7CnZSlsiDHDqHy1dpxS6/On9W4QvFqsmUO/ULM54
gwYJqIek2EZUWFuK8JjNCgAwm96nzVplwbMO/fn915PlzpSqWYPZvW9UvP3gVGZHsJA8vKs5/6VA
4v+PLTzfYU+0lH3egqj4zYyD1PC/tu/8L0xAQff8b8/567/Zz/VL9/r8MdmY3/1l4tGlv3TNQDKP
8QGNp6aiz/1l4tHlvxSWwuhAySpe3DhIun+ZeCTjL0O2JBGTD4pkshoJYvtl4llSkhVYPIsUX0ZA
Kv8rHp7f89xMguZoAJsyC35T1lVLX37+QdTPW0pJ5lgZXHn4VoIIVcw7q374cGE+Mea866f/1rn+
PIgiY0laRPsmDcjfDzLwLKvIogdXgCbLnmdW+iPgTlslKpkn2jMQrDOxj7ZY4YaUD8H8mCSxA8Sa
yk/hFpICvYf1T3GUpA5XCFuaSbNDK9i02UsOmTdlNWnUD6FyX+Mx+vOn/10+/Y8Pf57qLsgIePAS
D64JcgiZAXoEpEy+4OQBXhazvqCs/+yGfLhW56Hu8QAPuxxwmyDpXnesvsJK8ejRXdC8S787GP7P
aeksYQzZ0Lkzv9+TKsNymLFBYetgW99Dsnl30lO3DlfiaxDZljPueMc6LEkSp0+85pIl6NPDK6Ik
oX+WkEGfjTup64s8mHSGxKbzwL8c0pVw2x5TN3NQ19jRvb4CXdSviY+6dOaf3VDMcTKDXRNlyzg7
8zJCkG2VnHnjtQeWVF52a5k2W2Wv9qQfymN/VZ369bCRLiSvIu3+TYn/85rTfV/k+ISV46P5/ZpP
haD3c8BJs6BdGTGFc+PWIiZOHR5KfO9l+S3ALGfKeG2zI+QBJypju2ozGxApEsp6PRJTK8nHRH1E
h8EOj/KYktBxeZEUqOl0/NmUDKLm5axGlVTcxlrhMTVtC8AyehqgLSuexFLm8ZG2OntNf668ip5g
2CKCTRDG1Lmr+3dBeNdYqZvKJyW5MWKo/ZaJNgBiZdQdirLwFHqmc3td5BPbrkXbADdPI5hIMqhv
S7dZNu+6Xr+mJUqMV7/WkJCrwxIIw7q06R51fYa2zSLZlpXuhXnwFCmRiyk4GXfUI/eojR04J/ZC
IrSk16ZGQRCVG5GFGoVms6H8At4lIqA0zsNFbO5SVV/p9PAzELxG227NIVlpEyVzg4toqhuDgmDd
UWan6mtr3AH2cHjhYZeCwA0olJVWdS0tfSnKoBHFkJKsFS0vHdl8NuGpW819L//QNHbjd8JCJjah
Dfi3I0C1RYsh0jFPSGdKm5Uuv0nSyyRplBtw+Cu120tEeJcyLTXyuiVpLYVXhXWfhay7c2H9XoDu
ZttHulDpNPwsNLJa7GBdXuqlCDGI7QCEKBguoF+s205MlIuo3UDK9zqaaCRLeNR8bJWgt15+Dnwf
JQLkHLIJyaLANKOu24V32qy7bOnOvSGkXukLrVDSiccpWMxWXlyTgRm8lNFDDz7EagkiEo21ZsgL
h4pIr9xRp28pUSbAgrDNOzy+oAxHVBwZqAG4g0DSJPU6RlxVAtyY0SsoeerEGsgF/cagszCNx0Jo
9jiKYF9Qo9N5j3/LWnSY4BKpnCJGvCNxwUlKAcDKox7eTSOZ3MFrzs8J7LM76VuGdr8SM06TsHod
gVzxvc9vUjF0C/+110Hq+xICS0Smue81/d2MnDRWRRcEG/5Bw+3HNyPqaJIXX6apRGxyNGo2dHqP
DgfazmzcZwZCOzrnMkWPkp2ZTyqiWrj4n9yQG2PSRTWhwhXE6SYDmzmelwkEbGDNLvI6T+q/6uGD
r71NRQ6w9CvJglTZWcGWDUEMkh2CTLZU9tbdDzmngSVsrXF+GqAmpAiBssnnVWCupLi8HssnJVPh
YSxBfOV66TwoubGmcc44W+g8kiy43QBsnpVzESWO4jfOaLCgzkxi7hq3RjOhWyjXepRAZYFqoxm7
TV+TeCeKe+REjpYM6FIXgAkc7d4kLzJ06Q1u6EjRJy6xHPaDTEaF7EbVodSIraU6VFraTknLrR7q
95UWIpEJr6X6DlUvPYNqRZNeMyIutLBi3rHbES9E/8RGdz1Fd232bV4Cy1DmzYtDdkIRe8pj0x5o
oOJp2aIjtseMHMuc+KGCNGqtcHox8+I0XcnIxnoqvXULQsFIVlkLX1A8whJmdSAbIJcM0xvkwtXD
6zmoDlE62DWpFJpwNGfaIzMPoPZd97+k6VNaPeBp281AgEDqAR9iylEOAqGqGeolXewfMhmZN4O3
gGvQ5wEgEcDFQHWTadW3NwENBQrx+9CXvqdC4kHEuM5M3hK1yUsLSHATvLb+ShOkax3BTjASnTZs
iU89ig3ApkX4LgxenZNbaX5BquVZvIOV8KBmbAO2o8qrvSAOJLFL4QgVmC0ycjRkFLO/NpGhVjTD
l7SJFvSt2l37VHVMigpIAtaAglc9sNVsBKiZQgKzCB1KCJdLGnJEVbdmAKbBtVp9m/0bVbxZAhFm
Sh5fhzlGvoEgB1t0KAKdi+dVCwQyoQ0UQnypch/WoLhDIemqlYaWm2Q3vXRUklkiGQV8UWzU+SlO
EQdXoydTtW4q9GuCvC7M+SSiEI65vuWYU8LON7P+dSSaYOAmxmVgV+V9IylOHDwZKJCyHKiyFrra
XFJtlGgoRVujGCjp4nFCXPQSF5krDHAiK25euRdjED9VRn+1QkeNRHjuZwfhhyfErzXpbzmBqIJZ
I11veI+hKFV19L3sDY0AdVAdxY46zisqePQr9sSLQUJDT2yx58vCqzrdM9ZJNNx0PF2A4/HIJNvK
lJic9Y05Kvu2jW5bpXQya6+oK1k2Vmb6TQMMKFovGMVtAm+sFqAosgDIKk4mhZtEB+drvUXRZIu5
dSWCgiNsL0fHSnvqMCiPSTUhuR3oZ2QUM4y1SLWq15YwNwIpYe7HOq0N0mogHaMpuUV+dVtRS9GK
0Q10nEpUiX0y79G/ykivYu2rzFu0adYIikDgXeUW4mbBCr2QUE+z0UiEy7alKZwmOumhItNQmg5m
T14oas8Bp4DP68UGsAtDV14SINeD325Ifl3LAQOZLpoK8PCH2T3V4reAGjmJjKtS17cjVUD4auSd
UHo26E5r/ZFWwLNITGzeYich30OLKrtSruieugIT36JukAC25i8icvxEQnEwLm3X1AmSe+A4oQk9
NP8qGamXUkQvDOE20VL6BifZ15gusW6ZEuVKwj+QkugyNZ1AQrR48Dv4JBoU2yzxYuE2hmUuyjfd
dF+M3xEdO/UkbjCvbvuo55YrGzG5b6ajlr9QEuJzEHZX00cEJS0fYzoxUm4BVbkuJRmY3VdBY5oJ
eLNpO624GyhK++H3qpxOYrsuR/FKk7L7jN5vQHauL6Qra3rgI26gmez1In2pFHjR5Xet7167Gmjd
TLdGEndFw2qEd2Rr2m2Y3qq8WutK3LZZdF2m00tgQf2zAI8aQulJYbFWkKySLetIQ+cOs78axemU
KV/b4lZLbvthn1CRpnpygI9+LYF0jjX6zyVttTDfMBWs49igEBnfqlnrREG+rUd9p5LSobPulOVT
LWH26r4JWn+L+4CbhtNv4X1PZMcQeZcBl8mJGegoB8e0G8Mp80pWmzMY+ATBJkY6p6P216rfO591
Q1m5NWu1QZkPI3MPff3bWAfkmgwsBlr6SoDTjOqYhqjFOFwMmi3Y+012lFkt0v7btQSUWLq5rcOA
BR1OAYOYbO5ZL6vruZxZA73NGTLWQESsM9jM5tQqUSMioINxFuMFqMSKTq7oRiJlyu4uU3Y6IrTU
P8bicDvnT5Myo2nM7NrAMKjOD7mmrUD23igifqMMI0uA0WIgcoAAE+T6WwxNjp+8JcySnfzNr/xn
yGB2pAIFk3E6jOwgyy+dCakphgXAwwWdnZLNFemo6wIEqs/70/JfFRIoihOvL7H3t2W7ootCB+mg
1e2qDh+w2a/znLhkKuwlr2KzAel3kIyXKfliEAZi9vKlPdPv3vOfOxdNNA1TVbDTQrH4feeSaV3U
kRY9sEjvXZQcTvWWOaxrHN8ud9Eq/Ne87v883rJ9/FCW6MhHzQva3xwvulYdJiHPf4W6tVa8xA1W
2dOf9/i/G8B/Hg4EBHQrKrtYpM82ZkqakrJlJaMbb9HI7M0t+c4rdW9c2AFKvyMUfh1HsRRNUgCF
WEtR5+NpSUoz13FKDNow9VdwJ7R63pfVNbOhXyYn4llXXa5R77SWaeQSv+Gz3af+4eCLpf/DNR0E
TAUFCTTusBMnO0RxamOJs4uH3m5tXIGhw0tDdfT95T33Z7v9j4c+Gz5pGU9pGXHeuIpdmXf+5Bu0
jA/+QvjTwbNrl2zfv/MJ/nmlzwbQLGp04A1OVrE7b/A4LSd2cd05syM5IM9sgKqOeaFU9Fnt5uNp
ntW5EFEUhpZxmm11M88Hlf1aefvnkXrmrP91YmB9GKyyqMvG8qR+vIumElC9AFDeuqNLvIeTYwPY
E36xyr0ewdOFJ+PTU1J1meodFnrqRL8fjnz5TpfaAAQWyIPagigztFvRv4DTkD59AD8cRv79MKYS
zpUCco4FVnqS9fJkgcRPRmiqyXPbEwqi39DF2bcJL/UZTBVutWU2xpPmlTVwM7b4Ad2YQFRcRf+/
vARnV9xqMe+3YTS6anAlVs8Z0alERP35tl66zGdsD8uUh0HFwsKJ3lr9YxfsSSj48yH+i5FD1cuS
dfoO4tnoFILGmqyCl5y4y65nV9r4JzYJq3BTf8sd/3/yKCz15J8He2c1fRimAA2aaG452JhmDspe
V4dJ2ZYXLtv7vHNeWX4vW/86zNnwTEdguzqOTJcixwqH5QmwEaB1O3TJfdrgu3QJU9pWN8It2Uqe
yPZ6hXWgtFmCu9FRvnCJ5c9v499nfTaMS22cQrHhrPUrmvPXYAxXA674KwmLIcagVzr6OzQaX6Yv
BGOENSonx3qMd+UtBQpxc2kWlZdR86erczZyNXzteMH5OPh0vXpLgSg+cZHu5wMacJdYNK9Y02by
qAeh2iRSCWSjWx0pLNgXxt5ypD99krPxHXcFmAPp/a0Fdfgr0fQAL9zRCW+159JBuPz6PzkgTQ3F
osIMqOdssNdhm1V+nf469RNxUh6pcDZMph1FhssznLrc2n+c4d8HPG8TdAO10cLgDKNQWvnUXORJ
dqtJfgCytW8JCU1ZGftQNwoWr/Dk7Vp50xaPldLinWMHX7SHtu6uFS31cKl6Wdy8R+JlarAuZ9/N
x8prG+2kkB7oQ4CH5UL+YOZKpC2JwyHlX+neOhPch5HV7NmBhofzTY5KTcNLY+rqekkPSftgfeFK
L3P3P04crZBEs0qTaGPx8w9PumFgWgxLhDbE+ljrDq6/PT1ITzoFq6tpRaQBKpS18khfnAR5788H
v3Bs6wz+oZeUCCSfu9zq7d4gCq5NqCAl9TqOwIWWF95p0qePt0Ebb4E+QVw7e54qIufCAmeRK90Z
Hbg0J99SIPXwTGE56CFp2vIKV9JR+frn0/z81f3hwGePz1ij6ErafLnGGQEftrUfN4SdebAripXA
GufC8T59cZgGbUmLzqOoLdf9wz3te7kQTOzVbrdDfNFu6ZGsm9WwIgT6aOyIt9nEF4bRMkr+MYo+
HPFsvYbZ6tfkhKpy26x/rsAvH+bzK/nhOGejNUjAqY89I6Zfmbv+yItIcL7Dn3X6G1yel87qnWz3
h9PSzwaokgPaHmNuXL+i14S7xwm8xMMctGIr40gPpE3YYGkvDdRP9xl/n6V+Ni0iT8kleeL+iSXF
lEFbEyVIkb1YEeoC4B2XcjkhkQ1WXT/bBW+QC+Pn05fhh+MvP/8wfoTaasaq5/hEDzizi701tL9L
a2GdraI7Zfvno32+CPhwtLPH0przpCWVjrO90b38UG6Bp6yxYtjLRrU+oMRbIW6jCo62yeFJfYKU
xHQnUpj478wEfx7J+tmz2qgiay9yIiiH7Gf6d0H/+Ofz/fQ1xMwN5pHGvYZt+/erK45wFUg6Xa4u
KtiNsicWd283DGJeQPth/0M6XTjiMkzPh/HHI55tHbtZzeEhcsRa/V7V4kGkmkKW2brwa2R6XE7x
pYapq8UXTvUMM/dzt/PxwGcvImMKwpZOBlXNuVzV/nQTTFQCxpzG/wHi0M5XERdhLO07cliScqXB
Tib3kk01lRYJ7ZWv7ykHY5nAb0f3KNcD4tNUt1Etp1G24mBcB1HrQki+sDI9g5H++uQSFiSZ97Ys
npcUuj4NzdLkksEV3iS7aL2stHFSuP6FOfBTdQUMLIuyhb7s0c6Gw+Q3iR5WHdcIka3NpPQ6rDN6
6f4Wo4LbHGZPWScn84DXz32fjR3fqzboFtfFHa7sC+8e+bNn30SxwidS+FDn7XXivbQ8auZlg0pm
j92elvJN9ea706m6ajfiUecpDJwhYdknnaK76CjeXhiu+ie7/4VTKVsa5T9DP2+061Mr10XZTi6N
0etw7tD/Sqd2zGJ7nrUfRVWsRfoGsgoPtdoIOHqVKn5IAv00J+HVNFuAK7DHUwASVDdqWHDJmp13
T0ZKpXoablRM7M2k3xuq7yWIqnW1fBLKnmrg2NgpQadWN3xPc2MnyvUdzYgVPcmdAdRNMRQAAvoV
dliQ/NKqztRV45uRLSTKrg2UfVdnO0tHk486WDX8B+qjtNjwj8UB9XfuqSy0Nk5iixZndh3Fwn0K
iT9UupUodu7YL9VKkWQVWd3nfTfYnZ4X3tzNXwWfVGOgPn1iuYoR/EBwewdAwsMARlHmPoi+dW1v
+4XKwxzL7tJdE5CTNgIpMDGdrfC+kmVMswXagaNUHlvCM2y/U3dJrWDl85trONl7c+rhbCjKXsON
YGKlxr7gyJGCLLFd573hpLjOjdC35eR7Iqhe2pb0TZGvB1hs2uSqxCKKRG9wqf+qhPEo39IcpaAc
qfE2a/wbeDoPBQQVpelGpM6wGRTU6DFBslBE5K+tjANrTgvCuWNPbbWHaaZvqkudYk8WiBaQ5bdi
G0Vk2iKOzWvlsfDbHRpzVMoUE7rGwfpH+HmGP0cnWp6IQxLlTEj/cfNt0eQkRbMquwdJf+oDzZFY
bMt5uZ7zeiuo6rGL6aiUinyos3QfhNWJPETXaKY3Ktkno1bfyOX8nuvCDx94u4Ms+z5N8Y2EwfOF
8X++fLNQjcI/5qWDHRuN2NmEaI4ifuiwRPt+p68B5eyqq9CtXGOdvbLccMDwXHjo/1HY5Ii6KIGc
AL2Mjk0/W1aF8AFlX27ocmEIIVoHMbt1rIZ7ho+OjoUCkh1JSDV8CTdSdenon5wvUjiZ3hOaGjCK
Z0dPsg6bnNyPrnbXPOcUMQFAsMH8jte72k73NMCIzbo0J57vPd5P+e+DGmdLOwoSmdDkw+imrDia
2qZhR8LgLZ1rlETL0Dfc4H5+lDfdkz/bF+7wcgc/TsjnBz9b4LVdV4fmcnBSAX9U17k7b9qnHueO
LaxrR95f3IFcuMTvGMYPK7pON+q+n7nE8CCuoctjQ19JdvEGzgzNrQGnbRUdaTX++Tw/Pyo1JHYh
mgTn8feVTiklCKlgCbgxcWeN8Sy3T/+TA1jwy1GCsTA7Gzli2GrZ3EzcxHlvtD7vgNT98xHehXT/
uFUKZ8B/sqmfP4xdp0/WFHIIcqNBWyM080/+gQHJtDx65NU71la8vlyRkD4dI5rOptwEus3T8fvF
s8ggyohWowSygyWyIXrP+a4fRw//F8uQS/P+p7fq76Od1z+mPhWtueJosfLWa8SAqNcXLuT5pM6Y
Zyqn6G2o6sIcXs73wxAUWHKIdVtN7tT3e8rgLt1NAJuJK8VfGjYY/SQDuAyOBlqrpDoESDQxTN/S
17+zEoVgteLnU/gv6aL/e7kFx/Itv2vrt7f26rn8fyG8QOOJ+HB7lniEX7EHS/7Cf/z7Y1QHUR4x
Mf0MQ9i+/se/Kz9/6Zfs2dD+Yk7gW7KmAsNHb/mfsmdT+Us3DBXLOtxWU0MD8Z+yZ8X6C0ixytS1
UHFhmzNof8meFf0v/jXkw9hj0UzLLPr+hewCgkp/b0rxqTg+zT7+TT6GKJ7T382e8K4CbcCmnasb
3ZIqG50boqIDdlzWrUGMu6PLcWtV63Q29u1AWHkvrfE5syTJUAVDfh0Q/EsT2T7GNZhRV5LRbLxj
W4uyTmBqQUgVjX6XlcJDU0ckggoPswQjRus6aE2hnSrp6HQiC1W9h2g23hoYRIPOhEbb3Onyw2yi
AGjIpLKN4iqVFs1KeJ38mOf6qfTHL75RiitKoGSkkNw8NKfosdYaNC3Dfo56wTbk8lvcBC9j1GGw
Cy0nKPXbSNbhYDRAqHSIhcJ2+hE1tcuz568QyLCCMnBfbQwTHtZCrx3EoHACGfGzTxpmkRsyvhkV
PDIoWVKzdUQoIQINaOnbmd0JqIKIAms5Ty5ZoS6+qB84PDTMdvqxqi0yny2JPmBXPccjze4+iW9r
8TG1XhXNusdidxVH1gOGKBKuFk/Fu7uC23cb+T1eYYWuf7R8YTGdCTEuHXoLXp2VgVd0QQdRRDCd
IpwFQDI5pi85AWgFk191R2unq6j76jpXv8TCEKzmOFq3M5mzScTnlxVF92qG/QPY+i/A1Ts1zfeT
0fwYLaM8lJG+TytOO+s6YSfPZGAVanSSu6bGdIZjsddwRkshAbmETm6UKYiOmdi+lkOPqHqMZ9D+
ZBSTSSY90sHaYsxz5WrxsAwZPMrBjz0igjM4g7q0MWN80sjnMmtYVWaoHvup9rdk/zQOBsJ2RRT9
hIVoh/sSorGCN7zMH4gAa3cWOxAHsAEfRQ32YHBl5FMWSrjRlFBzIPAZ+nRdWK4aTmgyA+lb52NA
f6cgZ438qEU56FKxanbRWFvbUQdVye03UxF5h4lXME7ftMG6H0JpPQTFK+vrlxAzy2qQk8ETfYg1
hM3GaVnsKL9OuaYQW5gfammod7KUF2DazB3veDua0ahmnJbd58ltgU58lQS9bgtZRs9WBHo6qMWW
dgouKLWBeZVKYJuzu3KOm1UhTS/jKA/eux3HwokT6H2yNpZHTRtZp+dy3NpKakIOXr7U2ch8K5jN
T3OQEFCaDyoJgJ2UtLt2+aJ2i5Aj1jaWlOW7Mf0a1dZXVcwOeONgA1s2kpjviWmugzapsNXDxWpU
03Czmi1fXosQk7T0x7sD6H3IRk1w4PUScaGL19TInmoyCsAxe3BHGm8kqNmOC+J8BjRL+gKDfv+C
MgjnzzysNczPNCpwIFGgnBUIVJnP1kvAeRyHgmAnPVw8C+UOih/JEbLqKs7qB/A/m5jwVUdMNPR2
vU5QWB5j/EQW7Q05CrgC+ve+EJsb2rrJmiDCa1OP9VWbaNdVBTJAR/aNP/lkQN8HlhI2zoDECJzF
sBsUgBUy+atpm87btrBWbSAuzMbuGMZLdpysynZfkvo3DSDV0qH26kYoNka3YLsAUZLrhjcNH72y
qnvxWFUDpnudYEcD39rPzxlpd6QFDau+gHSVi0tgX9Gv/WoUMFGGz2bYdKuGvyQZfcldxWVF0pcz
vwJ2GHfy8sWf2WEPt8mAYHPosPFJCDerudkphgnvx+DS6rmzBJ9sx1RxmtGYNtIyRjAKYj7w0Wd2
Xblj8QT+RCBDlDhW1Fxko0/SKYCWZcN7W1qMzctkyNGqLBCHNR31AQCDN5rEm0YwuEtVlBg7Q0kW
eXU83aamedA7RE7IAxBZbotAr0+qbCrXJgHgaWrMe1AKOoN3ZY61sZvL4L4Ox3ydglcjz2wweCOQ
5DJM0g7u7FoPG26GlrzK0AyJfSOVWgM3uG+blA6eLq5C6OU/+eG1etUEcelOQQ48eEzucoAJa4pG
N0lRE6gpicUtWAO873X9ONWEbmVV8/X9T0HYoCVUIrKp2qchl6UrWWrU6xnfu1OlQrAupETadB2i
9BwY8G3i6yFaaJHkW6JoDlIlv9H52mVkAdwk5mEghtXpzXZ+lsPiOqyTEnSmIpLPVjcY/yzliUsL
YW1q95NYjgeoNc4oJ+SEhhGZ8zPhqrVVktiVIp2zdTJ3ZQSQ+A8Cy3LNSaaQHiOBoFPCqBt9ELKq
gJQsFfxNo2Ro8wqwVwz8BgIhVqdmLoJTEL6o/qzti0pNVxNGTi8cu1M9z+Q9RBVNQ/BStrYEGhcj
+ngfqak6JsMmkcytphVgtCxB3+lhdKjppayNGnJAPiZPsMnEg+YX2grXqIJzGD5GNzcJGcdqBFqY
4gdaL91ugrbx5CZ+1KeUkqXCFnrQ/G7HnF65WZiaO6sKn3QN0V7QUfuBb9J6STnom3ECstAWSAPH
3mrvtMlV/bQ5woY4hqhxtx1EznXSyijV4e1AnoVWk6WvObRxp7W4p1Vi7odI7bZSZt1HgyRuBlZk
vCeIhZhNCaC6gMpfIrCT+AGC+N5/wCXMPaPs1ryUhpCUtVMYyScoJv1druT6ugA5TkUY9V7cTte6
ledXZc2fIjG+TTsxQj1n3QeBguMaXEab+N8aTR6cqE/Kq5ouTB8nd70y7yRD7XfmONOaGaWWPPao
fQYmnYqDsAthelECSsl0x8scOVnarQGD+CsEo7RaVTZZfamPt4PSbA1DOKH3t25UnJZ4Nap63+wt
JQB2sAjjR0NpNsSNYFlAd7klfGUzmO09FmxY6VkC22BKn4XOulUEPTsmeu10Ws/ewjSmQ14eOrrP
2PKJ1OyM8cqA6OSGtUUqcaAeZ6MZVlFy7EYl2Jpqj6G65y/NOuuyEnxWN5vBiZzJdS5Xlqe1ppOX
DFm/V+64Rbs51A+sTttbYSL2V5eEL32U0e6F6/aQBepVGsfrgIDqgz8Q+8ssNO9xaoQzRo5QHtJr
1Q9FvAlSsYeVeaeJhPJEWS0cQ5hUVwJcDtv8NuVBcGIRIbKN8sdNp4YoQOMJgiE2mlIwuocerzRW
37jYQSjqHjr88bwzsR3MM8U3ladtMovqIZO+zJ1Ub4KB21Oo6KZr40oqNG2JdeV2yIbKFluJ9U2s
zXdU4KRDu2C8WrGQn6ACmkpHiBjCeEg3IxDmNtqTgMbk21HnR4pOtnEv7MpGLp2eJPIVWsSaB2Op
/wkhHGc1Ug5DH2pY6a2DOIqEKWut8lAxvhz6uJMX6gGgRc0EdUTkKMR6bRMvth/oRvl6KKJim6qZ
eTNiCbHi6aafrfp+DuXRIxGzu0pgBO3CVUzc/R4pG6LqMjYeakX+xqvPVsqoJSUb13uAUjQLGXGs
wsi1HwPMG2GUHowq+04aBlBUATT4HHfaF+xJSfBNTvL+GLJE9AAU/2/uzmQ5cmTbrr8i0xzX0LkD
GGgSgegYDAaDfeYERmaD1tE7uq/XQlYN7i2Z3jNNNaFVZRXTonG4Hz9n77XJ3mpdsL+ckNdZO08M
RMWODd8D4gKlg2BBuRcpWB7q5vZgdB5psktM8MVEs9hw+xb0IkmTS+7YROPO1jOuS7o1JX1TKMTv
fQdaywSl+mpiFN4o/Fc/xVDz6NX+K3HF5J/kaM6xUZYZmEoIwOzqzVJ/67KaMFTLiEkXKmwA7rDF
oqH6Qmcw3MWzM5CCjDei7JrXMt/+ocZlY3tFUo7OgY3erWyJPb8uYHnpbqPpkXB61AtNOi46mdRv
icrNU4RhKBQQfaBimwfJbsc21SIHNrvlkupfnZIrYsmjeEo4ziG8+ukAX3P9XA0jCeAwUCRH7TtN
xvbejWOuctoY9sMfjISCawQCM7Qz4uraYEFFqjAoBYj6PxIVndNCits8rwFDUKzp8/pwQlVxyL1m
eqiC7JO/JTqXOLRAr1biE8SLfXWSodulAQwN7n27BY7DR8/dsFnip3iiOUzkUXmsVIJbyTS7k2Xx
uWcxXPIeyEBRltArSzrBGG8Uk1oomkXiWQdR9L+nFTfISNPdOt74XrZAs5VDcUjOVejy+J+WxbkA
Qe73kLhYxhAlwS1Hj0MR3XQixCp2/13WTnaSxknX1SnOiE4uFTnpGPyXPQuNANbeAHwcjy54mfpY
R51xsY35HpXosWOzv3pZBFHUT/DpwPo7J6lqQggE+9SUxoXq6xrnCTcjO0fM4gPf8czmztBVekIl
/ZWMi0VSjPSwQTB41XHnHaBapnRJVXWZwAWlun8Zgzo/Uv76u2moA27B8X3dkMLZ23bF37zwSMTB
sVv4m73G+S0iTx8a3JMhDJfsynZDvVFb3VObTfVmTvALqoxQaHbJftPD2AWn6tUrAGnYEu5O+FIU
PzA+xTTzjRbEuMkD4pYUTQzcUWazKVfOVT97t7SDyzFNpcf4NkXvJ2tj6w4oVu3isgh63JxMgLV0
lZyixPuYIWOr1itey8i8kt7AWkwUcPBG8/0Qd7tSnhk7nrI6470JNPDVCK5YkCSKb9nE7dBUkCsH
HvWRI39U+X0AdPOs84UPmYhmI8v1zfBYmJm1S0uSVwhk/wXHpzkPds6rL+Vnu+Z9jy5qSa/sTWgM
NMFJbA5OFnndsPLKTdtJfcun+hsh1PMWRS7xFlDjN1blFoAQsHIM85DAdFytmASZzBHMDL8epiPa
cPT+s3pMkwEraFXZe0v6pEYv/g8obRAdZ7rfurTPkSDWu2/y8R717dUt+93oLcEtKDJ9Gar8xVBP
wtHJM2ys9NK41qNpxAucverJaCtUaEHcYa803MukhnuVUeglrnePXzC4JqKpNqQMBIp0hLl33bPh
/TSrfj7bOegeL2v4LknKNTFgaMyhOQC5MwChncb7elJGkZ58G/NtY8fnLiZhfO6c6MX18VjDJd5N
S/29X4HPmfVYtl4Cv3hDF6fZT4n90A0w/CxMqaS3mnD4zFbtA0KeQ389cT2YyuyYajr2s1nhsNK3
yetYvWRLHQniPXTwGUG/eBBLWu1tStc+D5Xfn7PUIfvYokD0uxf6xMMu7td5ehF0oTmAELZNke7K
XIHhdIpj5wGgwx36naPaxm5bzndSMy0j+/GUkMeXcQs8Wa58jZNSH3IMxxhgShW2+LDu5Cu0wWmq
qFwaDHVT4FSEbXiS9JLkTbYFZU3B82Tzee85Ajb11wjz9TYt0JOXYfhpTYQnk3l3yHJBUm+D6SN1
fzVm8EsUk30g1uyHkHl7SpYev2smL+Awyk0jS36AoXtz3FNCuN2rHZSf+Rj5xwVGF45YrLu+pqUi
GQ+XDlQARWKmtkoihjpdfyZW98wn8eF2ajxV6ZlSMLmVy7HqOH5oJRQfSf/Q2OX8HsWLOPHMObDt
XPWkHP8UVETjGF5GQoJ+s+h97BjZQxVKKhg2xDsbxmhv2hZ++NL7/q0ykg0ZnqdYdP0PfoRLDZK2
qb3nJHNCMjz2BjzNHVggVjzw621rJ+FEuXRNU/hk7gAvLabtJI3ukLt8ovNI2zCS7Tfp4RlMgA7t
EgcfGObvJxhCz9NA6Tm3RnTQH3OXDVzf9R7UVR3yZ8Qyg5zfGmW9N419IdNxH6P7IF64Znfr02Vn
5NUxsbEq41csw0jhWyuXEQtXBUh/kjT8BuuzWeDaPAKmeR9GXGneVHEUars96sXc8pXPD3r0cU8Z
s3gsFGZYi8irUOr6FnWVfyZuVG9tw6ciE1PYtHX6zSbYjgtV8V2hxnA9fNc6bZKLCpyUSh1iAOqf
eLs0icNnSycG52l3tUz6Lz5vC4dm9FOQGrldWqm2ZMTQSTVUdhqy/lb6i/PYGY6zJUlChZND28MM
On1cMt60TA0znMTcUdZgo2tZcg2OcNNjWOzUvxQYNqayyMXdDtw5DdZHN9bjYSzantPfGTmLUnEJ
pFXvwPF7u963Pwu8XG0TX4qymA4zB7oW7Mo+Rnxpq+rBziO8pEANM7/EPqfVC0E7PP8y3WvtPqcE
DmHRt88tHL4hEC9Vg1iTXJCcz79Jnob1RyLL743Xq5uAkUlcFEDPel+MzMb9AViy7qxrYISevuuy
HMNwExFgkMBdmGOyH2AZzjnYO+a9m65yyq2R85BiDNy2LaixymCFVXX6ZQzjVgTNu6Xdh0bPn1Nq
f29jfWgj0RE+UV7bEVYbrih/CfowIcLplU95gIykr8Kuv02Re8xxFhUqveGacqhz4L+VvnMRUGdp
ZXwJwPqKWlEEj0QMvUh7dDabaO0+x7L77YIIhhCfkBMQc0Wn4tmUs32dJMHutjjoUZ9pW2M3ZCWS
S96HPMev8ThfyDl4JZUEs21qvJbFgLah0QmtW4Ag0H955PQ3Z2beM4iLl1I0VSkWwcKRYj8EKQjm
TL2PEHtoOlfvgt6IQb0hRnVo5uEeuhtQ8Infqqvlm50+JgmVQl18sCa/u8qc6D9CDK9l961PXCh8
VvSGVPlHPuXuITfMcz3r8cgZvx05ACCcbIyOkdNio+C1M+tJzCPwH6hSEroilhZ4YuvidRPaK8aT
ZxGUJkbHIzyseIN3gWs+KXG1TiTFt8o+uLC1cIVmr27VneyCIFUa2lwyK2MJgcIwUTCmne7w8Vf0
LKuWr88ss2+a/uAmdyU5DYOz7UfebK+W34Xh3+fxgsOGc9Kadn59L/2dlQu+GLfWR68DukL/8kv7
0xeeQdrGtA/ymq12xvzYKkOcLSb0Vgxhpe8Csh/Y4qbml0yj74vslrCdcr4nkp0yHzjR5J6pGWwC
xLygOVquWCU1uGmX/F7HNoqsuTTxu3qPVU6XZmiBFA39ePRHzL1L1X2Pcv+2zndxVXJ7t4LuTCwA
V8D86AZ3zQh3pKLNwmU63QZZZW+B5LZ1/QN0VygXstTaZs0U9c7BuHyZhTJCuinB3sz0maiHr5hI
nVPuo31XzmMGZexEQo0H8zELXc0ehcPmXvKfHGnFYQTKD/ZA9ytqxHjFpUUGVfxjtN3hg0oFTptX
XkTq4Xsd3zxq7q1rxAkNbyq7yuGjhTtDRlGtm+95hDdQG15+7WdaDo2x+HsGtB1UBYDIgo73HPAE
8MXhpKvb07RUNso5fKFj7DtbaEAPce7l99Dt9tAV33yYOHI4eY1W300HipgyfpMOrO/0woor1u6C
cNbxZpaGZq9mNqop2qNJgfvsWYRWDfo1Cabp0NTdI3otmjZ2cU/in39nkx64qQYqswIW14bxRvNC
eNtpssAODiW32YrfAeRm4d8kIAtNCTIet3nnStZ+y2TNvXUC8hiJxQmF0UEgiBo+OVpeG6pGfTTA
ueOT7C++I+6Dsr5R3Vlb/WgsURDCwGwOlkcXpjNVsmkCf94gZDt1aFXLaSgfynp+klPPZAAuxMzd
Myw79wZnmm1GvZgLBiAV+ClnmIujY/SNnW2siUmV8ehUD9YKmrZr8tV0dV3G4mkxiWnJRvCC2YNq
wQwI23HDRPrJucuSa9zE8tQNy/fINr+0XY+sfC5J3GO+VkdyT1igYQIVcLqvGBzwfkgu6aDXQ30A
6BWDKgBxWu+KDpJiEzntPpCJd+hYfxnA9/vSLMpTSX3ga+x97viezLjT1lTYQS/ZyRnnlOygluUO
LMNuCe1Ll99z7ro3YTLOCbLplmtukmnOobB2rVxJhqGXsgeYS+mGojVevOb7VHMwiCX+SERM173e
TM10s2a47p1tf8o2FmeVGo+QN0kJqjKC4Uhwdkvmd1HjPAR2/cWKUAQTDlFdX1xjIVXAtHIc41QU
DJZw+C796zikjBz10t+vLIixD8KRkOUtHdMlVFX7lgX9k2wqufWJ79uoXsHHJ9fCk8VnWSDRpzP/
NleSFsDSWKFOmdwP7SzvvboPl9577RrT2uRR1e+QYXXHNkXRYmYHzrry4BjY6is1fhTm9yoZhr1D
P+A4N6WGWGpYx4UcPLYm8KvNSQOqK+oRBALZG4168eg57yLEyTA3MsgcjDgj8uqU/X2sIrGtl+TV
GhqS0CwjP7YeiV5pCoDUan3guUpdyds4Mpbc8EXAAmgTgho+BspKcOnwOw16sIssCAGkaRbRRlgU
9HOLCi9Y5daRo3eNw5RwJHEss+wngz2S+6H1kkUR51Fd3sURUZJJg309mFrswvQS0BqGtZ4l/L/q
Vylcva/kz7HGw6RqF/BJboAnmSj9CQXTDZ8Y6UdOTGLpNFMWMks66opUMQFMxSQHiJdRG0xv9FNv
m99nXtw+GjxmuN74U8kEiJ8y55vsvduAyNFvJlB5LXIOIfU6DBnbhwLIjz+fzcTWt9muaFWB+4Pm
uW/zE4FiC2k+PmAhsYRytA8xs7ftGKsZuAf4h2xQd5jT34MW7Idrv3UdkIGeZJxhqV7tXj/LzNul
dXeMc3mM1ahO8WDmj/Vg5I8ZZeGdMIPnuB7Ms+/Sl0vk8CDYVitHGldmX7K+qJbI6KHnkDU9sBGJ
QZfM5iqNHqH8KA02JiD8bt75j5BGHim1ISAmzsk3YuvByOG9pjVnlUrfiL2x70kC2rUiMh95himA
wagvHDTbzq2pLkCZOnJaL/S4XPBms50rLLQmvXJRPyDPuuLBh9VzbCHan8iIv6EDpS50mw/9I1Xg
7stFfheBSA+lqeatqYvn2RZ8bqmJFmECYDEMfqhpQ/oVLQpLMsYGszqiFWjmgNvPosqNgjweidm+
tVa6J4MUgTNBZ1tXDQff4OvpjjIKXnJ30hfCjDeq1eZ+BBLktUV9h4jb2mkAIinaxbvOY+yfNWFR
Mx5pEvc1DtbMLs2ekTvnzKP0Muf7xWAi2mTwCKnkwOt6xaG32OoSsV46oGVi+1Fs67e+X/f2NFkO
5tRcloC8NQsEANxgAmxJtAPiROpe/5XVFhSLpNxX00g6h8UOXVnd+DAGX0MdM8hc5hdZsVBiZwQW
zqXSze1fxUwZmy+MJxNDvglyRVAejUt7D1/d3U1FWu/8uIx5MzT1CMblEpsRKjFa3s2LvdMMJVsB
isH19kZ/Td31Tv/m1dYAgUpcU26lzFqUcw0UQq0x+pl7IAmINTNOjeE54TTmn1rl5BuKJ8tiH+3I
XfIX/2mK2pnBumnf1/50siUGLGUBIieED8d+xtVhyePj4AEQgWxEYILDt0G525GOuUv19DlYIImG
WiGM/Zw8Eva64jOwZmgb0OfHZFFbrzIxlGinQUMKj87ToFMcohFCGKMPA5RYsO0L04arb0Y3PsG9
jKJHkdgED+X9cdBR2I5LvyGZpNyyfnMyevpHclOYXAm44QOIfZIrbcZh48lanId5rjyyIPQvI39v
CEosPR8xvnQelhwqu15g7ngraMi5wWb+sBpYNR6Xy87Z+VNqhAG43+MgHolMTT6mpSUAcqih1xRQ
vkg1Uwe/NIlFFhPAmfohm5afRrUirubxJ29IbExHG4ekfarM8inAVx2Prwy89mjR6ovsxYNghDjn
Aha0y4VWgOXKFSygklvvOtoD8NrQ9Mkb0mDHi2zaK9PaJoz65MlK4wtJLpCwiH8hsQxrU4ISRoEh
ttOgOOm0e498f8ecYzykmi9ooSZh0hoc+oEGdlIyn0+Inq0ioPrSo5FRDAA5vJiL/yQhVrC7VgU2
DdmQgIc4JkPhRnesHY/GuFB02811qJIPRn5ylxI6lQcGMhvvWkTi1lj2vWE6T7rJKTLd4iJiZAyW
TS9Iq/glgPKvYkhls40uIyIkoOAGCLyoD51AliFgEoDqHEfGvNXwaT7yZBbnVdtE7UqkiO7GAYY2
5HtjbveaFXFoVxG5A38wTLzROkx+wb0mkVHoeSOQgASjfjJgODNoMXDbI5U4mT86v79U5QiBRem7
KUaCWvTyLk6tY2Zx7SJCCwlKUZ0t2eNASGEJWZDCtAqYGzB/2k5ZUG2TsvuuEy5PSQBso2C4EgGP
idAl5cBaW19zak5E5dTl5/pf03G6uK13bYzgzMVrR2tvE1tvGa9cQrOtJR2JUe5dBKkiGW9T372Z
jDaXxHip+gG3ZG2/mMcuJyAuaS8WqSFhlwflCZ33NuuwYKdqeokKA6hKnoWInzJyHZJ9DJ53E8eE
p9QxIRlyiOnM9pYRlhkv0Jvry6IZBKwlMDT3dZaXhlzNAZLIhKFY/NlwuSY8Syd0MsJCC594yuF5
siiS4oDcR9fEYUA6UwFVlswcK8+CXU3syLbLYxTGihBp3ZnuzhpTY0dTZXnMY33xCC3eR2mShrb9
LJB97OiJNzDRykuUdAnzIts6pZRdishAG6lGOSCQGvPqanrYASau92NcLPd2NJ1zvpOtIBvWj+lg
O+X4Oc6MnYVLM6bzp+o0+NWJ3neYO/4O/0e9d43G3jpWeewKgGK0lQw/Jw0tWOpd/C3Kp3cdFfnO
yVyDmqgPiE69KxJNXsh4jkv/ksyk2Jl4Ag7rU4vpARXuMJnlLsuia1+KT7PjaxAE2gINC+js0cxu
xb4a1iBlc5Cndpfn+GaldZ+0pjqlfvs5WaR6cV8vdjm5rWfSWtDm09n1o+KXOy/Z3jWnn0nNc81V
zcmG4FDE3JEd0l5u0jjWiKSOlT1HxD8Wx4whzEA89ZbQW0iHqNlzwxl3njRRHc1bJpPek0mAQUrF
FSYamtRQERiLUj2FBtRfETOmJztKKb4hnvXtlbxV/Ah282w7a+sG9I6Dy0M7/qErGCoME4Fx3D/I
rioL8FgVr8wjtwkVz/KcRSQDyOZVL+UcmsQec/KCSZ67C2Sx10CJ1wxHwn7O+gOCgnDwaBoVAzx0
xNMBAR7H4auf5cfM9GGTush3xtR6KlQGEn6mLxKk8ivxCytM06ba6ar5jZhoMtbhbTk5YSEo2Rtu
I16lXjtSe4vsYvs7YFgrPbADth4spyLFhMd4mUqrXMRnnkG5MTgk7jImXrukn1zaX+QFlAnXS56n
yCnKjzyvtyS6/CyFumvH2Ds7kqlTQBE4cVx19EEx2uQneEjz29xcOuJrvouEeEUzN5FZnqjFAv4Z
7tckqgvY/nvcM9wFgucyqG6OtkGV99UdIQxMreMKZmbscPkkAppLsucfK81youwiYmiuq8/WgElV
tTag/In0lhRfs/M7I9jrbP4ouZ+GpjaAZtUIN6Wyk22KBIFNAC1Xbi/7OCGYJ2lyShnrdzpF6Tr4
fLHMiPaB9D40qcBkZliPlqGtR7pzMAtjGsMOY2FGe2RDMpI70F9vdxMMt+00iA8zHfYMP0wz5sq9
ZlS6o/imrHS8FvZtCh7SvrTfOSd435nEa+HEm5mIGXoqPkkAHmqqPCUN0O3JBzHnA1Y+cKOEy4ZW
p7ktQUPfoDsDSJo5b/3wPWJkeF7MtiC1Ut9YReow9Clelui+MFqKU29t1jJo6urHdFhI7GtxDzXc
7zZ5m7579dYyerKyJ3Xt6RPvyzHalxwzu4Rx3jaW/S6dswtfQfOMMupxjmbIlAUZwqp4mqUPRL78
1nu4eiTQxVzYKFZy8PgEJOwMWzKOmlHE9iCwGOA7YVQjuFKRl4de+6PLCqbTMxhU8050QrAxJHRS
F+M2TDklJJlD7ZLk4VQ5e9GrcetKcJ/4nVmvblccyjygwIJj2UWNx5kaFg1THkohCOzRclkUck3T
LRKePLI8DZN9bxbH2VPLSZGfhCRR0FzW7KkDgkMY3tXXwIFPRpS/Ic0B/FpGe9e1y3e8uDm97eiK
GqXajGYyH+kadK06FklTHuXKCM9JuWxk4FPYZyerQvsS9Fez45lwFtjAcyMYrUUKX6/8UsnQHHLb
8TatGtiX+bidlnaTzUV9u3iA/OtEJgiIM+8hoIDyl66h+VcjDfNrGiwJj+AcuJcyq0+VF4gwHiQ7
gTAuREX8ijKQWdykJ/NbmyxM53D4te2T0PNwbr22PxmFdWyrgfpeLQQTknRLKMWCNgs2S4EwZqaB
mw3QnMVghaJc4MJl4iHpB0SM9NE4UrnAAXafWHabYmJZqp7Ink5zG+upXBbmZvOUPdXkLdCEiV7t
7tNqjb/1wEUx15sl7bywS5mAJi7FylwL8FReg3Zi1fyVaXpK3UITUG79WmYocLGzSpWzSN3N9Kka
cMQno+7FSbXJA/o2uUfAjYeoNduXIrCLfWFY9rY1WS9/BmoDAsJ4ivI7EzxvPkQNJ0if7gtSJE9w
ZckpqiHOg0rdGg3NuSl5c9Nnz7IWJvLRk6OLZv9H4lk29bYg3+Yo1myxybXpya9iS06Cq7sgIQv8
/E469nCg3z3huCMSOmPg6PdgE4e4uhvm3joCHkE+MV49aXWHKKIBvvkTfdMKMH5JFJ/+vJwIgwpX
O8RxefY8tiaasBk/rPJmOLh/1N/L1IL0Gvonmt3N3qgl4eE29BJQZGaIB2hctrAmmaYyycgh9umb
jur5ICgCCE/YNo1fbc1gfTQV36qcE5KFsPZs3QABWlzahBwYzdVFELCvzPQHHlnC5Hg4pCFSElWI
FQ7mrtkFwc+hG5r9PCAZtyQZbymNSSI8l5yF2Cn1pDmHyaJdRaV/Ag8Mr/ysTGXvQOmScjeQ+rb4
RPbF0fxtVWIwpvFeFlP7qA5Rc26tNnYPnqiOOlFq1y3Gd4sOBOOV8tZbkQhHXXo7HtsLOvSMsaj9
vVwC8455ET+aEUZ/w4A4qTrAQNQwgQ2YKHJzCi/hh9J+ys3a32UYlH0Gh3/9IHfujgduOix+Md+N
efohSySvlvkg+/w8zvS1dTxhaLT2kyA6y0NzEvNHOwSP19ZPXhfv0/HjAVUHkuEiIDlGZJKNi+g1
y/4dG0PAMUueSh5EFtlWsKXRLBO2VTcuoGdMjjH3c5yTeb9DPrhm8SLb7q3xzbHBqDZscoE3lKeM
vvtdlEf+HSaO0F7prj5Wwy09qVVLm8zyq8Aah4SxBII7syT6WE5bu68/ueK++xOgwFl5Fw5AALCm
nu+qgim/DwNz3/TNE9LpcZcq6NdcBwQ3EqhSBxX70bYo6WrOc3Gm89wgd+LpW/PPnrupeltA8W7H
yviQ3QRJMI3QGxeff5TDJIkgc161zjNN1IObBTcuDhRP8ye2cMwB/ZIfKldfjSCI7xZgWTp+QK1d
IsrsweJQC8fxkiLMgzrOoNmFP0nCLd8bstO9KXgSNEc04y0rNAJambUguqx1iuc/T5W1pjOMdtLt
ajM5G270SJo8aURrIMQf1fOfH0tbMdmPrvGEDaI3bl6Dz4SOOJzHulF725/fCisY9hQd76MH8ZOj
J97PIol4AlHgRdo8jJ2y7nSE7m4279m2ESavr7atUK8060oxIzM7u/jmQ7CoKUNIOKk5T0ACfO7O
aGL+CoHlhdhEjB7rETNGRIUuXFeaKvooHeMSwaw9OuxJcoBLij9h/1cARpEYvL8h/hWURDRnWJI3
MwJnVKNqP0iaahmRsn2zru4MX/AaT2GuAR19ErtHe+ayLxn+jC7kUhFHh2ZxUV466oQBNqQxB8Is
goMdRDAdjynzYaS6008a5Jz7omTEyIH+5wGMHbYEwx6ZZBo0q9PYJZlz3eTs/FlbeucYm6LLH7Ql
NBliE8KwNH4acgaqwVDEyD/2HmIfcLkdjxv5tSr0cu6o/2aHevzL3/c/Sq0eiTHru//1P/8BGhHE
5jjiD32IrpyF7+UfQJM4GDUX86lFoZ79WoQbhZkgeAcAAfeWRBD1N7B+bV+4dwhPbFooTM1m+RnQ
xjv816+FX/oPu+j6YlzH8oXtQtt3hS3wYv27da5IhlkKs6uOpol82hNuuy9mkrVpeF7sunnmRhIm
UbtsDNRXtIIgs1s94Zud5S/olqv4raqecx6tey/Ny/tVCU2r+alO8vxB0ikrhy7M3Dmh+zRFuxFr
aujZiXHFuv6WeTlt8TR17ghS7UOMBYTWuh4iyp5Jp5X28M79bL7zSwqnMVeH1HLzp763XYRxD3UU
pb+Z3H+Zg+kfLbtO0OUiNeLI0TzwzGPhmWIwNrT7Oos9loB4iybYvBl1yu4+DuJUQM45iIra3hXU
PzGm85fYbcFOZ9ae5Wh8q9DwOs2pWrsoY2M8kL8NMTqZMIrXZvq+BJSWsih3SEdwqBAXlUl/OGm3
P0VmLa9uWn/Y7aju48SozqnDxWaOyiejbn3yQSH1IpS0HkqfdQ6sjm1STN1ugOxBL9B3ruY6Xyyn
6D7IjPiNJkoRMzPn1u3sfZE9jJ5HF6ZjKoHk1jkURYSgrcr8kykqMoC4+BxsttIdjR8SG7G17CvD
/CjEop4M4T+5TbFcKprRYV+79q5J64E1nZENjXCYYqP9yqNyxc0hP3A8OGRQ8InBNaOfHBXWXT7z
MvOMJuJoKf+8hvOl3jjde2tOeTX30wWloEGKnbiaY1N9TQkoev/GKVF+IjRINyJJyH/LxGeA6DH0
7fotjab83mBKiaoNdoIX5feJu3DQ01qslG2/2AY+J4Do37CdHL26gOvtDj0KQQDTKqhayMvFb6eG
R2AqFhN+lBn9dN6+BV7/3SosWGcDrbBxLsyLK8nJdCP1qNd/y+Qw0uxY/7FkQV0cuy/2fl2Z4Peb
omG9eAsdQab95qQx5MUehtY/v/nnd9gK6BjNZfLX/2h6hhfKYZ6PkaQrgfyMVPYe4o7Gy7ZZWpuS
VKSaqY5wTokIpqduatujayFzm6BKxP6bm6EfKBlEJ/BttlXsLWhmi+dqrhpCAiSgyjwDa1/TS12o
pFCBQB/kmSyfu/GMdkg9msojE086W0by830QjMGmkIjHkl6epNW0e9tofxG9ZnOyd5wAJGlt23wE
w1217hP1Jqrq6Fo0LH2tSW9Vie3u4yrCDsUHe+1HiEHBmPsXsyV/VvUkpgmahU/oz8lf9YPsFLkd
A+8I195QkuRRZ/U1J08sHsZXHyWNAB9JighdOpSZ4pxm5r6IML7kfk+ybYHC15MZvcDZ+/Ljqj36
9uDeR7F+7oy4vkyDZI5pTfu0dkYAgi22RU0Y8FK1Rchn1u4jF4yPoJFjoKnASrTAh5Gkt1IXJ6Xz
kElzvHOqioyESp8zp/3TYyK9YVAdyQ8JLKRpHM/AWqGmdVa7RzCaHjy5fNHibbeI/YqDOVdHv/CJ
qIhpy/zXm/M//OHr3uwJ6bq+z1ZvYov9x0GRt5Ydyc4En24gBZ7xE7pWmYEOAS8sRjvigpL/alnH
OGYKJAN+SkzkMuXw6c303h6Mq9VwUSpLTCTMWn7TTfxvXuI/OIJ/v8RAurh4Xd+BHvmfx4ffSpp8
aKCOk5URRhNj1Bh9BnhoveyzWXSseKWyXxFbuZsTMtEXNtWpcIzHgfAQy7wVJa33hPYhKX5+fxja
ybtIxGpp5YstuiSLRjfzKnqGILIo6Gl1VvZ/cwr+gzG6vgvfJO8IIoxrAqcR/4AY1QZSenOeKmRj
ZXNxY/GIAW8juXyEwhLlpVN3dTXcx+yB9LCaQzqVLhNNBHnsPiP69vrVbYGHBNMn4yRUc1VjoNdV
eML+6yXh/qdz/69X6sKyCGzLc4L/4/PGhmhEoJVQwmcSIVQTYzasTXm0/ZGEhgaHTDf+mOL21vR+
+9HLH9PMKN6TXXvoS4wdfqTO0iEDZooGIE0qeC8b76zKebr3EXHv2pyjXrRNQIFt25spUlxYylpQ
q+IhEwxAN7XynMMwtrBZlDrY3CneIzn9GparMfvTra5jNNAF1NU0kLhlkfqbPe2d3EMYQWcfsv1y
bGFG/VVW/T9Z7v8/jiL7/KkAz6Rd36Y/+n/31luYx4Bf/N/jyE7V+B9m/L9/4W8zfmD+yxIrPxB+
t0dx+Hf+WCD/xUPN7dn2VkKEXB+Jv/PHXOdfeIJAYrs8MpLfAwfwtxHfNf/lyP/N3nktx61ka/pV
+gUwkfDAbQGFsvReNwiRouC9x9PPh9o7WlSJI8Y51xMdgagq7lYCiTQr1/oN+R9LGJDVIDP+j4j4
smnzT30QM6Fir6q6BsZeZYoCXVHPhB2mrG373IwgvavJ08iu0Nahvm5yyekqakPCjx8tZYqOltQc
UZVtDmFJtc+clO8wwFFbqaZ045fFRRDPPVXXbziUDmjAxU0SPUQAWDrChWnqou002T9G81tbS/JB
S7FphY+/NZNIuUfPfT2WlnooRX2M+kmAiX3wGcC7LE+W6lh6ryBZcDNBBZeacT+V2BlFaCA5Ri4N
GyP37X0yWHdaac0OFiWqSyCrBLV1DGoTenU/ki3mMEcpk5jA11ovQHxJKszMKWVwCnliNm6aGk+h
HYurQsF6FWmAdRlj8aGbyOkbPvr1pabeVLnxTp4V+bKwf49wXF3PtX6M7HbcaVbzUI1z4Jkp0YXq
A6rSClXCTHfadkP7MkSqdBlhs9xzVHX0ARYoKMGHRIrxq9YuFK3LXikdHoom2gbFPN2Mfi52coed
kopoj4kdt+sXSryB5r2X2154MBawStXNnVVB74FoKVZoQw3zOkexCeI5EXRvYbo06Qtyj+DGGlhv
inKaD3WibrV0N7XoeFRkrEao16GJv2YUru2kJPQOp1dDSpXj1NlibQ6Jv1LH/FLrcdAdDcoSdf5N
q5uHSQF5y4mY6kmYbUjc/KjyjJMfUdDeL2MieoU6id2b2WYaEmNXJNdtU8PYw4d+Lc+3XSZDtS7W
sTEBsdAtHB0j6g/hWlF64djjYK3NdlEP1LSfqpofVH9oD7lUH+NRsmHfWZ7xyAkj2Mz2eJESRztz
Cql0qHq3VsQe1gg0zUC/xHEy83Id04eoeJe4PacLcI9PxkzaAFl8yc1hcCPykgtG0pWRUdspinwY
KpHvsCZO18QuuTOGKRApvVG9iKR335s/8kKH6aThWCQC/4cMSnyr4rbgJPAO3CSaIrflkOVA57vR
8z5w+sU1RQ902bOM/lsuwnGbau0FuNHiQNoQxjUK35lU7HQTb9FZMdYwYK2i8J+K6Qo4RnBjxFu1
t105rElQM8A2lQz+rLSedQnpvam23F5S/F2mlDd13avQPob+GMs/tYVGG0qdv9bzUDhAwQu3yRtS
tFp9MOQhPzDjEJCpxSEDrrorMQFwwbk/dUYZElmQYwjNzMAE7E0a2evsPnsJpnZYUSkA9FqrIFhs
B8c3/VIo/rGWSmq3UeUz6qYX1cqsTUqqywG+cjVklDAySEIYwk9xKHZYS7ldr93lqUZtSqa8YBnG
sM1twzOoC6yAsiaOZrWoHgVwCpOEeiA2W1u9hR9ipq+50WubtEsDJxrSYGPHyXObLoK//SX8vM6Z
vuEqhh8ZST07tG6JeSKk2iaDQ50gCxAd9IaQu/IZNXH+TYZiTcYT1awwU13OROkaHNxNqsw/NbKw
VpIdgqhfdzboo0gX75YREKlIuqP4pQ/XrtoCin7jvi0XLOmuLDCayXFWXVs5TsNmQXFHxyJnQJWI
yle4aaOX0cBHGwrYusnAHBGmrUcR4oMEWwE5PTCFaTFQ2ed0Uzfl5NzWBYjV2e8SVzfG5FK6DarW
M/OcWmeZXmmAC7xON976MJydVI5RbTSq3NM7DCumpFN2Cw1tCRQphcfXdWP0a0yQKMlCpstbDOUz
3XIGQ7K2sXZFFaglR7cUcopAOJ2fxOtJCj0brL3TZs8Y4SYeGxWVghi2lhj7Fa7sx0bh1JsWMzyJ
6YceGBR9SGmulAADCW0CwGfU38CXLhgFnpLscOk0s/mUvY/2APMvr+ddjUEBedxVGEGbsSNcILso
fysWlin1psukk4Cvya0EWQf7Eb/bRSG3XPRgVDXoTLscIMCqoiTkddI7CCjDi8awWhUUOVx1eE9M
Mq6kqBpgUmrwyJ4LICC6nmt7wfLK2PtO8PFiSrxpnr1qhvSAlslBHtD6XAyAjQB2d4sncIU3sIRH
cL2YBaeLbXCOf3C4GAnbWX8LTFr35hGTYZWEL4BTjIfHsDc5hpp3EwRLzwJpQzUPo+LESfvHaTEv
7uIWO78F4zUs1sYY+03IBmB3LBbjY1XBAllrGigkJrbImKNcY+Dbrm0ck2V/IfTpqC/MMUzHZDFW
lheL5QivZbCHC/bItPcw4RFgrAHPj4s5s7LYNJvoMFAqwLo5VFocpcptgaeztJg7i8XmuWpQWc5D
rE/sxQS6xw3aWGyhVQM3mZ5irFtyzIsW82hA7qVn4ydtLcbSUl89iMVq2lpMp83FfprkYO92QmGE
AxzGl4t+q4GfAZkG4q4VE4svZtaDUcM/LY/o5WoHKmo1ajjN0WiYJjoQ2itqtNBVQUMtNtnkLtxm
Mc7OFwttJcK4F3SlAUpkPdp4UbGzV/sR0rFWYtxG1IIjIno4YzwY7Mhz6wChvIlAmyMvkruJVFXo
kmVbu4qGFSo+MZVW097IXbSRUglYfC4zcqHGQGliA46yAgQe2qa1NeBsrVgXHUmfbX0nRaW0DVUV
oH8U3PtmWLrs8EAJ/LJ3hnA5FJHvsMJkRY1fRrgAu/kwjvULrYTjDXKzKqXxCP93gRPouy4p9LUx
1BjfLD7pzeKYbmOdLgGyClLpzlo81UUL2l6SIJ4b3ZweO6zXp8WDXV/c2AGWwl0hp7QPl/qblcIP
vGtnBkBQKttgNmUKhCl0kSCY9KXCi0IEpumoy1BT62rrh9JOkttD1UrCan/69fRJW4RTTKVzTEHB
OMUEcDR9Kg/dBPavQKfupNdQKmTY9DBOlnRHu8eS/VucTPUqzvuRIh60JRaxrWgFxEeKF6fLnHby
mrPb9yQj/R3o/RsodgyXiQ1IdAPFWiupoNoRoX2TUXsHFS+5BvQ2JGCC1DEjeyQUTfJDrFjlpm0s
3Cbh7lLCSkz2AQBscGOT1hGBhDp/2762xOCYQUNvPt0kHBb8fhSjdQo/Imnc6ajC9ABd1OYBfXDP
XwoJgVQ/UNxJvJjq4t7SrXIP9eBIHSTYnL4FpXVU5l7y4kVFaVp0oU6flKWSevr065IhBgq53d52
i3zP6dL899OkqNIuCki1+RGeXGOxL1BJWIoPle8nu571JO8AOVLGip08Niie6EidtMSvnqyV16fb
HUxQL2QM/yl2p0vJ4HRRMYajCPzf7wZ69tTxjCcOuvleW/RayBamOYk3pv0Y1Tg4cpZhb637HeI8
9QbKDP9hX/Pb6WOj0b2JgF5yGm9CfpIRbNlZi9pP38tg5E4fU71J4G/jgnZ6rYml5vRiB1b0n+vp
BzzmrmcDA7xcGV+CigIp47PYnz79uqhLvbOGirPXBPYXylyAYBomRzHRrlF7rdzry+X0tZ6Sd0HB
a/3rpwTq6UqzO+KspYhy6gv91C0nYECj6EddiXxPuc/rdt4DOdEQvwFiaM1xzi6lhIfTpVk+NdbP
qoPRFg4FVmYCukQScEYp8gq4az86FsHO1l/kk35dbLKEe5GaiIbb80MmlQgwhKG0T4dlzEXMzwU5
OUsdWhXLxerNei2M5j0V84Dq91DNmxBEsUTcsfclrN9PF+vXp1zrUsgL1BFHqYV+hdrR6WLKOcul
ZVQegSNrX9cAuCvseRVXPKkRwd6ukecZtRn6BRjBW9scJuy8+GO/THa1wsuoragRaifn9i6FCS3A
GiFfzephLEtEvbR2+gQ5Ar7Y6XvfBo+RhTTY6aWc3sXpRfWLg7uRm3eNGgM+8GOWHFAZnhlhoXp6
M6d38mu8Ngu9oGzi0fn1BxMACWHzTukqwA+ngTyyagC9nyooDgQE1qlD2Mc/9pc9lj1I5bgLdxwn
/umC01OenleLlHn/68lZtnPPqsNdNvVu2eOfFwr1R5Fa/QoxIWxwW/lG5kRMFjJzdaUm9lbJ1ohZ
e2mAYpJ6NdZtG3sgfh+kvFuMdXJk1Gd4A7bVvgveCspxJH6G6bnGG3KdWoG9ynPglwnmQC5UzuTi
12WkmOWYcnRoKM/ZC/TCmO1kRWJL4F+MMLB+24dW6Hb2RSVVl0rgX8MIpQQfstFrJM5jyscAfnZa
o90WbUGxFcElGBTYiZM2Tgje5SzxZjsnT3wR44kmm/KjCGA9YcvJyW+InjLxGIcAf1KrfA76/Fkx
faygVKaAnMWXdZin20IbbwRI0aKKvWHMjlEwoI8hFJXQQn3qGk6eNdH7imjH60wA52LWEy9Iu+3g
T4Q+Zn8fl+hJB3V7QanK2gZp+FDJk+kugarAQA9oWmTuZMH+GgC66ywz38jIdMjTeG1n1n2sZsIh
EXGwXiXyBOspy7ZTh46V3llEX1a/bzQkX+q3Ubmx5tsSvzLPD4EsVSgFhPr4yoEkcyJJupS6IIGm
iNI1SDIX8HJFJgKuk+GDTg5qiTdW38WBfoXP0mQlP/wpoog0hSygafC96QhWpElQi+2So6WPljOa
/VaPy1ur3tnLUU/xEWmxjILuaq8TEwJCOKqA6rJ07Q/ZBUnRjqivvxDjo79UrgAGXEwEGS1MYHId
U7QC1BsSM7tmWT4Ag1jLKlUCERNXUbjbzS1g3NFpteR7o/f3jWF96+mEOazw+x3ga9qGflenyd7K
xG2VAmiDG4oJ1PyWKJyp+9jOMfhtbjRUE2IDt+ca6M4qSKNHhHhQyFYeJt+HQ23jpJnp73WNQ3NH
8a9TgB9PTXedlf06LLxZGw+tHW+Y8D8b4HXQ9+zQLVHhVlCoqeJ03UD5KjoKCHIVmVgpIj1fiuY2
KyWgR1slnkHKt9ErZenb2J5UZ0yMi3TSOpTzqaOit6NC318IewmknqSnbtZr41veyZe4cj7MtXmX
yPaLbXS+ozCP5gJ2u6Dgvior6zotM0gj6eWQQIkgJt3URvcMLe6Wu1xh7QjSDW7PJg85eGkL21/N
sc4SPoUa7iArOLmbaEBJvIZguCaTS+CYrMVW7mfyNb1hetEAGBJGu6NruumomY0/XfM8T/7e1H1w
r03zXAdIeQ9NsmsV5A0yy+qcuQZK2I5Jf1CQz9rks/RSA6lD27JgK9h1HHrMojE93wKmGFb9d6FA
nhRSt9YVQDTtzHJgdPDPzLS97hrLcnzJDRMgYWFArAzQ+2Dk8n1j5eD9qyF1wzhzY4WqjlrDZabX
KuJkAFpZj2x301BybIPtpFM+bbR2pNggqo3VQ0KM859pBeSoN8pnS0NZqMQQEyHCd/QsGhj0/SXE
F4quAufTNLUpj5U2pjqAywYtRHg2up1A1B+6DGvKoN+oCeaOJRqb+IZCf0R3ah9TSz4KJTiGIgdn
Noj4uuySybFrddPogF8o6Dgg5nrXVOWVlo6mF0/GTyKLBQzag9NOr00lkPdj9jg10Q3n4vkoa9Gx
sDMia6P7qXague2KhEStfh/1WmzmWrzkUYz89KwdOlORKUtKqxHlPEb5Dy2tgTTFM4SiALYyoNtR
y0GLWhc6VuPUAZjIs6F4GhUAO+bfLgXUQNPPH0joXzdgaR2YQP1GtJqM9kL6yK6Bog/Cof2UH5tg
4KhmDseiE/jaz6+GUPMLRV/0I5AuvGxTisSwnVicUVCJkPAENQp6t0ecIyQt0C6uqb71M47Tcc0x
BOqLFHV4VEcp9BCU2fQStoFJddAi7THyNvWg/knaY/LqsXRVLcEj3vfvKtagfW5XP0MMnluVAmaW
1e8hWRToPz/BGhTIklLiTtt1oKU3UdgnwPfAruqZWDyYrqiZ/2CLOTYsZB7aicQc7XPXW+9s6RB4
xgmKDbgNGXpfHP9IdNx8h7kbjsbA3hgTk3XQ55UGX8629eIGSaCULY2J1BhINsBPMONwlRQzuvo9
ylKZ7xaWfS33HRVGiVWGqBY0ukBmq9UW3ZVZejW7WndLCMWgaJBjqKPbOtGzSyOHmGFkhk/xdjBB
fCHeYF6ni2pXa4HslLRBdXttXXcXKP07AFW+UXvLiTORRSgyfSvm99piymey7S2sypUqt1ikcGsQ
JSaU9+EbDU23r4rwBYxR7szAcyrdCfshv1LnZrrx4a6sggw1CnUMxHqORph9KgA/4FR9haJNogD0
FgtjVjFuEZPC9tlK4m2FiIhaDUfJsF5DW0eTrGTD1SA25tp9nswRp4bEJFnKghZ0/TXCaCiRleBp
/NhRsvFyCnrtQmVUR/MA5GiYjpo6oDg2KZ0X7pMsRXC7SQ8RqwRW1WAlkNTrV4j+PUU62NJGO5Dw
RhEX1Vhdvg0Y+inEy9TERGR4S9TkvugumtxC2ZFKgpt2i5pGp3BmsjvkOGcycHDyIDVtIl+Krqd+
M8ozyECUfVY9mkeO0HXbjWqEjlDIC7Opc1PtKVkgpyfQ5uli9oZTJbm/Re7kXmNhw53TXHi9LX7N
8YI57pDuJBccbeLaR3AlYfMPfoKyKQ/+oAlQHAoCwR1g0GoYsbJIL9jmUPzrwIRTAgVIm9/F/WvU
IoSDYgtSAbAJSriuvqo+1JgsmOUUg1JOvttoeq2oRdTbKe1fZnl8JW5ay0H6TSQDbJHUuvHjwlV7
4pY6ulFT7qeBNTqG6BoF41HKLG2dmTPxsfZd1yeAX3kJFQXFC8HxKmrT904zb4sKfnPbtK6uxq9o
hr7OZDzcEitf1iKOmh2jzrJQooqAbraFDyAW/JHDO2EZTnLYbwHRu9ThIpJCqpFQp0UjDY2HWb8F
Tw45pMrWeqaCarR3vlEAWU7jypvnJZU0ZI+U22E2AFwnmanuDBVZllTvDtOYG/vQ0K5MOazWmRVj
OZ3ZBmjiorxq08QTCYR6TgOwmPuUCAVhIKzs7VUistIloQJVWP+e933uCvFWla2P/DEAiTJUvM5A
i6EU9vehXGgt2J1nDlkncLQCkK61JMw7eUIl7nKYSVrYdXGfpSYSm9LUOSfcXgtiJV2VQdnuT98F
JWFSTZy6HtMG2V/kvMgj/FKfPf14ukRlyHIBBhIZGXMPrqnchDK6HQWJfxfNJhAhAmBgdDqzWYy3
MIr39dJQPuY31ERG2PfoMJ9++nXpBzCfvgm09IRxjEc9bbYnkKOIL+I5e7FIZazL1O7+Ab6OUweU
kuI0rEdrRsQ2QgXRLJKAjMAiLtsteOcT6JkbOM5ykG9OvwvjJVa0aQdfAhQH5CoyOQSC86TLLvrD
9X6smo6CG5WR01fTaG1HKkpjSZb9Cw0PRZUhb0Y4E6D9sKPcBYsemRzXXNIjiAJyCE8BQv+6pK2I
3HnB857gzyfk8uirt3KbEqlF6T24jBqYpj/sT5eqzMf93CMsEEEfOokpx3E7kNricvr067dCDNct
2sar2pRJyi8ncADKPa4vGJz+8/3Xj3kNw1sHWC/iAVzY3FK6N8qtpHM4mscyZHf3KRbVetxBV2mR
y17SWVVuIZtXxTGptlhX0A8p1hLc6O0JNXxC8J4+af/VHV7+i0qx2q1qY2fTgKmG7XdtqWa819uu
Z+CDLgKSggtDbNTaP/D3zFCUfSlQlurjKtiZVD7hjMvghgeAxpAkJQ++/dXptzhg5Tx9gquurAS+
NJR+undZVfFp15G4sKRQ3mt+L+/QJzl9Of2stTn2c7yxVuRif7rU//109pWAt0EbFe7LCZ4vFaPK
uIXiMjd70RXqP5fTz1Pb+ruxuIFCp2dot4TJpkzjS1kL+Yp8l7I/3XFCkOCYhio75XKPcMfQ4lgu
p6+ni1EBDq/qWzRZeyBTvCYTobWlVz7cxPIVowYTYOByH6e/TAyEyCdkDodEB7N+r0FNtfsJ8m1Y
Bpy5VkUlnrKAw8psVukqCnEmj4HQ6BNajQJlpK2F+GSN0cKc2TIxPSltqSeb3fjtUVZ0BA6s+Hsy
pq/EQE6qTgOsswxycRG963r+ULSMkmTKnbCAszsnAqD91EHATuiuEUlzwnzOEhLFwz5Cz1ImUeGp
k3ZoOdG0Y65vkp5/rpZC9yeqTJw3N6ipw6WpgwNJ35pfdnUkPxRy/y6lPIHRowAVxBK9YCIlRKTo
Iom6DwC1saiKO0lCOq4y8PM9ISH+P2jkfirxYngrurytp9v3ICryj6ARZcGS/b8hI3ffwSv+55F6
FR4O//me//hPG77/Z1O/599/RPl788c/9S+YxJD/j7zgwIQAL2VB3wHP8S+ghD/hA2QLGEmofZNx
BWvyL6BEVv+PCkcAkzK8qw3LWDDI/wJKZAVnB4X/34LKMvF50f8nzg5nyGuc10xFlYWuWZwsFFk+
d+msgWr2sUTuKzcGsk/iqS0K/OMMB/7qIZKCbVs/lpO2b4d0V0jFZkD8+kM/fgb+BprzAdHy7y0s
TwQCXJdV48yeJ2vNIEa0LHahsh2T9X2S4Ej8pl1JF5P7AOJtA6liI7980eqCk/noNHN6cM0A5qOo
6DOf2yDFWu/rXTHGePQMaxQi3WgPmtqZPGrYr4H7lenTpw+pg3IHJgTUXZz5zo2t3VHFmGI24noV
BfEVRyd4f8LTsNqS1OoLVNzvGPZ/+/RDc2fwvY5DkaG3NDeVlxXCnBbC6Cryu3/vxK9aWR76g8nM
PMA1CJZWTA016kp27LZF6Mt0/97MuZfN6VV9eJgzRGWiJFmTBryqAhcC0RMFoaJmEeVTdV7/b5oy
BWAR3PCgd/3+REZMuT4HTU11sPAQRTpoVBnjXNkL8ePvLS2GQn+MPxpgZbBk2TTP+k6rfPDjy4DQ
NsG22fTbk7n45ktT1d/xYv+OhA/tnHUeuJtkFoLOywSa3PC4bWz0Em0JKEuPIPK+7f21H6G8SaID
nUJO1zecqNczKOm/P/Hnaw2+EobBaU7I2tkc8MkymWUgYte/UD3ZbS7aLcLXDiXqm3Tz1YSTP53g
QHkE/wMufPr7h8GJZk4WgxeO8aG7Lk/u3douOSIKkJBdXA+7xPvKYPlPr9FlMf3Q5PIuPjSp13Hf
TRVNgqdfo0edrdE4Xak3ZOx3IEdxUXcPX7qFsxX8OZA+NHrWqyIFEBMCGmEgwYEYHRgUTnowN+pa
72jwq379dNx+aO5sZWn71LKTnubiXbDF2GaX7KQNbMzdF4NlWfX/mB8f2jmbH0mq+BMg5NjFDNJD
VCF04Wc5iw1wcvXVJPnqmc7mSAiaRbeWoUJNeLH+wn5U8zLP/OKZPm+GCNgSApzyufl3rwdtjz7Y
P1M+22Mpstc8sf2qGfXTKW/JAjg0OB7l3MssGwulQBubelavfpO0d7M1oBzihlQKKGrG3laTw4iw
1RAVBPIvfRsfQFB/45i/RU/XYZ6C5JvWrZ14NtWKajT3k/GmJxl0MAMwe4Vfo3mtIG82ms2mSSR3
pgyYSXCQogButgHL8b60xRe7zZ/+0Mv0sjQwsKD1iRPOhkSGJnvnZ3rsUp5Y9/fo3I13UHm9EqIO
uKEVBx/lmHj5RfL698F4WozPByP9iHGs9k/w9fvEpuKtd6FPj6IchY0BGTrqq0jbx5z4BetoGoav
HIkAxb3H5NQNhP/hq29CvyN/K0bkRkePpLHXdPXGKI5W36L5Oa3kRanMR0hee4uC3CkminWJsivG
V7+zjlFWHpW4uNaRdrSz8g00APkcLEIB/cK9PfRoMeNCJKnWfQcaMk5B6hjVLqzFheX7axDM22DE
yhLWKGCWVYViYGT0N4gaXjTUNrRAWtWIls76U2BnZG7zHdi1VVhk62CQUPW1jmY3bXEV5HUeR7o4
EPa9ZXdk7/uFGrWqLcArQXQfAs6ZQ8NFC9pF4AAGjPhq6/jDU5lX/+EFnAyEP6ysbR7B1tXZOuZS
dWxxLYJ9P6eeWeK5Y7yYY3cF99zVoMH9/c1/uosovHNl8SYmRD0PTpu5l0NNW8LE0dWc1ANarFzX
a9lRVu174CL7+PcWl7XmbKixQpg0KaCQUC76fagpZgGitaVBn7R2zBzTrMPsN9vYvld73UkooPy9
QeWTjdI0YHkYrD0GhmLL3z/0rWz7VOsHWlQ20hWpQiwoDHhfEUJEK/M52VYX/lHeZCSoUVajfgF/
aFv8qJ1w7a+NL+KvT5au3+7lbAeF9jc3McABd1LJNFPqVJMvnBE/b0HDWNy2hQ5J5/enFamfK/gX
EOEpjxNaUXHlf9Ghn8U5PMSvJpTfm0gDWc7lpQlt42/AFq+zC99Db2CPtsPFV4bun43Q31o7e32l
KkvA2WhNbBDSIeao3oOHyrVW/qq5kl6+3Jg/icZ/a+/sFeHxQna/pj2LKI4lhGzGIXHm/fhof1O8
wEHmYJc8Ze0Xvbos7n/Miw+dejYvxjKgzjbQ7NwGjhmy1tWU9Sk39ka+ydKLLybFp8NEh8JlEjty
ND/r1VRuMXdKzRjb+Av9rffkXXVo1v5muCxuKCZvsRHIHso1YvXu5BY/yj21u9u/34P66SMvK4Fp
Ei9j/fj7OCJh3rRoZ/PIHK+k8FBXLxOsfzuj2oLCcxwnVxxY9nqxM8RGzLGjtz9TxO9SvUY2/C5D
dbiiyNg34rYFs1CFWIhR5eirxXygWoecROOAtC00VRtUz4TMUbVAFCqwlEV/2+oSf2+pX2IHH/W7
NvDdvz/h8s7+eKemtax3hOgkbX9/wESawSYg7w4w8qZHMbAbAJHOXzTy+XT80MrZdOyXRHSrWrFr
3NQ7/YCG7KpdTV55uSxhzfbvj6R8/tJ+PdPZS4v6GqGjnGcyqsd+eNQzSoKdgkgtMggd5Uck7fB5
o483dZx5aWHvSyVYiURdjeEI5VfAzv0OzGAbx9iMdXiKGN+QvBVUG4eSLGXou4r2LFL5i/klfxJw
m8aHbjqb18C5prSIuPGahAiQ/iVAtS+aHRW6r08Ryicb+m+tnU1nRfELpDF5KR1FyG4V3eY/xjtM
QI/ZOvYWnbIRdPGKhPLgWt6AfPvXJ+NPRx82uKYMnV8Txvkt6Bk4C58H9r+hr4ExoQs9yqH0f8QJ
8Ep1MpeX4Px9eHzSprXEkBDJmNeYwP4+4hEJCu0UkJQ7m+g3o7UJZHUloumLZj4Z89gzK+QHbSFI
cilnM8sEVgNQC5RzvEO2DCDVGi25lbqX12CVv7ZP/vOxkDxhV+DB8K79I21CQU3IMhgaF1HWGuCH
mj5xd1+M0D8jo98bORugSj6m2McRAw5hd9tOnD7Sep0l39BWcZJa31isIP/Tt0WLtkmGluCTFeqs
F1stpKIs0yLWfq6kUsqxBDDk/qsV6pM9nAhTswwyxMsJR5ydbARWrePUKGRhNXND5h+bzf6xjXQv
CpKrSFOcEmWOEKAP1mMrxFNdDda/rn6TAVfIMTI/NUyEfPTUWLm0TACrcFSR09uZ+g06bK7eKF4k
UZ/GYKVC1raa221RP83VTyO+n4v7SbosGqS3KwlV1BLDDRO2CA34eGP5P7TscZFzkSJ408pw0WjC
1RD8Voo7jZJ4XaDTQQmtxcuyHnOno8zbydZmyi2nR2NWAJn3y00wcFepjfjkzzKJVnauHzQ7wSfY
PjSonUQySGhr7QftSq5xPEgBTWQoX9k9FPcKzJKxEfY3TVNXDT5zg3VbWag+6N/n8SFvUMLEpHFs
yp92Md/bCthe6JCT/FoDvIkDrIrT/MJO/B9+1noo1oEMMFddr2+0UGx8Gzd4RvaqlMrXDleGNGJF
QpPGLDZhiPCklLh+I++mJnPn2Xi0+hBGirXWZ2n999H2+SjQycULC7S6fIoHPgTigTIsFGSC3/IZ
9Tmnof0V7CIHkiR7lTh8lfb4bEIptEQ5wWYLPg/8SUC2wE85Ty+HKh2BtlR+nZZBJ+O6BeYzGKcv
MiBn/P0lG8mqp5AC1FSKHrKypEg+PGI7BxJIDBYKkCqbkw4GymKRdBsjmBcBlgw1ersF4oAviQrH
uqmvurzcIJ0D5/oNUUkUivUv+v3PtMxyTyQKEaExOGSe3VNR+Rk6R3T70B1LPG3i+SlpLxugqxYQ
HcX4OVYPf3/Tn+QTPjapi2V3/NANvjLmGZmb2FVVxJxt6E0VBEYhbxU23mZ+mwtordI6yEAWASy2
wW3E9bZvb4p4OtS6Bv4+AVKJPDi+CGh+rKrgyUrYMqsJUVvNtUGdmzUa7SDCpODHjIiGYNUQnflU
prcAl90GHaRZDQ6pL+HrvNPMchvZV22pOJY9k/6p3Sr4jkjNXWOh1gnVtDHrVW8KRKTrdQRlvqgV
jxzT3uwsb2bJKeb0MR60FVX4lZ/VN6FI7yVgmn53RzLMUSPTGfNpUy6W2QBDEU921DzbhELgVOGD
haFyq+IgqnvYwjrkzDfU8tcqmMS/9/2yS/wec/7e9WdrOtKDVVtrdP1QTRAGgxXymv+bFghqjVNy
/4+4Ig8ipcoZT6Bwnbg/Amz4Yl+SP5u5HAv+28RZEhYvIgPENA/RulBCNupqOfnVsZfsoSS60GwA
ox9gRX+T3K/yzX8e/+g/FV66piD0YJ/XzcZIGZthORihB+Fo0V0bMWP1d03+/vde/KId82yK5LAI
rMHg8FNOlzqldWTFMadAYL/yvwjZ5dM543xMLGVADakZSqrnz9RmMUtRnCduxTIELm+VKdIm92dW
QNhNTfscSS0micraqhq3bt4LEJ8hluOxjI2J/xzozwsqW9FgFWMT22jPGa7TPZIdGX7TgqzerJFZ
LhA5hOje1QiJtig8v6EU5OKDtgpTch0L6ZBSYJZyVkB0S7VRhb7pdH3l43kbVLDEFzHx5RinF2Ba
K7fDy0APIOJ2rzOekxoM5xGTPilosLTBNQcAK1t+ojf4zwweRAYE/jK3igKvQnZK1pEwVO4i80k1
3zrpeTRv0/Kul6cdlDhnwEwhsOSVLSNTMc6uDQxNLqvLgByiUANQnXdh+gIv20FLAwOefjVCf4Qe
sRYi2oRGs5413dF0bFTTfmt2Kttqr6AfFzROwa+a/bMPQkct57cSzj03tdExmAzRmPL1ZMV/up2n
9hFqP07wECDgGmjzC/m59VAOlyMM2yBqt00NtNQ+RvDfAwGGG1UeCq/rMYmvEnhUcNBdHBK8GdCT
OYbXpaLugNxc1Jiw4icerzQpX2N5/4DOzHXa+ldldYjG56YY3EC/bWMAr4ay6swcEImB2rWEV3fo
1gB9RaNCtdM8TQ4w1saTDJp50Mb7AJNuJfZUDYY+vZSPxBkj/sShiTTbUzIhejlPs4vm5/PfJ8tn
i9qHAXw+WaRskHsFdofb6M8TWlL2V1PkswXnYwNnq2bXBQMULRowuxVyTcaEFLMTX6suSPZNi4vR
/yXtvJbkxpIt+yvzA2iDFmNj8wAZOlKrF1gyyYTWGl8/C2TPLRab07xtY1aWlYIRCAAH5/hx3762
4Ov05Nxz6ZzUE1zzDxua320wfj6+/PcFc1UpcYUzx7fKK24UCMttefhDZvC3wcnPB/llc2aKU2JJ
2H66SPd2PYTQctbcGECkWMswyOnF6fdSf6cSlklRhoflI+2SjspabZX+LMuuIfzpum/n9S8zk2kh
A5HYyP2YuX4KFCakg4j2+Ei5BgbhqtOshJUxnVAuQHmKAm5af4bqoWKC7JM/XA/1Twf/5aIPjS7l
Go3mbjzLOxp+7d5sLrkyOVGz3EKWtU2qRbPIM1LE+6RtXbFH0CnEWEguENAqBE3jzQh3UwTMUYKq
4HPbStzb5UAbQ4M4FPZrWYLRamAPzAkwa91NDHhJ7HaK0fLhZznFMNnz/KWG+KQ+iQVxjYgvmAq9
DTveFLgrIqr//GGixkTt0VIVUCu/xIMTHSpZ1beY3lZewQy/Igr9/zrCr49rlWYRCzhHUDAT2cDM
df7l3x/hd8+LpqrSVmeUTPHXEmAuyVMZhwQISLlBsENT1msiu+oPJ/Kb2oEi/3Qc7ZdVWtFis6I5
d0sG07IJ1vJ9yOxBtWMY04dxh3x9cJt9f6EYJkJRO9Xn/nE49STe/nORCJ+Ek+XTWDRgytsV+elJ
GYQS/aFGFUORCndM3ksAjklPdlb/Q3j3+3P+6Ui/Bl+bzheoDjWKw+JEVcDaCB5UDZgcdu0XWkPY
ASuOuSufug/91HtAyZzyjQ6rObX//V3+7YxFGcMwLJmT+5eKMo1EXT13VYbggC4jM4iO2gnrVLfd
Ufg9h9f1CcrFrgysr3848G/WA4Qr7B0t2EkGKpa/X+1Oyxspizmw/gieVf3sSBfi4Ld5TtujM37O
Hk6UNHYNMMNo5P7DeZNX+td5UYFPZpoyH0ARN1Xdz3dbrQlQ9QmehmT1nqn0O1MDvRm+6NaNqbeB
0DwgxKJv90p3lKfjjYgngycZoEng1W1xUUjf/4wZEM1qByidTsaGqsawu67PljQIRCjdgUAR4dST
hCAdWLC94t2Ud6ItyjXZgw7+S34cI7pZ5BWzDKzblIWW8wiNOKwgMLo6cX/avSpa+dBPsz1Nio3T
gLqETpI1z3g238wjOOpaP5C6sOfxOOFdUda1g3LWzqBXiuzCpE7bx+mbkXyoA9Fd2Ne+1NPygJUe
hSzMGhu37dML6Ua7MprrTMNZEdJE3Xmznp7hcj/OVXRRYI5ZgEAtNfwUSS+lGNZUsIlSsGibBY/S
NvpOkrKjSediDMImU5bOWRPjXWvKm1JsvvaUSqge9A8abkLrZH12Ah0DKaecN8Mx7GZHlVFpREZ9
zXPlM17yb1ZTenVsuGaSHCWunWzeqBXttBWWYGxow/SzpZEuwhsSdLqz8Gs4E85owCNEV5yux3L+
ukZftCm2BWj7i0k8zYM2Y6kQ96ZbC8dem2n+qDygf1zp3iO6tyVIyGZLR5ByE0nXiSZSs2v3pkV1
oRjO4EPtqF73RscabtSXWE6PkCWjbPEVhUx9+LTS3EZLkBtrj0tDQ138kSDpniLNGSTlJoPpUGm9
VyoFvko3FqjPQvqmD9N+ApXdQ33RVTrHa3oDIO2mBKimoN8I+HVi2KZO9BaFxMJgLug60aCzD/5a
WbdVYX4tCBzbjE24dEK6ChNucrVM8aoNOTF/a/UXWcR6p4j8vv9UQTHHU/6WZNwUXcGhj+GHemOy
bkQ1PYc4GtmgrO+iVAySEj3lKhUnWVoDHadZfT6pVe1MCc2uovAFqOdh1EI/3S4aPQc7vVgvxTCe
OqDp1NhteaZTZaURY1upVfGlLegH1D9X+mTV/jARePfD3SIdQ5UOqPFeZCz3C+g9NjTYi7gda7tB
sgeKxD5nSwGtwh3jB6W5U4pxp9AxRAPNQlIyBXtjxqcM3kPdIC0iEZm1LwYpuHFO9xjfOA0iaqX0
xlJysVpZofNk83EGqp1jztwhy8Y8MZB1HSvVyRPbyUkSeptr05dlZEotruYZFs/r15Q1KjKeVONs
FMcUvkY8Je7C1ieLsejQBUeeZbY+XFqeMsMin5EYh3rCiVoWgVTItlJawJUufWi47Yr1WntfzeEx
XhsvbDvfwEWtkh7XZDdjW9TgGT2mH9I6O0AtyIN85uweKqYIg17aUXDDdaFrz0QvJtmtfqfE1S2O
Q2BHP7Gt90r6jGJycTWw/lq3QP02WA3MPpgW0FfvvdzgWHGQmm85DIgREoo+MMkpt4PxHlLCWD8I
lbxjH+L1jXGvq+LgHHGGBba4WvhhrMFkPLTtJYo0sqRMp8aTaACCoeKiLjPJ0dAtySysbGNhGEAP
thGhO3XxMSnxOR4x+ElaG5dyuWrYe+G8qD2L5XFT94vSnVi91vIpVYcjYAyeXXMv9y/UCZy+G0Fy
P2XL/Rp/CMNJH++B5uDVNrtJHvkri2o6PowMQFkJZOMVgi83/4U2KTsVGM2g9OnGowMKA9irhCCe
Aik9GMTA4XQXRVhB53g7d9esVbBcq31dfBXi4tjQZJep5b5H1V0gVjJvYsUEQEYjJVIHef0Iheqp
FXF2QZtjVPiJ98lxjWR3NuJrJ6CPZsgN1WcnRn4oMwS0/EAt5DFO7qeUYI5YES33C4i1IK6xawQe
b6pf2/4z7sPTSG/oavwT8fgx/8/oW3XzYyfwN3L2tvH6ZYOgkLyELki8Srnnl7CntTIYf1hmUqce
0acUXnbA4MqXvOo6/Gkz8pug8m/H+iXw6SmJt5hpgSR3I91OdtCA3fhZa4LhFe9JH46I6bdkKoN/
H2z8JhPECk8tiwIJ1Rjjl3g8S2Ux1ZKJwZl3johBBP5QRM4PsZT94Qx/d4I/Hcn8JZpt1mbuyu1I
enZYt2dfeVDqx39/Nr+ps5IW1Mm3iwZxufUdP/5ToBotgozN1pKhDtn8rXbW5QO62AM+r274h/D8
t8eSKSkRExumDC7y72FSpI/gAMokd+nLdMd941AH9LRA8trzn+7Sv9a9GRs/HeqXiCzFKTodaw5F
fsue4SZbyV0tqG6esVwJf4jBf1cqITUuMvKBalJH+CUfkeg61TEF0jiZptzX/C7od8PH6FFVpZl4
F3r5j0v5H7XFXOtv5T2Tw7f+/F7/r+2lH9AX2ySK+//99x+7Hz/zDLvv/fvffvDAGPTL7fBta0Lp
hpyX/njat3/53/3j/6AJhXf50dLybzioxMc/jc7tCP985eW9oBlmX35lI0Ri9sfb7b+C5oetzGv+
2b1iqv8gkFY0Q2agUkg22Qf8s3vFNP9B74qByomGBu3Hn/4vDlX6BzORwf6AZKq68VD/q3tFMf5h
8Ae4wooFsVczzP+ke0Uh6/y3+Y8pQaJgytt9r2IxxLeNyk9P0yDDD1vjWdhjQLbiFZXz4IFKT4or
/VgZWzERm5TBuICXSYjIUSoCs7O1RSpuczWVXWVWA8qDkxuLaFexzNWh0OdBMeip07XvfVcwbWfy
F53WX6x/pduWEtJhzJL3BhGSP004tlSgDo9VNWCfWQwzRoa04E56LJ7oyIe9LZROU3abhfBLP2jZ
SczWoB6U8bhM0SExMR4EA41xvYFHkVJUJysvY5+002lcUOCK1dTCYxHP5OJlV5AhK9K4+2WRceLA
a6xzujm0S5zOnJo4TODhay0QjEZCkQexLLHaYtm9wkIXygMVD/Qji2a8VcIc+wsl1qhucSMUVAJm
swmqaAqECJvDYZSqM3unFmxlnarlV03XXlPcXI1CZKVe68/x2RIlnzb9/DhA2HcTFXKFDIvWSgsj
WATK0rrQgG2LVC7xDJt5lLQdHrJebk2KF8KNA25a7MXxnQbsbxl11UY2TgWpAiK8qxjlctDomDFB
B31iG+LWdbbjeYrPoTT3FzUdTu2w+Wwn8U3RqrknVyo25nF/jcmFA7zRmx0AxHvhvoilyE+ArzkK
DfNtX9JnG0veIpfWxQpn8bYZPtP+asly9DzNZuUW+F67aJY+6ME2DhMMAaXpY3u2kvWiFkNQrMbd
klArWwpVvzb5bYbzprGJ4vUsn3DHMaKbLu+BZvbCnaCUeDpW2Ve92Yx22EXCQyCJnArQGxOjuKvg
NNoxTkc72onZIzYhxEJDue3MpHIQ9mEkVOcfYWXlh9SoweeyB5GmSXY7bKp2iSk8JmXoWWWr3MZb
KWEYi8VPlqg8ojaxiY9Xr3uq5krfQ6a+6xUcpWgg7vahIVEq0OuTNLee1QF7pA9psOdOc2VtmY70
XEaX0pIsgLHL4PWifj9lVf3M5mRBwWLS+UntsVL9UCQow5Vtdcp+A67ijbUaA8R5lb1dNUyoypOn
rK7uOwoVbjhH016GDiTkRufIoqbvdAunWykrGz+JCeloiMVahbR5oeZ+Gq8XXXtDoDo/DGNEbIYx
DEHZsk8FuoAGQUSULQTgNOhErxocBNWRSmNtst9rWgdt3UmqMl/rkBSItJxiOVzEp0Ts3pNVh1dE
+C/AnzKs4U1Ox2u6KKFtJmlqZ319J5iRdsqbW2NKzUuWxgO7lHxDHqIJGY1vWUSL9AQqK1xHWtRU
KGFCH30R8tjPuiUG0V58CLh+xIqwBCX2JjL325OHmJkGFqaitRi2mg5bNIQd9WjTKCQ4ioTB4LwA
JNKnhb7SQb9Z6D8HvFSxile97iPNnXrDhIbav6RLc0wHM97lm92luX6Uuam6yaADeIZuWs6Ev1PU
U0kavmViRL+33CNjThYauoWZrvSBdirVID9oqHfNWeFyqYAE7LEcEHVjtmb3J1nuLshgoKkvl74Z
MaDJNF8s1l1mhESA1ZrRWsAERL3H9DBBoVCdngUFbDKgydjLx+GwZbcxkwbPJxQiLOnphAyGWlM5
79IIobMQ6SjYy+Y2Lo3FGc2cpFFqg+1TzmrO1J6AU7L7NHZHSbkTa+NVCxEiR0VB0uQ5l4fEL4bs
WUAAjolEPJKGolV3zdRbbKgxv1OW6CXrSSzMlJ7JUjNH6NVDLFov8TRrXkkumRb20QzmtnmPGvky
JvHkjVn1ZC61setG6IRxVu7aKfkmVdV0a1klkN3VfChGIcTVszfvK6CTUVJMgVJFN+E63M0JhJhI
F8F5trS2W8zjErpLN5tTdXNSghL2GUlJeKjk4bHuC8zrk29mPwPIROxXTxqWTMKsBWygXnDSQxeg
v1h1eq7E/E6YxbuetIxqDjyOI7oWYzJPYc6SlyxDf1jmq7SRSiVa9aN6jhxZgNRkbqYC8RBEKyzl
FGRXLV6mLqnJkhmPZSxh5yF1eAPVsRAozWspqskRd/eTgtOuD4LlfYaeGaxS/E1Zq/mUGp/SGrGt
B90qLEiOdWW/1JJXptJwayhsYpv1qoTpeqeGzKFyFnrDjBZSGtJl166lZTcQI4Jk0q4wnzRYu3An
xTyfsAMxURyAV45U8CFwV6Np2cuCKF51HE+VmXRWluNfK2yE8Fhcm1Nnru+hihVEVmdPuiFOF6vW
9lGNbF2r5/qumJNdBgMtUFVmAz0UHTOJtHPblLfwvXWn6MiuDVaNFSceWl4n1t9qqxRPbQYeU0lw
lpD14V1vMWRdaBY3SdecG8yf8EKRh0AbgPPlmMGmfdj5SP8WRwqt6qiI05dVgbCMtOpJ0VtvULHp
NqLZ6xt0FUYq175WkDEqq/JG0PSDFLHeYgf7NRuHL+kyAOpWaWtp+nLBDCRFzaSwjhfxEdTK/ZJa
swtGHGjmwFKB08fkLn3zIGaEOEIBJVhTVq+WEDTNEPywJlsfGowsvaHPb+qCtVBYOt2XKzF0I+mB
rBW+JwvTWV/P6bnFpDLVBZyFW+pPcQrGqd5Q2WsK5neWPuW5rQOz1s8G5M9oMDAtlBQ7XvtNfsYC
3eysFTFypkQTWU2d6EsRjSAdWEijOIudvDevOFmtcN1euhZk7dbZniJ4O2td7BbET8fFEG+ihYQZ
EE71QuvZsjdG+T1ssErXjcE443cPtr0TpEDDnNcR1f4rrN/51BRkdLQcprvGmaQPVQNiRqpagPZD
5dNG+qirzVtfK+Mu61hGIspA9DsdlqrP7zFZUuhovQM1u2UZi+c4AaUHiBKX7bz247FU7VmcmbPr
WfBkYf2S0JmEDq+8tJWms7r3+OUl6hONOrIv12RINp8H+qhvRNQ2lVmwee5hTEm1pPpmb8JgG3Nv
iBAciNX6EU+pbMtEena+mbDIGU5IRsEMX5eHqcaau17EDDt26VUYcIleipaJLYsm8NyIB/DRYuuF
DKiHBhMCVF2lRreR9TnVMIrXfG4QHSumzRKBNJx9NVB+ehMHcKORQAxSrRgIKI14TQvw49Z9kvXC
Xkn60UVy4qnwgWxMBYrUXA/9koxo4kZEDLC/rOVpZaLHUpZACZIMHjD+uGV7SiGVyQukwHsrokBj
piDUNvK+D880G9WXTBXf4g0EuxDlg5UC5JOqerIcw5jcwiyI0NfKeza3lT+XmxOb0uJOayzYsVmy
WIteXcNUnov4ayFI4KdychAY4T4kavyAfRKpphH2bh5t/BQT0DSgnE1YF2I2pG9ftAoojA9p858/
f/8lMTZwjfZOmawtc6bCPWlgWx94LSaJBucrVImyYaowTjanGVHl9ucy6UW43eK1GcCVsorAvty+
+92Pv/vdPMoGwHR0A99fi+t7S7aN2t3/812+/7sQ+/OVzO6QO0RE40//mq49QMp/vRpULJoKEPD2
T3/56du/PlSkb71/Js5Bf71aEGQB5UMlI9AimPrxvv/ds5SimJ1XDbuZR+Btobrs/XW0H2fw/a0y
uG92oQjWjwN//13VlvipA7F0OhWzO0tjT9VXyk77PhRaBTLo9z9U2wj4/l2XN4UbhSxnf/2hbZlu
jG2U5bhcOXCDQUhLK0MqtjLyp98BtN+/hGl5rAjmA+k77Iap7rDNdz++fP+dpdBbF5VbH0iZrkE/
5Dt5Q+0OG0s32yCqPfacxOgyvq5iiSF6XuSP8nZDIRZW5ECT8mAh/znQLF38+O6X36mqCctmHILF
IG45gqSChG1B6l0wVZ00wPLfubv69uxALQKvLLbsfmNsQzkG9kFJMuBcFdHOuR3nry/LdsTvPOm/
fleBaM2NVQvCjfIrVGN5iDb0McZnp2Qj+/71+3GkPr9UMso2aNSDQZVXKDjm9xdZsX4XS2XlA30D
XxpFDdKo739RjMFV5LHdff/A9Qb7/f7dLz/KuI8AlDwyok/ahgXePkGOHJOqHnBcTGZbrBn57jsc
9/uPcT3KthljG6v/F662/S967Y/fMe7ccLCDbH+z+OsBWzf7JoUaXPQHQfWfRcsO8okgK75rvcnP
TlAJz8/zAbX8fvEbl/atYFxQQe6mwUk1/2Y9PE9+0HuQWmyaZbf+mfRkIaxa9+F9MGaH4pSbThDe
t552m9uDf6LzxhmQ8/aLTedv5+p2671uBzsxOeNXfYN18nNqOqfZyfbPpeE+m6hqrssHvxhcDggs
7F4jzVF9lQpIcdgv2EFxeg7v+5z0AZBA8Djksw/Jnij4ls8mBYQAtwHvzdj+RM9iN650WOmp6O1x
cht4Sa1bW/fFmjkx1wLuJmc3vSQ4PpVXLstaBN16U2kfXJ4lg1e37i3tBY+z+W1erqU1QbDrd7F8
aDqvD71q8UWBJldnLDxruTbrjW7sw8ib1z1CBYKcC8cOzzkeZzmR+nQz+dwSCRNExWnSU07/ByLT
T5Tj5CyM3MXDQIRBPz3zObLTYAZ8DICcFCzz3J58nUVhj2dWSbyIt7UzUK6NPL7hRwv47bpHggfd
OKGwVXjqNS4DcTpalBErSlR4Wjq6daaJdvhQNBZcjLfZDu+kN4AI/FYDcjnhaue22f0EObXBlRf2
F02n5YXgfzvYfMHymrtQvayqz/yBzwVHrzpPQMey1yn6kdHJXfG6sq6d8Ru1kj3DAkKfUy4evg1R
uBkJe+a9eQWvbV7zEMrR7PE/9bny5ID5Tr5FMas1bpjT+RZkTwt0uCflqthi7YROjYrtjtYz8Bvn
+CBwpgcVr8YHdpjUwybzi/ghDjuNa41O9IuIzA3eqzt+a2IkCZtAcXkK75gVMeS95PH74K1+/DAi
LnKWL7vuQfSxrbe7E/a97bkXaEP+VleuLOwLR7mj5eBLWZzTScdJ8gkzuBYLjqw5i3fUgSAP4Br6
GX4QLMIzZg681OdYPvaX8jGvT8L+k/IahMnXcT/nt728M/yqwAg6w1XWQSrMiB7ph8JSwCtwLSfE
odiifM6fCp/crk7pO0Ng0ARfNPaqtLqpN9yPl+Irhab2SUr3kAYLxakXj/uUPun1rdVxf+oHqQii
5rYrX3l5D+QMEefkqtfOsiP0awxG9thgG+Y3IUd5emU8cssG53k9iB8BfxxeyJW8SekOlQOb99zJ
Oo+BlK+78tPKYfGu3Z1UO0V55djpwoB0809uf02nNc9N7ZBCVGsIog6ms1txnIHGnTXvy/UcP3Fy
vCUPRMyNNbq7fvHwImZMwaxYBJ+Bv67nUqWNDE2pxlbFx9kQ7R2TwSJ/ChsaZXhnJFPxliUq/qc4
OjMoc1zDa0dTfX45LC0f5mjiOff9KpXZITMfm/rBqj/AQ8aNE1j0kLb7qt1T0DNIbG22iH6SnoT2
S4e2gDfQzHvc1wv5NBLcjzlybimQJprFh3clvBkpx/LIF81mK4yW/A2DelHsnby6keuzeQ8SrKGH
HfmoPeU4sE3PUrmQWdmP7MVjKeAt4urrMxTh6qlD/NoSiLk8e+QCoaDyTILusLnvg+KMjvpBUXnx
s3Y/rDfWm3nlDsvtjus6Ou+JY157+5LEd1qwfPAEIwpheuIxYVqYWuAchbErrCuF+XflVglwfMgd
pvLstILwAo6w3WEjGA+jt83dzLGvDCWOEeAr/MG8OrMpWjxetB7KT40fPD7KqXwiz7TAUnSge3Km
kfWOJ498L3wDA8no4bYl9vIhQi7AKqTdqRkx+WXx1Xv9apzj71MTRUSFhEHhKQcGIZ8EH60X2vMv
XAPybmQxglV9GSQXs4Dwit6Owu4DMyfA23YPVJOrZQyPfASVfwyTePRQQLyYs7/gZsvBmX2YSmee
tQHba5ZFsJoHKdhWDtQKo5c41PELr3xiskTDtQ1UsnxpzKoVekZgJif9aoITPzDqhUf0eOWn8IYj
pS7444GbRRpHvuqSS+cQrsUGcSlc9rdX9V44f0N/LH5w6QaaJNk1ujxJPI7b26fPZFKYdjXY1jQF
MOoll6n6++GVIsAvqjrhPPNuvHlcfeHRuO3t6cW0rTfjluWP+2gEXKD4ffrgmwA5KhKaGP4wzUc+
wkPWYRZ2kRu9rYQqMHVbOgiPIzoNm7GhlKiEGZFXGEYsZuvtyh1laPFZ6YJ0ihMbe4YDdV1uB910
AaFkhr+4j0b0452Rx3JhOLijHJoT65d55S5Ztzz1Kytx5yPFOxm3Be/HehA8G29sw041bxzDV6RI
VzuIfuBeCY/SgZvEf8/p0+x8cBH0exQ2zCWsBWeuON9y/pwWg58ldAQzzaN6rL0YLKIt3bK8aLqr
VU/5k3zPbaxOLM/hvXHuPUa0whyF6xJTFtfKOLP6abc8ZQUadzd9j8sjjpSGI9Pztew4IrqRiH7y
euFDTxZjhsHCnpRXMlWSZ/WZRbuXV15MjFIwpK3iyFQZ7ct1hxEdayAT5BPToHTgyaNecuLMmANe
WNy18ytnobxxNpgksoZyZTW79zrB51DG22vbnRIW1De+kPFE5Ba50QPDvtgvkWfcDgIDuva4L3AX
VT9+p7GsY53c9x7qb2KF0KPmwwcwAq5wQafNLfM/r5q3QarPPsMs/+RjsfhzCLbi625od3V4033w
WIdGwF0p1z1L9kKrZu9xaOs80g23J4oSTrxy0Xezeb+NUpUOqkBmoJ8UGsuaPUljTNhK1Z9u8k9y
8SbRXnSHy8YaLCvtrvUck3gdHlk3cRkzmzd8RWxNAzGOmuuU3KQIyqZgGJ1iPyJm8/D8GvZbTp9R
31vgLriTNk3BBb05y3BGgEcycDdziTWoi1iZkPwYyZXEHT4Edbt5c+rHPE52q8IWfo8/F0WtRsR8
4QagfK8/1JQP4Al5KVYk53fznk065u02U8O8TXIyHQGokS6R8XizNC+076B7TN4mbjy4ScSQApIc
oXISOBU93YfhetouvlR+D9GApN8/5wWZRZ+wqfZYVk3I5/eydNKLK1MU/iY2Vp0HCep3siUBaoeK
yCvL6cTbYA2OazrofVa1GaWNX1nnunrSzjot1NxECiJSEIZ+WV6s2VPHbRiY1RkTaXLDziN2tfZq
YguLX8MNkbk4BXJ1jhmuRMTQjV0RsRWTP5Er9+cuOmsVOKxjXHwz2es/sbQaj9DTGaT4uCg8p5FL
6YeYZhtgp4Z5hFj/gzHLck6czdgtdrPlTjet6nevkOFDIn/NlsQg1/zmZRn24j70udFooVPVn1Wf
NbAscYe59Px4O5sXSXQy5JQYryteEARMcn17Jzy2rc9Iq16YrxgBs+ho5LRnH1+IgnAIZXh9Rr9m
eVlQTc7KLMC0sjgrCTB5T1GQHQbRyuyIX80kUERPEB+m8cgHZsfB2ApifObY77C8ErvZaB3NB7yM
yTsSpLNidMNOuuQtVFIQNl5MIDyxQDnKeQbjH7nFqfuYu8+ipPh3S3WvRD8NSeAgP0hvjctDaQR4
f2E3EbfHHpEaoTETsnpQ1NXePICg5dzAlrn2obozvmyWGJ0avzay7qXvEU5lbGUS6z7fUKtPWcAL
I7aoflLcre2RS2Hui7e62kMsUjW88bx40wo6uD3kx5VO2lvBI7ZEJ+ikOwJbLN7GY99uMOCTSECi
nLvXnscdwINJ04fd3+k7Shab+6DgiHZ9Me3ug0euwkOQxQqjRJH33sSKm3WD3RPIWQjf0Ln5WC88
k29ayMfTLkN26KP/ZJkyjlbp9ax1ZyYTbm6MbDg7V8jfhR29QsV5OpN8pNjZ3YqJsxZvFHebA5UW
qiexD/cmJHQpBGcFGTB6qu7FztJ6OiWxiXStvl8EIAq2gN8jhdqLqdyIrxDtGUIzj3Jhj8NXEz3b
TSMEMYQrgXTsVzO+6UWnHJ4mKt3aIRVeMoZN68zKWWiwvoPhHQhPKBu1y1L6oULzL6GpTafMjNs5
5G38swevs77pOrPQ66A5YJPT6mDyF6pHKawJH3Mzdbjt46slvlNQ51T0JKjLXUT0rCMP9HTRzxzz
4Q6nTj++fA9MZHZtdvRmXXhwwP9rQQHXZLlhwcPcBg9AlYZYMrtyw8y4G8kLsOoWAu7K5SlVCEMC
WoC/RiTp7wbVxWKMZdAun4XBt/DBeQh3bLrnwR9ipXIrPT+IG7hJ6CeKPbfaXUdiWHXTJigguFP6
tLvmzWD+ad7GNeNes3OK8ZsjhsVFydHuwltkzsrXHMndU/im0kUKuLU17fQ+OpPf1e6sAcODL2ZN
YW1fN8FEMfJeWmFku0xj0ht+9nc9AMWqN2kz8UboD9Dl37jN6rhPaG0/hT3zy0xTmM1QAOhIqCpg
e7prjJPWX1oK7e1xGW8T7SaaHtb8RR29Kl5oIcbMERd0pbETfFpUHEB0RAcnqXPaa/6xKu5wW75O
bw3WqLTg0tJmr8fZZv96WtwltK1Dd2JVlksHZlX7hf/H1/wqP/Y3FGIwkMwKet4gGQDjvSB7CFUk
hgirHUR4whmDuaT3AHgDb47fmTG6ycahXZ9wF3OQLpSyR5f5qd7rwXLg2k30hIRvqz+ftFPM7Ob1
p0hiJhxdjJqjdzM4R7v1gaa2ib1lXGJydT+P+H0iR3tDveA2jYdSc5fWxMrs95w1fu8E80Y0eKbq
PZbxb5Yv+cyZLOZe8xSZtC3ojyRZPKj7SCzoWWO8y4za5370Q8kvqbSTuKOOavliimOFTbbDB6A+
h64O+yY/J5jA+dkxIqC3rsLxuBR7yhj6bXTE3e1RHnbIX7Mggy5NYu7KbKq+Zuf5qOEKtaP1Wdkp
bnFnia0dn2KmMxeor3BE1OiS8WZWAIC0m09VSa3zXbETkeHjtC/lvqT444avTUBrHK0HldfphzpQ
T8MeNGZzcx9e6Fw6GVeBlIJtXCuvOiLUne+T3SBgPH0y5FPxObO9uzazOz8kXu7Df43WF/01ehse
e9EV4wOo5keVK77jE3cOboQiegSaGGebZfVZuqORrzov2aWSj5Xptd09N7pzTGYPuwCaaZeJT2lr
EnZ4GFURwVZQnafm+5xYIUU/KJcaXOje8LqX9JlZVHylQhYFEldZ2ScQBttjhdLPsBvcO5u3OnnQ
8WctbOmuUW/QgkoGwk9cyYDeBGa7I0YQ232KFQJRd0GnENlQ0X5l68TyR4Qg4Nm3ubkg+mhnB5fE
l+3/qLm54jlP88n0ysPqRYXT7Vv0t8yZx3i2c/IqfBZsNzD9RD4OG5eWx9P0YiBBIKY1nzFBCjYH
ziFZgvYZjUIVeWrujCLYDVTqFLPYVVHSodS22XRinGMPtyqWmmdEpBGFGbTkQKpLb+735bCTZ3Dn
wQSkWk0fCTfZoS8vmeyui0eoX3uGdbNKt6T6xX257dlRkngJBwGgj1Pd5MLN9d8ZBTJAdlaBgLLN
kr6VNg9E78WXeDd9pfTHrqnETI+6iR095iN7T8Prny39gMTCBrBn+FG5U8+VHb5us3f0CDKC+cqf
X7LP5Hn4kpGFIf3uSh8a2RPX2mEbFVq0oezF7pQtb91nXteg0CnpEaueBU6ncXguPvUOTx8bdQER
x0nCIAb+JxcHt+pNg7srY6+x8z1lJvRBpA9QABEhMMuj6KgFN32p7+MMNgLSag36JEH+/YolsVPc
4Y8ppX5Yv1e39KAbNWKcI/onkkPWJb7SnCuVu/z5/7B3Jk1uMuue/yo3es8bQEICi96UZqnm0fYm
w1W2madk5tPfH/i8p85xxOmOu+tFRzgIREmyhCDzyec/+cxVw8Z3N2gF1I+ksHbEVvvddYNZy4bT
WHTb8Rx/RTdPp0gsq5fotbcOnb0lBDZ5NKAxsXwO6q/VKy3VjzZ5oNIy8DK476DFOrdBebYaWsIV
MNN8ZOhIz4SGKWKj+9Nwa735X1GXHODMHsQ1t6TY90/tm/waMYoCie/LRWhAGOx4DJP7tIO95h6g
CnQ/OQOsAn/lt3aJITnn1LkWjyP1BPJVePc36XebdW+4m7lEiKbYx9yDSu8ACVC6Fm/Ve/VefgQ3
7lmzsqevcQddALaAqJ8ybuhu3KDh3VGq/EyCpT8yxPfBrbhwdcRHlz7Gwb0bq4eQ/sK5PZvWL3Xd
vscv1Vu1W6qyO/VciGPY3oX1lRKoUqDQqp9143C3LIMBUxIhXIX94sft1U8sUbEsOYZYMeXezib1
ZIexB0v05WdhyXjo39ur+QpyOTqLYwTodsFH9TjCRdgs5/HISBI+UN7eBLfkGzxX+/I29b7MtNH2
mB/MCLIgbzw9BrfhN/CqiKwp86v5RI/t9TsAkFxG29fojRIKVxdCVTdeyUhHTFSwRxlsoHRgnH3z
bt1yS1/8TjCSE5ZI8/Mq2dus4w/5jfs2/rBp/H4Tj+WLOqF4897i8/jMlfizTu57RAl18uqEZ+/x
2TH4bh/1Jn6xrrxb/APnZmPcItW/7ZiRuRTUPZRqQtwOSJgQxHzDvzW6wqv32ENBN7/MF7mRZ4oz
uhup/dAO6pgOpzZ49krjujXC+3ABgMJ8ZO2/7g5iwYL0RA2JhGsfDiVBOC2JC8OC+0yd4UHw6oE+
BhJF12Mkpl4qeDwHgkuKc7TkRkKRoCFjkxPNyD8Q4fTPv+TL3udDJyQnOzGfyRcgR2dB59bXr5v1
qS38X7CF1I1gW9aMA//++tTW1olUi9gE2GkNSa7hssEnWP8+pqqBEj3y3e/Yq9M2ZznsddG/PPWP
V64vd0sQos93K7Uq91naPLmuD/lPRzuA2qOqCTdcN2G9/B/rLgoxOIrrLiGZjbXzzKI4NGN0+Xx6
/8+P+XksCA1UBJ+P1+eQqxMfmWr2fxz/fPh7L8rJ+F5f8fmX1Ilw7SSonYRwTsj6B6Ru/Cfr43Kg
LrOqiriw5Wv8y3+/fm0YocQKGBO3VRNSQHJP51XQ72BG0fxaerhxMe37KqChV+enpK+PrutFe5B9
82CL+ibMwbzihN7VLJ6t1KAeHZ4ai9SZiuVfKpyT0bcuNgSso/AeaFumdkladxwa737a4hNkfwu8
FiMgeJStSRvNwPKlE2+RQJqD8dImMAIIIw79n8lw0g1c3mJjEoVFr9k/9Lll0THunX3fE+mhoRWk
yguOyOkYktO3bEgIjEQd104aDp75XK1cn7QnKc0ZX0RgMQqWyRPZK5dcUZ6ZNWIapDaYrCTBbnSo
Lev0Psm/hCF1Cl2OgcWb6wcnoxkpFZOcrlym9wGyKGJW7qImR+/vMXaJ8H7+bvrO2eswRXUT4+wg
Ba9i47sp54eCtEMVvg8EMDWiYN3MgBPYd7MuSkILAx+UlJQR2bU3XmfRAJ1p6ijv2whdlAiK4h6q
WbgpdYV5awo7khUA6CuziBt8DUPIeuSUU2AMvXETEWinvJ9TO9rbtLJ/wCS5MUPvS5hCYbW7+TCm
H5aFKUH2QRpufjUUM0VA1MBf7X5Fhf8OjFxcOpOIMvxso0MUx3uCj2eSdGhCsZxubWi6bfHmEXpk
tdZZ1xNKI3nKc3CWWV3jBfLY6P5+muwrAvBgRxXnKQUR0sjTzHafYxyoB0ktxnCvNKxGx37pgkPv
P0sHeUXpEbfizgdL+peQnmfrfuM0vTeQ/oh3ubPs5J2AtU02knU3W0QGY0xR0fXIOWcisX5WSffe
hFjZjvhrXJnM8RqSC2dskt5161kok7QbocvCC7NFzjVBnb0KaiG31fhQh5XzMafARcp9zNvpS15p
+qBBRzdVZPCMip8E62DO0RmXoSm3o1Pi+lh7hzGnDeZ2rKlIIpwdCsskMaZTVCc/SlRTNh45YT68
VD6zK+5KJHT1zXjq0+R6hA+EQ8O4bQxdkZmZVbdxY36dKxvnEds3tr1gPZnbr2OHeL7J52+pnBlS
bAuuDEGQ0AAISc6Hr6z1QZ/CjZXBvIx1gk2z85MraWdZ7asa/O/tJO8UqPSMimkzm+PLiLy0z+Kd
ljXM3R7/AMu8mbzwyYuKc26Jlo4V7Q8x2I/jK3GAepMF5EUnYJmV3drYbTgvgoxw3Efs7/WHKYJf
eJn0p7TkdI0khUXedMEwRu2HmjcPponJq1coNJHgGfU4k0d3tiLjloTAPQxfhSRVX4Kk/WkNgb1F
NveUVfIFNrmGiAn7lvDrm7l3v8sC+sJYUkeDiBHdUu8MTeImsV8/kinfTUp0d6lZ+pt0voX8fGfV
OClaegr2Tqh+KTEk10P3hRgNwEZzPLuZlDtLgG5H5GDBRg+KTZb/0vg4tMHALO77D1o1FBkFBXn/
y2nmJ9jOeB+HLAuViscNziEXKZu3uGN1kdtDewUDkDYM9pbbzK+REb9mVu4eWoLWK8N4jbg3Obvu
l1gGiHcNOjKxefLDCaxSxpuuS75Ng/XWR9C/bN2GB9NgxRxHLuKESdAewuNNNcNJNPIGw9KLjO2G
FY2J6DOjUh3C+/InppM/kAZz2wJA5mcRzea2drBcijzMUm0C7yQWTnaf0Wtz7aUkBHEhzfQc+N23
cgb9JEoPmgZjz1Fnio7ZGN9HWf3NrZqXuhhuOee3s7Zxj1PbsUtATQ3zLSQt8ioNntVQ3+fzfDCq
6j52sDQwCiYG7c0mTlDxL2d8EuXoXIVCIo4oo3vbESnU4IyOvElGUmDJKxuG6cZwSXYiKASx9hLt
3WcfRknCpZpRvEraW3VWn0InfU8ZvDetiN59jTMm1ODxQkLoeWL8zuqSyM/UgYwIFc5rn5ou/tXG
9nRvtVz9M6YtKL9R6S6zILSHcp/7ZF3HGWHxSVN/SUec7ZqWtL57UiZno4LBkv90c9ve/JAOcEEd
fc3adxmR9OeY9nBVTiYRr/m8g6h/tvMHQyGmxLLjFnb1wiqloW6VEysbpY9qwLVTtfmrEXXvri2q
rWcvUNfSq3P0ts8z7C5LdIL1NLzEcm6oToM7aJ9ED0Gcwymcfj0EdhsXvepsjJ53MEsHGBhZ61DS
Ma9amiA+3N6xKu9FAfYFFRdrIDW8mSMpp7Hjn3SJ4Xgx2g2casSa2qRiNwuu2q6lEaLTZ3O2P8o+
2pUEGQakpoc0ayuX6imDXOJZKQyCSbrXIqGT3rL6jOiI7co8gW+ksv5UOMSWDc1GiDPKTo9ASYSh
wAyhwuasGrOjlbrqJqTlGOSQPj0xfQQZ3SmzoWWU57Roexr6qY8GuVTbqO8CPi04SVGME5WORaO9
Kh67pm72vYMNu2xoAfgEdCgiZK14REKqUPlqK9nEkMN2TVd9WKn8rRT8H8nBnsucf/8u/FrFXJ+q
sJv4Q5dN+av9Pz7r8LNc9FjNn0/6N4XZ/xuSMiw2Fj+M/5yTdP+zKDBs7L8X8b/pyv7xwn/oyjzn
L4oeiVOHYwnTdwNkXX/rysy/GI0tiz/bMPHEYm36t67M/otD2JSb5AAEArOuT11Z8JdnuTiPWgjC
glVy9reu7h8qWs7ff1bV4kj4p64MZRs2ZxioOJ5FAfKHnDHLRTPnOPkCE1Soe4d5p/LkyZkmjAu4
FRvYctBlCYY2571t0tHE7rBhMMHNDvPKY1B72SPjft7QB5vbwUEL0tKojxc4XIY03kYTm/Wsp7nn
NQ/Mgc0uN9pqiwkwPJQIz/3rvMcrWCuY/zl1X058zy4U4+M4jJDrrLdChbQA45nsRYcqX2ZptPeF
cWtnUXt2buvMVffle6L7+KSxc75yl9X4EETHOAol/SlGlLTAL6WpUwjkKeyqyUMi1aThWyAYqDLD
7c5dQJQ3NVxCPHD7kkSPcQLrewr6Q9Qm/TFEnE3IgT5YbbOZmvDX0MhDIxYCC62bbKoCvAZoaab2
aFwZWUYqXwSCLgcaZn1mbmopmn0zkqptFphjhXFhb7KEYk6R8YiQKJUb0xjTk2frdzHFvyLFAFcK
40V6fU02r8mKmYjRK0JJTnmPLJiU0RtP0fMMEp+pwWluUnEzYE6G8Bs8OmKsR7yPW4qcxy3qLv80
puhUUP/Up9k2h90iqL6dIjrfSRCcS9nfxKGzuLW9Uzmn12Ra3ghDeDfSQws3Jk230+jSDjobUsJm
axuzAi/di8YGnFmAi6luN1OFYitoe6oK04ERUrjIK5L4DYe9gEDwqd2UYUJ/voITXs45/VOveZZz
den1MB+Dyj9i+5b6GKOZRvuBafF3PdIBGmd51wUe0OkSyOxJItQNE7C4bdqbOcuMU1aGd25Zekcv
juzbwMZiunS+elbe3qmwuh6roLrAGdoGgWcdSbbMtsPsI18xpmdFrN5VQx8/SXFonWa61wM8iCz0
oTd06mUMcAiQpUfv1gFDndDQ70msNCFxRAQkyJnA6RCzvFQ6/TH37RHlXllufG9wD3X0Q2flVseK
KThv+oPl5Xu3MH7WqdNs0nG2rzDgusrDUDy2/j4aDFh+sMy1jeSvaMLmSg1jtTdlZl3zEhhGLdeJ
yjhxntGypHLCe5Ri824Y7e40V73eJr33DX+A9GiOFbyKCs5MU+MjP7fmF1R91aZHWbpxRshrXv1j
KBQvGZunQJb+NmzUt9wYrnOzwK7A4oor4hvHD+HU5VhCpKncmXiLbq1e0FDOELmZyOpCfN46aFga
T4GtzqrmUOJEVC6is4mKeSwg6j9NsZkfwwI5kUHnyqqPncRFrJny8JDF6jkcjJ9+TER7OrK2Fu50
shL74NWQveSSu4pFGSHxxa8c6ubceLgqzQo9eaVYDHlof0J97fotCxVtCewQGLemornwYcUDZ/k9
ToZzWcSEjDIgQcj03ms8bwlyre/ITnjWlr5utEPMsIfXkcRb49KmL0GqrwdlHpxqJrpczvlD+s0a
+x8pivareaQHOkkf2N6kJKnaeteUiyK2S2aYa3PyhQnc3RAtskGHVMzVvitYU/Soa3LpXJRPyzdv
RwvrhBQCVe28UyXOrDmjfTH2oGYe5hNKtSi+7eC5IPsbDADD2iK1PDp/8bAbISul9ATjGr1aF8Pa
mOltm6X7AEeckPIxyo+2y2CEWI8WcnxsyDoPp8N4ZQcQE+0mOJU5Covgknb1IcKK2DAZH9zgQIKe
fdT2THmR5GTe1l9cf2i2A7XLoSyQ6JjircwqfCgm1GhdP9FnF2CFmGjqYzemr33cqy1qK3Uli4T+
ZHOaSGbbjK3bvM4OA93QPrcuznrJ4JNCNDNczAh9iFVTG5J37ybbeUD9sh9KunGk23rA0NNLhR/b
Vey1/uMXjCx8eiQdbkT+aepbGnze4gmJad/IOncSFNu+eRZJZl4XVPyOOA9DmtzitLhYa4blTSpj
uW3dj3oZroMO84xpsdzLvQ8jcI92kauDYedcv9oEuWsdsOkUdTNps4ZUWJq7eEVbj6br1XgxgUqQ
2rqVcoYZU8bvcyugX8XFW7ujIEejjVmJuXiGC0tvWyV9GGheZ76bfVzvqO4Pxuw0iH6tY1j6uCtB
fTEiRd+KdiT5N1sRil+1LF5TlwFj0qTyCFrbs9UmAHTKghyKYQ5u6zdqTvEnIR14bsFblBZPwo5v
WIMCz9d1dzQK7mMKkUNvSjyOCqhNSwLJ3E17GH3mJPJtWbO4qvJ0U5aT2CUtWiT1UGuUfzkpRCLg
IqrkoQysr3WEKfmI+HMfRigYDZvcBHOYzpFt4U8kJYxH/8ksLZZYnj3v3dYYERP1p5kadi8qUAsn
Q/Omtj77KEM5x6EsD3VK4SFV+KDhlxd2tMOa/GHM5lOZcMlNBWhQpOJvPVqCm9Awd1jcLHZNHWhh
5oEFLShPIG7zoDgaTUqYsmWJqznw+JlbfyCxZ/jw+yUP2j/YifoeTt5LMAU+8ACInJuPZxN7t7Se
PvCSC7etCOEEECRuBc62DVNoL9BFZE48t/sWT/6Hu5h3d/q18Y3DkLb3ljO8hf1idFM3d0ZC5v2o
NpYXXFqZ3Ck+YFskBuySG8Nx6NpIcVOHqTzF2SI477FbYizYdBBHmNsmmOY16DddzaxSJ4IpXA17
JTRA1vypeR+v/BwZsZHK6GxrkO6qphxxwn1nJ+F13oq7su/xnsmxbRt9ViJcXOjjiXyPwkMyFpgP
J/YpLMs33cHy0IxuAATeIbaalyBAXy+m9Ic91nA8DHFXFf3LnMC/SKyUjqZLmuTo2RdSEWEIWRga
hSznKiKWB7jVSQ3vKcse8UJ8Ker6B0udPfqccUsEzyEMwMQykm0D0my55w7KpNmNGOxKRFx9Tqr3
8YiGVu0qofVV7hbcTpIesEr6s+kXLyEGluLIzB7uVm3HuhlaFyltlpe7NG2ZcAdDcm/WGQy+YTzr
JYv5c7Mek0tS83qMC4CSU4IUJF1Wn7N/bkhMqcjl5ZY1wv3UoMZKXPr+MbIoZBDLY27O7NRjoZ3X
eXNWiKuIfJaI3CqkVyougU6rpzztHEQq2gAAJDW7WYK01026xHSve+sf3EW7sX4Ro7XBDtWiUAkW
hcoqQJna4tQ4VvNbueIvf1yfsW7WZzRd/eEmlNifhz7f4/d7fr6dVSlmyWpKq1NSv8+JFOeyfwpj
MzhJzyb62EDQHRaghbmKMdFenuDNE05bvjphYrP0UZbP5iNwBTZadtfHqkvQsjJnbdJFTqP7sMQ8
1kMds+6uBz83fxxb3+GPYyputnkj9PGP458P0bgVmyQBbyrLRcMZGTP946o+r+KYMI3qcyUHD6xo
Oeh47mtWTXjsLr/g58+ahHZ5zsyS33b9mbNR65lqnyfJcXjNU3hgiNs5ZnpheWycYPv54nXvjzfU
mO6i34zinSiK6vy5MRFZnu1lsx6LG3S+2oMsun6E9a3S9Rpb3/D3bqjkm52Wi2Qe1GpVX6176Txx
arM2XyaT7ke/yq2yyCKrbuBuJfJqIkAAPEyW2Sm0GjpiXiIg1K4/22/Z0u/99dwnktEcrgAm6sUC
tK3Kq1XD9KnBWoVMQ3uTVrl5smcH4Ya5isbW3bCWnEYfp+PawGLWa9/W22jdeF7Cr1Atd1RBbOti
mbf0OQLgULghnA1uomkKuImWh+ueuTx0CBPHc3HZDfokZSWK3WThyaOoyq8Gzb1LGcNHGDkypY2+
5/CmMSr9DD+00AwldgtSX6tDCh/10WquIfenj37sHlytvmils7NnDPGuppTep22t95WnErCz81A4
1XNRCnef+vlDITCndsMigT04MV12Il3GSxZzMp52JXLzjW8DAjoudOJoCaWv/Sw5omj/sK1FTNHJ
rUjhElmzJ85uYt7WXQbRNsa2pNFBcrJGqogwNU4+Db1NI5v0MnR0Gq1egYjbJTOkhOpIlDDwt8C+
SXnQXdywujPpt5P/Yl+6sf+KsfSC9WBSQfhRs0syG7JdOKVnORS/uMOfHSb6k8afA4OGOMK+0sxg
j3bTFkJ/VLTNfdugOFZShlDtJucmWPKYmBVA3vv41hZUhJYGMRrwF8iPKSYtV3PCUrNaLr9PvBVF
KlPLCr1+HvzjOb+BWaz2f0O06/PKRn7V2q82WgQ3wfK3rJbwjdbdmUDAfTna96rkSpt9pHPWslkf
/t6wLNlg6Ms8v4hSE5YzM2RQIJ3IPOCSSbMz6JBdSu5Aow/uR3Pu9+sbNQPix3VPLzLXVM/jSY73
n39TBc4GvQGlcT1WL0t8c5KX9YXd8urPt/h8WDSwLO0pzrdNTIAf1WuUHScUUSu8XGWYjcEV/Rtu
XvcyP4H8IYdTQq+XC6oQ23G9/v2OeyQjw4olqPX72Ocf1r11I3UAt0QXYXXoCu/8+Qc8IL/bTWIy
kHA7rZuqqZyNRZ1HdNMi4l3OS1J58SFRzqWKTX5DRzrXmWH5e2/5NdbfQfoxf1h/rxC2EVTBBWfH
nrs4m8J9s4QYN5+Z92vGvR1F4abXM5Epgae2OJeUV9oN7fOQVPbRp3ByF4yfurw8r3tBxU/8x7El
Y3xjDzbygNJZFP18jWKZfoNh/cqpvmBGGCc7NeM4GccnY5ZXOHbNpwEm0jIS2z3fct3r83w6ZMZw
DIXNzCCr6eD29pGFa7jT3BrQzWNks+snmNcBsVw+2/oB9eDYVyWWJdv1fx/l5O7LStwK2O3nJDOa
k99/m5KhOw8dgRCVaR/UMkvaMtZ7BwBGLN+1WedHnJLby/p4zEasjBsV0KgfwxgrOBcWkxfO09nJ
9Hjy05/tIr1dN0kbOPmxW2YEMzd0cwmTqTwEZnYelmPrpmlJ/9Mep9tarrD1desfOiBdZo51/kjW
bZfqaRvlXFv/8qzljT7/x/X/Wl/+H4/5TcSM9PkO6976us9jnw8/3+bz430eS2puVhXSM2u85FV9
vvP6ZA8NPUXb+tk/XxNl2MTMlr37PPT7KYaNMle6ZHd3OCKc56nrz1Ufyn2l0zt7EUCXkxfvukX1
Pi8TmrFcfTSvovLoLArd9WBJFs/QthGcv0QeSYTdeDMS/TIs462jQVPM9ZJZr9z1OvncjJ5/q1WM
S8CcoOcfHhLQhbPvZT1UVab/ARwTWs+iZC9KA3rmMg9XicdkgndRdV4/hKn7p8GWxd73p10YixwO
sIeOpahQ2flQN/3cis98hVK37VnkdXyKHJ142P+o5JQvFWg8WfdW1gbxhtn7qgXrOK/vwSwODjuQ
qHTQVnausqg/xC2wYRv9I7j9/wML/xevOjwKLewW/zOw8FTiDPJfm++6hJXwb9DCP176N7Tg/+Xy
VoSMS9MCrcDj8W9kQfyFk50vHeEFrKb9f0EWhPuXbdKJ8W0hJG1XbOn+i85UG/3v/yXsv2jK0rNw
XQnCIBznf+JYZ+OJ+AeyEHhkOZqOx5tKAfrxh8lkF9vE1idxCSsWsNdSvXcd191z7tCB9MY3PfTN
Y98QHaPHvt9GjuVeE/rTzzlNGgzQD3deHpSMkxQ+Xv2gPENtgzmYD1gfnLEeIqU2Iv1XTbeTrsgM
MoMPPKtQ6M+QkOVo0AB3kgh/4aa+GuRYbsNbP8+SpwB5t6kL8TKpzMfRQxhkhnSgvZK+xZQCRJvh
EjjiIx/Rfrh3NDTDxurnnelh689qNDnaJRS6JarMK0L3EsB5xWaF5r9l7Sw+6BX3S7kLWFueShWf
/RGwTpsDDRQdBoeC0Pl0coK9akOaHoO8bZx+j8F59uRZMI7yXshjncIPNHr4erFVXUzMPUQ90PuP
J/dgR+NLEKHWKbJEXxvuoRuRCVQj6UNTMDRfDTGOqC3FIUySAPex2LlVbYIYgOtlKQB/6HSCtFxS
f/elbRFs3ZEEZtFSJECQfn7cfCEg8Xrqjei1zQoo+rQZRFyLQ1AHJ5urCiM8D+XeIN51g4Tab+ri
ZIUnL7bcZwLVEO3ENd0bFEFFHuXX4aiOncIx3HKg0CF3LMfp+9w317l4wek1uAijtHYJnrbCTEhE
yZzoivWjf+NBjew9ND4yf1QYYeLw3zh3w+TkpyZYSqaICCUVeubFhb2Syik7Ryn5EEmPMsoMqheM
4dq9IKt+O0M0uM6qcnEG3GVdr65hmjDiQlP0RTTsdeHoh7kEbqpwWTK19zqWdJqFSwzbpEzvkfbO
NusRfam6m06yhEYedH0CzwyNuWxLXMSV+6o6FDK2Eidbh4/AVWJfZ7go1diD1XmBrEWqi5A1Ee82
eUJTJOfLhMngFd3RB+2J9JETujWCZV5phufKCLJNE7DYwWptxkA6kWSYDXQ/UyRPpE6Jfah/WHzd
K5sUynsnTYKrUnytcqv6Pm0EVgOqL0CaI5jXZtNvtN1LbH6wJ0wm91hUZkG8UXbnyWzaQQkIue4l
9mz1dJNHnnHf9M8yNCvY4fmjj4gh7tonJ7Dn8wSxkJZPdKkseY2lnjjHxuCi0RDeg6qaY0W+18kq
wmPn1PoasBpSXeuIUzRbSz2LyZ4Pgjg2KNM9t2surTE/1GWfHucgRYvzIzHK+exhXscFlD9JXJZs
rNweylD9yDvSfSAfmfyuBTqlENlNVAfgWDmhdla8GAsOLG8dG8+oqhiOhmVaF1tdLOObNwXPdazr
u1QR4o3NNj9UhKH5dkr8ayNohl1pNQZmew3IvE5fTNyTDZfoHertO9iR1dkX3d1oj9ldcQhvPU9e
Sjkml1H4xiYOTXOH1eaZVEBItAaATxBVwx5k6qzGqjukfUIO62jru2EeAXNq6ExF9Kzt10JDofD9
EQ9qK8ajmmiQBI+q0TK8ZZHzzBDk3Q8DbLZGUAvigrmJS1pdMsdt3SzIMO0rsYPShcIWd9NDUuti
46eY01qyvqWK9K7LNlCHzMfceYozbC/bzgDc6R7zqh7OSSwj7CewkhvCTuyMpBZbMM2Y82N/s0CQ
N1mdBgcz6n40Mt2HWUiEdoiNRSKaAoa2/ul1U7YbhxQV8xKMgo1gfr+delKiBm28ZIkimFFAdskr
qqRCWjGEEmj2dA3v5yiBwDVG/S4S/i8nUK9aRPkC+MCVNiSij7fJ6AAr/RDz9FopPvd4x6kFfZny
x7r4mWdt96I7i7xCtEz0FY+4w3c7B1ablYJeotRow6Q/acvGT0TZy4rUHLd9n5FWwCQQ+SjavOmn
wrzg0NQeugQrmvdtU78lrpVuyLqVZL5khPIUX3Sq6yufBtCmhn5ZkNKynRbctXEVWh5aAYNZfMx+
fe5ofm+NYvjILaQWdtqeOp0szr1RsikzIt8s1GUEZx3A5rHbFgbpkDDUlbUo7EJU9RMthTQyX6sJ
VUpJGP1VPKegOKxU9nx0VJfRqfZTjAwdY0QvFgFFzbiYSROvmpLpYWbgENqlTx8OGJxAJ8JkNMfc
xXhzYjRmANI7twowswsA2Kbh3R1zuKbCHw+BbPKTmOuvdji/+2QSPWjNQtjpHxu8PuA4P2CjG8PI
tuhetH3D+jBxt1PJl2icGF1CzBA3cWtq8PxtNxu7IgVRVuhA+wKutpWiB6FY3hh47p1JoQb4IIoC
k2OEaKZ54/fufNd6CcTSqjCPfpG8z7MbbgfLhSDu4ApDanBp0tL3IGuGjVvc5g4QaZsvXoTFglwB
MVIU41fnFom7A+qmyF2c6z1nOgYpPNxZ6DfRyuhot7GFaCIudslQfJ8QUo4tvZh5TlFoy3mxCR25
SrjAstpmgPUW9Ky6J7QtfEGkeMyR6c5RONPncX5MnhfdzAmU5ky4DD7tryn3reeiOZpl/sXyBjz6
+vCtrLGwFHjGzC3XTD5h41a6zR3yj8wQiHsOgTKMs9Xpr75M6yXNdMDifcCC08Vw1ms8eQi8OX+y
7PaUKuiUMeP3vibK9F7xBYT2rYcADmBSGPGXKT0B86oj0F6KDsEy905BgoYrw/Yt7Z0nPx6xCrGi
Lz1s5cJFUQPl1H32lfHCsIQgPmrfPCv8ETl9s5Fp2tx6cYc/CBXMJmxLE76oREOAN9QT4GSJZapu
0Vsz5pm1QCIVNeoLy+Nv9tS2txZgzzZIrmVoO997E3Ha4A0wKKV168MYvEQRqjca42RyRP4XVanv
GB8OJ9PJneeiqxbVUeZdR3p2nnsPGZJjcr9YYc96qA4fXQnrTUfAn/OUWSBwhrOpwAXPnTs+Onnf
34heF1sbyttRhsdwVtHP2qhRfUqdPKUq66DtWtZJdQK3xoHz4TqlhB1tR0dBjFOVDs4vaAwMjdn1
YE8/I9+89iKvOtUjiyQXq+C5rsIDgRxoCWJLHfRk0Rm3Zu78rr2WxWOaa4SByD0CGjDPKy5FJnr/
gXPtppL1Y+w3MEaU2ZwqHEGhEzxxquh+YmB56ujx4uo4o7zPdHjx6+R7HHqSSFu/40dxMTpCauSO
cfQsk/ulzupziDsZuAsMWMRAef3C3AsBLoRtUhOb2ZnuY4cw3h5OqtT+N1+hUWmsOXiCnUFQZTkX
NzHlKmN1uzTRyD6K1U+byX+DgaqxrQoxb43lwkm1n+zSEiDI8BaksRC/kmZAn9c68pgX5r2Pe+Dc
vDmDq3+ILviq8Az8YsJ1QWpUMcGR4JvO7rAXcGdkWL6OtMAwY8V/2DTceNfAvduO7hx9VfeFiG+U
R2BIWJWXyInmr1MjngzPfW+ConwsRH+agNkYjxhBfJEdMqe+loMfYxdaYQfSDbiPDl/cAY1j7lKV
ItSraOBa+iexrDXC3xjbj965zFFu7Ezjl4Apcql9VFOJCQXQABEA/iQA0PJSZw+vf8BQYGixUFDx
vXS2eRgbr37nnKnjIoJ8K/OuVEZ0sob0R+Vju9wMmEb+N3tn0hy3dm3p/+JxwQEc9ANPEkhkx8wk
k41IThCkSKHve/z690F2lCVeWqz3alKDmtxwWPcKie5gn73X+lbhj98qtMdVKdGwRNj5lPT10a/4
+bFpyvjOmJpCWPQtXMamLH4MyAYQZlgtAXVyt1eJ9PHYJrypOUgiQ3SHvAERJpd4xISIHn5OA9h6
LMBFBDAA+zrU/Pxj0KAAhhr8VTpkzExHHxqJRKRmkdhQG4o4nQ90gB9yuTAdrR/fLD3q1rEoStZA
ALOD5T8YsoR/aOmkdAG+lp//YH2mx1reMGyS3SKd430Y7SyTJ07ExqlQ+n5DAXZEsALNpUQbr3Xj
sP/5j8GOkPn2w5NSMGbWIoiKpBwyv7c1czF/90Yx7JPAsB0iFjOc4YzH8ymYXdlcvCI15E8QanGO
R6DET1LG35RpTryurU5SQy9T0UltDhPiaiKBMWxoukNgdrTXQjDinV7RmZe7ifSedNoP1JZQEeCk
kUjx2lbwL7OOFoqdEq3R++1dNeJLbayIPd0ceIEA75NNJkTRKbypdNPw9KBDnIBdvzIBX3drM3w1
kj65at/C3g7YP8TnTMdD3kZgIH2lORRjGux8Sdeuxn4/5ZG8AeRrQ3bVwqMi+ShDkng7kyR/tjDq
AKgBz5jFGKQtE04HobRFiKlrTLTokgzw/CriWDom202YxBeFMWupV++2HMq3Uuxjo6f3t05zQAiJ
H09uNPdP0iBh8p9zLOqB9ZgLfNTFT0Uf7IaBV7KJG7yyOcPpQW1v59gGshxYT/FYbKe6D7dynj52
qfmkxcamLZUrcwhfQx3heZJp36T6iF0FwCvuMsQxvSNiPlq9P5+7dnpqE9tDTrSSBwJyrEpScTr7
e2tZ2ULMgzbCATYmhwTurZaeluRqPysOVSpcTZenzcCuuA77fpuj18L5KzbNZPnMRhRK45kxc8ce
cFUn9Ou6CkZLCMkmGOUzQmdz7+tXfTbg0u2qlz6eO+yt+kVqmEfbMk063c+SQxQ+JNgNjFG95t29
zrvkm68SaGW3RBOP8olo+s6lsP/5F9EgVLbwZ7eVz+SqKflwlCpOK+x4ujl/E0EmDn7BexzWFtvC
vvVRQ5eJoy+PX5dkA7sg2gdIOg6+bYudX5PFtPSpp0zdplVqkB9op5skkc79MALbyLUdApZqbS7t
9EBwTk2PF1BJBYQz24JbMHW3LDw3SPmpccjEWWW+IG+oZjuyVofZR+JF/DqN8yDGjHoGi6vsEIdI
+64KAoKYA38ntW9Sx6aX2PuOsMJOYhNYn6xxsrwoMUd3goULUowLCZ20Y9dj3bGz0veaWgFboHhD
ZN2pG52/ryw1RGgBdktZwZc4LWua3Q232pw9pUZ7BnON83gYJlLaqaOoZe6UijFTbpuDJzM9XyFh
+E41BMsFU9NKC/WNLPR7YsWR8vTSJfcd0MwXNLR46NsBaDs48tlKT/LcYnyeQcnweX2QjQn9hBEe
AzN9yyy0oBbMWwipG0mmVhagl9kfhBDKtIRZUDdutB6Fgyz79+aAhRbt5vuQPzWoTm6FwJhiP+An
CDyRwHfpsaUlzAeRUVhik4bnbBqYARnm4I5SsevSxvXDUTnEZvuqVAp+YEqmWZgbRv/XcaA844hu
8k7fkYf21NID3BcW8JxpRo7WdfG2YALlNwHAYhXcpPJi05GAn9du2mbS14jZ2cVM1egE4r2UKvt4
Ih/BfhZ0yqwGbmrWeQOdscAKDkZjYRdqJowHovUKfZJX4RRoJL0ib0rU4UzkPXBB1CKe7oMOj7L4
SlDqO23dBGCWOlbtht65ttYBh5H7Zq0mXXkjWxf4cb3sAeiM8FwaB18KzBWmN5ANqlKdB/6tWC/u
5bKN17OBXS/TZ7cZC90Z8Lc5KSk5a0kLwrPZZIAvVRJr+k50gNFw+SUFdk8J08rKZgdc8Vhj6RjX
5ZxeQ9gnhaJ4r9jrQkALtpHZY0hLx3N5H2LVG8YKrkX9YEuocNIwvW7sFA539CxCqVjJOuh7PBMb
PTPvw5YFraAVMosT77UXT+UeyOh72fI4CLU6aLgSHb0egAhjycuIbBoFkt4eL4RW5i9yHZBjYdxW
cox0iYFs4mOnEZq8RPV1LxNg+B4BOKF6DWNVPF0Z2zjT0NdSOx9NUFcEGlCzgKgt2H9E2psVh2/0
De0wvh2DrFsnqsoNqh8TI3liXPjetDut5s4pVelpJshuX78JcWo4dZ++FKFy7EcGIDlCqdQf3CSU
diapWYGcv1l1tRuLMV+ncGzQhqAPgj2hUSnj4cKN2rfyTkNbc8Wm6iDH0nUJP59uzzmo47uoL2+t
EMI9K7wXU99QHF14R9qgvMmj/t0QWUxZaSCPGk9wSFYaLYo6Li80mPaRkF4jXzWI5gJnmcTIfDqZ
EoCnpg22vrxulCrzWNQk2Ffqdd0aDbg9VtxeC6lav812/R3X8DsKkHuSKtYz4PHYGh4a39ja+fg9
8hMwaPV0lCL1VRqr2xlVbx9Hb72sXMx5cGUbZVqSP/U4mrDu0D/Sk9ztuvRllEo0zcP4tqQR+qLl
9eE+sFE5aYK2KduEnR0ZxUoPlHvV0OHCJ7sl185u4KKU7VNR6XcDu4ChiL2UxTwtEsgrGqgcdGng
57PMBI9Y0HXVt4xsJJUbimokKfF1IFWGWmO7dEfnVWtGhIy26YPOxH0V+83FZBci9xV/ZEmVi6bT
nazylTbwdbjTsreiUvEF1ke1HviwynB45mHipdKmY9FWr61AiIrUthjAWyAHe0BFAPdLsRsyGRk9
yfQ9i/R90mDek7mpp8vuxsq2k7YZFeut9ocnrdeRyijUj0VurY0yh4SK0lq9TiGaSNVDzrkXqOJs
nikc9UyiMLbgwJsHbmziixVxfKSNcwIqfVzRg4hsInVtmOC9Rg1veFU3zYoRPvwgXbrNQ3ZBfqw9
JOo9iHvgyPQ/Cv7zmR50m0sKzdDxR6khki4T+76WtGmVWfNTaCGB03113qkEYcYJ3RZ7CH80uXpq
ddQxFV3tDlyCaDtEmmEuH6vifaIPZuTlOlJDdZN3lrQ1uks1Z9pOxitJj4OxbAInfFjuSHdp7DF1
Uqv38asT3JI0Ibvy1EtnPwehFp2z3qcwpZmTA33yIomlV9Hxg6n5sKl7Wd0pIV7E2R9fUSs95+j+
6ig8IB3KHHbhoDIRfVsTQOAlhRKqVxpukTL1SDl9CNFQ6uKsQapY05bSSt46qQNZJMfQM22+eFZD
o6QOlwiFqaNV5RfTFTz9tUgr8mwyAG4pcuXGLDUYoyqU9KxbIgUaDG7xixGSYzLKVeJkDAwlHv2V
PiYgqEy0+SLSjasx2agj0DohkeqhZzT4zT0peNRAHZiiXr8PIJ1VA/Emykuefq/8Xr23QiYEdQO3
2ZfjQzNhgkZXi9qhCHIvDVCPSZiSlQ4GIQNTagyFvqSqrcnN6Ny8j1WvEdFljruCdrnW7oKK5mcV
9ezUA8gvPvK7Wi+RjNXdST/P3Xe5VLHVzoXFV46EIz0EkCNNhTv0/d0kAO5K0mUu1YrLQEsCnkC4
DvFnJiiIGewMyDNIr4nKBCRDW2nASzrJ1dqkcW0dAavq5w8TXbg6CO5KO4VQge8hWZBb+qCdexYt
W6nEBmvktVxpd0qIilxYYXQ06hBTcQAUqO31S9nE9W7CKu51Sf9ah8Fda6AGxQrNuhPQVy1EvZab
5tYiVYDVwDZdEy8guZ3KhEGcYAaLDtAqLvlClDTqGTTzdpIrhSFag7xBDrN9reWNpxMttJoCSGU8
B1e1PffroBXbhPwFfpf1I4/tzMlZq4xZIYmyMrZhVUzrKP5WT1J5rZGLp9Q8hm0erLsUoKCcwVwh
sy6y5QcKXKx+pZnsBT0RKpD0e1dIaCXEfZCY1S6x2YTpdqYSfjQ/N3oG9YFoy1MPtC5Lq/vMNxtP
1XHU6RMhGflAAEbmv5TdjHNDESHGZVAj5ZRuRMpfm/Tst6v+gW5/5w7de9xM+1HN3nAPu40okOtL
xpNm5OcZZ5FRlJtqAbfG/fyYN3jyDTu/HU1+lHxjmbgqEZFR8Q7Uw8/CHG6tnBaGrQzg93UaCgEK
c8IcKo9dBT5NWAOj4WrdwKUOSMmoJ2IV5cgjSQoH4NhsFbPjxZck+KgTAmYfmdetT0snGlm4zZgN
nCzgeQ0+jkrztlF9XC68u+Nsr2lj4oSJyWjgHbcbAUxgBv1tJzQUmENcplpDtG7SS2/k9CXkX8b7
8yOb3vSpPpqyDyewZOyHquQiorVixxTf2iab4lOZ1c/10PLEpk865a4xjle4pRz6vw4G5IlmmAl5
Re2vk2VvQLgG5cyxzb4ZI5ND3ErUXHL1juWAbUrGLoV2l7pJ5O5GjMM3potr9JpuLcy9ZHc/Zi5J
r2vv1pgSnV7ytwzBNuPZi1Qouth1k+wNGfUYEBA7GaOjLC4fe7gSssH0dQEj98ZNrYMOaRLHDrCC
G8GxiprnxkzW2BIfqPI0L+qsUzeaR8kAJ1XjQ1vJSnrXd+1jqfv75e+q9eSYF9qBinXTqo8VQDMm
Fmy2IDHybY20YYOO9BBk58rMH228tINsXOyuQbW/wenzKIjt4k4iMnLFlG/02MflblKnsPqo6wk2
sGCJXI1UJgRkrFMWKXzOlMQyoO5iZqtTTke1ZKmMMuXWmua7qMkfxyUoFB3+aPZXJCAc1KG4T7U7
rprLW7qLZNJUmIfUo33Wh+683K9OoqGbxWcOeUJyKBfGjd82z0NJV2uO+wWbzF57HIBAgRuUfBy5
wxZfWbwSKY78OuPLSLaug8C6ok1f3Rhp940IBC53wxdAXEhbhxGnIx8FbQ5esCaTgnH2U6yrCxWw
umnsm1wxTtUU7mpr8oww3eSUxauh0h+iTngoEfd+lx+rulPxKUt3Y14TBITiJaZTJZm4GIqwjjdp
Gj+M0vjGVBF/etNi7Q2u1S65IPRGtJX227GtD1rK3KAhZDFMfKhwvXauRODFXfhWpAxcwwpm0hg9
0HsOWQnrfmUKvPyGDJj35GvPNLYO6dQLUqJoWvfxVraDTT6IbcEuOZvdgeVR664DY1y3PCOSMh0j
TdlEcbjr4vBOxBTekurNaN0T0od9X/L0pMZbx9SFrBK/HJkqKa5v+cEq1btbnybw4ndg2d2AU2Bu
Y8tXoojWWZTfLg9+K8UvRUrXg29a0Z+Iv3J6lYBr1XzE3XgAIEKQvI7zxLpn0P5IGpkb6+OBHTbL
VSV/I7AFJvf0I1fhdI1ZczPxyq8UA8tY0Q+SMyj5gdLjquq1nZDrTdYoKPj8O0H3oaR+KTJxGqPo
lMflC+Prp2a0tkoM2TUU2cYcvucaJFPGnpo0uzWFi8SKarXS66w0b12m3U/Cum9C+u40I95yeKoT
5jAyM3ZGWz0wx3yeqRU7/1nW/Rttbn4kFT6APPESPblh5gzGBEIwWD8LfYWdx2e530hFdWeEIJoB
hEZ2+ipk5sCGepsH0Rp/x3faMNsZ01WXvNSSfKnT5injrZfy8qoL40dRLrQIsMkBRq4+MbdJll3P
jGDVgtl3IECJJnyACIuwMnsfmjhKTfR5Bug6VbkuuCeEsL/xW0G1h07Y1PjD7mUmaQbfz0rJruPx
jvnSuz9ZpyoQpyZNntOSYZwZb9MwuIrm8WRBOVCl/Dir2qFWy/cIElGd9Add6h5VXiqyPPcGgYxu
xMw0kW/SJnrKM7FPayJwYja4HYsJL9g3XdKv9ChyZZqNpVmtwogA7wUJ0zNMkdvhrM7leRBwf2b1
JGUK7We+l1awb3zSA5ThjubSbc03ZTUzESkUcEnTDKaLR5vVU1cIrMcf5WfiGpvCzr/k+kDomAPN
w3aMrj0YxbL7qus1tMjZPOuTqFjAEb/YOYyG5WEhmunaD64Vv/bCEmdbRP+KdQbJmtnU0IRzmlaI
2PxMXeCKcKtIJFkFZ61Pt3ab3ykaoc4LYrrQ1VVboFyXiVPH8dKZt2o87PRJRZxAhz8Qj/qUq5ts
pAVkTremsXRjBgwken0mK+kYT+LalqpXQkqIpy43YTZf+UxRm5lw76R5zrrogr3dJg5yRebbt8l6
9m3y2PTxO1FBTFIUcWqb5OI71iLrU6qXofN6WMxD0zyG2vQEvGadJfZDaPHKEYiUak37fcJXpdEF
ZyyyKTE5ETZHOaXWAFlbUJDAJRLThAbWMtlAF0Ow6mGw6cVlDKOT4kjU38ZPqJFYMUiL4jYNyPbM
0SANRwphxSi5V1FmObl2qwBVcntTuWe6dbQByKEO2LPH2UZa+qD1vPbDHPC3zweZ9kOpNttcqXn8
aDzp2jU17/vEn/sKudv25I3K2ahw+6f1JlBvxjn6hlr51tB1jNaU6jJEtjZ0inKxQJSeJIU0qHV7
bSjaj+W4yWTcyKp9CCtCsRWY4LVAqrMcMNOUWzPTIWuG9tUYdBewlXu2HVs/jO5FJry2Lx5MB1fX
UVcIbfBHjX0I8sJUtw5SyPx5+ZfGrPrWmQHbvehdNGELW9iAfFredKFnkrI3uGmR31pISrRudpPM
fhUN0lBV1S/yPPMlt92ZDdzKL0g81caGMeL8oM7dJtYbkD/Npoksx9Boikg1TW6KnRYWCQ3mJpGO
iJexfmFnHcZhW5uQPn3ctrK284fmPEnmcQrUXRC2m3hWd9pj39HEnu56aKJjNG0tqztr0VOwtDKH
4h1v4yvd1p2RMwMNQYEGuE7te0Y028BP333NOvqhHzuTQR4GGY2zb1ww3q+HLtxZOR0cgBMcAPtg
k7rTzBKJK29DC8/pJvMZhajs6kzI0xQKX0JiOxouDbCpppDdbUquyVjViVvwKj2yASZQuQOLhNo2
E0/Lkhk046ORVTlIxshwpOZsWK3q2LFc7ZNia0Pk9FFNHHXMndjf+z2sjp+axv8v//yn/PN70eXt
EnxMqyf/LXYYweV/1n6uXurXl7ei+fhf/Evyqdt/14SsCPQgtkC7uQg7/6X55I8oqSzFtJje26qJ
GvRfMAkFNahKK8E2baEAvbHBWvxL8skfyRrYB1KFDf6HLcR/R/L516xqY4k7VhHsQaZAW/Ahv3zI
snS2FiVUeAWiMbj0u9QrEpicxPnQ1mP988zdL5fnk1h4VfzOr+CvWw5qLiQN2UJjanF2v+Yisz0m
ZXHWwVZb0Ztk2Qd0eh30ZtmR6WJZRFDY+VEa6I/BZkOQRYxCioqrxe5BxZRaKwseWTJfRPO9kW+g
Em/yiqi0zoLuDF58r2MaksWytPbd1mjgpeZHpkBDn7xMBGES0bcacV6j7F43tn9RoA73gfViawkJ
L2Xv8Ka56DNd9lLhqK1jdBJ2x3aiQdLp5+VuQpJS6RFcMDxQUN/RtLhz02yYUbrhLO36ZTiZL0xS
hX0r8RK1fJUy1iJDflpxy4kiwZQDfEFFSQtbYpfS7UNbTMARNbFtb9QJijZbTFPK0LkjeNJkT4Sn
OPIXcdF9YJ4C+5yr2FGk3YxjZJbntTa9kIrmZAzkkcYzPSNYsY4dvR/AI36LYcQ3xnViRszFeq9U
1d4BE3FukKRXjzX9oSyj21ejhouIpqwS/EHjXV+G93qZk7HVuMiD7qIKCqUvuRVzB8039xYFL55O
FxnoWrOI2LVLF20+/seaqabuan6zqcttmfHXTPkz0PwbPKx30lAedEFjuBXSGzrFHzOtXhL8Xtoe
SW4uDUeRVSGASO7stMTFVMaPOoGu01szE17YoQWc0BCEeWzWBEmT2pki3FhYD4z5jR5Ca8FGWn8b
6aZY2I/TJvWawkRpyMpOBoJNTPQw37TT/FQqd+Pc7xSBJdn41lLgtjOucR6i8bWd3/IRsnLYX+zB
eAlmE4M7ClZza9s3RkEJVW6UbnxWQGz503Psk24RMiI0b3Q1eKGGLudwb9A2ZONNRUOlMM30jRZh
boiqC3W/qq2apvVEM+8U9WwYlAodkobQXkccLPTHnQiuwqnZVfVTlvikcrMHi9RtW78GNfE5rX6H
/QAOANy9MRlvFJ2cjKKXXGE16Ad6vqAyQ9x2uGkWdZuRMIQoqkvT2s+o9KCV4I5U4X4m1a4YIwpv
Y2da2jkaB2jo/C4TMRIEFiQNO8W2Dqapwl4LrrV+vsyBeQmH9mpmM9fo7PTxROuwmqwge6Flf0/w
jl+Ht0wIXnphsEuH2NwiqFRNwHkZKRLIYXRIcoX4HhbyrhSEbviW10zFVaFrJy2iBVM3P6Z2fhBT
88h+fAvk6nrwA1iZycEI60st79P2krH1Myb1EMsFOBtMhK3KLhrFFPRXCjuIhz15TVa0qdktNJV0
JSnqd71AATQTCUDrXGGwYA71OgsWdK2ps+xQD80MEkvrJawzb+zTTdnVp8G2vEFXPSo/NwtPcDaw
+yTPzBJcOshri0qdmUL23rExzkLjhTk3iTi8UuK6TE2imJobHGrXE5E2la8eoXM0//xE/0c40O/6
/X+urDYTJno9KPi1j8t5B+1QAv0WuMxnttkeZupO89pjvPnzEi4WH0CRTkGR797+8TeOg1ZX1g0d
RBI6ENvg0/XbCl6jW62CInCJCEBFfqXd+JvQqZzQ/U44jiMTeaWR9SLtcxLfvNj58+EXvtHHo+Pg
UWXDUOEqaXyffz16HXRtH4YEOijw8fX6tY+D/0Gp83/GxzqX79D56/f39vhS/r8DyfrPxYzgav7n
amb/kr1E33+zsLD0Udu8NO0//iaZ+t9tbj0yV/WnSeXfBhbT+rtqsJ+yAFMBl1OxovzvagbXC3hF
qhgFD4uJAOjf1Yzxd1vDaSLLmqqqGhjC/0418+G5oCwy+A2KsIRuWfjdld+fC9JqKl9vZGYZtuzV
xLLh4/vi0TN+f/T+cgiquV8fvTINAEJZSPziMt3PmbVHLjT25560+l8u+ydV0vIG/fKM/zyQJS8I
MoM+Jxf19wMNGFekLOFc+lzC2khCFuxrfDWH/7vDfHiVNHXwVYSDnE9w3TM2GQM0gdrznw/yscpc
TsY0bJY7Hh3WjY8v7NjEZlgHcuhJh3xXvy3rRH4ArOiVp8ApN+YX1+7j8vTzeEvZrOCa0oUlf3gQ
DBXaHw710Ou94cFE+7xWXLZHtIEdZaNdwxpz+gdBXI9D1J1brOmK/fmMxSfPibWsTCZ4Nupq9UOJ
SxRtBferDr14Bw3GKz20LNv6dV7lnvGQrLFFOSR37swX1dH3qNG31TbetBs+3Kc//5JPnqPffsjy
znx/uUCKaf7xN+V/ZYOwzNECUlRVSOijY2ndmHh8/3wQ5ZM377ejLL/i16MgbW8mldPVNvRR9tmx
QnS0Xj4EBPreMGe+l66+OORXJ7bcgV8OKfXWkMcyhzSOFJ/OQJV8KjYG8aKK016Mw3Abrr96sJbN
2se3knXvpx1Pp4FifrytuKVyvcRHyvDMgd7OJ6/fEg61EW65ab54N9nK/eVotmwZMq/OskWzPryc
kqSrow8whqMlJ+E0J8zTm/i6uwENT8Il05tr2U3cfJOcuztrG3n+F/f1k9tqL6uPsHSWbu3jZ75h
OzuFhQJ6ubrrhptWPf75Jn5yDyG7qZZCvLplM6T4/R5mRTL1XWxFXkKDOxruxvHFYOv5PzgIkk9s
lTCMsEn+fpC8nkUJMCDy9KF/Yqq3lkuxiAzE/s/H+evFMjVUokvxxdfO0D5spe2hNts0AXgsV2R2
4NGDpRd9cS6fHIMPKVn0OjdDKHwuf3voS40qXB1F7NGyOzCDQ/OhY33584l88pT/3JybuDf4C/Wf
z+UvrxZGFx2oCVII8yyc0End0GOes8K9tUaL9UUt+ddnYDmYhSV2KSRpkfx+SjNsSFuKxtgL7e94
MGl8nYr+/c9n9NfVmK8B1E5LmCqr8sfneFQLfRS6H3vV+BxBPinbW0v9gVb3iyu3/NbfP9ocRzdl
9kiaxjvzYXkA1xjNuTHEXgAQWjSvFZBCgiXj4tZK7v58Sp98UzmWqVHq4DGGzfDhWE3bWiEyIYBi
3crakO7nIjLHNLUyVuHF8PDLlF+c3ServAlqzKKPZZsw6j/WJHaEu2rOjNgjRcllPXKitb+jE7Ci
Y+HUTr75cpH/7Hn/9YgfVkBdTCZ+ZI6IxnuPUI3AvVXsogNz1Gwtu0CWvl7jP+yhKB5+P8sP77E2
q0ZppCbSL5koEEk3vuEO2pQzvR1rRPc0QzXGQHOYUIybde/FYhI0H+bYldGG54nROUXe36WBskkT
7eIP5sVuQiK2/vwAfHFptA9W7TDsotoeuTQ+KUt9BLDn/OcDKJ+9maoQqgEpjWuylO2/fmFNGGih
nXMhWqCvDuNnxZVek33omkR2NlfVXQvVefPV3vKzd1XlLTVYExag9ofLHxlTU1Uj76pfgwgHicD6
4IzVSDpl6P75DD/5wHKrLZm2BZAd2/y4nIYwNPmYS8sZllfqbXRqPf/ZfAwdZRV6ZAiA9dkQj7Qn
j33Jn4nXObHWX/yGz9aMX3+D+P0qFxinfYCaMZVisJVcy+Fqb4QTw+anZsWi6jDYurIf8G2Y29hb
Xjd+l7kPHEzC14r6xWP16bry6+/5sK4ELaYJxpBck0frJtg2G2mdHpiaUK0WFDnW+s/n/+lj/Mst
WP78l2+N0WqTZqTcgqBKFxLYqinkr05puYQfl+VfT+nDgzzpVRrBG1kusbUnJnCHz5kgXFRILulB
X9zQT7+evx7tQ2EqAqVSyWNIWCVlZ3aZyqOAcTB47Y1tctayL87uqwv44fspwNFntkWbq1KORfgg
1V9s3j7Zypi0kwBem4ItFR+c3+9QZiNsr2WuXrqDkt6siy1+ZKe/qgmtmxh0u9EGRRbUP0AO2e4K
KMB6WsnfLG4lHSD3q+bPZ+vDrz/nw+W1SxHDLeLnqDZrhN56ZVPtsbHAu8m/KE8//eD9eqwP1xZT
RGVZjPw8xsdsIZHFJStrZzpEBuJdX9HcvRhfvA/L1fz4rP56yA9fvA4SWtUZHNIkmERWek/ySS4K
zC+e0k+2yMtdpZnDCo841/xwan1V5FqicRw0jfsEbRj8v6vuVHqpF7pI2kEhI1daNeQkrywv3dvu
VyvN0kb65FT//RM+nGorZ2aZzfyEQ7izzzj/V6lLs3TNZSYfGavF6pSuwxV5pIMLrdwj5/mLq/DJ
J85S+QGmbMkUu3/5AJRKpJEtQCjB8q62Oxz9mLldAr4cxTG8fpN5DGEvf17xPnmqABnQy5cVykRb
+/iF00L8Jr6GXpQ4EY9cDjc+L/0Q6GwOnsbbdPNVk4d22rJqf3ysfl2UPlxrRao0RYNc5FXNAJeE
lJWNkQmSR3PfR7g+EJmg3wtZpleCzBXNrbbXIEAQ1aMQDY1DD9Bngw5knBC1RYdqJmNy6Fxd5MRR
R46mFY92EiioPIO1nfP8IB5c17mBnZaJG/wtdAHp/N61AVTH/Aitbp3rIzl7UgeDNuod9jrXwiaE
uo9rRls9qgSTrLSQiXY1GZu8sJ4VHUNbHI1bpKq3qQlSz8YwKGfjiXSkZ+D0N/o4ksmbkaBk5kBu
M8x1XV7vaHBt5UZ3JPKuZgV3ktSA0J1U4PTMX/Tk2sTCu/Dd3L4lxDesZVJIQuh5courMZeaR71W
7+tKuY27gIcjrl8zrZdw3acPIEwx6BoPFtYNWZofwZtIqJtFSlAu6hsLKzbxqj+A0JZOJbBdIzIR
qNeaG6NlEhUACtv1omNgaGnbHiGJXgxnEQ6K1+gpFw2EOZak7JQM+r5a1EujhbCQKCjXTsljQ3I5
k0ffmsGNSMmFN4WBmwO5HjCaDK6CtZ79+TmG6uNAncLJEL6yCRtWZTDJ6AVmCIFElMIh5Px7lFTp
INGZ84NbidCjoQzJGRLfm0g2VnlNhL1kLnGr4FAWbyI57lOvPEwaflxVCU+DIrlyA6hCKfyjTUS9
mrU7PWbmlsRE/aS9vFdM8mGY7UWbKSIc3VbOjd6+Jhla7XTMr+ZMPqe2RYVvjjBJpAw2roGkJqEQ
j1E3OCOEjhVDsHRRQNpXIZaBRsDwF0VPNnH1RPigTy66BOgEqopddjdj1v4A9/ZkkLxxHINxm8sp
g6/QxsZQmA3aHjqEhZId7ClPvbrQ7urIjhdInZcBPQoVgHo5IykNkVCnhyclJANsDNWX0OrbIypz
bIHmawmucDUp/W02t7o3xcEEQLuvr5h2PiZt8jD5IZIkoPIb2kfJ1g6J8u20H71d14ygcA5G/ig5
+Fk1RprRWZ7wTkrzpkxUkmPIByzKHzPQEqeQ5e3QcRMyOyh2Ipc3Q6OaB5D0J4n/H5cACTFNwmBv
ugam8t2ImVdKmloi6yKPFes5HgUp2UKYHIg/7u/0OXkLSCGXRkHIWQONpSgbw4mm+MIs9DGUU8Sm
dnIfW5qb+vpGmvT7ASPHiq3gjjOsNtwSDeS1/L3pR0IHLZFvsBzqCPCN3Ux2130bju9pYY7rQi4J
m04UyXBMODGEZUcEsJfASXgv5HPW0pvplI73JOIfXVjD9Jt0ys+JeNs6TSpHb6WWMe2Ye3OnSPdF
YOEQlYuZ2HSk9UaOD7nt8OvMSbItW3Ofx6p0p44IZqdRQE5vcHDFQdFssLyiNU0kctENTI5omHC6
oqQrZOkF9S8Ct5iMAagfrqSgriehK9zmabaX5fhUo3QFF/Q0lCwOCJXup4pZWz3srVp7mur2KUMq
pifUCNo8EK+cT6SCKuCmZOs9VNNkB6vutgmq2kkD6RbEwq0Ie5DCFphSE9veStOWhUGKjqOOWD20
49HDShjtAZzIXoA80PVLou8Ky/evJouh56DZ20KoD37I9FP/L+rOYzlyLM3Sr9LWe4xdaGDRG4fD
BemKDKrgBkaGgNYaT98fWDk9pJNDt55ejZVZVmVlVVwHcOV/z/lOyfk0ypIBHiHZsGrfTGRs6Ok2
HMea1GHSH9AxEGhLdQ8oSDGtYrsvgFU0m17E+75PdmFmb6x2WCE5c8xSW+HXQQNePht65OpZ/xJb
5t+iL17Q0ruSEu1D7PeLWlW3cUu4dK5nf7og2pmj9Kjn8br26ptQ4ftMJjCD1PA40wC7LlOVi2Dk
x7Qs8G2ixYgMYuVwBKDtShG7JcO9iItruZ6O1mQdPW06Vrm5jwhhWchysyfGw5UHMO6ABm7xwO/x
j27sPrwVRntTysgSSEONJf81mcRpSOIfzEVbLR/3pg/Yo9fQ9acjcSXgaPXWP6bWcDDsaVlM1qEr
azhTgexorX4bxsgZMr9NoXeSJjaosOLV2HgqRmXAe83Fcic/96l3D8jvJ67CjQGAy5aSYjH5Mbk/
M7A9rGPTEbp+yATC9iK9r6oY+bocH6ag/1nDlMDNc+NZ1Qmx/LEMTGOR+ICbit5V6uFeG4g2kpK5
T5X1rvZxPKp+37KQkWzbD6hA4ug1S2pSnqBxN8VRA5Wqgv+Hy46yveGlLqO+3naJfuVnwQ9IUke9
okbUSjaOPgwbJjLtBbNQrrDmND8DwlwMm6jaOg3qu1pDsNLHYjpOIG+uNa1BbhOrhA7qGFwKo5AW
PgRfCGo/bbgTKzhMR42dxVWgW1iQ2uHV9qxTX+jdslcwYZDq1a/knD1nUJiA8Du0IQoKuFC5CQjz
agqyeGOf1JYwwM07QHrJdQMTg93d56P80PfYsYyWgFqhjTdBTIfBHbEsVMRKmKNTnJgYBDcY3Lql
wnkWxe+wZmStWsDplg9h3kj2wPAJM+ksNDTKk5Dxw5s4I3S1W49NX4KDA3FgRVeDod7DUnkdmaLc
UuYA0Gv5bdygXrcSPLiRNdwrtdbMYhtt6WGKJ16cLEPgoBuU2Ue1sN1Ihy0hJa5UJX8zsz710iCW
SpkWblAOw9qSV/ZktGsCBMZF1jKNJxNCXKCi0abos8bpLXGnR0SdWNldZ3veMmrNbWMZe/BlR8Sm
vxjyA2iNdi2TyxVI41r2k42iFRsAmWuPI/ailTGry4KvG8xxbKUkICqkvxMd1xo4uOsimR0RoYJm
lsgIBUcH1euHMcFaUPqnYuY+6T72QtBCXPrPJZnMtjBjey9VVx+4iulI0+AYyJ+eLao6X6kTE2JQ
v7Th9IPyBsAxakhl1N1UkwoGt1OeyaDjSBzJEsYRwHcDaoOrIWeF0CSkHWpz0oR3ZxpNu62b4ik1
sdBn5p1tlimBhN6jkeo69mL5cSCPcVHUGbufcQIqq7HYYQ084hiyl3nPpWaX4lLpjDvha79jCaOX
7sUsK5m9To2K4k5/zCGls10gy9IDt038Sdou5QxcCGroV4IcQhLfxmKN6oFSZ5gyOJWeF+fXGVjn
3N9ElZGuKSWd8NzegLl1e0xj4FZSkkVYTUREkMzc8eC0sPorLODUFXeZET5Ba+4WiuT/qcP8xld9
mGZ4pMyi/j1R0V4QB3uqMdp0kv5HN+IaadjEK8ojm9UwSg5ykeqOpQmkT4METVuNMLPE9VjfNzEW
LCuGp4UCHHdFr9wjvNuzyhVXwggfwKwUCz+B3VAKn2WKmv8OpLLYBEC1iYmr5AVExh9KY2LymK6r
Ifr59h6Leidi68VDFhTPziK/0mG9WDx2LCcrL4q3ISCbOktvhti/D1QsflkarRUdv2wsXmF5A3uS
gW14mXADlWwmgnFufXNMnEjNm1WLCH5pTR4iI+lGE8mrOWY23JH8GGcWId9hchJxdWiakkgDc7IX
2pCoeFTj20AKsXFkEqF8EvEDcp84ZlI9ixCnrajql9EfoR2Qd+MkvbcfbeVa1qFNaiK/gw94bKbq
2FrxfapOilMVbEEwVOGNDtkJtHa8CyNjBX/wodKCm7TsOyr7A1YHb0BMjam6aFScMEZcLSKpQ2Y+
sq+QYC2pQD3QXV0j9LxKIv0mRCf/FjfiR6jGcX1NOuryIXAIdN2T4HHlT9oukOJXzxSkkQ8mJ4na
PEkqYVcg367oh0xK1d5HuT5K08qYtOdKbaHfMj874GiihUjiA2I1SomixljY1/uhNp2UTfKii5DP
WZLyQgzjsQ2C65pEhYUmx+x2pvpHbWnboiEPMfMF8QfFsFPLaNdkxjEO7d8Eu9JlRvseBwSyO5wb
U5I/FK2qLcUc39jkFqCDiYsHPUKCmHkD10eC7zT6XbGVwmzT69Fqmkjpadp7r7MaaJBI6iX4yJMs
kR+RE22TQQT0m8ap6kG5n2xF29aj8YPZxXaamUwljdUzP/Eao+qmUr37qSnumo6NoZe1wJWIJ9M8
FWdOrCqdU5qK5eoiZ24b2fP0I3uehsAfU0/2sSZjmSjrDg+2+WxIoGbg7DDmR5uLL8OcdmUyPLfW
KG0SdTqlRWYuxqhUVqkJIEAo1mMFKuVRkRR/bWKAL4yOIrX5zJbLdAcPHkYkZfGOnJvI8MKVH2Fy
xh1dbTMP33DZwbQLogKto2qs2y7C4I+zTSfJDYqQzvSsJDtocCuzYJs3TtcGvG8V9WczL1yS4BAH
LWtbgo7fjEEB+W0c7yO7XXZpeDQ8RbhhapHvkforK6x+hl36EoByXEYgA2bN5K1MjIijTaXY4Edm
X560v4wx5dCbwVOJDO1PC/S0TYp9lOaQZWwX4NFs+CW2UOoDt+3ASgEzHNadAfjGB3/z2DX2sCzN
qXIUH1aczL5UUik6pClfBS65sk4z8Es24IdFkZcETmosO22eJg+tIX5IVX8jKmGufV3TNkLtN/AM
j6pc+ey88mSvyEh8IZsOm3IUJ7Y4EcYWJaROZZR7+GVgR/TqZ2sQVQc9Azp/CgzczzwggKRksnSq
3mrSExMvRaFt8gISpMxi5FsRCD0h/PbQGX5zyOCFYXxnQSEd0/xVRYO6YdSyx45644EVC7ttw3Gp
ooKFgZI/Ku3idhUwxa2VMoL1NejxkgO7uszQJ5JUhgOsIVfBgyPBKi/9rTRxHKp0Nqf4+8oPrfmU
sG/LmSQ7lC+j1DQ7ZYB/e6HyNFd5PleB0KNzoTMLpc7vVjTVjzSJilu36ii34Rq5JxR+7d/PlwyZ
i0/1Z76Kl9j0LhTavqz1qZS9/mlZPbutmkIqPjW5Syv5h01E9kldQSZ1Eeg4k9PvtIWxja+6jX4I
t+qzd1SWYsMBlRKyvv3+FcxP+M0bUM8u0CsqGR70suhNqFKv43W/0lbVxUusr29RUDwhlONGHo0D
v+PdtYbKeRT+ExVqbnOq1ds1ykF35bV4Ku/67eUGv6qlarQjq7IskDydPZfvRVbQskavuBPe1BHf
FlX096/ui7olsoN3bczXLO+eybOCgBMUFxtgFkm+TSjXBuiYGhhGS7CSaKnCi9X+L29T3tXDz4ul
NXmQHLj5YLVL4pBDXRwCMp0GKcI6ha1z9/1DfvUe3zUnn/VT6o6R6qU0V9QE8YaHyXz6nzVw9qFS
iSNLOF9dmMptIm4iy77wmS5cILy90HdfqW+pTfjz/UgTsY8y2JgET03463/2FGfdu2O+I6CBRrKi
WCg6Z1D90t3L/Eecj9T3X2L+Uu+eQ7RTlabq3MQuvJV3EX3tTduAU4J7O/ikF97bhXult6uCd+1N
8Tw3llxE6uGzpjzObvICo39trL5/dfJXU9D7Bzu7wMKj6w+yzINBMdePxrrbEXbqSofqekFgmWuu
YdsQ6bfitvnibas8d6/v3urZtY8JWiFQQp4y2+HcXKdrYuK5Cm3WZDE53z/opaF0duXgT8Dxop6m
ethTpJMLSsj4d75v5NxL9KbWeP82z5Y0gBnstEjhWUkb+6jEG1Ia1RVWjAU4uitv+fg4cZHTL+Gg
H2LHSBx7bcEEUh3YHY60VH9//3MudKK3W7d3nUhrYIKH8+vVmn5lRNTbZH852cFCXJB1XmrobBqh
hll0XkdDXfmkcHZNtOOgUzntL7TzpUTi3fs914LVEvBmK6e3wgeiJgYUbHQzXi2oBC4KTUSI0OhQ
ekJLMCDXoPichUCX+tLFn3E24Xiphgcp5XlhES+BaV3Pl4ThHh7KSrrytrHTXRE4vmzWgeuvzJ21
v7RxuDCtvm1w3n3ZxPQ1uSp4D52RbLThqQNtV8gXJITz6Ps4Oi1NxVJho3+x0aScDRlKZ2FlkVO3
ovi9iNpNaj/Eym6s71r15fuO+nkS4u4R+w4KGxSR3H9+nF0ji+shEogT9kENlr9u06+CzeVtyVcX
rIgu0XfYMlfN+rlKzTI7Hxm0BlVpVzwhv1gXKya+W52qBILdt70X92zl5vun+2L7ZXG7DTVclmWL
k9jZrCCn/mB1kpFwr9u71DnUjYQhhZqjI7vTH+ni4vG5d1i6iStTGDp6b0TuH19nq3BM53IUXWbn
u30pwRMhLBM6y4Xn+qIdg0ciYdykFMmDfWxnEkacNvOcOqzKh9GtjvApUAiRPXSnrGDILoBKXWjz
8zRuGfRJWhMaWrDzneXgYyI34z5dwerrtJcyu/v+mT73RGygBkB+JLomAepnM1ltBmrcl322Elf+
JlvFa3kdbNKLrtMvVj7qanhNLRvlNmLq+dW+G8B92cZcCXm08EAMiVPuzdt59jBWyuMlCdsXjzQr
M+l/vDSG8llTuWEUVgnvcWXU7CBk7qm15tCZFNKgFin1JjT0ZZw8ff8eP68IPB9qBpQMfLDP79FK
BRcEHRN1dUfRmftULmfC1FWkCw19nqTmhkwNezI0FnGuc85NKy8ROUarSgHQC//AN3acyQEgUluX
L8j8P3V4Ri9OLwaVYuMROp92q0xpAl+T8lVuilXQxeuyiW5bYmW+f3lfNKPKOr4mTSBGxov9sXPo
uZTZbRbM6Q6/4UktEyNbejA4vm/lU7+waOFdK2ejl3Qoah6jDuMRl8R8+KzcuavXm++b+TRiSQSi
GYJ8ULwLZouPD6MMBTH1upKuemVdSfEfQUTD9y18ntZpQmFaUBmx8mfRdkztPKrMKONUZl0lWwCg
nMwgXukuhP/leA3d7PIO/fMBdG6VYvas2dQ+y7hDWYwZ8gjgpMt5CNdOAPHIYV5f5ieoFOvcVbf/
Lw/6rsl51L2bNaq81UqIRvPsZPwNThQtruyD9DAbPsRGuzZQbF5ShH4aXzzlbBkysTfqgpf7sUkR
cqcWZRO2yYjoC2MmQKVRUy0q02rneNk9iQiP3z/mFz3GJETeoiCH+gNN7McmK4NafDsEZBG0O6W9
K9LX7//8t2Pzh40NOwBWf7x+rFmsIvPIePca5cbG5FLTQLT11tlq2NTISZu1j/7y+5a+GMjvGzLP
FuIirGsRepgwxvKQTa91uqub0/dNfH5ZsqLIGs48gWXxk8sQdwfRI6Gew5PSl6W1b6JLyrgvXhem
S3T2NuUywUR7tib6U1vW3EIgxtuioLm2ttrRWvhOtS4vfJjPr0tWWNmxeKDvxL1yNu8ZhMHSEZn3
vAJs/G1N6c3410H+v0UN+f/OJGsr7/rE8qV5+bc/WRM24+El/fMf/356ybDJfgB+zP+H/+2RNf8X
MiZS3CxbRpeBG+i/iB8W8A7mf2p0ss6AY7P4XyZZWCAa5TUhuNAw8NLJfIp/kB/8eTbXFOyQGDjM
CNZ/K+XtrKKGOwmDOAZuw8JvC17kvDSZB0UDqNlq3HHEG2+IZyma/tYmiWkkZkINzl65Cmm51ELl
IHIXhCTAhIDc2Hev7PSvwf9vWZue8rm2+x///rHrvf0Mi8BpNpW8Bhass64HWoLcrdJsXAtin6MY
1lNaVre1xfXP9w29/Un/Z/L5pyWmNQsmkswG6WzyyYiLzPSJqLgoJ0NAyiyk802echfzHOjhvk8y
2M/6lK8tpTyEucavkRsq4kqwHdUeLRg37rEVFa5NAhciQlSNF37hxynlX78Q5CheOJ3XoZ4XOT3C
q/wCISqJNNCM6p9BjkWTlKfCjcMqdbg3Ja/NN91EVHd6Nf0NmuwWUeNDpo5/pPCC7fBs9vnn15iW
rtoqp6hPX6aWfO4ru6qZ1x63LYut8PKXoTSepgZW+Gh4my5xGwvzR5RfOJbOO6CzT2XbLBEYAt8s
J2c7JALJSGKCJA9QmZvdsOGGii5MtXcmDnfEbyFn1LepccmIeHY6mJ/Zktlm2pjHdZxN51v2dtBq
FAR25Vrsz/O+XHdt+eBn+dGUi5UX5EfqCkZ/1dXJUTXquwvf/+Pe/Z/WDY3Rj20QzcLZqmUafR+X
NaFPcpQf254VuLd2JaB2Uu5PHOR/B+F069nZgywp+14BOemdEKg9lJG8N4tqNQHi+/4nnSdBzi9E
UThAE0lpYnnVz75ErU2WSXclh0oWtxaYwZpgGRWwDXmjz6ZonlW/3QRNulPC4WhI7V4ao32r3Ngz
04te3HtOGylO1xV3xL7ko7K1UZgFTfs61v1tpiXHRBpep7xaNbzxbAJaZpWr7x/i8xTz8RnOBn6D
dqnzfJ7B1G2ig+0T57BXvvSF/fYXEwztmJyFSNRkVzBP+O93N4aEdCxSJjiVfvVg5eOtlUxXitNo
SOrk7EEv7atRlX9rHX7NDrWtiiytRaYVO7ncoU4juM4Xl+rn8/z5cSjxo7APE5hgcHAyz/YQYdQ0
Ud4Cz9RsoDFDu54kdQ8dHEV24zbKcBvFLRjEjKApE62F4eBRuxs7/lnBPgPDz5CdpK54+v6TfNHT
+VXUnTiXICcX8z9/txEUhNSkvSDEYorEbTPlT60q7+suP1ZD7X7f1Fdjet5qWhoDDFfm+UIXaQnc
Hb2t3DAuQHdX9V2hkz5IWBd4YdMT2OFNsjngRHmlr5KGFuBlsfAGX/gd8+g9/xJgL5jVdNVAU3DW
PexKltHu1pWr2t5JHlc+2MPhzjb2kjXewrF5bTTzqgsu1aLPLB5vswq4DQOfHnhIRTvfC5eSMSne
CBLSH/XfZpE9pxLZEmYg9mlbPkl5ehwHmJReic9s4lpN06JnZmUS0xSyoI3SkhcCyQC1rOhvDddf
RvyiDHp36f3Mw/DT+wHSoKsaJy1KGB/7RNt7kiibsgIlZZ+IG3315eKpyLfxBBE7rSsZEYnyu5WN
ky980OK9uCei3F8a0lsS2y+0vctMhWdumyc5bl+J/vsHffd/5ep8sWnC//62HMJKZIE+OyFBv85L
Jcgqd/Ty+6xaqqq4HWVlP8rNXSEXD4pGv2ml/LlKx6UXmsSfBhemGfWr6QxbMfMuhRcgBGerBLNH
2vq1z4gW+a+q94pFX4Ak94BSG2V903ekiFkqOaV5Vl+TMLMicuzoE+Ga2CkWjam7yRJfXxSio4ge
yRjG5nuDGi29JP+1Mg2gbXTDRohIWjaxJGF4RymvBNqLNWBjPImtia1Z2A2YaAxJyEYdAFu528Hp
X34/Zj5PXtSxqBezN+Q5ZfVsyAASNgPISbJb9No9Fexhm/vjIrKttWmNCF86MjG/b/GsZDyPFlZe
nFD0EpJ/KAR97IV1r4BRhakPc5VroqDgqK9PL77KBUOm9uxFRn+hTP1NquiYn9PaXllKsJsKir0m
Mvjvf43++Vszb/GDqIm+sXPO5sko8uSYXCjhEue9M3NMDXF4iGubNIBHArQOY1afIgPqf9cb6Mw7
wkGGQ0yeokqGWM3WSYRPI3BuIKxHvfsTFLGGaBA5+pDojwaKf8oJ7S4W6mqIfOJnqtekRE/ZZ6pT
GwGBmCoJUMGvtJu2Vtg8Be1w6gCAZaj+ZLN2taG7bXzmBkF0msOrvQ/8Y1HziuKK6J6ht8DLlfFD
0CNyKggtlmKEbohnW7MB9VvNJOyHBGXp96/t00eETQRnUabbQFQ0xPmiN0XYmfOgnNwgQa6dZGiQ
Btj2gM+IBPRXqYRiF/B0uTBi/zeqIVJHpeSmaGNj0fX2f3cB+tevsTDKE9ENhmbe9r9b7IIUh4Uo
KtKLyql2OC++FAVRXGHetGRcR1e9DPF6KsjykEGhLae+HQCVNX++fynzTu399Dr/Co1rEArDjCeO
QR9/BcJeOQ1FOrmKB4t/KoJXU0vXpMusbTV/yKH6V+V0YfzKXzQKAgqRHJtZ1WBYfWx0KPoAPgJh
G3KS3ZtVRyeBJa4O1q5OrQev6dfkyW5Gw/wlpeMt34xB9EtuLNwaxCfLiU60XiHdmRBvY9kKLwz2
N+DQ+3fCRn8e6fyFGzB2+2fzS8ZZrNZs2I54jznS+FTWGl0QjaEVVyWJVZveN/5qUi3W02SUEOPH
YFmGkuOrtUoQk3Xkfgb/V2/86Vo1uq46C3K8DhjbhoRYq9qVpBc/DXVUHdnksBQTYLtiXAG1HQuP
RIGO9dXPH8up2bdBAQmprRHINSEle7wnAx4W7dWaTe8wzIn9TqkBdiQaLScLd0syBzt2IK9zLYNm
CQltEVLEWVCzkkjXM+6kPOsvfdC3znr2ylCMkRsMQ0OfX9rHLyonc6iyZ6uur+aUCezilspktMga
/WdbJwurgkesNgcpjFxLS7lW4bKY/AmHtE4YvtIAebDpp82g9OoCBSM4YV8Tjp5to6yRnUEl2Vme
ip5gFIyD5DW1pPqMdYE7wLJOZc4x3Ff/+EK+y6102LCffpBz5Y9iZUvqKuvYOOVkKl63Kew5q7jJ
qwyjWaqS+mih1I5Hn/iwIYrWpdH8Kg3zhxzpS8vEOQTv1KfS3xvtswb128nJKlspVkhpT3oiJuww
pQEX2pG9iVIygIrOEsukMv7YMuVFrvrXIV48Qb+Oy2el6KRNPrTXIFBBcYSqIKVaefTiAQeID68S
4c8joc6xSzaJx2QO5Qs/mzRHcb/qD5nTCowaZlPD+7e1fVxbq1ZId6LEfueD0ieg7Fag79x4SaC7
ZUkxIGpWwL0D/HDNH0OwJgSH3Nz6Nc7ZVCflwg9eYrmyHV3+8f208laH/tghkJvNs6xmUkdi7fzY
IfRKpHmbgMP387BaSqGBucMH9hT4SMGQ4TtjEj8awUTCZ3ENMHPIesshvSJYyiQBO0VPoEdlRI7W
WMVyyOPZ0aQAmW6J3iQClixaaIqZ3+AIPWmx3O48/osLzzCP84/PwPXFXGPnkprbx/Nr8CzBo0nx
RYbdCGlirKEuEEyyqaySbDb11rOGTQgWctkk04iBxr8peoDcSfk3HDR/OYw3wKD4lGMkOQlx3KOq
X3VDhkc+++P13WNPasuFXzxvNN//YmbzuUikzhUS7hfPUWp6ZDURYbC4XNLxaMWeG9r+bTL8MCsP
uyCvsxcWiGoJ9GuVq8sYGWw6grWQtDUmfke03RHzT7xIyldjgtQpmscmh2GryEq0iLR6VxWXLlHO
9/f8ZGpvbFgBA8ItOq9mD3zDOvOr0YXYrWK4TDCe+trWmsYnwECP5LvGAHfB1NuXXtb5yYuWLS7C
5hKjLXNZdTbNE1dA+BZwISIi/MSpJrJ2eiV9Kn5HanozEu6Hmzau5rycl8Yu11Y5rNImfE2z/knr
2qVkWGTwYFRY8LmpDFqHQPaZCsYLO/tPBYS336mgkeCIQQXhbTV9t1FoS9IQe2YJF2HIjV13R2US
q6gPb/yW0l+uXkuhuJr8eqmWdcHRmdVmUPd10S4TydhSsYRoV5D1RYb2JVncmXJXh2Ykz0Vs/sWW
fMbAfBzmVKSrHApu7451/HcYhXxojc5aNpp4GMaErNw2QkLtxStD9l7YyfcL4VXhOq/TcM0GCwsT
Vss+a/NrTD5d7bMlSAvo+0FS3GjM/JEc+de6URxJjX5Modhfernq570Ix1+89myiuBv/1AvapFQ7
v5VwKLlt3cmYOMgj78iFJ2uvCNeKGv9NAsZGwr3R2hoxRodTtZfxe995ibdCp5+4k6qyMw6LaiNw
gFNB6K9zki80JRpJtur6jW4HN2hj3boqgAtW+IeEfMzYj287tfidBYO9LZvk0YhHBH5pCusA96lL
TBdHnDJww0EmdiQZdlqSE3ETF5JTVeFW5INJBAF7BlHiV397jVGSk3VVwpEVAcHmdt+6dphNjunb
Yh2qCpQkiphYjXJ73QYtjv4+3JUZfHgtJmXcIpzDHrwNC8tVQjjIwqj0W6ED3jZHokqIKfgpGnmf
CMUhyfOvLuUPk429RE+y37p+4vq/Iu0HgYYSvcrAPsSQrAptugu8/MY0u6cUgLYaqfKu4WYaPHbC
PqAloqLvsYjSJ5rQPpFVirOQW3e2R8oyGeV+OSW9tRyCPnX9wj4QpA4Nu9Gmpd5hsYo720UYT1JZ
rwFNxkJpqwOYEU+8qmK4HbSU/2/CZlrXhmvou9LWUIMr/NuHoqOvGrFCfKOXV0e9EYuCI9BCIep5
SebL4GpSwM+L8W7g8S5BMQfgr4kZ0COlmsMtMTkKkTutQRaMrIwvLXFkS2/U8uu33tO0Y4e13cdl
FlYZwq06dDpZX9s1odimn7VP3y8An6paJheCIPMoknN7Yn5aAKSxHCO9tXuiptQ7wqHuh8p8zc3i
WReDMxja77qabs0IHR6mzFH6daH58xWT5mdhlWHRNCK1c/XHVOIEj5Oqc6UEZ1c6qBw9AexsTFjK
5imNIAXgismvk26KsdoU8qqQtcqh1HYBT/VWgf64EvJLoBxzmSbmy7SzyT0FtWYFBnFWuj2GRGRB
8Sy2XtcpzluNoPahsusToPUuiwhL6p8FykXVIrZv5H8fp3Qraat7VXzb8b9CLiM5bV/Vx7wJV2VR
54ewistFSTLEohxCZWnlMp3HloylqRcSIYOxTtSE9Kc25m3w2x9sDc1BaX8G2qCs38Yq0d9MzWpA
QFYV5Gt7cFt8NruejA64hMZK7YNT1qntAfsnqbil0/rdOuzFsEYIyMxvJWT0GO12GoR6Y0uYiXvr
usxL2y3solz7JuNXq9vwQvnhiwVJY2In0ZRzDFfzxtmkz/GLmPu+71xPLj2XbNJlZupEgOZ0fz11
I8X6a0dBvMGw50S98hcRj+lqrWHt4ol4QjVaJJY2bKUe7kfWt/2FK6oZDfxpH8TuB94w6kX+A8fr
j8tSIHuNj6i4cUupVNceyexryUuU+fyYbSYV/Khk3BRJHxwwRNimr1w1ttGvu3Hs73VoSWHTiqPi
qcPRZDOlVUOyHybVJBozXitcvzuDmNJrnzBASn9sETi9ykNp3xFYBPBDrep15KNmHqiWb3IoRIbd
AgBhN0EUn6ZuxjR+CaepW3NtEi6mlnjc+d/ldNwqtVqR/UEqT9NFbkF6p0uOMHMKNBOHagwWySvq
MyPRy4e6oFbde02yyqQZdz9Vm7TNOCfMSzDoTPJqohaD8YiVLp2YdNpTEIt1keflXhnY1qVBMq4o
e3srL57oNPGcM1IQ60hybxCowQn7YO8oUiFxhNOUxgmzngRMvqFMGJZQctOdbDACQc7+aE6w1vvQ
O5SxtvFNFYq5be1IwOVIm/QM+chNqyCm0DSU+zzvhFMM16AhCsfrUtNpC+shMNiNxWPeOh7xwE5R
dM21Hiq/8S0LI5F3WWr9Hr1BXXXgS6Yy43mViHLvr7Ky0ztdQUFnd5x2YnsJKVQ+1La+H4pQO+qz
Ww3iy30xr7kplTOzapJFC7NvYbPEbWudkKMEw6vrK1Hj1Bkuulzz0+3oed0qhorz1hzGRdyPtvgd
6JW0Dhohr0c//DkFJH/p442k6L+yuh6X5kAOZUs+oJPzmR0iQvEZ4rfccDCgWujXtqvN5Z28jKaD
rxFsH5avXDFk90lnrERSnwhJb57jIj6Rl8ZmYJsmJCFngagJSCKCoArbZJkSWuBr00gGwO9ixBTc
+z69yIOyz6CyJuWX2UXaKgj868nS+lOqDLWjST0yjokqnZFlC8sM822o+dlNQx3FwhWK6ih5kK91
NU12XIXC9CJLcsl8+kJSl3DqXtVfEsXsFr0ZNa4aF+aimgJlJxPgRpHCu65r396ZwbIOjehqSkbX
53zoRArfknIPPRBf6aTbDz0H0knXpG0Ap5dNUwnQL/TsB7BSY2/sjMS4jXJMgbGXu5FdZVv+QHVR
ctHqpk0zrInZlVWNhNlYD+/S3mqvK0QqUWneEHjd/CTRkfbsOcOLdnKrv+Uajv1F4UStod5Jsa/d
zLbBAJLEQqipt5OUTL32FEAbXukNd1URLZsyHpZ1YBp7r02H62qeWy1fL+g+xCc3adIvM4sIDq5B
0+u4lNgvreMxln5OlnfqwpgPZZAvl02yySZn/ClPqrWocMdsAtQeJDdJV+QeGVdI1zBnq8GuzJXb
3g61n4xxpbcpw3txug3UEceqQXpdZnQ/U/IcN7CVsuuBWJGJLQkxCunSLqdVmhGX6sf6TTkOIBQY
4nyl4EayisVgBtJB76lxSPEP3P0UH+yOZOB8eqJoody2veCEp92VQ95tey89AvwJXalXtkHNFEch
bhckUb8JhLzTeqg6NY+xNPLRns9P1VaX0n/9nVynj3U0ylcqwQ8Lwjolz++dzKQwbPcoF8ibllwG
CBktY3LqAZTmzMa3lEO2VkqlT7b664iTBFAa3dgKhRkqbbdBACLJLJhUw3mHW9TYJvJgOEm5ecrS
ErbzmFSbRuULFON4SEbctI1fU2vJN29bsZGDbx+xFbS00nKx+lFv0Tp5A5Fm1NCqcr9XbXw1eK4k
jPkJ8SqD5+39GjNq7AlylKehWgZlUB5NNb3XCHCZOh5EYHLeNEFfrkJBaG/bvtjELOwaMbYsxeHS
5Ey20+e/aHAOOoKTyV2V9Wu0k6tpzAff7ax0I2c+vIb5L0qk6PvfbDRgUk7E2DfDwTP4i0/N7cqL
xb5uwDT4mSxvSyaMH0Ysq7sxnR4qLw1Omk3xqBPJrV9Y+dJPiD57+9tWNP5ihClBrA2RqlnsFz+r
fHCILd72td0e2E+mjjHUYqWxvq182TKdurlu/pOm81qOGwmy6BchAt68NtBoS29E8gVBDaUq+IIp
uK/f09rdN2lC0rANqjJv3jx3vhsFBVpBWXnYFCXGOLsmU56Fa4Wk8djgH5mJ/tpr1TEB0YZH3As5
MHw6TsVYqGyWx3rbgHxNgIP8SD11gXgPPZEfKpAYJ8Mw5p3YUCqpfMD6hAXBJhu6mWuOQzLZvXkP
n/mbe+yw0GFuPimcczjGaEvZ3VJcAp9eKMwjoBHz1Kb05Z9ZSGKHW+hrZyNrqKUEIlMIcxd6pLtA
ZDWKbLs0NQuKjL8Zznx6owoSt2vOrfVWrwGBQFNYxfmtzF+96IUbCiQUFgsAaQtB5Ew/LadZTksO
10bo7if0rdO/BsWepqfKvLU0fTQ91Fb11nqHf+1JVXRvmmzPBD3mtkPPPKWeDqPPOzjm0toNpv9U
deuBENj8gEsRiqeCtc+74yarHKjVLSJ5Sr/rj1vrJqSft9dyyC7LaMzk6FCVDBsFjR5uqSnlNZry
qx11z2MwWOnsZV1cWT/sel+svuEk8Ii+DlfrJffgTU5EtByq2XboqBaG3UXooz/m8+g8R1N5XCe6
K1ZbyMkzgEpkgXWIcj3tCq8EiAbAYR+W89WU8197GOxE1CzYd95FQU7aDT1o3AKrjmMPp7Hdjir3
f5QzcjGrGrJg1Bvp3AFuNXM6t23YsrQL4MsFbOvbrJarunkfxfodgJjYrUsbxDDXGRA1AaAhTOyL
Swx74ZFax291orKJPN7QJcPVakGuWNu16pFFDZBv5mbm12W6oR5ydzdNZnft3f5XlYmLtJDga6RJ
C50OqggxPXU2IAFssTaGK7Zs+oEqbFLV2mRRK0nisHUoe2oiKD37wv1FiPrw8K+XJNW6ZL1/q3sU
fXcjX8j90bW1uxlcT1nQ/bE3vTJDq6eU+oPRu/6WE1mCdkApabL4d3ZGyCHesF4CLzsRmOfuGaTV
yVBDI21QehHZIabl5Dfq1SlORbFdpyogezkonmVo/2JBHsbbFJAh3rXhsTbKaDeb4kMMg/WovNI+
WKSc7ntrucwDGZ9l2Qf3c/bZlrcIbLryg3be/MZpLtArtP/alWuc65JyVK0131wwGFBKkggeF8k1
vwf3dsqII+UH1/fARj0gh+mJPJ8xLSrzTgdG+7KG1qs0WGtoS5fXU9brsV3dP8R91ye77KfY2Mhg
9mYS8uQEiOFftxVEOZMvjP/xAsmYX+XTLrwV2zXwuthcwGAUGdPu5qlqeKzM99kz1H7153avKAch
lWXGIWpdCyvNsTTy7vrvSbRXj+Se57UcYDRP+UHOtxmXA8LQmIuCF3gztcnhpXV/wWfYIXDI8z8t
Ihj5M209j0k/6+dFbC/tLdW7saqHjpBhTn52bGzrlnK1XQNBYqUOe+O0SH+9hD2oQ2xz50ZXhxFG
B0ordhIVllPqjNGHn2U1OshQXLXhOye7csOd2fukrrn2T6D0/LC0IDJm0DKtI/1He9Xc3I1ks3Ze
1wPaX3QHZyG6dr168MLcuViB8Uf1I6+vRmsHWne2lavJTyKeOoyANTp4XXqir48FVqysfBBm5hy5
f8MkKtb+2HifKqiwA5Ven84Ew8b5HH0ac2ljcXTrx9D/6lxYRK1ZOYctEmdd6ovdgRfxF7ly6LXv
i+mK62asJKCKjRlMqGEUT+t55YHcy4AsU2pCpICONGPQjp9NrosdTxtdh1L7wXbdByg0x65u9rx3
/pXZWHgXkbC6dLKIpZ35hyLwniWz+ZMxMaOlleQaIHoy7RHJCQz1V3Ai4KEo1ri4Sv387xvQuc0x
W8d33xh/W2L6anJCyp2b1le5/ouTP+uJI6IdyyVugwIAgQhXcFuefXX8R3q/Hkm1kmlU/wbI4z+t
bghZgr7FUhn876V8d/KivdTqKDFwv0i3IKWWlGcft1m6DfbJWrK3rmCNxGknd/fvR4qUMBIsJD/l
DdDS5BbZH55zfMew7t1BwclA7qGazCMPh1EojPG3uzNsKuvkbHWW6O6w9YY4rX7TxXPXi0u+6U+j
dbZ0apAzzKb+JQwG//5EQiXINLYgZV7HVTH1JLlCa8xR3CjncJx5mBuLF8PivZTCWY6t2ZyDdZov
pJnnR5GMMATOStf6EhGpBghmShnUck7eck6X0UyzdVYfVQxSGZILs+XEW2bAc571XtXBRbLT/rTO
9akrgB56OfCktZMHLm3YbUg1Tw1xfJtB2zB3HSf1kFOm+7bzNDQY1Kq1SWYHuEDUyiNPlfkkTOGd
oSl8rKooEy3h3N3kwwAM56lrkb6nNAhc72wo8V9m0B/ZPZQYJnMC08iy76aou+A2/c7qsjyM3vzt
mh0xe/1Qpqw58eo9BEmjCA8ov04SeveTNxbXIe95oK3m1bC3y2sINSVVUU1sG1DSvhZwlPTrWEVt
ujXqa+p7k8x7czjY4a1kjvIXhJ/fxUQwK+Szu3qwv3znwXTb6mTVFgn0uipQm8r/fCaj50Xx1Wvy
5a1qIRT5Yg6eiP888R1c0iFzEEGXJXhe3lBV7XMjqVch2e5k4/9lPjeeMVkM6TQ27b4US2pw0Aa2
u90FHiAlY4So5HwPBZ9SARRy0rYbs4t9n0Xjc7/1VJxF3cWh+tNhV4hd8aFLqzhF+fAMJ0YiNIgg
hdD3uPnqMKtiOlvtthA4GDLBHvsPodxhPw5OtC+H98ZW8iAy3A3u9sTZQH4hMO9S2GpHOJvcF9UU
FwAI42V7cZpo3jkB3nLIavMtUVDdVuUkc3hMuOD3Do6tj1bGGHfEthQv0j4FhknP7ec/qh6/XblK
qFL4TGEBvtC5DkBIvTGpPMFla36FDYC9TXv3UTjBmpQRE8Vp+qosqijft86WSU6NhsGi+tYAd+g+
TWwOnvOIQkir9n4xl/kklt91ARZpKq20+MzX1tthp6Tm94Muzqrxacq5ZayV9RxWuw5BYRz5kH5X
Y8i7UtfHAv2Awrn49GWHWBTUBLZapPbiB9ipjlfDNRruqvUR2XVOGxchMnLDBn969L52hNzaVajj
vvNYYd2ght3IaszMwPUpwLnh5MWtLYC9BpWfElj30azFQiFOLFphVm92qIEyYQDU/ueol4+QBNRH
1m9VSyy00PoQ6P57YCVtX9JQk2yso1M5ibd6mVPgq2DLp3xLwsU6b8rMLzKUu7px2j1+nyHZzOBL
IHgC9+3QWbwetNDYfwaZgV17NI2dn5XVJSc5sCyGz7GlwRFDfnQUqNm5N7FzL3YA+YxHfTH6vT1V
nIG9JpE5VHuDFTyr8K99K8x4cqnHe8eP23lf5Ag4k3vkzmUNDEEy9ZWdcCE+O5M1HhyBjFV4wTmT
6yu8Yebk+ROsnmRhoM/z2abY6DmLQBM2IZbG2zol32NGt3M1+Lss8zSzdSCWVRElzQjgNXfUge0o
4MHB+rzp/pBL95l2+Kvxt6tH+0dmyX23AFG6uZx8+hazPSirBK8Y3tHnP1R2eK2c/M2eBEhO0KqN
wtjgAEBsF0Q8O/I4z6f5vXGLZ2EztsX8z1PUAY5pc/HI4PTTGL12F+Tqy68cwkOjg9XOzHvKipRp
j1MBgpfpjj+GO17kxknYURPu6HPe+5I6ofDr2MZGhgA5I9+ib2RrCXw67x5nOUZ7FupUPBjFwqTK
J+V4VZf+4uG8eGprl2x7vktDtpyzcAseMwpzPypxOncy3LeLn6XLSIZpPlKoMjHbjcLsYw7sLGYc
cm0lma726GMea8u4GerEwS/3a1z87uDPr2u3Wce+o2qAMjDuyT32T/WCi7F11+WxZLTD1bVdDZNw
xRqZ/diR/G2oUuzVFsX2alBoa1Umgy/gki3nwMouQMWDuGDYbB0Gv5On2tZZDMgUAXU7e1lrEm/W
2wfygJI5MPXBNYzEnYhm7i3jxxXZH9dqpkRvJmCbKvhRzeKA5C1f1mlNFvFmhuKjqujUqoGpoNW3
f11pfQ3Z47Il0QSSWASluXcWsHZF638hzWy7SpdvY+Ye3WhEK667/TJ0Dr9YqyR02vVgr+XR7bkV
5DjVr7Zw/guGCDbdYD+NPj1IfStkfdh5p2Lhv7f6oexQZOVQHH2myfhHZpghVDdBqd4rhzOU13mn
tUU3V+Kyatl4TZ0S5keLx7Zq5/eNhO8dE+9faFzRg1TVn8XXUxyNXEaj5XKEQCKF1+uFB1HqACd7
IWJh1lA9lzqlTYTw1kfybSrXed938x+PCR3poOaaSheW2OajH+cMQRjR/CJAdEpc8jNhouZ/Mz8/
aAWDtcH1UgbtX2PCALYdqolOa3RJDTUq4NmonwCKM++CWEfwrWft3UCoX7SpT1WID6QxVsYpzXZo
O3+69/AiNSwjr+Zv7UChZNNQJEHVupdp/kGZby+ijdm4ozDiBp7s2oinceGbrI1jrokA7Zj+AWaO
szHAJ9ATDMyIctvVrXEIXTWeQ2v+/DfRNiI0qEhuWyw6I/lXkStUd4CNHMrwve4jGtVzPRVmavrz
l+PmG8tTvzIb9V7Wax5XwUDmHA8gqEzvKSIQdmgMSOl8INbc1slSk3ReTb8XQ51qEP07ULQ0vggR
vqRHBsULMzlkBiGfoyAFVwZILa94f2cgTKUJA8CLO1amdxsbHExzoWXm8wDQfW332Hf5aL9CJSDP
5/Y56JlEqFq1uEzFm9Xztrp0qe3KNdXzhUEFKkH8LWmvX4p+NBKWkSRzTutRtu6PQLO2WURxPOlQ
R7t4S0lCc3zmnwC+d6LsVByuyCOZ9812VU1jPn/a0ZFn8JbivN5Ic0tI5VwdgKU+1PiHKsmCCYSk
fke6EfkKvnpzccec2WBklKHLV26Lx74wc8Zp4GpXx9hzYi97PMR0kqNgnLcA1CFueaC9HWFbhgL8
99DxDvbk75L8fSm9CfPMzKgHa1Oqy7LdA/GCDdj5R0oOQoJrkO2hO3C1gghmJox31GKWKWAH9hop
ucptOqrxywAAl0jT4wNptcHFFfy2nCHYC/FaZk2detEEw8z3Lm47dGnlUfCYmhU7p3ckUAp0lXy8
+uah2/c1KyFFWw5pM3i4+arqOGx4EqUG1lzZtzFOjc2aH8AWLuX0NB0mSRp8Du22qKtncOnFjiQF
Uo45RiyMuCe4Cm8+tt+DYbvVRbev5Eq0dxhAg/F79Wzj2kJ9dWdy4m33sfLSifiZfhze+oWSQeeS
MF4vmbOof5r6Bgf5RKNRAauaAj4d+lt12pyeZ2xE/WsoVkPONW0b6W0+nEyOdVkq48vKTe+ISf27
2ETNpIDRuiNfgrwwT46n49ER66nXhE7PLX8b5u2onGuYY70Rc/hTz/lKZ5nJQxi03jeLrOVx3gAO
B+1HV84uVxzCjpFDzYvazGY2au06a5gw+oj3rFYAQzM/XSh4LaEupjGHGB+Knql05Jz87dEIcOUK
0s6SyIbh6sntbXGYbLAXZcV6Gk/5rO2jaMHBl1gJE27wn2ruqUw54mY6U7TzPl6b8V62dbu/iQar
5YTXzfrQCOppWfkcIZYOrnZGRnJIZtT015y5NnBvv9Qtz1KkYG2WtmPfeQM2ms4VPy4/d9G3F980
jjY32KGcOns35rXD4gj/jttuYm+1zquKNKMTUtIpAOSh065M+4DQtnz4KqPyIjzSLPKZSxprqRbV
izXOHbxEEhKCQJ8cvhUhnox+xW9rjKhZyi/ebB9TTM0WJPVlvNU/Oge634z4oq7CjNRxG9v7SnbH
1Qh+3Lr9u5jY30Y63lptiV7aIfZQqXdBewo5h5P1xvVwZPvcVgWdurip59nvsedxmspsTsSwokkz
QTpFT3Vxm9LkgPxtO4coK0xGURZbQWZDk2BUDbLwkAFcXCi9USAGauAGMxLzPpTDfN7VuW5OC4xc
fqCFi9big22wFSaqjaLYxQgcqyCYTwX266MErByX0TeI9uxJ2mWqlRmdRiOgXJXyAQ58u7Pz0UFL
RpqKwtZIp7opEe4sl6QZi3QmQqGcqL23QHEe+YIRp2BaAK1LWzyyUQpF2wkvvpHt1ZQbF6wqd15m
7Sdj/VV1/AD9gqXYK9hKbfqg28uQPYxOG/lhWoilqzW58O3yuODQVpE0zmBYgCsHmd7XRcn6huEf
zc02X217eqfDH4T2njTf9qy2+AK2yPFZN5f7SK4A4KpsJLpDu3uTdPjYNp0+LTxKRM4vK+afugVh
2BEc6AzzsWzI+Std4lIFyQ3QrFyybrGysE12UVTL4bzI+4qA1R2JImlr6fZtnRHj+qGJ8fty1uTV
C/P44hqu+UxJn0jXlC+dJz7/nRaV7dM/ZXDBDQCuZoDXV9SfwxD0L6L2COeOTlWvlsdc4oNbwrbF
qy+J2Vz7dScdL50DaTO7BNY5MApCygKBI7BCDEGbmhbpxm5B6rmBT5OX/B2psDrngz56xew+6F7u
jYaEg12EVfWw+Xwj//k0Ku2JeOOr03RVhU8pGFNzLZ4m83tyU7V6YDtnwcA1WI62BzdatvIXGNl3
GbXtidLt27VmSclvndSasT2CWzpGj75rpkaegr6wANb34017TCsrDx7XtX7jE/XvhKfpuIkph73/
qcjK4HPvMCETapHY+Mf3/taOybDC626Kqrhk/yuhbfW+mSRB7SiA3Pijt+Niqk6G/6W4Ah8cIWiy
vc67N0Te3DYPdvQ460+11n/LlY7H6cyHcVFgskKLx4pIRFtHWfKvH5D9HAfLKC9m436HroiNQg+x
1VD4kFUfYvKdrKQBKFwJ6igg8Ub8UNpzd3T97WNYuPMDe2csg3XPXmt+aMbgaVz5cliyMSABr4ds
5cWZnWx3Re9eSwVdPyrCtwZV7tBryq5sQP5zMkdR7lDJAHQNOKLmmA0oytClIWGkWPW+KkWaOxqX
4QrNXHMtiXYDAWb6zZhafXhgOtE8GKrg29uoe33LgTcyP3FgojQdPq1wzn8Bj3sO5PSyjmRDMDn/
rIb8sWym20zQwKVHIkic6eJXp8pfo+td1ia0E6CzaT4t2Nf9NfbXUqZSdNbez5nPzutuy8tXNiqJ
/PL9v4vyjd2sm7PTF2/C7b46Dyxclf8yUQG5QPHs12BzSMm+AcWXF4voEYqN21aecL8n5X64XXC3
dM7vsaoum2KzptCzpClj3FFY9HZKnkzo6cSpVM6uqZwXFWxeKuvhP+5pbCGl5NvRmUSP9MxOK0pD
M7hkUfBc197fPoA+K71dXnryytrGvZ4YzFaYRUZ6kr2h+oc2oDJEy7aq/Mi9GyXSG05lo8ERo5jt
DPs019azEuVLM3Ojmk3wMzL2biZslnZQR3FVYiMYMVlswLId0pljxVrMTjgMKl1bHrte752ga3nL
m1dhuftxCf52vvxl9vzZyVkkf0zpcxUuPKF8v00+q9kHhp6JJdmG+kHWPhRrr/odgieHq0GIz3Ax
bWIKhplLCQGKqVd1xz7rc64tHnUWKQ5+/+Hoyr8bG7rQUVrJUmKM9qNKp6aKzARb1GGhtHGYxe3w
BXd7VgLmHSrWg4ElZxcNPQTkXGAuW0mryGNH2QtNXPEw2NGzzFsfS421A2LZJXWhG1zZE0ES29HJ
xy6xXJwpShUPLpubyb/NAfKDFLKQMyYMOphZMO5H+gLs9yaB5bPfgSPBc8xLbjAvqkq96xweUo/6
xsUHvq35EdT71bIScl5OumpwgVjQySm9CXDyY6fHzSNZxLCm7qwm1hyMFuFKIHFbjPPj2qAYMed6
SQICdgAj3DYw6rnYuT2nuDMw/1FIUhVpCixRld0+09Uv3VOnRjYaE/8/GuAkynS2B34FITvDDSXW
4WOm8hr8wNh5kuUwMUkCFpvMTETIq9xCP9Umg1+LR50qxkp0xk/NpIEYE4ddsjJenVe0JNDiPfOf
wp1NTuPomtOwGxLGvYO24y5AqxeBDC23fkQNJTkFXDmyzTyeLLt57klzJhYF2D5pgyZREwJbH0rp
/TSPK1kAFnaUd8+xOOnA65f+37w3njvWH7B0rujH3Zg2ffUnchx/5zwvYxMw0qg+DHACO/oLrAaQ
o4VPrSVG4aTrtaTtSo2+/WyshRxL54XYm6opDqXQ+yHf7NSMwAkQb8JUXVXmn9xmNQwPNrSfroVQ
UU/P+eb/CYjvWERznKwAwmI4/OfboOL7k6ITR6XiSF08To4NU5FbdahHfsEmjB+75DDQWuN2md9Y
KX3xJEAc1mZ3wsRmNq75Xe/7lGFrc96altipsn/MdYuXp55RiW9KzbY9BrTlhCwkkIO+4KbHWGhV
MRKBo+4LVkcTv6ZFymjDrK1kr10eZa3uwJvvalDx+3Btg2Rr5V3obfq0IEYWnUVr7THKCRoOs/Cj
1TizWq88uBVtl43koRW+IsYY7UMhfaIYoHJx0s/nYq3uis1ZdqtyvsthEidd3AKSMOQr0B4+QzCr
aEwON9DcylsZBg5Ho3J5ZBq+6lUz/QzqLayZb7HFlR9JIHJxDKxuXGmzie1NridZwrXAIhcZs8Hq
xHZPWFGW5FR660TPzPWDDV4Ne3ZK7vFHlkeDBSEeYo/WWOcvNlXefgCpE1cdO6RuDmzOpkhn8zlA
YiVAVVKr9ryGvuD0ZIIaU4t9VcNEgEXEDxHO/UfdTd//6gfFuLZlbteZuLajivXEFnYMD28VHJzR
t4+eovMprWA72SMzuDxY55+Qu3udyif8aJQSTvfHNyznI7iFb3ijnF5ZS96SKli3R8UyszNQnvTL
jaMegH4q2+6z6QJ1c4KrtC/He096j16+3TUDbUuGSyrGm4JrwaPst2cDE7D7X+iPX7jvf9PWE2nk
TbG7SvapVrrhQPOQMeQcs+J31QrCCiCsFGa3DwRzG6XxVTMXPnKWPJvzcgz94XUsC4pVi7d18omB
GPdi4OMNmELPs3oYS/er6YrjuGyXSHdHO1zOIgu8nRF5j4HbHhW+8FsHP6QRKP84V0hj+Xduh/9J
hwsGBtXJHCyMC4HyYqy9h0yY42Xt54EvH6ZGVR8at0NayXy6hRU6jR5/AczlNxb89oF0BjvFjMOg
uPiayuhp7pr3biErwvwYLP+1v03/hTs8k+eOyzzgADNtQgUlfnGWEokcaterz2hZ9/9yUvBt1P7T
PPR3vfa4KwSjZJX9dkW5JyMrmWpOTk1BplZOEe61xJ37t8KkVwTcf2/YpX9cGIBi1cePw+j3bAwV
7h1bv9Vu89gZ68cwAaSXacH7uAsN9dO6Jm2e/20gFs5rlHpTmN9W8xisKvsO9rXeMZgyIUZQz6vl
hC1ajtn3Uo9HMgQSwqyszsSEP37JwXrLRfSuVuMOXtnnsjrXrRjKYxiJYz2wGkDjQkc/3Hejq6+8
W3ERkoVUVeZVmdahcQZ8gov9t6vmYe/MTrjFbm1lrA9HbFWgAo6s8x2n0WbYFORZffab6v9/Sanf
/N/vkf1aKEKV3NlrDRoTZwmBcBabhBbms/q8EiG3VVZN/gv8mtJv/zgb6w59GI2JE9m/bDk5CXFF
QSKdW2U6/2DJ7j6nReKXIDxkL+UxwrrxTGe8o3qnT7fq6aFBEGQ+ZoTnkFmLl+Nd8TCMT2Ffn42J
dbKJwj7upV9fnKhLAkWmxSZIYBOWJnTJbH87UIaikXMtWrURD8jdYbc9RYAH0SA76ib3FglGJxNa
Xs11NkwH77YFlEsSBZqZ3JVCVk+1KxjAO/hgLIlpxHJpmf79N/6i49kcW2qcrsW2b0hI37G5saJ+
LnxcoxoPuHzHXVQ2D1lFBGKAiYLa02j5oFDN86DEgDly90/kQrQLVkwbhEXbRvej0W5M6L1LYWOa
sMb6wMi4187jIv6uy4DYOdrWviFf7A4un+vstnHKWI0s/wtqnKNw5HdbOF2zdmjjIdzyxNbyF35m
QuhkviSC/PmY1aQ9bTG5CX7N3juG8rig8TFZz3WalhoC/wj7lctrZy186fL8AM7mYLYD0NchWvdO
ZT066o+Ny5QlEmJJBpaV/EuuNyCZ0Zri/+rObopv5lXibbuSFIWxRk5mamOE3sYIpaTfsCL3v2Xv
HzwVyEsziDNbcp+loFpRmNFY5DYTZbAM07D4A+bj5LQuJY/H/qttL38cz8oe+ojMHkfBFsjK7pWZ
9ZueW2OPJ4VFvCV7RrCgzdLtf7Ls/xbL+juY2PoddXkweTrjOuohLIaaVXo81dMAFmMY5fjEIiCD
PNv9MxU+Uqx3KVuePhfApGjWEP7dhz9k2z6M8g9ZsjewLHBHPeZz+UY+32Z37Mrkf+nFpxt1Kttb
RKbwBEZnz50Z3rImP2OFZWmr+uhy0nSYzE1HozHDu1Zxq2FgOM+z/dhNUXQc5LwmrI0UccTMJunL
dk4n1/rhGxgm/7tcgXR+cJlMoGyd7W3F4hlJjI4ZoylDtFwoE9iZwDPI4gCGlLAvumNOCGiCdSMM
EOK8Mu05SDbNRmSaaQF7PetK77eJhBm7ss6mdfLCZdrDCUWkM5lTw+StDzh30SfEXQ2YNTF6QiY8
yz7KPPyz2qTbcgrlSY0A7vLDF5b1H6XAzBufmJASH7zoLm+H7H5SNhp1c7ErymlPtnzzKK0ug8PE
wmEVliqoekKf8WjerMo+rYX7qhjQqXlqXsiuFE/LyB+aqVWpyv20GIq/tmrKk6fzekcG+HruJO/r
+I4jcE1Ugbe/9qq/Feqot5pbarL26+0qso8JrlR71a//ZYH6bQ+hHzeEtMrGIq6S6iOBkYkFaMAV
WRFYdctO5xNguVBN3jdYwTTPvZVUCpQ9NgtIdDHXOz8nn37Cpburw/zbEc1XpbJn22JrLTIag8as
L176iNNxGe1vK6CgXzsXs5x7i20K5B882/a+3uSTZbLgqyl79TAcpy0amTaOI4N8Blm56GXqGn3q
sdSDP2W60n8kAQy4ZhFHht933eg0cW1xeG9uFAdj93v1eFlG6aUWPrL9zWrv+M9q7n/abK6Qkylm
cxS3nvHHMl0EdWhcELOStAyXZy98L6d63Pe9GeLT1lft4LpucgTHkcIzX7hhC9Uljjk2B3P5ZhSO
Kt1SWK4WYlDh/zfzLlsOH/bsWQdGICMzBAAapda43DaIWELe/OuvOGfLfRuMOo6M5Vl6KduQdDqk
CbIOnRSr7A+BzSfiVW2B9M7azDz43DOuHeej3g446dkowh+rXP7oKuVM8Ke1HuTE/B85hI2/mZir
JTARpfDCbrd+KPfsLV26XzghcO856cAChbk1955Q/wVmhw3DvYz+XOy1tUWQGPq7cmt4aFggmZfA
4Jib7yqk7aTdSG8aQl5BJN6Y8+2KQt5S+noSU4l9b26CWR38CQe+Zzev5ciFjqJajrhOu/uptctd
3hXI5KL/zrQ8s0RX7d2K/w/iL/UmcJm9OUSHhaJJiX2fmpuR76vReFgJvdmJVuy7usK04w2PvE42
Fr1LXVIDmmzmU45rtKLFRYVgALovF/FjRhFtF/F+vpn/9S118nhbA0pnFmu2cTcPM0MZNyLL08NL
yd55gV7VzWwhCM0kDoz2Hx36KmnqqImrecNC2D2upce0uhbVfp6XhyFb/1OtZ5y6qCXXWGNEKTyT
sJhiGuJJhjuSMRG6GbeJbH0zqooIornLU+Te6tLPAXevmM+ztzwWLQsmruivevuRghAus/UEd/5A
feOV17lccRHUGx1HZplAQWgBLWKnbxP4TAQAV5qZbz5q6SmqOfdW2nKkXjJGO/7dWuYweOf+rzcF
l3GZLELGuv3aC+KUHM2aSskMygwzNJ5oee79vNyNtRk96YFNXbE54tys7ZAO4BD+GdXyLJtfCAef
SPxuak6NXDXibuYEJadMP6w9++MZS/luPkwp9uLPAnpI6mT4ptfqZ8JWHpcotFg8bjHFenyyPXwk
/0PZme3GjWzp+lUafc8+ZHAGuhs4OSsnSSlLsn1DlGQX53nm05+PkSpL1t69qw9QRTAGpiUlGVyx
1j9UoHuaioSHUIH2a504d75zPykmxAoDCLCX/Qg7tLEp/6WIgjUk7hbBBMqrHVwNH6B6XY/Ji14P
NwllEOVYG8M3YT+AQ3smq4cjQKo9K8acNbdqkGCGyTcDbWHGSErctjF24C2Hg+Ygc0lmsYKqTxEP
sAv6FHAXRmHEN0o+s4dKDEZ45dYQpKxIv++zGS6c1MeuJenC/mWJ+6a6yGsTqAzPfRT/iUfCzqxm
80MPJEUw+K8txU18Cr+lmr+fiFi9/gcu5Lf9XrPSU2xV0EnL7n5w82MZEuiESvgSRsMFytcBtuST
5SjPMXQcROF81YIF0B3i1NwovvalUqqfq6KEWNSX04+ct+WyPiAvUW2UtCT7N9QvA1slI/7Td7Bz
poLkvygayTGzB+ICUq5WvrTutzAoX2wNV3u/elUHdW9owdLQB+4NLUd4Es2ALme97sTWFNC0pMpP
CjRumsj9dCFfpJUrjzHaKZmjLcCUbbtEPXTBGIGhiV8N4QF2bX+i0LOOI/gUgqKXn+z9fvoijOYr
IqiUdKgf5UaxcYSRLtWZ/kscwZYOA/KVad455o+QZJCdFo+qKJoFtIR7zbf5w6gvCCGxNhTV1yE0
Lwaph2ZyplXAu3AVaHCAatKBZ5ekOtudEGfGQI/6RZuW0dbmtidPNExLc+guU4K65vzXVzpeLD7f
NKyUaJnlkbnNPOi/iJKh4dOsREW6GMZbuMksXkfELDtiCb8iPvdBJW7DbHxC7eZcRmG1w100Wlqg
/tn7gizvk+h2UlvjgDXsJUY09jzU2b4T4B9CW7npKvEjrbpgY/YFtTQ9J1DvB7EoTYpYJlil1J9W
+sDd6jjWhRcP/KTMeSjHLN0FCcmqoKlvhd6WlFoK0MpTvZXkDSWaBUNyrIYzx7qBwEXur8IYHJtv
e6WkiIliVvJg+PpyFxlOSIKpKchgXzSPJKYE4AyK+1MrlW5LYdqDlgX0Aq7ceugzn/cVSZa51BF1
/IoOBchcq7VdFrswzzPo7aGqBttHLQycXTMj+bMhZPKIm6EA5rdxHd9YK274IsjXLesIY43QxDoc
R3J1beTgvwePwocjwstYBN0uw4DUqFR3rXSRsnbJXa0KwKarEpK8XGr6wpl2Ft/lojXZ6Idsmw7E
i4LILhSbPR4YOCFWtb2xZ49iXelr7gVnU2JiGOIegp34a9wlG6zg/vAUxJIan0hCHSZlXZNWXzoa
r+zWCPsbLQHf1lcYpFbuyFMek5fBqxaUhxuty8wQ66bXvyQU7RZOG+ZsR5F7KZSBmhU0N2G3+tZW
srULx5DVuX70dHJ4IdXQtYap4eQDnfnXlG1jlpn6nSg9ix8Cb7FsC/WQz9p1vaJD5FFFiSlp1JGe
F3u9zx8SXs+L3va/ex2SVKZ99DTnIU2zYJVa4c8hNaClVrAYyRA+RhhKkjbZzP97CqtJMj0XSmWd
qh7Apt+xawu9Cymnmyogbw7gfd3V6pynDF/aqoDmk8cK7BO2cY3lW2vyH9ZcG8L9r+P5vwNDYS4Q
fXvU+ijf11S4F3GYBduWxZtPMpdoMMR/Iw4iZQU//1kMeG9kbHWoVtqstPJBdMMApe31+oxl6xwc
HvOsAjdfsP/Jt/gx36eF+udk9v7KBA3gTumZpDfxb9qkm85OngsLH0Q3J9WfI1FkxbNGSFAs0/4m
SML7yhbfeyVHpwnQHTlM1AmBXiBFijAguG49s3PS8dafcWG8GqYKoidK2J/9cGbdgwyapZLX2cEr
EAfqqr8hd8/SW59/b7SfQSIgLi406U/14ffW1az0J+gL69awztqUU/N1/D/axIFcBYJpUdb8DP/6
FoSR/4//KDpo0uRD03BzmDU6PvyjtjkpwplLKH57SaviZ6dCmhzLR1Z1vBbhHqC0gJt1d6k8kZEY
FockIWgZslRshhSSAUkBBQGmhSEclsY0nE2/qXym+05tACqpq7wSP5XSqld2Fp3QnoPZYFQeO8ju
SLQ4kWPXb8PEXyee3W0aG3/rHJ/2ZmIJVkswhH784sfF1sT0ek10XG/s8SucqW8ipZo4EtktVFtk
3AnsqNWmSUnoYqSphHDdvUqDQDRow8psvCcvKY6D46ZHv3x09NJelI7+gBIqZCp3gw4fTspd0FLC
Ly7UmtxFHB/jTL8vHfvQorC4rJ7Bx9RrzwXTNA4kPQhBAm6IHxE1XNgo0K5hWxGRNv4qGJTvZAMi
UVCgzMmNWN4txuoHN0IyhHRKt4b8dWv3ynmGWiEyHd/kYjCBk1j28exNtvtkVSdKCi28mtrf1Hm0
S0ONHUyefVNMWNlZqzoHxXgeMBdX8cM8us5gLYOEP7wxoukyNn8AIK0fq+pvnD/+QV/KxqMFUIbh
apRJYSd+umXcMUe+ti9zXhPA6IfMOPl5/Oz0dU6FL2gWjoAMFtpYfGMCTi4nviFaFmjglI9jtIos
HVCHN+yiCrROWsMvSvA1t2P9tcMVZeoH48aigrwMlCnBNndYq0WQ/40C4D8ozyCaI4QrkMAT1Jec
T79Cx0gRkuVem/M2RQXJWBrloS8IjyBoP5hKiXpHkN/Ip+3/S3H/FL5W5M7+bP5zvuw1L8Yq9IPm
v//zt9b2Zz4r2tf/ctKXPOW/z1N++9j6v+Ww/zOftfJ/a6ylbv59+7MaLz/rNrn+CG8z/7eDb+r7
X8YC9f3XnI/M0OP/KMCPFLWDwvH/kb/g26f/ptl/zinh/tv/TX9W4etv0v1vV76J92vaf2DjpPO1
mXxv5Kv4yvqfdfNf/65otvYfs5ajUHGywjbhl3S/o/+HRT/emygkICs4v4DrvG2C//p3pPstyBYu
2mIIKAGisf/9r5/w7rom86fjK+Enfmv/2wfJfAyefltGDX4cVJNd0+aHmDX4PkvZg4mvMq2PzZ9d
oZuUKwQMx0yzf/i6EvxRcAJb93pimD0ISDVtN654cpLGfS6yQt0jqcGi1fXlNwKmfIEIW3urYrJ8
71v6szqE5bdQEx1iho91nmYrZTK8gzyUeecdGqOjCvneFkqgHPrU0A6pG9nGDuDFsEOvoDq+H5LC
/dgMjVQ55Jigl67+7BPDwblyed/NTWJaoIB9gLsK5bxnYTc/4qzpbwnXKZ0F5Fcw9oinfvxuFoDO
G819BlQPzhKtaxSS7MlYJd7kHcax9A7yzCpc75B5voXAyzwi22yz9X3XRSQ9VR9csTeyN9Ujf+WQ
CAC3qNnlhuq8Bj6OdmC1yOCiNBSJJtk5plmkK39KXwOc5akzCwC2Lmi1NjymiH4c23lLX/j928Ey
hhLBmX773uVGCvItHR7h7QyvNNUoOUaGeyecuqVKNzcL51uT5PE2VubER9HlpB85eLggn+GYgoos
SI42Te+3xcJIkQYgf+1SFWzOWGejN1EoBkASMgMCAfRNNVTmQ+AX/ckv6scyhU+mglvtLkMuwv2Y
1siINdZ50qL6PjPrCmk0Srsd4YFsEdR+6IrZoyMg69ybKTA28NDjstcG86GahuZS+n/UFfJAqNtE
N+AN8pseCFuJs0Q7Hnon/niQfYWwoan+GpB9nVE8vn2njn4eo24Huiq5rfQwePA8xdzWhqUtKwNu
/FCPkP/CVNzAu9Ofix6lfJCXVpu638p+Le8V0KlEmp2uw0c3nG+VWKOm79+quDnseRmyK+nr6Eme
UYd6O6t7Jbz2vZ/ZuhC7KAmsOZUGBNnOkHnCxYJKxNzuAbxs/ZTaFxo/CCJGEHOEN2uGFEOwh8ZV
bJpeWM9KEO2DkYBad4KvuTbMZUT7UYP6sQEDAK9wYDDO4nplpAiS4UBkLlAA8zXsOFToSq6Xb4pE
5GfSfvkZAF1+HudDaffmYoC+vJEDlTNCO5fDCvCRhVOSFGyHU+kl30WUIh9auKB05maGghlqovak
7PU2/86zx+/0q1nNX3893WgQEZH1aPRyYWCdfogyXp8kjXLAPf1UXTuv41GtvVhFGuzs1AzXOcxg
8LQzxc5UXpUmHU6x7enndHCXqAEk01OXkPRTyYWgtwdiO1loZjEufDMe79yJDJo8ZMaKK8KPPbj8
wbuqpq1nMHVIEMAyxLjFrDG8zz1UFMRYpa8h7OUhaodnbu2znZXka1kK5IFtn3cw50VCNlO5Ury3
uym4RZWmWdiRGHbdaBffPFo8qMWzpiUBe7oqWsl+sDPkHUn8nAF35JfEyL9MWnW2GpFcAmAEG1RR
rG1QJ8Pdh9fYP3kpaFIM+z2gB7jKO4d7T0XMFrSJZX7ayEyR7tSIXIY/0C4CdbsslbtIjafvhjpZ
y34U9dEqPP3STg7LZT5+VxPXIofR1MepHvVL4CvPxJliM+/udTAooYcYVepy90RVdKqrKtlDrkdW
yAmTU2WG5HHkaONSbw/ae9s08vXQtogENCA448pBB4g93NfGim5JuFg/TM+8Ky1DfZZTRWC8Te0m
8WFqbkO4yRX9LipI51kejAWt0IJVFaBQQeLZAB6V3TltfxMLXGUjSClgpyPEdIzYJ7EbvJ39Pvp5
njKEmyFmyy6vfR/NyW7vES4Jwc6GuZ6ubJHmZ3NQffSQZtCU/BMIx/I3xkByv7OyAo9ZK+gXZV6j
6GRB1MxUChm11+mPRTtOvD7R+q9TIR7lKLItb6N12LyNFmGkPyrUHFYzo3h+yj320ydhf3t/xq/9
DcJruH18//B0y1PZz3zZeL9IPvl/fZZcIGSPnIXYjraJCU2RuwqB5xS+AYxI5Ei4YUgv++TZ+yGW
A34C4E3Dl/594NNk4GXe7m9ucGu2qvhwg9vsGNFkh7Tparp+Db0+bh6dUtQgSK38BdkgZ5V5XnVD
rfZMoTQe2SIGAzuDajjJszzO6hurqs+5rpIKlpPnZtp70bhw9UvVCV5bkWo+9NAmEbuxdBCuNFM2
VJeBv0lf+9ZDW5bDSo11s94I6p6nIc7gTqrOSMBApaOcVMcBSjZmd5kdL1x72rYppM6ATEX4U0CI
mwVN0+XUG9Xx/WCRrT868+G9r0OwQ9UGf2ELV1u7Btn1S95ZNyQgEb8a9Gc9CvDUKwzzxkwU/bmx
nKMn0F9uk7G/XPWYsvipsG9te0IZZD7IM3lwpgqoPDnMQ055aCf70C6pURDVrG02f63CG8ybtg9v
ZOv9UJCyXXRB3kDqIqR7P0TAVG66vtq+d+VzlCdsQEImxIm6AMfyfpi6YjxQ39mlaSN2uu5jx/E+
em3bgfFQeXp61FBjWSqjmt5EAzuTmMAa+YMwXsmmTcnsTJRw63WhDUXHedQUn0hYa8d625tWU71E
ZDjWbmJkt+N4iMwgrdjjdXA98967mXhpP0ydgEGqqvXS9csL3JPyqVfVvUC77HuKIMeyt8f0Lssy
sesN1yA/2kV3GbJYSz02oZ+6RrqLnbpcFMHoL2Ny5WsSQDz+cJ/TzSQasRhFZJ9yVOgn2IONfRK5
oh29ctDGQ+u40YvvUWs1zai9D0Nb2xmiynaxlsYXEl0G/D3Wvm5MnI2vBtmdOk17dhnZEfVw7jqe
kww1GNuDYtspf5OqEe7v6UJ2P5qLD4LQqd9bqsH29fdUzaDDB4VZB944Irf9Z5g6wWqoyvEuUPoD
qu31sQUpeie7VJihKxzCsrXsm+ZpCkCrgxWKi0iib+yux33UuSzq82Gkwoas8XB+74LEpCJcJLJd
KXLjOi3QLar8au0sZZ/ex9oKYLvFsxcYa1SyinU2BRni3v5KD6LpQpAZPHwe9AnUYbn0+AHcq9Da
b0Wev8qdhd8X3rYzDNQB7E5/ViYRAi0pwyN7aB+uOnX+1JoI5AwWfhn/AFmv7z/1USqoUS74bd57
n0IuaHENtD5d1+rOeDBnZ4RJ8b+1cRo/1V0HhpI0zEEA/T5ZE/CDxIzVb+rk30ArsX78PjUGrncw
5qlm2XWrcBh61h8DHu/85Mnn7f0B+9SXRfpwmFwVKZ8SMPj7vKi3pjXKSPE1oC+zpF6Pasv7r0mI
732jB7qRPkZzq1UGjD8d1HPKIMATa2q+k0xSnyLLig5G2qAOMTcr/DugpQbZWjZrkYRr3em97XVy
QmJLJF11kE1fKb/aZoCQhl9pT0GMZYJu/mw9kP2GqZsPyIyGp8LSEB1geyO7CNUOoNLCWzt37WOs
uU9yx5I6ELBdEvUjArjB0s6qaxPxNALdESMKOXptNp7/BQydfkDbu7qvtJbiYACectBCZ0+6z+qp
047RvgyNm2CYi+OkIIlPUR6bD35a1ISQnE15nLP0uUgk/dUlz+Q0OUM25UFt7PrgeVq9dSaLmoVq
d9vMcQro7MX4NWqMl0Jp6rsw1KtLVAV3bZMd0J3SL9hshTeV6usrqwr15yoGBdYbo76v5js5QLeo
97TxQUT6V6+20H4fbYIU+NsuJLXHJqA2nXTjd9kfzv2IgP7TfnyCBLL0Ov4/c5A8QPue3QgmsCBE
zzJGlgPvwfR7Xzs1u8qKd5/uPNmMEZ7Ju3Ha/LO79Pou8AQ7DR9XMDi/RzwO4PJiuvKdYtpjPAUq
KJBYO6bpRvXS8LkP8uJMVj7HtoiX5VCG8AUrr9xkczPRIGBTq1y3fPPnXi+6Jl7Av7KWZhgdQwD9
S9sy64s86Dn+NlFq63vZhPWv3dYTNch5xpjZzdJk1d04LfeP3T6Gg2c7i3EODOAq5ashRMegi5wU
JAF9gFyiW2E/Qj/+bVpmfo372oCiUCjuvQH5GcuLHDRbBgJAUGI09TZ4AOThzYPlvM31Ouvv1HPt
z8u8sHTiCXJcBmry7Bs+OXSkxIApxnbF97rXrO5i2IW7RO8FysecigHf6S/TpMqOslkBKp36Rn3U
ahJGVur9yHNw/8iYFYfWy7qHxr1FKqS7yEZcVfVKeA4FnHkMN0ntpHok3M3UKxAcUn+WOd9sVznm
btTMEGeGgfp05LYs5+SxV5AsLaSqJoKvsY1+lH2hP5pR1W/1cIaKzM0AMj1oAnGALOS6ZPWnsV31
XcEXleeoq2Wea+BFMK3lj4AKABa+sRXMvmPdg5e3wT2h/9LK/f5BzsCjnj1vluQ3slmy19r3JXhK
2dR0VsoSSD8KQlN2BHy/aljFz9asRDiVTSFIUKloMrdKgytxm1krOVQr6ncoaMZudH0o4xVqcN68
oZWH2Ps5oZd5q5hK5kHHpwweVhXaDxBdG3bn2g81MaHTifYczhS62grLXVABP1FQKXxWOv2iJy60
k3mTiwzuCp6c882gdLQG31nBfe+XphEcYp8SqwpsJF+Wk38MQxdE7nxbYYdZ7a6jfcItOOTh0Z9H
Q2+4t1lNWRxCbY94xJ1Jcf1Wnw91iXSh7CcOvpOtKZx9iiL34FixfTcp3Tfdr0Aez4jvDiGRrVb1
/qFtQCkGmXffJEN9kumbRgCAC1zKNNZ8z8uDknr3cWzXJ9l6nyHTP/KqX58hZ4T+MIL1iZKF3NrI
TY7c7gitDk6N9+NTt2zanQhOfncd+7RnkmNe++N9uyTPSuPU1U5lYa8Br96J4iMCj8GeUNrZWZHZ
n6iOpBvfSYb7Duml1aCa0VMbGHAhmjL/o0ybO4JS70+reUGxCZEGSKTrHIu2H3WjoSbiZt/8GBWr
zAr0fSHYY4AQsE8ykJQhJOCo/CbT4ntHxprBHFbKAdAAVsA7sFOVeU8yYHWSdcKHZyfSu2AOIIcM
lxO3O/l+cO/4gfH66yTxo2tP9NfJPNRo9q0CihIScuKclKAmjO2rfqK2DnpPdrraQMBbIvW5yXo7
vA8j09wXZJAhrTdqsqwN018pauxu5OrZQJa6j8bbRHG2Jemco1wn5cHmr7GBvcTdLxfUrr6g2K8S
IpUw5zqjE4+8z4NNXOoYVGOM9pj/3nwfjUSs7NAyLrZJU5q7VCdV6lt+fR/OB3TwzR0gJozaKpTS
eq0SK1aPL1rTFLcd+cPHueVEMLDBCwrZ8iBe7XjAwulJq9B5MG0yxjyMZxFGxt1A3f3OUQCiasNk
bzvbULxF7kTdJigtdSmHjXkiteHoiEgB9jiAUMijoJjY6e42SqppD5I9O8KR0zatVnH3GAbe5ugw
Ppe2+TpMZvYTmsvCdklrLSZ/3CllNbygdwcau6291agCr3YAbz6g1w8cWCA0WTvlQx614Zq4N97I
QT1s7FtPcTdyUHb5GtDOhogDJSEuVwDhHEyfumraxw2Y+T55TCI9OU0lrjSFCd92k46xheJZjqkn
viOOX+m3HWU0Uum6/y1vkWapzLi5UQsEk3GHnV+4z1MbNIe+M82lnKXXs3+Rq5Sn0FTMLyZiBoE+
NlDD0eWvMqc/6TPNTBv1dEPGpzT3sh3HSI+M+HWMC4V00wQfF2qSMSj72AsAe4IPDPdBGH0d8sG9
9crUve3ms3Jmb6hxMa7lQB/nw86rfAWWCNji2AtZmZxh/CrEpnQH+7nohHfwh6JeZmycy9SA5ttV
CDuZOZK45tSIR6yt0lOdGxGQZUs8GvCsTnIUamq3zBvNuOuoRahR9eo1RbfP2+pLjjbrTTtn8d05
i49lWEziEOS12akkJrI+NhAw5wL5G8smX8yrmZEtLVySVUiATpiL4sQBGaIfh20yQkvq/eKPxkwt
oNciP4a9ap81yg3Xd8I/mVHgoAT4ptFWlZvsTJSFqEJysPvkJ6p95VG2IG3MGtWetiKw99aKNnkr
aNUOSaN6HxWuOBTQ/iAOiP4OhwSKLWBm79p6XF4f/jKps+1A0HYNrlo1aS5Z3R08o96wYqTnsdGU
J9Op4TlM3RdvLvyrWnbDS0h5MjJzOJaA9xf9PAvyub2NSrZ8cjRBQGwV1AWQzGJ0CZz5aIGGw50G
9lYuNfLQoRW7rbzo7SeIfD3dNj6SJnXs6MdhQg05tSn8op3Hht6i/Iuyfn2RB9epzwPQT9D69a2p
G1OL7haM0yBshMTtHK+dCYp92wpc5jpLWvaP1KUgc4QbzfGdHQADHmCcL977Hchxy1a+Q67luzBX
EdQLZhq7ZSU/axKTWu79tMFgLzSraR5NHEzX6CdPMHM17QCDcmiXYyWklOD4XU/CvWtN3aPq29Ue
ROWHfmPQyd161mM7B6Rm3qe7JlQROZ9D02v2Cr35i6H49lYJqztz3ncYlf2naeYOXiyue3HymhSG
znYksSxwaJq/KedmNxh/Nqrn3Orl4F6yoD2xStTbDjXqNekEzES9yjyqxmjeVjYek6DMgxce1PtO
i0HZ67wwC4GcBWIP5anWAaDohfVzsJt6j3Nmda+GIJPyXuGmrktlE6lGdM7LQdnUdft2lvzqk6Ny
npo36U02sQzOc+UMe76+MfJh8a9TkmI2av8tJYmvKglJU1hkK0AQfY6eJ71rS8W10idrCJFmNjTH
2ADTRo/ST1Zt11I1tXTvEHTlPQBwHu25JfvJXM411F/tSABPdg2tvSnbUl2rYwLkTG/TLwZchgOq
CtDC52aDo96D1i80pyXxxRd00CYQI3k/3PhmxLbWGsC9fWgXdQbDHgDJ27hsJ3Nb15URDwcqgyig
2FSYgLQMUaE/8+oKYCY1yRGLBDAfIexuJx0fw073b8rIhl7adWaDaBZcFxxnnVU4RyGY9hAgtHHo
nMIm3+bDCCnPcxDXVfSVDWQVOD6FkTQoHHirkbvs5wE3TigxtGiUrworA9c9wcszWyixQlD21PSZ
gucWBZZcaDAf0CIqD82vs0qOyLYuJscBHWm/DoVLOWCeqAzquVGtO7zy/FMMifQkz94Psg99mWmq
jaPszr3p49RG+OUBClhKcDqxFwIvcIm3MgCVcSeKW+0aDO24ls0O8e+Lez2/jrdai07LtB2vrypk
CP2jFU95DXNECTcRZBGKcmlwsntIEmln7/iuh3xrW1G4vNZn2TShfKKbuPHY4vkmmqhxDnprgDSn
2pTMzXIEk4d3vNjomgLKaarrU+rcVJCTn9XGa05qFyDa0cABEqRW11Wu+rvA7sKvadt/CccquTcj
qkNZnx5lN9S48EZAA10ZGNUd+twbD10I81wMTXxuwq4GN1SRetWc4MWt8r0HCuGpRpZla8aQJLrM
STdubaEupIOXCh1THMb55gIuTXnOdb9E1RjcAWT4DhjdeG4a8L5hyc5uXJHUtHeDoUSXsbKTI+K1
j7Hw2pidqFtuJkqPK+hW0UUejIJfrIyd5Kbx/eaEL9pJ9g+1DU2mT0ieMLWwYpBYfND7hf/jh2FQ
sUwkkKHXs2ozmoW+ycq+P/fzGfIKb2eyT47iiNGfs7FHJ0bJxq2ZqeQcCwuluSBS9/Ks6Yfpeib7
KEnrkOxBToeIMuwBQRV7PddAvVr2rIB0PdeAwG4jT4nQQMvgDyqGtzHzOiTnD2EusT3x3RcpOIre
+LNuOpjWvfaC1pdO5TSLzyi1PqCxONdK2AWPv84Uo33rez/738wLnfZvkFEaSMNPSyjaB8Ihg2c6
gLw4A1DzsaqjutWg6ZkXPo9Y6VB0U4ClAETdIAgbPpIP1zl8aPw1os0hF41Y14JHdZ5WjW/Thhi5
LDsoAd4m+R21yNUsQJ0vK5AbK0rE0TYth+ChaaxMjsqWWbrshLX84wzo5dcZclBO63Xk+lILGwHZ
lP9Czt/bau/ktxBFVOCnaYYdwCeAxt/eoyFUbdW+EnvgOd4xgW2xnuKh+uI0iMXhatO99jlc8dQ3
/pwvL/TA+5YFCHzIy+2ICou8HAUne4XsO4tpqaJ0mFF+JoPtbsmIQuKehfFCH3UGzTepzc6jSW1e
BtGbdzMpAmJbdr0oAghwmjBbQ1V6yknyJN5Wd4DAyouwDLCXHlWrfWPb9mMTnicobuu0IO4oec+c
rqFqKUP0OS5NvX4eRupB9r0PqH1OmC6vjgpUVN6HZTyrzxfLPvkJcortZtrS6JC9LHJcU8OYCF0W
CUrDuCu0Tju8lwdIl9hLR8EV5zqvI3LdqQQ1i3SwuG6M1f48f8x7lUFebBvizudVeyjVho2a/Bik
SpNN2eT5xqVMGByDCn/cwvC3Gk6JcttoVxr4h9qvj2qFW9DcAnoHUsYWleySO0zZr8MxPepc+Knr
14U47OjHchrB6VDJghNVpsdcONFpNDSX5a/vvmptfLLmonlsKVT3hvT5fWo5T8W4BgkWuD9ffR2F
obloXvFuErqXPlOrefvUT1N/+1SQ/29TtQQGaRUr0dIXpb5Fh+IpV3xo5k1jqMc2DLXrgUdSOxZV
dJ0i++WMQa+0IyaaxgrGmLl2RZOuMjcUB4Ii9SENx4tEIsj+UjO1g0JG7CFRug/9v89HI3v87vkm
lHdq/qoI9JNwVfXATQJuPE6ap8Kvn4PYA1WQhvvKBcqGl9u4+p+mGmmvbVJ/UKj9+Q9OoZmPZNar
bZ4maNNRwXjoFHhhbRBkr/wNL3yqdZ1R6z563lV/61DZXatz5TAhe3QuexPGPjVi2UX25r6iBHGW
RWQIaxAAQlgAsllaWXBmV3mPK5NJvq2f9r3lnZ06VNlUZNS3xkTsr39y+VeVf1A7BLUrh5GdE/tr
Uw5rid5am/lCOSL7rsPXzwAqXO+UUPFf4CugjENmyXSpJXWN1pwQK5+O+Ma7q7hFz7LQALpXSvhD
8XqIifmAyGNiettQDSbk00V7aR0A13LK75+m1kpzwl9t4sUaeyu0x7pvtYsVCDq2p1EPSL909Y6s
YPCiINCF54fpnVTOzjgxA3Duh/AlcoJD1wbDExJWCo6IJhtajGLRWCp2coKPGOn1ygoS3RmhbKpb
lZZckri4DbiZDvJgOV25LJQyWo0TcqHvA8jag+h/b8szCpvWhzlKqqIl5wf/cLH8LHLmryIg5yuD
3LgFDxllAEO0OS+nz4dr4CvbJ6As9knOlEPvk+SFXjzCYZ4j5Os1cqKJwU9dNs8jUhGZ0RUvkZmP
yyKxnNsgccybHlXTLaVw4yFUrJxMVmb9wD3qOhcw9Me5oaXVmzYub7Mg30skxDsw4gqUGPUBsh+j
72AJsHLDKZAwii6zIFj36fXacEwxObliJuSINxTXETOs9mUn+r01w2PS0s7P8sxkoydSDXGL3/sB
aJLtYJAk2ni8Aofep8xXafOAnBZl1GHRt/U32B8Y5y5zjRs/ty7G3GoAZ7EdIWQ8t+SjIOrrbKvm
ppdMgb74NVteKwfkdWa5IsmQXuNVu0Luvmrz57C1xq1NeXdrqO74ZAce3jAEtIYFkaqqfNSqG085
ucosOlBDY/GUbodO1duV5nyl9deVYVpte1/fWjqC4q/RM/Y4bPYyKxpOwgzWgZpb8akqlBWwVZCo
EjX7jqz1A948V1BtoNTgoUgdLtxfwNvPE0M5Hc2zilpE+YpIDlLaYkIAQVUpI2SxJrhhHWsRKGUO
myMDotKh2zlDT9ZyNvWov2ZPXSq2CrQ6zDQCKAP6Lez4GVbID+EukWbTV7KZSWRSOaMOW7V/G7l2
TjP2UJsP7yNy4ocL3z8tFrjeLOR0eWHRaR//nevnUPVEoA/uuVdjrAfb5lVVQjQuBmRrukoz9yni
wdSRSTnqOCyjXZJeZ6AEg0mXB61yqJoLElfAHiNcEzRdqS/I5Cn3gbbUM5P8NIteu0vLnhtuHvxn
F4zzBZHGqqOoLF/wiaul3dYCDJx6ZyH4e2gDdbiTB9vji9axKF81Mziimw9FPYVHAGynovKDmsSo
euf8ukpOe79KfohjjyaJH6xB8rkU/f84+44lt5Gu2SdCBAqugC29baduqaUNQm7gvcfT/1mnKBbF
0Xxz524QqOMAdpMwx2QCuDosTe+JJoF/SZopAgKHUJN4tpdK0ot+YjQkkhctyBASvH95T61Q/xaH
JGSIODNAQ3Gm+4ph+jpCNgcwHb5tH2mtu31Woy8Fa7mLQuoPxhKwCxSxI23IUFp7yAjIQPiI9nGw
qh8hMAU30pds5j7C9Zl2UWT6tSulqFVLexUSU1z9Lq7mI1plnBNtuPmljHLrGHbsIlG6MRDD4HNq
DCtAuHVL0kghINLRuT2UX4p6uHUezbGrVmTYIQWmlSY4qjCBcmAAGNj3DAOgUQWshgI/0gzVULQd
X/ZjjJuC5Q2mf9dJifQkOyn4B2sSq3DAjx9lYFKopTL5WzhS3Z4dudqu7+5NfNsHxxte8tkoUM3C
EJogovgyV5h1nVDQeUQZw3kM/bgGAikUug/kTYAMpOes0/WXgXlvlY0mqakCWDOAlPkhw8v/U4lO
C3SnpntUSb8BgLcL8bR0WZZ2inmjmoqGv2QW3qlBpBCimmhbs3T7kywB2M1jK1wxaTyAliZCfwQH
VhBY/VAvED++SXQcVQYQhfQwOrgV8Isw344fX1MOr1xPkdy//kbJtRavGEoGXnT9NOLGSE5F1drb
JOznZeGhZwBEWe22FH0Vs4XCVlFa7oPrd+XHrnmndgvgcJunyAQRFjVjKCdaGoZ+5wQ/kHYxnGcI
Xna8q4jkFm2LBtkmlCEqQFh0RQnSjBk6ktKms1HTdgBnAjoGGCnFveHt2vKQNMdfZGn06OuNDFt/
DFmbfmiR6wFi2PjuVYa2HfoEmGwisUtmJu/0R9ew0w9jGqNzGGnhwvEuZrS8M0PRV5qpaBSczAa3
5MdoiPGK5eYP1FLbBR47NIG7R/4dmUFSpA4eg/Fes0efXoDqBF5rcoBKiU0VCngpWqKDo0jwTHAj
upqZWoUxU9bGYKr95ar87QTPPZkbHJXS7kKw+dA6KpFWFoGVVrl+n/2s2aNfYRchzYZWcNG9GWsp
Z5te6+oTXsTavTdoWxYXmAUhWdfjS+oBF2ApByiQfWo8dIqK2QqasmDsVUka0WAPyYi30CegSoiB
Avaa9XMhPX6LoQXlz8Bo4wfkpDmat1ArkV9F4y9fT6KPGqiTHnmPipHsD9LdEaA7wJ8jK/ZnJ6BS
DSDLGX7WIzoUoiboX9lkWWc8IH2Kart/xTxk/8rNRYd+d7moh+Zbl6E4SCo8LYImYopsVH1gCcqH
fEexpLZHylLEohUFRKwUDdz4K+BYWdJ/A2wWWigMbysLYAynjam64eDyBA1Y9qqsQbAIRPChxaX3
V0+tAcDCXRI2ZxKVGOYFaazQ6vS/CGtX3HZBzOqAyHwqkG5uxeMoPWwCwyfascL9qZ5hSS6fZoVS
eNGKNqQk92wMpBJoDuARmfHoOAHVYuYYsS/Fg4cunigmA1WyMvPOJOraojyxIP5IOtqQkxsBk5OW
+DY2L2FtHaPEdc9TN3jnqOvAyYXUje8Cgj9ajq4evrdjamFYP0w3g2jmx2VaykebmTvwUl3kwj7p
o+i9Q7vnndyJePovFRHQsv0tncd17gCE3TXQF+Vad+m8EVBCHSqP7cdLOg9gP+iVBm4/br/de21F
ePLOR5BRiRf8Ei+WHFeadzFNvrNZBURqMbLgwF5w1kt7Jf/dvhJxaJQBI1D39hT/elyK71lAvCb7
/xA/E+f5B/trfDp/+lx0ntfPpc6fPi8aP1Z1DnJM8KqBhHZH10C0+GpFJq+H6spoi1cngMoIFUk7
8W2lPdpcVGRGYZTr/wwYgU9LHuvO9X8GLDvkEqra+mvyWv5EsNVWgjYtZ9Db9SBkpKhMvHsUvmUs
yCTMbI7HXD84GwC8ViKyBd47WNoy9kArMp06AI3wsmj3d4cpe2CjK5k6TASAXsCY+mN4jvpqT1FQ
XG4hQ3iMb7AHdXYUfhgAAivdAH0/YXKwBgpl/uy4dWmf1agiaPEi9IXnz6AOjtoXUnQhACp1vXwu
TA39hM3vS9IKDxUElWa++pdyI/99kBiFNEy3ilF9xhkAQvAD+z1X3oB1DK8qpvOWNqhF5E8MUxb6
0HWoC+ufh6IukSjGynH8CqWICGiLYYzNkIXOIcF4ZTI7TrsgWWFXcb6iXfIBiVkAIFDfBe1D/ssI
tASoeFCg6xFuHOVuGlUyOgW7cZGBMHKHXpky8lDuwLndGNF6YMD/ugaXLiZazjKzTNF4HYUlIEdy
0GWkfgkOQbEB/Dykao1nneKIideNj9fli4+0AWYKmD7ERkaSUrlP/jc6WhvdJKPUdIxbezIloxGI
LN0Y1CJBNbQgG8UbExLJE1pPy2rTj425I1mI4g/mNoWaW73tSemNkzSoklI6gbZtvtgHHe/aUzBk
6ZH8aeO0RrbEFAiSnPWgr5ldT5KagwZISeYm47SSE6QubhPShhqaicND+dkCVooUSkYmd7HIhGRm
Z1ziOfkJ4CrWI3UvFqmXH/sEHLJobmrWs9ccgY6N6Za+RBoC45jjChfffK2J0TzyQOul9IimCbkI
4SFgtU4e9T+SR5+yfB2KuT8kvUsQBhVAnwaKOeAOXC08VRMHBEePn/4q7Lx+OZVldOowmgOKGoa+
R4zQTNFJF1JUWxIQeMQ7WhkUQ9oA4h8YTxRP7uJZ9DyD9mknl9JqdH0Q35Dz5BqX45HTTUDavTkz
0GeDXggw6fJ495Y3UnIaZu0MUuQc9wSctjyuPKL4BPJzh1WJycO5PwOqi2/Rg/EztYZ2RhLpt+bA
ejQ+8tacd3dyah9Ez5N0Vc2EtCfnU4SrBXasHcnu/K9HpU5D5a+6D69Hvpl2ITs66ux5eJP/1al4
d4T/eWRyjzJMBKopGuX/n49K509ncj2q/EOqs7seUdmqTw3OJ+B4AfS++RccGlzCxUTN7XybC5EL
iAiXOSbmyp27q3tWMzzz4y/95mSgkPdfpxm/99xJQfzUgE7u3Nag7un7/q3zp3KngYoBRJZClrTD
sC1q7/vcVOA4ImM/iUOQPJvjG7D7yx3JQh66GyvG2FXf+DYevVE7XaYWA8izYaAxA/hOD6XYK1mE
kTgkABZNUcKQhKTm6HYDnON0ptV9GLKTLp49pqBLhzmIxJJDVXiP8eCbZ7/RzTPT82BeaOb3BAMI
pxsRmbiAd9yC/QfAWeDAPpNM+ZIsaMDqiJYwd60UMiits/xH4YbTSYqKDuS0i9FxLlHHHPhsDpiB
wH7geFtX96e9ZzXh46BZ5aqt0vkd44tP1Tj4Pxn43svKmr7mOnIgIPBBZg0EKWBhNSYAh0QXJ8C0
ze9odX9qTfY9Sc1kb4r8FJr5gOVXnAKRmiJJQFknNKTnqyzQkIUUZqQeYg2YgGr9WwBaDJSZUrF4
YuXgWFqMaPk2AZtI2Ax/zCrLZLHS63pdY5AOg4mUVpapZ2lEGecqzzFh3uDPS7nziQ/rtu3jk8zH
UwY+CCMg15oIQcKb3DyAede1sO7JkNT+tBsBALr1m/jnXXFEFkI0bn20wDmzGyobTUTKphcXLeFG
5RSSyw4jcTUhmXBFiUrfZCACadNonL9OcZWd5Svj0IHvbUTKE0/foq0mmqocoK9BVQXrDOjxcujd
a9saaIkJX8k12EVqgMmDJcSgGXm1HlhS4yvTgLagH7/EY1q/RFpnnPTGABiBmKkZ2uYLmgPqlx4d
5RhGwn9Z58H0Jfe7G3s74Df2+lz9HAMtrNtVhax8NgHlunfH9U0dkIp8DlUMafd3GxJRLVYzGIqK
tKvsYozLKNF9KNLEAAI7GP607vkAAK9YdBLitYNeddWb76DPXzGHK3Lmv0o+6nVZKI3E7XbKnvYo
RhiNN8qhBoOMAUxwCyQ1z0Dmpok5mrEjSQ66U5EPoY2NBtAnSOT/wo0x2Y4VedBAHukRA4mIem/n
GlunHXDdy66cvniN+Y7Pob/4mdkjSZcAqNMypVzT3fklyCFX9uBreg8Z5GTf4ZeKmvihKq3mIdcc
/+MvzJI5GfAVizAQQ7ODoK0D4EIUxFuaLCzBErVgetRencgKoGcXpxwACuAQGgH3itTMk1tZfNnx
KdokAAr2F2hvDg+jk3zPYwdPVa6FtuWmMM9krDzwB4k2aGVFgccEbtGhhwez6hIp3ortDD/8Bvo4
d59NYl7U5UGxj3UO9lZa00iANibSRk0JkF01+sASFkMDtCEtqD2+WR26ypRcM618T7YaBjGfZGAR
0xF2ffs0BLx4lEe6mmasuQ8bhz7f9zS4oELSQevKBRZvKbjBeYYrqtgEzEmxt6+n4SKxnAIgaXMS
I3Xf+CWA6Z22XCmPvHShV+t/ikARQdKOfhiAz2dAnY0i5CMXXWP6+EKiKd0GNuU0sfpAK0u0sHiU
m+JQDELhCBkaLb6ZaQuanAVGpHbItPTnQWcn6mqjHjT0nefbMAS6uGxXE+1uQFlMAKiLN2nVphZj
/DcbUd+Uol+BlNM/BhpLlLna2PyJjJR+KMKEPwB3O1yhGO9+wbzMmiZKvQbUiN0QvJmotW0iHjNp
GgKpQplqMTothGljx7em6dTxhwbFNSBzT3dRydRHvRkYzziBKAIopmtZWsuBG1k7IGGa8YjsBRjq
wiv7ipaaCzJjs8xG1BtETbeYzwBUsz/QBgjSHzv03OCBB7OnmevEm9mcyjUps9wxQVTBbuxBDf7R
K6PmHO/B3WNX3xrfC7YA8Xyraqd77vK4xIxL93FKh+l9CgTJC0oHGwxMiB7oixXCFujhGj5WrPL3
DfNrdJAbW26i5671WrzUATEafR3B0otS66XBUOPGyFrMkaI5/sjCETRCeaG9aA3QM+eO219ruHu/
3P0wnu7dwYDANnnnaQutcV+SYPAPjFWeu8gbt9hhqLGT/dtSeLWhFm+JRSDsmroDsEO0AGgq/ZFz
fGUeRs5Qe8CfPNPN+WEorXcTA55vpBMraZkBPOi6Mg3kLAMjfEwdYNSKqjCVZxtXAMuMgZudhELV
cpUJyJzzk4v7nyoEkxlZkBI4lcsIUFrXumqL622Dlw8zQH+IxTAM/dkde5Ra8FzlgATyZwqkWkBs
/kgLXHrLsa8/9CZAS/BHCPGSrxVnQPpjzHh2b3zK9hve9ZIfyIrqi64vml1ZdTp+3UMUzk91kGTA
WwhzOeA8OBjjwOXzk5vY1geaebb9GXWl1nsghKMo99O1kxcX+9ZPpT1aXEGd5s/G2tSH6Umrkldq
r9NdIzigV8FfUnudZ/Q5oNx5tCOt7Tr5wkss7UzabvhhV7nxdg1BUrvpggPyXf6SfBhwkdfhCPYa
fLM+9KOr7YfONvGC0JtnwBU4qyGJ5yVAk/HcS0JSAxLXOjdoX0LPGd+RnESkpA1YN1y0dbDNnVzZ
RsbgrDCNNy/VEeVxaC2i2yI6UAF10KhM1asY30/AMoIuLuwFYAS439N0sMKTNsTDstzTQe3w2g3d
FwCxNUcmNq7ZNkeetyAzo7XcJekAPkXQmggDrcS0YwEKAFrRRoX4swsZ6ZrWHNMoxWxZlVWAVBua
R3zY5rFyOm9bgOwagNFp89i3HBOQYk8pyI48lKLPwGdHSxUqb8AZSAplfHcMZaxC0cHVcU0G5jsD
7BPHia0N8etNOx6/DbeLvl8beMJA82ZEGkY/eauL3+Azi0UhFvBRGuGTxSAlQscQ+nAn4NceaEgp
BeT3A8g32H5qpyc1vERyskB66kfelP0+ITCowOvYkTZmj7bQleVb+hp0i/nCFIhRSn1jI3d/V09d
/eLrGRrZQEjGky+ARq4wHZnhspaDfARQn+VLAZpdkjP0OK9zxx92XJi5PQDWWZ1/MsYyOqK/GmyT
Ql6aAu7m7+56ktjrPujrFQD9y/RrbERocAfAZii+BJb4h8dir4gNsL5Go7kjBclIqxSFhpGgBQm5
b12sR4DJ3wpL3zJ3ZKNiA7XpSWdAYMJbPRpyHeR3Wm/iZyAM410nsLI98N6fHavgZ5K7KdDIF7Qu
gWW/0MGgtCXjG3Xj9dKPZGX7l+3mwxeG+S8bI1zvGdo81r3emaIuCgjeGqRc1EnjOsYGPb/ujYUd
Nf9iQTHMFJR30Whn32uMJGJwGaR4P3ztJ9fzTSa6nFmfHEDKGHzVhh50IlNUvTg6mMu8LmuOGbfz
0zxb2SZOs/ZDHqArztWsGhQQhXJnXgOwWrQkSPfaKTCpNvX4/WdeAXLIVMOMInD4CG/PBD3hHANU
n1ZKrrsxZvtI2F3x+khtw2OoGv2g5I0NCsME/3RcVwWWnUKroz2CrFMyZx6ijVa5fwWAXQZ1kl8i
66LUlzUF6q6wd27BPmoeyxpwuNdOfaCKMMHu+dl0Avs0P5GIKsEtuji7FqzCtCK5sGr+LiJHqjeT
qbBSjtfwUhSXfO/1hXVA1+Ow0kYwS8gZ8TkLnpMBTzCEUoCq87CaCm+WKAV4VjSWUzhycE+Ee70r
ASMt8r0E2MZBzLAKc3NYk4zg3Jpetw96kX4kixvbKZLuLiWDlSvZYQgn3XZmlqzvrutqSXt0e6Cr
Pi0n3623lT4/0TWeRLS5uWuoWwRplO9dKNJGGtqU8qHB6MLSBALoUvWROGgfPnGzPJEooNY79BI+
G6AiO8q2FADTJusMTRgr9DPjVU8MuJ48uHBaov0oPTVjDhz3bOKgP8WFR90UhjFt10oxhV20tS3c
/UCbYzZ2co5BFIteXQFjyQVsJXJvAOqj3fs1kMIB2MkzzJJVZbpWNveGNzFk5LQBjj453ajuvWit
i2PcRW6rCrTEY3x7SGQN2r2fueZOj1uM/ZVu4By6QgPrqhVY9sERm9nxoaJdwN+BM7JNe3yLlAOp
5DpH+zEmd7JPJJvIRmruQ0kdSdXm5lB0fHkqdFZkdHNQOom6rhM8sDqA0nRBiMkMH8idycoIpuw7
8EfiJeZ1+OMUo9ahLKwQKPiFn30N+68JkGOB3xNaoPbCaLFXx+AVEEsaLSatlzrmzXL2P7HJz5et
I9i6QrsdjjXt6pjWONK6REXpmPXA214QS5HSAILA2GaT/nDj0kYaiOmUzb23DARE+5+4Z6QbUtNh
pEKtnSmqQcIsTkMd9nrEmzOtJuQ2wNMFWo8rXpEO9kqQJmOq9yg6dEFxI3brDOTYXgY6F4ItInNA
dQBNnnYlXsz9bh4ALQxJC2T62gazL9qM8Q56oDcA4ofxOP9T6rpAKTXt8jTyUHsgZQNEy7UOQoMN
vQHkvS9t6eF/1rxmO2sJwD6QKfYx4iZwPGaN5+doRmKQimB+k3zuY78DbNAv1EofE5jrsUYPpryy
1VmRi56ZbUhFMOHBhzZaDSU4IzH+mTTB2mnjDLMOJZh6r60uBBpH8HEVjV7TLqkx+JattRoAJfft
MaRmbd8DslJ0LVFcQFCik0ws/xZICMlHBte9VJ4FpqPMtRcHvfYBzEUm0ilA77SRGnvgYkPLEIw3
DpJ2R92ZLyKSGwbG+LsBc6XKlhRk15TOBm881jFOrJ+eO/u4qOEhJ4w8fqY9x6kYLgpjsVEKYDCK
AlhVDgcjBr02PQyB8I2f5S75TA2+iiSshGZ0s12lRYP2oRnj+FyzeEeDZLPusOccKI0Y3TPfwCnG
no0KyQkxV+ajCfbZwoqmzIIYK6FTflfLq5+b2UcgnmwBAxICmtfPDSDGZHW77vDIBg4TNENuphKE
zIBYq09NaKOLjACSB9J3iTZs7BREsCTs47o49XkTuSBBa60XKwY6GUa+vFdw30549c3mg1Vb3sNo
AseoTU3tC7KBMrujbMFxAvYw9KpLW+BHm8DgaVtMklltP+8dS2sWVtQ15wljLADMB/QF6jfNGWwu
EQpGBsAsk+SinbzS/AsFArP6NsRluog9zTi6QYRsqPCjZVCUusTt6NLSvNdi3urWuBZLAvkgY9Kq
JUWuBd6Po6OfSvkmP2YP1AD0TVJfJzRJNrhlZPIrefcNtaOwB01VAaav37+iTRS2BzxcPMTuGAPY
Y++IPpwgi7+ZCVgvJfapWGa8bXchQPv1rT1hxEZoZRKcOhmFSSWaZu5k5Cbbz4asB3VOrrUbGsKY
eBtuTB/0UyFDW9yhAy4Mas4DAyUWJjNA+L4a3cb7gESHuwJ5orOjbDLj+qtncPepiePgNQZKEonr
OAyP5lxNS1r+k9MIwMQ13rDpASL/wJFyo3fBCkyOH5pgull1WNGLJukw3S5XePCQfvSqGaKr6Q9+
9LLZ/IoZd+jMD9DWHfQlGl3BloWx9tlFF2ycxQ82d+dtTC2vqNuj8fWf9smbiw5YaZcE6YM7sXl7
I2MA5l2kQ1Rt0qEGWDddzEA/jt+fVQBLsgj7vbp6DuCJYht11Qs1awveoH5/c3W8sWETKumh3e1l
s2E9xWiI0osGCBWgqDWd2NnihQaYIDZomDoMPskbN2lpiTdT800t6S6vjP+Tb5pHzsFry8KwPzG0
15yoPO72+TKfneAk6+YkozI2WLTydTuCwYqWErGSdjUT5Wbhclf8t9Cijf6aaJWnYYgbnsnw9Ctg
VFM81J8HAbyKyfoRE4lQG+JrnCo1aciwguVFLfxIForvN+3RRkXIdJSmQ7N1VjQ5cDN3oGYBaE/N
JpTNFGLYoNvejBTcmcgw4TgaIP2LN8UUoOpgAIlJgGPQphV7LfACgUXpFXuSEYwbeK6dO1uSky0/
M/Ti7lQfnmqw69n0HYXAQiqpkw8D+hh+iWomFXctfOQqvBqvKdDdZXer3o7ReO1V1T4FCvOGl6H2
RQOdn9vOX/12mtea6Hofcw+3Nda91b07f50dE+xLRR4+TkBDeOBeVy9JUYbjY1L08RugCipQyVnp
xnAnXwQkPaubeT2kVYSOMdwnbW94A2Bp8dhx/avvZuwkKItO4Fa0wcHJ3mjV52yKH0jmNuYbFxYA
Z0qBXJ996cX7LW1wd7ns0RLcjOPxTkZLNhrf7RmcYP/oGtD7tFKr8LUfVf+ChcqY9beuVuB84GUT
cB+mIehrxBD7DW8N4NvjYY7q5mMWDdWaYNhc9CA8oKYIzmMBQco9N1/yJpx2pAXQVPLAe1y8xxGQ
aiCiLwjyTWqvvmTLrCD6oPx9DIod8XLp4PVyWqL73n3wK/4X3gnFWCTKhhnw9la0xPNUs8IMf7XH
uEfxyU0GVJ+BcMoS1/5YiYsqpI7Rug+TwWSEREd/MOe4LJGSIrhzhq9WiebvBoUxedPpfRu1aKAg
LuU9idYZ6zkoWPBb7wwk/4cuMNe1gyHVRsxexVF6zECp9cmMqm7jhh3fm3HMn9GecrHIWHYMTSN6
NkVqRcxnWNNs7o2y+ssA1WmzLsE4UAZoa9d8MbVmTyH4fz1cwwlSdhRTHmVem/sybu89jGzYXP5q
NaBFTxm4B4BeX3qPXLfqY2IAlTGoGu9zrxcrU7yYjVUfIzoQbJRFnvnu52EsMRuCQWCK8ScLEUNZ
ONqwNvwC/ayplgEITOeoTMTd1s8ZejSzKn/CFVUDFEx4Igslb4GXsQjMqtuSWYrU0rIKbQfFegNj
po2BvnHA853yFtipKQDb32v0sPYABvgxYZRvMc1t9DobPRiMrFrb9VHsPY9ATVuQSQJG98B3mq8U
zcgaDxw/U3pKRbRcRCsRLcG0xA+zAXF4WYTRa2pruCdz9MGFTTLtRwCfcRpENmwPOToaAb9qbjoJ
AKf67E+AS6Rpe/DwroEC557V7H0ZgXxxSmpzK8fzMX6H5JIN4gg5vg8UsOI0Zf7pZupfhPEAe3CW
Mj+t3UUH6PutClvnPh4kHQ11vbR5DnzARidWon+NknzDtQDMj2H8jL5ZABEOcbWq+jZ4bD1z3oOE
GchrznDvlBWj/9MJ0+fWmvi+rEHTu42n/K+mRHdB1oHeIuiN/lkTjfl4EgW8G+q1YyN+5QKFijbo
99QxlfHLYfbD4dmdz8BdBam3ZybJbtLLvznkGEFHFRxB/rNDWQRLp7erh9qyMZXmI5Pi+VH8VGlm
BLAD3NQxHXVE/9JFRPLIQfnNStDIc6NIQKM7gDwAfkrq5pW77kwged0pfLM/uOALO5lai/8NJuT1
XWilaGONQhvPGeJsJiex8NaFgHRK17MBxhhcSKbOJNDixl2A7TB4atbkpI5IZ1E67nrgaN3M6tCa
MFaAScx4YNh1fe8rgAW1bW/ohXeo31HuGc6hFhpnspIOnRljtNzk71aUV95hLvFTNuw+WpGhskZu
wpDOIi4A9IDZX0X5NW4PHqd6a9dorkOP3DsdQfmEdEYq+EindI0klz7ulDhDcu0TPwXhpQgnTk4a
KH/QWESYLhbn5NX8a+iBc8F3q01TYSyONiCTbR+DAGw+jeVHOFcoFFwn5toKQAmYmFgR83akJRxP
UiiPf1SQsc2BetoCg1hj7bICS8IbLiLV2RajbwQRlqU6upMBubInIDGAiC4117iYDaMPZKcSk2Tz
u/UEvo7qUFbl5zjR2qfYKy4b3Z6fcrdskQv4JR97kHhNoL9YSjOhSD3NfMwwCyoch0Bvnyax8csm
QyFeQxX/qqAjFXb9WR2EHMSRumDGka4HDzwv2QziSBSNFCFY/DYMf12gdbFtWSXsJegsjEHaWbEe
5nxak6wWioSBq5550yNZcE1kNcGXDVYKONDGtwH2F3GGK4twaOsxeBRxSUkxSr25xFVeoENYO9e4
ka23+7n/2BsemBTB//vsRZH23DngrDP6uFsnnQF8VaHgfd4uMK4z7ZUsBYgebpHRI3nxvGgeWGtt
VSAdyBH7AUQdC+VkZGa41jBRIYOTokD+YMHacdqXzgxUMNz91nVggw46cCpJN5TZyHpEg6WtA4HW
DQbv6ZzUzqsFVMkaOLfOg83s4YGoiciWp5O2piXZFsEOWBEV74518d3mHxwjjo6+mIpH3tyuF7Xg
o6K146Y+jLCsE+B4r7LilZlOeESLDebqpTUZdoi3k9lym82vDV6DQWdcPoVhBwDjEXBeTo6aGC0B
q6cDrDQCZYEDvGBwlX/A3QgkckgZHmjphdzep61jLTTMOKCPDZSqrEzKJy1AOH3CfyPtDHstjUU4
t0x2pKQjULiuv5wQxjqcLc27Bg5qiDxMgy1NvuY0PxtdhcPU9yHIdDEoSUZyvjZBX/6ikL0NDAzR
NWZgXCuU/A48x2Blq7e7JuwDjFKC8oE2ieD+UEsyA+YfeAh+k6dXB7KtDAvR0POkzABTgboArekQ
SYfkHdUmzAlFV+Caxwf6zxaxPu8sp+yXtARUGHvxphf6hpAESTJz4Vd6fMDUnP0hBpnFvX2Uv5Ap
bSKMqSA9iPh/svergb3A3hLo8TJ+CMgmOh/XASKrKRu1Bo+5K0JpH9xxLHGpmm7B3XW0/AJ1SYC6
F8zzgIeOJlpakk+YJL/UhOpOGtrcxVFL6VKDhk4GUwjx8gQozs25aLE4BPnf7NIxsusZkVod/Oas
b3Zzy28Wc46k+uyM/NgMBT8ysRfhprKtqvw1SPlFrpRka3shkPibScdW7gv+sUXXIo1PIZS9Saa3
DqQrdT866tkjhSMXaSLNZWQViVy0QO9WjIURntfV4dHzB/RvMlWxyJ7OHgnDQ+ub0076KBPpd/sR
6GP7Rv1K3rcauX9/JD/22kVeG6hciD+dNKJddeJ0DtKRdi2d0cdWFuqMlKuSWeiiWE0z2IkjFm7t
1kVfvhgr9SKQRxqs/HEzQ2r06Htsp2GjZEBu3yZBrv3JqagybanZMRDynBKJG7GxbG04F22NoVKr
PtAKnYiALhlma1iZVrMbjPktdur2nX+mRuesTotty6pxm4Mv/EvzLe3z/COuuavKcHAl8ABrtm47
fV5k4tpBG6lRa8vsnDXgsUEvIK8eV8s/2SgZ7RHpUC2uZjw2402Oys1iQK/Uupn18nPeYEq2QbYe
VGL941A3eDIS8tY26hXnNQhJ0Lj4aTReSZzOs7+bnQxojSP4DzvN//Qnb6Or+bKdH4ci5YB1yfx9
kPXadtLS7qnFTPuyaWfjvaoMMCsX1l998bMo0DoJcJocUAdh9+Zwlq3ThDtnXXiXDLP3Hnda6Z1m
oUnesRmkz5yjugxwZbCLV+ZXrWLmElWE/jGtquSAUSV/MwHd89URJCKBwMJigyFt0WlsLtFPfLHV
uF3j9cR/oUSjDxyA1RwlHANKSFKm6HJeFUHDd1R7JK1aTg1QzJXx/6svJTiV8dglAKHuV/T95No8
79oRiHAtAC7TpY959EWG7MuO1Khk5S/mE+3TNz7Lmr/boxIQbDVeewfV1kt71MM7ArD0qIF1Vylv
eoDl7th6AIBxLUc2CkeitVg2Eqs4fiBIYJAUIZH0K7SuWVY9d9esBZR40QPGO8279qVrMS4665a/
AGcP29GSFCWIw3kl9eTTN+BCD4OcPrwOFrEgMXaeXoHbLubGqvVCY9/0IRLt4h9UYKh434klJYbV
kv5fJtNXTGSc8c0s7AgUxumqBULZC5DTrI2exaIty6pf5tIowfibZN+Hkp292HE/NmNhoVkVFkUV
JY+Nn2yNtAdaRYfOecBp5kuzj8zzlBjJs3VV1EKBN6aLgjxC0VOv2zxb6lNzUXCUrGSoIk/+5qGO
QR5ugNRHUuLplW+1OlvK6Y2IoVnF7F7lSuEH/pKPBASu5AQpSMqKv5KYJPhZY2KZ5MVFTkqCIZwI
pfBXRJLrqQdWF7M9EUxObpjpBvm8ZKUgeEiGlrdk1TIHqLvKRqLwFnidkz43a63W4lv7P/rfx8NX
fF7b3pSsMVMC0qoGT2YJMNxpheKwsUqd2d5oBR6vgaNZnwAq/YOUJMoscLDkEX80xdOP7UzGqrR6
b6Wzfk/QbAMQ7sFMBN4e21trRe4C4TcfPsyp/4X0kz43CxuNJ89aOuggp+stXA6A6QZHz63nL3oS
ABv8N0fD4drCrIvkIZ3Bu1VkU/HIutwDqgmA82cwYX+x0dZlCMaK/z8LJmKYv8Vox+e2mlqJ65b8
CfaN4NysYP7sctve4HUDfTx3cHFqGQPR/KL2UWH5t5yyYAO+nfZzdQe0Kw763XXXAsXWPV3jpHFw
PSRT+uFC19jn8TJzB/YUBxNQu2Jwy9b+jMm8xn+PnNxea6BpQpPev1lUWs6OLh7+l7aANE0qC3nJ
kR0wkhR+oA3Ip3sgR9uYMxIyz4oMoNHP0oKceNb3S80ckaYKvBF4KmAzUs/59PzfMfTijFk+bZSC
nvqNuAC2sVLX9CxAPsMcgHI7wLP9PwM695P9ZJkMk+xXoGeJ8UzrP/rd4ULfmLuT+RRy9xKM7GQE
Cqb8bsLKXTrJYNCGJ8/r1sYQovE87F7AG1y8jxZrV3Y/WA8ZGltBxVFa2zCu5+eyRwGt70rvK6gA
pFPj19IpGod2pWuO9VD8wakVTuJIXjpiBtAddbxJ9yANljgqqHGdCuQNHgkmpTbTfJkWxbgnHBXX
qvSNBw6vNWlnB+BYbcErFJiA2IKGgwTA+K1Ec5EOjAOCZOofadUMYb600Jy6J3cVjbQ30QRCSzyP
MhopaSPObaqCfyF7RL/g3c8DDagmCi6my/EbQTfcXcVliNswbDu3fqv9HlRN3M1PtNGqrDih3wfp
mLkp6p3OBOUttJ5Q0J5NWlrLXZK2UxGhYlE1aMv8ZXlvE5j4x8u4NQf4hohrOP0lrm61aJFQa2nt
6ABxprhkTsEprjSvJ27vOht9Vtm64oBC8NB5Lfr/65VLDX94/TNPeTbvZcmDCh1tVL+lfewdpIxc
WDbWK1UGKcLBPGVM3ysWPtozqla6/h9p17XkOK5kv4gRJEES5Ku8K1/t5oXR3XOH3nt+/R4kVIJK
U9V3Y/eFgbSgVCUaIPMcpVfhU5OdJNUugNkBNBvm2bKrWPgChtfoRc/L+yrStDtSsXowdjXQzZZk
JN17j2QsjF2f42Yd5Svf6E+VZ6OHSRy60B42KQcQktKlLX74dsz8HRCfEukXoeqgAILKA7nhtbo7
xW78ooIoUWOn4GG9BKlE5EeGPyaqNXcXcwb27anpt2OjdXiJBnkXoDZAzSUOVZC6RxREbHOvCQVA
I6wsF8jBFRBMLm6RXyUPeQ2mtjm26p0yUACgpICoYZV8xUV8Pye9tVBTArsr0lbcwHu1mCmlmShF
FlnLVMxEaZoaOEl4uXybRZ0qpS1w0ZWzUKz0diy0TPfig5EPGqjjw6x3xXYoCp4t8EjoZIvcMYGu
JQ6tbkKmISmv5Czo3uyVrpmH0Z3zPYB+FmQg75qib7ORnUKuUqgpTNdu8PYislPklSzPUZkoSIk0
UomVAYAN8tQoIemvUt2EKZ+rb+D2M6iZU5s1fE05POB+LrzOwcY7dd/WaL/IDPD2dS1A49BhIbr6
OsAkX0TN4pMA7o0XOVhwjo0wkJUO5ExhN343qRzadVNxoKC5mlel+tTPpQQ0nTxzNfPl3OQpXJ0N
5aUz/tyH3Mnxs+9CTq0++CWXOoXb87rk+/N3pj73Jaf63nI9cY/5WG5SB5XDtt7XT3QI+tTcgKvL
WhKziBuBXoR0Tl9PWFL6x/UtgQx/rlinss1Uz9FzPjv71O/P+szGniKItaylLOLMfAsknSKUqtUp
QeYm/3Ea19lTEip2j4v6HKbqQeMk1iiUVFbFQWUa6u4aBQjxBpR8NgBPDfsr1lVG9J223aEEE81X
q9V/zdqo3ZPRMtNlwrr2tezz9KVn4IMXTmPAvTvLQz8IiYBUnrBA7QYrCsIGZrwx09aWzhiNS7SX
dgeyMnv8NYoJXDH7ZQL01F9NkPDheoIaq9JyAppPfYK5GpPjnyGQDOsGJAP4R45lmwZKMFClwcED
/b4Sg5VW2U99ML1M3M+xj4p3lWZFDeaipbz3sBp3C/EmDNWsOUcq6KPGdekS1540UKXeVdgllU6l
OqrX/WI41wYKdnQKFqnq0sQcVANIEZd5ZSHge0DkjzJRUnQJyEy3IMkfpJMu7w1VhbJCExj3W9er
AIFn6g+lwImlA17V6lNrT1JFgD9ep6ME1R0eCOXnvUqhBL3PRa6aCPwgl1BRGprxkl7lIlUPL0pD
Xu9zkSvNKHLZdWGdzm0xUZw/6igQ2ftp5CzAgwxah75OX5nGQ0COg/2XrJ6WOkA3cYMXqRvzV7Bk
h3eh4E8s0Tq3Jw8yygM8bnLQDBRAifS3HDez8Bn4ZKYBsHMwMztbr9W1TS1gIMAHjKde9oPUw9Bq
m/JaHayGVYDSBgCaxhaz/gtUmGELsJgrMBn8TjyLY+kHBM6G7XL3hr4Z+DEAyZrd+QWYjNbJTfr8
OQVq/CpCLRqoqRyssIlDGPQPLCniO5JGm+X3etztQXnkJ8vG7IMt+HDAqiPiyaX2y3mBUrRqr+tZ
8UyGbtyGuTWBkRBeogn3YLp4O1RBjjueZ1ZBgTfImUlVDK2cmSahyP/n7PIjqJkTIK2AV6hkO9q7
rK3qZwrWlWMk9kpJhR3+YI5KKeC1VeB7Ts/WgD7zpdHrgNgpsg6by9hqJX/s/GnL3m/Njdo6xavF
T4en1ZE8ZO5/pU2RVk3rmvycWsWo1KSj/OKM8wF9jInnGFW80WLLw8O+3/vRug1tCwVVg3VA4wxW
wWlISrsq3sndiI88DeO2FiFXLjQs6tlnS5VNjtzQPifXzQjJheyqIV5UPQaM/ouWolR+le58Mm+n
kLuthkBx2hStzppCrk5dDkl7FSQTX87uNki6p42x/W83oRvOGtcQ+Exc5yboOMCo593chOapQBsz
2kTFtaQ7odoOvQEMF5XW709+UAwAwnWwJ0Yyj3MMC9CgrUMLnfvKiUaAJR5O0scVkTKcOTtcRJo9
SUqvYuUElLX1425xOyulVe40upwncJPYDgSPMSgM3X944XuvqW5MWBGr5oOuee49A/HKKk9m/68m
rda24CGJ4WrpI5oOKnfa2EF0dtW1IlhlLPH/MrJ6PWAt8W/wiER2povNK74iYBBCAAHzU/zorSUa
iIALoVFux5b0JJHAQdJ+vnj2hAqivMBdeX/eVu6BHbTWgOKwVFdy2wzvChQ03pPKsed+N5tOIT3o
cl5p2unGo9D8YinvJh9YaQaUBCQFQCn+lZ1iCwugAaE7AMwqNEGSZ6B/rxQvwngcSJ6bhPXLoR3H
rdKh1fhQFgIXVrgxTyvvw1nfkT+p/heJyM8C3vgHiXQ7HJIl0C2cLdfqapn+lwVMhnbA21uM7Rm2
bno2eA45ljJv8MqGFFUCSeaVLxbwcw++XVhoHZ4M8A+3OfYXEvOBDh3Yz045wDVC0H48SDej1HxQ
r8ztgqHRKlmPYDlCmTNenSnE97tzMFobsKfHATikEpJVTAS8l39NFCTuBuDc53AKosl01LMuSKyd
X3FXA3RS1LFSg0VXhoCJHMwVqeggmS9oaORWTlbyJZVk0iD5Yr2KYHM8r9Dx5FbAfDX4cCyZnpxq
cZizdD4W8S4r6wSMOQHW1klPHk7Voh9ZyejlnY+Mb0lDEVPT/QyAWrFTj5RypPVbLOFk8hFXPsnK
p1YYwHebHsnt6pHSgaEVEfTsjDZE7PG2wLQY8n5ecyBpbqnCmKV1txjGprkjMXNR5YMlYoBUe8UT
K+JH5uooSx7G8ZANgJuRZckiB0AgdZkjbpLrHKBtXyYt815Lrt2dQa/YWAN44PItTSkqCss0rNco
IhR9BuJ7oi9AfkVkHztnPH9bATgE1lNVg6tEfK8q0dXXSjHKTCGxyK4MMrn6Y6k8dW2teYq62tJB
iSZ9yHLyf0R9yh4CWzO/4kJH3wS64+z7oG6CBTnNum/s9MYCBZko344MUNe9T+GnnD2AatH8qgVr
GeMCNTeNfo4eOrSyosOTuWnHB9uItc1Y9Plr7AMrt9ew3ctiHVz0qX3ly/Mokb46j86+4FXcRwGq
yql6NYsDbCHVqNeS9at91loL/CJiWXpq88p96rD8LOpQKSDq+2bX5uhiJR0dcu78TgBkjI7jkRfb
vphA25eZIMW13GhXecDzKaMYLWNmey3mZs03phdl294fmle/zH/SjqSfu9+xX2S92kXlbw3s6u3e
OwzlD2C9sCNxcE8cNCM0slEcfsfiXzdqIvee9Dy+s+Nf5J0Rc4nST9MvEmKzROEoA6Ux/ZpBV+Y1
QFSU1wBFi0Pym/GaFectCphT5yjSkD8dUBRm7QcQPgEP1Ou/gTenODloyK1QjXUYYys/RXNYnBJx
CMNAVE6G2bjK5wrQBkUYAM9IOFEcjS7BFKKl9QAEMNCQl3Oeo8mkqtaE+D5yK186DBxcoKFhACz2
l52DH65nRyjsneK/iNDg06AB/LDHpG6qDUEPmjVeBuz+jGF4QTMciF6DPOoQe5u1Udlg9QzPkIba
OAF1i8wKtfCTVBLhkPIBTRmkyGl9d0YiqXj6zwQUzGhTAUX2SIcEJdjtiYZYe0HPO9PC9Khhr0Da
SWyn8AH0g2j+p7iwRenGlTdpw6RowdXr50eAnSV7Kikxqtldg1sCl5NLOQpoSlDSouQWxZ1rY8Z/
j9KpohQaUWUK+RVo2V9QalnlQkPy6Sob5Jo5isJFNxu1r1Fzm+xrUzIplY/smSOltNTsoBlmBPYf
Xh2VnkakQ31/hh1p0XZHh7TCf4SpBcFqthx/p/P0L0WWpLiTQCD/H6OZBrCJAY5Lki8lVqSpAAX/
SC4mx62U1/tw6LOt+hlc3R3doAefZRuezfR7icRPTXmTC5avzy5kvfldqSwzy/MNWmgiiRjo2Un3
6Lv3EixQE9KYP5xhHv8tXTwpbs4f6hzFNEabVAsqFYxRLXtvRcUjVQ9SiWIXZi9GXDv4/8SGfDQY
zhrooJOsWi24WdzXYfVIrhR08SdViiajtQ/aDaDiY0ee/EV+hypigZ3yMmnBOXdyyS1rF01RGexb
TvXL1GIgbhhTvwSF+rhVGyYDnivnFgt0pBqA/Xrv1AxXZDxl0k4JduqdLVCSqqUK+ixRJR5QKeqS
SG8DZ8U6f1x3frAzxtEGSUEIrgoh+m1u32U5SlNJLCvPOouxrm1dYZXEFpdYQiRhU7Vu+WAlqBct
OBBpW/4UgQp3FZhjgHZymz9NScSfwKTULPQJ1MUkksFFNyxwPMN7ikrHrH70w2RBEnnNU9cdJwfV
3yIt6TXwNm/zbEChstCRwcua83wURQaabxLzqXQgvJbzkZve8epRQAKP4NkdCuvei8v+yJNuXXU5
YHeKqUeXq+miarMvPHSC+1p3ZLEPMDAaSi0FkSwixxGAPdJwFXTOYrh7HfXIR6rix/8gyh/91N0O
Vj+EayXr5oDyYSrmTwyvXqClhW+lMrS7E+A25hNK/Tqsiz/KH8p7yYl3jsvNR4LfTIK4ucd9fG24
W+qBB+et9oq1V2qBR3UzCdQrH6aeLyy95VYroHChSdFphlPTDXf2BEQwFjihf0c6bGM1G7fXk0WL
K+vJNqmKVMdNxgTyIGi0EZO0jr4rjHrIV+Qkh5PVNhtfREbAq+jBrT7oww8LHcxrlvL46OZe9si5
oYETAk1c0ZCsUbly7eEUfrubpyo86TO4tJkJfOkyePFjv/nNEpYDqS1mj6hQyvYsyCwgZbj8uY7t
AWCOzLm4Vg3PUaG1abFgD6DHsAVbcmNvACrU/hor3qxAhhHcARYwuvfKwl1S19k7B4CVBnemYzyc
i7bjnpv4cSfzd5RE1qegDv8usKG4wVIGIAIygRYAIi10M5dh8nfpRXxDftJcCHNPCAIiUJkpLsk0
15DuFCMyZCmfNnW5pjVYWrPFdnx2SKsZAAMXhHjWxbnUkR+t2vrCD6SVweImlnRq+ZdiHcBLLvDQ
gMuCykVpstkzV1WiWyuQGTNsuGsAiEgTMLqK3nzS0cEwR+dY+OOVHnxUIAKkiAEPS9htRgLpLPv6
w7UTJnikX5lJYSy1nN8B0AmoxNwC6asFlNxlOFT9JgPuCVB4xplvPTt3FlJG2U54j5p9vJkK9xE7
EY9NiKuqSEESHVQamRa4Hec0HdNwYWpae6ELuDXsWIB/GJ31BLDYvpNcbII7opeeoBgTtNeTJ0n/
h7jLDJHoyL9I72dvxbl8cmYUxwR83OXMAAHRv5QhQKFjZ51iqeCBGNB1C4Bj2YwFIId14UvNovDF
Lt21Y7XuA6mUBwWQ7pJDeeRDe85x8aAcH81CHn+cpexQaWAWQ7koO7245134A6WQ5o6kHoWUxqIW
BmzYSwNe0gEY2Jnuppg7fekAqXUVEh8mPZPIh5emTfVl69vGShJi2nGPil5nFdpjcjJNFDwEaHF/
9hmrl5Zf6z+y2n1qeIB3QY1hEWpq/slN/pcVRv63LuTeUhB5PgLuqdkWgA8FZM8neRLk6ShPMoDm
yK5/JVG7dcYavaG4GiUNuiccvfgGJBTUKgG7+1S6RoQXs8Zf5ZPTfr+49j14GoRrDZz4NRZBzH0Q
ttvQROkreHksVCdmgGJxM314qaMuEGyd6JOtjZcS19Mv6Jxpt6PvmLu+CcaXIq8/9/BFjvJPOeoU
r6WA2LNXIE0H3GDXPlE9mgV86Y0Pw4pEKkgTHtyPzh6z1TebGqW3puftwyL7EQIAK1kCxlxbd3jR
RSufkP057BaBPup7v4+SZzq07m/AItuPJKAo2Tx+FE/WOeuS5zFIuwXIF/S9M7TOWvO4u0ua8DHT
uPGKfdno4LgoGceVOP8ZG+OCG37wYxr1fosV0Xnb+cz63oCMjhx0AOutseGLq2nRda+2lz3ZMfCf
AHM1g4KvLO+0wBgftblDxaUwTFoPACRXtx4jD3A1IBI3l9Xc5D/fnwKKEfDAIfSfnQJz0UwtMoaV
eXsKVtsBCsFzUZqXuvppclLjxPrewKZR5ey1uNqSCgt9wBWnIR104Ucj8svApewMGrD6vAQtsbhc
Fj3QezpdxyUUkjqYdgCyHbwGW1FsST0PQXhrzrgZmRedm5hsa9SpKy++ZKCUIQAP5NWWcop0dRGd
05FbjIf3Ej2wuP/yVCLTEuSsgqFt0ey/BslKKgFtFXkp+ZHVnrWzVWHWUgKd6caaMkemlyxYaQLW
VEurhXzwLae82WsZ4P7koy6IVz+RLeu3WYz9ygWn6DL1otIE0BOb7qO4ne41N/iCW0i9J4n0sxFN
92hYHAGuFG2VnkZ06Ps5WlM68lUGir9JKbJxv6z2tm/+kOc6dCGe7cECIT+KEN2AXYs3VhJVLEhw
GPgRNTyKKma8moCq7H4UfHa1JanxiB/PQquvsfGwxoAdyDUICEdsoTgMK2H+mljNfG6N60no+Tt9
4EL/3j+vwNPFnWnELksz7t28lXlI/5H/FA7H1J6qbSS6Py1W7hvbMcBAjC5SUo1+U60LYLivItFw
SrohrKr7MeiWqM81vQXponIyUOwMzjopCmeeDXj6n6JkARY3A7S7IquYI0xG46T8GvQg49Unxxzi
LOjg1Xp1r9vdkiQ7mOeHKXrIsNdzr+XspWk0+3XIR+Ol40+Vgb/UEjvk+8nvxsdO2JKBlYuqisA9
LMQSPCGrqBiS3WxP9qupGQ4YC1FOTom8DIzOg80B7CisNIsVGS+1hibNNkiNlxRbuiIP2T+bSRrx
qgzMlipfJFh7DFaGAP9zBQqhOnyqa8bx78FIqw35fupGVjtxum3rdL+bLBtBxQT4DWMyUApQVPVd
1PLknp4RyNrjlLEO9vZ0MkYgQE/GBH3yTvjyv4i/yh5O5efZaYpLduBMnKy8SE/e0LVYJkLJnoKS
oVGU/2j9IHzoojF7nLDa9lj1IFRTruQVpFOw7gT4fIvtlWFFePP9pIFXvkXPjMKgN6iJQaDOT4lX
b9H9YpwafVjwps+OvsBjoQNejc4jErVp1k/kmxe4dwlfUpERJCE/3vo3s5Tt6tlmKHn+bbVi3wTF
VPek8WlhKHIjoNC4zpJ0YV7i2Zx8EIC6z+GO9EwweBscbZVA/QN2WBjnQN9LSyAqiwMalBpsEM3L
BK17d6QKvLl5cJNwPRtttgaWe7rxW4t9i8TV0md5cEei5dwxI8AaepXM9yaW0xek7rwy334aZAx3
mmG1a19L/A06m+NXdwQIhli2JmkOw0WDFiYpCVvUasnrGP5zcVZm4fynUFocp7g6ihZOkzcoEYjw
HczhpK8aF0UFTEPJv6gRCfEyvKwyJ7ibc+aTPum9sx6lpeGneneqpT/lsS3tNg/pjcDrFwCr22pW
9EAdRvbUxY+hHT1QgxGqF+PH97bACx6opYs8haTiEiN5oE4kc7JjgE0ED+mI4uQzVXbwhD8/njFR
W/Koo3YCWxqm861xpp/jpBf/NNMBHWZ4Rk6T7mm2OwYcRLtacoBaPs993W9Q5ZCdgNHu40mLXeex
rZh/8/LhkscA9VqwqOLmyeCduZmjdt6FHf4X5pbzH8EwpItRjGKhC8bS/aGsavRnvxvrp/nID01d
aIDsnRoEHi5QpwsvPVUCxS7wjWtRWQl1r67ts5VEZdWqyQRWvOuD3hC0EHtsW9SHqk5XpSQl9AAs
HwfOQtdxeVew0qHArU4aFq2UYWh5I1Gt8xolJa3bJOsr3GpSkjfgL9dOh7tXqjP/pfyVoBEOKzw4
mKxOFnnvaEdvyEWBlWGsWT57a7LquTcfbb0q0AYKK0XXv1rWZa+kKK0ON8d41I592YVHL0uwhn9Z
aNCs+N1iAS0y0IpEXk7nhYcQL2DhcqjGeTVEKMxhPRD53y8CkNgYRbzElkK8cQVMpSMOZOiozQtR
mQnwigXpyCWdkhhI+6ixKdt+5TgzWCmjogH6othHoINFmw4G7UoobQD+jqMldiJyII4eGrZQNlLH
mgGaQBoqyxwI0F6Sb+3oMqnxFNv2j05YrWidCv/a0SKug/E1Gri98fq4OgSWmz/0ZoK103lsf4Ya
Ft/Eq2HW2hE6F+fhtUiiYYXt8iXofROQEvEiQcsnhqlAya5y1LT6Vu1IM+nI2gpYbBoBuQy7rUoO
I+OQAzsSCDvG97wCJjuNAlaeR5EYDcVofKeRsk5Cd+OnsoDq8TD07t/cTXGpwI7iUi5cXa19WQHY
ibtBM5e0kOXKBTEtLhboWtW33ADX2NQCxajIUKRvC5F0Vmk5YFH5QprK8oD7JGx6VXubbE7D5Y3B
S7FuG7raOQdFjCDNFTlIiLAZi0KG8VV7Im6KIQWhLkjNgy9RpTnrfgSqcxa3GprdjXCTBtb0WuaA
New9w/iP9lQKgjEVU48pXwMaqjnkw7yg8pWy7ucFjxy+J3F2USA0u9V3WapSv7e6BSq3Ep7K4kuW
9a+RGxpHue7Wtfh/ESL9kuiQ6/OVipbsGngZuqUf6ad28ara/lr1PhdvsFxXhYaxSjvAZgpcwzkN
qscKC2gk4QlcSrRc7Oa1lAhp9b3nRSLbxRMbW+4qNovgvqnLR33uolfe2vUxBCP3Ctta819C3xZR
9Orl0Vd8g9omEtCxCil/qsfyZCUgFhN61BgCOZasJPfl3C2xxIA6OgW3Tz5ozJZxZ6j9Nn0oNDc/
ADbbx67QYO9yE4+hJsD8sQ8IXd6Ook3fW4Z4RT0plRyZRrME8KC9JrFF3yYD5Cqy+EHz+0pHw0uW
wA7KxVh64474M7FdgYfeSGsXJOKSdCbWTIHo0gNghDTEnjkxXCGbCYt0yhWd6uMOnSjggRUEm1cG
ds+CBNDHeB0F9FzZpl+I3UAyF3CjvC9swB/R3WQmNgMbutoFZcjVneOic+rMBU6b8ZdtaoDKAhI1
d+zmmQ6t5/G1N/TolLnomFV8ddO8OOGy3D6/DyKViQZxGdTgb35scsfC4m6BnXe84kfWKZoaHMB/
B3wdMeSxBgQ78X40FqZ1yku0J0pLQJ6XgzYnT2aaNzvy+zCXYfTaPig9FGD8MdXNnB/nEifb6NmT
hzdFwP7aIwCfA9110YBpYzGMOd7GwvLsawE2lEOZNqCNEKJp2MlzAhagscg5GtCb+nuned2dEQ8o
XrZnezXx+Tp08oEOQ6FJ182PSdf83Vuo2Z7woI+OanQCJ2OabUns9B5FjBaYk0lkACG8b0PziSQ6
6PlPX/OjFxRj9a8Mz4qA631LlldoQ6ZksWgT/CgZFvSxyK5pnC9nlB7Nhg3+CfxjVL5+PsxgLp+x
cTdi78H1ja1nVWeLciw0T9tMFa7tSqcykI6DYTvigXdsw6TVV2StEwZM8bLspUh+ehdiuikNwqMW
uRs1G0Wo9MOsBwtnYsaWDPIsaUgn40W4SVwpVaA4kZiVWC4ecwYanhz3Q7OsBZEDqCnpYHj6ecSz
v7s06I7V7MCNjD1F6CKCwgILgLYjwKgBDfym+ygV6fCAOKx07BQvyfkq4dUMcQ6UYqO2H9RpXVmv
5n87O+VHWcEwmgI8TZwNyl/CRVAXYBURn+4qTcfn59RM7T020bSDx8w7wjciVCMaXfRXQEcACNIO
0WjdWbid4p9YYJaR7hLv5hx8KhedSlcL4LP3egmeRPNomH+YUAZjoeSvygXD4FALJCxrqXg0yjcV
sWqQnlQd7rCKR4NUGgLlYpkDkGqVh9wuqps8Yjal8kE18yBS0+mQ/jIbzf0+19Vsk3c+a3KjPB98
EJHaHqbXOgt0tJinmxi0r1/o9c2orwR2FugV8E0gt7cYegF8E0q7/1723vMgVnftor7jfMpOJNHB
cEES5bgN9uzEmi7pwjKyt+g95gul6woUK9h5B1A/JFJ6HUsAKiXpVUryZSIvcIntbakBg7zX0MhJ
Xx8viuCUxPyJJPpa36vo+8qMMTh5ifdEErnaIhAIHE/qT+Gmrr2bwNSgJ62xAHdd+Mus7dcYDZev
XeJle4dl3aZvq/7HxMIlOTQadr/TKW7ACqoXjxQJNNTwl/4uMq7bc6QRhMsKOIRYtfOe+irMX7H0
euIu/pMtT89eo8xylmNkFDsyZhNQYKcWeCDxWGSv1hSGjyzL9lISAZdw8mft7Cw98IzvQuxf7GOq
2/Mls6GltclKM2MHD894HaBDdhkp3ewKrhxp7k1/FTKEXCnpnYFeDzqgiC7e4OrH8ht3Y3dX8ASF
wQKO1gycbtVVTbqPhDjn/s92brqHsvCCb/lXzWmKb0EfRng4j/9DEQB/4lcJ8lIDx7FIQNZJ5zJB
YIHD1cclZTkL6IBY6wArDgabdDt7/KkLuurYiANZ6XCjkxFkwR0Bz+nKUypFrjoMnpVehoCI94Du
Xncbsr51lm4fZnjtncbwaDNsos3laKylsipcFmzSqQdCJjlcR8gxqaWHOwK/Tre4ubUrdjzrVHIy
X2tldhR64n1azC5lLobqbJoWWILkcxVPZpLJIgNJSdE+TSo/QufojbPM5up7GKPQphcovsR2405o
f5v88V4S2ZDOt4OHEVCYR8BMnt2A0u2tImDkYq8ROoq/hFKQ8hXhQ95YR/Ii/ahxF3uzDgf+rn5O
6blo7gNQ7X1ZB2AUuURJgh2a8CZi8E08PBkNCpST/ogi2/LIv2hBi3t5a7Y9ymvmOd+MDXAHO+FB
bjSSTiSziokw8nIqDbFY1URlT1TG0yrNwVBNpGZ00EoUdlzJ4xSBlDIwN8rlQ7+rODmM8AZKgVkH
Oq24ByUKrR7TcvEYROOD7+Dt4G1RmdTc87sVKn6TNYmtwDifhavr7OQyM8qD3IVyK2c8ji4mwLTj
jranbORHMyk30pUW+FpisEWuihirbpneaqtGLPMAGzu5S0O0kAgpFktGFVhY7LIanl2xJuTENUg9
DGM8kFGFg6kUq0SoA1HhFDBia8GrrSPLXaw/Cua7AXvtBWr1XoiCYMiqpYF1mxciMvD8asmERBQE
QFK4sf0prtBd5BQz/Dvu/QyU5TKfiruc2cXmBNg3t20HoIxV49ggH8BC+sIHcDBI0d8ORmeDMd0A
fRlKtJIEzNewABbB3QVu+ehn9tk5BNwrVuzL/iwDkvgcRxHu3P0uBzvYoiAXO6MCwkIHeUsZAvAe
m4fl6Up/EW90TtbioXlIDWzbNVG7oLjO0DCUCS+BXmO2B4vpoK4VEwm99KMhKSk3HUineSNOtwPz
/I1BTqUcKRgb5RaIkdu/KVZGqFMiWU1CPpcPe6NXvlepxFdEH9Z3A3B1Xz7Wp86UlD40H/HtiHjl
WwIKH6ioQjmLgx30xZoDC3rhi90WwssnHH0lki70dSzOdOGeJOkmApSvGzZ6t3DL+coPrTmAX1ch
UhY+yWiGe7dNYUbLeLG2Bw62HEGkyQVPJprbmqMSSTcLDkwauZU+bZwBXLHCjXxJrwJI5xAb59WQ
nHpsL5YLlcf22fcsYMYqwPUZDZNuNx0EqxbKXsa/6F9Y/jfTf676l66s4Xttjpr8Ddz+WihBhgQy
KgrzbZVoP+MpcApg4WEn62ro951dLNLUwl4YDcmhHR0QvrBHL8pASiJCmkp3ODo8IXf6hES3Q2zH
QevH8JWJEi9qVrORnqwARdy9IBKOAHi0irAQdIg6EAmb1bdGK9JvcVh3Jy+tUVQg1LlpnL146nen
rEM9tOEn7dJpsX3uhbU/oXppBoErtujZndXm62pwi6PW6OyODgE6zyaUOaE4e8z4V9LlY2CCSVn4
JFPQLuskjQCgDnEqLLfeeg1QaC5posFnd0Whm8cIi/BzOCzQJeEcAkBRoUgchxq9pUcG2iY5ysaG
7Zw0RBk5jD74k6UbiZ1ftfjmPwgj3UchKn2sWYBnJJ/RSNjOLiM5yU0+JcZTsvG1ftrpre4dcBv0
DjSahEijGr9QUVcEWQ5v7BTDK+86WsfiBgr1K7a6MZCzyXxkVBOSz40op/rc/crOx6IEZ2eQr0vO
nHWADT88QQTVsXcCPH2OdNQ6VOyTNuzfRtL+oZyLTG3FgoV0SohHJzA6TEUBlM8rQJw3OLtU41hC
5fq475rS3DuNnYN/wZ+Du9Yd0O5wsUhHspiFF4FtMJ5lDOnoAMx1GNIcIIJRNMWLGMDQgMAT0OB4
LnG3hlbsqxa9dK3XM/SFWv6/zLxKn4HArW+KzgIOOgBGXyfN/oXXl+y3V7XfwIESfGmLCZcO4ZA5
fvI6FdovApL7rw6FVn1rJ3adwfPrRdgN6X4Uv9zMX8UjWOHcoXKPKdeBmiV+qr2ZO8upn6Jj5HkA
LwfeB9b3pVcbNi04OhA8dHgsll4iCLnIq8xC94gmrlZeHKaLFwAj8fNpphz9//qD3wKFmyD68Efo
10MClHsC8bOCDD9e5r0Qmh+pLv6F6D+wG4CNKX+srAK2fuIvlOzizyO/vieJ/L0m8GT+go8m5Vf+
HJ35sT01WAAE4zSbWndlje9pJAHkBhouLAUvWy1zlorh8crxYxZKFUTckKz3bPA/TIBD6Gx25xo9
rl89CG8WVuqVW1ISGXUruK1JROG9c/LLFz8xcP1THjTywzHcTLEL+laRT/FYq3jKngqqXJlB+VBm
z3t20nmbJba2CBNwsOPhpj924tCKVwEa5fSgT0MHPdF4axAmqQWDZ7W6ieT0ekCZ5JBC9XIel1PE
khlXXtPkS5QM+ke79HwsScbAMKehET7yBNQqZLRSDXrlRyO0DvnS/BZQNvgG2zzJNlhEHIstoVom
eonCrrrZSzhMLF6gZ3Jq1wNjYBgxnXanFd31KGqjTuqCy+jGb3ofOxgd1nby/mcFpN2VljF/jaVS
bEJ4XV+u9MF7J9dODOoJIKRi9UP4Rz1bog3OEzDrJY8Ofo3dLJK0aow2aRyCqF0YAWeLFaW5XcVA
WSyXWhT4C69IO1SzAnQ9B+PDoXOA5EYiRUx1ckjZkD74ApY90qpzOvIY9E6mSwXKezGPIRaj8O1U
wAfeV72GxxDAdi3CPPYeOq/2sIhW6esp6bB5KA5kGAHDh15154Q1rrPqEk8OSq9ykKGdE1T+9cWA
fQAPpDQH1aVKvanUhooW76/hYNeyGVj1rJJRud2EiqhJD5ot6a/6aFVr600qj1dfzXqqtzf6G9EM
/HGVNaP/jqMtTc11l0/BXvWZUc+a5HFTzWgD3dok/ZscK5vsTkOiHMSd+2sf6oZL0QQqOSj/DOoA
cLSbdnbLdl2TmSYWVLjpOc4NYkoFpNgZWBnmF7dFEVu5KfXEBg72ALwL3X5lVes8o050C5RH+yuW
I/W7qeY5nr8q+6sb6tW+miZUYghrNDveWi8NbUNWAGK2S/zuTKDfu/ouGMBL2plGtuRANdgP2Et5
iR3cT+0+0RYgRfkf0q6sO05ey/6Xfm7WYkY89AtFja6yy3YcO3lhZWQGMYN+fW8dnKLi+Mu9t/uF
hY7OEVVOBZC0B9zT5UE1vR7UJ6zZWfmqLG3r8b0i0GYUsFLQW2cCts11rU83gG3H4iMDjtt36+IQ
pVYw88GmOAbsvQ5mPhgRwMwGC6gxnHVWGkkG9C3rVrAPmqDpoq2E7bCTkD9yiEkHh9hI7kGEdO8o
RGdKDOIUUKkK3nl/dWiQTt0UeTjdwvF2beZCP4epaj1OecV9O1WqrcB3f4y0RAVdk6XelOtfa8w1
P8Qa+yFaPXqqtX7YTEWgHfBWbN2aJiSr9Sxs9lCMtvoHrRXwO7RL3t0qWZH7upvofilKrAvB0By2
jTUQY415mzWKssd2crvuc2DktpMQXyxQAzxTY+Ym1HUFd+0IOKGqfT0zYU3hAaOk76q+yr0qMqYX
wHnF2u04kAAc9iUtsDd5AxeNFk6/W2DV4BzI21SS7/NTkgu+zrmaf1SVFkK82OPX9U9d2zXwLEkc
cxc4mAXpJof+rZNZ5yErtUNSx84a69DWi8qVDbBS+TdNyV4z8B3gljWVDtTBHBDxudmsIjyfVrb8
MEPadqusdqwbncfxy2SsYoUNYP2OGn4IloLlRqnyGkAFaFTM8tYEr/4xTON+B+XNO/hL575ogQWj
1Q4bxrbANlcJ1kzBWmGyyWRT0cfW09uwOzsW/P2ki7sSJPfQiS4/1XUI6WZVZ2dDqfStO4X80Dht
d4JqOHDpTdf4E15um80IjlbgOSys7NvEUndKPmX3Xa8N25rHwyGNm/wEBU6x1upU/ZDkLWzDlMT5
1oZQ3rBwyTwWd/g0H7OJqR8wnwLM20jKM/Ycx9uqgEghweTsuH7tyHVbXTlhmflDMWTrmrXjU2oH
uaeZcfDdVL/SF9GxYD4ahfpSALO/yuG7di6dxlj//QZj6PYfNxgXwjEaoOWqa+mO+uYGg1cEzcm6
cnqC8Lv7UJsfmdG5z0ZRqQerdys/zdLqUx4n3LOVtrvrh8q4H3XtmeKpwOrdNPgRr0Ek42O6n+n2
shnD+fuqSb12CV+boX2Jx3HYwqCnfDTxB8UbjVSJx/Qg7TT3a6L3zYpnU7PRuzHeFZrlE+QMcHrj
IdZNWC603W3SxT/btlFvFLUpfC61wSOneGhMV3+sZTzSEA9NKIBDAxTqBHeDBHKaEtIJlRx1M4Ah
BJ4qkJyJPIBrNZ54F0IsogPys7RgVCQPgRV8SUV77BsGXxhAYtetCpdJgPqGCL4qtrXDu8LkYQGt
vh+1ogNyzLDMHdaS1kSHJLojHUxgRcOkso5LKGB9cGjAp+0fcjY+taZ9Bj2xuSeGI5QksqMMKUnf
3EfcyY6lYIPPoZ52Yk5brR1Vy59KFYCn0Y3H723MvVgPrZ8Oqx6SgCkvuQisVYoVzbNwMmc7wFr4
sJTHQflajr/eXA7EkPmzjvsHYUzhXWcGA3zWwFSG/ihU08ENeqnruN1IQh4E0ZviJXLsT11gDue4
EvGjm2MtQIYnt2C7DISQNRUVE0TvTb0Ojmakts9xuTONIH9xS47FeTsCNUk2R2V6VAS/S8QwfS7q
4NZJrOpDOLTZzaAZvU/xsAjvAq2pPhjt5AMcpnpONuyNSWkwU4yxFEXub3QgVzi1EzJPNKsSBNOb
sPiuDEEXbo2uFGs1BtGnmAYLM2urOId5YMDe0XSPKpYX9kMcRgfM96De2OJ2ACuL6K5u5LtpEqsP
MIqDEkYwiI9QV4XEadWGX+Ch9ggbResHqK2rXtGLGFjdj/U4AT4A5s5RzZzuHm93IxaD6lp8MHpR
JD/72sz2RIkbm/TAgy69JxJcyfC2yW3gQORtL0eL+ogEd+kjQt6fdW5aR34/FPpscQQ5bXsVlG60
I862iXeOQ8kBPSG2eBs6ysYcMt4Ccc+G7tFV8baUhuFPBycRXL4+tdUIkZVErQ6DFo5P+F3t6bYG
s9xwTXHsMs1xvE/DYCuJjAelL72i6rrYe++MgHqD09+yrDU2eJmXMv119PHNmTua0UfB2UbX+09E
nBAFFjws2IOcTbNV12DXFmdrNB54HbB7iOM658jsPkVZiodioU+bRuMes3j3CJMWPX+pBIyRdi3+
Bsdl37zJagAWg/JE+67jZIUS3C48dbLscz+0n2pAnV56Nk0bpzDzrRnWGF0zfQhN2T+L8kEpxxLS
qr9OFOVtRHYpIAWwJIPLvejtwe9iBv7fIB5hyGJgq3/obk1A2DcpN0KfdJRIeUnEcm86j5ErCfN0
mGBbofBiuKOWUzhQWahCe1jDREi5rVz1RN61pWVq+6zKj0Dn88ln5ZgMqaek33B3/EhodN5qYtfl
RYQnLCDsrgvqsqJAeWLunYb1UIT27d8fO8x4410KeokKJWkVomWG40A+881jR2FWlWuwsn+YJubr
NUgo9ECJ+m1Z4A9dV7w4qIMyzc8fSFelHl7YgrsGq5z3eE/4QundMOTr36pFAE/FwQivq7lepfih
R8pdiP9pS3VS6fkaGml8Xzt40QrccDgATqV5IgrdLXmtzZZsbVjslYlh9UjyYZYOvJ/u3a7Qjku8
NEzwc1q38Rf/NqUW9S2T9hwaHJHmQebruB3MHuWYdMiAodrnApPkxWWOOgq12TMLJIklXsnr8Nxs
/MVmDjvgFV0Hqmi4Dn3OESggb+qL1+u01WPfJKAiKraP1QLjqW0yY0tNwoCDCK9vJ8A//aW59FIy
9UKi7SGVpnGzx5rR/bAC4PZmyUFs8ZxCd7qdRQoZvNO2QEVDTeQiUmjmIayBCqXcLIqDraL/TCbF
OKRS+5Div4adI0YfnpJ4vF2GwavB69CL1uEy9DLO70NTHEvIiZYlx1kTeFYrnmWHs7yNjm28v5If
fitmjHWM6DhUe5L95RY0vBoT63ICm45eEJX20zg5wwF/t2wVKar9BE5/fFDGol1RbzYk6h7r/OB6
y15D3v5r12Rzs0tGc2fq4EdRbw3NmZ1hG62fs8h5cpM22GJ9QfdpKCUNpy2QZ+GaeuHUmm0H8MHW
VAstensDwqg69+Ie0G0acwrm3saCqm+LXZGNEuBjQLzDWtfcVDdUO0wOeLsutDbpQvYYpGsjBi2Y
eie3cQAmaWAyIL9CoOWTn3RKuqOmbtfcH3VgQ6kpOtzOXPbJVLOvqlF9D6SqjCs1YSydR+6K2len
rMZM16MEu5XuRaEGyBhsOfEIk6VX/VdVV6eUBTEvuCYpUmcCq+n04OjTnPlY5x0OmVMUT0avHIjR
l08h862gHOd4jnyKU35ZhK/x3/MBTx8PJfScnmS+gYXDmxybDb7bNMKfjNy9KaPAPjep3sOJeIy/
hqN4UQV3HqErq+7B/U42ou/yz24PRo9MoErRuFialZXKZPUwUozjr3UyvrAsZnNlhLXBTayzuZIS
qJJ3SbcBDOVbXpvGQ946z43k7YBAiL+bHtTHsUzNByO0ruLgUUKdQcZ/z1/i7+SbUW/cF40Wx+YP
BljuqwQ5aWfTf4kyTFnpm0F0yLOW76ljkeem5puUCNz0dWYbMDGUe3uGPFQ2Z6sJ9spA0v6KgWzT
3NBhoP28pa3KbcKlSSNQHcWWAYXTg8hDW4TUs4xdhs6IrY9/GmeuofQ0ES8p7sxHzhO5k0mkY0lT
BkYgOeS5u4bVknqkuDFMoC8Th1ke1MtZpyXpAUqFQIaMXhxtWOaENxzrVDdjmkbzGcVs2UFnOmxp
YWL7e/d7JW9ijj2Ah8AtVoFZrGkr6qYRaSzhqIkPWeDBBzIoetTgfrZNBmwiV5KOSLGqEDAJH0Cp
khlCZuSpDjcX2aQDMN5zBq9a8MFd+EmEWTZ6QzzZDzZ4JNtEpBn0eQPjbDJwPpJy6L+NylmDGuR3
Sm0BnbpKdRxuzqlpFr1N1dPGM5MAb+C6kXlY0oW5rKJFd5i2xHd0xmGiuMYes7JyrKwwMWlHN6bo
5t6unA9LHsXpoLvPo+0GpyVCZ6NpX19h6aUr5B0ACUuMzugqGQCdS3y5Hq6iq+L1Kkv4zffASk64
CorObDYVh9Fsq7ATZG6jAwnEvVGWg1zf3Dk5vzToljT4TMydVLTEKff3YamTZ9CKorNLZ80mqFMs
pZchlxCdUamsElMQHnqwrQ6AHORHy7SASQJIyQemafo8mM6d3Tbph8aJcTc3oUlD8UJ37/jYjqcp
st0VueFgbQc7j/JAzTexK9uc2V+H0lngqGvM+BIQnH8V/uGlQyNRP9VQ82oM0zCwN0kjYe0y8a6u
tBRh9e8rQIFjGq/aGCvPiwtAqCmrrAEZaX6leHPvm30PmOvOOfMryGJLQPfHFCrEW6PnzDP7CItU
CTeeC7CtPQB6q1MsdONZYIdNE8lzzBr8gwHr7FEWi3m4fa+IeqES8F5RIIt0eSVh4t21Y8MAOoj5
6o/Y6Il6sINyHULIo/FT2TFrxlGPBYrfIh63lFGM9ObeSdPIkYmSL73UotGXQeiMRrqkXdk10ujv
pCz1V8kUtBUrPhSwbs1TKSkgD9jlej2rDf2scD0/9E0AFgz1DpBy9vViyv2roJUO2c2IFwZKCUx9
gtL+r+JlvGUAixu5DxO6wfWHDMqnl1pKGZtDrJfah2i4Twd3+qDJCf+U3gsFEOlfjaUHadRDy6Fq
+k4NIc8wABSgpg+0iPpbDRqNMLJVOMYCv15M9Vu/N75PppI80KE2dbHHyxe0NS4xsC+EX4xduFli
wgw/Ccjx3mR9nT4YYOmc/71xINMebiCwA0WUv4yhMi73clJoloxjdFai6RCEZnzshBOe2ymPzqVS
lvucFZByusTojCuK4Y0jVMxZV6TMYwqvbqNO9WikaBwTuMeIrF0XLV61qWROHISYL0LjUwddpIXt
sVdOSVWsUyPB86SC+Lq9jK3GEPCRH2n5ILlhNfP4VgOG7PwR5fhhhC8RZgrAcoxVd2DO3WF2q32y
sE8CizMlv2/bEeK5eTYeQJvNTkDVYAEaeqYfEscG3KoorG8hr1aRXO7TtWIur1zINL1XbjDztVwt
g6tyWr/Wu/pOr+p67VRGW7dPzDhFlWbhtmu4zYZOoRHu9/AH2l852C2mdJSCR5p1c9VNwUqr57oR
v/luTzFLTdjh78sJhvaHMZdrGzpzVbCtmaU6luz/9gX+yWHzP/+l/bcxJQAnjWP1YNqY1fYH8DN+
mJLXr+rm2Wnq6LCoR1K8LfNxm7GpAlY4gCzALBMpK+CXcdZZHB3mDqoLsLa1tQV0b0qnsxz/MnRX
fgRf3k3yU9P3np2MfBRYw/FsoTQnLTZG17dHK/AYNJI3dF9oSo47i5O4yrZ3w1xusb/efOhOQAc3
/tz0mX2iRn1JoJGwH9htllQ6qwRcAmi0+ZIUtNVPyyCmWT6pWvBhZhJLPrIT3VXDyE7OFOALQdsc
AOZS6l0B9eT4xEeemuuUiQFykcgUddCAnEFvDamH6wFAtYHAhhQ6c1QFaJramAcgEvMsjUajlECs
zdpq1DMznTFeFGG9GeamKcT6WOisFnettGBf864HO0augLlhx+9zbW5QBDJ94SEZMW2kJh04xCiw
VyD09byH+P4YalP16Yrq4TDNvTl3qaXPgN1Q7dC21TNxe+GkjhkbvM8h8AkU27OQ7b4DqYQbymg8
L/2UHmZh3AK+UbwWUZBk8UxtgvgkpVN5aADLz1rjM70CFNEqhx/9bNL03hyK3jfo3aK2vCWVwsvr
xDzTyl3PyH5EItFwvx/LVj0CyQxlQuyGkJpFLPdABGzhjgnAeRSiziXeZMmcDxY5ZBx1MJ2OMgbU
OjhPlHeJ6UYiPB4pw73DtXBtaUM/b+UlIJWsQbhBU0q5UW/V835LD7lGscP10nyvdunFhszWAovj
kGnFPUjV5s65AI/dwqo6LJgo0daAbNaMZ3ZlN+Vc4ZSxmXNfKoW1u4oReJMOywhvkZ5zGysa91oc
gnDrxl9iS38ppNI3HQZs3zQeneZOBDa71BGnpgDMQ1Vzdf8mTk3KWHKXlEvVMiQkZvHvEBTqihxh
m7rJt10GUFdAQgVJBR5lPWFhirrJJpaVAdgiMtYHbn1PHdElb4ktY7WXvCX2j+NRMl23kZ9jGU9J
C32jO5+wN46fKsleL3MYu8UaVBRDlXDuWWYxvVu/9iyxZc5RBCaXu+1QM5TznqWDkmnUpVcE8Ze/
P3UAw3izdyqtUm2N6TZU1C3X0t94DYyjplqtpScPzK62UAaG3HE5GocmCyCSTqdMGTUHHtPoEnqn
/nZKCX9EIe0Is9wQYATK/49HKVQTnsVvr0jD6KlxFENXbYFiY7n39vq13bm5N+SRtlWnMa2Ks119
7JMkvVXNojrEkcO3MW/qh7SesGFec/YVUFeIooTKjywMPjYV755N1ph+V7fpLSyGoAEhi4oYRs9U
VAy181VAHz7HBtmP4s+iUG1Sv4F20paFYoJvzK9DYjmvTaOsXs+W2JJnywqw7wCSgAIwg71De7f0
Uu17ZUvsH4fPadBlrKWEYn8f2hmhRuG9KaE6ii0XXWLLld4b+s1QlPLOF16Ge+8S89+J/mTL1ZaS
JfbeJ1jy5i+3tJe6/8/QuRr9NNPa3iRs/BhzMOFpRyseJ0jed32FTfguV696iiFALKPjpWaSfhqD
PFD13Dv8VjfH5mo5YiEgrrGU0AhUTLHLyBR6OzzISafLp5orEwuSMtiV8wjo2hbtDwuaXUdCziZd
5WwAQtF8Q8puTwKQplKBN4HE0NIh76sf6eT8kU+dxQhQ3yW/Vsp/uU9H+3Dy9Qs7Td//57+wB6qq
QJ2pLvboGJxQ3tqpYOF9GEI76x7EGKYbMzW1G9FE+g0k8dydgXfosJIcMopR75yCh3vl0enbftbE
wY65INvLYd6mzNnzGJd+anK1h2E9hEYhgKMXbr3BBreGp3sNdSg+3UDCZroxDcyJPGrXqfh1uvTT
2dLUIlvd1mY/j3BVkbewtDrSkEuJpZbatnPau9jFWz1unro3m30sIMTZqoPac1df7VlujDc1QFGp
vyS+B3S85MoXBSxhfba6OL/rnVyDAIhbQqUaO85jVx94XaqPUB4s7/oIDGOKU1p9SQMa4gC0g3is
f08z9HRlYlf2JOilLTXBxXIriInI90CCwRAgRhmUDcWVSmt2yxtGid/xAebIoTf7wVN7MoPQm984
lja9IdDjX9P5a83yNkCxOLJCb/Guf1NLHVXerqNpAFRt6jeWhIjFdVfepwJCYYYNab1ogJiCBazf
hlRZU9mr5QPQ0TF6gTRS4XiD2hDO05gc8I9JmwFbz/r4E52Vpht/imQskbFSL//S+2/nVWKja9gF
FuEeAK70BcTbbKMnY3Fw67i+b3Mh8K825d/+vYwM8uS7CXC7YxFWt2kz5S+JkkdrHUT3Y5Sw5jhg
j3ANencPZI16b0rhcJaVc2qsAYRTjNl1al6ZcypJ9crUroerutE914qhbWy7BrYpLiYT2lK/t6Ox
hN4Sg3a5nEP2Vv8FFsuQlF60qjoGRXVF677NE0uacKZF+0UfFHs3Ty4ppanHb/NEUo4yQq/FVSCR
s2hqjYEKTl+vAIcjX0Gpg2Kh2qd7atLBrMzXvA44qmi11P3jWKTyTXl4dKX7NmTsFDsd1l3WvaWq
23YIsOKfQVcHKrLGI7wR9rr83xcmTrUrFcAua4kGsbQ098YhvkojWAjsXK/TYKWSw4IKs6ow5j6k
WtwzzvD7+P2sNIHoehP7v+ZBivimDdQRX6iGnMYqkRD+7PdDbBjFhkdV5L3peJPcaAKC/ksO1WGR
OPImifDvqNuW9ABqL4lA4TUeeZ2RTpRRDJtet7Q7avVB2W2roXNX6Qi9jpXsbS+9o+zVNO5eOaSV
cb+Bd6t+VW/IjFl26jI6+WI26fBav4xO1yavNdOMXq9NH4Vil9GX+txJr0fPofB140ylfRPClOWc
Taq+UQbOV+6k52eK0WGY8m2YTsqRWtQ54BkJK5+Mr5Y0OtOq7Cq3HRTguuflpNwS22UaSHO+skmw
x+DoyWrpaKcCs0xqK30L+TTKHPXyNXOZPy7TRjpbhggrC1Z5WWesptr8RNwiIFTHTZIHxZaajHUP
ZSc1HK3BOsssohS6oXqdFdnNnDVFzDrDimkei7JYYmAsyVO6ZF3GmklO8oqURc0/s6i4YNHdOGHV
Vf7alh8a/e7ei/V51PtGDd28JZl+3fOPloJvf97MdTo/6KDOd/XzjjMjA4Entb1BdaZHOH89gJUB
miKWxB+hAjxuoii3fepshWOd+0L4UccbGO6FWHOOXTwEqXeIgOXBMky4mptyOAPK0FmesXsazkod
7guwYbaUUaWWdczt4ZNlF+KRQvLyDU/NE4X+6fLYu22rVYdl6qvLOwWDf+OkKPMXoeHk5VN7YPc0
3HuXhxQZ9Cnlt7l8czbw+LYt4vPI42wLI/LEJ7FZOiRuvAZvJD1TK4DMBhbh4cQ06+HKXrwQvfb2
sh4iPNDMYgLiRBCTtOt7LXXGz1gzMDctHKV2WgQQch/e0zYhhVO1jnaGDCNbYfGwqXP8zae8KbEC
zgAkdYsUGpGM3wGwCNqAqAVQpOC/jvDG3bXYSb9ldm+vu6zNHxorB+GrNZ2PjAMDEGhh8lWM7rGG
jUnoueGuSGw7gl0K5s4DsN+8b3+UmFq+vLlekRXVndFa479zvS6vnY/JCPTuf3i9MijFY5zH6bqN
q9oXja3tICW51RzIvMWBaB76RtQ33RQB6V+3D5qhNA95Dv1FxTH6DTWpI0HRxIvglkL/QZEQZbsp
eKl7hZOBhNRbEP9Nu9ZZdawoweBSlU/DpDn7ubs01OAIvxSIaxWFfMb+yp7b2IL6TNnE1aBDPQRz
RRriN+oFNdzHIrfl/jxZo5kVy+AHyDvzO83LQtuAFDGdRq4mtoDafl9mba9zQzk9ozLZ604Dtw4u
4FE0SqjFtXW41M69l2u86aUP4KRtX+K3jwGW8S4V88Vzye+4XPIqRmXgn3/XE1PD4w9LcoW0SjFo
TbjF/wooPzrCz+ypa71MdrFSQL2uS2GCTF0duaro7k3nuOKOPNsh7zWsRkDZN7MZvG6xdj8qGsR9
4xEqJDowaFCB7G7JFp6M4JcSGoE6HKwQzmVXJvIuEIywte5v5yt1dbNzoqoHqhFqfmH8GTdldRvB
pGpLer6wNwFOJP7MhKFuFfVX+LfsSlNfs38L22qebglejDCYJOLYWbWNlxnDUIY1sRSJ2jg6OnyN
wNX5RXUE4M5OLWc/xxaO5Ny+IkW+JUnOTMlf5dRaLjPXUXsZknJ6J8h32qjCqBYicbFprxfm8UxW
Bnjd9KxSn+aeQtKYrxjLqemGpyVnpjFTMNLAPvH+uX+5EJ3RGMblOkuvJqBmb9aJuYINX+pxaMs9
6mYd7cHwSbZGAkqQ47JzEib5t79mTIrI5oyJ10/KYJR+nTXN86g6m7pn4kuijNB0b53mOPVJcK7T
vgZLrRVfqgTkgbRRIWrFcRfuUkMAYYAOCPr5YrCGF1eL6i34zcE2t4L6uceQlNCFRuYbECA4Aurq
nlk7vQ5ppex6SDGw1yHt+I8hwTOrnyuHwaanHf6F4aymSVfl3xZIdE23dIiI27amYbXkzRqw3Rux
YXZjeP+6NoE9RctvOz29w1rBd7Lf5JPj7nrcJvxEiktxpxtANIe1JfVidxvWrxF2X5iaPmdzMLbr
9K7i4jtVAHsf7ACeFT5VZGU6+LotktnzUw7Q4F9iHkA9UEkQRxl9Ajz81q5R+zQZopnU2Ofct8JJ
wdbNZWIlY46MzSLH8HnivqnXsC6hSdVQR681y6Rqib0ZByhrZXZvyko8V3s7h/1jkY+nqgSup3OC
yieN+KtDOYwnalJKpFvVrCpPMaoVpCXfttrrCK6Dd5arcahwkGOTHP1c2EuqTi0HDxolXCmuljfx
thhsbTPg/dbSNyPLhT8jYwZsnvcMmFAL4vHPgTNs8lpxH+uhC87lCDaWxOCUWensgK523halEpIj
ixKtDv6xCBzK4l9g6XWm/vETNCzHgJSNxSzdhuIo+q82vyU+LB2gZ3v/uvmtW7AL0nTo5NTVdO6k
oBVQlNNZ0SEaKQSQHRSjQ5BloPMImAgtMddgxa2sp6plEFfWN27wWg+hZ+j2pHhniuLmaMsDf4mj
ND+qSVmBwAeZ6ONQTq62eY1rbd+33qSHwnu1FguheOippSqAWMLkuIA0PuwegvaW8+6+Gdz8g5Hg
T18xdd2OSnhPLTtTM0xWjG7fyQysG4itIwoORDuaiii726Fs7mkwKnAsiX6AiAY01idoKGDpQoU4
4G2e+LQ+QRE60Oa1FvHCH0qmznvU8+KGAikRWbCkdUag6JCWEIWPG4A6b3wvQ/0qoCGXMF2wSrvr
Kyxj6thR8uAZ4HiJU0erVGpOgaDQ3Gt4uY1li0KQG34cgaK8pZbdF51fpk2zpeYUKvp+gi7aioTN
zUyby6lFGa05POZxMUKJgLRP05TtTF5hml+XPab0eg0TRQvAKNmi0HJ4LzbXXsoCYQY3NsuCGyNW
IZthK/g6me4+xWW/MiU9VB+ZsVdh5e638Jx8iSdsYJdWV58ojUdQcJDxKFeNPaTF8BPJx8Oy3U2b
4a8IYgd7RboyfKFeaxxaewNPphR8Df5cxvp3x1YBVu7AgdXMssNGfzl9lnFDqc334nkbvhsPHOg9
a3D7XS1KcKoRQ1k7TO9mcTnIYwDW2oMry6oAnNIprd2diFjpzW3Si1NybEebMCeYY04UlashqmO/
5238EHbdtGu1BItFHdg4qm21Kwv8pZmNA3zCWteC+gNnzniuhf2xDSrjeSmiplMEr0XYUzBhT1tp
uCLYGQL+cZ4VNfFufqsb7dTEmyu0+emNjg52PlRn9/v8FthjbuCxhqkezEniHczTS7jOySqnZhbm
rJgDmlm7mjFCEjNEZ9wt7Pls6WiLEaOU2N9fYnRGMCICDy3NJWUGFPWyuHL9V1WKRivcneaE/Bk6
0d9STPzuDNn6HmdB/gxhcn7nuvk3iulgsu+buBl92B2Xz0bKwAZsDWVHvQz1EFHIX+sn2yyeLYB4
7oIyxSTv9PcNY0N/+7JgYhICQDwzYdqjmq795mUB90X4pPIR8GNdcfy0m1L+nAEeFLg925LRFYcX
ChDlhBK/eF4ZoXngqd3Yt7BiHjeqLU4AQ1k3PMcfms7wN3g9e68JNNQEMQtJe2NY8Dtq07dAzaJv
hVbVq7TQ2jN3sC4gon6CYbuaPYYdlLgxMbC/i9fUrsrBxa9AtabUCR7lV6kl2KXfp2QedUm1XA0c
EiLFM+bcQFFk+hwoboUZSted3KTo75PE/bnEc8hXnECX2vSV6mxTYZS3yoDlECUHJMqtcZuXn4mn
wxdbBQ+0cKxvETMMTJ+c8Zm7EoYTmNH3seuhL8UAuKlA0hYpL3+kY/kFKyXixY4mrIfiWfqgNYG5
riH5dWqSMNyPPFX3EZt6r8qYsdLlLyqHZOokjOrDwFXrvmzq0yh/RVmsBYe0AlPOlFkgALE1piJ8
20BfbN3DG2RdNCKKPwpwQjWLacfBSJOD4Im7Eq1WPjdBxeGrPoY704z5MxbjSs+qJvdEvTm8WKRW
whPPLKwpgb6jwB8JurY/idDRQup+U1sG3zErcWS4knxzrPTEXtbCtkLTU6B9pE5gVofxDbiMrkcU
UuqdbGf0MlxygteLMd0QHImMDOhsOVAshfLFLi2OYAOyHuQR9bFIwb4UWWAdSXnXwdPH01lhH/Xe
1p+od+pU61i7jyEb1F2lMv0J6CKOlXnQ8prfm5lZFhB+j+PNYOkAHyjaTgHre1PyutgNkFXxCRmk
sanYuRPr5ib15jbfB9q0tXj7kxQQsKIfbVQlsRHCQ0ZJtFM1aM5DUH4Xapbf5biR3loh8K5yAZcO
eDYWZ02EbFVknQOalLHOA5jz4s+eQL2miZ6IdAz5hBDo3Sg6csi9PFoiuY6LLjyOhZU/ynyry91P
pg4LC4Od8hb0oLSL1vTUU+Kc7zGZYP5g9OoOQvv1usgj4eVty05tGpVPShuuSUBhKjq+z/OmWA2p
3j1CLZVvOQNha345TbGfnGNyCIt2vHYWyZmr2vQxS9sPM/08kPIcJLFQtnXiKQC53lAzwqPmRhfG
T9uEuC3cZnoXKwZZptT3joY3CGuArEMI+ZNTn3b6eoS94Yem7yBNMU3TNwP+zq3CP4f4T310rNGt
PG0KDlwLlJ+ZVWSHPm2qFUG7ag4bVl3rv0M2wHo0w1bgvVtPfEj7Wo+M28m9gykHdfK+xrsYyVD0
bo5HjnDS+iEesRkOl/i1Si5ao5YVuIdByCYBa7FlEKnEptENeR11cF7z4J/82LSBc5u5ETQX4DoF
iYZsNWpl8KNn/IWlaf4MoU7cd40sONkB7BWmFgTZXQuZCB8CtOAFRRAGiPW0OEdQCzm7VpicWGEC
19cXZyVVg/VYmdxnJPPdmEBu4leTPOVjfAvoXnUmpHWJ1qDa/Ey/XNm3tFojvGpd6oJA7/2/P2wY
YV5/m5kaoN06AF/rJshnINr+Pi1wocAsrD7p76M4rMDSrmxYg4Kv/TXTNZ8kQKAv8aHNHfdZVOnk
x1wbbmGGFB6ACJ62gdW596yskxUVQRrQd0tAfS5FsKDFohze9Nc53iw8stVocrbJFD18wK6g/qQp
9ty69JkQW3yAg+DXUbO+gqurHxpexiu6O5lprB+KAvjEpWnUTbyiWxklv+n9e207DLtijLDv84zN
1mEFIZTytg/H8raVBzoLwY32bE302zcdlEy9PZaJ/5ewK+tuVGe2v4i1mIdXPDu2Eztzv7BOepAY
BEjM/Pq7KdJxOl+fc19YqFSSJwxS1a69NzTiywQ8zkUokrjb1D6qrGNzPNW1rR96SxkHIiCg5nzW
lm6YBnqxutquHAV0Roc+6/stCmaXQd3pYQAG8aOTadbzgIwndC6eNFS8n1w7yUNhAmmK+qJkk4mg
WA/glXlmbqUDmDleB+m96z/ZadLMg7xCsIWFPdeqK8A/YnZu+23UGyg7IGXcFtr3wePqEeXmat0a
jb/39HQ49Xny7hq77ZpSxpMrZEYn4F2PJbBMWnDoG9oqV1b70iXBhtLbfYlbOuBx/PxvHulomCCz
aT97RDzrXnrHm+f44gHsmIJSjendozgwWySJ5p1MyLwchZWakLJO4ze/zzY8i81nZCjUpiqE2AZ9
nj0VajyQw9gygTo4/fNIYxoZYSSUP7p1HOjxhmQ1/TRq15DCNoDkjBgqwyegIUlvXnuuAp5XTU7q
bTLUkscDfx9BZ63OCsBoaxRzhLG0GyiuO8kWKMPyyTPZQY91/haM4N8bE2WdoCXiHNPU1BfUMSA3
beha99y0EB1r6+HrSL1qMDJm9ikG+QYILKBApexNiyy6v7EFMCiGkdjLOTUPBSZoEmqbOQvP8wbI
OxBgLHV3OL3LrYAPGmzlCehHiJEk1bVN5wCYPnyQlHyYZsF2r4xmjyuNSfx70NX0MYjmIfvHQHoh
eskPEzmQ68dAF18dB76Uben90KA/5/nyfppx9KDMC2qwCkGanVG2xoLuSok5djvXQKAZhEwQQWtU
tzODEQy60x2Meq3JmTTms8mZxkJRXFtyvXDTYwL+fBcAnFUxqX0ijAHsesqeoLvO9n/as9jSHntZ
8b/ZKzfhe6vk+cpQ7HslwaDF8TEXmh9h1kh7KWqvvwRV3B+SyT6vmqv4FawBw9/sfGj7S8Wqd/8m
Sc8GMh4bZurcZguB/fZv8ZMA/7cdjzN+qj0TYkuDtqVW0Dr8RGdR0fITmC6R4fFSc+kCYKmH1x4l
fHNjAAUSkuOn7pE54tj6p9mkKTN7HzfEkO+cXsmxArvbAEvhLepS/svcDRhewRWKu837pdkBpYfl
t9FtXa/Zx9PmU077TjpLhSMUQl2RM7fJSIerjcZmdbe/mv7mNpYbZ2zqBybnNTT4PupHR8wN0Y3V
R4N64EaPK17ObgmywMd3wUonTXhoOW4LgekaREPgwVWL7ImJoL8HFYZ9L6MiW5hNJXbAnjggy4Rr
P5ZsQc3O6J377CmB5tl9nyQHvY747suHomZTtyAog+ogtYyPb4E+6PzV/G0Y2UwGmkLd/zVP5IOi
uULdS+hEjjOBH3gI6FGKCAuaEpxmN9RBZ9fDFxs5f5ngX50rwaGlGTibifT2rHv2L0oFZxlTYIfR
6iOlgJtcFcvOS1Cuwn11O/TeN+k02hNQKfHer8B5Ss261qKVh4qOjQXFtKfG8mOQ4NjdDfU6Y3bb
Brk4D2McPNrxrTM50YQ5c75RiyZ0dFCtUtNMnPcJqVl9TEjNacKi97Nz37fBY26f6FX/fIddUMZ7
mvDLO6Smclny6R3qVnJrl6OYJ8STX8qSPf/5DmM+Ros0Fqg+miJuSV5/79JsXFMQjsJ2ZKez/8fW
y69Dr+PdHvIwMe5M4KEzAagoYpB30Y6vMZC5RCjoXiZChpFItOXCztvytfNceydxu13KVMkJQPBL
H7v+zouH4S4po58ayFRfSzwll1heWTtqbnEHfB/aRok/D80w1Gmy/g5cDN1OcGfY4QIsxZK2qCZI
tUBXW9XLWXSPdrCzPh91saJjkA0QT+NYQoBlTLedW/zWPUCJLa6iryoH1oRzJaMf5PMYapH98+jJ
zy1dAP3mR3qtqmiVSIHfDZIARK5UTljeJg1eDFnzI5kQcpPr3JLJTM70L/6lDWxamZrnLC/lc4ek
EW3/Y9dwV4kOzhAIVHyyJ6AUWmWT3Z3sI0JeiJEN37LJTv6NG8u96XTT7ijmx9oosWjVrB0kyNiR
TPlU2TsgA4/M4x8u1GGldX14/6BZz0GtvexGrCW1IjKR+ItSUB7hjH2cgXzp3fYfvfkPhdXMylSI
vFAIcs5c836PLaRzOwcdwTihhaot6s2nUKXizVaBwzWkPDZ1UNyyKvaIbrlzRhxgCexv3SBdIyKH
PFSPBNIAoW8wk/WRXGlm90eb+ltDa/mqV2BrGsw32rHGYhgWNiIDW2pCFb7ce6h8DamZT1SXzP/m
ek59+eLfTlSaeuu9+3Ns+hZZm0kkotykYBviySWKXKLNvXLnki0yubasnc4Krx1mJTwVomwRAfv5
nPqA/IhuwO62LnvXDA0XRJkMebxDxR3PAFoDCIIZMdA6Hi75PHnvJ2xBR1gCNTC1qbOaz8Bcf6VM
VZxnsO9744rirbbUS1BfOlTbpmRwn7KK5MY3ZLD7TiysIMiB0ubfK+FqZ38Q7OiCan9BWIEPe+n4
2oE7xWf7pELcV91nf8m1N5rn6j/DBWAv++Z9frDdgTbGXhLXruVFyV0t6zW1iGFXCssMlZTRzNDr
Zl0GwpJ+hIDXROBbZc0mqStcRxO7r7RRSFg3Sb8isl7XG+fpohLgroXj4yunqciZpspsfQx536Je
GFfjTVtbby1j4I8Cy9mlaYAZnBjKDCBcNqBLkGuma8OLdPS3evJy6khdoj6+Q6jj3atsc3hNg6a5
yAtquOoCSi9EszA4Cux286dXn0KiVXdRJJ1Oaa8U7KMa+DP3c4syYVSvqeXlpqjiJqwpq4UQs30i
H93Q5xGghYAebVPozv9TvWvbX0luTccOLNdFUByMhb7/tciA13aSGKNs71K9NjdUcVs2UbWOChmE
QaOn/qbJ4y2vLdBdywZ0qtfuKBvxtuq4Mg7WaCydpPPXsio75Gf19p53bnYZjFfeNviVatdooEuf
ttsmytt7iLyAn7QKUDs+NV3oSN3XTnSXSY5I7DQ8RYRsjSB2t6RmkQtxMZ0XatD8A9giP83I8cde
JobjtSBm7rx9EP1k2rNjqOxsSS5vh9EGfHrwjdfGQyZJOZV2YwY6NC0rsS1bZrymoLVZlxnoUqhp
WjYuq6x6Rk6y2VdCH5Axw3CmDd+/TGt3jfGa9Kg8o2khWpk9plb+aVodOhybqH18z/rZKPacNTIt
u0dcz+nHWZ/5KsN87fgkpmnW0L+9egPdx29GDxSIQ9a/0kZ6KECSKpXQ7jTVODcFww9DHb54Y2NR
fTPjiq+t3LF2gZ1Y938ZWBkWFpdDjUhVaXXfgu57EAeIkY/xiQBicuKzHrQoQJDYi8Mrcow6RIYk
A0TS6vWXjj8noU43aKKvkyjLSW8KP/1mYeXXa5nx3Iytto1Aeruih/Bkbyd7N9n9P+xXf5THffI3
O1t/LkfknjQv01bZJJ7+l/ldYXO8bdEt5zUOs/MNLXlquo9T4fC80Jl6uN0Nu3nFU7ehxhvrNbMY
aDb98rnq+bDuM8vc5bzkF6idVGE8sfh+eEBJtp89ImwKL7kxvntUVXwozeY/5iisZMlAUJpEgbcj
We/rZQNtyacBkfddRw/SqZlNbj0JtJLzFxtpun4Mmy82H0v7VVRqMZacjsPT5SwABQW/Ev8xT64Y
CURlmhS30r60k4AUaUGRNFQ0ufHJLat75xj42A/5PAmgFwcY0Wkoglq7bzTbPDoqYWcHRBNRqfh9
Ky1+D+Yt8KwqD8voyQZhdHbuxiCkzk5Lm7As0mDraY5asKTpHnXd+J+z4KP3b34IToXd0LrHPtlG
lpGe1OhYpyQvJzKCgCFIY6p0SUY6NERTgLp7B0wbJwaayHkEct24pU8DMqsFyiiWcxL/uuA3BstB
WQsPsFyYz2kfIBxNQF6881b/vUEYSlAoqRZVNdzAswc0QKpZAtPnItUdSyAmp7bUWkjMmZEWDq6z
B38zysrNrrqtlPYjwM5sS6arPUnin1zLV9HoGqCI/UPjzyBRv6t039xO4mo1gG53R96z7ZMkIOhi
l8qsY9T7BPkyHXi9oZK6cRh73OOdLIQuY6pATIXUejq4d1RAZ4w2uIMtLCupCS4AOOP/G3JINlxA
93qllqGzrslA0+x1+pqa/0pVc/WrCwOLNNPysVj2xvqGasBYZf8A1bq+/lsd2FxEVk5VYNfuacRY
1ToyEbDPLtQLurgQ29PqQNXPAI6ANQG/ClR3fzNBJWaJwCX1oHDKWZLjXGhNfE2ob34f88lITtee
KyfUtdL6y4yNY/TInyBZCfpG4zZFNHMnRcxCruHZDymK0ry166pYmUU6Mc3DZz5UunkLQgEj7C2z
3lw7II5t3uYg6zHi0Qcm5fcAS28ixNzsecqr/fqK9FquPtpu6E6vOBbAnpMj9dDEXk6x2fb9FW0V
yfC/EzDgH/mCy7KAxjMByHIngtNpafNnAgac3jzvZOVBEA5FGu2kIN21XXnSYjC1N319IZPb6PHa
KF1jiRVSdTHjQW4HtxGLqrFW72ViQxBqeKrfRXas7XsPpLeBjRyDWZTnHrw2i1LXsz0FLLuyeW9S
dJODHX3RJlDChQNZrg4yS7tjUBYSCR4Q0JQ+wiYRxNz/UUYK7B8yAlaG3GGGWpwHB/HRXAKFkdcc
uYdpm3hlfHKbEVBVv23NEJIYIHj3k6A72HjIQwQDN8dSRbg5Bm73aEOec07xudgS9Lqj7RUwCMiT
ghvbzrXqCTSW3yH7E/2sGOJXlWI/Ij/H5ZuBqHke6UO35g5JS3xMYG3ORgvUaJ/0/c7z+/hW2WAe
7KPOeHGZjjIMaIWMWQEUUfBQDKCrCFl/PWGpofOwy97KaN5b1yB+2SA+YW70PohebdxUp6d0bBnv
Zq7JB9tgwTbQkMkD10wyx2FRtRKysrgr4lL8wzr/O2NDcqtDc0T0ojqbfdsDa+uLxVxbR+0UpDWh
ljTRd9ZFuyGJjJ8adAHypplPNLs2USMf7Ojkjy6QL+5BFmK8gkf1lNqpeInVMO1oUebHElQEtlNF
oIuKsnXse6D8aieKDj1Vz3Smab16RnTYCdlkozOyzX6tn91yGbyYltAWaZBrp7Yw+/3gBOMaehLe
Q8sVm5D/3g9di1fCKPk/wai0hQ5u0a++nV/jHhBn45ZFdruVnWig0Z1nt0MxSACC5VsP6V+sG219
WTEDO5Oq6Z8NfJ9kF33tbVQhunXPPP2Vg2uDZz5/cLz92PrlHapMTrUwIbqI//a1ZaPe/i5w45O0
jccg0vwn6DE+YXPZPY9jYqG+phWn0hLFPk46QI8tsDPHUQv61soDZU+RmNshjtNFYaXNBYBEa201
OrDmEPg6ILhfrhsAYu8rqPKGGbfEGxam+A+r+gb7EGOV+7idBUFpHHVZ94+5VqL2F2pMtma2uwoU
9aEBMiV7m2oe31MoNM/i7dCgpNoTZpQeyQasULvwo3LYQTABZIzQX7zDVlrfALuj9n5cVEfPr1sE
OPGTiKqrwqw1kh9Z44aWPtZ7mUVsI0T5ayza+sH3XeADIcGJRVk9nLuK2VCiEckP3erCwHSdf2TA
k6XpOOIUpbp/E2OhvgLsFFJciZeB5dzvAUGUbXLBF8MX2Af2b6qbEN82/q1CPtq5bz6XYkDNbWen
O9UBOXxxkEEOC+XbG9q4pqOHAgyIljTAGt/qMf8Fqthyi0W0Whq6n1xGOYLMHj9eoYr0Ai1wfgBV
1xP10QE4i2KNGv96qbwWzD3Imqx0QNNDXJTZhnL3dKiCRB0CkezTKZ0/mxhHvWxZLVtIQFz6AWw/
VSch4iWCY+RJ7yngJhRJ4mzpVUa9+4sXikQRtXEZVD5m2Qx79LDRaDxk1qFQ8kJn0FjxFrMUCHON
Ya219n4IkuYni8z5ZLJ0kyWGhU4mS+za0f1/P4MM9+szyHaxqXN1zzJ1EOZ6/pdnkMLm0ilH333Q
Ek0PS1nUlxi77EtramesPr0DmVqnkEeNZbfUEpgObPcAjbd+8cJA53wGCMU6F4Z9D56d4UVFDbQ4
4tFYacRQmfvdwiggFJQkXN7RGQDp8g7KJ6Bnn2y+YsYKD+SVNOtsmQq7AQeOjNjddFsDwcAdcEPO
d+gYzicas7+cXH1qdSvdEFuunSZQZoS1Y7Bq28gCGmqsX22xhE46+1aCRWoLMct6TV7RGK9NwbMn
I7NsCPNheU92xytewG8sLgqSX0fIN6AubxpuBkhMc6vQT3EzFufAQUV1ZXd73KTT8alPfLUzut6F
2JBuHD27SG+AFWjWzPXqBy5VHib99IM3tyoY0x8CwO0wc1h9sRJglScBmZ3W5vVtldrRIk9V/i0t
3W37NgCBBxkQxjdI34IWbODvB8uE+NEYeU34pYOa+a/Eas1TPo3JE+8XVudQb9E6fxkNOgoXrYLf
p4FpnyP1YphZu3G1Ptm3kVktAVfyIOwYIZtaZT40UXLmrSIXwh8o9RuXfuezYzH4+RZ/0wdPCn5M
rIEdyd50JkLwMrU2KGm3Qo6q2yNYHexHF5sDAvBWbq7vktp+U0zhppfW/sFADO7AbFOuHKa1zzID
BrBv3R+BVZ28MhDLqigg1+ppechZ3oHxH7XYzuClR8IvDcD3YfGka6GN+9U92ZpCnmVstbMHYOLx
DiEbeIjaPRrA6xmO3e2KzjfXWRdoT/mgjvg+oWYDnDqUE8ftf//rbPcrMZDtuUEQgDADSz/LMa0v
dHQc5QJWVwb8IVFJfvCx91q0TdNummlziS2XfpvX5tqPbblOsPNE/sR+mvSQfhrmuKjBIvyWlnYU
um4jLwLAok0hEG/u2yE9JUO0rRl0Y2KvxYML1CCvdhRvRkMXj51tdQfmN2rhdCUqI10Lmj7CLo+W
aMVDVYLD7Nlv2vEnSIJOkE+KXysfS2NcntVt5gBOZ9uZ2CoL1TueC8ElEPQAu6xM6xas42fcniHR
wlZ6A0LiMNa0O2XmxTc8SNiiAIDo3sqbYdUBwXoEL3+6E9Aj2XXQNwXMvDXAyBoZ2F0D2l6g0PMf
gTte4zHsygegtNxCb3+0iZeGSZ7IJ4tZAOzKoLkVKS+30szsTdY09mNZvFKW3cbKbd2pUmyjtuKv
dfqNzIVX4+EXdPsuGoqtV3cueIoMdWYuq8CLkLzbhmoSb+mlKrYDqifDT20a01dWEmLlmiKn1b8q
BOJfgqYpFzIv4vsRW7AVREuQK5/+tAmqnXcZQIcHbzRRSoEPdy5QFbEwdL147vI4CQM/qL77dzlL
DwgJiPsAki3ArnpIpk6ijKPi/mpEwnhbWMDizUBfLekiRDn14mQisZXpnB3mViphmg4x1CpOWVt9
7bR5GkMMCR0VU+xw9aUzOpQgR9NGCF55EAhcao3yVnNlEuIeCzCu+3MNkdckpy619XOlsv5haL2F
7HOEhLhKj5oWdCENgsMuLqILimq8vcL6Cc+4stsB8AexTd7kIdIJOFL3gFLP1cBld1PltjrrVroz
bXDzkOjGhwn05biRTBATUdviPG7SMmAL7Gr15bVs/VrP/sVmWz3yYIRvFZ477NMemtQJaDA2fZO1
2lKOajeAEwMXGm7TkQXMWZa5l8BR/kGp7IFa+N0hrKYQ3IXQFN+SrQCI8w4afUvqJBNoy5NVk9TO
ipq1Y8ebTC/iFdRGJtKiZv6FQWyR7qFAopY14F8PkdRB7Qw5Bx2So2tXNr/8qUUmOmiTxHLVD2qn
Cnt3NX34a74wDuR1HfRljlrvvPWY9r+uHmbiu+vU4/XCjCMgMUFDvQYqEosoHstLVDYD6izBZlZ3
uXVr6IB6TC0N66ALG2tvGyWBDUwaPzHP1N+wbt6VckhDt+3TI+k+DWX73kyMici0tZFrtcQQYnMh
IAL2+ywXKMsim2Y/26o5p4CT33Hd7+eDyhtokQXN6WpXI+sXBitQaT+5icQel5pEfocSTVAtOgPm
zQ8MQhN8MTXTAuIEsYwvRVYhXz2YalGxaLwde98+W1omb1HTsKQWHcxcz28KZX6b/WNuuqjbLcSC
equ0cM5NbIICEVJSq9nHVXqM7Z/g0E+xD7O8nelZ3ooVLXsQUJCjBLkKYvYA8bM8CLQ7Pt2JdPyX
bk3EpEg1ig7OyF6UjpiEKwP1oPn9cy7a9i1nTRG6EE46d2CE3fcm4iuBOfTfKmjZkocJosKlV5ba
YTQhQI8MQb6gDgQ8t1E/sik81J16u2y2HYpY1jyHKICWrFDKm/8z1FGyHtoCZYe1ip+cQNtBk0b8
0zmoaip9fKMFtIsujtJ/9ZM/4nV2KAKhbj05VqcklimqxNChsvgVuMX4vhnFpfaEXNtlVawzrHWe
sL29FW7qfoeyy1sAFa8Hy0duDbXoCBEFFRZfGTQSyKOq/JVfCeeVRxHwVa5C+hKaQCeodUNgVPbF
mxM86bFjITOpJTfgV0WcJPaiWydq3b3Ux2DVG8p/duMaFSi+8V2mPAt1LM7ugUGst2VqBRvu2clD
XHg/8aQ0v2sBv6084CriBll5J2+L/WAaxh0vUOxCHq3BgD3BJlc2kHZw8jg6VFp5ljVqFLBHr9dJ
VGYX18MTMw1G/uor/zF3of8ZgtgkMgf8Bixuzhk+0ytUHLJF7lvBhMxia93h8dHy8bUnRq22eOvp
LVaHznKMefuIv1ONuGUQvEWNu47YiPq7oe6XY9MG342iFeGIj3ybsf4WqoXaBrrG/oqYMuwGvC4I
BZm3TZuk92NVHYhYIxaIljBseFaz3rdCqpfcIMPabv57GYRCWPuPCBjKYl3ThPyfBaUf27aCr+Jy
do9rsrCVd5cbFoLW/TJvHfEDuzq28B2GVZuZOVuMS7d95BQXRNHMsNUgBlcDUCCk+DGMLURC7CM9
3Vk93bFVo98J9IHpgGMbOmHugLzKwwIqVHNHpmXvHXioYhlpRt0dEiNjVeKJlaLIo2eVvEmxXQLm
D2WpA5WWkhotHVgGktuqy4sl1DdBHKdA/tHnA7K8k9oBCiDjMOjARTvrHuQZv3HAoQkWlpgjTQzJ
hGZyiRqIoZGLhI76TQwp9nCGstMMrP3d7QjrHsxAGYoqjHWqGf49Y1y7CxR/yCaQbwuFvm2nSbD0
Ts1E4+MCAPRoT83/HQTQZh3mmf/9StOZASDspc5dBtarQ+G1L6CeFncVOCSgzNXJV+kY5lLaACB2
o/ReUrlA0at8HQzZ7lAnGK/0PpavViS/x2YQ3BWRENi5FQDjTXYajXyPGdq6ZS9VIIdj4WhqhXq1
5NGSo8SfW6t+dGMTohDd/uWr4OzWafI6Gho4poRh30GACThVKcS+8dn7cIRo34cDdntJUnEESLV8
1gEvMPSAnfvYQ+Y0hTLBZI7rdjgi4aZCKsppLCiIyjFvV9SrPGaDTtdUe+qto/psTXO0v+eARFUY
xV1ggebDxTIU8Z5la7RAmE2wcQfQNyMU0itOnSyxDrElW2L172xm2VfNyMHhAgriqUQT63dUCwOy
FvaDVR8qq0EZK6pUV7gX5WtyyZBKvhFDXkPqCc4iz+p709pRg/xRuASWNVPpuyhhrXZf2X63Bvog
RWQSX7nXNlsjqAA8lZl3MLU8X8x2B4tp6Khoh27sxgd8Emw08QMrVHRsskSmG96hOQ239dY+Yaey
v6LhVTKl1tgAsu8/YfL0HVCvJVESRU06XP1QJvE+tlO9BgLsqt1pTtof6YBVXr6Xo9g1bvNuIns3
NVMe4wt3a7A42Cg7RzHCuKFvwsCDbFcjrrOg70QpjZ9RaruiFnnYUY99SV+fqEXDRRwM83DRNu0O
aoTQEvLb1egHe9EU7T14LOrbVHrJLKNaghRlhcq0bEtVQxbnN3npN/eFxWuEQSOs3+10fBGu8e9u
TPI0pOFqmi3jy7jCxtXcBQor11rJ4ng9VIX+uVlkv2pA1Q8OoD59SG7zaQ7ZcRDT61iSTxPQsAgQ
0j50GNJrOcChtQZOQo48L2iABz29qQ1Q8Rmtdcg8IxpDxQftSAfQpvgo/WyjlYVcMgIABsgTaSDC
gr6+TLEx2UN6o99Ekfhx5d2WMYjjmeqjpZyIt6mja/Q8lJWZ7slGhwrhbYGt/NyIouTm3+Zp2I96
BCGDZ474Q2q6cZP6pXqqQAXhTZvWaujYNg16saY9LGJbt3aNdQXEiPMT9AwNZE2x570O93unuoc6
wIY1+U+ResO6aZz0UE5JRTEI7LlsE0nfa5vOyGcaARGXcU1+ZE8NFykKB1p5HVagi1SLons6q0ul
zWfq46zkKd+NEeh3Upbm20RVcoN6OdTtdmxTTZJOEOoyF26k9GOPKNwJKPRshvI7EivGpkoBWfXF
PBKcjNYzTx/6HjQd07un94h/GJJH1490/Rxkq3qmNoFsnq4fgex66vaLd6i06usfRAhC7CPYbZah
mfTV+koSQjQjX5oNT+4Q51gLzdXXUH0ojnSopmvx2mzMqth5Q3v8Yv/iC3mnIuTY967r6eq/jvdV
ZW8d2dZ3XTUUixRIt4Mj0ujBqqIN3brqJhIbXzXRmu5wQW4C4Og2D0qvk6OAzMt857sOj70ueohM
bcOjf3Lf6C9yErrz+GpEOc1j9blBurLoSU0ze/ztZtn1S1/6K+BTwDNg+0+ZN4gzUST5WTnsGkOH
TNXEqUSHUhsUdolZNOWQ38mWMKh3tW6XJdBVZB2CfKC5gqZpwp8KveOQei/SQ0x2zzQWQQZ5N83u
+SGYDmlVcFy1v89mW8TKJTMZdOU/OsCJklXhdZxdZX+0hfkciSK+uY749+k/XjJDkSLy50EaInqr
bfWJXJUOn/hRqW1eyVapfaVLBWFRto7d8ecX+zxDEBVYsoMuBtv8hcgbxKJr8OMPHmpgg8Qp9tQE
V3ZxZ8fFglp0SAddbr6MstzqG8T4CpUvPfxYV5oFOutjCM/pk27BtcOXJTQeDM8/Yt1/Nc8kDzwd
10C55ceG6/0dFfr7/nCOtbKCYJ2O0kTptSnYH3UdzBFTjT/vZX7oK3EgZ6rwp7EuhnmZqpYReHyQ
6FHegpDrQd9MOzsH6om6BKtN7i3GAWUBrq6B2EQ34xcPqlXcap/rxBDHjHtmSOZqzLoVwNJii4R5
/OKMwcV3m+YMFfv24qb1kbxar/W3ulNrS2rW+VTtqnEgP9+ntrHOf0bl3vvU3pBn960JGYcaKLME
+i7TnrYPwIUuQ7CE8qXS7WgVRU2zIIzODOFxJUQEnQoVlATmucJ/FAf++doxorAfqyZL22D9tGGM
ufe43cVnybt7qmsLDB+5VCMCYMFAAdtUF7sooUWxp/K2krN5EATL4nPemqtce0mMNtsgGvdCd0IA
wt/v9dSkAwKVf9zwGf7d1xHkYhmGgeVg4CCshMqRT/Uin+ojqJ7EAccBoKtsS450+FvBiMoMd12M
6pU8qirK1Vx+4QTZKYhsbZM56retqZMSS4TplS1sM/iyERYUrsCP9tv5y0tQDccX29/eysf4aykM
ubGYXZifIIDgWdad34O10m8CYI+npglkzB1UbAtsjGts5ycbHYxkyI9BEG8RydVA/DB1MN/cmabw
D72HqygMJlJLmopmQY5yuEkq594RfFgaVj6s1bQhSgMjPpumE7rTDooOkef1yyxBfoya2SDjc4lY
LLXsyY2B5GIp6+bd42MOmvE6RzV5/NurpJ6/K+2kXBXQnwmHPof+Ul6DJq/CEhVriNOY52BzxlPE
wI0U/LMCYvAn8qAzYQCTMk642NlRy8piy8BPPwFbUNn/DOGJ5H5EvnOVxJyDWiKN18mYOMgka5mz
DoK+W6BiyNYQR/fqvTWkb5KaReFHp6IFmSc1xy6OkPKq1jG0OI+zLXAZ6J2zttvN7S712XJ0IB/B
3BqcRLkV3DlO5axlA2Kr+VVFXjwHk7xVANkCLACNfmWVZnYEzYc4+nWVHb2kNLuQ2nGShXVV+jed
58M295A7CsJAddjmP2fb3D+Q13Xi65w0ZnYaK/bLdSu1JnVFAd7PtrIt0G1AwvH/UVi8KjUak/dX
kcayhbxFwewt+dEBBWFiz0077G2hdkDfJiHdfa+377HE5iErhtPVrquuRfC/Gtdko3t2GjX/Mx6/
bI+FcZ2DydNwDxxYsWBdDClbdwYuJjYg3Alol3IBdfl96JmQbZhIY9cjBbWjDho9e8/tVuZbVndv
lJfTxgBinSB8mJJ0REVbKfACmKgtWJGt6kv7kmWzA1nyZgTds6npK/K3ERW4yCIk5tpSRwYkY4gb
FdNljnBPuo17SBfbusq0zQgmNnB6j8dsus7pICY/BMX5Iuq0ck021HxBpAhXaIqLHYMbatueHYde
6kMjGPs4kHpRtAQRPrVvh3Lb9z7ggbONIiqRMIel1wCdWek5HvUtQrORXSEN5oEoByvgqYRTQ+21
g692cc0B1B82SglQB9lqtU6yYqti71iZg5uHBp4ve6AzdLB3TqdWn3p5GFsy2n/tkoP/bqQe8vk/
zq6jO3KcSf6XPS/fowXJw17KW0kt1+bC12aaHvT2128gUS2U6tPMztsLG0hkgqxWFQkmMiLIdhU+
zV29FbPfziP7FEiHsCiaZRg604rKL8uJg18xr861qOG0hIoUtThSdOu0dSwUiaZ42abiThoREXM4
VGeUjuVbc8C7r4TdtJF3B5oLb8fSCdq7BM0h8M3bQCqAOWRSh9pkgOywjMlYGoCQt4H6SoiLslJQ
O1HRp9CeW6K4rF5RfSgdJHuT6sd2UvUbXvsZCNOGRc8tY9eO/nzneYO2qg29fLFQFrJwO7/4aVr1
2vcKbOP1Sb6dy2n8oYmvAXaSjOcB2+tro7OTO78D9QXcvN2kcV3ONPm8fPGgXgiq7cJZOX0MumiT
26eyHS8HG6po67hxpwXZaNT1Qey1oj7u0/apBc8BhNdws9UBIxEiXK59QirXgwQxEnFHlKLKHg3Q
FGNTxnB8P7k0aihw3IXVgP2jRTAwPBpQ3HBmDOk5R8NLpgZZAedA/Q5b0df9QfSJfM7zSncDsvZo
oW5V+puu7JWQrLrjZWMNfRDLG9Z076PbpQq+ErtV86jgKA/yRWfjH3PfZ/gxJFACP2fvD8no/ZpQ
I7xV9lwv6iu3Jo2mNRQhIIz3foAiyOYktn9MUdLz0SQNKuzGRR1bv0rQclzOM5Rf+hTrZ3uNpSk/
R9oM5es98FgoaloUQamfQt5umroND2qn6mYvi3a6aM/LhUIl+Vod6ksbVOlbBIYiKmcibLYLV49X
1KxibKfOiRcsFTk0DahulTiARrkZWOnE/TeA9HftoRKBenMX1buZDfUVC7lja8fGmvLlEEDbj6BA
YQm2Um2qKgk0yqJyfpzwvcsZck0COgQZ3HkZ24B4UDfA5tsJpS6/qEdIJL+snga86J9lD/WqckLq
WqBzPU669RrrLlsZOZBwEq1FwC2CeEmS2Au6C+8MK0t40VAxliF0+YBEEkQEUsk17AO+QfkAuzZS
Za+hgRRejdzU/arRmwGqNr6Z1YzjbyNYVbbEh4HazGCHHXdJjPER9YXizsA7lfRVJgpQ1Bk0JXXf
fNWUaRD1h2wKAqRyWZeg8iNunpG/AIp+9qKVHwb+cbSD8sl1y2epC/5mL4ypfBL+rumM39gYxSvO
dCg8zwXA6fa2btz2iKnaI7WgiNwdk1Izy4XqU0saaVzFUHeeII0Sanq5vhlg42hd5inFaWhYGlWf
jDRPao3GztNMeU3Kfns5dLVyGhD2QODaB0MZaL9CaMuqLeQmS891ZbGdMv3tj5D72Tkfx8+X10TI
chCNT+c4kLBHKmlLCEi81fqHYoiwFyHQkWTz6nQZ4Pv8iXoU0Eyav20ZcKMz49NhyvxDrenON6MH
lQXLBKh07v2NATZ6lOYX4JjEugyCHqDA9kHVh0KrYvqBK1mDFNX+LcLNOXe+YduNLy2t8O4yME+p
qvUkAtWPN3nHj77BYrDgnnek3woFXdXR/4kcOQTV6wYbRMFjFg98T8BLgmDamTZjn1IAMekweHgb
QImTdGlJKkFhNak1omJg5lD47GZtWqRIqqx5in3D2AiDeosqEAtPH/PrwLHwCaA2CDoQ35pWXhLp
x7iMV+RRzYV9pha5UKuf8stU1KUDLz/F5msc69jk75u7Mpqy8ygEXsvGjO6Bk1nTGB0qG5JLHLu/
S2Vrpg6VXVEUbZXt/UQGFiKoo2Nbs+CP2pBi16FHYnro/fTIemTdl9QkI/YtZyxbxbgTIPu3uBoS
RjmOLVg0RZ/X5WM++9pG+TliX2yJ3U7QScrvNat5f27dtkMiJwYCKQ0YEKkQso2TGQzHTXpMNGf4
nBe827BAh1R5YGAP1OTawsqH6BA3Yf+cBrhBhtDSW8e1g24BGjWs7KHTLkb1AXkX30/WIzgKnumA
Itg9UsXJA/kDDIR7tAm1bhp0OvsyW5P67T4UT2tGCvSukLOfxcqAWuBpmcQeJfbJrDCO12Q0xbuQ
Ti9Ewpu6NEA21b2Zi7ooD48WhQaG9rq2AH4R7+K0JVkGwTGM/Qb10TDhHaTalcKDBmNB0O8a8TEF
zfk5ExTVdOhGaJZmZXggeyGorNVgxD0b5ZC+sQRP8V3YudGPBjCcZRQ2/N7LxuoMwLG79NMq/pFZ
DAR5ffal4xxPOgZAJvO49RKBbYgc3BivBhQZlKjE8vXqTL/Xou/7XTNk39UPmn6grlVM+8tOXJgZ
WFnUToddd9Sn1QsmyCqi3kCehZp0sGID2ZiAW83esbz11TAI9wZsrZoLwqGS0msPjOgaJbDgwhFo
qzl2bIA40KKDk38NnF4/35gTuwCGvBq9ZZk3WCfawSF2W7xbaJYLtRm0sBduHV0/XSk7nrDuuYyy
bkZ6IsuRGQ67NRkpTI5gea3P/biwQPR33zNHvzeSYQClLrbCvVYzFg1KMe9bMQCpocsAiM8uA4Ge
GjLCLZp7v6qifVi9F/G67Ue1m+2x8r0SALNJCkzpfFHf9ktzw/S23NOrNZ9B3VoHsbaTBKlx5vib
pjIBqxd8xOQDdsL43vOzhXQhG0gMLnF1OSbHFLrkCzyvhjX+7BPEc/xetsg2jMb4cNMiv6KZnQUY
+p9R81avrQ56qmrVqpa01Or4PB+ZCWS+WDT/7fI3663vKDq3t7mNr+RHbv/iXDZ4W1ag7YBsp3g7
s6HsuVaEE8Qz8fdkEzfDlZjBFDPQgFbS3xGvdxqU85rwzDngQNj0h5rcULiLubeZ5JaZLNfdVeAe
WBKtjMP06Emvd0RDQxYO3hXwOoZAbc6grixE2eOi9GK+aMpwQqUUqm4xn9gdyEDwvqRm5sYM6bLo
jnzoUNtZehnlCaTQZGBWF8EKANtsU5nda52hJKmKTB+Y3So/RS3X8ERqXgnT3+fjh/YP/Gme4m2e
zEKpXwV2N3zdxhVx82WD5mC/AXhuHwrrbz3J1DfNcoz4C3PRex+Hje2bWVScGKPe25zqfG9jNKc4
+9/FuXxZttYMOkI9aRaob+F4RuHuRYe2SJhsfWTr30bJr0xKlB/NLJcTqNjStUYgNcdi5bVDcy6s
vtukU9gukF5rkCGEjVpjwy6tBqQQR60OsMmFQSYO1HKrbBplmF7NR6toDAgvCJuahVo1qvKQ/gES
72ZAnYMuw8197NOKy1ADFEHnfLuM2m/xzStBBdVEI6tPYc+TYxTGRrShptUNybEEUau3q/sgPua1
9Y1Nbb6hAchbN8WCmjRKISh2aQvku9LVZRUBkskLKzKQvS2wR3iDI4IROoxJXd51KB8iuhFln+cI
lLPliGcRfpcPREtC8Q0Kx6Szwaannhm1xMiWHnIX7RwbO65lEFUmgGzqYEECnmB917duc6+Qs3Kg
rYxdw3eabrn3dAa8XhZ7bmDX+OZyuOMDdWAYd1nQTw90ScjqtMtsxksvdSmAi/jQ1FGDkYMD1YSC
Bh6gZmrW64EA2wa4KJbgvCzXkhglD4r3/clMFuWYBSvUCKx7pH+OqPzCr56aYVBCiVFa4w53DqhE
H6mrbGONWte34KuwOnYezSFvJnaPAhGws07D/NMKA74craHY6KmF/zVwMOC/6c0YDca5KR1nOdh9
JYU1i7zQH+J5XhPMlw4ecKjIVXDzKG0D6HtRiVaBGbN2njSSaTLdQ+VpYLK39Poc89lEVfIQrUyB
HUifdNsNfqjxsrTMZQM1TbxczRqQc3GV2Z+9McGyBpX9QJit6iDof6DwPVrajRE9OrwCXYfb4PZq
ls1doHN95TqT/ZlX0UutR+2L6bBiYQ7PPhQWfgK27i68fOCPFm5e21aPpn0TltM9n3pvmbVT+y2I
+c725/avKc+fOuRIPs8TeLMLex7OdjEUx3ri9QaMg/ozG81sMaRz91fpPwPW5f/sS9Tm0/zp7Jjb
xsdetzmDDLtqUEdDC8VwZtMpGszPtE4kk661IMEJXQfrKLFpIzwaz/4sS90+Gq0wSr50UB7qDCL+
5gxAgbKFqbFhqYudd2zrzw+Wj2cfbdIDTTtuW43PchSUS+0jH4C8TkczPLyPKJpoWE3JNO1b3Quj
z+YURK9+on+KBDWCHgEjivRI9pQ4PXghNGhqv3nYXZ8tkQD3NzIBI3MvJYh1LqkW0GhodqVJ3p2B
5Y0cUH5dATW+fy6ztK33GC8Hgg8MVHCW6fiQ87Hd2yrLBIlifZqn/K7nDeCeyyy0opWqGaIWYJfd
wh/dYnNVZ6R8OMMblGlPBzIpu+pSy5jHbuGKWW4GkNIy15HngyJBVI7VboXSdysPNmHuo3BO1YrR
CJvbYEOOsq6OKtCGjuO1Z9CDzZXRYa17wKNs63RQerfEQQfqH/VHoLE+VHXjHahFw8r2b3xUHE1L
3UucmDZDmUYKcPfmZmoVNmrjnwvB7cuHwI64JnWhqkutm4u9ilYh6ly5njxBhs/EQwufmezy4j68
WHUq5f6RDRl8z16qs3x4EeKTI/VpbdQMV3EyBEXF9rb1a2yhLyqt5hvD54tJUC03HpbIhj+/QlU1
WTt2iez5OLsHgAfdTeGikqvKUdMwIknzE4XnQIcAPmqUxvdRBDFv+BM02fgfLcd+05buGXBs5ESw
78aXLqjVd7T9q3FgEdIBuD1iiJ7EaNGll9EcJTc0qvaL8amu48kjRjwgYBV+0ti6Hbntn1zTypZF
b6FsMgZVLIru/VNsdOZz11k7KlIDEjXeglwnlgAsk0PadDSMZwqfPBfaXaKWTYX7+MwUjgwKdOuC
mi0bPPsNAIF1fxUhkbVUNLKSapZGPMPcVC7kPXq7yL7oTX9HDPh5PHwytHQAeMKp1gO321Nlce+U
W1a0zhsz++KjJvLNtUoa/YwNpBcqfvEbNznbuGszUQpDJTCOOYN2hE2GvgxnsKSRnyqOSQtkB01E
3Nhnjv9PMFDNa8Dx7Y0mlpEMCfhzHPvumVqtP11aA3NOUwYBM7JbHgNAiPx6K7E3HRC9MpYiahH2
PhaCP+ve1iJQ3oDUTPL7URNwdajKGE64bto4OZCNWHLkQOnO2t4xy8rtjnYc2JK38iMCSiKqhApy
v3Hz9ucNiyUF3NhsSiKoqcYCOjp5DqiC2pqjHTy5P0fG0R1mVGvqbH2zkYeCTW0fdvpWXjZ9gtir
lilj86EHx/OF7lB+ckFtRiP0cSNB5kaqSRNtwtKm1ZSb1iEvwTJCW1gcpexSRIn6bZa9zqioBS8J
kMFWevZysVU+9YJ+BjXe/mwNB2Mug/VkgEw/slBUG0IjjDxQ2B08mF538dATsDJbid8vmr6ON7Zh
BMeIZdVpyD22Bp9z9KKJ5QZxsftfQVyq/2ViY2LR8Wx67kQMEBfBUa96xNjgK6yYF71UOiAyoYFl
DopYsP4mkJSARnUQgwOs2vulTLIlYFEA/eon1fXbGQlD25G+RsqBlqnKfkm6I7dCI9RXYiS57WW7
2nZOyu8mjAbA+YhckvJJkH4aVmzQkiVA8MXlhdse2n3ltpF84ZaMrpvGCfQnajt6kkp3egevQfpw
5R42fYM6UlFs42g+uOa6vv81o/4QJR6QaaU31hhLgDV16fXSaux83YpRetelURPb51t6MZ2QhFzn
mvkPscpZxaqZ1YnUeasSGNJ/Xt0Y9nt1K6xuHJ2hthrFNLruQDLlhsbebL2wi3y7O9tz40HMg/MH
OkQJCMcHljhXNhrIJ1S+5lZyFxE/FPkZY3Hth2dq/oBc0tINmuSu82LsJYpkpRE3bMML396N3M1f
kPb75IqE5dz2HiqTkDdzC98/jSYWWDJRiRKlwgutLxRpp4CzmEOXv1T/PjL3p8s53yJp6vH9OZmO
vStKq6ZsArndbH5J30f2fvyJHOhq26n/8GpV5PurRWUUCLCIbCsB6VxQhr+KvArOZs/MF9GbwzA4
k+TH2xgA93KMPPU/nu/jgNW5moXG3uK0Wg/O1ONhIs8AwO+0CMPeO4rT/F1wBvf3p3l/edR7u/T3
lzd7zXLkXXTqM9cB/0tllu4RO0XaPeqN8xWvnPIpxIpiFfO2fOI6u9jUqGqRn9Y31umfv/a+QIgX
2RQWfP/rf/7LMU3wIFrMc10PRVUW4CzvuYOyuQzjdPShpegGPE13hW1Y8zJMgXZeFKkO5CNYT0eA
10jRbo45dN/nvt3oFnB+cxxMX6oZ9BYisRZFZYtl5NjtwhokJA3sxGpDduWPfesr+3t/mgcE8b8G
Dw9QKsgBKaOztQMfaEsq5FF9l/rT2/htXxX1qJhKwIFv5qVu3IZYz5nAcmqu9kCgNcMAk4lbxyD3
E/DpJje+m0UPjbvSzh/fezWOi4o6oTvtzNN3W3hBoI4/xp7/EIQTWEpNbw8AZQF9wD8Ht+yLc5VC
6i3xwJOqBlJvhl4uCLRylNKRGQrLQGNQ038f5XMHGOsrJwfoRZThkYXO4HXIP/zzl8awPXbztQFm
DR9fNywPS1B8a25vloHRxhX22h8mVJ05YFTvMp4AvZW2R7ucGnmgbpim2GsykGE6zrWJJu+n313R
aWtyBN63OdLoTdzfduVUFEbz4av329f/urwkONYqsLZ2jIoNIVZyxCrIOHIwLVUL1SfjTdceU+yX
/4kljxu3q1kcH+RPot4Z7DCgRYEmDJTofHGIif5O9SFEGCzsoTRWZFMDqntja+0erLvxCKLAcnrw
IuDbmFH493Ro59m/T/tk64Jk86TsZmLGKI5LvvTCQdnjoUVSHM+c9c2AZaZbMwCCR9nbPoVEUDrd
117SPKBkvFlGPAt+oBYS+Q1QZ9RG2S6aqi+eqiYct7nPuj356gwUXG++SR3bv4JVb83xs5MZ9Q4b
iPiTGHHyAj7d11ZQ4eR18/PGocsc+9x50B2jL686yK9xGsbn8euNVXWp1WmZthwyEOt49IuhyKhw
AMz3ZLz8JUHXpIXeb2OwbcWHiK3rmEUrI4UkEf3Ue/7IInBhZ71dnXQdLx9kJi/P9n63OXZxnb5A
lQPgw91RNv2k7I+RlwD2EhRTf/QyUzSFQ4Wf6QYFST+oR45X4WadoSabrJUFIjqCABLrMgcn2iY1
+78ciB4fJRMzNeUWP1E6XzEzh3Us3a9s4NxGTbmngbPJXKAatFg50SqCDMkXO+nZkZttt7TCevqC
VbyzzOIOpU6ii6eRz4roi25F7nEqyg5gihKUEDUDFVXcp4dmqINN4kXFM9K06SJknP2yRQliO1nf
kVm0l8wBsYbyrcru4ov9BgP0Dsa+DHTUakIrKAEvGnS7/ditP+EmHB9GBzlj1BBrRp4ttHFchN2L
5DQc2iIFzVVwoS3My/rSIlvP5vzo8dcb80034+OWN8D1jC54vauF5vnJpyhwk5UviGjowFIQU6G2
XC83kCSDHnAzteG2rNJgH+ENDhjuGltDAO+7qIYzTP+JUDrI6raPFTQ11yAvMtadHgEuAuDZuYMa
8ZlcQn+YTiJAAn+UM42iTGUz8No4KKzUkFbYAU+xE5sg8yEFnm9AVGbhgxqvTIpxAeasTVZ7qJ+w
YzxqSy8sjnRIg7I4moCMleD4RlONQPb0nSeNyHBUbhwHZCi3t1OoPrWupohiPQcBDsiieRsDp1bY
vyE5udXAGvPb1hPI7RWyEY2wvPmIocFlxudc60O32ni97Ulow9zXv5EHAspfQRsIbnCDPvgQuIDY
UA+KDQUQvuFqFl1ji7GZ67seFXnHuYGqqxCwjBwcREnrQ99Uh7lCqtl3NKBy+ijuViwFXyz5kYuu
gZeYTcUz5AbAHWq6xQFsHfMptGKUp0Z9hcI0VM3U8zmohoytgPmb7hjk7JCzrJ1F5fHprhAHatEB
2QsOKQxbaM7B2UJSxlwEbLKx33Amk/KlFvBz19ORbbb6PzVYHcS3JAqPvkqoN29AIKMBnie/NqLC
Qn3d6Ks1o3AdvNjwoQGKowEpN/6Rj5yMPCmG+5+Bi+4OKNqtjnTQB1TnuC9RX14MZNU6dJWNujTw
b22g1hfTqslUtJqstvxuPULndHEDGUyhXLNue9e9HVDgQcIc+omxhoCjdbiJ1wgqG4tZKqBy5Swq
FsU+9Q48inFs/5XXo7OoczATAsnkfarBX7UPfb/bmFHVfzbBJUE8cTcexpBCG0p4ZH2NZ42b/VQe
HffZPvAwh98BzGW65dUcNbeG3eXnZHAUqr0hbRT45l+gbchFAXd6QuTQVBCfvIB2CJYTArTjBJ57
CkAqrknQTjS54dK2ASmBkgBAs8hWOGsg4q0X1SUdNo6aSDlqodrjapR0bqoh9NcJVpkQmLO8bpJl
/ETe46NsCuw2VbFSK/6S6Rcbre7pQLYe9W0regsg56Hvwg3ZyIXmi03v2+UN1fdCkDHOWfpYGMa4
m1CGBH3YPwBl0O34S80N3A3Z6MBG+x5Fn8GJenGUV/d441upoJuJaCAt0uBqosGLkNBGjdYA7cGM
4/+RI4Up6AVRsOJ7C50F90Of1Fjhim5S8WDbgSdF+tRm70kfxweF4eWT1H3/mbghB+h5An+RPRe1
7tyBuAeIAMEZCdh3s9Ym5LwH0Z3+uEVu6dxF3fhtbFh/VNxQkhYqT6xDNjp7sktGqDD1PzdNkh07
xtNThaWr5E1IHJDCgGum3RAzgi4kaFLXMVFpBm3TOoEGievaj/6YVk/cyLfk1TeoYZ4nkA9Tl+aI
YlChkD6q5YNxB2RB0UHsSl/lLilZyYxm2PK6ew1AcNkuyCa5zalplOaMdcS4jDJo/9GtnA4AXc33
Y/tw8ySwnapdaCjp3F254gGLdw0IC6rHgYls8r1ty8cHmR0HLyO1P9y55dydwHG10uKpPYAusTuR
CX+S7lR4XndKoLbbLqiP16Z5q7f8lXo3fspGAzRVCgKlJQc1FFQ/MZ8djgzauuIksqlifCiw0SX8
h486DZ1eS7JXmlteF12imiZyn3niV1EADFDJ9Y0Rg/9Sr9IzcQ63yRSdJ8d+IPJhOgQAoqyLuG7W
1CUa4jwqHxw7vASZKFU/R8yUQXUClQPm9z7q0LHXTwdHbO1TC7vI49GALp81aOaW7KFmoUJIuuCh
W8m4iAoDKEY234LUjIGHfMc0BFhdiWmvQshHOQ40L50iTdld4+bW9somm+SOunBcjIrsfAiLhU2w
SOe03dMtL7FSa2k4zaU7NaUFnieM0i2PumqUnP+fsWaOLf25KJA0DKy1xNYSzDZm2Msm45XwQtag
iqQHbHo94DX7XkFvaYC8I0G6/s8DJUddajOHgRa3S+Dq8dcAaHBNAoP5GUAi73tWsWZdQ+8UG48c
qr8Dqkh7J45/hKALXLS+nz6ioAV7nTXUfy6BY2a432NAHWVgAZ6Qhzq1T9DwXU1eygt9yWfcAHMv
Htc+aBix3WMOYYc9gGQ49brTn3KQO0QT4ApyuBEDalR6my03V3YZZ0sKuZ3iqo9KaDmbtA2VBuob
0OsFjSYW/do5BCXDwQkSvO3ApOk1GDOoKV2s+QFaIu2efK9cDLMGL2bpe0uzsPx5ocbHcpoPUH/d
y7nk8NtkIaiE98OE6qbM3lgEnqcCOaqKM1Cgv4YMMVBhoqTutsROFs1d1dNRk1xVJNnkxJYWtKAS
Ai8xZU88kWwZJxC0WyxzluJPBaYrGiooBYNMk3EkL9mP9AA59CRyoPMlUjQ0FPdFt+vMPkSmuHOi
ZA36Af3M8q+EaKODgr4ZA5L1naibvRmgIN/+olzBEaphGR01yxhCNYc+akG8k9h7ta8mxeNEIdyN
7aMuEJsrZHQtGd+JsjjlRq20dLoV9Mvyvdm4Z3EnePb9KDy2BcThdaGZleS+tBdeFR4DDzjGWqRS
hZ039ghyN9jJn+w65iG7weYP/dX8Fa+WYQ7iDxZgt5TXY3en8XF6hp6WzGdCixyFa6BFWxNjl3Ib
bH96dmZXJjTJLUh4vqYcCDPAJUSzQWpczkbhyq0Xywe8JmOhHcdLp9BiUKJOtVRqAjn7a++GwLYQ
gZ7oTpaFfGFTNp/IDaU30iNAfiJavnVpcMo1664sJjy3/a/cE78r7Pk/0CFqoJVigIUY37g/Njdu
020OballxYKLX1tizYGsxidyI3tVFu5DaO2a2cgelEWchKHi5UDjZE9TkNcL8M6GbDQFncREkS7K
CDAP2egkuLGtMiSWKGMjQRhTFRyvEji1QmrIceDV1tismEHyg4QP2W4CqWta7bSdKmf6ijuhAfJT
EJZxwr32U3HpX6RLRX8Ew+3C0xMP3F+Cr0WqWrQd6GtI/oKkLlIPP9kkw2/xZkB1b+MoxNQg7i0L
glgEfEmdQ5NuzADOcLPzLA7UUl0onKI2ZELxsPLTkyw/y642ASJeasGur8xgr1zUBNRCpT8Ebrr0
nkLJRL6NBUrcBfVvTnQ1Qp5JbKIOow4OJtUINKIUYGwGexc2Hbbk0HNEjcHg6OCA7HIwXDIsNNys
R9G8GvYKW0ZI5zqdELayuqZ9bJyqBHGHEMLRnXNXZd4rjxx7o0ddtyePMuwu3OBvHjaf7I1bmNce
9M6HZ/E5SWz3dg4d9JQLZ9zSzzNzTbZya73ZU7eEhKqB/cyXKkycM0s7HXSz2MsISnBKp5PX7OnH
q2fQTXrvRr9i367/3s0Ws1E4zfb+pMMYtvKk2lBdTqqujSYXJyW3Wgu9peUBQJA2GbY5jGL6lExG
dJi0Er8zp3I/u46/b+M0/9l6yHCNmT9eebCs0xZVHnqrUUCMapPHm5rN40phh0Zz6AFUh6iusgUW
aOU4nr4UNY3Q6Br05ItyyPFf9X9MhGID8Ii0DrjcTG/e57qOZL8QnpdANRCe9m7zRBYwCPClpg3x
nmBqyp90+8jFKKR/3xqoM4aSAaom2xP476xVg0/wvS++U34AutzAeZaRefc3DqgKnZaRXf+HQ8i+
3czgmXOztS1DXpWWFFs7ibMHuijsSE+rBLW42KoGsi6zIAZbWqCbo6slmwjosTJ9IJMKAHQ/W5Sg
LF4zry6ds2nUqyjSioPsdiguPrbQRBz6E9cLqNy65m9/bOrdjV6cn2vJPmfDF7JLaThqQm31N56o
2FwQCnJSTC4sIWQpnM0MjLhOBwYFulte5c1v+0Ud8WMS31EmXd5aCed7e2MezODcOYN/KA1r6RYh
uGmxLfDgT2b+wKY0Ap2Ba4FXR8PKk0aEH9gEwztpqwuIaZpSnsd2HKgxTWApwCP1OyA4OU4vehZW
xKpneN+rrMzvUtBvopTVe/UcZPSMlIFWCKQPj13On4ipSi8CUMGaXbuLBOeejl31pMziz26c5Eco
AoYrste1fgkH0WkPRGF2FW40ZruLgUDVuYmcNnZP1ihSBrsgyC9RiVqZe6zNOdCtQbOFBCAEOUUX
SZbsLivKpw6v7s3SnCCqnLT1JwodUjz+QxaZ+9pq+fOcZe0WiKBLqJvW0yaZ6viIKnHwS4OKGWST
Tr5mtVZbK19Li7uwAN8/9s5zkMnN35Ej/Q0e+wjZs9yrkYuFuiZI1Wt9J2tznX3VTsUj1eTaARCm
SQXkKdXk0oH8HT7rO1Q0IylfHUsjLwD0wyv9P++PurZ+WyqLHVFsi+oWM33b9FxSIvz5/THmYfM/
/2X8tx21IEwc2xASAg3goQBb+bqJd/582FMv6nun3YLiTF9U0Ijd6EgtzSsCYJEj1tB7QmvpOVTE
PTCSjsVOM7tqa2qRdqQtw6roA9mSW4Z6rKULsKhpa9knJ4c4GVQQ9Bg2tg5huDvbi86hjpJ5z5vz
rzct2+r51whqGwvOIn472lT8aYx5tlHzAgRa9xu6JDKWWskOZhrKrVFlV9uetjHeN1VuPpgTZGPT
+Rt42MFr0DJri9Ij76trr5FBcpBCb4ZVYpfgCREV81Q2H/HHAZRrj2SxGMqsUAg4A2cEh9zzIMYR
5dbCciznacBD+DgY6W/Uew34VrPsR2R5fC+7RVf8SGed73VzQIW/hleWNegLmyV4ZLNVVOkFKCqB
apfQuUDAX6M9/ZkkRI7+mNSnANY6xUqOYAFnLkdwa2E+s7mHIFy1MAotgEQ0umRrUKp7NYB9yhb/
I7DdDGDXDrcALR60pzywuo3F8sdIyHNapV5A5YGBsVOId0Ip6Rt+6vYDyMO0T8KLzC4P73nVxlIw
3B/GbOM3Af54IgnLApDO0oG6apRStNQd6pSvfDtg7NtYdO2yNFHYMgt20JGV2oLPYXu2Jj16xjvz
sZn18mvjNNamD1i7NYQbCgs3U8Oql34u2xPEWNol2QvIEy7SqWrPdmj9Jc/gV6DCHvXAuTOr4jNd
UwD6e9WjsRLCw7lVbEBMVh1yzQdyHrRuAJN6/MTq+XIIqry46tIA2cD+Ze8t3V3bFiRQwY79J0K5
6A4LmgVN6FS4L9omQwpCGUtxKo6d0h1ujvzeHzoIbsZDfgapivNqjNV+LIby0QaF9UsFceTEc159
y7Xvy8R5JZ+JAXLYmglf0uAMHcHtHObGmka1xG3AIFVrOxkq5i8rLwO6FTOJ+UPwKz7iRjjedVWP
pcIAaNtUbT2wpLyade6COgc1u1ljsS8gDcN6odkZepgfwANr6gfmFxZ2dL1uBSGg6twSpQY16ZDg
TUtghR4SpLq8O0NvZfCVn2zSPFManzKrahbTPTNb7GII5B5lDa6geCrh0I9gytoop+soZdX0QF9d
Ni8q97UNuwpZ1LIUzAJpdaT+BFmYZQxuqmUvhtUAtchGftRVtlJNo3xsyyoAig4mexl6SKUa9nHg
QCBUofHZqlP3QAezd9kBoOpLl2zG26jyIxdy/lubw4eWQwe3acDq835GCpTjFD5berHh+vT5I78b
mzqzow8P9dC/1IKeFbqOYJlKB5CUdBEyUBP3LpytfaYNBx0PnAu3a67dj30y7iWDK76zlziahsLk
DG9xZJPeYCe8B9cgHllE90ohagbpQ3GoNbmcoBnM1YT39MOH8owzceyF8bM2eODNFyx8V2qMosuh
/bZmZWcAhlpCFmprAB2H111kOg9FOf9plnbHsCTDuyeInHq8Dzf5YB/Ia+DVIehmY0ujMRSn8NMQ
o9QnF2rJiakpZ7s9x9XE/3E6qHxfJqQJAhQkFg7U0/gKxGjOfWyzChQIyMbImlGNRfsaPMp4YUch
ajXrWFhqTfJtyjlgXG/FqUEwRftW+LHOy1e65swbWpo5bZiguLIRtRFYfQ0MT1lQGIBTTCzcKtZB
4RjvVwsabXPHfuotCCnEWMYNTXIJTdvZ34WWNq98Hr9qcxU9DVBROWWxGSzLrpy+vdndsMpOESqU
l36Uz8pO/p0TbC4kHiBF0FDv1R600hvxXBYC6KKbDmD0mwkGSGllL+gOvnChNLXKNAs7+SoT6MQC
EISPYK9GBh98eYLvkA6lz5lsKdtNYTV1xxgc3HVr7smN6rL/l7TvanIcx5r9RYygN6/yJamq2szM
7vYLY3cMvff89TeRrBbYHPW3G3FfEMBxOFJVd5HAOZnSLM6srN7JtQzF8FGCWyRA1i++z8w2sk34
H/fe2HIp68S59cbk4U+5ZhlgL3ac7uA8QBxMQkA8g3dYaWhuVTh2D1sVFFoCKwIUTbgdpOPKEtVc
zc1y8G7rAE6EjyqeWgOCykn1Cx9u5DPMMwUffQaAFiwey3MYDZ3A1y58ChrxrLabUR6BM+GkMPEe
58QClzcEvDavjsVyEksWilOrqKCV61TcMAUmzvftabhHehT8o62HlwZtKl/s2ph+qaNyP7aa8luq
oH9sbLN4x2U3JdlLnub1gcupwFVV4MX2mcukBtoBQ3KZ2eMSskjb4T2Yy/iSm/Ou0KfqqjiZecMR
AAbOHoML3JiVzBdLB1BfNd65TEN0u9kHutDQo2bjs1WjZMo+VSaYIB6xn/ot23BHGWKTsciTYWgW
dUpQo2juh5TtMQGZsBOO3wIvuheGuleyrsSptzYDsUJMQwDk45kmTMsd4I+/T9UkLW8JrtFxGiYM
lqlW6caumXGYS/3WnuttaFoum7iD6oKVoR5fcm9G8eFjY5mItGawsrMnd88pwIcOnWGDtajzga/v
Kw6IMH4A2+gjzXs18wWDIyKgHiE6yibGga5wkMAcC3aHcIgnsIYLZmWKCOwhd5Ayun7fwU2n8JCn
KCXQHHDpRgI+CycHxZtao5NmrG+UsGtradhCV/D4OkQ32cglHdXA2fUg2rjlMyBWwTjugn7nO2ik
xJBcUCKzckhuM8AopAmqedcwkwuOpJDpgCbcRziGWMWj8QpwUilygO+08TbeyoQuMrdFIzcdlfBj
+x9zixq1OX1AIcV3nt6WfaS2h+UoWGuPYEExrmVv4+xXHhnz9DkM3eLiZsmvi4fUcmb3gF0Dm559
WKk7niGnCIt2KOO6HC4rYDGN0+Bmj10cXBV9j8L57D6B5RN/wvHIc+eQge6p24H6It8nKojtCq4r
oZ+Bvm2epqBXX0ZrPtPcsJNxccQBKNBfzdINz45bm+c8b+c7sHNXzWp5H/fAaxGH0oqTT/s+DfwD
m9dkBxs73VC21d3xVIArVJxi04FyuURjE1qTLDUAEJPnrDrguFRBXXwPgeUmHRrD+jXuO+/M61B5
W9rbzXBXPfe1RnHPRcrVFpD+J67bHMgGUYs/LXjbHvODjMCb1+USNjf8JUTuTL+CA6E8r7CSWbu3
IBhzyjI+fSrSsxtpv8qyv8XE0fV+D1rP5mCLXjR2oakNqo6SeAZUrWhSQ4+fPSyQi9QYRW/vQOAw
4vhT+OgP8wWHcePOGKhnBomR3118bXSuuqfgvKPO8UQv15ZV4PJaDBsZl1S48wSeNkM94bICvpT1
s4ZXgsWFUgaXPss2xiM4KqrgSiO54xJvlVEZFAcPxRd4zk7AXdy1pnq3ox4YUKYy/wouTus8mp16
/7maLrRpowi00CICl04TqaIPe1zCUEETkDg7KMsShhQ+dkJdYHjsnbbd1+LAoxUDmk1AJ+L2BylK
5mAld8FGY6F84rtsFD9D4UkRBy9uVzFKC7VJO8btYUuLjWxZypiqeNsRO3CQeT3821YHQEl0nEFK
d8yBCwYE+nD6rQoqtNqOmvmij/n4W9q09U4zreiVWnME7AIuuz9RKU5em7b6NWm05KvfGEdKHTsM
3hXL/eYA9/+3AViRNwAqg1hRxAt0QESiktDAfTJ2k5tTKzenFjdONdiWUN6s9ZX9tdTB2CsKfvsC
EEzV1By54lCy8pdTUHGBJysJ5uIm9ZlYgtuzdgHMEYUv1lAfNyabZel57XhnBKVI0+T0M7/V1qtd
cPyHsg0HsCpOtSs95z/4+X703i8d4Rbej1a9+KvO8mfd71Lm6GDF1uvW2P+3ONyB/e1P2/ufunvG
gGINnpGhagm4w39V2tdYq8Fm7UUfA1ohxutPZYnXJ4Bra9S1C53VAGQ1mRapOxmLMxovflwDvzbN
FiO5DXelOm1CqLlepotUZLVaS6GMQZlM7eepShu6cFhltcqAKrmDzHIj44fvOgckj49vk8a6Vw0n
Myuyc5J6+s1xZ/0WiRmXAooYYDCtAD4Tmtx2saZerb+gTcS5Sje96vHLJiMsxlzLCGEJiNHITz6t
rGUIuXPKnaSGYZzWjQ9JYRf7ZSlSogn9KJMeqw1kDrZr/G5FfnOSIhlq5cEw2xy+f2T5aTZR9Dj5
d17ghAQ48S2A4iZbx59PXMrY+8HxUsyAzbdB48PDYwIsaGWyUYIZZYcOkAq4whVQfqj5RDcCnfQB
nQidiNEkwMhXTdzLjBOQ5YKixtNtDlLOQhntk40G5pWMCg5aoY2vBlDGFhOpYIDoEaWcavAh1ieU
x39CrfT8mlUjSNTcQAFkQgAAcJyH4+uHVgHxw6sOAJYX2+mLvWc3IajxygNPFHjcwOq2RNPDV1Up
DsupxI8ympUZ6NI1Ve8OwWjqt9oKjZsZ1y5aJsU6nk38WlWd+wegptAtItRULDZcLzalUK30YW3c
QOsEcJD480a8irzxoqGUDW6XHwczB2O4CCczXFJ4yKRilTpjPcv84abYGSi/Qse+BKKa38EF6s0T
g1xyJmUA7CjBdYMOwI2CvpSleJUu8Sb8PQyd5ZI2ozmfQRSdXmxxwFcCtGYZbKcxrhsZtaBy+sFO
uNF45StkalkCL5NCGUYaStkS1QlrwAXou638x91kOBlJyn6+JaO2ugWgoaBWAZKuZbiJU7V3XAH0
n4cBZMwC+APlYfUxBgXkSz855b/89s2d4uyfePrormM2Ac5DiKW3VY+Ldz6i4lyd/Jqsdct7+/Ja
zpdmMLTsvWkeQX3+/a2+DEMtAann4/2dhhnf6qUVhcurfBFPoFjDOz59lnfxIMtwfC+OAyik3/KO
/7fjAWklknFEMqtAMg0vrdtTm6v/AgdMdhvFwBmABIFpxSmHbq6ym6252S0c8ei885zaxIV9XgMd
8WEpjTY+csmZ3AbEkgEurvPwhHh/DblWXpW4bz7jtLf+nGTOIuKK8ofVE9FHBVfgr5wecRy8lB70
wTR3s2bXX2Njnm5jEEc7c+zqr0ob1V8BTPurHhgAXREiNcqVcwJutz2V9OrBcZ5aivGZFihGio9g
s41PtNB933uPFPVEJe2tSTyAGkn+QpnclFp6Rb2+bGrXU3AN1DFtrX/6RV2eq64b70pojncDoK2A
qjDjo5TpwNu4yyXtPGGcxF6Bk3iwbYoVLWhrpTmu/imUvmDD2QFfX7lSJD02ZlwyC9OcYvDQIzJl
S1A6u6V/UMsoepl0PbjlmhLcUjFwRhmuf8Obq+GeywHSGk59f7Ar3Twuds/8nskY639xkfuBMPtr
PfGuBpTVk+Ctjqr4xbLwB1IVq4doshXx3ovfQA4gc1qsuKIpbqtfMvxv8KrHACMGhNxHHLmUMR4O
3OnHGLhENQ6lFoJ8Dq8HX7KpUt5xGrvvvTb80ooBPyH9pTRycC4ICw5AJUCZY5w2R/CNJ4DqVoHf
igaU8EoX2ii4jOu1rv1EUTX0APB3ms+LwxSlgBtJem3ZdonsgsFw6KIBeFHYl7I69t5iHPG9cjXi
uoHZLfYinS6IjZf8SXZqhr7rHsUkB3C4Kh93+rztHwXwZOpWd642kLquYYHxu8xRkCCQd7skchcM
Xmk8gZ2a/tJV2s6h+uEvHTZBHvtvKxDk3tJ3KV4QLqk2VfdVLQOg3sKjatQfmdJlqCzUNjIbkSVd
tsUO9OMn3O7PEI+t4rs618F74lfJO0rCk3fHmOJDmoDaI8iD9L3VrNEETauvnLQCJ6a9sKEhXYo5
tFE0r4JpFfLFmFMzPViAx32TgSlutPZLi1Lzq9kkiMstcBMf7FG51p1kXCqC2m6P4JNHt8UjPUYB
nYx1GbPsT8ppy1kyoi8lsNQ9A9FUhhya6BTaSnmnfElV6TvAENljegHjzwTeoMc34JqacuByyZTf
QKnnxm7x5H789Kahvy67/5gkvgGR4jz13RnYOdkrjmWzV0fp0FUhlpzVSeftZ/FcLmVUWMLOBgzO
sGuAhwSC2em6CbBaAjrsHMzzv+lK+bNwKGGa0Ucb+UeZxSqISCp3He9uaDtp8Cxk3RfzcdBTGyQo
SJMm0kOGtIvyH+Adjy7PgtAssbP4Ch4uILiJj/osnPyKcOwMm2exejRT98M8XZ99bDpM6WGorWtg
GtO3Vk3xyNU2xW1I4vyXKZ3e3dxP/xkIVFi/iUxg10WZhY6+yvOucsiNLlGOcs3ZENaxciyKzL+i
Jsa/Lv5cT/6ooCoPv920XMXUchWbUEonzujD2dZcCmnT60C5W2KudlOMfyplEKzyXe2ycmEIQyaw
sloydBz/T7VFSUWk5uiRwbvgSSuL/4zRmN4p4hAbvtbstmv8DTMPauX5u8iuv+sTTum/ntZ5gpYQ
kGrJIIHYUS452+zbGeFfidmPp5X86VZ0tsLsxWtwIsbVKmdNIBOsQjw2rn5Xgki5ySSeGck8J4D3
gVWgOT/LdbUf1XQLe2X5Qp9tsfp+pJpfqlFb4Nz78WewWdJj2TN5fLn8oJE56CdzBrcWmB30Y6YB
tSQHy+krqvb0Vz8LjFe5NHKvxdsoCNGooImHZ2TRJg9rG397NBc/p63C0cDT4mb2F7qVtmdNuwGH
BtNO0H0fQlQK7bnLIpQbql7zr0oQWlC0OKYiu7IAooKf3Z56DQBvO3exlaw+CQ1l1rkSoLsmMFNw
aCAcY3LG1DlrXO06ueI/IfHZKFrSA0Omcw1787RxXdLj1zgCt3TZfP1h5de3+oKWmD9+dQwskzV1
UOL0lftl9fUYrRIece1V7W0ctr4qeuqe46r4xhWHIBlRas8pOs5BOYbS1cj2/Rer8PIPxWKjeZZ2
sDzU6q4cF1XoxSGIs+KdHSQ2kBPEXot/0aMiv51D1PAJIbdYjGpXd5iL2hcKunesvnqljcggrtET
QmNF/K9sBlOtdH/auPe7likQcWoxoMnYuBdxj6MbM1BxGwla0R2Fy1Qa9ar9e5IOyVk6UymXdKPM
nNDbHqKe5rHFM9PQ06PLFJtf/49dmVoF0Je9jL7M1EErD0Ua4j85VcNRPwY+1PMR3CqD8UiZfMOc
quxDxudyGm9k9AXmzofd8pIpY+kWeiOj0vFPPK+TJ32cxWYaHCINJPQNj/ekjTSUNlIbP8g8pIxh
OEgZjwuXk0PyfGxscJoJtlBAEe1Gr3U+GVofvukmcBzECn9JPwZjME9e0WmvUmSOKJYvmly9SFnV
pGBAAPPaQesSd/Ef09q7FLEBxCURjoq4cAJuE3uitYQyscVUVNmuyML6BKYs1/w9sKpdg24lNJQK
MgcxzMb4SdV87yJFnKHJoV4sinTsD34Bum4py03B8iD8KcMvdX7NQNctg0hbKXuyV6cB7GeuahyY
v9mu3t8kwYMkdJAyIDz+5ZlzcpIizgYbNek7yRWxrLOqAYQs8OFAfleA5fGUgfoRVTrZL5IhjjMy
yy3sc1xvqORWJHOkn6N5FYODdwqSXxY/yiQ5XT/cdQVEkjOeat/NPkOpfDI5hyQYVPQ1C2FTAS7R
7KbbIosMlDZYk/6uCWXqoBN1Rz97avDjF8IIzevv9M1n594LXzSrwe7ha8U52h71x3b0oO+PbiBd
dq5d5t3bSjVuEYg2b5xxsMWRKWWgJhc3hg24UIWdVEhj2lHxU1nRgV5ynJqL3Ec6/N8yxnR/zMIo
0hm05AGOF71JuVaOo6CgulSusY8SrwbXwnsuqWhtsGOhxQBqrpV6BLMx1/TWR9219pyCyx6mnFK/
MmXkWTE/ItOGQyoy8Or2HCT6/IJrAS25gp8CrOcGbmW7dtLvsRnb3Q410PrdRj1ieVAa8w8TlCvn
RQOCHv0eTkPlAErExxlDnV4Xzcp9EJEm0xlurvqXWYMg6I2i1LaTi5baX7hS2mxM38asa4+T0hlo
HO6aEo0IIoEuNjBaJk4PbZHbygGgtH/UQxCeKQvaCiVkU/RVckAEgkZiIYJ4Pt2YJqV3AOOmgoN2
OHKghSHoJzgbyCrho9jitkwpRQ8FuCZ+bspIHuhRwAihLAwWz7Oi4Ta63J3qlafMUAQvInfaD14K
QnX0UiyI60RkbwPU31W5Xh9SoVFnNQEkcevUhyHHX+7Q9lIV6GzQ05M+9pziBpxCGi1CPUOrEOHf
pTuB4LPKQRWVMgcabgIReJUC9dbU/wa05ubsGp4AAQsG95iFKH711ElV9t5gzDdtBKHZ3TcC9WbT
alTt24j+1oveN6CxpabrwXPyuUBjxDEMUFEIAvcJNKRBUp+rov0tdYC5jGNwrzpPqpECShf12Est
NGrrEzRkfKwSsGftcgNgcItWuiwhJhMFE1buocYrVMLb+OOgB0W0lUk7dch+9+pROdJrYyuXXaR/
BJYyuY+U0a7Pp6LYPVNrTvx7ohvKkXbS7ZktZc/snrnJD5ShoAWkFeJDP3aT4aUdijlOZZ35F5uA
fYoPPD5fQPW5YjCIvce1PSnFxcvy62JIWUQ4P0XA+UnHxYfuP3W01Kj094t6sy8DMaQfqPppKFyz
c978u1UW0QHdXd5eInavAL2J6j0U7d9siPxNrfSTdlKxEP+mjgm6JjFIm+0u0qes0wTUpuhqCq3a
vPqzipp5Dr0CiiZOKZRqr/PMq1xyJmXu/+onQ8v4MoyUFckptXUU8Ius5LYbd7ncmrjzHpdY7QtO
7HArhCfr7JaBNLXY+VGWgXPqy2QbzXXRZqmJ6yM0ZN7qAnX4J05Xa+rp16sTQjTdZ3pLOzAgQc41
7WRELqlgDluXVQKKtURdiaSzOesg5mhR/FlZgX7F6a12bR4zyjZLy9CMbEdDoAF/uEi/n4ZZ/LYR
g/4tHgCe/3+HWnw3Npsl0/zp7vJDMNUMrz8fH6Kf8wBIiB2Klf8oEhRtDOhtRGXdPNlXXJrZ12Wt
ikaewESX4n9b04iD9KnxexC12RKAURmfVoqRVh/7LVNKpZ7mUra1+W9r6f49CfnRGJXDz3OiepXj
T33+lzgymaG/oeUV0M5G5h027xNcPpPJVwxpUg7lL37eZ2cpkq7Lm8h2LcNEVb5ylvLF7+drRnzs
vN3lWSaUWYKcUGbz2N2s3LuZA7Ly6EaF93uKUu12Z7TJby06hk+ZP+PJLEAxlhYo7ovr1zGwXYWM
Uw4OMP3s/Val+WoMDtMQpiuHVIniG01HPduh7sN78ejupXi4rwEDukuqzLpyiB6zelITnBVrg+Di
qv6TV2mMZrqHuotnzT0q4n/zZQoEGuvKNQOBP85ULxRyLTWULdGlD/eJ8+I/tqNgH/D4zNfsn3Zg
WtesR536ETCi6KwT69n283wX6uj82EspVRyaQoGG042aSzVuhbvZuOc2yF5MEVI6A/m//HCmcKK1
DLZ4V5HqvZTqv0pxh43X6Y8BLwjj3Z/Hr0Ew+Gc81aXdjlpf3ChTK5eTZU6HIgSfjAzwNJ7wzcYo
vaZzc1yCbuIxgPQVGbRjAVDWR2a0SJ2pvLRl9u6KR1dfDJaiz4BEy8A/apagvOEyrLr51vOhlVNa
Gnjpwrtd6x/0OffxZCvcO1/ri8/anLcvbRkdzcqZlD2IUYtdW/fV0UcPzi0a4wjk1E4QAmQV9GPg
YdZHe48D2vBWFiUe0jhVNBw0mEP4b08oKFrMF5uVpVeniMKwNJtt75h1uWt/S6Y0ei3VFg1fzoCC
7tmxXpV8Mj5xQE+du0uGTD9HmeHjBDUFKl2uVeO+pksXBNU99OZ71HsfLvR7hKqyJnsBslJymQfQ
2ekRqOm0UZv2XDaKor25Ya29LVobv1uql95wrfwhojI3befs2oAtppl0oL9SJuAT7KJ42YImDADY
Eu+aJ9pVetGByzLKun2UaeNRyhjYU7vhTfu0SY0qvBHht+mR/SYPHdl7s5qi5w7Zay2YAnZJ7QAK
G728egBaJTCi4v4aFD6DGLiUMiUH+Xvb2+WeMtA9dQNY3mDo2AWmmV7OO8NR3ONKz6lPU99ubkoP
wmrK5CA3HAszvzvdZ+ooXiJzSqGdJNElrbVVqouJdJFpMrcqTQD6ZSi9evQBRXboFNOOTm1Qpzcv
xE8yAS4EGouxLAu0l+84NTNVL1Dn6NuXInKOtOHQu6oVnTaO1AAMCi6c1qjN9C8M1Jt9twtdBa/z
QzA7+5Wp1qUTOItFDktU6hYzS7eurm5+MxNA+ySgH7wHemv1gsLbv3PAy6t/n4fSOnoavnbKFCGj
YmMXlGP5kugjvn5YSH9zysx+J93m5q0N43SxkGYbr0y3fvXBC3eRu/wtu87O90xe+tK6BJTJx8ew
9d46TgDoWX0quSe4hc2rokWHQcBAfmAzmoD3C/D3ZEchB7SqTws25LPlRkacR8pKq/gINbamccH9
/IUvQPItiDP5mpWNybduaLTzMzMpE2ZGlq7NNiG5DMNoiSbf3riVXP5opobmn90IROu8TYubHCpw
ZIBd4SGs7fr7Ouk7VPHjpP9D3wMp52gFSbVbhPgDDMpGab9MQ9suj1Nlo5fvCfym/DoLtJ8dixaN
jD+1o6J7RPmpHUOVerIOJTeSbj+VyT1kVvLXwm/67AD0nhHEt62e3vI4TE95Fmr7XhD1yAGIIIfI
6u3XiNQ+umajjwFcBotdF40fxsKu9gDnQ1fKTWHLmJPo0v4xpusCtMzO8Ff2ZcorVHc8ENnx5FIA
7+07LLvljHiKRkfGFqqddiuw9Y0fl0+B36kpCvWKRoh9NPjHVrOBr6f1avUmlqPT+UioOHpWFNy1
cFBuZote7cbR/XrHKYW+rp3HogdN91wq6HERhn+b0jzRMu2KAsvFGf9nKbdOBlvFXdyntlFOWZ78
azFiGkAFxuabjBZzIxnTQ4vrG1SXiwxX9tyd+8m0qUatJh5GGhzDU7FKe4mxzVF81l58VpqvMv6b
+dj12lXHZ51sIFxmRTncVLdHGw6BIOc+gopTc0Xl5jlAjkvcy6Je7AlBqXtgZl9wJavvRpISbhVi
5cPoSmfq+1nVNKBJo5/XYRPxpu+XGtkGrAQAVx7QpHGg3eIibThbGn+lkH3B6tAk59iefv0v8UUi
PzVRkO/Qm96L8mPH9CoN+nLHpSmZaXgi69gM5qVlmjZBDchWzXOMnVs43vyJZyvmrIU4Os+q9GRV
yX94rDImaeX+pan9n14Y2ceuCoIbaEuVa2r54j5DTMvGwEWImM2aJljdbWArSRuqwQyi5Dv8WReX
IhtdLvwXFW25XuLbfV6eI1zy4X8hLU20V4BmjJ8WknovHHColjeXXsioSM2iO7dTqOxoQhmq85x3
116sVmLhruehuosjs8GBdusCXnBM+lsnhrEBNSFnz2R2pcCaNnqk3kAYEl2WCCtNl5j5NUerxhi1
ILYSg6nhjp8DZbadD6e06v6U8qbX12ZUSNlodSka1KLw0+SBZ2KJRJkMn8xh1uxkxLrvhhN6Hf9k
mFaNegQwgbDGxpMNlQGeOL85qPs9Ux5qpWDK+JHyoI+Ub9MwfphQKYdc2HIZjO43S0TauEtbbjEr
1mJW5ON4qZ32ffUNLlP+FGoP0G17+VMBK6G+74tw3Ld6+/HjKpoB58i0WTyBcYyOFNx/BcNYX9s6
/cJOxaU3MnaKRbZqlfR72GVl/MUUwFOyt5HyHv6yhVJpBg0cMaO611GHuu9agK9bUWL+I2ptlCRk
w6+B6Y3vtR7+kcy68Q9AbLtnO8lwgyiWz5zw785wR1XJjoGSfQ38T9lcN6/LbY81LavlrgcrTQ2b
12UFy9Xqu+Uzv79ZPvFbYhof+9lNkwLNEFyjdQcmeLTFx9eiSrQviqvob4rvXhR0rH7h4ABiHp8O
WNhSNinmoTVa950iczCzFwBBAj1MeDFQEtsfcRdZUxlo7HdQGFK1t1DpmgvapMbXrq/iadc6/hvQ
xko8EkCWgrNhGYbHsv9uIUXSLBQtUABhXWJIOW1lyIfFSj742J4eYocs8IolB7nNkmFlBO/MUEbn
TIYS0bXeq09DC7IUYvV6dlLdq8p/56r3vfozRXZnv5sPuF/c1KJwtnHfadAKK4qEY0CM4E5YPOKg
EQxlMz7AvopiUOtDN5bXHFgfL6MfKXcHlb39DkxS/t2efEx7H+WQsQ52lLbp/fvKiFMK1bl39vYY
JgcuFVQWoDRJmC8xvKFNTpoGCoElPD2X3St9il6cEi/KYkstzCvlxGll4R4a/C9crPJh2I8skblT
AWeJaipkTi6zbx/Zrz6YCgTEo2p2BXYKcNSDejK8s5oXnCKgqtqusnelsIABiT+QqRE5b42woikt
bMO+RUmT3KSIs3pEDX6qJsESSGozOzL3OpBqj1LGWe7U9rEM7W7PwFLr6XV/mX0lxMfH3jIxI6vR
pNmixFrkSiWzWyxABCXyleZdUXsnB8dQx8zBK5pWju0uborw7ptjeOfMfcwqAH43O7mmDRhhL1mI
XgejSaGlTJrIWFLGnQyxU1LMTXyQWxkeoP7HfjAb77VOjfKuNcq3dnLGf2pZ251MBde7dgkK29Fv
PjtNkHyxglj9hK7Hb6DW0r4a2pC+N7eRDNPJ7LXHwrKmo0U2e3dyvzQ3MtNT8EwfvlJVGREYw4W/
3Udv6QSegXDnJ8BUNuu2vXhTCa4m0YrCFhPZpKI0XWHvuR4s63uritRHha3Zl023S6ml7SVzcHH9
Y7NLMs5A23ay1DjYTdmjBwdIyr/Y06xdA1RcjjX+AaEAkoLaC2z8olhmdQHJ3imI7dh+/5vph9vK
g1MvLmq6cZWDGuWJr2IMpXujxTzm7nhZRZk6YPQVwMyqQpxFlf6roBwHikaseDjUwjqI5mRXpX1z
pkwqOOvrpAQlJOpjaEwZWMs8tKRWgPxRKu/QV914Uy3wZq5sqhA8ygGuFA8TNTK2F3eAPwfZihRx
JuPLjLiTVOCP7LxP+7w6EEZTtVXzFv21gvhcplQuGKCLQBtrEydcCxbnIlrUgWQrpBNxOn+wlmKJ
9bmRRQxCr+Av6uRATkQuF6tlw6ECA3pbnNM2m3VwOWfqGzi11HMpeK8aPIeBd5hj0c8ZAB9i4xw0
jvpmze6o7/AeruDVBv90uNS8QX2juulQ5BGMSXeotLC2zwOI4TWAJd+5A01ozL2KEHX4UkYTanvU
qwQ+SlZLbz6TSQvXzuPCzlV0lfE6um9q1Zb6bk5FA2jSBP0pxEEKyln7zD7QRZn6HM/f+gyUdmFK
YWWAx8D41k8Xtw+8W5ga7mqgrLBbF3207gye5x/VY20E+HNm56cxMya879Ioc8vvpvRfdBn+cB71
JALpzY9Bnu2rJD+kMaFP6IYUt0kk3GkrZXym1saA3caPT5Z8cfa0bmxVJybNafm0low2nt37e9Nq
wXEjysS2RWWrfUKQMO/jse89UInHXbbPAYp745CVPXA5OG2GwrkFGQB4lQGdUJVYOqrbfKhne3QW
H1pvlnTW1QCVPp1+pcXiyzDUUvjMN49U9ZT0wX+kBR22GTwLxXzxSBodpbNMbWqAhorWoOi9dEr3
3I0zmLceT1o/laWTEeyX06AxcJyzLxi75EMb/WJhw0e0RTGO6q41Te8YAhPo4isx2ORxNsvBFMew
cvm/yqwRD94i0sZ/s/wfwjVDtspp498+8pQphnP+uTT6HnBCEQrBWjDw3joUBt3CDlh4jtrhVpUa
CldTWnKwBvW756JPsuQahlZ7odqhOk9LXMZRUIs9OFuEq538bKh2Hdqvb2aaFGc11i37m1bXyYup
zdMhM+bh0IoHK0Dq4slODO3guaegA1oyl1TQxLF968UY+183Dk1ToBI/ANRur8FdRONAd/TX7Y0R
xA1SxJmhVL9FRmS8bOyHGF24+Frt08YBxC7rfKldNnzkKz2Y9CPfoPaHwwzmuUOgZjoK3sysBDMG
eqBJbkvWWpLhNp7+S9dE/ZXybEQP8+xaxd3RkxeKnvpL41pXf4nj+sOfcacmLumvejbqixlztX9h
FtlRutVpuvPRI7cLHTTSmF7sXcleXrmavzPsxruSH5xaSyzJXx4L441WLp/5uobmXbPJrnc6quJv
ZteqxyGatGM4TerXzoncNz8u7uDfUL9S1M7dn+DaTO/KCIMGh9/nNGiSAy2Af+WjYhGIfMKbog68
WLsZpwQvdIiGXH1RHNtdmQzoH29MPfhCLyNM4kPbKcOZy3TM4vsURH9xxSEHvbqZRP4bV/9bykai
JHdA6axT9g3POsR4Wd5XAr7LEBhdlhiMEndGdpikJ6ngjNpFJkz6XhwA9ired6tigDOn9C6Cqt4D
qu3NEIUCYCC3gONV4mi5ci9cUR6LugguQUEDTr7tlGsa0dwosu9G/5/uVlEd9H5yAWf/JANui4fX
j9yiUT3UlV7ZY7NLLC++WInmnLopr1+MtJm+4His2BnBlP3eKPMbuGOM32jR4rfnNAAiS+KSF7aX
HxUP7R9SRnTP6qGQOJ8E7QSuQA7opgQQ7WYM4qfWUA8JGvaaXLH+sE0clc5e73xtmzY9i0vyF8MF
8C1K1+a9C6rz/1iZv9O0zv4DcJJ4NJsGQPsMuMN2Uye4lfkU3DgbE/CtyqUttNLEsQe82sg1WsuV
l9b7Y2P200i65+MrovqZC2VDiRvNPkbTu67P03gBuTNedZRBtY+uEmpX8b+8vi+FlGvOOgXv7P+S
QrcouhfXAygRgM/RDLKJAfDTvvqF7qZ4q8qnysUDSYQO5wAVfUXevcal176ic+eX0oiGi5GPHyLK
aVEJs9rtXNzMZepRelEhl/VcOociK7r9RiGXQYDGeicZ/2T0TNNNsBGLBBgFlS/OddCcoxRxJv25
NHFwPPlTdP+pmRVav+AYdLjQgp+pMjtjBDoAPkopPkqrNOpqH25Ba3D17qq8r++W6ub7Gu85Rz0c
rVdTDIqXfQwzGCVe/fEY+uhqo5gGNOVyQBcD3s1nZ/dTdzBN/NJajnXZ+DMSKB+mFy0D35bYk9tx
Jpca+L73k4YCmr4p03m7z/fk6GokgXUHdel1FK9FU6pkn7SsypchtLo3qy5Qpi5EVJao4jrjoB9M
Z7n2Yfbe4C+ZV+9jbT6gw3c28XqFAxiwVaTvtTnsa5xWAFE00cwdZaNf/1uf4vQF/G0fZoaY5SWa
MXrT8Y9UUEaH1hy1Y5mG014GpmISDfVu1/3JFQd6DZam3Vu04sgYVNI9ENiUOYgkpT33Q//Fv3u7
1w8ezs32Yz3Pe02L1WgP2GqwmBk5kD1GQ/1cxLH2GXQf4F+oJ+9EGQcQdo+7Iqujl5UsCP6RKgao
JBmqS1Cfp5v1G4PQzDhnjjl8VoNGRdR8fsMp5bLR/+PsupYc15Hsr0zM8zKWJGg3dvZBXiVTvru6
XhDtLknQgN59/R4k1UW15t7ZiX1BAGlAlkoigUTmOZMoEjjgGttX8phEDhglOH7v2KXhflzVVLaI
tnTPVzIvyK7um3xLD0di831PMnXfhbrv0kzxjBUBsK5D12qXhUqamxufIZ/VVu+xG9k8ZH0nkZ2q
bKYuqcB/DTI8x93RiKbRKQvv1vDKh0yluoHJdHal3tyQDQ0nQ5p+Vs9DutjHrcxysr268kg5ezd6
Gl7d9I36yp2mo2td+dyYk40T1FiDYh1Axlc3H3Uhfip4TiwQIDMOTYBzngyUXdi96wcENXRwy0De
ZdiRbUioWaWnLWd9JF+YjtRKMp7FV2ZTl+YhI6/2X7jmiO3g8xGbFHUVcjSaCmPq5iguxIuXVAGA
fbM8KlazJfWuLmGp2yVHsJFhDhqHbVGta8csF1fC64mV0+xJc9IHgDPa/dW93V4Hiff4BGZH5j6b
oFabPgH6M62oc7Uldasg0/bNYCwTOqPA4hkB2a5uN9O5Q2p0qAv9EGZgg+pWpKLTEKtBum0S6xdz
UkSEOjfZKEfxu5oOSiRqShaFbWfboAO2OVLpvVWaZvmShrrisgNmTnKiIfWYGiZB/AkpfcnOcOOx
Xs3a1lavRYQIyZaaWGZDPY2bPPSRPQJAcpplnpkuFBkAbbF5ir/B09muCYa3ovayMz5q1E2pHjUf
SluVQbmqITn1qqBmu6TR32b57E6eKIGalNYgQwOIpaYNLJM0XpiMmxnolXT/DgjJ2LSoXslR+T1a
o76aFa6CsphNJj8aF5yX9pK6oJnEbP+W6Z9diGSD4codXl67GXwWNYRDA9oVgNESDq3MynyX6unj
LCLYWWpmFFoapsrWHeP/w3ZEjt+vlCGXl4c5+ES9AcXJa1Eh2HejoFrGgYogKVR1VQ85dUlqAy/p
UlBJ/leqeT4KbWVSpGurG67LL2kKsvMz8VPITi5jxGm+BJsURfZvPDSbOzN3CjD9QQqaiW7R6l59
DpnTPrNkPJLcYUG09RB92dBw9JtTMlr5cxmI8dy5MVKQlPvQ1vjesqgAUN4YfvFXdA2jrK+vkdta
t8hCVNClLdsE1lgeqWmAWlcvqOsTGTd1hVcsqxD8mjRKcr8E/O+HIY1JQ42ul1fGmTIm+WVqpDqs
C701F5JbbAdWYwRLFXkx48mlIUUuzGARKPLigbgmZmuQ3YAAisxJmCnLSFmSzAx0/TiYDiALgPei
jcsiDK2zgVAcqnnz9NEEFuRJQyXqknt8eB+VAiXzp9Bqlqm6WeIcb4tw3Bcy2c4i+aGcZWQ7Ofj9
uEdC8pbMUmdo6sVs19KnRaqPmcltNsnD+EdmW+7ByiWIx8uoBTpcDPzLFIdbiCOn38Wq6iPxnfSt
EfNNqNfmBnVD7oJpXbKpPIAALWaI+Unj+skmUlD11Ew2pDFrEEqR8AafvvJ6rKiVdrImG5qW/HSl
ma/yzzMi1zjrka7jtUl6z1WTZ5G3TUFCtaAhKTTHwZo2srQ7FHscaTQ7gHzXPEftWkOS+D3pqCHv
0FfpLsw9zCLqgZcpWCA1ftzdOAxFXy2LxPbXswddqqljQJHaHVLg1c1MjbrifL83Hr/f76Q0zHrr
9RFg0xTeOw/HZIm9ZbMuFaQ74bIzoi2NfHAuh5GcgODNEkdEU7f1mosLviWAVpmx3MlFwGWyJsj3
m6tMLiQkP3KRSbYacdqy1BlympwHvYs8AALgRz5/6Xr6Ss7jPDMBkAS4VPBR/jLsnbS6/B5ma1Kb
oARbuWPfTb+Z28nIxs0qvrVH/UFWQXEA71lxoB41WgMw0rBFQ8PWCVSI62M82wQjq0BC21nLG+ee
XGge0pBzbobd1gibF8qhwQlitgHRBh63CimcQMIpiWZWkIy0pGj8LNtoyiNse/AeonZmG4QGOAJw
vvq9bZ68KHB+ZAheLCq9cJ9qM7e2OLNOkWXpmw9kajC9/m5GT0P5iMTFiVcWiyNtUXpCPmgsjw56
EIHlp8uaLyhOXWPbC8JUDbUSqFw/TgUUrsB3s08kMH51u2rXZdF3WEoO6XESUhcAvS7YzJSUmjiM
gkXl9N3G1SskthhxgtR86l7Zx07dHKrqjDBAemxUQ0oamr2bW3vhpO06V1ckIamny+ZYh6xRLgAQ
tFgxphfZsGE10CUkB2U6NaSgXqV5BoA2JlOSGESQThbhgDzk1OV8Q5qx9119ZWj1sCn8/DLfPJWj
x2KRFjG4hrxPuW73T0QhqIdutzRb3k2MgkBVye5QRWUuNKlZEwMh7GO77p+4NYTHYoi/ASwuAnAB
2Ov80e4fpiZ05X3Qf6dBYMfDJNb6rFhwnjm72VRLsmibFNW1u5FbIKfzOK6LRJNtz3rvsesNAQav
Xn4rYrbqDcl/NjJ6MbuWfwa9eb/C+UZ/Fl6l7f0PJ63uAcmYBfm3PjFXUW3xn0YUgAvH559N5dQA
3v5clYa2lyNOzYAh6z0O6kqZGclvubDmK+U6jzcofYyReoOcwpQ5br6gfLUpnY2klK8WSWD9emVX
red0wyubS7crg61tcb7zTZWXa1kKWMl3z34zXJpgYAPoVhezRBSsRZanVYmlOyKwO2sSHP+jon7U
914/vpCcRNSjebnhP0QFMr645qHqOoswk+U3zlrGXbG8MZ4uXS/IltxtbesMVn6LNEzovgTaS+i+
E8Tvv4lIPOMB49A6Qv2BsZ1FfwoR/JfT/+lt/BXg8f+BSJznbg9gIN9a59zFZhB0slvdBS9NSQsC
/NDkGZV4F02cc8AskJ40wLyoJh8apqTOQeB7nme7mqjPjWE7NiUKIvOlhkeMuhCx4MxLglHnAHsV
PN3cKpSxYzvOYkTO/bT4uJqgqYxVJjOEbNVG5nZjc7VLuereWt1sXWimmANgpMzGHY3mHdGVr5HG
2AKRapImXQC6zVT/0obRCFQj0/buLLu7NNUY+dOQFO2Htidrn/uAVI4Bnj673Bp+uMxzkfE8nOai
uafujZ6G87TRwD9rfh1uDKfe0D7yZqfZJMhnqYxqM28t5+2mkbP6oDxpU2oQFgfZATz0SnEzbxTY
JU4SGGCAy2DlJcb4Va/SXd2P/id7sNJdlzZiG+WZ9gYshiUZBOFogwA8zQ9G5eVPde3+EY6gDe4s
rcFTqBweTHc0jzQjKUaW7cw89T95SZBNM7ayOrhxXD0KLEkXTPjDgY7yGHC5FkWRjgc6ypu1dJTn
5fpFa4+1+Tprx5Lnz11Zl0xfmAbOIaqwLt0l08LkUGhWDEiJNp56eda10SZHwu02GJLHWUvGeoLw
wmYWUo80SNqr3GU/mhsxAg8NWCXsxCudnQpFVVuw6rEv3Hh/I6chOQRDtpPNqA2LSfbhH+W5vpKZ
Yy1nRai0KB2FdWI1j6kc4z3JSpA5jkDTWGRO3p8sbAJPyUcvyktrZ1nymeTURFiP7i4x6aKS31DC
754mCuTc3esa4Exv8WitDoTureegdkUB6078yXwAjW+VTQi7ExwtgeWScRGh0GWyo8lgrLlRdprs
gFnYrVqJaK8duMDm9LxXzcn4HdLF6lVvDtoXNvIvyNjhj2XoBeeqcnz8XCEPwxhMUIBYACtq1D1q
evI9HmLtCzDo1OE0voDgnKxfm7jeBW4QvOs8DDddYiOlxrTML/FXmsXIq3ynVSC4J2dQaG6ytvVe
G6vjd+CtqlbkDPiRL1LdRP1xE5HnAqUoK8o7pCVhqZ+FP11mv+lJ33+xTNNfjLU1vEjNMVbC6JOH
pLC0jeb7xdHOCndfpB5AK0WA4/+GFZuh5PIxNwvsDfHdfu16CXRiGfrvbWE/2no+/DEIZNDaoYNs
TlxvqFn408nZG84Z+i/Az7tcr1DXSz18TY0yRx1Ph1QsLWxQsaiWyLQIpjUxKXgnL4o5J31WzOtp
8v3LqcIC4EB0jTmD/eYa83XnqejidN0mLvRlCyaetQQF6BogS+YuaqLhzbDtbeny/CXvTeMcCEud
0vnDG5n1xXAxG2GG5O2LmVGC7YHcaUoya5NueOOtNc0WIhdD7xN3Wwut3cRIi3sOWhTLOlgK/dDq
e1rNAUH9j7jOvddU8HrNRcWPZeGXhxTFJBtwjVnPNccKuskbkBIb5ecpcKcoHw+Jn07P2UlWhraD
YldQiiZZfR8jHeodz7xmxXw/O6RCZi9B3N6jQn94x9lJsxq0VE5yZU9yHUmjqyiq0oUocZKbom5m
nwNXCwWZJSpO0ThhVE29WZYhxf+izW13diDbAueR9cJTbje+LQtBEOL661k+m9WhBfpX/SsCKwXi
7WC4q1RDQ6zsscubxyRkOgPKAN5LS1IwYvctBbv4kA01fynDgqe/0+M3fMWKXeDrCGDpYfbA8fN+
oB4SMZ+DtAZNB/i6JlFQp9e2swJBpGcgknl3YsgVlevvc84TRwIPyoa5O63E+TDvHbwwklaPD13r
xwfqeU0Z4zXl1NGGxknQj3KRp8DAbJ3VpCBrp40LF+VVcGw0PoDzwCr3xVj4u/yDKJsYrpEqh/K0
JrPWMxU2KWY7w8K562IaO47YB3a4JxPyIDkNR7Ij4azW7aBa+DK0JobuBkhZe5vlG8fsAD5ZsH6X
5F69Rz5JeOGMmzTBUFhrzTCbxTQmOrnJikjkajFOnpM6Baz8XV04G652YLxNvb3t2z+mkRKlvB0e
LM9dpbXjn2Z5Xo7WMq37dBOqTdrs3qXsB17Uw0OLyMQyz+LsTovMXRtr6RuPLLHJ8J68C5Hs++hn
+EHWwNn83rTsygKl1vmd9I3sykLNYeLFNc1BFolEktPIY/dQ83zFsUN/xHms8YLtsFh4VY8f1CCN
l8CwEIOJub+lIZjVm20aelgWKi03OTv4GivAERGaL10r4kesgTaFHhvNcnCLaWKyzVgUAxaEl0d9
SKt7KdmO6PjoMw7Eqk19cbwi7Ju6Zi6iFZ4AqIRVxH/0X7j6t9FYgPFNT+Oj3/lavegTbMZAIrQh
vKwZRGuGz7qRNZoJJAEOvOnEREEa2U1dQtO68ZuwumTu3tVc71FmJIV3GkzW4tDFwIoEuJDFNh1C
lLd8NPYAkkVQzCvMctb5Ky8Gnrz7Pg3IjFz71Cy2xjD2S90PxJ0HsvEHozgjzanCm7EtH80EnFyW
03lIMNazg8UQK4+QDQw8TN14lG27ikq7fendqn3BIujOcizvnka2CKKlrLm7p2FvOeXGiptqTQ6i
xwPazwGzSVqare6bVWPVO2nY1eecs2gVaaF+0pldK0p4RM1aEX0PNoX6Bla+F63AqhwCREUPmj2O
JpvlLY8xDiiTXWnZx5lVmJiGY7tEsSoJzS6T4Yq60jPKrWZnrxkSaol01xR19az5maoVM19pFKXZ
pLMG75O0/E8Id/tbr8HSgBbOyVhehrSsnoeklcqYK2NaVt/4kjaM41XWMlPYS4vX2rZvAnmqykKe
qDcPTVC8rwQSdZY3iuZ344Svy9K0jrMV9QwEe/YZYC7pvLBPC39hRCPy7VRJ1lQTNZ0nSmwgJtUk
peNHcqJmVs+lUqjTXwIA0DnYxMNei10xouxNNBZrt07EEeiou3JTKJDAEB+MvoraMN3KAPnqyBkx
W8AOZNopKnc+6BtOZFehQGHnxu4fVIKuV1iJihJlQnMJejaa2tnS3gMqaKeq9E7W6Qo4dM16Ev4y
ISV50mxYyKQrMIk365xYyEEeWe4M7MsAO9WAVysAfaoWPAKsx3voihMoasoDQw3ei55mD10gh3cn
8EpFXVMevCCMXkSS38o/7O0s6jZyYMYq923x1Jj+c9OG5ZFGInDBLm/IJY2oiRIW7p0AoTlgQ8ZP
JAt0P8Nvums2uh12gIL/bZKxNsQKaWVsXQb+KUYe9d18ykMnQzx1TyJpcYLwcXZER0ljbV/JPSf+
aemam5xRNOk+uU299614fCt5Wu8aa+jXtioGskosn4ekiu79VLjPGsiopZXa91gjPk9omCWqFAo7
sw+CpQVbMTkk66I1tuB+tJ5kBSCjNJMAsdbLtZnVBsqVWfhsKSXQAbLKdy+AAinwQbZpxXdzlZBV
o1hOZ6O7pcqisUJqeKIhnUHVHA3BF6tPnORXCVGegNBKnXfRhyAt1zsVGmB4Po7ASN76iU/ymw+n
laa/7cDIjb1uE9vGIbL08LkfUMGV1GO+oqFhBdFz2IYrI+Tdg4a3/7PskrcIScAgAEmYddZQxnu2
/fSPRvjVjkazPG37CCRQwRfdqKyzqRo+hB3CxW76SbrNp1jrcIA/4LEeVsFCeuy1ZLH7hifFiFS9
aHg0NYl8ICBNH4Dv3h38MNM2JTwfDUcay2qQ7C3rq099GBZqnrbsnS+csm2MAjk/RhFucmQuIc0M
R3tz0/fIfgaSFtSIzlzU3riwm946InkI/DPNiKpjgefKKQWtwyIrU4mqNmgmmeqNhnCX3K/sKePS
RJ3/nS3EA6VZUhKm22rGEa+sY6zHr2VSut9UxwIyEnVkldd7PLy7JWF+Cyt6LHGid5wpe5RIhlV8
nBHEAyuYrH4X6T5oDDwrRKJx6Sd7N666XWSE41YrZPlqNuVrDfrj77kmfhqx5TxPBk6rA7k1/Nbp
TGwNv/zOh1E/uswCy6yb+frR/2hI82FH8sow9dWF9b0AVykerMJ6YKrJjOGnNYYcKwnGHkjOG+mt
8mjUVrNskLa19xn+eUkd4eBDR6Xog7cmg861ILFq42oiz86cRX+J0IzuulYBuE7F0KhX/slwNiG7
SsUUqXfjNtu5Xfk5rL1i82/Y0hVn1z+7C7rOjV3vFzi7bksJPiRkRddVAYA4fC02xGZMdMXUkJZk
swn+Z8iKLlVW9GwYDQpiTs1ALlU9Vnv8YyMqO9oNWj7s9dK2TqVft+vK17MXYUlzwVgSfnOFuWvc
AL9Ay0fugWfY3wc9U0AELnvFcsxe4RminVUp0c6Qw7BPWmED4j9DzRKQ5s4Av0h39Dh3ONagUTi+
zg98aQ35xpa8XI1V0cZLt0N2t2932X562Pchw7F1JB/IhVVZPE9ggL4bRVmJYWsAAHDqO0oFD7Oh
OwFU+Ncvevox0zjI3XezSdxzrAXGE0id6NlLTY6FxNoWlrkWpYie61JUON/9KrPEEcsUi5VVzbG4
mMaDDfSInmnyjoEOUyzzVFsMscPvUSqiPQ4uPnqvHg+VXfBH0Zj80UPt6S5jjC9oSAofK/lVUuG8
mbys0hX3l9J6LchQFOu7yUEI88ikXd1XfXNpJIBr1n6KwstGGke3wGah9YX3te8eK7VYxMbWxB1n
zRmJyOBpNnHvacizFQ6YAG+lfrBeneAH3BbundmwZE8/XVJwLzUuWhq7Rn8QkokNz+xnJ80B4Wxa
Uu4Rjb0MRz2YhlPwn+L+IrH+SLuoq4GY9iuuACIEsEryd6NukTlCcYCbeEMJJHxQQcg3lZJB9DuA
AeZrJK2Fe7BID5+V3AfO4JODA8OlDwpOgW3veSZUyIXEqaATbqy+9VCTJ8vntJf+IgM7856GWTsi
8mIm8cJmXp0v7Sh60TqjOCWVVzy3o2Vvm4DbSzKmJrTfmdcFT9iXlHjB1xo+7D7bkA7hJuPe0vot
KUlE1zPr+HI9ffAu1yOtUeJIyuvxvqDDQ0C8xEcUtxznY0PqjUw89h7AjGd5FWnRWkcIFAXMv44d
q9/ccytT58jhziXcD0fv/XyBvLn2kOXlMcW6aHslq9VZ3zS+tp/6vQumgTDlzZJ5pX3s8DxYRmJM
vxfxqzt45ldzxCpWRll/RKlQf05sS18WOJneAGxRW9FrcH4XtrV1D+gWC2XHv70eaTjkNdg7x9BD
zbMxFoi8gm52ppOgHsn8ATngQZV4K+KVmBXIF34M2zrcGZ4YcMrd2PExGbBdbQYArdtF5E4yGeDD
JgX1RrKmLpanArQkODnmbYTwRZGJ/Vwah9hePcnm0juShVUr9lOZ3WxD1XTSS7WznQWf45j3z4mp
DZu8AztNG8fipBUecBZTLfqEuumfZd/xn5r50lpa9SNXq46kKIZnoXzMPssOMYivFj7rXk2tq04D
Ar7zrSVhNonmOyNR7nh7P/f4+e9/+8//+e/v/X8FP+WDTIZAZn/Ddu8B/7m6+sffTd/5+9+QRaTk
+x//+DuA6Vzd9XAA7Pqe4di27kP//esT0rZhbvwHCnddM+ksfS80u8/H5ybszhSLpxg+9Sj0Lxtw
oYAEw13dKMgk1EEfbxg/Z3vqdURW50kF4Fw4yCRXhwjkPxPmRTlSA+E6i7s0LzadH3LQRgCey0N+
3HKoPAQdkyF7IFkWaMnZywHtr0SgG08nOdkyAyxnN7ZlXyzJk+RDmrioFLKSheccEKMcEb9xDknh
Th3xq/Oh+uhMNnhjfUg+OnqkhwDwHNplHdqusTFb9wCMH/xIVPoYZYC5jZ3Yp8bmFwXlilHGjIOS
Fm//4TJljZHGlyOCZG3sHxz8n3aebefpitJzplSzdihC8APUeKW5/TdbUc62fhhjneRVe1cNkTc+
FIY6DqgAoqJnxqobQDkr8PxBdXUuHgzbDx5BOnPl7dl43pHZL+/O1P/JO694NHnHuHZp2MVTZgMs
loEUMBcFKGSRnRurEYnmJrOlcYplm22jFsGzzNAvJqSY7cImADtePCKk8GFC2tnOH/Hirt0WBUvK
ZFZUDR+B7uEl6x4xYXCE/vM1SnWPmoMMYnWP5FoXBbxonBTm5f7mG7q5Bt1fHjfx1Qw3F5rvb56l
oFujce6nqA4EXPl84/MEFvC25/sj+zp0q42uuAjpuEQKHMN6Ze8tb45kSKFiclMC1AQ2NFtfgQ/N
wvmkR6bCOXd9+4KYo/Mj9botQF3Eu12BXiMVLD9rWYCz0T5JN8YozVenNr4yM3V/lKAZI9PeMGHa
Rv9k2gfWVw7g0/smqLolorf+yapkjNwzsPMNRoG8ZiRUPSRh7Z/wfIyXssmHd4EX8JWCPGZFX0j/
IaxCPk11o9BH4R3rvHGXyCceviX2ylRJlZFdgX7RjbUTlhAKRzUpV//KAE9xYNkoK9NkXoFijKRE
qleP6ITtu8AzxyblScdhzpNda2Ll5Jq1oSEpRNWtuz6t70lEXoPNUZ2uHG685pluvHQsM/71C8Cz
2c0LwDGZbeoIQoLRVTdM0l+9AKKeIX1g7Fvsf4FHhgrUgwvEqvu4TuznSuuidRxwsCkZvf3sAzDt
OOrFFxoFAGJ7VvapjRolEo2yjNapsm+VfZOG2DL/sqcZHX34/9mPqClcd6nu7YoC+WCJtP5AcsFz
j8XhW25zd2klRf/gcAfRy2gM7sJct06RLOS6A77hawqMZJQVDexHb0egNLUmd71rL+5GYfQPfYfw
ZlWKem0E/MBA7cdWZSnfRdcNuwmg6k+GRW4NuylQlDp8qQ0IQIZpDgxG39QXU4EyFTM7NXIUqgSI
Ew1+LOk6XQRYe91PFpUHHs8G8bupmHlyMKR/T16j14zbWs+7M6iLLNSJMfbdjVos+VVdM7i3jWxV
A9vqaNp+62walW9P41lNMiMBTN5Gw1ehQe1IMy5522UrqQFXauVVEaSTl+cWh7zX+i9V2vpLE9vy
E6q1BdIVsnLVRmP/rQE+pwovNMpAVwZpavG9IQLvQDszPH9dFHY5SKGh2Mu8fZv2dCNzNwHzs6tI
zZVh+KGmSmJy1sH9iiwIK+GrxBAAjVAv1iAIP2shzlgk03r2OSnFNATZk4J36dxjxeNn17GrJzag
+l4XbrCnYaxl2mPBljSgpqmSZleXQ7QMUbqdLG8cssLD5s9b2lnbo4o6bFGen3lH38rfKSeRUg+z
1r1zRJrfM5vh9+FZ2qqSCHSSRdiP7rHLq3fZl/aUpajsZRY1q1J4DU6IgYujYSuD6B+wfqI7cHV2
C6RIAqLck9V7rXF5JC0wsKI7fMlBnKqMKXpY4k7IggCIyH+IjW5BSjL7sKgFArVdG6/o49Uiq98P
TXQJmKlAw9W/S+27rTIYyIKqtpGHWG8YFmYI4qRiV5st0mdyIaq1gh1v8/xB44XkCw6ssQU4dhiS
40PwTs7WtTpBXgMbuOr1/MEQjn4y+2KdmyY/S26W+2Zgn9O4wqGQakhOvQEn6DoYfI40aitus0UJ
hIGlltXlGiUy2uQxqa2m3Lvc/jzZkexjlqxpL7PY8SYHMpT6HHWUBixb0KBOQ9f2/DNofPektJSF
VjjXFk6Z8XMQN/vScvA/+92CZL/PUSpsqNzMf9gpuJXdJsbmlR8pFqDHDPUNqZtMMgoSuG3PQBJc
K260wZMrTUXrOmaugSmV3Glqc+/T1n9ScxULUOq0R30ziGS+6m56Mqq2CddxakYHJpJTbic9rlNq
q0FUzrFTRRiSI7O3A0vB1lIhdWpIIUxhLcLAi7YjlWOEKtg8CyXVZJjZgO+vVt8ZAgR8q1ZryiM1
nc4/s2ootznlFJDMEsCd2iCvu0Ss0fsc9Xa5vfITGpiUNgMcDeU4WWMhkwLQkodLIGqBtjwWy64I
s5dGNW5hfA6FCagBX09faiu1VpreIWzM6uylNJL0TjfwPSSHOmnCpwIQNaQkh9/dtQjh8ShA8Mrs
kjW3An/XeP3wpsXWJml6/YU3enXGA7fG2hJyQ5l5yqxTw6q0N5EfA7CiKJYpS7qjlQ4A+dG14c3x
i2TdMunvwiSeZgQHiv6SO/wyI8npwmSmpebbkHT6NjRwZCkiHPRlTf7Z0OwAOMDArrPcIP9s4oW7
dZEfvKahi8xbcDeM7h0Nvdg/gXnefKQ5ZBqsSDzYAnFuNYf5MUckc4DLa8BHSqSGoDjY/LK65+dG
1hvpAtSNRLUz4idnRIwtDZ4WCJH/sqMejl5rUNknn6+MczVLJqqNkEjFpjlJSw1Y3thSj0JUWptI
q0vd+o6+fUJ90dK0H1duaeL0nL59pPlrYcEAkks2IbMf+iGRd3QNn2vm1ulQhlKZKD5aXP6G8mBg
83yeRmQYisBZ5Caqa+ieJw2y0s1tbSH4QjZ0/9M8jj7NIBQUfYk4JwBMbZTiBG4Y75EX/9LmrTxz
LZbnSeGLNl+2KEpFBAexC9UMjYKCQPnqkje5BDLBhyzFLMeC6b9sSEWOH9Y0MqviUHpIXPHXbEjy
6cdLHx/9WC9SEvT0KfprLrv8PohAq7CgX7mzyrroJKLIfg2QMbwqaydA0WQXDyA6rVAgVSQ923lG
1Jxwxr5udQ0ZMgAgzR6YaFocL4Y1suRU2kxmVJNNqjJu+GCmD1YQj1vb5UhO+cB07WLQ+86grNLr
Dh6K9/aziHo1UZo6/p2oh0+0rtdtN13qQ8VOQ2zGjyg1iXD+hr1DGQTZ0tfbem36eXnOwCya2usy
K0CzVGdfHb9CbZ0fG4/NEAV3FRDMNzbj7DOKEO5CFQobm7xbcJS3Pw65HuxlAE73biEjBJFyLRqB
+iuz9pyYeKHGYze8x7qJ/zR+7Pe1q433APyFu2Teq2D961zUKIEfLZH22uDBDHSGI6gG1OrM7vFu
3GhGwba25gP+hFsPehxmn4Q0BEKyZbgvBlvDZgI7HxGI9HvMHXzaevopkN7FIh+S4LmosWn6Ny3U
VTiiQIfKtLN1N4I71QyaYJt6gX/fBUxxawYPMYrXzySiBmfPcleIBlUbyowaZpf+vTYM1/6kKJgJ
4s7rObBaMpDl0LobAPKB7a/QHkKnG/dm0OMw1VAyu8D+TcnKerCWWWYN64KV1dCvXFaxZet7oHJU
+Rxe5JaPg2cDkm402t2NjLl1uyu4DtB0simUDcBa5SpoAZCoyfbdNfD0ziPBXtVIL4qrURxq1blK
TfPVsvtJV/GWvUqr+jO/D10dgkAlEqiGtt3muaq7b8IHxgWNQEEY7DyesiUNgUPdPpfDOkM669Mg
9Pa5rbBMFbzMt6Qb7CHHkY324sdIrVmW4fgtrtLyWCtHESSXyciWZuysNeBJMFmud6gFcZKtgyrS
Q+wME151/YFc7VXiFGl5dJyBq5E8y1a61MP1jFA9tgmYJ5zugcxm+Yd7wkFijizubuP1XbywkG38
pRvNS2+W3fRQkhq8jwOQHMnDK6t7k1V2fLpspyOcA6xrlftBTRoX9wyVXvtK6vLEYwF8BVLQuG5S
7B7aHkStysPmwAFBajOSsFdFmd67CIrtJ5/JXBmh8ipctXheeO5SL81qTaCHHfZjyF0LkjWhJ04Y
iISJOHXJ6AqE0bCQlET2V0IyGvz6Bdu0YjXa4Rv4lpxDY5viKXbt8cFxowWNtDaKn4DF0u11fE9x
VufihCyvix703AbQ+eIY47+YYDKenUEajgJRy0lXyD23FxSr0b+Zoeh/DH3MF9Ip+0fu4QzPBvrm
rhQ8eCrxUJwsw/fZMgNayhIv52JLmURzuhH1elZ0a037lXI0jNzGJl6lIE2JSFPaEplOAo913drC
E3ZBttkYss2/jluYrncbt2C+5+qoq/cNz/BN5yZw7Xp+aHX5EJ30EiTorf6/lH3Xdtw60+wTYS0w
geTtZE1SGCX7hsuyvUmCOYenP4WmLI61vf3954YmGg2MLA0JoLuqOq4fks7roUXWpBtq0qXOnJ0o
eHdOmr5+GMYOhX85BB6V/18HBZkFsTTWVosQx42VFyOLShhQuuAE7J3t4Ptsmcwfrl472s6C3Nzg
u13lS2khlDnowa1f2/5j7lgNhCuybOsaafAoG8jH+GIYoO2N3tF0vcuwtFUXGaDi3oPiVJl7cocI
Yoz3hcR/V7mXYe2ei1qcqEWjWCNPf/o06gSKUNvnWfv+aahQ5V3qFc386dNKbLR15CQuQxn4K16N
3k5rhf40N3mZGldN/aOJlD2ALim/7p3HoiCztyPnWDqLqmFY1NXs8/jh9+anz57H049CH/b3sQVg
823UZruSFoio5Re/K6yDq5YUhDqqe2WyksA6RAo/SPac65PJratVmqMcS6XbapFUlak7X1+GjjRP
c8FpsHyTG613/vlUiBpHg3apZyBGUcc0ycf42TmouL3uR96sYhWAs5zSOUad/CpVi0x4EvasKrNb
J7LMS1QN/rqKrRoQnl/+jPlfqQUKnXZv1NViAhYQiICQBQQY8FqNL2MQx7G1VnEVcgJ6yd20iJYt
myxIbq0m1xYEEKtCD9unqBluAURWSoShtkjBXoS8Mr6Z1EEjQhFfjwg9c7j1skSshy5Aptn18XVA
Sakich8NBUqs06vGrx5yK9iO3H6N6avwgesm5KZRIGocrM540eSQ7YuoWk2HROw4s920psiRv9Ly
Oq2Rlbthgnu31EpRTHRNF2pSBxKiG1piaWFNQeNGUIEH+2m9VndAO2iLaVFWzjSKPqEM2vfpyDm0
GEADHt4dFp7mQkLAkRWe9qo0CAmw71lus8GJrNp1OJbNdq2O2it7woH9VYQA8seiU+1sbcg2Xu3i
fOqOkEdwRXbwg+DYeTrO87/bfOVhxHl1S3ZAlHPynU0MldO3f38ra/TWvU4nClvYGqrpaMD4ILUo
tN/TiUYucw0H5PIIZQtjZzDNX+Z9kV6QEGPrHKV6UELXyfaOprNtmHIHslcVAoq5IZ5FlAeLFpI4
Pz3wgz1Eu4Dv8sSxRH2jrzSTGPX/NVNm6vlN0RdAFfuZOLV59WJ4WfuYNFr7CM1ML2rDqREk+luj
VdGJusy8zVdl35tbajqdnu3svvJQaQQDP+aiFk2IuTQFNbBRz+MxE+Y0l9BDe9tCOXqni+xRKhZv
kSGvbrn5W5bmoAUD3XZvDf6wrYvER8WsuDtHPqInBsRbXlqELwbFF1aD8qEq3mQUy6Xk3L1HIPBs
JsIs3sxWngh+27gSa7kYi4nz1kOGDBonznVz7q11BD+pSRS4T2Orj6m6oMjvELK6eF5y3/RJ/xL3
XbHumrE+FtAgPOqZH0ISPYlekds+kxogwiX3FtB6Lx421GsIJ9dH4IXsowhjbWUgnDp0ZbfVSQAt
4smdYaQIEmvDsTUEjoy9UkyD9JpYGHnUbalJzh9+0iiaLWdeuIgH2a9Zatob3aqNJ2qagC1tCPA8
947qTePwsl3YLIyOtDQEJlsafh5cqNU43lULJQVXuYUAmRNxE6li5BRHgTOX6UMWQfOcc+V06RH4
c7Hq+yT9xrX/s4fMHYilIQv8pzkkH83j359CXVif90au4eq6aWku2GQ21qPfn0LsLOOWFZi4NDr7
5goYQuARkBaitXRkM2FJKgUomVAi1D1BSGiQBkEDiFkr7Ai1aSROwcgSzGATN/bC5TtTUI81EEE+
cvJlBSnUDpG/3Zx77yFVsxft8EhZ+zlN34QGFLPDCGUJVNa/ny7vvmSa5yDfed73AfAFOvGRWjR5
aDqoz9rl/ar3hn8kj0awqCCPp2t+feJx3N/zqJvsQ9i/20foVN0r/0ytblqtXduVv16zr5Cw0Nat
PX6pYkNv9KXPtfLks+Fg6jJ97EU7rqAdGSOs2aEJiaEbCWYwEPtG8mh4hXFfAx4vlC8NsDl/SgK8
r+bhUeHE2IzDf4gDdgN57PfhwOUOa8dpk5umbKF03ljGqbPBl4mb6sArFJNc6T32JKAp1Dj7mi/k
1vYuKKEs0rxhYSD9ia1lFa1pMF2unKQjpsnIRnPNfjSrU+gvZNe4XUFQrTybeimOPUo4tQu6zW0j
W5dRjGfb6JtiNXX5wwC6R28LLN9uvw8aTRwnG93SyE/DUfhFHMk2OTLPOw6oBrCrcn84DHEhUetU
3Rp4sAuUbhzbTZrm38h21UG3JcSa392pPbb5AACbDamHOgo6qKsm52HUty6tPQ6PluFYtT/swYoW
DW/zZ1+3+pWmh+1tWLjZzig998aGCi3oHTrA6m2kXwxs4BbmWFXfIt3YexbyJgs1k5a6zQ+fO3+e
acS+cTuEwc4X2Mm7wmDIh2fsKx/S9aj0VrPc+8fVPecxKUEWSrHtw2kBrp2hJOsK4X0dx2xNL2MH
Rd9rR+7LLjeekpwNZ146r6AmIk0fcehFtcbr3Ne71mvBHf2JoRzo7PmHccoTGS73bszdnSi18t62
uLGSwmnWgfCre0SlUVVD2TyhN+CpwaXIqmsbuUS5WW47BOjxUnT3fh9XP5np7ZnUqp8ptz/dqK5Q
+UAx/FMXOWdB+xQ7zd4zdWDFvJiNi6L2UdVZt7vke2mB/xNAN3UNld0sQsKjWP79bWurg+b1lsdG
xBG5PN11XQNbH+vTy1YHLkADVD05vsOiEdCCxBXxMBwff/nUTbyNBnC6g9MwAn/APYJOwrHu0csP
IVcoVdj70rwVqo6T5wSo+Yk33CIeUbDJ16NoM+RVBt4JeivXQJEzbNrPqMQ1Pv97UAJQ2bILeuiw
qUI9ng6Nh44B0Jl3A+r2KJtVQRGCbFaVV/fU4Ru/+TXKb7ahPEIJJC2YM+mqNR2IDNj9i+36yYPp
6v45LXpn4WvC/oLagBATNhwHqZi6eOiK8ZnsTQLURYCA8N6qkuzFbfJl13jiiwaR8y2YgfGWmpyP
OHdY4Ysb8GIfNhLS4mpa9XE80eKHNgqC6ePIv4yRY6SPSzxh/Y8Qg2Z8XkZtLiyspIDGARinac6n
EEPUFsK0gag6uiVysK65jMH/DpZM6uFtj+YM2nf/wwQC4lKXSRcsyUPNQdhWGqkbvoS28vs8XVHs
SvydD0PEsz3zmmijQ//2VQL3KmSYfje4QODJ8Yt72ZfwyCqwF8r0VQT8fgyK6r7Lw/YS6sGOvjhu
rvN9roE1OcjceIHAtLZCDiu6oSZAyFeDNF/ukD5ni2po6o30Ru8Q/36ptBFLORmrfkx2Vt2d/uQ3
2wqenipEwcXXgNXdgqTEpIDwW5GOr9T6JD4WqE4svq+fpEPIjUaO6NRsCImEnnHfxx1bOM2ZtmnO
2BhLq2XlGftl48hzo18VMvffxmhyqBjSVYEoyjPwU393EF6R34CNuRpL2TyYebnAzi99rIwmeRRI
3XO3SE4yspPHbPS9VZQhMUhNgNBaoK+BsacmDa+dcpFJXVRLH+SbwXMgdGS4d4Ix6z7LsguR0bsx
jLG7LfiGyOiyNF+9THp3jvKK5fP/eGH962stXOGghpSKq5qO+RnxI4rAFGM+VnuoVqN4tgrnNHQ4
oKODit9ACRJnhY9mTYcD1aRwzuxcleabyzUHYtFmuq45jzeECnKBUjhVZvRCmB+CBlmIR0HTEzh9
Fafg0nv3p87IzfKTrMMXan34p6YpztOEBRgzmTMsMy8TjbYsTS/cEQBOjxmwAr3x9RP+zSjTiuzk
1VlxfnZtb1NzKZda51QPdOHSNZEAcYMbahpV594n1aoosnpygOQeykN8DAI3oELYHoNsBrQnDQoD
x72XwOJ/DMr9rt5VPYO4q9WV/wOya1jmpwUHh2MsNC5KSnDLdB1XIbquEFsBk9gFOaI8iABFHYTS
E4Xy14NMO1SAV9KjrbqQne5Ko33oNOeujWz9hvuyffG8l8EO3FehaSYqVvjGKtZb9zX2oCnGARE6
J3HXXBw7P5K9csCy1TkqtQcBx1bCax8MN08f7MQVt4XVhwuarZF1vo7wp92Rmy+sJeQ05LNo8/GY
4fEBvRkfWnoOiheClwstNPwsffX66WfplFeTg8tOP8sA9dtz26TQql+0OtPWXm/dt4jTHecw3Tja
92ZfMGCJokNpJ9q5MCzs6lTpL+j7Ap1dNfrOzMH2i6FZk4dx8Sgqh5+lD3l3sudDVAC9ous7GqXc
Om7mjzSbl/kol6VmS5UbzebZYAGiCIIQX8GZlcsgCQGQ/LWgZhXYiZkefaXlldbT301phIR95okM
KnPlMiv4GCx+v5NGxINFn0FtKwJZ87p3Dd5Uwdd62VUPtLNTrTTGl/OjRX20z0uzcW0qT9rnfYyr
1K5P9dE46svR+r+N+5jlYxzNgvCLe+NCDB7hPpYVizzl8QJ5VX1dhsNw6MjoO9lw+NyWbo/9O3VN
t1mM5I4JhfD15D8UPypbJiuzbsyjg4j1No3M97v8427une/+0w+VMrvlkLk1uwxRki1M5D8RVui9
ezNkDZZsWXzhdX6ZdvFg4naZafzT+MEXaY/pKyQLBaA5cXjPNCMBvEBLDi6owweap25c717jKL33
Mc9gK52j1rmUijjcaFBIB8yVr6Esw05kmy9eg9MAN8MfgijI1DH7VVj7ECzKjrNpHmqZzfvEs43u
fL0ZlmOGmHfd9CCmWpa+r0bbvIDxI3emllv4pnHrMkjdvhcouzTa4AjRJfGbdlGMobEPcIjc50Oh
LSPXsBeeXaMqppGh3p3vxKcmzS+BopWiqJV/mT3IliiPCh7kTxfbtP84B6qknnHwfWoQY3szjGpl
yx6rom9bmw5L2i4vtegp99J7cgiksBe9Vui3KfhDx5HV4WoEHP+t0OoVL6T5moS6WIaFab/0qywo
5HeFGF8llducjHEcT4OBOimEAkCwABze3VTSp+TiAiBPt0Vurr0JZF3eSWR0l2ZvOG+5CfI+kvI/
oOQH7QxU9buEff/umw+BdezrZBfGZY8XH/ZBJur0scxnP3PTBHzHK77UEO1a9ak1IAwagbRlDsUO
4AXzDijjfgk2pPgKUYEd1Lzqh4kIbI4lVM0bC0h/c0XcsE7q7hIoOA/0vEwCUpGXq18OSadkJu3v
UWenz+6oI3uRBMNb1Nc3URRlAWh4d1qUWf+w1ryIDHncgdVsgcm8i8iLBHK9kTg3NcS3QiGgwNjx
8OgwC4ThoADjU7p4HhGwfK7K8WruXIwpzW3jnbj+++4FiOTPy5+OgJdrWg63EeCyzU+7cvxweZ/p
mjzUbmsk8ULrBvmKKvFrDhogCI0sWDtB73wXkRctSrPSn3ndAQmqRf2d4Qb5FpU3K1UNAJfEyLdl
Kru7GOVvV2EWa89DGsXQMcRvTc1ZaxrmFJhTqDlB//3znE6i49EyrR+EzyMUniBKLd0OYMNuq6z/
fmWb8Hppn7obrWfMtpdN0F5Xr6+xgm+hRYonXfFb5gvyqnujRv2j2XTlazXmuYjZFz9hKL9dhuD3
JbUebFAIyFtYwuADdk8DW/VIOgHS0nPjUOAlnQUDrwCWUiRn4RoHFsZ4omQNaIiyzR2iB9hEkaSn
CWZudNs0iBLK6obHPmotKlp/Yotmq7OqX05M0DwM8iUgaO52ZosyL9nlRVqfiU6K9ddCaO7fE8wD
uOVkS1TncFHp8xFa9e6ZRw0qSnWIt9SiQ749RoKObCkel5WVdCgPPBubrtsngWA4aGFYoBJ5gEJO
Y2cT2QvPLJFbsvX/ETMQ3FWJkOuogWs7tm3otu7iCOm4n0O0Mo0HgAyCfN9Wl3HRqFgz6T33nRhO
kwY05luhOrX8ni0/9QOHnG7znFmbUi3iqOX5DDwfOxcq5KNaidZ4c8tIpHvy82SRDaG99rsOBX8/
7gBj/pdt7p3vJj9gnsMuiy1gGwEDywrGltj8MEB223rTq7uxzIEW9FIftYHD97v+w/an3v/0C4Jc
7Dwh7ws/4A+1662mxKBqFS6bWrVTTX1TOlG1Pvo+xkGCBbzm32ZpmDvcWoN9tB7KLk5vR2BTg7V+
Rw2CEKZjwhdZ02c3YedYix6BmRtQM6yLafjWTiZ1tSxVM7VD7yEWUIUE4Jss5O/VlntDttk/c81q
Xw58wLoZtBe9XnWmxx6oATnOeGV2bbmlZoMaICez0J6oFQRNiwJizrcxDJojw2p8AVjJ23Z43Jfk
kSSivfQKaDawB3LXe0gI04TUx0YP59ZwfKLOQGivYVf0x6Cy4sVQB/5BKOyyY4Fy5MVduNAGLcmW
fTr+q5vJMVyAjApMupnr790EdZ5HT9266s6s7skLjG6XV0j4jnxcT/yzOIGKKvSdN1lrFF+EL466
7WoXRCv1k5MP9oLYa2lWY/30QLnLsgBYrGG4Gm6Ffr+h2dRw1nT1ko0F0qiKVROVhb1JOPYC1KRL
Y2HRTmsIggGPXz+EZdrdlpAkmj3iTtqbYBz+NYrx8VG4if+gy+zeybXgLYVO6qIZSv1WxoNzdIDC
WWl+FL5logKqajBfQ4tbG0iwiB3ewREUeP4yEoTybGP0KfgCSj+8HCMDksfellqFMumkJk7tDEGC
RV8XckNNm+TDLSVDrteg36px1Jo6yKdOgbaflDLcAeHF0C0y6GEVGQNLfvBRqEbh/K+KsiXQe239
+ufMBKDOgdACGnZMizJQIA6Kbw1atc4F+ClTU0IKxR297jzHyIJfJivKFsUgnLXJ2u4m6dvonuca
BNeA6v8x8LdYmOVbzVxn2cfmeHb8sj803TCuazvwXorSxPcfnk7I3jyjdB59K4m2Qs1lQ/Hl97lM
vyjfdCsERcWox7NQcw3gXWdBJIo3z5dyR3nEXkv9pcMTsac8IjVHkIP2lEecmySk5EBaZ3L+/xo7
zxyYdrt0AGFDfdoeEEyEcptF5OX6jutpyxZm2frrvorc1dQuEM3ZQWQNMOF+tO+KPLPvRqvxTo1j
rDkX2LMhBWDfgdqwSaBSdCIP8k1cSLOVVo+pyY+m5gw8akNNRT6Wwd6nH91K24ZNE3Yu1K/LZosv
CdChmVXfuTzQd9MuAXBXCHbUyK32mh1D+aaDGNi+s+yH1PfYcygF2yM7WSxNo2PPlZVomypCtTnq
jRwdal0O6/fUC40GSFBl/h11ouwR/tDaM5BZ/Z2a0MxK/4VFPdubasJYzU8TliMvNtQ7lsP7hDL8
mWrlwmeBf4fCkxLClmH8WhbWM1TyzX+wJALD1v6U4yAXtmewp1L2DFqLAwST8xT6qJGT72g0NNve
R4ea/TEaqZ3m54AA7sIr/JesMS59rhuHsc6tXTYw49Cru1HZ6I5s1PufflnRW7u5l+7INs9Cd5/8
/s+fFlb3TjLuaPdUV5q1sk1prafd2ciNb7GOrCH1QoYvumfV7dTXIrF0Y3FeLKb238dCeYzv9bb5
5oPYqU0hKQo9FQXAlTL1Edn8iEkJn4UH8DmCJREmCte+pFqt36M4a4BTZ/w6kSDiVt/0rRtuiWXh
ht6lkqF+nwotuMecbdotoNjP78vE8PdCJNBJ7Zj50vn5niT+fBcSnAKCwlceyPtaL1abTh4j1BY+
e4AjYL2A03Ll4eiygdL60h9Rm91Xia5QXXyjGDdksykXpi5kk8DOL8lGzjbA75MfH1roDlXdsAHP
xz+5neOfnCIJpju8+et1w3CQnTu8usEendo8j4xNW6eoJptnOl4Oil2eV+2pcpAl6ZOWvTZmcjAU
CXcQzZNmc+O5U65FmFy7OoE7uRJclIX9k6ml7640a4U0wkmW+dWs5DqU4+QK7Bf4RZH+mpeeOEPg
dBupTFUSata+GZi27FXCYYgjc2U1rX9DTa+1H5LRiSFo0msXwJ+3ZHaTytrbmOxqUBl4GyBuvvuM
f+Ujj/i2rfoeDyaasndRs8PIoEBuRf1JIuiHKJu2o9Z00SyA2RrR9Ke29a968ZJBFRLfydccGsHr
qIvSC0psAqBk9uJrVJnHxuuAOdIgJQuKZfizE1GwgPCNeG4DUH9rs3FuU29g23HElyyoQ+9o+xZb
90OXXmwPKmt/mAkwgPeZWmB6JGJcdmFle1O2rzESiw6kNdv0DpUasDuHZsZO6lF6h99kcgfcU74H
TPmVTPMlNFvUOhYvVm5CopPViKZndbVzwmFcZpkA59Boiwc5/OyMAAhC5YBMCAd+3q/2n/ypqQ3S
u3mnONiOmSy4QM1YBYMPfI091F64KhRgHr8/9qD65taAFoRpkbJpoAKFl+xR6tA1oq04NU0bIkVz
k3qlBjWOKB7yZQxYJJKyYd/8E2kB5AIGFjyE9S3tROkyxJq/zhrP39D+sodsz4NrXDnIDktlF5XB
hvzJ4dcMNGSegRxQ3jRfv6NV3gMI+OLWd1YZZGsjc6ALwfP4AYo8ctGq4FOkNBo7vPkfShbxfZwk
eEy7xP6WnJTiw1sH6bd12kF4pwbV7PPAEKVo16lTaUv69NoJUGuok+mOaIB2aA44MMnDtNcG3K+e
evngWpBqgKgNRY5RxWLd6V1zpvwtRZRz7IfINLVUctfvsDVWXjSGeR1IPU1QQm62brNtXLlvAY+t
bZeoymwoWPRsZSNEbFGWrcoT7xCSth2JwEdmv8L+yz0g8oSKZV7JFz0KOyNeKcHWuEkAXFlHfetv
Re8j8K1oQC0xgqAKcGMPfg/VUUUQSlv93WfiBkHdxj44Awqu1dbSrnTxA7koyC75AMs5KFK2qbIs
3iO/1NyGZgwYlhHr33739eokn3whkYxii61YZHWQ3BiMWw9mIJPpLI14xW2gJ81z69ls88nDKrL+
dRzMc+l+iRXE0ubuuHELB5pWIve/DOVXFO0dvoKHOm7qvkx3NbPZa/du/uRtW5P3JzMmQdHf67m7
OKs2hqFX+H+19dENobhLj1KvmkjVQeBXPWddbr330kNIvbPzPLZNm3pl+n25TYo+uOCMuwrBZ7mj
ll9Jf6u3bbqiJgg28IAkl6y16g4K7/6mQXgR0F+wMCcBJxUw3UDsK7uSeGqywdU2s7RTYqgqA8qH
BKDN8gHYtgTluqLzqHfj9xJFgpe+we272jfDm8at7G1l+caDExfDgv7iloWifb9cVeDrDm+urUSx
gxOCNM1CE2m+I9oYEcjYGHp70bgP9C2bvkYszaHpk/goJEeUM1f5aDj21gDOAOnx+zQ0sOrLq2kY
gfNpmtRygnUKpSDo35eo5g7ALDirIMCqOz/qq4OyBwpNK9VltudVfZhN5BEqfx3+VVntDZxUK6h3
B54tn1ozLBDf7eON7gzeVyaBFnLGb1pZ4TGOixB68i67WG731EBm7JsjQAIfGie4DUUmzxIqokvq
yIP+Frop8qlzi08TUr9Xq/fCx4RApjyhBtUXPMzZTVO3Ib7g4invIhDbSG9pEHpWrUrARKiHbNJ0
wf1DPdVVwcKOXbKxgVgUNHMG1E8XBYi3CJQEGqBg+y5mxbLnWbD2NIST86ozijeWhV/SzPO+MImH
m3WCfUnD4V931PuffqEEwLKrKjbNMqg7X9k+zTf52ZW7SJqyRHHLMDsaKUuXpAaP76sPsFlsAEwC
0fi+vs1Q6fblykuZaz74q0prnsuAFSuKAVL4MLay8FDK6I6CgbM9KlGPpzOQzKeOPLTe44gtb49B
1vIptPjXOQpUz11a7KfMPbzpm0o7AyKNpRWM069diQIk6u1otcYPE6nPp9JEeG12HWy1CivXNI02
jTA8iOLToS0OBLZS9oDtAFgNnrpkhgMR4pRPZDlizFV2p52U18yfy3FKI5McnC8o3bUjvYKI5QiW
VskAepsZlWDmJSAqZvEDSR3UwIEvuW2CHKjiYORsC1CKqUkXNWDM0jcjysVrg82tBerqP2ao3yEu
U31xIEqy9Oue3RkCNOeexaUKj5UnXYp2XcSj/Zh3XbUYLRz4tcheCKMz/2klvxru6s778OElxMkc
RM3MBuIkKNotlR+UCcTlpkqHUAOCVJ0uWXfjDN3UTUUMJ7WIEQqQJleChlDqu0F90edWY22w/mjq
TtRt4sr+XgBXte15A11YFXOdm22lG08ucCJTL8VnhYFSWHiQsbfMoZ2fZBbKhkYjHjypDgKOOgjY
6iDwuRvr/nKKVBh9WN5M9Q/DBhhIBWqdfjZEddixLbsVqcB2xO8FvnyykQIsQ15nejLbaGOC6QVC
iCIV9x57K3Lb3CREOY6hJjrZiZA8qHZPt2RF8u87NLzNzWRrA/PBIDi6tGW89cqoWLZ1WD/QBbIX
kHhNuvYGYeL6ASjY4r4KLrNDZvvBjgaFPnLEqMiIAVljtjfkI+sX/NEAnDdd8TwazqOlHgeRaAcL
JLjXyGbmygg8fE+yyjtoNrLfOStscqVVBjzDgwONyXNlAVyvkLpu1gUH2eUAcPW/mgKogCVAMNmS
fnlmw16LEToX9GsjQWG6S93gS1tAISOwcPLSw0erQJFzmSKtbalCKo2O+B++2bidLqoboSV9PfVA
WLxdMUgoHPAm9PQWL7a3AZG5aJH+7Ojf4W2y/6UfQiKnIHUkMAMQwIFsAA7LYylOAoKeSyKWYPeI
uEaSB/dWG4gTyqrFS2KQ4HUoFxKF6qeOTyOqqLjjLHTXWrGi9/98uVoodAH+8r89rDSOt0wDOqe0
gaweyy69L0awVKFJAIpjUUW3iRlnq0Z3jFcIJt0VSh0Px1IgIpPm2zzIDev3QQHTo1sXGpSr0WzH
7Tth04SiPuTYqyeuhTWoQyK7gepStRnacfgSx+6CNuOQl0SqGMC9YwZNvrtKWsCMqF18EBdPUFOo
HqMkzG+yDpkJGhm2zuTQYEvRtxczMrUDXdJRQHCSG9vZRHcjUgmAjCg/JHEiyCmo28lKY+pS3145
zcODxEeiFip4AcLgLnLvrp3491ML233R2+yOEhwCQvRu2l23fvOkPkppqFloXMABygnx0wx90S3y
uBm2xP2fKP6zceL/kxQAGRM3efckG+U9qIOLyN8EWqedSajY5Z659UC3/AVn/NTW/cSa+jvuFEcZ
tGCz20gVNi3KsxRcG547646gh3rZuEeGIjULahYOtEg7nuVbgi0y0eCx8FAElAaVzZ1UwYXGR3W9
yi7bVaELxEQoHwnm1bs4s+ENyRbn3p9zsnJOTE6JSiDfP7tcTUXjMjDbtl6m/ZxGDNy6w7PQHD0/
8U+loz2SrA7p6DCgghf48jc3pK1DHo02PlLnCETZInQAUQMmZLjrOYeCCrfEtlFc7L4shrsgdyGN
b4X6u2yOvs1E29yRA1202Hkf5HCeeovOjPwdSklqi9xKgw0OjvXtaKJYZWTheUoQ1jJ59iKtXqxY
Lv1z7XOosbR2so0d1j44SeAuojoJvosuXzZV7v00B/tFr9PspShAaqFBqblzjQHZRgugcpKGTTj4
gY1oGap9qupxRp/n66wEkZoC+1Zq9ksj99hmhrXayqYp25QKSAyUZ6A2fZMaDWIHfuRCRhrUQbHu
XQnkkwwloBY9KFfPul+/2K3TLDPEeHdTwi2TEpF4DqUftdGgSx3dOy7TH6gx+yNGYV505R9qEPqg
3tFwL5XOk5NtaOuxirxbEvKxMoABtDgIVnQ2p2hBoaGCQNF6U4TBiwHPqmQCNXRKhv2ht1C9U7JL
zV4hjbgAYX2EqN8ae6oMpYki8xykuZJPhzb4iuOMuiJjCR2Vc5N46ImTtRcCtDf5Ue/snJSvXcj1
g036XCQkQeoScwXtMODrSkTJfjZNqhOVg1MLBz+B/niMF+nOqYMfWCQAC6hldwDg19sN/JCqJL8e
Sr3aR7lRHMvygGQVdiiQZyxXQ16KJR5PZCmMtoVcp5fkeFCKbznkhhokMRx+vOoewAE98qDJt0xP
v42m7i3BS0GYZ0BkLm/xugRyZenTCeKjieI3KLTl5906Laz8kAsAYqBIVhxSdZcrG8dB4xdYAqXr
/+nGkt8UjkBlAZW6pAtgx89W2VpHapGHDY7Ogv66LSIfSEsDXoKlCkFYaAHGxQp0tRixnNQ9NWXj
LSl6HIolNJL5W+QVxQoFmuNTBsWUncu01xZFKFeNMQRfa0/bTmdaVnyTeWY+2X4cbzKhxQdXRun5
d1cUzrV/mHX2LUZhjC0LwxhZlkZvffxTD1b9tbFc7KSxPjoFqthrZvslZQMoa8Bt3lrABNzoXoOK
ZWr7K/pgXApEsL+OCZsGSYgY2mqQCBu2LH1o9ya6VW0nNVLPG1D1jH8z/YojVhtYw41WyS3px5DO
jEUbw7lNdyQ+Q3c4hhpbHEsfZns9QIgf8UtsJcnom2DIR1AhN0wHG7U+wjrpdKN2QHU96UNlHCVx
TUPv1lddV7fkSpfPxgbRjQmm56Y71NFIb2iZBPFNLKlJa+HcnFACXLz3ojQMdugfzf8cC9ByehPn
UE+qvTjadjVkscw2hkZxUOWbjk4Cf2yXPQTPp5X2/1H2XU2O6lzXv4gqcrh1zu4w3TPTN9SkAwgR
RRK//lvaeBpPnzlPvd8NhbSD3W5s0Nbaa2mDg/2PyIa2bQoWdVAPgqHBHNVXHDtOF78q7Utu7bOw
SC6ZiQ3taT7W05uzqzwcisiLwTwPRbkYmVudO7BiXidWQOybgCiF/6DRPJ+B4hcSsh3IbxVv4GyA
gNyKcjg2dDDQDqMPe5EUUzz51hKAbS0wMpFsDVv/Cc5zLBxjaWFfy+Q7adrZk1NmFlZWuIb9ftmB
n/in6WPTNBjHf7maUWUtnB77vLeychU2LhLjsqB/cJFIYNFoPJ1ahmhWLUcJfb4K6OyvManuJdGK
TFlUgc4RohqqAqZjtbJPgsheoK8U2IU66l7auPRPszXQU3tBw4KzLTq/oFFdPlHZTY/d4dPvQTM0
w6fYeBKqIMfDuNs1aBk7uKWUF7tMcXeHpmFj+fJS+rm80PyQ4J4eNDr4iPw2d1dkAZdmtOxDJSmq
YieLYzP89WZ+Hiu01iwoTzYa2jYVVrIgR+jNGKfel/V5ejDr7GskY/NAT3Xzs5r9e37iYaPnN+w/
XQExNFBlVVfwO52bmqccdw+B7/GpVY9rgJ7TbZr75oPQ9A2oSjxAXHTrqtlQXyL6NDc205VpMXdL
1GlpbOTgJsYjBQ3jNrceamfctKWHUMBp70NNexHwqD0OgQ8wc1KZE00lA2soOwxWbZwaBs7w2dIm
aJcS6gC2Sx04gNMEUdCa4gBCnx1RF86AhQmYIARIv4C+AvUEZBamuTsEA8WWIbpQFNiBKBGIjhIF
JvTHVNDYi5vwpXWj7ohLXDwS+7cwo9fRsNojEXU3qjlKTZFX5DAsKavfQ/Int/cgyuNl3cWzbe9T
Vf40Oix9WCJtPDj09UmrXZSizViiHVmCkf3eQdZtA8p2K93Tk4zveCBn6vnFVlgjCXgEGBMh/0tG
s8mg+xL0T2T8059GDDzr695T8mdJtpgvDLqculyposggv/H8kXmenC85ugKHd+87ErFWtrcUc266
Bs2h+FR1eGIG39a4SCrDOdKBE4mMofhkRnWYLXQ2z2k1qrRzMBkobI6gOXQ2Fxs9IIbUgUH2SeGA
RuNlREfgIw3Asz3sUTIZVJEKTR7KAdzc1RKSJNqWhmRwi78G1UlbPHCP62dRgcAocwo07vaQjVWj
woma6/u8w/AEnwXhuKKWF2DXw72TJRAzUdy4UxtMfhSgpXiimUbPsDMgBfAAyiFDC8jejdAUP4Xb
VfVo9pmQ7jXX2QICadYz6jZbrbGtz01Xe4cEPSkgLsWwAAshmCLtcNei2fhzPhTPERANj7Zb2M+h
5Fua/hDk+Gh1j/DBAD3cf6kgN0ibILRrYXhat6uisPuSsOZunou+Q+kR/gxVutkfpCjdrkNn2lmY
Ag+NTfo1CdzkOO9fgWl5mjIBm4oVM/NXIxiSI3qC8XV6D/gwpHja3mr9bIqn/S+aF3+forRzY4Yf
tUtvgG7c9wjAD3wLOvnqx2YEtbJ/n5XQF34dsd//VytFGO9W0J+CUN00oXqgNq0j6S4rLeenaahB
BFjrUVObh2gd5ifacNMa6zI2AOf14DWzkyU90Gi2aW3ssUefh3qC0So0mnk9Sl30QBMOwb3VV0Oy
UixZHeU8x1Iqh1X9YQDIpQYrfBK/dahx7zoL0mFaFeBCsiO+RG+/fzTdyv7sQpSOQ9rshaVo9fF0
7xt5ZVV/HyRHHzTdaAw9khUqMUvbA68oRLDm/47TokOzbwZjOf8v5rnp/2zro7OxDVSVP8QNMerE
81zaQ1wPMEETDCnmhdYukuDMqQIm05gOYKkIdhlcsJsR3c2Tcfb1lJvKVFNtQaiywn+50LzpOCeO
Yu2Jfi8s3XYWYaJpuyQc0R7W+tGTDZU99dNCh1S3uh24sJNlq2MLdtm2gJOCZ1Q9uOM3iDsQI0FA
aLPH6coEbyX2iV6ww8A/+wzEG0PR8KWr2pcUi8iqT5g8UDuSVb5+8KJmprFkCzTMV6dBE+BbiyHx
RaJ5QvGg0dl8sPRE8TQFV5oCHqs4B8S2NrtQFi0Ybllmw5yPsiSVh8dOcQiNai3R7aCr1vXAYG9+
14cvtQ7pYSfFks4VXXLRHN6sNKN0v767plk2ufZFcXMFSCK5+BKKz++uGkPPxXvWD65/Zp3aM/xu
Z4z5ijT56ECCfHTmpUF+8p1wQVMSPFrjYnYpRfAjDN1oR1MOdeLQaRlm+jqTGVvOzlNwq7pyVEIy
THOU2+qt4ehWwSoGF+8iznm31bAUA5wait1BXIOYgaWgRPGd7zRFxqiAKOxi8it7fw3YFPiUaTKh
Y1hW1rkBgd9dxrvI3xnvpujU5D2W9r3jrEn0jbc2FAaNSk5D1/aDJ3sL2jZg+5JOqQ9+tCWyxAM2
xQ1jeovjdhEiDpu0f9hIUu6Wk14uUg1CH/LqJo8vWY8qdCdw8/OGbgNd0PqY1oDZhHHarrnsvBfc
P/8hhhzbvri2MH7i0wS/dR45zyWwfZugycSxk3ZwsqKqXeud772A1mtzW4docY9+BsVD3YgHovzO
8R07MNcoF65rjBCqhyrrsvMDsW0VRRz5/FcEGSEEblw01zww2mGMayhMCwMtlDUUt4I62tF8wGpj
l9l9vaZhD53vBXabrEtpRwW5YdWigXFcPQFGrUDZOsqLxzQyy8Po62wzhDz/Ukpn9zcP7OKwTVvZ
2eyRu+jf6ht5y/GnRyK85rvbNpCwDAJn+mGlX2WslsYNKqfu3Y9t1gIFUSi/+e5Nc9gnfigLEA8G
RtN/LbENxRXh0QDqRTQVj29WKEas5/LxQe9dCC76HQyoBVwHO9Ow4+L1X6MhOBFL0nuQKYpxOeqo
xrsKotusHjIm3fIiWL0XUD7fExlIm9dWfhBlra2536FyTywjZKLDxDdiDWLfFNjPmYZBjH3MzEK/
cISVJranxHA2VfdzHsn7IehEbkNnbMwX3dPvrXOsVjPUpfCF54s0btk2KiWaU53G2bp1Yn3mJvsV
CtFcszzHE2gBhjWvAy4O5dxTacXQ5FRe/xVkQOv90Y2c/aBHj6OU0X5SL4WY0nDmfciwvwaLkFW0
nwprQ1h263w0ghXD4/cWYhPaBuQF1dcqa/dZmfWfwLwToy07VpJsmM97hq+3Je1T2QBGzWK2o/kI
O0p/C+9EnEzhYeIM+9utaqiMVQdu6YWX2uK15iPkNVD/vOSDVu390h12jLs6GvMMkJdHzPoMrcKv
EuyK/xTaGnvW2q80w+fdVbK5i/aBNtq779ERLmeg+P8p9KMPQjsobWsSusPqlA66pt3OaGh5pkCv
egOfquy2BnbqcIdTQ7IUkTeUiw8xdymnUyn14cBbwN4Uf69mexKESQ0kFoQ6aC3Y3UZN6muam5xk
ycdj2mOdT1UVu9a7jcXiagk08u/ijSrNpAwY4iQfwexACg/q4DUVv4z4FciG8N7Xsppbkg8GkN+x
RQXo9Xbah/U8yJ8Lo+K3UpUWhOXybix09z/GKfaN8IDBre6gY7m/R5fWcCidtFsPSWV9qyEpmFbJ
9yFFR6Dr9eFB4tH+aYSqwyJqvfh7kuIfOLpsfLLsYTjg7tdOkYJPDhQJPs1+3aIafcnyWoBEtcjM
VRTJGt8BgzhJq49nTE/rz0M3OIvJL0UByhIDvnA1uq93duRC8oUksYHr7xdtVYCVSXe6Eylkz1rZ
pYF9Segbq5+P3N9KIPmiLxSiAfy37lylk21IsbN4k6IaO4JADvpesn4MBivdaC06c2jV8WGOhvTD
KdPh5jcvUSg2bdGEM/9wVlpw80uTH7dfuN4eQIcyWOiXdpJWonI6gqaoNL3heDfb+6k8NmP4A515
qEaqEXlPLjSOwxL40rvTIR7e0BU7bGa6o6Ju8TrzmM7mQ6W4lACx++yZg3sXNnv8ZyixKZE1l+iO
cPqGbwC+FAvDBGuMaaOmr37/iiFfM9zkP8kOArNAo7/Sz2KP+gdoanmypqE/ygY86f8dBL3e+FAk
hoVSvg+BCXdbJ+kPqk1Q8SHVRbDWx7JbfqiCab68Gch5JMDE7D3V17ws3k8VZ96NxyQak4fe0/ZM
aYVLD1rhoPPCf7XvoAyJETZAADqBBtdxGgJptbYhVbuZfC0eHSL83IAmAc6UDXC0/WRUKVU2hvvj
lM027Fs2bYzHo52bMRom8MUqWxelNUNzP2ktgMqR6j3uumQNfab4m1HiorFjG00Oqfr6Kl+jEN7k
67kB+igckHRlHsOqKbeORBEKlC+goR5QojTsoeT5wCG8LEDeVS9nZ1+RjWp2cO+sjcY/OY+T3WAb
o+xXJmifLl7vf55uqljnrsPWKNcZFtYP4egMD6Zt/rCDWtvTSFOyh20BfqO+zt1lDNz2A8110E89
A2O9Jjc6UI4/w2m+8wK2gdTUMUWD2WFUhNqmVkCK23GAH1BD4KvMJzCL06BVLNogjAVG3U3T3aAc
sAGdncoi+lk4GX4xdd1/7jTencmXkvEgRF+d8m3j1nwCNIhslJGSpQ10tvKuLSBJE/sHkQ/dueoB
8nPRefUquvCbp6Hv24HOdFw07g/oX4EiCsopzyM6aDYUVObeLQiEYuNr43vfAtApvAEmBM5H0yie
RkgEXRN0o06FltiQ6OHHpX8lgyGwy0WIU3SEd+Cqj+4NBHOdI0DacUuF9mb5RhFcpZoNVMyhCHMs
gRhCTQAgJQucJgJ61q1SuGa8sc7oXL7GpH8dKCtgxt6OKb1V3hViMX2JBPRO8KvrQLgRmC7sj0h2
gdYehrIJ9UMwVE96EznXySW1UYquoQu5zGKhpWsUZ5pFBl4sMFh3zMMetGFfVR7u5OwyzdU6OlBU
nmmY+lm/45b4AoaW4pwVwMSlQP6s34e2x8sveC7B9zYUKKc1DjDwc9OGpUWnMEGjs3qm7zyzX1lG
CEQY76Hi0TP0MDvpa1nU2RmLbG9y04ehR79u5+8pSrlZ1ec61ZPztHfUQ13a4ew6jdSyhXvJhxGo
1ZcuKLsnpHcl0LLXQY0HF1xwY++a5+Y7Dc1lAxBKdEeigwdRNDxL/J4jZ/Kz/dFfAiv+jxM6zlHi
ewkRYDddV0bvgJQTBzJ8GEJE52b94DKmwQBiW1BKfjDQkMLU1yHwh+hAO96JxcZV3OP7aUn0qtPc
fMC9PuN1ezdNu+HgkpYgqGYgaVW75nSglJ4Iv8i4aZeyTQMIKOJxXhsLlPh8EeyJJXUekjVQVl05
G4rqaLbSwz6lIuv/ITYDc/Wt2Nz59bgZcnwKjanZC13BqichG7QV1yeTJHI56E2hGw/SVpqkg1Se
reiHAwh/lrQ4pwP0cuRBDGw3T81lAVr1x2Wpr1om7GUJBn50FKtSAHmTY2q3jx5j6X6qLczBlBmF
6N08RVEUT3NzZjJYBT77G0eBFo31Fgx2+hM+31WHzpkrjUroS+8FKmHgN4GRiVB/clzeLLSKJwea
c5IOa3bDhIqvClcHqCez9aD3UGhWAVwd8sZHD/PvvMAX3OedEr3npVDUBcJ97X3xh1z/BTrUnyIx
y8+5VXEwfRjFw5ALawvteHkAX9d4qhI/29he4jxZBeeQlnDKN1EH0AspQdWYlV8pT96GPzWzuOWB
Kkz5gIZ9cxuDffPg8BB8aYR1jgLHeuhBsbxDebPYMKULEnNrwfq0BGrjX/NgRSi/dOCY/eAP2sL2
1QTIAyxobxOw0yjApTAPoWR1P3y3OpFWbKKauetMmKBB1LD2q71keIJYkb+A+hf7Edl8maileY52
yLIbss+9mXsrPXHDswGmm4OvglqzHZ7MobkLyhMgg1LfRUnjfc9m2mcRo1i3Q9VMhv/ej8mcrL7z
oTRB6Yi1w/MGhXJs+kybQHngbss+UxrcVr4UMh/XgZLNwXqyuPgpR1vhqCxlH2MPS6nqgKYlPcis
TlZZLlYTM3caZeGi5XG7b0mKA90LByg8ikXUtUGJZRg7uALqhmSNOOqRkDIGy4d6LCgKHT1MKfah
VShxeVO6IbQbKPTCQ6h00gFJlqSHAeU3QBQF4tegus9rt7sArgQILEp6R78c3moq9+peDQgqWIMn
OUgSe2SOtuMqgEYVcFTH2GnfaGSAueNRd8+NQtMqTak0svOt33vDJlK6UTn3vhqZdB58X4SPGe+e
aLpOtHw7ePqwSdwmfb3JyYGFYlGfm6wbXkj1xMTTPc5Ju+Q2L1SrF6C0so+wW+B+J2IewwMffojH
IBolFdAnkcE1SO2gdvfuge2i9ozWDePqQcfUk6HjrYJya4uOX+6RDMBMrswCK6E7zAMBItJhi8Uf
v7QWFJoWFJIV4815yjcBJ5LJb5rK3/NNY9s192gGrdZRgD72Catl2ebBGmvjQkAgVmjpznawHKDG
K5p795iQX27GdxQ/obn0yv4YXwNmC/IUyLxREhMe6sKcXqFS8aXyoOR/voIoU3096kO84UBOQPPG
VEQ/2NShoezaakfbNvNwtgKtBKvCjP4tdvwzVQngilUYYPMBx2dkMf+ZEAzvI0I6qBHuwv7z+4g8
qdtI2aB2pJ+m3o+wLTcybP2tjl3OtRXV8ktmYe2RgA/yqlmu9uRZ7Ezzs1th2ze3wS7c6+BDXjkP
0w39EV3qWKuiR2PQPKwZ9yZtALKWfw7JSnteQFjeYunjASkl9DmVM314ZP0/xPoZcCHYWP1FWP2+
zOqzV3QJailA8ht5X5/dTAJVoqhVfO7W57DCxh5qpiBLsAFBj71EXtGdeSTMQ61E5uQY7MM+8K40
JTQ0zKRQb8ZjMuTpwG4vdo1v2DeQhAqHUs0UTqgKiI3vtVF6V7RvGlcgYF9TR26LuAX3EMrIS2f0
/Z+h5vwyy2r8PISQOx1zo3zEMtDdcE1Gp0QM6KM1NFTfx9y5pgCarkYvcV8GEAVi0VH631k/bMGX
ipStny0Bow9+yhZ3TJUysiFrWWCDaUpp1n6EraMi37gABEpbY08QyDDWepEHKxrSIbGMYtGXuMHz
rk6faE5A1wlqDI806MwsPwKz9mOOmfOkWKaAYfnPHCDZLQ9eEgAG0hfrKO510Gqb9YMXJ+IBqGa+
tsAzv8r9un4gA3qa/Ispc3T9w232RTNjtjQU9S7NUcAgW7CclPXz7EtnQQKOiBS7+LMrk8A7l1ln
LeiV5wCtzdcQ6TGmt0Xz9LZcZ+xXs28VWt78tub5+W3ROyJDqviOfLytMYDckUxBFCp8UPwuCmOw
Ty4WP0R6ygnDSad/Gj7wpTq1B1o8RH2YpyFFBiPu2yjBXijZ7Paednp5spIfpQwgJPKRslUW9s5u
mjci2SQGTs9zLTTJVtdaISJKRylNvs/NAtMTKyekJWffzjDAuxqaz1gnMm2nMYhix+nvA+OdOIAO
FQ8PnW9guzXLsI1YFWwjXUscRIsbIfrfKWCozfB3QbOFKNDWbyyop9vJBU2lyYXOmrC5nZXFKxNe
fP4wTa69Hn2tgkjuZmPZJOxC0Whx7ZdoB2brv6W18R/dxFYDeNf7S9EZJQjrPD90jjG9rXl+9sXb
QqNRfP6Qm6IBJQFA499va/obTTksrBrY51HXoUXJQTDiarq9sfHRYfXegS3EG7v8mFn6p2kYZ8AV
iVUWjvYDNxLvAVJW3kNUBC+laJLjLcYDeyDl7JWVXJqsveVF+Qqvo/VBRnn1MMeWYr2G4rSFTqyq
OoW27pzAM6Qv26iQb4FeftOwjfrE0Ed4KqNMX5LOjJqXcZXfzXugZJz9Kc+f/pTnw7yf5FP++XVJ
rua/Xlf5f3jd9/fj8iTc2nlQAx0JLtN2jaaGeGkAUfMTZEwgoQi/4zHVXDI7ia++O/BjXEtvXTOn
/hxoyVXUWvKzFvJrU3viBfqlEK9wpbcf3N54yAc3XpLH71wQzr3PBZUYb913mfjMQc7S42bKeAoN
7sSPN75Msh2458qveEhdckcYr0MQtEerdr0lV26qhLgoY9ZeYp67Ty5jjzQPbN4tnLKp8HDU9Ckc
UDuQtdYaqK7FA7EMdhyseJVRow+X9WwPkGWCtVAP7haONpu+gpx6nt88Ar0xl6aj5QvszZ3BvoiO
PZAweaNT/WjrGF2kZZJ/AjWjsxZt550aKMAe+sIqtkk8DI+NPQB0UpjJmwrPclBuQhH3LhxsI9ld
eImWh94BhVe2yjOsVzp3sE6NLdJVykbnqOGh7xl9ws9FCx15mrec0jnWadL/bf7dn0Ql8W9aaZ2f
4ONEb3v3NU77Hg1WaGeIdhWKlUc6oKIx7tzM3VhazKcpmtfCLj1+mPswnOK1fAQn0pzvL2mg9jPu
IACz+d9uc/rc6UDaji79pXCq8DFNuu9WnGdH1ppQsaaDcexdi0FUMdEeUwdt+65mPKJG5kJdV3Mg
U87AcTb721YYr1KnGzcW+ZSt+O5GIT9CVsZjy7DGfkWbPk4vF+lgAQjH6ZV6FwwIYHzQQhOdMUKG
G8bFoRyD7M3IRwubwbwEe5Gv41ME51tUj/FDhJa/ZZXpwVeTN8coRZ9LClZ4H5jBt1EFlbpbPBgh
M3ZWCYatvApvQYUKahzQEao+l7+8UlDqOm4ww3+/0nuQrnlL6Ow9EgEX8WhNLFw0BpsOGLfQwdeC
il2dkoPngw06GLtsFScBCLmItYvMNF4JPXRBspiZuHWhCdikR/teLIsmrZ7fR1ppl8/EL9Wj+Ruk
oOWzQSsGeJKNmKmUjeLI1mL0v+IgRBFeo1xbTn2w1B0L0QtxojOvcJa+q7cHGlFbLJ3RIQjRgryY
xzoD920q2sOUiqTY5xDugkh+QWN08qL4CkdyuXvhKVcR7vjQYhn3CaWlfGd45Vurm8kXP/ParaN6
w0Aal3wBipvwiNll5CNXvzoLcgMpW3NMW0jQ0hDVonbV55m5r/OUQVsL8p8VN54Lra8e/swty5Bt
RvwUfUnQS7KoWye7pKAveI3RpkDRbl81Rz8CUTn6wrArCHIDvlSCodQvS02xd02ydHrXPzsINCsE
KSqZ1Gs799RSNJANaMOlGBpXES92TleB9PZ3Gy7N8zwaBapS9a039+5VVX4VMU1FY7pv/Wqne0Zf
44krf2ja3kET4BhFCR4HWAcGUPGzxm06LWc7RLd89NpoHihIrNx+lVrZbQBK/+0o3BLlrdLZtimo
nVbkzqrUyM8fUypPeskxY3gHYVePK5t7qBgUucCf2ljJCU93aFz3LX/Y8QwVD7LEXsRuFnKaDkXF
8LSAmGGIUG7PugPL8SOzusszO/qBhBAollIbmvuY8fayWGpM72gaay5eF4g/B0nfX21+b+pdkQtl
A51vrXYz8K7uTt/foOa33YFGf82apcExQ3H4SD0ZBAZIwShljhwSZe/QgMpgfD9qLfhmFSBg9rWA
o1tabltsPhhGu4eQT4cm4PeAOUln/8CXA7gMlNXQ8SrRpaEOoEoAsXoGmcIZqj6ailpO+RFynQw0
V3RDvA6c/hX7uPkDSVwC2YnfTmjsLGgYAiQ2GSwuXgu97A8tcb+QH5rXb351BVpTvcftUPUjmFWs
r+oqg+6ZGkYmpL4TdcC+/jgZpmb32VtokZx63Mn7g+GjN+UWqo1HakG3LA10Zeh2X51J+ouGAxCu
Z1KvnIdkdcsYAg3Oyg6CVYW17GstLfc6phB7c3vxavdAzEhraFANgNGs4+Sgp0AtkdXMHHOrDzkK
/cqKphJzbfmgwaGhrznxKoTsJ9pGYXWzzsb+U+sdaQi97W8OWLgvNGLg24u0hD3RyPaAzXOtlySC
aoR6Z/Rq7++MfMrct08GOgYW01t5f2dkpXdmlM3tneXgg757ZzzEvd3qymKPwqz9iWO1B3xBXUDa
QdVPoSiVn6CljWWlZbnNwWHDksxkyCAeAp3UMf7tnqpTGvfQA1joIzSf7pymUwolJ3K3Y9kcRDBA
dAnBZKT5lDXpoYbCFfVpTC0bSQnuRMgqWmvfS10QlahuDmoHIQsebr7bFdSn6BKlaxdkrvGD/UQT
gRIlp9kqsc0VBCl8yMb+vo4LOcQPxnRN6+0mT6LmSNq2pGVLZ38bmsDbL0PsQSxrEf6Wyv2b44c5
H8/qy7DSFBVs14O7ugyu6GdH3Tr3sHYGDTPEMaQxnG1ojQHH2GXrugRtOPUZWLEpro46kKGtC/wT
XeYeZQWmOJFDi6mthHmJeFLsXaDSd9hCG645ntjBrVDIzxKazK6i5ODlCv0j6T/2oP/DRTe8UnDn
mP8OTrJq1ZUmli693Jej3m9B5BkD3AVSWgds8c/21zvO2szylo6HOwjRzpadrp+cPIF4uouCfFEW
n8sE3dUUQLkcEE2uaHjLRXGUvH/PRXYxuiBJL3nlovtVC7xTB3L0tYuaBBgN2XjmikHChAbh19QZ
UfcHgwSu6lcfkLtXcrW8wT6mviPPjQN1nM7ioGs33WhdZ3a+8TkkY0KFUQgUdiGtGu3sQyqDRlxh
GuisTptfccbcPY3In8LjXlqgy4Lm6+LPUIOnzf7GQGbkEy8JPQtNz0alUS0CkcZHmhMxaGEmn+kJ
zMWlZXQyOkZenqytPgAvD/rlG30JUqf+3LgNuqT0n7VsQKxHI4v9IlMvOKpqoKXdJdggO+WA7E2k
PoOCFMbUnIv+6/LkGVCdUHP4yIAN1I9OGYTHhhSApFGHa4hxcohXgZppBcR7eEz/PHyYKwUP10kC
luHZoDmDsRv8MZRAuuRaCD55czlTfHdFF+zKBGA4IgUnQyEFB5e/O2zmOVY6TzxK+xN5+HXsXv9/
EoW28aXGX4quCwa5mDPQ2d4JuI2fg8LpdDUIPrtuRwM6QDjgBS2wyaVTdnC8YH0C4tzJI69yuYWE
EUi4RATrv3NV1uRJ9q4UL8NYAts+pKvbAyYWmv0KQq0RfgoAgk5y4PK0yHGeaS7vo3+dkTVSflJF
5FIvF2agX/DWgiuYJ/zdAAaCXeAV4mFswLLo8bp+wxdjPyiZUdeKTlZr218TDWiLpOLojFdBwmrk
LkQzw0PmgM9xNHLxZhTfblQc+dB+KVQfPjH8MNwpw0IEYPbAlKVh2dPXAF3S0I7j7hjnRrawxh6A
ohC8LUxawQPxBxVgF4Rg+j7skpcq8fhzaaLu3Fs94IhqsV4X0d386MujAE2+jxbjHZ7UQYypvpfz
1453+8QW3nWeZmBTXiS1aLc0FymEESisBNj3/G4xf7fJym7h5AXWuEvmNN6emeAmVAwUiakbW8u0
7DUN29IPFib3xImGLrglLey1vdho47/+GZRAVnbtJFBvoyBQKABO09g5PokSJHloq+3XWW2nK+Eq
+jIn+CfLAu8y35FQ1ujXQY3tM/yv5Lnn6X70e3QNiEJbjVkTvDbQUqMdXtmaC9l7zQ9bQ1OKKEGK
13Ieb71O0w+GCvL+CKLLoGMWukUK41QNILuvNiGW+I+lwac/DUiqYI+fVw4IFHg9eQm9efpoEvWx
DHZ3wtOneMpBk/r0P4OkvwlY1GnP+DPDU2D3zlpD+8W5r8HgyrM033X9OFyhr4FvgW83+Ks0IFyN
cPzpeeiUJ3bOzMyOoO8rvrU1KKMtw5fPlMlGr8LZ8troEErw+OWslFee5feZsPfordNEAIAJjvSj
wDMM9DCw9xk15W1IW6TJn8M8jn47h5115/whlrZUsU3BNlEeQ4MY3wYjhvStDPRHGnmi8pdQQwi3
dPUn2Go/FCWe1shKczZ6vz4EsIFD6ibMc1AvsHpBGBZsveH6fyEAy+2c5j0gxpv+hZAs3iP50Lzz
WI+Vv76B1YuUo5Qwdp80ydCHrHp0Ei8DbY7RfvO11l3iob+8dljrHUyODaaszT/6xuiVftNdEGOW
wRsKRtAWUupXta31AIMH+Ybm6NCMxs6pInmZpsD0e/wzCOBacFm9B1lt3xyqCJsxijjDN37lwM6c
AcayJyoNgv4MeOtrMNW7S7AwobmeJsmnzH4xEFuc3VzHhjJN4UvLcOcAmT6Hbqho20/ouH1jEUPR
0udfdTu2PjHDRolXOYDsqf0kAv+t4MA+a9pJdjnguVnmb5NEZ090yMx65yVMXGhURb17Lgz3QKNB
bZfVsd5tsVvWL+egXiWK9eY+kQPVv0AloiiO7cbzkPsH/DCnZ3BrnngqwgvkPnHwY2PDGBS/6qJ0
LCUCGV5sLLAubXmmAfmKVAftiSs54PFaZG/vJikDuoXdxSjw4LCy+pqCRe055yhxgnzhtcz4xPH9
Mt8CR7dXkQchM1XdFXFqLDQ58MeUt/WhMMJ4A/BG9aXpxOTBzNxYRHnGH5lr/tVjzvEXD9ey+b42
0OyYcM3buFoKRtfOcF5Rhk1WOUAL+7IsnFfd4WDK9RPnTFZTszboGo+eAzRBfEJ1Y0FeRpulV4Hl
FI2SMRzw/Ici0TT0hT+9AA3nF6CMnone6EATzpmsLHM2nGnaU5Fq+Ku06nPmFhJALRPcLUkpwDMC
nuO0iNpvTvITyrrZD16mEtzWkX3nIMaiWNWomK9s1ZbuhF6xSgwdPB1q5SIBpZcLl7rRsYdQKuYr
mAD8O5P9zulDJGUjs6vyBtaInXv/arCiysDdoqBnTID9DuCInSPNen8HSmu4661MiAEusd/HVmHe
ZhuvstGNy1F3W41ooN84NG7f7VVuo/ddHdD7ZS/aEj9mtWGtoWAMkiIG+d2D7npfAKWKxTqqhm1r
efwckLV1fbYib78KgdPBD3UH+RPny2SG5jnbaKb6yVSYODu7djr0eemPwGIZfwSdAr6Gn8zfVnIl
tB0ZcXGCPKOsvPaYDz3bTAh5hZW/Q9J7BphpBls+EVJ+QtIT5P4jnh6ygsDKz14RFucfAhPzs47e
iHPLzcpa5SlUwSrb3tE+6TSXWemXjhXOjnZS73ZWUxjCDEoikx/ttr4nKBqZQbgHLk7ZXKQMQddj
QYAyibRum0Q6NJ6UAmWdxeXFcNsnMqZqyg/YOjPy7JFGQW6w5TgOcj+H45IGm7XK9h5OyRr2iQ2V
v6kU8MHuBwFBJK/akaLcYJm3IVl5Je6HZIXyUbUjK0oivzLArlH64wzLqneN9wDcXo452BdTScEP
SvbdSAVoUvMKPNJqOKoDnUUR5N9wAa8NVzVNF9mwDjzgPyMN+2MLUbXeScbaro314aFRvFp0llvF
KxiZgYWgS+7/UXZl223jyvaLuBYJTuCrZlmyLNlOHOeFK3HnEJwncPz6u1FUTFsn3afvCxdRqIIU
R6KAql17Q4amXwdBUaxoli5oGuFzqFEDDno9ibTpm4bOc307YoO/DMElt0YrcGWupAMBd9KJS2vN
OGSeyn6pRnsx2v6G479oI1WjvQVZA+hmDvU9DetiJdiQvjR9l57moJCh/jHW3ccgsGKh/x0paD2I
tUVQBdaPpOXbJFVHc9BFh02l/2g99BBAJch5hP5AvynRi6y0m9yDp9olR67xxx6blYXGevMHMCVz
uOaAbLZX4Y5ujYse7FxLVqduteiH8nqAo1Me2KiAF5kOfAr311iFvqbzHTnSxHzcu7GZiuGnzSAw
kAxpfHRHAa6PAKKuPEKyGzsWaLioy+2YjOiPPuCUCPnFxv7t4ma1iyJKUJbBekjRFDmYVYoeC3Rr
Br5nP/WKKCHg/hIYxexCI68Q4co0U7Yl2gTT0q8BNNv+DhBoUb0Iv12NPpRBYzsGp7h2JGq2mYMt
hYwSyNDLDjyA6vEmzaraAgYaLMlxRE7z/DtU89XHkmIpzCrdFiSIAeguJmbWCU9Vl2KJglD2aLv4
fYvT6IFGtYTWJlSUn0dkZh9BYJg9loNlrscCqam2aDRoaYHwKpAWlDVUOANU9tyBq32aLPrB2OlD
7KELD7G0SiCKbsk8jlOpzfx4CTrMP73itACa48x1w0FpOy/w+RUTJqKj73VmwHbukKeLsjVRU7ip
cGEzmd6BGu7uQzlsLo/FXtFDzcxHiUHp2VC1bHYMeJ/eFYhNgJ86jKmLLzxEkqIQXwtuRA8RpYyY
2eFQEFjdIVGKR2lSsp1joo4WKIkkipAlNss4UF6mUY3cDojK2WZeTgzJA40oKDHH65K+ymHRkrao
y2UDUNCyhrjgylHwd5kjs0Z3HhKtKEyku3Soryay37j9ydaqRYLUPJZxnu7mJV3AMfbo9ThW6F5G
UoS5T1Y2yDUb0+QEyVV/F3nYBJVI59/reE9IeVXRU4Yd7LLJBvYa+N2TwfDkwOZl0ZBsXVHIh3JE
Jy7T9euSKLvINbo945PlgTWYGX6zd1yvuxeph3K8WhLEIslS1wwDStFxsHbrSAcXGsu2U9FXmtkX
H/zhR6oay7wxL8Yr1Yip7hsYnnFwnRhEBQnKyAJItI1odRvoMlUjHjMHKgVqNQqhNTqtmFakBVCQ
eV+RfCzwzi+UljGagSOOQgXyUzu/rxzkDrz4GW22K1tw7asQrndvqe1hiS62FwcKcTuzRU8GzYKs
LF4XrSd2NPQ80BTHceQcaaiWdEfNfozcIqElS7u5LmlyfNhN9Qr9iLQULVkGbrk30J64KRX9UzcK
f9l3CV95jdefyDYmYDha8LDfNQVQcGSjWVvxQOEBrO8Np38kO5noji60HE5e7mpaZJ4BBGdajlbK
dXc7mO7RkmN6QW39K3Fejw22rDjqapuJ85qjtIr65yVx/KuXamqpQihTJZV+9Qpj8YW85rXevea1
QoNPa2W/10Ip75BoenxOANp6BKxoGdkGVAxAa3Nk5dA9UOKsgrLSMqkKdGKrzJmro6N8HIxkTUM/
bYdDGiUApapmOD80Q1qJJumiVjMir3ug1Bm6jwHts0ADFwHJpAjmdMUsRnfz5cZGQ+SxdknYWehz
RtS/DbX6GEx2AYgwfdew13kev3KZjJByFTXYD812QH+wZeRoNLbF62T0B2zEPXQvHPUYBEBgdz+N
HRqv09YDStizo0e6QMh84+A4N4kfOp4l74F9m9KZkx4iyvNb3evZclJQ/JeLKFFF9LT2zEZeKkJj
2iGVyfVSOpUoAFr/PU6xyz1MnmSc3a/h+nhuKzvfziEflsDDPT9QyO0SRuSc7CA3VvgrgHqw6qot
9E3luRplvspLlBgMDUetqHLZm+KfcT0l39lFNvamhfirEV4E6fQe/M8Q8lxlhq6f+zaE7mFetQdH
84oDb81qm9d6ffbZkEPoAGsGnpbMa7KYYU2JE5rlgN4qTtFQQ/sL2nLQhbYqsw1cLeUirmJrTbPz
xI3fHGsHdboEmKhZePrwK/RyeY45N0BIn4FaxFJs4srWg5D1XArXWGcVSAFDckEp0D+lyKa3apb8
6JLZFsdO2W8hwPZ7AurqQLnjJWLPtcs1GP2PtYd6NC1Mbj202NdW2WF19YphrMmzDy6L05imC3SH
LDTIY92h+wQtvurS0vmGxpZqPKa7+XJj09IiWINnCu1in51vhvP6w1BZW5wOzz442e7pAhKqLnTq
42yhOxcNHZMDvuWgMuedvpxts/NsSyzgErCQl4GMe0UeecrRB9qPS1mBpzvE13thsgo8RAE+Gdfb
iSdCNNvMsLz97bQGIsd2cRN+6zQtZ2ENJ4IiZNKCxNswo60Rp/zo6TY/WrzlRxrSnZdKUD+BXmHV
2C10l//kmIy+2JuZdxvLaKkiQqvntGBR3nWZ1+xvXoP8yEYXX+bXl5xt88vOb41eFvniI8//h06v
634WODWxpbBsB+SrHnR6PYcrGd8PKvVJbMoSkobijsm8OABfbwDEVKiWcHXqU+e/ZByce2MsVzSa
7TqrjGXJw2RDE7PvwIrJd7YbeooKOhoWUMMpkNc5aRJ4EaGDg7AbWnR8zmOCJxPumKDJNMFKSJOR
jVO1tZEyWJJxii5s4HfLcpvYJkhj1H6Tdo1Flq2aMXfPNNKkH68TfASmDWbYu9GD51cgIcTulYJQ
nKkX6B0272i/mQm93s9LTjYsmVSec6YRLdnkPXLJalcbqCWDpkSW/PdboCU9F5q39DK0pMc0f0FD
5uIg9c/Cy6auhJU/SNaaTOcQqrVMW13w/2p+/h8dkKdw8QU0t9fiZeIYyaavrab45u+ROejuDOwx
zpZWmAqMk75Zuo4yEFpmK6v212U+fvQYQqP/VqDDd5FVBpoxVecmHuDNEl1N6NxUvZmj6uukWcJl
0OzYoHPTRmH7g7PnVtVDl4kzh/L3pg67EE1rnF1yK2EXsBG1q7jj3jope3aJ1KVHN+8iGjX1I8nt
EOd/52cMUpW7oGiQgc91bVvXZnSiBShsrLHBWRqxhBGzZV4757IT7MCg5nV0SpRN/TatVnk0lIDq
hAV2P5gw1B0Na6hsSTQ4wZFm6to199EYb8iFTFJVhhdzCBnpQmHo9r+EOH1uaT1oTcF5fqXZj+6K
EICCHuX15fySs/OfXsOMSw74z7Cm+D/5NlLn22sNgaWBcRd5aCBEgdEEpaGbvnKoj4GsOOsOJiDL
XwcPZw5Lpq9jhV0ruKPZelRuchQvvOjMS2OV+gN6TtIpvES35MpNqx+NgXy0jlP/ESV0aDOL6lJ4
RnnJ4lYhVNMTcM5Xkz8G9nG0HOyY4EB2G7Q4953WAQPwbnL0/N6KQAvqeSiW9/333m/EwemtAuDN
Mlv3uVd+Dc3+jailzOGtlUb0lywaqKZVXvlUys4EAxNiwGF2jenS7kOMo+2cdt/mkn+rurzYoUEQ
rBtK/8luf8WN5k5mDtG5lQOtzq3oNe+YGp3Zgu+18I80hiBvvmkNlPhzmiFjxyC1CdrwCi3C0C4j
Ww/xTx+MsghkDOTVRu8sOsha3YWW1L8A4r8n8DpIIMQ6SsOrvYGdQPCKgGs9+wtRT/56HIQ3/rQO
2flgZ4DsOjoEhD/6IxH803eaAj1I2Y8AOdJvTcayjZcigTni2/vNbet7PFC0Ryt2hocWTckLskvR
jdARLOodDdHhDvRFmz03VtWdpERbZRM5/WoQOLyiGxoNMcwBoAuZS3Q0qfaVImE5wJiKlx5F3Xjr
6R3qY8F/pv5ZHL34loUD/pgyDvPlFSthTZCJph2tZU8axuA9XIc9tMCJvB97bWjCSygC6YMSQAa1
2JoBB78DrqZbEMy2C83/gK5Xv38f5WpEgFwo697MQUBMvycgb5vrN3P/FFdYtXOMgII00E4VCLHV
fVtc5XVNW9vQMMvwI4dKQbiFLpiYtBrQn9btJ6FfZtZ2jLdpyUVV1JBSQHtyj0IGoPEZGtAQ8qzs
TRFe7VGdn//H74Zh3f5uGEhJecxhnAEuhB+Oz78bdeRrKmmvbYtaq6Hdgv+tuDVfWQ0FV03n1R4s
k/kzCqdfdXMIf7pGPy7AJdGcwaKcHfvWkiuu5JZVZJB55qsNrqQpMuLOFMmQz0ORQ8RrKoZQWcTt
gVTsoviZSiOzne7o4qalsRs98TyXUeZJKr+8r3ET3uCtIrkZrhsIq+1iAzWqSB1eU2xE7gHBeyVy
F7poSx6E8jlSqBCoqHyvc7e+pxnw1MUrXSVqabJTS4HRJlzRbB8iLeM43StNkgnH3rbBUgJEXJae
fQFTS7hJDPDGpW6KEqFUpwl1h91Lfs9QGL2x07DwLZyzwlLu5gCaKKF6+WE5stGlN9T+vQQ3lVqc
Lm6JzTc+WKtKZfJiD7y7QFcYi0RnrTjgwbSD2l1/B/ExCcIPhY0PVaqw9s1s49uGsZAqjlXMHFdZ
jv8GUPB9t08dVNbPJPxGEnD2MHJImHtsRTahQHp0sU+FgunN1jRo+Ap9NuaKAtsJg3omL4pAI0x2
RpmOr7BbNFeTw8e1ZAklyZT5/hJbCXCsZSYSbRXyz5qVHGgk8upqn7jY1CxUdZBgfg8gv8/xvvKY
TeRBAfa9BaIEpEJQVmqXblsgxazb5nCyvXhJKBTCpRBMJdKRorShmDDBzGiisiN9iqUhXSi+TuMJ
uEaLIIv3Zo8a34naOVF7QRyz5KxG9Pwaoyo5o442jWjufURzypOebe+jz3H0bPu8yrvn5zjfG8QR
JRokm2KwJT1Z5r7BrpalaXCm3E/CzGAZ+zhWUd4HZdxyU+lRs6ZZL4mSg45q+4JmpV8Pl0hYK5qk
1JBEjTZC6mtKO/k4/ENmsvT3NPmn1WoblOo2209JHErYzKkbn6fGserBWx0C+gJmyrJ1NrZpIfVD
njQFxFyxnsJvImk4+1CIV7XJ3mrrfZQb/M6PfX7H1WUe0h3ZaHae+Ld+RcHlyvF6Y3ETO69HE67I
vOl1/9ZPQ0Unm5a5CZnXunmrWdPa/+MoabiWcfsT4hm263HHgkwUd03z5ujh50zknQYF5IKJhW3G
w57gr4R8pbtoTF45lKL3s+ndPvuTiVi6NSN4JXsp0wdX7crQwaxv0DAyfC+9V9QHkMmLZbqbzX2F
vdy+bZDlC5OfOOfHSxG2NjqmXX2bS+nt69YbTz5w9CtLdugrcXFczMH7VLTaioJc3YqXkQoaEpyN
RhcHn0YFYcP0CPID1Ns9XywLhaWhC5oQnEXkcW1Hw9SPwbuXLiNZGgnEfr12RwHT2E81+4OzFyTb
JAqBdooY31ZeZTwW+AKCewa0YUFzjJ2YvQ06iIWNavTORsnFnlz9IPjoapjYYWtQBcWbPHZ14DzZ
sXhiY+fe625mP3VSOmvT7yE+qyazRMtOdtmetUjH5N/4Mxls6l4DnKM+tm0LQVrbGfFw9VNjr2zZ
2ALWzSKkY+w4h8Zhs9UKw3/jvh8u7WREF6OIvV00QGpM50bzCC5VfcIyGcYW0J7/ckVxKUJjBbSJ
yB8SGzf+roiiaWmG5NyOCQiS/bcrsCb2s5k2/lrUQttAQOZXiNTwMUEbDjihS4gY8KFxNn83azZB
vWBWmW7rvqkfcFA55pDAO9AIZYjBBoIFkLpUmlvX9iFthqZMo+9/oOSi/QJmGlwjwnrLqtxc1FUT
PlkRSvaNnrp3AtnSe9sJozX+D/SvI4KIdqyvikXRd9egLmgdkL21PYqpuXgCrdejX5jZxPMRh14G
wqCRT5OfPZBMre9DrTwPAAAfE9aiOVPtPt+HE3hEQNLiqOS3dSaAIdALprUnMPUVFyuSrbHNpNHe
oSkJ3CcNJCU7X4qfjaHj7Q/6Vz9MvG3VmeOWB33yAiTCLjO4+IlyJ6BUvFaHgL+JMpMyWAY9L17y
9GdQaC7I2OM39PzjJjKulvep9xv45JatP/ZGJ5E4BnEZlOiMVd27zQb7VvHEmSgvZgjyT8V5RpfE
SYyVB+mjDQUEkHW5+KgVzx60hkjCdkM2/EmKy4AGOhqBI9a6RFbjyR+tj4I36LLPDdQ913oAMtWs
kx0YWpMCe3atYPtpLDOocsb8PCh0WdRYI5LuNihcle8cS7NExjDHkw1Y7eEBgDrwVelAGCLf0eUO
ciBdUD3idFRuJdQ778bRjLGLzKxVZrLmZSztr/QJAoRxqb8HoVBZPvpZcQ3qVRBPodZsY6tyP9HC
NgpdDrIDc+UqCWnLcW3AVkDrUEqenawBzExgeIC0TgtJJ8kjf9fbSXiJ2jFa6m7pvtnRnpCJfZbo
aF+z28dsZNqWXB0cayfXHMQWb4pkScagOffdie0kKzJo+ha82RKlSWYMYp1GRrMlvhOanYepVn9y
VrEmL+55McZLDzCue220m2DLSwh0Qghu7ZUS0n00oS50V5WhA5rIBAzwdgKqWaSnLA50gdGJdEfJ
K73Fz0JfDddZwF3BYuGIbIVmtHg1ZGW/Iv6RPkvjnda3H4eeGhIdSW7L6+w8pNjCSponyYxvANZ7
y4ihlYqYLIkLs0LdZY3TpAcVA3RbTRSXyqVQE66KoImZKXOewL+nwdfCRranjXMkRKD3s2zTEj0e
qs07y7Pm5Fu+fozBZ7sqcsP9oXcXSv/NDoBUuvvEStJlWBRAb2F/WR11dfkA6aJbfyc4zyYzA/BT
4ucKIDa6dB76rgiF05WFsbEbkJ0SN4AMXb7Q0F12YoWen2liylskJl/wWrtOOGlaLigBoquJOYIm
PBvgQRSiVg3qTRsSTLHx1b+PuPmVRpbSXKmd7F4H9eSJTCX069fCBEcsiJ/wa6dXH/wdsypWKPPg
11Fm39HkDhil57wCazI+N2AY3Gl5EqKSbfXPsV98p7+ZcjA5RLGnf6jw7OFIh9M6BGoCaBY8FGbE
4HxYpWke45xv5kj9tkJ/Qc870OVGFYttWCOrOY3pxIM03N5TMu10ViJTXFZiKwsdfqrVT8OvGS/j
rzqyJQc+6P7KKursp3gWdtb+FAIHvy5M+UH0ZXGOeg6tQjWhAwibJG4GTldhbZsO31g8iJ0v2NI9
kEPhJvjiFxEEfNXKnt+A+TR031cO+xDKJdgDTit3FkCG3cimlXvf0e+m54voEv0Ahp3qSJeWK13f
zrT3wkyjvU/NyjTj5WPK9yJz9wwV7yXQve69Jkp3OSS2XI+xYoWcx9DHAjUZCHqOpZso9RatPja5
E70kVQi5ocR7zLxBf6pLtsbzM3rRGgHp3lb0CxoCQm1v0WdTrzPADV7MOkUmuirZnmaZaX6Hxkf7
QJOuvbCGgX0dwIJzRvPdV9evoxcDSWk0kmrWkoZ9GFprtwDnHg2Lsbi+KRp+flORNKc31UF04njz
pvBLVk+zf3hT+Nbmu8rDl6P2WsDdLAE1LsCbsSnuK2TxWuxGpjEyovmpIScylkmerSplxO5MHmWA
PoUsa9BU4herqK7Cn7GXovsyka+ov4JTWXrJPrS1/jltm2ccgcRPv0XLQhr56RmNfNiVQujvbyM7
BjUkZhbAm1pWt2Vmau+bAWB1iHaiBSYBZ4Q2lvsc6chfRVBdrBrbcC2C0FLR5PY90l0C7Ay826R9
Uj4Pepsv7LJqfunOwcI+6q+66K1FAp6uxzAI+ml98K9e1y+CPPyeh/XeVDHv61ujeV2fOcLdOpWx
HYRdAgdbF9sGIMLHvCn9BS8s/lNrh2Wa9/6vioUvbSzkS8wRPbhWdALAqrpjfwgqGVSgDW7g6VYI
ZC88sCpmrrhkpWuikNux6e9lJt9ZkbRgzQgDKGtZ9p6D5uCprsR3+p+gQPwHXwP1krEV/Q8gUFeB
oxMuJETgDkSuZfH+Ly3K+T2NoAj+YaTm/Hzg98TK9T76HEecXJ9Xefd8j7ORlllKy0qgiuuAo9sP
8u4I3veggUa1Z0BFJOkWoHfrwagg/fZoZKaw0JoX7gx77PdkGyHtqk23FONHNXqDlDetRnegYlzq
YcrWRtBjU2JhT4xOGOD81ec9iGu2uhY2QPLiLYgs1UCvkVGn4oHoVN9Nuu0GD7OEjR5cvcg0goEF
9UO33QIvlj/lXo39aj3yvceT4qkCeP1gsj5Z0CxdAKwADsKGxgUFAPG4Yw24r2lIUXJgK7yP9kym
tHCDDWDJoMU1Zf6Uiih5tKzH2T3XgLJmaN6Y3kJqgkzVCu2jK9D4j0xxcX1H02pGmN6+ozyqPryj
KgmQ+naZXDrQpweF4qd307gN+iNQ4MvH6HugNduob9FlWdg/WJMbX7qsTdG86EaHovTwjPAb8Ld+
cnVAc0yukZ1fXVM9K04MtY3ZtVNH1s+rRtYQHcgVvyFABTci/i6Z3NpxskuhdPTN0h2kkQV25qaH
AkhWG/HGSY34W8S9nQxjVZ78Gw+ciW49wr6C5pzW4IceDaXf/uARKw/f/7NH2eL4Q++DPEK3aO5M
IOWWWWifWSfwQDCrDRBf/Y/OgV4A+m7KS2qCdqhL0mGPfACIhWz8SfDv1L99CtKQxP0QZCSlvx3e
gyL1x0nYOH5L8EpQlPR/tbLYICk2fAiaXymDgNID1GbxDFZB76/kDuGmW8nBSl6B2jRQEYm9O3DE
N6iCYitFf88u8Nb/7DHAA/DGP6/hCyN5E7E/rRH3aG1zggRp51fCg9OFcOOlH2arPGYSOHfUeRdW
24gHuEVjg30g+aWAMy6BbuZoHj/ZIEJdWRA4+KolabjIAG0EKcwdMQvZBn+Rdu6/4AGHBjcL6mrG
oNU7QyvbPUW779GeilYonPdoj5sv9oCDHx4vI4BFjrvwuT98z4oQtKCjmZyNwB5PNEG1l6LXl6w1
8EFUArxaA6i0cLtoKal9gEFuElwfMdsIu46hngTZNM6/0Fa26j1jA0xlvJODG786H82fvGl/S95R
h2YhoIF+8NyKF2Vc83PlEOWrHy1jVQqiiVxNaMIs76Gm0mtt8qilFVvpzE0eRYa7VtlAJMtWHVrH
prt/61e05YPdZ/aWGgNGI39z9UycqKfAKqsPI4ZR3HjBqVI0jMqTRqJq+jeueUP5U7odzpcN0rhi
NQqn2TQWOhF1puNf0ybpndXmyWIatzWgmbZh1CsOhPIFLGz80tUsR/INOuWzLc+sx4pBsJxMCbow
L+F+WgKcL9HRjZrn2TsNoUePD0G9JFuFNNHKiNxkWSQe+G3UxWnAn0NDunPADTTZ5okbv5sh+ZGN
Vokao8URKAMqyTBj6Cfi/NZKt36gu8JELytNEHnGTIxBEx1+BaBHh3MeOdNFB6nsFDFPUOy8FE2Q
jRVZDclNbGftoIkmhQDOvOiiA21HigAkGuAM0NGr8rQ4RKBSeNJT/JVuAgIbXcGEvbcFJJAYyLlK
AIKx09THYwB51ZOBX/slPQJk+tSZif2j17VxJWU5HrOybk/4ruCnVaSvnT10O6KhTdFXsKpNr99Q
oop5aXSphbVAXy0Kt/MsB4PQ2gnNemuAi2fjghl52wBk+K1sumfAmKpLn+rahbv+GZCA4psCmm9b
TbOh7QIvZmhoa2j9/gQ66egLQAkrsjuZre11l5erWrnFiQa0RaNpB5p1L6bbht9w2gMCpNSRpVFO
Wap3K5zH2V6GSfkt76x1ATjs81Ba/MStMV2Qm52fBejUIuHmi6TkwQ/DBsO3WQrzwRy16pRoHaj2
1UTs2291mSjMv0iPtmzCVcNl8MMB0SGAbBzUpGF652d2Dng/7D4a1Id4tF5yP5K7lkPnlewFANmt
+71yAAtGO0y2Y6BK/FaWDvpEZLICGqjepyH+GaC3a7eQ6BYXaEKGl0R30fc0DMW6S8s8AMVyaG9S
DqrAaTziOL8H2hMdG0YcXujScXT0dFn5QCuQqRzq7gFaFJPXbM/tYon2R+1EXmQPTfnoy4odZhP6
wJuFjXLcrulC9JRldcjdZaMopjOSGr4BA2d6ioJ5aHwh++Rygwa2CPQbkdIweZWGJrbYwX0hR8fs
xW8clNjOrCJa0WunzvhB7CJzB7dpJOnKTwUEst95Rj65dhb2wVcuAkBrzHVPerjS0o+BOfor8OaJ
JenhOqQC7+JR1KDRxwAAmRxkibYUcrBKYEpqHge7Luf+pYpjvha2Db4dL9Mu6MP3L7JqPJwh4nZy
aZSfDvFNnPiNe4pKC5DZlsBZ0xyZgHjEMxYSLTjrwp8m5sWn11KvYHcpmrW16ro4TbRxPC3eR/km
FCICBKDZ+AZLoECV2d6SI1m09VW61ek5e/Awy2k2VrNDlvXLOOpPuoj7pTRZp5QT7ScoTGR3AKwZ
C7Cvgl4gLV/AKts9mipTM/tSazX5OsqXZqsg+8uNNAPsGWmkpUubUpKpn6FmPTh3wvHwA91CS3o7
Ne5kyAosjCQAoNY094Nb5SfweucnAqLQHcv8h9HVTDwSYK/wub8DJ+IdU9j0m8/f9FmzC3an1a80
uPn03dj++AlFZnaOT1PoPTsSSp2o6OS7AY3sa82p8xdP5SCiGJkRfLqKlyJyv7AEORvOuuBr3j/F
aGd9YeASO9U6fj5pOC9BQ1pCqCVoqJYAB1S7yVzI9YUldL2sBkwaWgyBF7WVRWvbxtSG9kdfmyVY
gsb84vcBMkGVhDw3M8OH+D0IDONTEFh3piAThGMZdrTq12KSqAG3DPNEeqGRmQDdJ6HatKUfIJuD
yFS30O1MAWTLQAk/BwxBdb7uHKz0iwyitxSQ/O9V7IOpm8noPrAa+4LH8l9FyYbvrqdBeEiT2X1b
W/qlEeYv8mfSqCBojQrImAXtpeQRxALUQkLXi2XRQ0vOQHLzgmZMsRhD37oXGfc2BLWlS9YHJ89t
UFh6RweTnYa1nXf4nR8yCYArWG1ufEIAO8uV37nlnZPyNcWlMfQAgDbCRm7Rc+PnMMqvOpT1vjWd
o7JOUXguDeR1IL2p48kN2FzgigA41cj/kuK0tOAjr39J/Vwpgs7P0W5liSlaONbH6FYG1aIBlhEJ
FSR9WFzmp9Dy8XEfDLaEQqi2ahuowS0oJ1RK4aylabxJtKss0WjoPoTgfAGLpYuWuiJrz40JKZ7I
GNrvA2q3wIr6v2zk9BLhGa+VChrl6D5I170GiWZoz16EckTPvfyQo7t9OUHD6HtYuSO2eVq3n/bT
0xcRtkbZpj03/rrTkCZRq/T2IL/u1k62hjKEe3acqhPYJn4cATMCZXB+jiEZeEnVBZbBbF6QXioe
cs2MHtpER5OQokdvTVRCa6fDqVkNG1/fF8Zog4IQbn5uontd0aOjVGIvgzIHogfAVzvF31WYQ3ek
YoH5eUizPCrQ0BFn4Og3G36HL/zXQS/iLygHmlsbAONdnEXiucjMNzk66Vvaj1/Nkl0dGDpA12No
rjW0K1xKnxfnQT4hV1VdZksrnno0zUPNXM1jRFO10fjo/Rq0ResUfR6voJuQgphnDI4tIHJ7zUFS
izb087BWLcTzkDb/NBQunOchxWbOZsKpmSY7U/0+7kPt4FbNjgr2c0lfeJV2SAMJ6YRQJcG68tS0
kdgVoHHcQc2if/aM/HsjRPaWJ/w1kx4y7cpB7yBT1ZbV8Izz9OSQGP5ryburA63wNw69VoodnmzX
FVy8BIlwvq8wO9B7qNPqO1KTYO8k9F3n6l+4FAJ1JFMVk35fhI67EgXthQHervU8cePcAHuI2jtz
tv8MzDOcW4g+MNDMsCzuoRnaMk1PzX+A6FcBGvn9NOTroA9BbwfYfO7E94UunYVstXKpO8hG0dY6
6ZrqhN//47S15rGLB3uMzBDNhq5VnXA2Qy7+tzgExQPtc6pN/xlH9QL1gd/yXiTc5cn/JFWXPoDz
9ioO5llFtoyHNtiSA004UnN3FE42upAU2O/w2Yx9abZMOjDt0SvRBIUnXlcsaMjz4oG77Tfh2Dr+
JTrDhgGP/CAW3/N0kI+RsgtlR2eferL7r1Hgy0euZcjHm0CS9j43QYMx+qB2aJwH0ZvNgk7SNxMs
wr4sJbSlijBeXC2x95aHIoXr2PUjXYAk6pZOXRjb5l1qNgLepkPd9UwerAn5bVSQoxI+su5jlB/n
C0X8caaFLBUFJi+Us1Ulv0FGaAOuh2hVsApUeQo0S1wEM787zWI7gs4bhavNCFJLvPCtivM11ZOj
Zih4mv4XK8qmqVblRLDVpCAaLfHLgKKecTe3X43UGz53U80NV2RTEdXfRsxhvsXQYq68haYFvz/Q
9cAOhMIiJNctxksrweGITl5v7apGvQmfpe7mkBkQNjvTWmGe3f3z19F0VEfMx/4KD/0Vrmkz0wZK
z3O5AkF9+DoGLLA9Wzpi07YFR88gEjQSOhRoErC+lWBd2TmD1m7oU1XBnih7ruxc2d/9y3qwgLlO
q12Spd2mVdjeEJjr0GHmN9cxrv5eGtR3aGvBrlbtV2WeZ1vfD1BSpdwUjQMN44mewpZAYoLfNQYv
iESLnJaARt7I7WYVlC6DmHGNZogI+algBQox4/DBOt02Sa8t0G7TrD54TWtRAC1Ad/OlBc84GrnG
s2QCxXSQTD7SZZTajyGzhgNOATgMeiU74R+yozky5fVYbv4QFDUQVCQ30KzeBlWeXW4cyZsPr4QH
wc9IoD+Vgt5fiV6ETDevRBNOEP7/g4b45+g9VlnUHaW6NDp0TG3s0pvFPEbnNpRCCmRR3/14hx0r
isIImW4bpWZqhTlbGCDhXX8w0pLzYuRogHp+30lkXf/0oh+WNa3quuL82iAE0rbe1H0VB4G1D406
OjAruCeMAYEKCIvw2T52nWK2VL5ZF95PQ3JGA+Nko9GH+Bo6kmFVxEQ6umEG+8k/i/9eNX0NFpY/
UK6oD+kISPK7oyUgAnjsSDZ4ciUnjqyOt3x3NVRgXFenqxquN/bBou7j9uBl1RL0vPa+r8Etg0JD
e6C7Rk3+/211W/6b5bRA8mLxz8u/LxXU5eH/GPuy7UpxZdsvYgz65hVW49V5uXc6Xxg701W0Qoge
ff2dClzG6VP7nvOigUIhQToXICJmzAmJsikSWu7viY1ssmJzQ92F2IwV1tJtshxUsp9dGl2d/+tc
1N1gZYRfp7yrXkvb26EGsHuJa8c6DE7SbSn6/WmXRmov9rKZykM5ooCCmFrBLDRdkqD/JaTh7sm0
MrjSIHUzeABq5+6J2XWdufp+eugITSNAptal0c/5muZ/PcM6lU5T1e2Xa1inr9egjdNyDeuyxEO7
dj+v4Zt9PZXy+Ld/KXl8XgddqaUFyc6sIMwNeWX7XiJ3fdbG8srLtsjB7a5lB2mDuoBG24KD2c0W
+a7icbOxNB0IRk0ptevF5O2WFdQyeF0w5D3i5LisY/XlwfMn/0IrVGVe3DfTfvX3xtKh064mSLTm
h74Cvw3NoQG/QIEiOFuaDXVpwMJDJkIUxNstpzKhpRryoUqPy+WpU/up719oyh+nXhb+5188maL8
X0pRDMs1v+15bR2FKAFe6gbedIbhmt9esnHhBsLuPMTsiuBeSLySw6ZBErS3intZVNWdYYgAWSS7
mMLMw0ulz33QEqkRkEny0A0sBH4Ae2106W6LoJm3BHRtbMkJ9kqDZHJ5DhFU5l3SQiFhP2GyWgel
lIFnw02NRG5U1nazT1x8lpH+KNlyZcuUjQZGKANEZCOXhrftvZMnIgJS5GPuKB0G7mCDHyBULKGE
O/5eaoPabtKPDBpMX7qaLX6bOcOXHo1ypdCkqoz8QtM3kDOZdlorlSxo7zzEegFlPpRXHYrecu6k
6bGIjd30G3zvhcr2rq5+AlYo345dF+R542PZJpdmMJ3z8k09Bf65ZQlq9WIdqFE12qlRz+vqq1WU
GwBB+6PncOi+gsDo1XKLaVPJsTk4pWa9opT4LoZgyr1oKvbIe3Ygr3USeekA1G4yd6eNOsAXCrCZ
SSC826a7ITAn4TV7cFNFqFQDQkl5zG7z2NZc37q+DXhfyuRP7lsH2+3nZ5ZwAT4biS2lbc0/C889
1En2YSd/shuNcxgq+XdqTN6LP/yHIhl9mb87vcFfqgxaVqCJqy5MJHi/aROkH9Kke+RpLMO2q9l7
/DGnHJL3GF8EuIFyFPDr+Cjx0ii2nOaOEOC5brMjCPbrkAbJNhujGQ2osd2vNjUrKOPykmNDY22D
GWHbwg6SS42SyQtAI3gU0yE1VtJ6Ycb0bqvzIAMbbp+dWBobwKrs6adMP+quT8C4CYIowMTxg26S
LrgpwXKC2nZ0kQcuHuG//v47HZzdWjZqj4U5Bs9+FQxhwrh4nnNhb2Q/t6D0MdMbw4RupS205mxN
fIbAtW0iwAJwISKt2Y+6G34hqTD+1UxtaBGfg5VVh3Qe6l+0ZBrr4ln/XDLOB2+bWKN+JGGEtamR
+zlTF0oqDz3eWXumdBVIccElPYa1X04paNQqpaKkptHcz2lkWn2pO/Uurm9VbyCjbU3LiTLQ74GR
1HnMQdm/n1KL77n69OQv0sibnzHU6/eiiDnoHqCNxF+S3hA/yZcrK/mmT9986eM1fYI2gh51I8Mn
7f+y+McpB1aJn8LV/rwQOiVdSFmV9T+nbJDE2jPPAyMjiNxvKrMYttowireGua9Aq5v3qOTtr2Pt
8xAZBPEG3ulmYxiWPNpcpdX9ZzI7hhd8mz0M+osAqfUR+b/iOc9sEOjq9WsrEEoFFVQb5io0DRIx
e9/NfAQoF6NgB7WiqWTdkUZLn91LfQRwGFjy59ZC7k9NavmAB7wsn3wQwyEYFwx3RulMSDwifEi2
ZEb08dsR+dmVlmyYzaDJK9MbguT2rZCbVnVbUghMSrlxfDe9mduOnboUND9dMiEGKs2bHPxHx49c
gvD4ravQz75m3TTgKQ2XZ6O0OzvSnGK65J49XejIVAhK1wxOsdmVc0g2DVj7XauDF80HOYClZGKM
NI8fyoZtCFwlMiugHgGvqKc8CVyVxIYeLefDNxJ+jaGNN9SJ3mZuOVd3bN52vmNC1wCvNmqGtMm2
sykBPab34hRboHaHhpjQRO8n4QTm+nErmSuyME3BgHPKx855jZuhAZUS0sNj9V6WOvSG4kncc22y
bxwOTPQ0+9WDaKFbXnPLff/H1S3tJMo6c45iVNqcM1O/oYLppBbltjXz/CgK33tO/rE3YwGl1qr9
sCt/UjV3Ofhkkr7sl2BU1fPkDC2ZX2swqo8RdwHSUxzJFmfZcQpMC1+tror2a+CZhN4q4vZ0gwQG
cAKuyeUFu9zhmqPwDmIEQgIsapVPqEoAoxU2D92uDBKxpwjlLFIUl3sFgKHNBx8/HYGkhiM/lT0G
xC6x2pTvRPwUf05lZgCdhwFsZlTbjKiUPLRGcLcUOX/JOlmeDCWvfgHdJxFiQS7MCeYMPDh4jqge
NRrT/9Y6tzhTxqvUEQcif8qHSS1xwSBdQtb1ufBi65YaBIdSFJaMgIQPwaxtPFHby4ijjvDjtC4l
fyazCW0ZK3TeUWZbv9m5GQZgwvzVGW63YV1TnSvN6+9M25TgSvTSXybgxFaa1E/Mt1DGqAf4Qkem
k2aSA81EMcHVdZEkqCynB52KEFumyek1T5p7yKC47xzEq1Ph5D9A+woC/AYCYn4B4Ci5dhxgJKRH
kNlWd2TXgS5hHKwE/Dro0s3IPm9LkGQEe6RvEryVAkSOaJiadcTAb/eAj8cKPK99+lj1LSjXrPJC
PeBBxaHRDC+kLjUo/nnswZR0IZ3YPHfrg53PXriI0n7Od9IiPw2+RIWL4kasFS1imvp9xLUYZMVk
NKn94kBeTFErDnr8W8+DyPTkI1PswGuDPKZ2OyF27lQSYQuwGgTYWXVaZGd5ul36kIXxQH4zPS5d
moys8U2X56Bn8upbHdrQR7cG+Hhy4+SNGc2OQt6jxEZhcFJ5Rx54xD6AoOQ+Z+xRS1j+rg3uk2ZW
1UsvzG7nIwtynLVRuxoN2PTIIwAWewh+T5reRd2QWFd7lPJo4ZG58+Z0evljKfAUVC9xAXrNQO+M
fYsQhW4qoYkcUjwS/PlZ97fD/8M0r0pBOdLeQOww+MUCARxBVc8vvcZyANfj5N5EUGyn+aU4N93A
j3zIuxtWFfPt0INLCZXo5mNtAVNRJ63+libTsw8Q5t8ggEaG5GNtXgRYe0ao1bev8YQ8dIpM66rA
QXd3MwLCQQNUZki2dQBlTh8zyKZX7yDAC26FxOdzO3fn9VkcjF6+j/U6jTg9i2lE+U3Kz3Nt0F9P
KEO6nfBUviaaezOYgv1gOWrlkNQA3tHAQ83WAgneGaRDgsa/maEFuXhMhf9/8UDR08UzjBTE4ShI
FIlR3VZ9eVyqDZvMTHfMAojYdGa9BD/q+GMcRXL+03myqhwFR45/MgpbHhIxjMtWOitRCG60ECyc
KnnwhTdua0X6/2lPvOHDn7bkn3byb9SriPytmu8gAst2gcYDvL7M5FQZWnIaHSfn4dpHmfzHyGoz
ebLlzRzcrCY6iiVHDbuPz/BlAeqvPv+21L9O8R3hh8GEm48UNkla03Vb3OWFA+FepbRJAwnqbXbg
XZTRqr45oWb7mAj9ZTVh86/f9T9WA2lwytl/nGqhgj+dt8h39iYEo4qhQRmiUvakCTHCycnc3+p+
5zwhUduGZTwn7w6KzqFiZ/+d8eZuELJ7Ax+CETWJk9yDSUeCer5tj71XobClwP8dTTeZ34Z2maU0
HV8n+XZqDO8G0FJ+G/PxIREWe+oCwZ4GCehV4LJ7MnEDv4ZO12b8EOARN/2wLxy/QRAZ3c/pjplX
T3LOwVsNgAvKUli/50VSHjOzEbexnhkbp9ONV9bIZ9L4M/1sA07Q+Rei2mk0gC7pYficZDWpuIVe
UabP450wuX3HgT0C8B6/yawAX+4oVX5HG8QuHwLrjpqGI+nnKQHgLzYNXLFJjZyGWoTswBTad5bg
y3JkL5QmKthaio2Jsgl6bOKLOIvG2YgRx2nEqRJBu20RvXhrin7xAEtckhZaJKpmXArGRFEAAT3k
X7vr6MAVPlqNUv6YuusozQ0Gg22reDzp5oiq0ixpggsuMFxkhobSCC41HmZLF69vuUdKxzxzW+Bj
LEgfwXuUPiIhMEZO4Gc31E10074Fjf0RckPyok8aAwnniPLlxEBVsAl0JkqpoirNkL7vUi9s8RO7
zVFF/pA06RPZAYvg27hzWtBfeulbBtaGIjbe3NIyb8qid7bkpVYVA8oXBHigv6yq901EdV9xO4JR
ChfXti52IdJo7du4zOxbDzWlTj6459VE9kKbx22rZqwDvsJH2MC21yDhaH/Wbevc+M3MIz0H9nBy
G+sA0PX8w+lmSBUBiqvNAIBoWu6E2CbNPziCQIubABP6lul6tyEMVptlxhn0ok0oYpmhGgPdToG5
CNa1dumIbG3n/GUp+Fva/ACv84WqtAu/fvBTp3kFNXq3rfCoP+cccRPdMbUNSifEj1F3L2YV1A9z
Z5fhJIGMCHJzOlB5oAG8exQjUpJn5Ta39Owm6Vv7mhm8Q+VHaby4BrbyDfJS7xBogKwQsv8hoFpn
M9G0n5CJ1cIJd9xj0FbB1smz7GKgcOb4bSWJyp6X2S2QqSqZH4Fee9h4ZZlAfAEsuVpuGE8JT1PQ
sGYAJkFm5KluvWJvyMbdULc0/ebkW8UQpgWcx9Qw7qA8dlPrUKSIXKR1gZpsH2gl1mRJKB2EJ2kq
FJs+FqZRo8H2IykBlsRS5XRe9nW09wNS4YrKC4RpaGP4uR2kbjpa164M7MO6OSS7YLYLDGj6Y2b5
AMgatrfSK99QPIDwh0Rd1zT12a4W+J62rL9oE9s7ur6Z7cQ7SQh53K0TW8FBXOPYj0yMu8qp8w1F
jtr+l+G3kHOOGb/xPCZRL4FAUxV8MZtlInf0EvzDm8zkzdvf6yK4rQRUJ4LhaiVxfETiQ0ak3IIS
fW+D8I53Q10+gSzeceI7YBWCx76SSCFC0IUmFXouo1qX3SlgVosnvyeeA3uYjRpMl/2vqvUhhaXg
xa1fNc81nsX6FQh6DlqVEjuFAmryhlkXe+qyfuoeKksD768eY3OP/HfS8emIGkOoNqYlqAzWGUWs
WxFOJY6I4cSKiq04T12dPsoke6Hvs8FrQPg9zeU5aKfkMcNnBdm/+X/ayR/YrHJdpynM+aAVqDVI
EIsBwUyW7lP1BupBXnnEw9QLqdt0QruvzSqinpGP1RMwWq9lpcvLYtIYqGRmL9m76pUFeIp9GGVU
uXYbDaCCeys4cDOB2XSXNPMyvOGgAansaeFZu0EC9Dip7jxZuzkfxLPTonquZ0EbFUq9eaxcLUSk
qr1U5cT2koHZUoR6Okb0TyaYAm6w35MHlPvg4J2H14n3u60sHwQJbnYZHJlBbcgwNkJvCuDKEntD
wQr6fa8fRCm4w6OuA5b32wC5fBulBVC964LnPY6tNKyZVm8BzIsjA7Duq1eCsMKe/AEv0Hq8Q3gQ
DNJlPP7sC4CIVQ0KqjdRoVjqb+ukuNQ1lDwMTjhBjGoJFfQ6vpxEbzj3vhD9TTemw43IK/setJ7e
4mKbzHvX7B6VF40oIsCNGUoZk3lvgaLuONvecKvNLZQjxyp4BWbsqVeawKgTBmgxrn/xrgZJNd6F
96PhTPsK/DPHWbYg8+ISQb9Q6irmyZ322tnQQgDGokRCsG+vC1XDalz6jvLkuQ7VBJRPhLZIyw0D
POi2GKftjGfDm+c46T4GeeQ+HSvjbRLzJpjn/gVooPQ0dhrbkJuV+1lYj5DtSnqe3c2tLEMa6AJI
aefgxTmhqDB9+f+tawOYqVfTlZiGzalmZ2yOnnUnBWWAjq3pjieu2MhWDAV+rLkeuhyqoEu/6/yw
tY3yjiYHWcLOXpU/m73I7nkKsnHQUFUxnqazV7+5lRnsEOit9tTVc28vnVx7Mv3ePOtpgHDKWIs3
sNjnETg684vWet0TQKMHstN0NiLnZdfeA4qyPiIOFJAAyZEZ8dTm228DLIsZSJr6cAlZLCGMxqpu
AzabQROJpAX/SVzzEzV15n8cUbdIEAyjI3y7NH5Eh+B+TOtwHep70I9YqB/cMOW+DtS+DkeaQ00T
d/iFgSABLNEB9BM0aUMwz8aTJ0zyeAbmJk2iGRHjYfdlSPAhBk4inRAM1GMoQ6XaidwHvD0jpxZY
iYxxDTzpPeTm5YaGaI1B8jHsM9meRyNZiA6EY8f4HSf7VqV3877Q7pte2xHrAY2pngVtwwwoJK04
tLWvhOXTK1FNN1Jnlw5AYPovJ9PczelemJkbkW35LehaEvmT3nyhsf4vC4nRf0maetqxITutzxo6
Wt67wh+OBQbXhw4d0QMmVYOdn3wZZAMo86vBnMNpSIsdSxAbR7Gl9YpvmgI8RZNxGw8mcI/BVQOr
3ysA7PF5rAsrNF1hv36bNNoIDKEEuWtRhGHn4dANDEhK3T97qpkmiKeD+Sn+6Lcp67eu1ys2KNhA
tf8xQN7rPH3q5QmhhpA8yHdZyk470PiSd+eK97g3v55uXW/xo9OBusIJ9b0ZaMXtlyAV/R1SMb5/
e5QvXR+6BEkq39e/8xe3GvwUanD9O39Eq9WftpDde9qimocllrbLSRKSlCATDuYzMRcekp0N/gCq
SzYaXRtykSYuerWltAxNSZvY3XJkFZfhL/KTtFiuhpkaXk797Qzr+Q0OPVQ6g9Dn+GbUi/vCt9ll
sLPqglCTdiyxMW/SyRtDGrB54I4hDY9IkkNfqUw2shjbfE/j1ICFEHovtoPMxaf3cuh1RrofzTJb
lvi+JPW7OC9CmTbBblkXm1+2XsuXJb/MbmX3cS1khLK5AQgj0nCkIyJb5KVZWiGeqORtPhsjL8DX
bqt9wj/2snBGMIkk9cfMRsx3NF3zEWhWvWHngRMYKlYAbXodItwNqNUfatVY0/jqN0N/JlM1xajV
sJssnPEse2Bl6T4Iyzdxy83DgWxWUTS3RdmeaAJ5BGlZbtJ51HZkw8dm8jDFx/UkqaGnuwzlmhuy
LV4mOAnmyrvSEuul0UnIwwzmVwMMJGfyoEsDMQ2+WdR1A6RwyjSvO/deYd/MHoeueZrhjamZzV3l
N81d4s3HxMhaFD//YwdNf7ytqtiLyI0GHGjz3OUHmrJ6VsDORiX0Y3erZ6EX7OzP82lZXp2IJmD/
WoVmJoMb8qVmstqPq6LuunphD0ffMtrz6gvmxHjbeHM4+34dAQTV3kNEpbmPqxKxT2bg7UDpeurj
eRxHJVEvrX1y1/KhvR+MuIVmX/c7h9riEpMP2vEwCC9+MQfX2pdJ7+wB+vNfbNM90FeLYaHknFdT
fRvkdQVGevAwUzT/cyYzsU3/2H/GUEDbzEwEYPLQ9O16q9MNS3c62VAB9j9cvj06wP771YVu7MKt
xF43J3NbOgkwPZ3/4k6FcQ60HuwkCjzf60hzOUJCkE1183/cwCrWR6mWPUnFLUMNGzPwOtFhV7T2
wYn73b+OktEgypnZzr84otYTKm+qEWAxBYezOlyX6EfdPvROtwNPJP6qNVJdHFXEUMuB2nAA+onU
Lgjgu/OTJv/RN/ilQLTDgNJThRB2Vkfk1iIbdhonBmCCKhs0XZ9ttKrPjjRrciVurL56Qtn197XT
qu12iWmJTW044Nbp9OCoq2YYm4+j1UYDJmBhVUjDy6Fme/VuKv3Xf5vyb7YvK6yn8kTw9aQGKlSA
RPq8Etnb8x5KZt5UnywQvYWVkqCA/hxUMemwIWEKOgQ7CD996ZORmmQwiqOObOT3KTNpXRSkdaEa
Gjf0bdXp1tlX+gKaUiEIsuqH0AeQ76jeal+73eSi6Muyf5JpaZjzMT1DWH8K1SKoqUpuMnwF4wzI
2xS9ib2XN87nwKnvgyzT7skUIFqyz3G3RZnyIBsUN7JNLPp5Z44+RHLk7PzqYqc42dTNvDNYlLPF
Fzx4y5KLa5eXo9pqB/jqYoUONbRx3pQqfQd1U5W5y8vhNu3CLyY67OZRSafBefEb+gxSEbOvY+cP
fBOK3KFwjzIO1emzid3RUTH3coOQHkC4U4zaejEz91r0EYS6gZsil4rVcmMNLYAzPYcLrQSXWaWV
l7XzQmwbuylQMowwNwe1ImKhipv/ex904jN2Hah0tFMTVct5g+/AyQwCEzV1rdhMuj5AUsRptu00
jBF1sxTscllhaEZoywDxtnLg+3XE6OrxdpmnAxFjzuaZeqs98aFRMLfsuppozWWNOG62XtqAe06d
Z7HRyVI5vOhFHM4xCmMXaBVSTsBFFwlItunhXFgZ0NMN/6efaqVY/JeHOfXJf3mYr32EfucNMj3l
NoCC+BVqncZhDMRPkEeY19jhkPAs9BQSJQ6CJWR0hhhGpzO0EEoG3u6L0bcBTKvG8uSRj8Yc+xYJ
PFqZGvL9PIeVD7zY2jVqUMvBsSLX4uorojukGfITWuV0G6I8qxHTHkNiRaM+NeTTQrJkU+L3stWl
nh/LRPtdqshSY4KQ20vcGbXYhf0KQANC9dg2nWnUzrywdNn43AMEdP2c5HLh73lQ7ZnhGjtwgYmD
28zNFVr2gBz0evqm16jGUB/1cTHvR2QN/uPUDVIsEOO7s50KdCA6OIEQIGmuqHhF+VLG/xpqMSOy
CBgEJdZccIhs9Dwttwv6z3La6eoDaql+xEsCboyTyO67He6jKEDUKwWvS4/dFs/e61LDawrYktdp
7K1IswP/vpYt37XcTi+25iGHnyfJYcRXysWPIXssPd9+yJAJilw2zT+E0f0nT0X1VwA4YJG3H4sP
vZW9O516uanFUx969IPZPjZG7txIlegC23tyYiqxVWpGBopOZZxUQ0dGwKddKrTnb3aaRjZOOa51
mXXkv05Zl1/OSf0Z8UHLcbr7xswFhGuDl9FKgUnQOoggdwxs/o1766men3C+LREf3tGgbTv1xTbc
l7p2oCaXQr+cKvkI/mCKPIlACw9iRFWiMKuGjshlHSVnsn0fHW2o1fvZS9FVEl95hiGDx0ZrCpyk
aF+YlU4bXsrxOiZedZPg7jnYngutABbb26RO9cfSrH3ERRrxnyZIT709Ql9N5qAgtabpfV0pB6Ju
U0Ed7zoW9bbVLDz7jJ3PgM/VVdVCgY0aUPadFVKXmp6Z0IOCSMHNavtnkswC/1Y4I/hubXZr6jwK
ZpPdUfE4lZa3AE5HDep2l4JyGgXWriJfckOsLYvaMquBsgD2weROE+lN321TKm2mfirwrbH0dTVu
qnHonfqnpB1PmazGsPKrHhRaxcdRomwZcztQwzT/Y/SbH839t1XIbzSdMvSGRm4LDxUD7M8mBxHN
xeACIspdcVwHp0m6BzeA+LrdDtfEyoYnaAMPTy6o7wwE+R+oJwQUj8rOTs7URaA52PCsRB2U8h2Q
CDjYggOBoLoaSHqvajXqUeOUXQgQmAFa2W7YBMXINu0wlscKOKhFBj0Ygbjuu0weSNm9SvCQ1cvk
IQCZ0wMD/I1i7FPq/F8mJXrjPshy/l8mUXxenWlGThl/NT7iJxBD7hmEuECpDvaVKQb4UpG0t66E
SHTqF6fcMtMT2ajpNC++jd2JA5tpmdg7wJkampuCMekohX8lUyu627gYhpvGkAhGkfCnXYJLdOPj
Cwp1SsXPVRH0i3TocphJ7EPisTlSac9SBbSU+jiqgogO84obyHiIn2vRz+KiyonoaJlHS/i8MbZ9
qRfh7JbGWZa+fq6aCYiU3GLg4B4+bDRKja781q4P6hTos/psu9poFZpLNurSETkDY1RtV1trA6wT
AxKxgTwnR+gKzKJE7OODGlqXXH+2YsBLQLZ68nJ8QiOAyG8RvOG3pXQ+jiwdN06cCReIhT8GyHku
EdbrgtHd+UUJUBL5gMzhF6pAHh1V37BWKVD9wNjo71M7QGlHyUWTaW3Id9Cnd5C/wYOYI6lSglai
fsKPU62NoRbrJZAZqL6mpqoD1GGrZrXR0WJLGnuZQX7LgNTuUreUh5h71a5uoaRkzz0wY6rRlH47
dTVQb3AjgHLOn3ZfzWrULBpgJdQigUlC7a7LoZGSVumpHQP21Lpps5OAqG6pW7mDPOfT+Bf1rBxJ
rRx7VCNlj2QxgCn8PpshFtS6NsQDPQmZ2s8m+Dwim9uJ4pyJ4MOFjXEbBpCb234bkIHcOqbrHonC
2nG08YLEZXU0ZHqgHkfd9GUwBlSoUL/i1pdRpkbJPpFL62nVsXTAhJo0MnQ8BOHBiDYfGGp4w5kU
S2ppPZdW7S2gNGOEvDONrjC0XhiAMEnvTDC0dT55YBcc7N1+gJ6u+k4mctVFFzxFJm8zgFotWvqj
XYub2WYZotPNAzExi0k6IYtr/5q2sXlmLgI/tSJytDt8x6Vz8mYZo7ErwaJ6A5xS8NRl/QORPNPM
ztP9K8Tmo9Gql7/G8u/H82WTu4C0fflLrH8ZSJeH0jeTB2MSwZPmjBH+vcPSY9r82rO2uKWxLu5i
5F2C9khd6XGwXRey3lPXESkgm7XtbKibZEl/1PMMJdhq3UoTJQLI9SvoYYOnuR7HBz0ZIxqjZkaP
zNTDxuF1/Dwxalq2EttLmRZ4MQQe3hO9Y136ZrAurdZZ8wbiNRBo4fNhgBIz1EebGi1zigKcpnhf
KO8PG43wCkiTNLESUCpgiJGRvGJn9k+lo0eoCdKvRtzpV6kaILKSnchRH8wnd0QyAkFpbJRBeW4z
RL3Imxry9h3jfdJydlicyQZ6KVy7WV3WRdvMFeA9zjfLdGya3bAqUGcyZfbvb0vKhH9cwLeBzvCn
qAk4MBIIcsXuvDEq/cEaYv8tSwpU9fkuf8RW0NrytjQuIrebg5e2GSqOACCZg37cDtZoPvoxikjN
rul+iqq+S+YO6o7Wj7KCvC8+RcwvK8ZOzx/13LQAXvP0SwD4KHMQtY4b7YgCF6WZ9Blkg2kCU9dl
+WzrnOBoKg8qiSG3AaZ1kuPNqIKqayjR4pLBONv/HieuXz1kUK6OauqpSHeQvRkiGqCGs1i/Vtk0
R0YwB9s0gbRMSCOVV/xVSORjqEcL0JFRTxuI6LHLurBnj+1l4tr3df+8kC/r+OLrhdDaIgOi3Krj
a94PbqjlibUU3FNdvV2K/MbkQl8q5gNHAz4MmyEdX5F3PkmUjFx+nUaV9SN3vk5bq/Lzj6lkocL8
9axr6T9N71OkICE/AhltwCTmy+QiYlF4Q1SNlR59DwYtfYoTfY8EfXelmBA55YY5RPjA0peA07dg
Ebl4ZfbDK+PiobfbjW155W+kUWSoQXL5qQh6oLNRZQEUDig48AnK9jFA8feeWyF8mgTsZ6wllz5L
nL/NQGwSB5TPNJ11Zn9oknreQZ4wJFZyJGGKJ5GiB0ah5xTRsqcWPUrWfY7Z4KKbQ1Rg3c5Kp92t
g/jU014MpAXeZjYhD0HGMpYx8ploWhqmQ4e2apkFyR2jAyZWA/eaZQ7micr4v3EAqEEfZfQnKgdf
B4kGIM0+BlcWgClLXwfN5EcoaEybAlJZW/pPpv9VodnsVAzBw/r/TvY256csB9p//YVk2fR1Otey
/Gg6mXUwNBe0TE6ng603Dq6uwT+aCYF+qBx2t6s90Q3zRlgochqkDK6damjCusg64APpXHMXPBNG
jZL0XA5PObayd0J3DzrP4i5ifbHNRdDdAwI/IM/dTCE4vrMT+YoeT6OqMiBxpkZl3KTHxkA1/LpS
b1jg18agG299HWkmexugfKAProOl+YeKybesyoOroUxkh76gH+UJ1GFpQGROcKUjJ28hK5kH59X+
5xpOl1pnD6xAaW+4Z1sJnlLjQCbH84v2RPYp17CLooEvfkkM8ltW8eiL7XOBb7YR4mrc8ZplPb10
b3lagqd14ODKBmU7NaAiS7qQDtuKVdvYi41QE4yfgQXlZ8dKMEyH5POlX/nT1vJG70DeNEp+a/fL
CVDXXgC1s0FZqdwDO+Pf20o4ALR19S9HosZZEQl1Tf401Wb82godJS0B+PsGnWuo08OkCYDo+05a
ORIpZQb5ZURXUuQaAGEqIM504S4/GenYHWwm4/G2SNsTQgTdQRtjaAGUqpKOq0q6zwEyUcOgWhaJ
uWk23jSLU4JY09IEqrvaAOqq6xClGRMkL2dAf6lP7quTX4KsK/yva9BAXRpJtBTa9aJ7QbGtE9Id
oAeuDgwm51PYJMzfr7cF/mbT1a4juoMWt6riLfAvgDautxXdQrkqhe3TyATzgzteJqOpIVINCmMU
MCWo0byQGX/jHGl5Ncjq0IUyVZkcSaZJglD+PkiQWyVlcH2cITYIASoarF0Iq2JPhIocr4Uy+Byz
HerEp0XwKe9lcuq5PYV/rkSCTyPXjOs8Nnthm/4N85zTwpZALAf/ynqQjm4VgiCp3JlpARrplfKA
jiwz9m8ks0+rfVmRlSM0R+tyn+bdfAuijOIAUZpX6s1GNt8uRyOku6oWLxfHBZsU2VLbqs1wmWZC
8SbTnNPqTEcV03Jajlaa1SJ5a7dH6eJ+oTp5YBtOwk2262cd2dfvwAFckvCIN4vH53egM+j4P6FR
4Mg2S4180IAFulebzk8N9G/kcwvbXGY7bYgyFcS/leP/o+y7ttzGmW6fiGsxgOmWVGqlDm6H9g3X
eOxhzplP/28U1IKsaX9nzg0WUImyWyJBVNXeQniHYyeXbWhba6B1gOuN36fpK1TnqFUb7aneyXu3
kxrod0g/SQnNojFWNtOA7/GdQjecS4wxxO4QlVLZJrCjchvjqHC3ZIbyGe8XJ0pijk6S+l1rhLj/
x3jhQv7Vd2yGliR72Qxm6nyVnm2ahl/MqT4pfe11FgCzlB2KIQ9t2NeHTB3VTWe0X2swFlceyRak
Qw80NIlxmd3JQFuFJ9NHNiX67zYoXf965zvpRbrLlfLr3TE6naWTLMjCcK0YyoWKJDXm8ESKuC6/
DGWhnzWVf9eW/G+kyVHKnqjFk2ZVCUAp0PCYjs3wdrUA8KkCTs13i75ZJjRzmsObteQiRp2hXJFi
6GjsMFler/WkLNsVSpLDEw1Bk7mHav7R6JwPs40G3AT5Wd2/LSpwqbd7O0PRS+DE/Xqc0O7uVQyU
AQyA936l29MBp43zwZwW1L6LKecWF5ZRUCGhQlIaQrsrVngMgaWJG6Gn+NfcgLEwAEvUAc8hcCMp
gdIfbtYuaotxN5I6oJm7HnJyoJTkXmRKTko5DwfpHleGvbrk2VLXAVzt7AR7TV0uQx0ttbKmtQuC
cAAnJyPYGfPB9En4Lz35/0taKPObXpYLALRzv+ubDkc8qoGvdA5sOKX9RGhwVx2RIl9XVPh/XV39
KguFFpdvNDIB7abhfyKD15It4Myo6c9G56ka/WWvmklLuhCpSvwtSX1VCJdmnH/VkZojB1MkB9aP
yWHpzeQgl4HrdKVHmnkp070bfV9cFNV4H5rcWJOegg1BjRA3KoqmGqihR7UxjgY8Pa32bRjFz3bR
JAJ7K6gdEGCCDf5k4GTuOSzQHkZoSHcKNCQnnsLxue8U5u+hKrW1TmForIec/QqWLPfCumdPI0hM
nrRoQAlzc6BFbzMQbgMD7DvQIfu9MIgT9tTxPS1IU+o1yWiIwQf94OpljlsiAtGgA/j/0YzRhgIn
rQYgYK40TYAcqfrNGKf+oczw3aAiaho0Fc/srjOjnZT12jPDJvGZJNJJ1FVHMdJVgRsCuo4XZtPw
/+MQ50hEmmqYr5IlTj3FxvvuzS5fC1R8HZbel9v5UmlUkIEAswCgvE800GtfuWS3/kILOLIYqMWA
72wfI3dpH2lmToCpmZtyWJEMNba/kqUxwvi7laTVydKc4aBpge5R2zPwt8dD28aGRx3SSC2N91oy
DoxkBs56mW4Dfuw68ZNZu5rQagzUfT8eQhBBWCXHvbfHL0wL8bcCLmbmpltsHcMfYYPkNhgg00+g
x2o2Uwj4Q/SyLYcwRptS343LC3Pm2Ac2XPMXdwfnKfvHSVHiV6bjDtWq3QpcSsu2HsGSnfPeGhpm
td6i72l4pNUQd8u2YYnlF72qeGoJhhK5a8Mv+xRiv3iQ7zLAIcsOzJzE247cufWgaVq1ZWqv6IEq
FdcY1jI2IDiLUp/yapWLI/SYWaMvE2kCWRP/KaYHWkdWeDi0Dk4jR275e07YlzFbrF1HCEi2Phxs
UKvgZqtOuBGLudTFIT/Aq6N9rwM6qeUDzYSdXJNHV6FEQGnDZGsOyiNw58x/4iFGiQUIAIMFWYUu
sY1XFuLx1aOF52Q2oFMYh2beam6RPOs1ABFaIx/fAIj7VCX4M3J3p0uTt7BGkfjYJN2rFhY2APLa
4bub9LibTMjsxelWodyuMYFcogYZcZ91PTilB/NzngftCnUrqCorWLZVgpIdTHSV7tMiVbbT4mSP
w2QqqxL0m69qliDRAPyU7+hNlsGBTQC400Jtzk7vLGCQQyUYisXtLxMgW6c+sN4GNMFura5tt7S0
escLcmP4ilKCeG9HKogMkAh4Q28AWL7j6WUacgMb8Aan5lyuug1KA2YzP5sWKlDC0v1G9qiXUsXl
ANph0eVI7gA9dJtVGXb+4F/zqsX9Qp2pveKmJ4D2rkR32EdLu4tWquY2m8TOs+fMiM+uMbJ/xtT2
G3j9nccolFENVr/arWmsk6kNwPTo6ry9Atg26Hx7Zrkz+DreuN/SKT3b3H1RbJ834B+zFBkTxaMt
CG0tWlcHqiG642i3QfuOGe/EKPC87j6uJmJvQm6KVhftahh6ACka045k5EH7kkuVv8KqjYC5q2dl
XS7hdHNEEjgRyN8FXoCB18KidKcSJfyAPU/c/OCiIsDcx525ssMmP0S8NNZO0WQMmA/m11l1QO7F
+gbeMnNVqmZz6vNUOVRxrK7RP2d/WUbzlZq9WGsKU6UtTcQGc2c4hoEXhuVpamz9J58A50n/mbBK
TK6S/2IT3XqBK+Ptgguh1HgpLjJbf5jN2V0RXAeaZ38Z6Ed9KpBVerIM7R8SG61mrxg681Hwhnam
3IvQ8ftGvlXeuStCBjFD45dVnocMzy8Oy+iucIrWrvCuvaxkm3ql68G5nPVx38fj+aYPfWmBA4NO
1r2QIcnZrqZQxR6STY/k1XBXiqRY3bhv3OlM8ktv+7t/i/uW4YnrxE27ChpU4v/pA0wFCiAvteDY
HTqrRZnR01wB9FCrEuxgFxoJeZlxAGe7qQCFphlfCKqZRDSQhQt22GNvDqgfbxZ8fFawPSn+FSvP
jMyP6IJ0ARlIXFBlE5pd0mKjqtr6z+k4nraTmTh7Zu5DZeg36Ty0sRhegBPt9R3AZsbhBKSMTGpL
1/HfzRE1JcIm2eRDyDMVrU9kEkGtox8smTKUH44t0g8Y7hRIuLaPSmSPpiesFTfbkM1MIIA4tK/8
ZMIruVgn9nxm2RS86mj0jyqA4dgVYKCyZGhOhrLox0rRnZXFZvWt1oPN4DrJzxREkoCYGJpP48ix
flOOLh2z+SUBTxduDx0qMdEAlfBosYpD9TjL8DMcam0VZeVLj6rZzgvwHT2akYFpNtvBSmOF62m1
0xydaanzFU1NsMkdgDC4HsxawXPaAlw93g7OobI8UGatMWJQhJoadhrcgmTAa/MrO40Fjx8Y8dJW
DY7KUtXmXlW2xVIHR8AaNea+YEJHtH7oqUWrkY6zW0Cso9D5OixLYB40PpCsQgvWplPZV5KjMzFv
8JyGB62lW+0W1sHir1BuYxg7xjuVYlvzY60rT6mVtI8N72vqa/CXoTUqbopVm2P3k4NEgTkqO9K2
aeDbppSZyExXVofGr4bhp1AixUa362x2UPai6k89NbuyXj3SrOMNsNN1STIlGZvdpKGjnWybCO3u
qOAq9bLhj874LUzBokMzkoEyNn67m/0Hu3BES6zxNxDuuwfQd6ARfEYeliqVkdHF+Qg+R/dgQEMy
Yyj8UnecDJSmUX0qlIwz8rookuhAnEHfWfqyk4jNK/ou00Bf9XdLkvzunNp67zELf63RVBkghFgJ
aLi8wAGpHZQbWoJbyT6BM6Zf8H9uDEg6JQ+6Y3WLBxob+0Q29ai8VJ2x4AeCpwh7bAZQSxTx8lkL
YvXURfzAKUvnb1FgGvjSR9MDeLFB0QWzrGXLazM8RZkDPgC1KrZOXbJPXRag89gqrJ/oI/DSCX1x
IeAUgRiSuY+gmr3Yont1fq6sZ+JVBEFEc6w09nVsm3abWzMqo0kmCBf1yP5qg7hji0rnnasFwZFY
1BoFxbjRVJ1oZbZV+4zdgBARwxrJUVT+oSiBY1Sh8kDXcN4tv9p333RS0Nddmlh6zzwW6tZKGovf
Cq0TPZxWKMKZ/JzXw2D/CTaKue09DcwT7goUW8FZWbwm19XzQqKudjgXqqWgFoGbkEuUVz1+s7wk
p0atn6JkxqObGa+WGQa/5qpdlaztfnRzjc1sE4YvqCsbURLtRvti6LpzYaGWFtWY1lfQYbyCsjn4
lYARQJkqcLZFeoXfImBHtNFkK8H8yU/6JAcozS4mqYnjPsClRoBnXBmps2l5O0HNB5al8VlFn8rc
Dtoqr3HYmqCSU++Qn6S/CP0NuKgqK02w3/Wownu2tHer3jI36dRFPtKZ+DG1eC/dALcQLXGFMZ7G
XAOf91iCCGYcwcwgdki0dqsYVDqWARS9Gg3TvNNZC6aVWUz11x6sZQ9zAjLxq3xcgn/JR/ylSleL
Xg2ADS6OMZ3anCFvxqG5QqfD5qsG9zAtSev+viQtdcf/B1+KLI3JlzDAQPjzasxItON8Instx+Ab
sZvmuZt7SdumLx0wgPYALDPWnQWANxSUAgAdBKllh52+Cd6yU9H39rnGoZVP/KYZfkWOEShfs6RF
7Y+WhA8UO4qdb2QwxBZQ92N2iQ0kDgtvnzkDjQC1CpfZpHlOpxZnCwDgn1DS/yg6jSdgoyhaE+3I
TLEVNOku3ZcqCNRDEYW37iwCiIdeJ6Ciiy1e4dqBKCmNnVNsd/apijLcl2Y1xlFpyj6RzABQ4Wme
M9zPJsW5uGhcSJrast80284eCMMf9C7rXBmtI71jSFj/q1yKyGIGHhnZl2YGwGBC1Mmb8CaGZVX9
CkkDNB5T5wa1ZSTGtBr1odhTpwa1b8h2jftGjgzGS8WK/YfNHeQnWkiuUUlWz1n9cDmSqgrH9KNE
V9ZRkdqf0oZpYBmunB+A1V/TKYILOAC0GU7fkYYFtJeWuM8mS+MtsMBjFPEm87HsnIu7q6malwHz
/hVcisDg2qpsbh4Cu8o8tWITWkxQBSvTsDQz3RallOgMxmuJgKaivQkgCQ9tZw1n2ofEfVjheRug
6JhDWSlOHOzxtHuizvW6dqJNbwItj/raGWA8jlmuAeiNt8Uz3tzeTqu2DvRPZG/qC5DCrbg/kIF0
J20CFre0yz0BikhQiBIZkYATpYyWleG6Xq225upOYWhoXasGQACWCbYvIK0Uw8CXUqa0k7YeCnQu
kolUSI98bm8DpG6Q+3PQqInp5/gaod0TJ9ECnjgweGVlCnwKxwYprUirULpFaigFo2YR7nQkXHI8
W0DjgqykLMST5pSZ6QBp6+dgP9qgm1/fFNg5i3yHPM/JmJl71aAsImdC5zZ4UI/nxExEakWe59wF
IUVZM6BkRm0DIszgMIZJ+DkurOK1X3a06LkEQEGbAIUAzyTC4eFfVhwZJ1pVRqZgq476KVqGSrBg
EwFGN1qmIETatBqrALymK69GNLYPTqihzoXHRbfqeNRm0AjRch7T9Il/DLL97WM02hB+rliLh2c8
PpN+LM+9sm3natq61vxZzWKUnTiLE1YvfVqsojwr90M2pCgoIZUeB8g8l8ucrWwDFdlBWwCKiguD
eKqONDPnojqGTToDw5AHVhDY4LKMoQR4RYYixAiWpocstXDSZRmpL1u9qb/7bnnf/k02QkiN4nc+
ABsIwfX+77DCBTjmvQ/sycmwwKRtq5uJUx+Z4TpgIHilhYpzB9Qq2wp+v9ClWWI8IOXjIt+K5bt9
oUflpzBwzU8sB4bNhFvlQ8oZ+fKrPWlJZt/GTwY0hLY5njlNZ4BtSXH7tWjOzacu2CwqvpTU0Se6
eOmhL9aNjZewDphnF3PaUYs2QK4KJz0HNo9abMwWzBwE6E7Q8AB0aXYdmqs8ifQ+8ndFI0g/VpDH
7OI2KGHhZShSENS8RJ6/uwYpkABjeREB5a4SxMaqVfdPSNYLKuPrykUj8EoHTLpvERmxnRQA4icq
4TnD89Fo+uyGY1gYSc5hdDmMgn04jbJT1HT67obZ+CM7tS8DINsRdg1rX0BPlq1npiQvGWodXtw0
TfEWYvZAtHiXBd/VHrSWJNDdyNo7OeB7yJxktuW06z/GQeFn5StlmqxRHmGhGzYdcqTD+IByw9JL
lIfWQllilqGSx43z/EAW0kwuSUt2N6HqMi8S4GQioKqLUEDzsJDcofBknhSmaft0UTJM5vBqQAKy
Eg4IkizWshc2pKXr5tjMoFsvVdepqQzraImWt1RxV91Y53+3zhD6eH1PnwqjzQ5kgaOk5a1TQGbB
LRRnAW3eoiRPATj6/qvF71ehGAO/yug43QbU0sVasTcMxLGnxh7AOOdMdndWEhbty8I6D5OisJUB
rMJz2ePkY3Bt17sxJE07la3PwmZc2w243fDsH/uz8KmDz8WEfhKKSvIZQLIoFbc3aD99vybZqssQ
7e3YOWv8akIUVNPR6dF+nIxuhcolAE9SRwgtrTq/LEPsXveAIz6igK08hyAzww0pCrx6KdkpGQND
DHFW/hxq09qSqMZ/5YxTQWgr0DMerRpvQlIm3QxkSddpa4Y+GUsFzUhm2PVPx50ukRtHc3GIPIye
OlTzgYaiiTLFl+sa4CLbDNWeUnRjAmgXpJOlCsgiwwoHRsa2KPUKpQVWAIJkzFApdTsLgcIlZGhf
x4w59VPRF471HedEyxrvvwU/Q1jeClSGiNn8gUzagVV9jV7F7c0ZQcZ6azMZjONrg+EVvX6F10xW
vllwTzywar4M6pR2YpmAcu8hSgdsfGFBZpk1gsyCpiSUbi0/5/ZofRNhWtp9iJTobCqvqooWQzor
FcemjTGka6WeHGTp309b6ewUGRN2KOxlK+VDi5MGT0WUQsGHEsewFGDYoHlu8FmDatpqiNEWqBWo
s6V1WgE7tDGWHa1ILkzQ/9fs6zHYqMATO+k2QClWC3cjm7jAKa7e1XgP5jKyUcmG1qCAfQmBNOa7
oL3wK8VEHgb0buzRjss9MI5QukAy9Grqx2xkm75IYaLamfkYsz7aorIT7JVSmOLw1o/KEq1Y5IiC
QrTZzLkINiEndcpa03kEuv9fg9Mtf8WVjv07ME4fp66vTujhRtceVzA9QP9Qnn3Jk0Xb6bmmb3C/
NN+aAaBr3EBRonQ9GhbbxyCffekWRUR0lxngtCAueByQW9uH1lgiR9yky1sPSBKfCjRlvSbNHNbW
a9IKsib5vmA4qOlQlqj35YsERaCl1H5UIkpRR6DtAccDmNf8rMqgw6mGT2kNXlY0HUXlcaIzLiRB
cZ5V1Qm6ZHBJYU1CtErjLU0LUBRlIKVaoxqHgVHALpzPzA6rr01tm0BkKOMVLYH/kABAaSp3tCyz
OvP6KS7PtESINjfCL7o+oCp8Cj4D2ys7Xk4xcZ5iegOHykCRH4oRsgT874ScEakTUBwrZTPM+COD
WX3CTgBYGfUYpo+qgfYdLqKBHMhfTRt3RzLDDV/TKtZ2suiSZp0TWL5TAKdJKlBv19diXXfJckSJ
Qj4CsHQjTWhmJZblG/kcr8qlC4BDWKXirMfipWCMD3TMo6JWeAs6kAzMP854avhJkEXlXrQeQMXL
iXkyj/xIJp1JJiNIBdnJKyk9jrdUoJCgXXJo97kyhHa9WTRd2WSDmh5oGAeXc7vqW9N0QMx3lSfX
mTSTWprdmXxk5/RNeqBLkPZ6HSkax/DX5S+Nfmx9g706araAklgfaIh4/aUCzEix/KMMZ6T1IXH0
ehVFgK2QAUgRaj2Ot0hIa5rZlfoNJBHLxqLMNxKwPS4yVgHAm9BHMzq9ARe+vlHRVDj0V/IgHXju
AEMkbISSH701A2oJdE4Nmc8WqAyuy65JtH0462hBXTpwLPLlnVYuyVcaS18cQeifxuB7hY3qIeUg
WbqKAjtPrpmpR+jrQScQyaRCGKIB6OIo1R3BZ8k1xZVLMauBueTEYTcUlg+UPB2Mf3zThycZdp58
m5nzDSfNLEAmJps7DS0V2kNKy74tX20jtjc3wTra1hqTeq5dS9tSBRnVjdFMLGXZWRW5XqLl0f7e
hFeaVa0TK6LoTFSm3QW7Ot9XrN2vKTiQclAGJ0OUQDkoM+zTDNNZjX2WntIZWKMArK/REV+3PTDK
I+D1a23xpAZoALDy+EgiGpBnzTZK3bpovkKrIseYm7GfxT94AWAgX5qKtcLLQP0lQevfAdnrjKPh
aW8AD09Q+5hWT6i1yJ7wZEs9UrSGlqwGSy0OXR3mX/owXyPFpt3HHUML+dQ6XBdLVIKb1kuVYfDp
90Y/D/rRtUVj7Ry339zJJyvEz/SPv0vxe/vot0sBuwQoGPw3PS+TCcTTcFA+LSZOdFwl0vYLim5z
rzZrbU+DOS8aujWYdhHSmjRCSGtjyqGXKtLfR/pQSD504SIylw1SiC/ysh96fCi8+RT/D3fAMlRr
ligKUCmwE7CAvLmLrLD7DJL6x8GM4x+o6AhwklEMj65dJqfRjBSfFIUSr7Ez77+Rp4ZirV0wd8Kz
SpeXcUR/Gggu1SMbZqdEYgl8iMByd1ZZrGJXBdaH3iOhOWr2H/SKk2tHENhgT0uuKojifXKyDPbu
L+LbSemspL5lCcoiWhuI+PzORIO4rQRN/rlB0hKHERyvjzTiViRvM1aPc0ihurkX0a2K7B3EQJmn
uZHBP3YR3tLxxorH6PjnkJelaDcmxYCaZSupQmxYHHOfLIu5F7M6s8SMllKGqrQCqEDcOtMLvEXE
IyjSwyBpLiG4ozq1FfOlp3RPFaSphPvIY3xkcxOcPpDwSXjgG/chT4HmqSc6OKZRuQIAvBQVzXKK
2soKQO6/q2jdcnzFVo+Q71H1bDNZs72TCvJzgQOdIrPAgRjtBYY0FdcgA1qTE4h3QmCx4chFXvHG
XQrJpQKuAwBnwyLe4Jf+0yXWvAFQhkhspa3gz7t/4na8BO3P/HrCPJiNS4yeP6qBlFwGPk2JFLCj
NU1BibAAz57bj20BxFVS0bOe7EU84hNUATe61gcbBAsFylzmASeX3kij0aT2ngaxFjoStHjn8E28
MPm0BKBLV3g07ZAIK7DPQywxvTG40ZH0/jIkHBpQLvkhHj2gUUH3bJRU/cFFM9W6Ymh5TvhyDpTu
MBeAU3kQU74mQ82xgeTPusnYWygkiJWUHcnEGJv8Yp2UqLDyJtP9OWNrjdceAxUt5J2RhuxLoCRW
wMdBYMtxwwBZ+/ePIEKRA+npIwkjWpPGbJNqh5f1U9likzrO7nGh/hdgZDoPnau/1QBmeaTB5D0K
dQ4QuChP9fWNjJtc/aV8WhJ7d9llYlPWeyLpmwGd6JQNP0XKt+fICpQ/bhhqNwAzEoO4mSeH86Fo
N2GrKBc/C+VcJ0f5m6HaD8+p+UdZlt0xs6bLkFxnJCMtWszMBxdgmlKUAkb1xovMpAy8bwWApkMA
YfBw7RjpndfTKOYkRmJp8cHdlayk579NQar7AyfxykZ+UDLX2l5DwYyMH5dAiVvwXSC1tL4xoWlY
AYobhbEbeVVpfCdDQvLX7PJb7mToGyNzfolcXbE0t0BslJeT4GxX43v8NmknwkwV3hr0IPhFCjUp
Ue1DU4NSihTxGowUMgLN6ALC72onP4fMP96EHvg1+b/k5hrZ2AC+mRzJ5xrr7nIf/uPJ+PqPII8b
5DtaiwxpWowoJsjZEs2Fhz70H/2cPiP91m+Bhvp+PqZogDiUJ2X/OjlDP/3lJI1755Peb+9cyFnK
cFjx7kGam4gjIqQ8gnS5/yRiTdHuVcUci08vP+18PR+Uspvr34fh/wL0NZZepgJJJJmW76qSRBtm
lvaeBlWzcXukqX4V0nJpCtyEpWWQmFj34BcoPBdMgMJfcxVrL1RkSmuakY0wT2NdXBd0M+8xb8KL
aVrp6nZMbOzmAEJVlSDa5EC1DIRRh9rFSTch1pLM5IobBNteMb9raTVuJczsHYotKSLgMa671uWc
INcAAo9WXioYFNTIhcvgkQ/FIa2llpHXKyq6/NH9up/BEH+gWWPbyp6G0CxQ6tRmb7QSyhznhwBC
eve40XC36uorQ5HMmmul8KQfunRd05dXyYNYXMVyBtR1a8NTz5u7AMz1qig2YFp5Rxf1dgn5tcHr
f8tQsYEXF3K+8UPQEQl1EVTKgVw/bcfcfaS0Ng2uDQoKZILj1Q3xoOQmbKyKH/lw0kGyzLUhXkmu
wXDsylR4Csu5zVGyDzYm1I9/wEAoPYUacBSXq1/c0ep+FEFzV7VAKs6AxqDjyRiHSf43OMGHoG9/
BErd4VyEKcfYTJJz6/K8TT4Hn1SF3XS4qmXyayiKaEOtrnetrHeyD9td72woAg868aAyHhAI0l1j
z08MnEQvWpZoz8m8EQsWli9mrwA/ouKt82NbvpCiVyvXN0Yg1NKSFOCQe9DHKj9r3EvJSlCNDPnj
wlckSvCSuolQ6YhqqvdAYQTwTBdf5D0FKlVDfXbYn69uxGgVR2dYvZKd+hW+rHu3QFt5mwMkvACp
ZvPBnMwce/Ko+/9PthQWNHkiInX+JxwJQAAFCDyA2/nvpvegATf4AdaogGMpx3EpnaXkE94tmLFC
+yV4s8WRzY2mQf03zx+iazrbVbn90KfOcqBhcYoB1f/uvADUM1UVVKCssioqLitSCBsyHxo0qiV1
afstmqv8NC/mSkQz3ECpNkMFEBE0DjP8MAAnh9tQGR/CcJnXVR7F6Dfvi4tQ6KdIiQ68OqQEYDrA
sFB/O1s+ScmVZh97mZF5iSpCkX+S4bAGVDjoGTVbyyO+RfSDFA+2DVQ23Q2Nzy5fzkAp9ompsbXD
4gH/iVhyGkfSyuVHvnehXB6ZfNV4ulxILulC8rrStwdTBfat2psaVOuCxeD7qYGocnAzOzzYfKDZ
naxMcpzO3annNI0O+P8HzCD55GQE+gxrx4PfWX90AaB0DRvG9G9o7cIplpMFB5r11qL7Y4OH7J0i
4DD6/1s2DEz3bXW8+Epj6ftHGV23DRqGXrX3C5GxppmB7yh55aMmCL2dKMgN9oucxqgMvkhHs0Tt
OGe6ZROSOT7S3r+ZCi+SCgMrn3HslesNs2N8cwr87PFfuNf44GT9ZQDMILKKck0zlW8kpOzehkJQ
MGlDstpyz1qTpds7+Ue2/1smP6W0E5dN7Ze6b9AIF5lsb+HcFvsgPh3yke1p1vIlzW7UC+t/OhMw
dO9MaEm+A/iPbqJI2R9N7kK5qh4X6FN+v/p/9aMrRY0eA+BH9ZXJig40oCgW9xG5DuYpOqjZhDsK
CeMpiYUlksn4/d84xbXBb0x4LV5HDDtOJLcjFPFzYVLZYbSxUBiw7oMp8Zq+n440WIBYOAYRm45o
CVKQadmRhHQklkuSVVdPIKmgERbFuBuSgUgp7z0ZTl4iqYEl26Aj0qOA8rLyIhr6YHsvHhr5CUQ8
kHYWqxR90bgZZkqegtPP5ZxMvFJPdQY0IyzxcmpytKD2vGbvRt3NZoEesr6oV4oDQEP0eo2fwwwF
PjwBaJkV0osa0C8m8Bl+DeYE/RR1V69Ju+DlydeZnu5JWyjJp25ixhPFaHSQL/AYSwmykQSHjhtd
a4cMt3/+CLLdGsxT7YAUJn9C0dDwWZMwu/gihaC9XNXoTX9wc30sn3v+WBqRdNvOXXS+eXOj16vL
a5mm/RwaF0eMRgqaXtLcvH3RtIDNxG1uXghvzONgFmr5DkluNybinRR2dCl5ERRsouOIH0LRXokG
2lJJQBGSOap9C0xCMnMABXsBjgNf+v7RWAZIBGoJDpE95OKdVe2E1p4G0ArgJNMMQahAa9eoLpqg
AxK4Y5SHOzkqMHCOKSPcqWlJ8WQokokrST9SywvfhVHpKnc2la6gezQtcO6FT1kFGX45CR79QbJs
1blWd2Nvd0BrqarmEHdzcwj5QEs5kGyWhtKGXOwUGEnIGdaeVJAzLclExvrP1+Of0G5ndSdDySg0
G0ag9ihF9f756XLaA3LG4HRbfFu37N0dpSX6/8B9STyaNNypP5IlVv3FWexx879tP3KVMsG5SWtQ
i76CwCN9qDl0OEpvYlSqgV2ZBioFv1NQ8TjRsRpsTFdRp8drQX1ILiSUYciQXO7CSN5WUjgMBcIz
kOz3DtCuACWZde5RDlrfoKkwyDhP3btCCRUg99E6LtQZNZvak4G+zYszaifco9ox7bLukx8aMOcP
NyIykQGHwY5wnAjE1RjsbDdXvwlFH8QcUWRx54wext6r0qxb43+lP1jTBODFsJy7w2KhkZTX43Ub
rQz/YqSJyx4QPMJKzIW8wVnjAVWTzxGSU9ukUvTKIxlFBSmX4/o0FYZj7Lq+sDLRYYYP7n6Xarp8
4KBPA/gCpj19nfIhWwNXYjwOqjmg5GzE0T+t7T4A0hpSpIPVjkd3BGG3x3mAj6S9WWtLmyA/1TNw
0CEEqUWcG6PeNlz0smfWKlrA8mh05Z7ef+gVil6y5JJmH8m4K/rdbl3/aCth28gEGFJ+1gA07U4u
/emTFMpyKkrQEKj8UIKGMHFw7EBTxR4BeJ6jM4BrkSSpDxUdStC6oSmIMGrkK/hRxb07rUk/5d15
OxX4e8ZGHezvIE4EjskV9qTK3OUCbtLrM4CUpHkZGNj6Uow7J1rSoMbpWQfV3VY4k7Hwk3GM6FUr
Y6Dxh4qN8nMMNEMzxGVGsgKosEh9MA3sY+k/0ixOKvSBSmOa3QuluTSUsntrsoncwtlLa5qRi8k/
whPSTgXKknr0coPREQ+PMURjHeoMDdTwvc+R7CGdYmSQmst8WZPQ4EspEzakIaFYR0BmRHUh+Utd
iAZMbyhHR1xaGFE8srl1AoJjv3cdpKgbpPicHi0yLMD5GfYze4WOzmha8+O2gh/G0ZJmGV/eyQLb
VT1DLwF7zrWdlSMYOf9vPxlLBpRuk273oHBAi/2MQs7A9XOHufuSD8MMXnv/fgpWBnc/mRF4LvmM
1DQL1MIoPA3oorth7nZiKawtDQc4dz43+rwGDay4kIg5ARnjUvtkRRsF3aovrhqau2g2FK+sU+2F
ZImLzUuAtPaeZLGaZecyHw+kpCFwBnNVVVMsgpAMJ4Q+cMqHJ+BVaC+ZM7Kdifpgb2jTJffbCK+B
KbCKPWXs0M1pW0ADbJx/0raMjgqboqPLB1QIZy3sILxfa0PyOI5NvJMulbSWIUhNAza34BzCRYQd
mcjQkQ6wtYblD7K3UrZa2sCs3dldeKSmyg97kWXjsmzEpFBuB7YlJDz3KQfX00sQlXo0rTjOXjjZ
5aYCkaYHpH2APoyoOzmRhgYylDZ3ikirEKzoP6tG1aLLIqyr4MSG/HNuWu4uirMIpNVDdHb4QDOl
bx0/Rp/uygXb/Vma0Az0OWyrgxrSI2OppQB6FYBBQDuS2DLrHFiqPLBwNcr7q5KcLgN2bMeP3EBd
GazrfFPLGn/uGobDLtfRUFFd6IDGTX8O+mhuC74iOQ1yWYCMe7YLoZNistJSYF+iqfyLlFNUGQJd
Je0KOCWBL2U0k3b8I4yAh9uSnIbUDKttagPaO8DjpF8ts3FSy7F4GAOnn/fRNIO7I8Tpk+TUcQYb
RxKjqZ2GlhUP0dCP8340cYZAhijdb8zzDHXH1RlKB9Kt3highLWTwKceZM21ti5AWR9oJduSaTY5
GXr5qSWZ1moBAES9vRgH+KF23kd+vxtPVt4epVlR180DyCG2YV4BWTNFpRbeCVCdTWvzOiNZ7tSf
m750NqSkgeTSTG10BJBqlddyy+Xs4GzKtJJipQUG2gMHnAQDXyU5aahvBffliGp4Wod2n560Af2+
cQO+dWlDM6DHgZjbTcbR08L0KWaGubtX0LpPw+lo9jsKT153kWjpgu1xCySjbx9+CjL5P8q+rDlu
nOf6F6mKWine9r7bsbP6RpXJzGjfd/369xDqmEo/yXz13bBIAITkdrdEgsA5yYSy5bGv9fXCAd2A
GidYh4CsqkaRsPyTxITY/PzXKBsfhSljmSEDVJpQM/8d1G1aPzwVaTzf70Krbt3LPYSwGzas6GbJ
RmmV7OGzo89z/nwXNvjsArA7zJ/d4j7mz1d+dqNxMLAyGnO2Rf1O8t0B3gKQiBr/Qw8Y2EPqaiga
Hc0SOCZ+stECQ/taaeGT0QfeP4nR7MNfJ1m99ZJ49vc5fi2D2K7VVVudj6D6lkOKXi9i3DGFw0k1
z6GY9xzupsj1HAQn3SwVvACyr9CRTS0j4ws9760GeGRjOjMCKwpJYHNnaxxQTdu5MiQVAIMgOkml
UTzaPqmVhgxporKpNYAukMcSWePHGuj5R1er7GuC4N/Vkb1uFK82qOMPJKIGKax3i6j0uiNIv29k
SsqH6UkFdL7JCeqt0j4Yx9EGaDb1fLmH6U0OdEtuMnf1x+kNbhApefxAbtV86gU/bzBPsg3q7Act
3U5B9jWXIArq6aIeVkpGD6A+AE97MXXIopRIL65tI1OAug/PJ2X44IuupGR6N23rEMDFAWfdBeCs
/YV6mpiwv8rdvtrowOdakxCI+t3FlQ31Zhs1FvyVceQLWIHTo05TOsQjC/s3srYzcwcQgPSkYJoW
sE0pcE8OhRm9Ei4TNT2BOqmxVkW1MqkIvpC0vJ3wVicPLU9eZ6+kWRh1oFY59FDT5Qk1aqEl6/d7
IJPZTa0d7ys+AOdYG5Uv+JD1RwqcZOaA5g6HXaf5X/9ou0hJJJvFmDIN57GIDXdnd8Zn7BLNbToK
oC4jqSkH14zFLg84KmSThAHweaW265E113JuzSlvlOL2mII2p7zN6WgxULRPAuAilKJGlou0OMpr
Uxps6EG9JWITqFyATgNlEvZn817sv/drag+nZT/GCRDPD5sp2mC1Q4Jd3YOn2b3an/1xP/a7PZqS
0bRiTBkiSPmTI/wzsdPNhHVeZIgVOI0BwyfJ76gJRBWjRCM+o5YEsH+N3l1RE3IJO7e+daBhBHVO
1W1iv0SpPn6Bza2TTaUB7R67lmivZLONrrEzqpD7U4h62hu5IZMRSERwCEIliBfu4ryKTh4rbmSl
vFEvH/HORHnJiHA87mcxFynV91uj+yFrdTFUOgI5j9fxfr4S2dQcAFcxq8BSzqCQNG1d1KUAkui7
W5QBK84DzQ2J2zEC+oqvr2gYMQun2ojP7YeouE9KcLK8DvkkVh7hsEpIVeoJibXKZUO9P8rMcqrx
ekOtmjK2WIgCCjWvxhnvseqdLYV1h4aVQFl7DzpTL/91uAgPz7Ff0neWNx26qZn9LGxUuPghhFxV
ui+2D4FjGtKU2ffCEU3Pu1Ls9TE+JtVU6ofRM6ZDrrcgIHqPdddcL/R/yAc1oSG48426fZAVi0kF
3YFW4MtaDlaEYpzUarojCIme/TzjB/BpYLU9VagNGocyAruWXGNzYDZdPUl32ZrDs5l0/ODTattt
UN9j9w3AvJEdYd/+6EeQB+BAr6YBOGS5XuFJr1Cya0Aw7+LGjVYLzQyxHZvetfT4eMjafMg2hM2t
JrYypofl2bS6/zlW8omgqKjpaoCJC19f48wY+GGOZwTrOm/KNr54XvIaibx5xrnT1m+wExp91jwj
3NI8xzUQ4DWclW0SF0WjQD2LAFiOzEGaAPoG/N5FEZcrow3MAwmpAYNPfdBdJHcqGfV6DXUV3WBc
lRwvDnPDOtfb9H1bn4sou3gxIDQ2PC5cQHFrfG5y1wB5VhrNI/GufDCjCUgz68Ff+T63jMEhHni1
u1WyNA49cE9Jm9+5QJJydygBF962OqKm827X6uK1ijMVhRsd8sQDnoMKU5Fa2ahYFIWSZksSLsZz
gEvN/H3A6+dVEACzTPbrlX8GxRY2wPUx1/c6KHyXW7wAAU9npel4MhC5NdwImHQka1s7vhR+f28e
ZHYrhtOAmh5d4xGCrVRYNYZg5jGy4psZR+4AUkmUKXqI5XInC40Nt4boZvhudLMjtimxMTkrkRVo
LQOQQfojA47foRumjiFFDjOoad26Xmd+UG6XvvRh2oIgDhgfNJsssZyIbsKOx4Ow0m/ITheLGyHl
40U57qaqun3FIyT4SFBdalBk3m7GzKi2C5nAEh507h+ViHpt25wQMxhBKxuPi+lD2Vco6n6XyekD
eEjAOQoSlnlqXZ7GEhS0ZEbz2yBcXpkU1c+pRRiUKy8WxX7GRikzT25Ku2ILXF0cojhCj1HfqBfb
KisAo9n2OD/hlddtitiN13kYx9uhBdBlXZWAvZQ9NezStjqPJphff5XTMEUd7YCiKT+ZvWhxhHUR
qUrw9XBfLxGV6YMn1wHQsov73NIwKHjwRL0hQ0wj4j0oKKXM99PUWgGQdryaUbkakNkNCDHpgZpi
KF98awhPNJqNEb9auiYN+UK1q73PAT44O5h9vbueJ6sbsdp84Xo2Vne9uJH/vmNyaHTtJrYQGJwL
gXUH8BqpY/xF5b5UFqyqf+tElKSs3RF7OmVCs3LMUrXGC3fgpPpL1R//xh05UlOLFFXYlYcMPnDC
nMcwryUZe4cq0iDuQVlZj2vSqIbpbjs8W1qQnB0tmwBWJ831pG7DHUlZBJ4gE19xsGezlwlH4Lsp
CTT895DJ403MOml2gzQQ0QrrhAi4dSKh04EyE0xH0P9W6ErNg1rJlILczlcgobJRbpWM7gxYwcgx
evf/H7c3oabi4AYFCqNT7QJAIutjUE78BJg2fcO4P74hffAa+YH1sUzdu7xKuvFN2rdjc5e7YaMD
pg7yX+1JDq6e39q/+6+lH3Xd3/in+3mXq/sh/56NEkBbAzZsd7L9Hw+MExYQv8EM0GJtMZRBtiK1
spm5J2ajZZ8s1KzZ4GGuGip/1JsdhaPzP9cktdsleJO27QcQLXfbKbLdPTIdui8l6D5Xht0ONxqC
N3FMmy8xWL5vk4airQR/4ZdsQrKK5afNlowSwwBvXBZ54EKGlrvhCTQhBvj0wBVqdfqRrCIQY5+R
2d2tReK2gPPMuq2rD0C0kJMKW4t+uS5OG9onv4+eFCpsQiiMeolTtq5ovypAWOJnbCkgqjgcSU3G
oVt9XWrJTS8jn2RNzbshXQ5wEuc8dMCdipzjdW2nydPQxP4FdecasoFc/tZl06omhBVpkU3gOi7S
0Dg2oC08atBse5wCv2VTgw9KZt38KjfK+lE+IiBx6Cvhri0sKIH+DjTlNQIZiHcawJznMbAZZ03G
cWiC5TVwmCGzZUO9jmfODph2bEUyh9zQZBTD/0AS03SIwgyuydpsAJCWNM3pf9z7Np7yVhNuH/zT
sMbhnz0M2c4dQlkH9hMZgVAPCCPB0+x6redWvKWhUpBxFhnJJa3BOiyxE0IJ+6ksqFfUwHCj+Q8K
Ms7SKLlkoVgp5w9OfB//DKC4LK8/luCtSTQR7awRqapAxMOaXNjRCzVej4QGt0jL3VgO8SxDltEn
K2mSC1k4COk9B0iGVZOA2pYedekIxX73Sf4IQB6zRxzO0OpViDSiIz3l6XlOvcl38HxXj356vD/Y
KBkp1FC5IZldL6+hbJWZG2cWwA2aDmW0poaMnhiHy+YKkfUjz8vi7LUjv6VD5t6o17rM3yIuivMH
X/Cbprn8Rr02ZenVN/UVljqOuyHjqEeWsqYBlE+YHUq7HeDLHZKy/EfLQlxDuX6/GrkSpKUr5W2m
4YCWUBd61iTXGAUoz1nBfoxJP34FZ0q2G+x23EdtOH4tIlnt63Uv71aREJJcHBv1P1m5nvGDJpOv
6d1X6g9PICvpXjQT5eHyig9WvbwBYFw+2WMNovisAdukaPWziSrrM/UmgJzaAI88PchtaaEVXHID
OTnaZX/ApFar75P+V6/ck1flepyCeeLsTWl9Le/398/QAqLaATyzArjmSLtfj+ForlueatOwzlKH
HWzmed/KyfneACDpk9mOQM7M/PicdiFiMbpRbKakjt6qqdvnuen8jZXMbJr79d00AYTqDfQfxQb4
gdFb89P0V69+bkZYqVvId3E/g1SBPwcgFsj0HGlAzAGXXDEm2bqpUMKP/EP+TA3Pq2yH8B5f0wyS
NZrfn9yavylRqA/BMwJOzMhQqFMWOX923AbIJuCeGgDKrq3qKsjWPo7s90aYxnszde1VYnrsmtq5
fk11xq5R154HNxNHEpFSNV7t6Bct+0SWSqxMcXxZHhoj/lq03jTOvpUdmEg0EJsCukY5UHPJrtcY
W1miT3aRvC81l3pkrO5Q3m89jux+Ibq7kn+MMsM83Ws2HSGMo/rZFwl/iXRADKnnzO+eDkr2YFfI
hauSqQfQgwxVfo/XIVvD8fY4EJK8gFpr2EctHVduxgeAL08+qFB0Zl6lrJEJb5VslDzGU4VGJCeL
d3sSFQSWWiABaF3VIWAxJy8AGn8ZIGmIoRdn+iXHS8rxdRxNzzKpJbtMF8+5GbdHkmOVcp9FQztw
xnXbobD90aecL1Ls+sqMp6vFxd4dD/KyKS6rLogdmna8oxkNYOHF+yeMzq5X3ZsaGJXBjsakiYHd
lyFDviW5I+0mP2PugUyAmakHOzDS3GfnQTGdNIA0AzMyBLeja3xyzPwpaJ3wubM64xMSMZ9IV0ud
Bd3YdgvLDCVPld2l3xO92gmv97/xIrS2fZjbJ82rp+c4DFAwSGVSSMvAAlqALiP0tpldVx9slkZ7
r8u6dZp1HR5OrPllPJigX+kra2t7wALqtPbOw8yDsL6ERQE4bRIqhuakAtnGiOOQFdmQlmU1IgPA
RVi1XeudNRTFnF0bsOnAb2VbGiqFkQbabPJHmZqbA/piM1l9dwi8Pj5MIhgu1POHarhEUka9vC7u
PaVVsv+2I+0gPUeoo9glNpaMauc59D+S0g+vs0htMCEf4zK8LranEhKX9pfQARSlXXc1A+oWFosn
fwBuHPfMvypRI+2HZLwUyCeSWtawe6/0PKQXkXDRNZDqgVwuaTXKRtkr2eyYrsNK/a/fOZ/dIJ+0
3eYsDFcZ8riQzCU3o3GZ2ifsmuzTYHTM3dLY4QALXFOXjEhPQ+C+W+xAXQsZl2VcaocWeGL3iWS9
8L7o2vXQ+Rck6veneAlv9IBpRMMsxfvcRuXfhoaqUdhH/18ygmohMBc+JEvPSqH8/besI9wYsiaH
1POqYulVKcgXmfB4lcu/PSxQnO7LBskbHmBNUR4A9HUfXVLFQ6iba+oCcldLVwB+Mk9z99HA6aMW
iWIDzsmlw1n9//JKFyRT8qyGj95pzHUkxFX4L2+Erg3aGqDlOPngAsA9tl26373enJCz7rOzxi1Q
GQLR5dx0aYZaDBtkVytX6pk+3CcZU+YVO24k5SkF27ITZ+aE3Oo0QjWf0+x1F+cJ+8oZw6PnTi/z
MOIN9iHSpkeWPwJkGAayoR4oiPmVZmS+8WLmokVJy7tDoPMCGVyrs2mvmd1bEYDkIZYZh0GlYZOW
ugVeKFHRrA1DN4FELlV9ZHknslTmJDNQgJitMulj7irzhYomJX1vIW1begJYnbwU2ZLucey53tF0
+vaUFr1+m5xEv7VW8Fl3gfAd1pzdlLwG/gZshxeyIjmyRJixwgrSA+4JctSUMdloNQDxnfAtESje
QrkirtA6pgC9CH695J3MhgBJiaC1cnceQPnPRmOBkodVoKecxlKyHgEMLIxEiVTBTVpV6WschOar
WWIN5fbA8GG9Y76yrK9PZg4AzmYq3RLY/3xllqbxgYzx9A82fRgBqA2oo68Nb/tzCla2FWmpSWq2
m3JsMbi0MEOh44yzAe6CvFgAzOQLSpW+K3vmtxcg54kbefQ8u96KTPO2s7Mu0q5T4n4YdGCzTtGO
ATjj09jY3omFqQdSrZ/D8dchaQncjIy5X3rImAXWmZqbgkfpksWZcQ6xDF8hwbya+WO1JPF33TCa
WyKMDeMWP8sW8Ik0RMjH/2CWgGiVXLOzqIwPoJcfnsPa7z7+zttoWADxr0B3PCG3l6AuzcmwLlOE
7NQx8G5JXHu3OmYgfRiq5kcNVNPDaJid2ABx3d4CGbRez+Oy9G01L9INe10AH3M3mnnw2ts9OB8z
85lGoQX2BH8A91E0Finyzf1+LcbgVsj9o+7YQMQkYBGwF598Q3sG4SMwOAl8hBrm5KcQxVBnRyCH
YFO1RrJhKQC7xiHrQWhhdslJbJG7dyWwJwJnogZrfnZRQ9IaFSIjQWndFvBPCyQngntqrWi2UXMf
XOlgKV0nIks3Kt9kzhkZDNRv5hVo7VWqic17QI3PCSc8LC7lD+rPmSUPaSlzRko/lgaej3WzQS0q
HmOe5ZVXN9vNI4qG5A3yB0PUYm8QCwOXwRyOAbz1StjAuaazf7P3QdXj9WcaUaJAGw7psyZGF3Fn
u5rzBEhhRGZwsZH7Qhb4XwK2rQ06F2+VoN6TkOzefQIrAfkEvTNOK9wu3y72qXL3zJm5Z0bpHh7k
f9z2kt1iy1tXxh5YpsNPBp90xBZIsPRjndrWa9muaTA3jR+totaOELQLso+W1Y/byNf9HWlLPQFN
36jhwEJOL7zaeuUjmJry9GMEjtihGOwrbUN8u73EeZgCK+6XzYqUJwUY0R42KzwEZo2U9yPWxdv3
Ie1d0g75kGWHRW3ZuNmtAtXyzvdad2VLEGIuG12bkINQcuAIdQ7+JSQMzbQE7bcUkjkiTqBz/KMP
38Vnr9V5u9Zckd580W2QSmM9a9lozg1P+Y1NqXcOO3EXtU5qrgMDy/aCNeD9zBxd2/exZ65o2mwo
3YHtCmfDvdFspRc7/9xwbuxzpIKWoJGXICt14Y/nSeKUUI+aWZOBZmIhtNjnaerZ6dHMER6AUDX/
ChBrJAGMOYqOsRW4YUECqqq+q9/S0tj1muf87afVDzfMm0/KFKvED3YEprpsA9paRGIlijwDvQtI
iITYuDG+K00ZNE8+ilxISSLHS79XVmRdEPWzXxE473csKPnGZBpPboNA2kbb2+62fwg0qyAy9Siw
PDIE/IWluVulDWN+ZbzSb6nutE6+yX3trfSs5NCK8DLVgXH2Sxk2smQEaTGmLglVQzIO3OGDPeIA
Wc6ghrHSOMcaUI+RKqltZ3oIlL4GG+oGnZ4HmwT/aKATaEcJ3YC91DvrhA9wtmoFHqt2489MrcD2
rw4zkHMqEMgfxRdFg6bkktiFRtTMpGhIjz1KeeQBi4QN3dG3m105sXx52fkOiO1C3cYDvcX7PCW3
zLIGTJ+Od7Fksyde+pYS56vQ0tdCIMEPtIxgRiQ94LCQSkeq0AJx/egY4Hwm1WIWMqiqWbjwp/yr
6TZ5JqPfqUkxX6INtTfBu38DyXqzAiwAaDqthu161xyRJBtOc5Mz9w0fWn9MsrCJtmWlbbSSoQBA
WpAt4kXJrQCdgGEHNZCCBYgBw6l6eXA0dkG7B0MVogLkiQE0ctNMQbVRruK+mZ6a2rnfymwoQme+
A3VTDXdTQCGM3xsqh2KSG7qQ5VKW67bHCOkKs4JkRTABMoBsXOKLns1JSgazNJB1WKRCgVm3cEIy
u0uQYYKXzhEJCPmpCnrQVqJa5svkGVdsB8YfqKUD/gWOH17LyikPmVV4+1q4yUfhWH8zYY8/cs95
Rm3n8DkfWlBNoMoM9e1x/QFMqwCZlxaxWW2TNLK+sQ4cBAiNizMIka0bDof1NVnYlSxsSn5IoNx1
j6AO2EaL5oItMN8Ett+/mY4NGAz48lDRsJpy3372RJmfjMHA7kMz0y+Gac137Ij2fseTH1aH5Jc7
zkPT+QwGpB2lN2qjCzJjG6Rr+AXeieWcsEN5I6mpqWUeZDDBcGinPxjOc5QRTSSXlF5peWOxybt2
3FAgRxFn0XCO5hQyxAOSWyCGr0m8UrYLs0WX3NB40iOwnlUBHMyTjCm9geRh22fBgKx+bBg8AGab
+LmeaUSUotRTjbQYXdBv4+d9n6Smk+zdh5LTdFKS7N1CuaVLgTH3r0Tz+t0M7kJYvAS7qwB3F9C8
YYwjHdcd4w2pybAi8gfqLnxM4Jk43cvlRmT67FtEgl8sy3uOwsC/cseuX7BET651y59IRyJQr9bb
UB+LbdA2LEE22H2CW1v/ikYTj1CclF1LibozQKgaU56tnWz7EblHC8TORSruY2oujfXRtzZgCDVW
YcL5mRo7R36BqOSXrIvdWUYKMN0ij0sZpk7jnmPX7sDAXrcl2MtBJB1bSBYjm4fZJJvVXgYqHi6v
gPUfzMkysgaxAz8RNgsscdYiZvnHCPmOc49kXMoSKaPef9uRtgjAm3Y/BhOWLVbgpCo7pHcyFLtw
6zAPC4JtKUpAFRFMikXddyOSkQ31HNIu5hDICqG+AJT5GEu/ZEhylwNHxXQmfsiyvgf2PXDV5MLT
kI2jm28eY/GVlp8CzJrYwGB9Q8q+GIZT7tU6sNuwOA1DdzE9ATz77p5w72SmvqckZ4XgOYGue4M6
DCQKSfDuBVQnjX8LGqosqUcZ0+QnHZBnZAhTX7s+WHQS4sKZf5/UnTpxDHMXKddEGdxq3jGWw9mQ
foRdMwSHkgWfF+vEbFwz18wWq0JaDT4sH2nhuJi16LpA17GT7NwiI2EXMD1Z1xMrvuE5hLLWpPxo
V2l6ZVUarqchLJF4CpL5ECeaF9cIw09F3O/JfgC30h7A4+AS/Dk9RJbpx8kenX2RWeMbBdkD1wzC
gxYExSrmtviMgrNQ5g/3oDq5Vn3JsDlCwrALrsQdaLbB8R3G1pcExR2rCiCmt5+TyMo3gP8xZqBb
qMsIlVGtcaFjLzrV8tqUr8BIj2okeUZGsr4x2LaItHIzn6NlCOAeg9EDzKY8ZSMbWyCHqwONJE27
H4nBfdPHP91LW+wfndm9QDT2OuBBU2CD/2K3DInqHUIOzNTql8Tx0+c0b9akJFEXO/ne5a61NjIb
T6xxQimqjcyrE++xXwcu/79Esj6MlX/rU7BPIH5NkiIx7r3Y1n2ZGv4gpuFPHRG3T076d2tqoPGW
qZLE1ztT9ypmX7sogYAioh8PbL5qmKZDdABG0FPRgT19N/rVNjQj/TiGkWZ9iCWaGDV9V4KTRNJB
oaQPdGkLMlUkJTMgAAD3PieCbOKHImHl2RBy3e43xAylNGQ+uRM41khI9FJ1k7B1XGv6JhFAUbWw
VjO7r2nDkwtQrdmLrYG7RtONz243spdIilJgI6yNycCnLmXUhMcB9TxzH1/Jdu+jkHBNHmgOK5qv
uXRK1vWgLZyCEyrd4YsfbXkRRBfsVncjxVsaCfEa++xLHPDqmEiuUGpSSRBq1jGyMQ3NQK6PDM60
rhlenC7bVcQISjYGMgmxKLLO5dCfgJ2DkyE9dLOrHY4nH4Q0wXr6Ocz7sfrQ28WHLMJXvJRHjvg3
J2fqaR4S4B5kD0M981HYkGf5hozVXLJ7MP6jP2U3e+myT26LVHMHSXxeKzNk5Icw/4WR5pWbMayR
sEp/MalGJ2pPkxE8qU+rpmCVNvAzNp7iNA8HzUddxkzIVzVth928m12o8U1ZukBd2/TR1SpsXT08
edck1Mo0vwjZqDkPMhq2w1M94DFPpiQhezwqpc/3+WBFPk3xJGpxDcd47Q2ciRVI3r1zogcgdKns
cusNyd+O1TlH08IB0yqKEe8Zdd1DLECq7exvllXRE9AtmmfQLjTPFrP9TYJ1NGKJGJKCC4mDVqOe
k5wMjmXfugxpXlVvbiY7q9aMNmaqnFkVOyubRan0Q1W0jhfn7Ed5UCXVJKMZTsHNjdNG1VrZqSsp
2ZADO9ayxL+aW8crWo7M65qHNcxiBTTrHeacAR1VHWh1U8ZM3Bc/i9UOdUe5KSfvNFQNXSFRKysn
BfrpCBhCx/3XxBnJme4yzJ1wZXoO39FwLhWnbiaLyJWNVfVfElQ4rmv8N9je8AJAX6Z5vtMnFrM9
ex/HFFiaLPloM8Q2SUyUEAK0+nPk2fkmQq3usW907bNegS8V6bj1jbRm4q063pgfK78BHCVDDrq0
wga9vlhaZqLwFUPNdY09uaQhuRy5yI+oWtM/ZR24wfoEvO0xzi/xXkTDnMmae6j1PyGrLjw7o2fz
zQSIqtkYb5DARKq693GKLHdPz/hU5slTT/hA9iszH/FWKVOK1h+GeqWI4Ek9lVWO9MP6c1migDvo
4reHdMpFyiUDg+JZqRcae0RR9/tkZYcadAT7KsvDqQGCzpwaIgigLqo1dynXfeBkQmuTgrruTEIg
SQakTVU1dxvlhnoPw/RsugOTlZddeDRREh1JvATVIE58H5YEkOBKZAWl1kdkd+pBnO6UjHpqnlIo
WTUgFeb9aiQHFR3QGpQJTUPseO2ZABgDCIBziF3/08z7TZTfACBEtHrwYn81iknfk1AxghNreGKh
NFnOo1E7udXVN5rqmgeStdcBsSZS2IHgTQd287lcaSTTEeeXN0MS9mZmbkwb6iL4i8Cvx7ttPwA3
Um52af9qphkD10hjz5tekjGBeI2BY6P1vB22pQ2N560yjWlObDZbPSvFGd+1/EbBWQre1qL6jp1d
e7DGHGnnpCCTFopaKshMyamnd+08i0YqPvyr0i4Qx2ER2FFQ69i98gbMe3HUDDsaRqnb3IJIXL0i
BBFzhA8EccG0PCep071GDiqlirhFrlTQdq/U4F0F8JRo+kAjche0KUDZ5QQmzOwmAG3qensEeZwL
NX6r33sPsqEPkbJURvaWFL0WOJcHYxoylIMdvQGEcX/ymdnGMW5T59QwbB8sJ3i1JcVv7zUmcCxb
c0/DGrTcTzrSNWikLOzSMEGhGAavrbTwvHC2IEfkw4oHFIkGfbsKskg8UWON4J2qzQoPwZ7xWeEB
1hgnoDjnmYVj3IonOzH/RhZrfXyYGzjlJhWDtr3XfkU+0Hsk9kdjjx+45Y8HbSj1+vSfMt+3h0MB
otl+xcOcnZIAnHPypYtHsdiUOL3cIIm7eS6lLOTZdDX8aYtlKF7SOZKPVz6vuoMy0eKOHRBnQpRX
y1AoRvM6EAo4blVfyTMZk3uzH23QXks7ct15w9auQuNah82mzll+bWQVi2pCXeZsRKipVzLqKWOB
nJcrgsxKQgat9KZk5Mji6wTVkfPSWa2s1UoaVUr+JgrLfDYhBdnROpuGTg9u2o5r2bw0VwplPEkv
hhfnG6V9uBp50QvwrFWhtk+sctVKQrs+Bcsscg/EqYpy+6XUix9V507fgXCC86+eRc+RgaLSMoic
NU2IvBD0F179mSHf6uAWhrOz6mL49qtHJEx5JyNxrZeurH/witXbmglHVGunylrgcThgGB9759Kh
Vgin3dEbifLCBcIlKZQJDcu8+BIOib3/s11Z9f0+tJPZlZ171nks41XHEMFqwHR2LePkOW2H5oVE
eVjVWzMuyy0NSZHYjtx/BtdfJ4Go2DiDpwTxd1MW/DlT8jkSw7QpvKF64qypDh0yC44WjiivlsX1
rR8lzmsSImDe1cnwvQkKpMT14H61kWnvDlX594OnMsuqp7bUqwPwhD42juUgXYzzVRZaA5aj+Ira
qK0cVtSlhgkkvQypgey0d8Wiq2arryTNy+3hxXFH/5SFYKt3uRX+NRbsn5YLByBJY3Xy8mjaghy9
+Z4EW9IXE1jeo7gBnVyQOh+AF5Ei/76cJ0ZdDHrOgfVr1EW4Z73UQsBRoG5gKKKPY5vVr0qel8b4
xqLgIxBF61cD64zZHus244NZgD3v/RTIHT19b0bakxJNdoMTqcVYnjfRcD50UodMNNlNxDy5cWpr
FTXWP7ah25tu5MU3DVRqQOye6uesa8znPnb+JnmM18UG5I/T0emL8ht/Rk1X9A2gk+6RJpNUyMlD
l9fPQgQVPokgnZkRmDwunHkMFnwIJPWT5jMzEBdcsJ2SQhEw0JAaKzFRcmtOzNjggMTb+JJcLOnT
9gk5w1434XyaRPlgNhsrH9OtGJHbP8twaPAEyvpEcpGRhHRkmnV1ulWK/G7qAediNq3TVAOTZpKi
frVCdChFftKZmty27V3iR58eFcjxvZtgAQS40Id5pB4MYA/NzpT5u0feFUh4QdJZcpuPKd0cp76N
6Y43pxjvTRAH47ppArAtJWFprJRmsLstawC7S6KpbApj5RmjfzST5it4yGGsfJEbC0RoW4Mb1qbm
gb7p9OEv4SdIOaPNvRyC5Nm8b/1B/f1Xjm0CmHNQ52O3gYtiNHxe3ASXOSLYiCEwbBJWCB5rT/xv
+rDvkgIlq9WAJBOv6Q8Vs8TRDWoG0A3J3aWWv7Hd1DunSXBSpVbROd6BqMT3O+1V6P+EWQFKT9Os
i0sFDHdrbK2bhpjczUsm7CQ6o8nXfjLw7Ww4Ia3kxhCTIGsTYOTAkfOO9JaO5Ot7PjGkg7+8ZvlB
aOFH0s4mbtZvkZ2qNce4Rv5xUOr2WTWIx9rnKLUBa0dCGlMPx2s26N7QBJXO1p0bW+uHecYArHpN
WPsUFBx8jU8nPuN9Hp+p5/dpci5Md5sXkXMAn2oT7kgRBBHL8ZuD9dxVcxbCRXccIgsb/zr66lgV
Et1Td9pWhRi+uogn4fjNTJ4yJJy/RlwcQeE8zma6NcUrU+uPk4UCrbisxfxDU78QT6LnpxmgJ+i/
TnZ2nd/tDA9F8IWJP8AV1UsWVxPYvm+9Ixx/1SbdM3fG6i0PDWDSpb7+asTBsHUGzbuiMis6tl1X
HhPH1q9sMEF51E7Fazp0EQqJCu9bxouXuODwWF+KoOV4BKUoGfAq5zRok4skJu9T2bnaTZfg9u8j
Aw9NGgVh5j8ZEtq+tf3PWoBR4kT1cUorGyf2Y2V9s9vQXPXNMFy7NgNxZepvBllEoifOeATHLx5H
soplcIu7Gde0CAHy1F4Hpv6tAUrbmUJijSeqD7+Kup+i6t3qVxGNaPb7RHLzLkrSItmXQXqjA3rf
6OsnOsefMuS8cB+09KBlpnN76v0UK8mIuus9AySR84bHjY3tHbM25KLveyT2cxwfbfCKAKs8MMS2
5RQPeKUH6a4M9OSUTLz+IGIHEVWZT14lxRHoacHXoM7TXWyIEvAKWX2hB4Cb4LOKqvjnw6GwHO0p
/Yt06vlry0dI7vN9P8Xmmhb7tJ5Polv0f5R92Xacyrblr5xxnotRQNDWqFsP2WcqU6lell8Yli0D
EbRBz9fXjEVayNre+577gonVhOQUCcGKuebUY35HloIruJwno7U+GECZQdojUU56GXBqeXHO7wtN
PWUn1XCqE9e5ojV9mzvXYHDNQauC9b6uDsClNVfQITgJNzGgr6xsnon/vVUzY0VZc/Dv+Wn7xJpH
ggPp5VCc0CG+JGxRRo0Nv9sojBBGSe5NsZ/wRu/xZLci89JM8W4nk1V2+Hb1DfS1ZDOUKC+GXbt2
e6Uh86glfvHiRfq4B1kuoAdqmDH2Q8OO5w00jOWN4+CrQ/ZEmjZAdp23N43uPbmX3rjXU/ngs/SQ
RSgC15E73o+GUyjuVXNvlXF04wNMuhyCrH116m4RCqB3OhsQLIqF+Hq5rUpIpPVt5m9jxX6BOhHe
dBQ1YBd6V4WRohTpQVlO0VVqy155KQ7SnulZeC8UL4gVY2h4uMykWWzJSLESvJv7pi6+f4jLuT7N
HlOaIdErxHCpD2EQLLwqiH+45kOH/95r3mI/Uq9b+1qYlrwCOQLDjq1jAPgC6gyj5j+GvPpWWgZ/
bMAAs2lkYeyxZvNveg1bqTRXVX6Yq6h1sa8Uq3sxiBjEj/F43Sku+CbbF9XQPMW2CM5hWn0hKwfD
yB7qJdmKKe73XGjeqg3MbkdDmiIt6/Gahpgi7Tp0yHiV8eGzxB1xD0SUfpw/OxCOyLVj1dWKPkpy
2KYvr6FBvZw+FLIlujCBU0XJbfo79BCw3GsjJFbp05yMLm7/iZqfbDShHWigJObRFtDCYSHdlj2b
lqg2o8W0DQ0jz8gXDuQMr8vS4c9htA5KH5Q7fgd88O9JhkoCXflVhg25B8901noY2082qsV7jicR
lt5YJCt75ujWUxCMHfT8xDA143LHneI1I+kWbVZ/0wK8z4VKjZ4p4oP5EBQgX+uDH7MlVJwJNMQf
/h4QKm9Po9meDpa3rEI3WZMDb4cgVIg0/AS0KALYXXdoxiRXE8dAFzZvumkXe+y5gRsOYpFWsvfi
WLsNBmxRhV2crCq7DG55Ywa3eWuifmOM1na29V6LS4uZR8qCEp5/I9wpnHKibAyvylz8mFNcXADT
1BRBDl+3OchD8WcpsjtdtROWRmdfkcIBnc1DVyHFPtnm4Xv+nJqPbnclwW2jxFBQnpPthvbE6cB7
TazCSpXl/7jzLry23oPBdE0YBWIhozM6EP6hHQ1j52TYuHxXU/0jLoLcLck3k38O/4yMkNih3Pmh
twFj4kMba+E2hTLrqmWRfc/rDsiMDPd4rbbvyQSUXIrPLmuuADSy7yP0/25rL02nkE6X+rrmTKyT
Pq1uO9+3zgV0MWy9lbde7Mrb3s5tMtGI7LEocwhBaGzRlBBsa7ALtI51AU5YQUdtZCFg8zj46snD
266G3j2GeP1cGWXwEg3+U+SA+JVYCImPcCIprD1rcpBtJjyc2Aoz9wmtd/5uisXTHqXK36eabERr
+D7VzHQ4ed8dttGLA6jn0L1m6PHCrJ0OPzzpDnbSoB1CDVE0GbfYQCjWNIx7I10L1Pm3Rp/1T27Q
yaUXFfqBvNhDjhaxsONr8nq22I9Ozu/yoa+fmhXFjE0S3A4QXsSqvX8q8zI4zT9c9M3lh5O3xYJm
+uE0H+7CzxaXZ7CtessmC4MVt6CyjE7ECu9AuhfvwgGM44MRD9dDxwZUVevhmttQE0ZF655GUyyF
cAbBVn90/NVkJH/LgnCf+2iBNXT/qreC4t51iwfiCXD6KF5BFPSPdlPFg89rik8BdlhJw+w3VAqm
2jFnmrNpPKddtE5WsBWVlxNlxAq2VQ3qv+DC4ZC6oMOvn6TTgb0nNo4zPIzOPlHwNVqRr0IxDthK
AvSMQhxDhlsAmeqTKUqgzDs7vTa70bpvovpKDCx8sYMo28aF6q1Qw3CwrgG4QcUWn8n1CMDTguzc
SftVnvn8gGae6MVBmRVY/C9lZeoHrwfZG0WlparOZi1kzPLs8w+xYrQiKyIQ9JANXzkXi8yzzS9W
LapdE+F+YwBD+dyD9CY1U3cVu2AeoL0fOtB+0LQ1NG0IEQETnbpZ5a7QxQhOzHfgQR9r3RIUcRzq
XmC2nKG9dDbZsHACfLHdzOwUn2K1Ogl+FfQKUQHpiY3dz3u0tHGr3xZhy4/zzu2HjWIKmDd6QQ0P
heDUZtOO8YfAD6eUQ7ONZ9t08nWJdstbcDGMC7C5y9fAs7cGYB7hYgy1FUcX6XcZVQAIt1H7iHK2
v9KT0AZ8ObJ3QDHU+8YQ2ikrJViW0qx7EL/NBIo896tdNdUi11tj86F4aALansnsfCkUViiNJfVP
GtEhGLx0ZXv5Jalqh+E2xpMvsl1jQx817opQMU3dylzZRciXnz7igiUHbOKLQ6lX3YLrYvzq1cB/
VlElzrVj62em2IKp0pbbqYkCVyTOgS6MM2VQqa3l3Jwy4rDVzymA6lMGQD2XjIYx7aLOHqZjuI8b
IG+rLuOHkevtvahQKXQ80CY4uKTuG6x87xvJNnUXRTc0SrR8XPe6rUMVCc460v2z2fEtfqmgWCYx
1gWA4scfpksGF/qmg1luu8BFM0NtmwuQ4unPmfAvZ7Ot+INtjiNvFib68xxHXnBMAQGSZddMtMme
5CJnPch5+D+yFXnzswo1f/0f5PPCX2d5EKArFwIQ80Fy9nFIDrKpyQtm+WvGWA7djt/jtFhJS8zT
0G8wa1iSo4BgJkRQ+gPe/dlpPmioPuzKhL+ioIDGsxK0Iqco14IB3ZZS4IWyavCuC2OAjtyTED4b
Vi3W3aNogJk0wkBuo+DXFCquBkeM749HcFF5a2MoURaIdX5Hh4RhixrcbWw/27T8iYU+3iEsjd8x
EHJdaUHydfb/7Ty8LMZVUNZf9cxNTiGAWScb/QInpg50NtYAUzeer2FFCK/hokqxIs/QD+Wxzm5o
gP+u0S1olum0stBd4lYOaGbUXFPe/ANoWhTT8QaEt/h9W/hn6iObD67pHEvwdhx6dA9CPTqG/iR2
S/rVHEJNZ0GejIeceycPyD5t62nWlEYtZ+jOzJbARWqnQJfBuOBJ6aJBrQ83ZKRDLZh2orM+N4Zt
ENXxYor+FMP4a65jG9PImY8H2nua62IJ5oUoFFBCEFsvDpANW+FZ6Yk1CVsVYwVJGgj5YH2mjFC1
8epVoSkFRd/aT4G4ddYrOk1q7m+diL+gyoG4WKVYWBOABVfg/oLHgNhQ4IfEpCvio8u+kwmrWPD+
aM2vNBrPvwmbf9Tll2rDQ4h+luk3kaEOmIBbDLsmya2NsNL6buA5KOuEKb5ZhbkHvMP6GUloqo1V
9loUvrNII9TSKr3NN2VriqOW+s0VC5qP6Trz0bRqCgN8kYCoaF0eHvO4DdGXBXHQ2quKNQ3Bz96d
hsh+imo3fCBToekbGY7dDTCg0YPwIJMomjrfkXMYhhaFBtU2obx9Joq70S0W5CRTMrCPP280XMjU
A3iB9if8BDN0Wvp5IIP+MY7Rj7KX9r1pg35W93V0NkGe/Z5slXubiNy8y1VAWSXtUjO5vpvji7Rn
oPFUXnVAfIPKxB2z2cd4mtAvAYgR2BtZTF4Vb7e3YZyiqWGqviQD1Ko+IRy8zBzQwTpAtV2xIoWg
gRhXdFrHUBK1xImgDx8QE5QBBgcdTHFrkLT117Yq+pdedjlkGlqyrJifyE4R5Ozxke5qtGWilbZN
HaiaIYNbdgRRBmiAzBPM86mpvCKuFzHzgiXVQkd04K5LX+s2VDZtHFRm2tzuNlQ3nYezl4JHVWMl
7z/nkncquqqZXemFKx+gVedr446Q2xui6KGM7HjRjyYkOTIjfIDkSLYBVKFY09AAJcrJ7L2nMup4
tSzTEV8uNMNKv44e2syylugUySFij1Q0PbX71BF8Sd5aBvldgi0zcpJJi814Mf7hZ1XqN0nbahG5
LzZRveUxntDYrxSYYDqmhhmtocULIpRuNK4mI53OBzRNG6AdU6koCfBwFURxvA5qwCgoiPzuh0mn
WDLPs9BZK73LjwO31S7I2XhECRp6Lv5Q3uG6Gq/GLg5u6GAZLFhYbQaQRIjGbMDzhnw9GAOqsOCF
07BUt5pdNoKXhcJDp0aiATmAsKiOHDwdLUi51741VNN8FFB1+R9/jotlPUjq7UORoYK+NLXopbGT
4cpXlY9a1TvQfQkMz3grVN2jcIDiSrL2gUZ0GG0JQScDLIrTFOAncJc5AEEbs/MwJRhoXio1JUW3
dVMebXTe+ZYVL5ws8TYZwBenzyzpEzm6Y6AOx6tLDNGpoy2oCbeuyp49NAUd3CwGslgkD1kBTm06
pG4kjnZZg8qVxqhs7lkVR/tPIaUSwZ5tiRtH6CUaC7XoYzp6dFGSp4McgV62U5YDs/TLxlUJnxxm
iN2d2dGBAvscxyXfzQ4KRmvnRwfZDK9YeRz0iibEy1axkpSjMjIdqChdkDrdPzrKDpAOIMemftQZ
/IT+9XVrNeMVvafOdnpjbQWYe5Rztk+dr/GvrD+BolRWpYHygabUIDaT+Fa0iBrW3oTQyLQjT3vq
IgNySSKVy7Iswuc6FTrWdrrckFcaeIeTVTkeaOhi5wcibdENjcrXUKbsiebLeHoPhkTtCVyhgeqm
kRAoxvQ5bu/TfORtEtGDgjMaD+RV89W5H92QM3qb53v//TTgs6f5/vT70XyjawEvXQTARIkIy8x3
JF+gQHsR4LyOW5gHspOJzgjR90dw3+CF3Qr8yxzth79Qf38MpMnmGFFXCxt3gkNOkEHgHeyrrFuY
XYY2UtqdrGuO5lJp52yJW4IxbVnOu5oUQ8PUlug1pbE0hvuqyowD9OmAk5H2edo9trTLcN7O0voC
IJTQPk9YchXxYfieP3nVkFWmfTa8Co1rKpdmry3bXBsG2Kx13yuuXHBBLggfN8HgAuOElonmmiBv
hcDzizelvZogb2U03FbcWJAzCIGTA39hBmZTaHXQHPOU5KU4wRi4xuJ6J0uzBD8ksFtjt+0gn7S0
RAdC4MxCPW+q6lHtzqsjIK/L+uIHWH/YNiU2GBK9g1KRjNlzn0N3qJQx6NBVddy343Nf9s6tBrax
O5F4e4pKeV0cQLn5Mal1sFQfudq6A5wsW4M3bRHazvDdAw/HYiwD/65zjABt1iODlJE/noRdRGug
Fa2nRmNfs7wP3t6TWFBYSK/EPmPyay1799SqQ9VzUKoZoSoFgE+lc90TnVEEnaE+HINL0xynkNlB
wZQ/GECQeGWxKZK0Xo5uhj5stOrsUcBKpmGoa/39+IRlnn1P/qwuw2Vlim5f4VtzbyfmJZy16b6w
dXtvQn+ZJUV1pkPsj9W59E39mAT6WgoRr0GHkqKNJmz3823UlKDCB7fEkW6bI+1xZrn3F5uKc1Uc
3U/DGETIeICCeqLvhukWPueSbQqpDYgcXHoFw7yIHhsB7RyQh3SrQm2ROCBSAJgkbA60RQLtx707
1Mm96lq59XJ+Q3/tOanxUxBtGwnYbbz4HLdV+MVgI1/nWGwfpet1RyyBcmyD1MZzp5k3VabZP95D
zdS0ln4lVxYwBDfoLmVrOvMYLsFPZ3hkXGz/QVzW9wkW9pilAtXrtitQzA7bRMFwBdhaepnqWwmJ
XTRDNJFqzAdYfR47eEsYUBIED8s+jnJwpY19e+Pl1ZZa4aiBLpXNdZfGwTWNnL6OoECHrmAaepWM
97KIqwuxg6V2TEK5pca6ESqUe9PGUzVPjPi6i0f02Awy/Z7LrW/b8rXTaiCEnFE7GpV2CTCKQCzi
LkkOoo7rPTq2vtZ9U52zrFLsdk3cYvE8roCoBA2h4l1rnMg7eBKshNQ9poH9Aq+98NJw9qLYZj6S
l4LnIU1lcoev9RHgbrxzAr5SFAdz6KKrsnKAbTGMyroG5wPb+GbJ8FbeAtcSJLGCuODgOOXBHTNQ
p0vZbLqsqvYQFNwMvWG8NKZmbSS3++3Q2PqL7jbLALiZpyqVuOlrgEiRvej5z1AfnBvHDMazNUJi
Neoy4yXMPIVDAVFNXdf9o5drG2gdGS/AW9mfpm2a5Gms43BtG3aBRz/+u04sxZaG9GGYsY9uOeWV
XcEeDXClT0MKnofkpWAR9GLV54qf6NemyHRrzZ06PCW2D1ZSW2SgXRHo928t3Ckar423o9tm1zHE
tRv8Ee/ooHtDtKka2wRzY4aeNjtqv6CGo6FFuUHIkGTXbZpOCdhb/CnNHg0XWf4Wa5VzKmLOHqHA
/aY5sXOqgpY99iz+5AtVpFSRJSLnvL4MsfQadymw3M9FDH7VJi08TJ6gHJWEELgIHf0u8lHf8Bsr
+94WGrjLc+3N4eaX1NP5lDRGmnuqBdj2fMmxDWWFFiSKsK8RRFW8iUVdbmnYp6FYcCataxcSdk9R
cUfm0g/coxn6uJz8xJqSTE/7dtmeBKKNraQWrdM+jb+ZGt4Bx3bQrq3IAxOBYeng1qicBwNUMADj
m84PXYvXCbeiKVbEvnad2aI/xJm8xIYjQAWWiv3DvHNs6Hk/+yIOjhTfBunfx2t+/3FusM5p3ywz
WIMPuAa12xd9rJOrxvQtAL7E8IUbUbu088S+yoeRf2lzoK4QNfwhylVReEACElVNyXMUJeEFAVxV
fXbEItrYzzcMuqNkYpvUrHoNe16vIAynHemWY7jscsv5p4AaHZDfW3NT59B76Fsb8C+v6hesMdvN
n561jbDTQ+jph/kZ7FoMKkg0dmVxyQ3jCo0TfOBHxwr4tayCeiksae5oZzOXBYRq9RGSAO+7nZFz
nVqGfUd7nRTPfW7uKMnXmgTXrdbfjL6f7bhohwUN50MI9oSI85spSpbDDXdNCB/X4bgFqne4OFS6
BgzsYlQ2wxihMh9F6zoo2XOZ4YpP0+JGCmY8xF2/IvMw2GqbuSqXYYML3s3tdO2USbV7T5LCBe1X
ny4DggVqgeY9FE79xOogvXGxiH0ywtuUe/lzKfvy2sHrkKrE5s/Az5c70Ri48NVQ9wq+6gyf7ckL
gYlpCuw/chRqb7s6zdE8C4Q45FKsLUFmqhh9lmiYROeKq10ZXj8uya61hr2wenzVGba678vQOpFd
ll29GQPd2uZCli9c1QCSwH/0jWZlZIokjfoqcxn7SzQooyFAdVIS3kvrQB/eJmqTn/CYkIb+bUw5
RoprWG8E2C4avdrSZ1SXoIzpcsMB1YVWPbniaTLLzD7mgEQu6IONAH3eUBLdMjoJGXknQJ8DkA3t
oasjAC2CHvuFSocjsHBAY7h/7Ji1I7UNMpGzE+NTV2tsUvyYQt/TKdZvU29vOEwsusQKN9LXhnXF
mvRBG4Ag5D66lWjodVmGnacl0IGoyqmAIfDxeELz3BUNmYOa8JweRr04ggbnIWrrTV5r6TMQSe6q
6R3sFlsmFlxoF99iwdXf2WPvLTju2N9tyOvVVRG8sSRBV+1vSaWEMjAeXc0uCiPj2IW8W0leVksB
WAfe1WCjAxQDjCPPQ4BY6bRRgSZL8Kujva8yjIcARE1nPTG+hVlTPLd9mO4zMUDJWIGC0DNmrNw0
hLiR8lp9+cZQETsT3Cd6Q5et9uSpCaTFvlGGjubHRdP00QZ36m+6auamHm7sh4AgzBqKDdppVPt2
KHdZWunXFNIVqQ7upuHb3O/dDP6yKdtXlrrtfYG/+garmOI4WugkKqELvQFpenYXaPiQ0MHuf4UI
wyFJQ+tnD1XPygjbVzSCWou4yropHXyKSHfxNIjGLT1+o75+AAq4Q60Hj1vXMoxTb/n44NSzuMhc
E0RaMlxP44G1D26adkeGrpej2dbJIhnRySrbzgW1gpVsUmyxH1O/7g++ju+RW1jpjdUByCFCJ3vu
7PLNAyb6DZ8UcO/oLAjL/lpvzeorqoCXeZpI+zhP5Y4Hl1vtLvBQpZ02m1P/1HlieACSPbyqc+9i
1yv3pFX9RzvJTJiwz/GqZDDN827nwKOqNuBmGYuh32qFELc19HGWI3O7l2j0ztOnCgmYNA39703s
gUVXtOaDw+NhnQgfWwNm3Rxs7GRN6Wau4W6Tyu5OshKo1z454jU8uCJwO6EpY9MBZdAALsUZ8E4O
FRsM+iW2TLMvDDQde192yaKy4/i1DZ2fJoR776QfNIfMkp3iJRq/eRxN3nr06uGbvo58gJCMkgW3
nxKdzNm6oCJaFIqGf+jxqZYodmzQHyLuyAZFsS9jGzCovyPCBPLwhgc/aUCHKCmGfVY5zUK3o07g
XvjbHEz3nE3Wjh7q7AkqUbqf3qAoZK67cbic6QAU3ADoZ6zp7JP3QxwaiBYCIN8IUqJ7rQlL4DrA
+ZCCSXSF70o8ScgNNb8qOmwi4B4v7kSmg0EOUZ+SDGn5eDeghp60srol0GBAYahD9X5WE9hCDXsm
jaNb9qcSiNsdhZGp4m2/ANbeQIW2Bo/B1kq0MV55elqu0Q3SLSLLRnFy0XnlztDbo55o7c5/b3Xw
mtI86K33kAwFEPjkkE4jFwowsqNLQS+5uwHWhU1tawV1oRHIXSbmNwi8ddvPgPgLNt6yvhUjepOa
0TUvDW4CNqGhrToso0MD/meoDgJXsIzAPb//MK4yFu9HL2kWVARqdfQodnHZL+xc++igZx7ZQGSK
yRRCesJEv09IIeivqtDc+duk3HHwcQ7RlkTjLN9rNj56vxZ430SXEBnpMI1L0AqbGRRYPztojC9A
s9FUtksickqGrtVd4DASJ993aR4uSlt6D0PVjRswvvWHMc2Da4AztWWdueE3PUzW2KF1fzCZXGLB
18nwN7VewTt4AMRTf4us8AC6PuNNY+GhV5bfXP8Qk2t+993Ba1IqkgH9jHg+prHNVn4AET0OSesH
17aSgzW0Drr8MYwML7zTAJynESWgff+55i4odFQAqCDYyuC6BhYzbkGBush3hH+2at9aoxvOvnRH
FrHtn0fH+ur3kf2hO1LvwXrdoZZCMOmpkxK1CnvKJSMoEO8u2HrgxcINdBY8qPvJfq+P8bmgll+y
xYqol6n23gisdwtQjobbTw5DeXmoT7mU0FjxD/CaWLtWQy2s80x9G6vqOGHfJyi8cmioEG21SJV0
yD1HUwzZCEo/9OIv0zgOBO2zHu1AThbpq0gM4YrYTSTeNEFF5oITBU1q2OFTnslIfvJQjsbhoWFa
BCCFHFTOPBs3lVolUar0Ep/wv//1v//f//3e/5/wLb/JE1ANZP/KmvQmj7O6+q9/G8z497+Kyb7/
8V//tm3dN5jnoAJiurpuu7ryf/92h1YHFf6/rLK2jRG17w3IVfOdZ4G8z7ZvCaHjeTzZQ+8S7TOq
Q5CwPSizCwDx7XIXE4/VPyVwloklmt067Z4ZwHk51gr0jel3K+/9ZR3YkK+30DlpWFC0y4t8eP0V
EDVoda4EYEdNZD7UodctW/UO7zIsXfV82NIoVYuI1MQyOupsvPirCDqYdfa9c+3m6vek/j2AkjT0
N/gVqHVB3mksSRlEk/mwhELMcOVh+fWl3ZFVxin0zNvcWJJgCQUlXTug1a+5cbhmpKAfDvmt5efJ
oxd0KO/+ftZhzfPZ5tWHvgMhA08z+4w9snBfgHV6VxUGpPFAW730ALv4GrBs79hh8KbbxtFk1fBi
ajKYktBHFu5RjG92vSgvSTVDmRgbAD9d3ZM76kyJOxA0MmyAQ+JJnDUOWVSyN0E9rOewTDOnsBSk
bqtAK4FQEOipV90wehZnN2pEe7rvI9rw7VOGx6yKVF007z7Ks3OgS2TRTr73SM+oxuU/X8au/per
GMAfw8L7N/M9x2Lu71ex74BFrkyku8F1bStmFWerYfdiAxaJ4UvHu589VgbnsbK9Ozn0oBOAWde4
s/VVVPkrijugmp2u2DRJsjVdQF5RZ+htlW80oqtuAEwfL6V83MS0dh3yYaOnIz//nkCxZKKEPDOX
egIc0OhCWLrBQ+tANMn6KKJjk8hXGkWWHt2L1q8XvRCXiD4fT6GRJYsytndNl/OzVfrRPQS6nG2U
FxAXLZLoPin76F5F1GCqPtMIW9ouXnMGsSiscguAfnU0i9wzNoU6hXKMPKLG1KJccheNYYd9f2Xi
6ApIVxqKD//N38nQbfPTX8r2GDijmGkbKIzqzP70lzJa5pWxjlX32Oado6/7DpgsKL6BKa3mz3Qm
M/dyhmfn5Wz2zmeiz8WUMdvoLGzi1aUfX3QuX+goqm/zsQUzqzrTPaCNcuDSp7NP3n+OE8IxlO4f
9hvqfIW3J2xQiMTGvmSylmoUQlblHsuuBO/M2J4mW5KP1TbDpYZmx18JNsq8FFvlVXidjfEXtCju
QW1vPuZmlR18NDitgVAZviq7xhzjs912iw92UTcoxSkBPBVv5Og67wGb3ubp2C5HcNs+0llYtJcz
vNL9xfbPcZPShQdZBX0NtmWBcr96yDmmfMnb2NjNWhalYgAjsQs/aYCWgIRVzqoeN0os8h6t3vYg
mRJWt7E68Ap4XrK1OnZt0JxwNboR2OVbB5V19PhurdzzVqbMAChRQ/P3IXnnYMqlYFuCHGuAXGUP
JhmGGkO+7OnfcZE7uYVV6uXfv/rDIutWetnZu06tOXVL1staVukWNBhYz6I1qF5KNSZ3o2LI5lQQ
O5piNJnVSxpHVKWhOWhMORAaxFo26X7Nq6ZwbdZdoSlXdKBqcoBMLqP24IxdAlKAMPiqoS3pOF1k
Y9BueMzQ+Kwut6BNsduF2PkKrIfwG8WnLLHBDuaWwK2EP5OIBY+sdqp1iyrDSQcx0FVWhv3G6Erz
vq95v3D0vv9hdbeDkQdvfZ3+dOIyeDRlWK+9CEVNTfeLKcevhIbGFoZSR4ft8bzpoke8ovVLCE1E
j3lY9Ev81yP0VsJGZ2Qj79/G5U0Y3+pt9L2UyXb65FhqhtexF18+2DTEF2bk4uNQBaP4a4L9BBWe
HhwHOYo6oHgGT4oVAUAblrgeM1TtFG2f8P1wWxSZ3CTq1a2pAPrEhVqcaMjjDaCh0fPfJo1FXd2r
b58RR8kCsGH3xtSgE6DVBofyJ76yoCFJFFEN+Pek9dFRRdhZoozJkdaANasvLWUk6Ixb54HQ12EY
m+s8bfDiqs76zM5uOJBrH2yzl86id+9/EMdZvRgg/AaZciw2Z1Uakp8pBX/knKFtlZaekkfdKig0
bG7ja4ReexPg7DXPUNi4fBnU2BnS38Yf/KCAGLHPDP/056T8MZDjquoy57EoGx03BlRXoFAQc5Q0
ICi/shTiLg4hdRDJfsU51ojLtANnYexCqpqu8zl4uuxVcF4MK5Aypmf0Al9DtlveVq72YiumgsaH
Xq9R5ckexKnFS19duZosv4S6KQ+2gf+jq6JKvJUuUl1a5/fsHLD5FxZ1H7PBxG2Dk+QujVFAhI73
1jITd+9zyzmn0K5YCp5kr20CiRr10md3Il/EduHeWz5L8ELWuHuUmZxzb0KLimKH8K1CzVndBejO
IK1qvE4B74ISW/XB1HvxmgLonkNRymSaeDXIKiOOrTcR2ykqFLi9sKRpl4Yo+ZaiafaUQZtz/Dub
HaBHX2uZ7oCEMDlDhii7aZ3EWY1MgBiCOrrJeFOicHmjqT5/GjdYck1BNCRHU/UPQw5y2/s+xS4s
Ea5ro7O3IU947hRde1BLb8XsftiQ09Qr45gkwbdGCtzzfo/t3cQD03sYL/RGw/Ip0vsbOvR+X+LF
xe8WKANmweQZtI3b6sF5DouCKFjUFhhQZluXl+UuUKm12tRo1UGmPYqkJUorOduYSR0fpKJhsZwc
xCt4NXaA5lIcLL6M8TVQZHLkJ898GAXgJSs1RWsalynIOzno1Cu8YZ2DCmuaAXL2QJ9B7XDvKf5H
0FrYC9VuvyemR+EUwdmy+5Wdd2O6rMCWsNbaJF5TMB2Mku+5TI1rSmCmIw7omq/QTPuLYtLrwW4T
uq7YE4Vk5gXgQQIVNSVQWNKD3I9zJ1pjT5KvHK0xdnraQooHbxlrgimE+JSXDovNKxq62CRsAEh+
KO06vunj6CuZKSk1gmLq85yT8jhKz5VII/XmvaidOnsaNHDP5NCDRz3E7b8EEIBfedh/2VtFMXxR
YWjIz54SIcWpMLkHaUs2POgVJCZyC/ul2N659wxebnirx0ee6t0VYJ/mRoq+u4McG19maHD61sbV
Ps0s9lPE7mbwM/5K6UC2ZVO6E0moZkj/kj4USXcn0gzpSdwvk9GwdwlL/A03mbEThls+AuAEwUMv
eq0tx19oVdOdc32MwJ3ka0uwTkWvYDRZobG6+/J3mboD5iVZDAagLdB/RNkmZT/rBAVP3rTZlooQ
qdlYq4gpLPl7BYNqEkZaWCsviBrw/6oKBrXyp4xfjHMFw03BWetlKUrYumh3fdaJtaYgRq6VAjjh
eNWV6ZTWc9aAPAOEPA862Gxu0Gr0TOZPSXkNtAUkPusr4BBBtpDG6dKHsE6hdy+lDmBG4LnuZuKy
CU+fzNSQA957vUi7Fw1iIlvvPRqTgG4GejOAxq2oCinAPXxh40BBL186vHUnz8T3T36KBBUn+lgs
cVvU7srhrnFt8rSLlhJD6x+HaIWHAIRpgNu+iELAZnpr8f9Ju67txnUs+0VcixEkX6mcbMu5/IJV
rsCcABIE+PWzCepavu6a290zL1oCcADKsiQC5+wQTuo9kBZ4QO7Ee4Tve7xrGRnXzOvyb4kN+4Ep
gAUOaKDVYB4bbOPnmXHvJ3ompAK8x2Sa6VBRr/iAn268OXcgijcrQFcoMtXAQehnMcXXKwBKC5lq
PPtP40zhrEDZZrcmzKWOsVWfLn8z8ZxjJ6rV5RiUIHefBQq4q2uOSeecuqTDpmkaqVML9EGdnKrt
aSc1dXYFsCZLnZK6dhqJpFA/6MzTyK3DgAzGnQZDcHc8xFDMv+OlbT8FsTOPIa1tHrLcVaghQ1ml
NIIbhurU9pPkZ2I1sG74+7DWuYxxP1qGgenJBwcUDBcGVcp+0pbMtUvMBc7woGqqydbPrawlygr2
d5k9/9sAT/jFj+sKSQk7QNKmFjTGTGS97afCVPR1LiO3w4DUsT22a63tgUrju0cgStDxgt0nRX2n
8ym52YiNjsKmHmIppXhvqdHdxcX41PDBad8DlArJxiTB2h0kSFcRK94vh2BftlWyhHqNl5+sukBp
3MPBCGQIsILLEvJsPMYH2W18vmps9re2KqW3JMzC3X4clqOB84cdhOq+s4HR6KcKTpzANo7SOrnP
ugmTWlXlSpd2aAztLel8r4jfr5iFQl3nNuM9tHygoPIxE8akyb0poFbGMqtc+BTiEjYc3SIHZ9m9
1+b3Opmr88D6WUcVDJ8COEt/GQDQay+EG856G3rCxxowyqlLlP8xNVAQ+gGbL52JGDY1rTtopuKj
zC60DAldTuC0U+ugqRcVyVsgm4oWh36E6AlmK1ZXXkYGkSaWBT0kVmXeL7if+S8mHR91tddWAp9m
ADdCHw5lggvjjCTFsOlKmexlpXpAaFD1S6C6+wJg1CPNPPorNPGTW2KSMU2qQhGua/1fdlywEeC/
B1+Yjv6QzLYiqHSXD1CB9daphbfRoD4/JbC8WHVVJ55zZb7L6azlT8brTIQ/IHpvRd00KWGmtxYK
/zWjz08ptJUOChLYc+WthMdCiF3Bk+f1LZLzTbUpzDJ8QWlnrf/xoQD3wVYNrBjqCrIGyvs005hm
wjqv3cpyqDa5GusN0HHVkiUiPlXwzFxDdqKOMhxyTuUEptcPX5pf4nD6dXa2jRRPt3Sm3G6cmRRM
vaG5Q7YBxvANdAsTU/BvbdPhBxHJYB3BC7+5a8MgPpBkAB8TIG+tnI54JMQhVQlp6dx9gURqVoXk
OegGAVnxKZU5Hecs6eebzJwcoqfmdZIuzNF6nmQkQRylAg6ATspzqNvDeAjevPKR5Q1uvSYkzwh0
J2heFhstIZ841RZkHfKobNM7Zv1QzZLz1+lpouRja1c7a5Kc19ObHGklRkP/NkYVOJrW4I0ByJTR
XtbQa3vTSzBKKz7pNT5egnKhKaLX0EvCkHmerl8CKXk1q9vr6fovGGHgBDEziCTFgAP2zIVmEexi
bk3SiajuG/X2ZWCgpUDV0Pk84LLKvf0yAL4JJMDawu1rUK9q6V7Ez4shDxeC+Wz5SfJc6yz2lnvH
8AznRMjB8b3efOgHvStJYMxI6s/Vl4nDcOlVGnqrtzSXnsBpzv+cJAY+52vuEQeA0AuIB3ln07bc
8O9ZYqc0UySh6nxyKnJuhc+hyl8Or8jADVsUwjlox3hfoLQ598cFzJqK9rfeXcyF0XpSYNZtL8jS
g5AE6pW4qX0qm+p2D+UuF1J4jth70isBOQO6pURS4li0YYviHkD/4ehjR1+yFpKUY/AMNYE4Gnq/
+KV4Fc0MbRrXJ8funDen4YC64xP18L+u5CdlizJ1HM4rscDt7i9JNwiQuJD49O018e3wNSTp0pxq
96HXgw8SKPdo+6l/a+Q11BinH/5GpPeOORiPBuzvtnVl2evRzukroclSByivuczse4BVOCPhwnDl
XVU2KcTUIfKsHywCpWfmFsNGJchAfRnQzcSTd6YVp5CRmCSfdV9t8GETuqBVWUN8vOQeelLgzjEd
SPVD0CKb0xbS2Rpa7s+0eL9XHn0udambTjVwcHTraGwaZ9tJUayoT+ylGkMI3ZKALLTwbwtEw1n3
EbzERQ80Guz9ZLXqp9r8VQ3h2uyK4rGAysPGcH3VRz5PgfWZn1ORQX6JhDtYJdhnGee/9DdQgXK7
AIWzPgVFYH3pt323Og3N+DVe9/tFJQ922Qx7/eM7MsCjBERxIv0jrftam4BlcP2B1jGTttv8y21V
ibcwbcCbIbp00vc7Rd1t1xs25Cc7tWA5w+3V4nzrA6u0y2zLuvU6w1gUrO6/fUyqGNlabmq/YRN+
mdQFq87IYAZMpP86Vt46wSf9R0ndyYcdkpGUAV3c1xlZuX0XvOLNnyMaA26PrSXaeOW31iEbB/UG
O5lF2nHzxeNxvMuH0ljpflb4C+yuh9M//xT4VvDlpwBOpAQSAF7ohdAIsu0vPwUmR/q+Hc1hFagI
hcFyOwiOr2RdkUePOa9weSx/WEp+NxOXPf6fAxysoD5WaAMGNRJvFdvEu17lIwacx2IbMD/c/GtA
DBrawimJ277Pm9IQJL5tTEPvAeeWG5VReZNPhnZxkHYrSFHFsBDEoEIK7aRC41FO6Rb9QKXzNR4S
RlnkGs056fNHjeuFajvUKiy8EQbyOp2VNye7HxP4ftZq5WKL9JyasLSZYL1TKKHVJRT6jLhlzbiX
wam8FQBd9NbkXbAY8thD/dKAYSuoJqIJdryHx1/WpvbCiQm/awyptlIEwdaoGb31VX2Z5JvJUU8q
vRCfUHi8QJKLb/WHHmlMa20aClm7aZMi0wpfhy+7FLwOaz2GopgHVJHkqy5kJdLsyN0lWy0FogVA
ZtMRsNVA53EETDCsfOIdTirzo1YNsfTj/Fx3Aw+NbEjCqiixgMeRMizqBW/lWzyk9dGbFKxdZ2Ii
Fz349VqgbhplBhJcDL82O2YO2PpzRd4GZ1zVsIL96bjZ7zbPkydqIjXvDdLaB57h3ehQ4sb+NXQw
kNQnyZapcYT4iXReIPkSw1jVLSHCYzgvgcH3ber492HaGmfZqhsdJWWpdrFl86WOgop9vATNoPoy
yYEzd5XWGazjveIBilo/9OmWGCn0ENtYnFGo4YckS8OlPg/72TExbOMtoEgjDcj072lcYvObZD/0
eD8EsMKZJhJwfw62Sp0FLx3re14vdMGBUIZiEEmqJ7cxnFXbsf7YGIoclAAiUfY2f7Rc2kYVKqq/
jGyexLA7nieNueesQPLj61rhhhN7uDkhRWcd9LM4ru1DTQey/fLsn+PAOCLbxKWXVT6vBxCADfkA
cmsUZnejy1mm5flrkTXmQpe4QApr7/DW7zPs0tZXnVWtxdpMjOyaHy0pyEn36AcdBfKShNOTqiHV
jqjrgH7mNu6EtYTS36X5lwysbsKyxZmWvF4O5KXm1Ft9CQeuuYInCiBaNR6jPBmja7yX7VAuA4LD
Cb6p1ilMmnTGa1zGoQbdXn6DmN365jcCz9zFJX1vl8A1Za3pN68S98XI1b9VOdyIdi7B9jyFx8VD
mcDDGnIu5GdIDRyL/Pxdpva4aJG9vh1q4A51rGX2X2OdsYPAAcyeNVFLE7h6K4YRGzgxuqX7Bc/o
GkqENSoLJU5hkK5e+LYn3wwO+OeAv/sMT21xqghU71obQjgAi9vtezGpzjO7TLZZ0knkNvGlZfgQ
PuR+AO+wkNzMXVPEIOUlwjEzazEvAEaz3KCOUd+UABHeIOVe3wxJKNZlZcELYBpgPsFZhvdp+9db
VoMDdSwzEFRU7z8MlgEjWd3MzBD8w4Hfziwy3Uc842EECztZMQ+qz1agcOIJH/TfrmP1s79Pv74x
Enng/RQ/X0U39Yop/jOtM95YE244k4W1znID5qtTUz90Rfl7MAbY9EjW3TdqKG8DXq6vAa5HzTWg
JdWnSYPjwTcYicErzbjNsuo0wh1da102WgQzhELuta+bnHf1hI9+N4HOJZRy1vhKybNpjf06hRHk
ypwqw0VD+rWVQUnWnpp6VDetqVB8Ddau27ppGlBXB4oGSRbU27N9WwXDKW3cnW4hxYd8hnRRR5kG
QYiND3EtVmqo4RGlY72qlHoCIPuX6bpfSgCEI84BmoGHU+xAL8IfIWYEcVwi6PgzvtV3St+F7CT1
K7pVIHltxsaIHzwX2hugp7GdaJ3koa5FdrJD8kAbljzorph6UDqH1+nOs1KAsvXrT9pa3ARZ59yU
3lYzHgH/UlDWHR3npoOZAOsS1ArLFH6WhoRaEU7aMobkTG2GLxLVUQimQr7CB9Xu/PcIo8VXFvoo
zjJveL2uGc/22VgP51i4Xxf69xHXS/1hDQGC2kveGtU6D+0MXDmKlP3Hp8B1crWzKvp67dIfEd3P
PX/uv35qPvr1p8ZVNMDxoOPH2sreMkLlI4zDk20nsmSroED+mFv0m9ap/QjwhEq2YR7bS2ROWGxv
3RbisC31LoXOCn3QDibLazUNhEdr7tK4AKeD8S9kPS6VTj1haupq3FhBe2Kuhw1wXNffpU5WX79L
JCEQF5++bfpLFtD6d2NU+UG3vKCobru6+DRJf2v1JBgMlKfCbo5G7tnNk4A0SswrvpUkhr4TMXc0
9dnZm3QJRxsC9RYSnnOfFiYMFNTudZ8O0WqGOm5ojXZjAU9nG+ELgITN8wTuWcG2ATpFNahwTigl
JLxJ960pzJ3ewnyEQv/1EhoXrjeHus1+3sWmle+cBq9x1hWyrDc4VTrrISwuz3SfHlVT3/8/rjfl
urXSeGGnttjAU7qERySFG3cskeVOh3yYOyF4V9/0XZ9vL+eUHt4Qi9nPZwApb0kn256gxUknR8pp
peXKHaGCenm168kSHJEv6Xdi+qtxcNlxqOEZuiZJyo+6bSPrsrfGcVkOKdBXus/MaqCveMuDRefa
/uKT5rl+qq8GvrSJxFqlZtsh3Te/Ku0rpAOrErwggxjfhAAXSCevh6QB4xiZhsOctE7XsKINXoAv
CA91ZvPFjA2coqZ8xCFUGURumuIdPMrqbsihsSwqddItJDfQ1SftOsFJaaH7IDBU3X3EykF+jgU6
fOcY9VEDBxmvxRbo8mb5qYmq/VJDB/VoA+zrp9Hq783BWv3zodBxfJ0B+oyG9YlvmRAKcF3L9wnA
QH/PEI1mj68+t7MVfkQ8wMOQ8wut1HwLYGoXlcI0gbqHdxwJDnY/hGfcDnecthBaisMX3M5R9xoA
QwbRAjSz5uQy2m9jL7kX0H0958R2JpD6iQqSbnII34V1ggMfMc+ZaLx9YNBX1WT5EiIgXVTR9qbv
/XZnxGDV+A7KuJA/2WEviJNJIB+qAlXgwgAGNGvCm5GWI8Tc/e/Qbco2edV/TyQM5yXj+doPsAfG
Sfiuhi7DKgsdZx14N9hnZ8eQsEWV9OFdkNe/HitlwRY+LJNFjZQGCZMTgKgwNO0F9Bud8s3LWXEq
gcs+VWCUgTYKhnecAM4uwls1yGQxFJADkHkCvbFzkbT9FlrObVT2BUAuMWiILQnGbULBXa/zbFsH
SLRJ0/fPCeCvONCxnZ0KP2qH0L+XT5lj2XtFDYBrK3LwCMNGz+xwlgn5WnRVvRoJdB9Ndeq5kx18
rxyWoHKvDd/bpCZwvJmj7kQPyjtNzZs0b5KI9pBirkjSLoT3K+tVsCj9alkzg2/ClN8HrIUykuHw
bQZkDGjLm6HJkL9rKCzsaPNY+N1rwxR8WqwQJmrGE4x5kw3gKX3kjmc3Hl4rFf8UFcStS1F6EBHY
A2RpL+T4QB0Ph79e9JGqzWEJbyD4iiYsjPAZSAuoQKTDtjVRqq8CYJ0r5i99w6yX3lD8bAdUQwwO
F7WmJnQ51nKrekTi65msYpWvnVa9gZrgRzRlb0LEWZTbIGC3QrwVFjnDvyXemnEcR40Fhl/DamPb
DeSclU6ypTZvlg00N6Uph12TvpcZf+DQX1ln3wrGgYh3HLWS+F2OqoKdwSasUT92skXNfrh2uKXp
+F6kJg5mEKbsm95aWfCBhv1D+J6XONqR1u9AT17HPXzmYji4wDdogRNyuy5L7kcpgRkxT/1nK0UR
JU7gUMiQcYq4dIsIPwFrKwxgidQY/a6CYhgcHySYUwVZj0X/ytNKRkPKu0WapNA2ThTYO5NXDf/W
jfxVcgDBSgkRqxiKO6S0+o3fs+9OLdQqrz21oEEfTvuLx1JCB80ocyDOQ6CHcNiOmzA9JEESwVCr
XtEYCEruWiyKA9lFNZLikVdKuIHS+ptPQb0q+wHS38GkH2tDPapQ/beuljdtXqVw4ctINDB4BQlp
w60mhLlCjLoeakrxZIm7GIAhWOf9srAyCObZ+KNiX6EQXUSox5IFkS4qJUB6M4TVbtysC2ZBNzO9
523fbZy4iILM8/cQlHgsxl+lNwYnCPncAxUE0Z+xXjtIl24opfscyqGQunV+5thTrDwDXBBKvX4b
hsb3kJzgsQnokNNs4jgEvqQFkdnhmzRx73t4K4CBhFvFuMW+8gb13K3ZqSUd+0XDq01j5bdgv5wg
9PMzBHO2cNKnHLTzSJnwA2G0iTI+DusaqZ0lysMLBgLRM2D0PKJhGp9iFIsCa2w3obQYsr003nRJ
GN85wvfwVRHlI6j46cLom/CVe8kP6EFnP60gWA8++C1IeqyVD1BJZHv+weqpeJcEPxqZZ3YQwcBh
DZ/9EA6rJfJi0Nu4IVYM0HSeskPamUhQ2h0M24smA/Pf8lc57kZwPxLBAjkrFOcqhh9AZXTfO4Bb
bGr4v9M4wd/T4cqV3SE11lS/PL99Yc4YfoutDmRfFmRPrAEJfODwqXeTChVTP0lPjLrFruxHb9f1
oj3ig5FsoOhh3FZtB8tV/I0WhMrevWqnj+UEwi8Ln5cFXnIfHrO0AzN4CrCnbzA29EVmE2TVgvym
60GjBOmxX/Ikbj4Criv824DrJYA8ad49B3bZziJuPHfv8NJnUTHZ5yrVwj90ejZ3Xtt1aLOFMmCg
rocrGsNgmzThJVwHfl3oy5y8LcTOqsmaTeeyUR+7yHTiIsZAlxKOWgt3aurh+aEeLs1wtOmyNDy+
0APgm6k96JX4Jk/Mh6HBB7/ixk4DBf0Wfx3kLDr8eRiNIW9xP8oZWKsB3X+Mt6fLT6BEF/eo+wxi
m9Nk3ROo11wa9eMgyuam6fPv+kCqW+DdfdcHUN0q4+pTaxq7Rv67efpUaxVBDefe6ss8Pfb3Kyio
zOzL0t6JNH6Bl514JGMpHntY6WVQbOxy0j/SKv6R9Vl20kOtGJvl4Cpn406RAjXJrZGG4UKPIg1M
TtNaCmqR3eKvdfRYg5/7P62jB4nBLuvoa36so1/TwPxyXXhWsajsWkZmlvU/Uux7q0mfsqYGBMcK
45vsuFiUKRdnyPW1G6A2nX0gwvBIqsBZiRHu33q6AauIH6wKFxrkNU13pul5AEqOp5BzjNPhMr3C
t/WYdSmwbqBhPKoSWgvM9sZbCJwUEfIs7JgXebMBM/7V0vtx3ZcZBcSJM8gm6BFz2tLrAf2gpqab
4UwISx51KHtqbOlkWIQ8mXU0Jk+juTk9030euDoo98o2+jT6JfijeQ3Wq6AyGyxIHrvH2pWPzZQ3
BpcCzpud90oL+Hdgo9SeOhNqBIavYBcYdOGzlOJPoSGxL6Gmxz+FkrxZGoEHaDcKyXAVQAE9l/yc
DMUAxVVspKzcl2/IPMSRYxX8nA9iOOXMaxaqccJVLgZzZbO6wW4Xso46paYzaSByrUYO3wvdgkJl
s7GKJFmaOnv+MaoneHaI22bc44bshgtXWfSUZzw/FTxslxUy/++pBNwrrX5cA8IqzWERlLI5QEDv
ZSro6ACPT7oaKLgCNWChUgewMSBazUuRenBFibNu607NksD0ws8VrDUnJn4rTn2d1M9hCcO/Ki4h
Ng66Pi26yxJ6DgD5BkCyI9/qOXoJNcCdUwczD2ovZjUvYbL6Rc/RrwJ7KZwVHbtCNRmKaY0ColjA
NGllTyqauimnJu7l9tMwFuU8em3atMSoBwpWLYEw/tNcc1qK/WHlL3MdfOz7MFFr6KuRnbBYC4Gh
hCwZKsrPcZD8UH3Gfzv1FkmJ/ldBaRkha1s9xXkMang7ZidBAn8ftLi7dQNr7mOod6IYzr3vpPHW
ejYvkKQIwvQthRTiYjS78I6adbgxG4vscpZcLklk4z03lfFuNeP1ki3x/+WSJR39vVnX6XzJhuJm
yrB/+M4yd61nW6IC/ZojF5Tkl0sm2RAClPC3vxIqn23kU9Edx8TLkZaAmRik6ZGZmx5M1L1UR866
BwpK+Rr0inDpTWQs3SfUM4NF4ln3fFnBmzhaBn/50wp6sp701wq6R6+AXygakTQGCyUcv+dZuU8a
lz2DjSq3QFmRdWqb6pufNpEOiF2eIGnZhPswhYwLTEl+6P60scZoFFZ2Z/AwO1GbegtY5M4rQu6B
P1NWyW1VN7gDW6X6llpNpAPw3UpWVqfCPbAk5N5X+Q81vRSYV46RK9rsrqyr/NOKjsr3FkDkqyTA
D7SbDFtRNerMwAh7mlopEkbndpJ/Sux+HvtoXcf+u3nddAU+rTnN83nSHXs4MWSjVfQ7IOK8Aytx
jozdyo4Sjg0FZy2kCnXnHNRM45IG6E2nqNxtQXb4mJmC9A01M9KOW55Ve6CrsSsqi2lXFBTGQYhU
7pU9Rt4QUFhI40E/uz5c++a5uk2BPNwDST5P08GuXvnTU2UlZAXCXsytGwcn0AWkOsrIg0LgUb+l
usnLJDzqd1E3Uej53NSj+t2xemT5/jRXcBtyXNPo/zpXrwzvwexoQkdnKjaObra2ZZU9yjwjd/Dl
ftLdeFecLcdWfulPNUjkeYeFC53Zgy42Dmb6z5P0GkQCc32dNF3JUmEE4aNfsJE1l2BV58dgxIE8
0k+NqkLCTT8Np6EEPveL9k+ROuYaeG1m0xS/ysxllkDO3WnZj7wNkS0U6YN+p2WB8+TU0m/0NGag
9jm3PsY+IsO4LJbtJGsi272mgQJI0N0HYJZufRRgZ1KzHgihzQgXZR+u6VMImC7mWXpAq4PirHu+
TJpZqD7Ahf86yUwa+5B6EIsIgK5e9Q0EgfWuWO+eTVJ6A3D9fxvRw0pXMfTTGkywyHWRAfOhE6Hv
HIqwBjR1NPU9STfDbBBbfde5jup70qfmdE+6Bv9Xc8kA1QjuwEW2w+krAsCpgF5wYJ9qeIzNtCkl
Wuj9Ys927pi6DGgGFqxu/2WGHmDTUrCsK87ptBTL22ph+bF609cYRM1XfwGOvJgssaUaTvCmaGZi
lwEDJkjvjeyMMqD888A0w3Lh5KSv13M7jsB1Z6izVJcZmvF1HWjrQUAjJ7PydJHW5EFLC3/RDf7S
p5taVTgv5b50mbfVrS9hum/oJ3HS6/A0Y/Qzb6svAUhQAjK+KcFHddw631+tm+jo0oM2dfrSV9Wg
4lRVBafkydNJP3wJ1k09cF1A9+m5PGYXu6jrXE+CJ3N5FyBg7+3nzbaweLuMac8Xn7bXervdsCmB
OAwVdFpQFVtcN+LzCEQPoSoG9TcIV7vQsU+HeIONK8wa3fERNBd1HiTJz77Tvuhuu2bumlNQAzXt
f4qiQEiBU4aP1xSlu0svMGGrFxS7vCT1SyfwW6Yc6wGMlu7e5XJvEF6/BPCfPNSNXy6YrJoXH045
a07YRHXGJJWNXgRUDhjYU7NnybxGQWV3D/YMeJyYVEO76gALvHKhJ+k1LDjNrfWkLLShX8BsfgQ0
SNw7soP/4qRWYwHMXcR2stXNllXvLOfwnzK66iks2wWZkLSoVsGEKIMMko6SJt4lIvr/alJQjqCo
U++hirN2aw8FfCUgP/6EQ10zN+PCgFiBQ31oCbTjLs3TXx0wttipUvJLMWfYzWA9Pcq48VMj+64P
phPOYRrNp/uzLuxWwOyt8G/vdxwkVuR81OXZtW/8Q99/EOd5Ij5cV7k+u673H6zyH7yqwDT8TQmL
IEu6bK0AY3iBmQZkUFndnvRNsgdnkvTZiwC//8ZAIm9G9+S9GW/+75OEDAxku0KnGR+4FeC3PRCw
sq6M4BtX9sIHdvLdUh30QU3i3aDuZx+LvBBLAYmNd5TApvGcs24poC8DGa/AvvETIuaBXgJa75Dk
LWvg2hqaNQzOU9+/g2qZFc1TTWNfwa7xRU8CYSyPehwZV0hn2k9eII117YtuboZZkm0k0ByrwRWw
Wq2zckMKo5pHh7prACrpirk55i7f0Filq27aZBZ2IDawPI7nUbtuxs1odOFSTUsxx7Y30PIjUxoV
K/ecbEIHlm96FGZk4aamlk6y2k8AaidbZFnHeXR6zdtyNIZ5Lsgv9TZNWT8361qxbeIEbG72shNb
wc3mrwsptSVOVc3NgDv21qY2Cj7TyzCdgmyDVEJriiKJKvq+XoGlxY5AXLMjLkt3ORLDeYLchO66
Pvypz89669Alcyg3SDs/u4b2Zc+7CFbuXReVGYw/g7g8fB3WbQjrIwuqL4czxMbgybCbZyvfttcG
FXyhT9WhVatzPJbpXkK8dp22rv/iNMZOn855gAzPlwjmteBUePBPms7vOqIx2L20coraBhwKNjCr
Q/nCYW/hSAkqPBAXPQ2klyea2vG2qfu3fmpBiwOVBJ70ezkGyS4NZbpyYqZecWwTUVW2UILtOv/R
DHIk0V31aisz2TUlT1fl1IS0qYC8n1HeQO/Mf+yw2dT9RVb+LEPkpwT1qgMoDMGeAoi2tWXawz8a
9UBVNBJKSqW1YDUrX3q/qYC7p/w9BdIx7RWqYcD1yByyBJGSZANbBvvH2Ka/Cc51rxW1AXzLsvEB
2adsVY4Ou42hIL2RxgCKcez3+67K5NbPGT3ZLepOQ2oZ50QCGtlkg3oeCGpBJb6H33OUuWLWAOgk
kf3X14Nk/5pQ2v3kPf1eCCP+VsDAGJn0sHhsrNZf1jb1b6ntFxvek+zYMivZCw4ApsqkODmgjaxh
DdefM2iiLisa0iejmTJlyoy/l4U8Z4Vn/qYSPAx9vT4DbzPJi18tK18dEacr5afWgrZ+cxg7uDzp
Z9eHL31+4fkRCHj2LWKfPe7Ev+GGuvADQt/7ygsgXanUfeK7EBCG8PY+zgr3lDCkbbLS9p7Lir7R
vEqAhyyjnA7BD9OpQB9JvAaGXICww4Y2O8AgMD9hY85WDR2MJ5jI/NZXioMjDcHVVknXg+bbJ48h
G5s1MhLWwQpNeTQ5sVd5V5dPBCpb0WAB0whWl3R780hSMfaRfqrSltRLkKP7VQx/UVg7/oUj18Mw
GAZo/IorN1PYglmMAYU8LRRqTHnbmW5kj+DfNV7iHNj0EEsXbITpwU2Yc3Am1aGiSAnwYH+N6gEd
8h/0JbwwD/5qXjFjQRv9aVI2uoBRflkYEHN7BXQmsjDTS/m0xJeLIyvT7QJ7XPtEgdZjGI0CQTDf
tKI0b+a+KgnGmzRR7bIJR7HUzZDnNlmasbECLdY/8Cna0ytIFadbxy1SlPswT6+jh3XTdusBRixB
Ml/gOlBXojyl4OBfu/SEMRzMm8oNq9UAOBQq4VhTh+iFddNqyClzawa/479d0KsrvuuH8ml+sXo0
59BsFKSmqz5F6XWpV7H7KGm8dl73uohfimYC1cI1d1q4dCppz089yr/1Ppw99auDzKmwI1GPZN8U
wf7rOxcosHH6JEM6Y3qX9FrXiwhQJj0OecFrl4vfsQ3wiajxV/W6qmtI141gpuU+Ve9JBe/uIinl
YwzF0pXTQTEHCH+1q6E8ue2QjL9toWe79Osyf2bGlCmvwv4nfmYW80pIqx5cQehbQZt4IVH5fwA5
GXoaKnePGdRN9oGZOxtSdgzIEdzlLKNXL8oc3rOQl7/NYDevw3IFsuIIE0ezJWt4ZjFoL+Kh/HgG
OdZLX1Z7bP+liWwj5EK/TJk7dXgDIKy50KvhvorQ68KfovT868pCR147a9TzUab+xxeCwuQ6SIE7
NQaoqgFhayyl2cPLdWpiA4z6vMp9eN1nyIpB3mKimodnkwE7qUP0QzfuoH+Rnk0VtptaxB6Y5W57
65BsAxBkeWwseJrqLv2APdeetPBpmPsbhrMW0Cq341jb+2uYfhbS/ImZibH70l8G8vsonXqXqUrg
JjxBLTvs1oax9d8VCR8L18+fPFHE25qP4Sa3quaJt9mjDmAhPhqhI8b7hA0mPA0wvQi9+LUCUbGR
nv9eVk4QNRXEOgEx6Q8j1AlXporDN3j7RNUUEeNbs4DVbnxj27RDiQrWqXrx2MFPceV+z/zcR+bV
Ng4V6ty3sMnNFnpt18zWlTV6r0Prp0AmtPm+A67nbJQtm/8A1GbvDBjiPNfEF5vaKPqt6qzukfrF
t1zUwXvRGb+gg9o9mNRPd0HCwzXeoObRNMjS7yi5GTgkYBz8l2oB8gvqsHzTQJBirZstCR86YoTn
ksXFHZAxv3V34woJn6dObcX/UHZlzY3CzPYXUYXYeTXe1zhOPJN5oZJMBrEJiR1+/T20544z+ear
uvchFFK3hGzHBnWfPkdq7vdMNdA/dMrnimuAwVbgC211NtU21jMWsWiNeqrxKXftlzZO8/ekKn+o
3OmeRNLH67CrozUqOMensTRf4im5obvFD2ngu0sOlVfVqFd2X23f1AOC1XrChXqBHoEItUPpy02O
/g6uJEM/jn3gP6t/aEN/6SOV6LsGdAhtjWUFKMrdDVuLvJxRe6oC+iQpffehsz9j79Mpq653YJTO
FkXfs43nlsnVG4e1Ybr2j0H23jxnCdviM9GfeNOADkg5P3iuFXOD2WzXCENclKk9a2Vt/9Dw3xak
zLT2/lh6Z8dMPsAgZyP5gL0162vvgAKT8aEwEUKnARI37ZnrG/Ep7Hh5spOaQVoFV9BBLzwLUbd5
7ETX7u/paNvBs04VJruvkTRq525ys1I6m7roIDIzWru1/2YOiX2kgxM39hHU/BdUaYG47+9+7Ifz
FbilW0ASMAAg6gzqc9Opm+SblHnF7j4JncWari0ck+fB1xG5E870GppOZOjwaAtAPhggqSld15v7
ox7NqenShUqjNY7lgnruB1pwpPMw0EzoupCB+rzplZSgZN97kMq899+HigxfWat34iUNuBuQp0l3
iLwhem/9fl/IqKXWmwh1cy18G0CcuFWr+yCaI0zAANor9+nef58DuJR3FO4bt9d4v2Yl8mQ95kky
+/SO0vK7zjwpfKm29+nobMyRyRpTZtze/buVJoUY79LTCvf2YZCR+hGMHhcos2/++W4AY1Kwfjzc
10sj+yLs5830gHRfMBks7JmOSBbeu2nJ1MR+Vw9M5Dc+fVo3gwUZYlGCMChmPpLDb4YNoaxaayzg
fzx1slI8Zg+eAXZyW1xLLvyLAsqN2GgXoFBlwMFA+UYrXkU/gC5DOcPGwK/Jk3JRPyAL9iqn+nQ1
MPPYKaaOCctkQAMRXj7ZHoufkUwsNqFTiqUHStsfwtqQ3URB0CKNi2pboKbkAj3fF5rQclDvCDim
eYqh1nwAqR24KaYr+a4BPupCXk0/7NYVsGZ4wsdjeI5UxEbXu+ghGiPwRefpETu46IG6WhSLrvCz
McwMlsXe7OZXgViKDe64vnW2g5sc+jZc0LhbnxxGUBWNEGu8tckE+dqVD3rrfQ1KxwfqCv2GA8eI
6PNnP7zBswph3tWtU7cjdrRBs0CXv/VptrQXDWAWQJxitTSjBUwTnoE4yvAdPT/buv/SDWH84mBH
MlFqDetbMzMC4CfUtbaqZN/0CgGZpkpeEONMka9g7h5gW/kMAdEl+Vc6C/HNyf63WURPZtElj20v
+5NfVfmMhrcOCFnTIrHBmIWLtlDMGWr1XbatiUpbFAuVRhe/hFUyzAZTK49RMdYXEOtDdm/q93Nv
ifh8tqLRkRdugXtACYrZhVCqdY0Z9buGowUovk52gx3Z3yL7Qt0jhCo2sumiBU02MLyhqA/UTr4q
9HM78m9eFCWAVEGwLdEZx/2gqA5siOUx6ydIXhIab2A9CezQdV+GcjQXImn6LeCU47lCBAsxD3j0
cXyWqbSeE1+hZqWs47UDoNmz5zUXcgiR/J8VgDOBtDMVE2xdW8Qow3xJ+25OHih7hzZsWrNjD0l5
1E614mbAHaxuJXvVQN4NChXsI402zh+iGgro4P0DsFBAhQzFgNZOEygOLLO6fEbJAeqv9OYXGJbL
Z4HKm1OKQiRrarlODoYzlIqQDXU62mNrlgHZRmTmn1HFSSaaSffKmR6X/YVaCStx59C6MznoKnrA
E79+Ilvpy7cClAX43PLqOa9Bc+1bXg6xdSwIqIhwJrGR3oIyOp8nEYsXBbCWFxRee6G66FFZXkSH
2nPp8XjVpmZ56V1WHrVOP9w9GmypoWtiNlsaILldbMEpCMzPNJ5GoYJ7H5npeKRReQtiUO5YNTaC
8ACHbn5Jt2Qi7/slb3awAh5brTvcppqGaAaYCemSNCpEXmxru2A4pAF0MFFdWEpnOFKLLtlA8uV2
STfMpldJpiIN88ALhdqkvStXlan0ee3jaaxxU0D5YxcU7ChPe0qyMnyUDhRXJyN1Za57MpUdHqkL
nDzIVIQNWMMn/w7/dsvIQ4SIrNzqGaJMtbrNppkifqwzPKpNs7mo/F5GOa93QxZZMyd1/G2osei5
xw4WAkldutb0mD97dpovh1Q6C7JGuT6uRa8hVzlZtWZsd0kOXO3NmkjnGCp18aaZZMzGR9tB+Hdq
0UEHVHkMx+JCrW60TprqqxPNFRYIDnQ+ytjIGANRD2Kylm9u1la0oHd1+qUJBsCHvsxQkIl4QsAQ
xZt7KueH1BwmEg7v98Hmcdp98iHL786mQV0vdUgorAQpKMPm1KSJwnoyfxp/t986bw7ke1+DCl17
P6igt6wK704PEGw7OqfGrPSZjnrV126C/acJ987Stfi+SvJizptRvQLKum6xNbpOairrLHXqZQ8h
8Fftncy2gRIdEImAPrtLw2d8fFvqL/KRzzMpmj2S29W5TVCSTBcCz0aLqFAkH5KxrA9AGQ0BGWrR
Phhm/TyAUWKJIt2NGmW3YQwsqXOldLa/nXZttXDqWG4Tptg+ZX0k53TKciA7Z/bgzBwLoGbq++qT
TWMgK5WGhb+7DfjkIiOz36stqLeZs6T+m0vfR8bOib5R181KC6I28DrYhBbQuJj0UD4ttOSRjtgR
YmCQTh52KoVe8plOM1ARLco6AXEmsly7iV+32JDFlnWmBXRaJ64Ej8QfV+pkRZ1JMJhmw1ZkeWB1
RnacdLKgE+SodxT44yYUvpUG+PGZAb0GaGTIQzUkoMsY6/qtSDd+K8t3Y7SNIJNRf3RaVe9lU6Dw
K3KSVx8s8eQxDL4M7KhpTzxiWDyr5aK2cvfFMKaaMcyBrP7EUNU3D3VkWtumsZ1F546QuOjwpDB5
6G4LKLjJmnOB4nxUBWvVsoJa4beIqz2+4uV7Jw1IWiZO+yha/E7gfxYZyTgGcEyMZ/KAkjGfMdS0
YY/j9Gu8P/oq7Lv4ObS9b+QxTpvBpmNPIJbyVg7YbdZ+pYWXxMw/yCEs9EssDBspwVqsEoSNN0KP
vccK+i4z8qh5dMxRo3hFTRcUlSNmbkY/d84d19qbR5RVm7Husu96F/MlxLvarZt2jxkiyCBQN9nJ
BAMBrwZQwbjcOFEXHbQ3qfTmdO9F9bq1rUGNdu8ix9GEJBZrWBx8MUCo1QxALWAtyMD+zF8p67UD
YcbmywDw4c4G55iZvdoNoZ4c6AB66bab0WlZuWJTZt5+tENw0k8H6k+zDvdmakNfxlrUaWzcRnwa
TJ7kk/q5QEBuDOfUdzfcm3Q2Ftaz4jJb3/u/XhNhBqF6tb97uPiPNDUmzyKaxMzia2Ob4hI6Yl6N
Nr/GtmrOrMq29pDH17Hw8J634kI2ZjrxMR3lhznZEN4H31mOZ3lqCkRQdnEJTWbyNYVmbSwN7PQV
K971Gmz9ZZ6IHS9ctrZVMewj5MNWJng4D1kGEnTgvlv8ajK2gGhJfHYNz5kyNdajSqx47jdOOxHJ
1BNDsLoCIOvMTMcR0K6EdFHmigL76v49cSv1ZufjI8p02p8xfsu8GupCtRrncRjFMe5Xj1ln1Esz
Bm8Dfg/HQ96Nzb7q3mUFdNpMa43xQP100HRX36je3d/7Y9za+jmAoxPflUpuk0gfcRkIIGI+kYAx
Tzi1CFAeybbd4DwOHgdbvOe8A674pOxEe22qEJwXdvajQ6nlrNei5ntTj+bMq5l1TRpQNIWZlz4n
2CJO9S/jxQfR0NyLefroQqFk0ei+2mWFfxQhH9bJOKl5xiK/Nsw+4eHZf+MmoPMySvwzN3gKCLuL
ZFQYmd8hVbnMa9N78wdkceo6t05+azo7wHGRKahk/cp9PL7BAeUUwG1r0jpU0maAyiIPT3Mr4+x1
cnh1DOHPq6b0dxoggadC2mCMjcTMK/P4jMfdZK0NUbXps1idJMJ8ECk3tO+ZXoDeFuQdrK5WSD7k
r6inqwOd29BEa7x0XQqUKVcyLk/KiLK5Y/XRC1Q1T64WaR+D6FapZaSvUSKbQOCX78EyQXmCt0xt
DJTqnmodP9FJ5fIXs/SPdCVoDK1EVSavhYPHkgiEog+pL/M1iCPkZtDj+gStEPyuV9mwiGXkBMjW
qXMNRqs5z1ykv8C1eKa+KJX9XI2avrBBC8QhZMzcea1AUHprl3GYLRJAFubkTgMZ7gYLB88Sc5PG
FPjXXiCHDkRKxYGbkXiQA3Ut5Ehvc4ylqy8RB7GCW9t3GF/1CvIP9zlFFTZ4SeBQvc3Ra6iSCVse
/W6bCpy0Zu5ZgARO68yqCoz+WjT8bitQDm46SB7P6lapczsd+vdSIZqu9wm4JHzdekCVOe76YAp6
xXPyx4hwwCMg6d7W0SEXC2Ys85WbV99R8ode9OUybtNsYzGEdFHVeIpDZr3yGuAVO5HDseut6ogq
fBkgt2m9YiknHaGFZwbY1CbLeLu00iLbIbYtgrQH23bOx/aUdlDoarxenliHPFpjoeqPlRL/wTL0
jmmKohgxGgYAjTlbCtPpjpUHOdEmBfgXVQ7+Mo+K9IgKcz5RoALznVoZ1JKR8ctEJ1d52g1QMDZR
ASWGCnx1EaroLJYfgM8wVigwig7MN5xVzrm7TyElsiq8FuRbSOTgH3gl7VIDci3hZxUmaYCiXuc9
yqAnHjo/69oZp2exARKIcI3tUVuzP659W31xNYtqeNRtsJ6CudRB8hckXdxMQGRqgh7eQMyV1Iip
z7KsVatkxwFq6BNw5BkLhbrro10WznFkEO/KhqpcU9N1cZObVVYDQiBho+Zs8rl10qkjxbYdEHOk
Fh1AyO+g/txhCw2PkcFop3JSisU4ugoq7b2MydvVAPCA0RjAzd9yRNJQDtcfxUQ1Qmd6iPpFEWmb
L/0QNOuPXVlFi2qUTnAfQAZyriz1fTRUdBtK/eTWy6zZC2SufdRHHlwnnd1tNBBlp4gpGagRjGMd
4DvqTKYsiyULa3W/FhlGMHAfEwsxo8nXmZZfd0m8cvGTNiscxIBn1HlbU5iYs663x6XGi22dm3h8
Ztg24ed7EAHK/9YpooCn0cu9x5AjRt+5WoZqRYBbg8TunoUASxpZCy7arZ82qNmgsZk96ZuHTN+S
uQ0hCY3k8/Vm1dwCr8ZvujX7CZJxbVe5RljO6BTUEyjSo1PT/9kMlbelBh0SsONupm/TJ6/b2HpI
6o2A+uMni4SwQHlo/QqU9rn2i2a49dmGxza226/HFkBKZnCx0qNBPmmW1W+qIUwDarpGPj7kgP5T
iw6R8kG0LpA4aswOYCTTWoFkmS98SL5se1/xq1WwVdyI5ocA3mZRR6zfaGUWf1MdgJN4X34YqoU2
oAk9HU9uwiEBqYTetd870R8HpfKPQeqHGEDI75Aa1+eDUXgguXTS3bpIKhCyj6b3NHYG0p5dbc50
keIWPGjmMYnzCxkzA883EbQ2yGZMDhoSl3nmmGfqYpH5ZiW8PZC7F0oR8GEKD06uQkvA8xbX9pKs
DFusVQRZlvnodv6TjjjibpBMn9G8rdNrxzLSz2T02dBdfPWDTNRTSPzcdVl7pq5SmT9bvQDlyTQV
fpbB+pK6UKKmJQ5duXDjVF+StXGQBRA9l7cXzFNoMngKrB23RTqdOIGU8qHLQaRQgLV0jgIDFBbV
/ju238WJDkjEFac000BJmA176oq0hOOnB1ucAwes+e5LZwkoR08hSEwGfG3uNurmhlyFPE/2o7Ix
xc0q02dQP3mbT325gQqB2CvC1adOLAKAxaoRS1oTTUgzRElZzQstsub3PjKEAHsu1ACNvC+GOhnx
826W/exuSBsQomsFYluNbsTfxxgJEL31n/EYWR9RvIZgBXiLvo8TG6iQKColN6D6X70ClTu6lSOi
rUaUb6UJaoRB2g/1nXJOXrWTgPzP9gWyOLAaKE7+P8w9lM6rW2if5kYeswhiAE0WoJSJZ2aX52DM
8CG4GQP3WQ6RuGqsNDdRjRLprh/zq2RVtG6aBlU2k7XoRbsUNU+XZAWhcLoAfSBWPVlDu9YC7vh4
CpjGYnuO9LuNjAlZXSinzkC8i3LuoYKWoof4O97m7KkDlyDg8Xg+T8KQYydfF0fXylyEZx1jB7FS
H0LneYNsbVKA7R531iHX3aMlG8hypql5hjiymEO6x33qkTIOBEDFSlkeoEPhOMxyM9QPjTuwg67l
GYSNtA11CbtgBzkdbn51aRXLOILiBpnJUg+DPsw6CBSvQHg1SaAtet42j85ExAS9bGcRe/iqUpMO
cLBcp3mkAjFr9EAz98eB+uAAtkIGCE7ZbRCSt/CwAWingyr2Q8e7fIHgTH01IPrqIyr6wcxfsd3x
n2Cr1Wd4B+WFxng64KXWNAZlf/kCtUTVdTSzd9V34YclbmOEn7GZ4eW/xyinnY2GlW44A3MOaiXU
NkrT32fJP/rufv+y3sf+2w9x7U6zwU/kNAsSvRkFax4z/BzfWwIt0sfxOG/Jdm/9/8bd55zGSVev
n3rj+vcl6SKTWZ94mNh/Lmey2UI3n2ncnwX8PY5aRoS6Y++kt8AN0UFjw7CzzAgxIDq9W+gMtD6w
3E5lNOxGX6sXgIH+7rt7fxn8pUl+X/pQKV8vjGmquwEJszfsQ4AIAT9TCWpm/PQ9RPhXh1hCjtop
oA4fQsHEA51JVl7ruuu29/4een9rEN2CEm8a+revntq/fWvEnAFJC5uZN4VK6WDnUF4apoCEOwVS
fYp/0undpxp8/T98yOyADmSdtZmq4lWluc+tNPj0/QRaTdY7akGSLj7QmQhlfKCmF8XOvsnBTYKe
/+qVch2lxwUkEacpzDQFKuvuTGOrEbG90K335GJNfvfr3fvyujFXycBeqCusbbX0tVif4Tben0An
0Z+AlAWDYWJ7iNQZmTMFiPG8AnXmoMrjcUk+WTIgqzUZUAYLMTDg+tbQoldb2x4u5EHGEnonnhd6
W/Knfjr0KD1wu6E73PtbE+m7KL5Neu8GCtDfZRKv7M/6aAYhjXYDVPwPcg1dlTozSxnlSgOz7ow6
aQXkjIBvvxh4BWLhad03b9w2+dzqWrkgH3eIglT3ja2jATqCmINEtKky35IoIB152y8RLwVP5AFK
JeKAvy8OYNFF0s1Tvx3cLJbz2FLWW+5hR1Dm7/+a4S+H1IG0qT0azqdL8A57t1QvrqATZYf7IbRy
sTY08VJ1BX7nydDqHk5jCziDksddQJ3SqXGbICc6ze1oRKku9tj3yW4DqZ1BvDGyYr79NI4MCSqi
90b9iipo/dM6bnNOa6MVWVhR+vdK76ugleld3gX3ST5dpsdPzQzJ5mJJnV98Ck2OQcfth1Qa5rrD
v+I2wtd8D8CQv0QwpoPwQ9QA4s2b5wJ8CcD7VFBNKMUJetfFKZt4slmSgy4S9J4BNe8G8KPy9SjB
fkwGaTUgHW7KAtxKaXX91GdVlr7zebO5T5ADrXyCPIZxSHVw79SDGTDpVyeIDyazvmPVBwOVSh5q
5bsQEeIbtmWcU1uP1wNKgzZhWecPbCrZnagFX72hX+h+Vn1EEQiAm1K/OgBCLbC11vejWaR7v5hu
T5bvP5eoG87SFSrF+58GIvPhaGdvyA+VQconwQjIPq9FXnRrUNrFZ2j2FUFUQmgBj9DIg+AShaM+
ysYdnxH98BZDFCLErPXeHjihAplwFl6TzrnqSVZ/+Gm5NGrFX1GGbAQcEswnWx8VmH9sb8XMPHoE
TcfRKqB0wJT5XsUvtxdhY49tAAb55JTgD3WQVNiVns4OkQEeEtAb8e9pos5e6rQLS/P5sh5y/tBO
HC9h7Wozu/JTb9ZMQABP018lcMebW5+delCpn5Tno6xcay4HIYLpPMX42bsWtvQOfen8GqCIc2UF
pM65APuSnYz8miHptAOrYBSYU5OxwQL9raEH5AwgCUCZvl7OyaqDT2kVVV62IGtcpM2y86x42Qqx
Dnst3rccjAEZFzFQaPkUEjCEOStsQ+xNu1gU4BTx5hGoMI8mKodnqd97S3KcgulWc2S4/rFxXX1v
Waj8n1oqiYBdLcrhZmxLzhZl2YJcczKQC1mBYYUAAwiWhZGombI0Dyw2kQ3GGGUfEMu3D9TkWecA
KD6CexpG6icPlnv4uqXKbeaGSMKbuSuqR5BA6BsrNrd4iCufzKasnuKJZVWvvAeQCZdPlajB8dvU
eP6aPPKE98veqfMFWUEIyPfKBP7TjEywIrvY4jp49D1mAmmcFgRor60If0FG0Tn7rob4EdQrAurH
HfSUZaD/h0pcs42nsFqexfxVA3V4URXNt1jYwxqIrA607+h3wI5lDoAp4NOcSUPYqxS7mIAlbncB
C5O6VE9NijcnAGO1EVTc5WuFu8hlsMcIKQntIw+b7kLuaSce8i6Pj9Qq2grqWcqyoNaMueJaK86F
ic9nat0OEPGeZeCY2dCMTjdGCyhMdivpA3BRhU8t6GiueW/px7yfNEbrxv7Wtk26kg34g6qpaZoW
EOoZLw80SKXY32TltyTPNITHo2pG3W7ogNAqBNSe5qgTo5wZuLsfUXojv0EOkLz6BkzkalSTKDwW
IDsbe8UeOBFXHyV+MyxtljY8Q0GKyY5NIppraD6Ta9RItpdV4iI8h0UNiDMsHE9CILJ2ugdd5d/i
3v3AlrbEjrkdn1lr3a4R4tu7B9MPHgumgY051JClitM1TVvn6kdlafFD38bWU6y3wKJjYZ5ZAoPo
19Vt2RVkZhaQYtdvg9y0eK6tAvw+EQ8vusVub5QcIrDzeFfkMdUDNtJpAOr5aBWVvAAZqIunK5ak
D+1kLbgjb2d2CLanPMz5hgwtqOdKPzTmYFlMHrsB+jqW8dYUqAYKUBOoIw+nASM6GYuySB91K9YR
+x21BfXdDKF8MQcDtQuTG3Dd9oMv3sidemJQOG7y3vs8D1RSdAjg1MDdu22bBqAUfYnK+vcclWMi
DaDGlyTRvaD0R2uVCG1G7H3xmHeXeysMby2i8usthEr+2Nq/Wn/GGVOZ8B9PGhdPs4AfEbxOsP3x
vF1vspVQ3PrHOL+PrE0edZuoG9JDPB3sNHxs8gG1ynqB4o8//XR265sSbQh1kfu9W5T5AEDCNKAa
2/csMmc+CcDndnGgMzpUapDL0oBCffi3AXHb4uAxPe5nlhuDhS/KtzQiS0EPSGeuG8HaQoJyAQUz
iJlN89OBp13TzG+nKL9JUbWz+2rATQ95HPz/BGT5cvn7VTrte+e6+Z68qLvrUcRRuAgquChw81gk
PwqjfrYKqjn0ioVul/beaep0n2sWQ7UMF1dTM39EAy8+UJC7SKAP+QoUkhHgFXqnAT/8G4WnUiDi
jAbIpBA3F8HYT0Ae/KQvPhypoDyC0M2lsepsBcGZZJuZZnxqNI/POUtskOHZfD7aHXLQo1PqWzYd
6Mziye8zfdRxRj7/Mt/7QACYziPHntCDGEzj7tN86VNljDKm++AvZlrDf13Sl2HCHzHX/VI38/1V
VXSt+8v69Ipo0Cc7mWoe+ijv1oMvQ+5X+LKySIbODOFYiAOCvs/F/e4S+8BPqTEdgs734jX1ocjJ
PaDG++RYHAHVya3JQjaDhIq98aemX5jmrhnkLzKSW4eKr6F1Af2YBhlO7m5qt0R9J/lPB2dIHyRU
IBDhRwsyxuladSAIpSYdQm4uKqHxB1oV64xhKUNznN893HIFDHD/SD1G5YkF88HORtc0i1CdTTw1
k/G2djbGEDCzUBI6vU5rlOExzqItedArqV38+PsyHNYZqCOmhdVRaO2hb/uNhlBXj8rLWe0B3kjN
EHxBW4318nYl6lOR+S3KHGNPoyJo8KxLECsGtAzqA4vPVoDdDwVOuEpsgUfSDgFQpGUMffgD+aJ4
7/VNcypVuzS4ZT1a08Ecew316uBNqh2biwAC1TPIsuRncqlG10RqwxpBtGqAGCixagBKloNdZa9Z
ByhnP1oxsvaGvIJ9Y80gPPoK/tFq7tQgvTe7dqpSbN+YCpGAFR22FQKQRS/y0xNErRwQ/8IgnP5X
q1ztHId4fB9RRDOnC7RQFAXj1vckM8TO0aUJ9mTn2pssPlIrQ2kXUp683/i5YT4NMfMWVgOo5M2K
FM7GzsoSiR9YfeGGBz7q38jIYqu5yOFqQvmyCRJt3OIHMXsgmyobxH7/XLNA7H8eA9qCnBxu1K7J
/VUyYm9Lzk5W8n1nAitLV1FDlp67yl7ejNOai6QMkLWuH6mrcMyfQJCA/WyyuSO3gtiMrTU1pwcK
gFf9EtkOLNn2rWKbGRMPz+QcWaN2dHLrgYzVqIYZJB5qZFfzpVX72olJA4A5W1dLExUkc2pGfLAe
B3su3Qap1I7ho8H1fLATwTeDOumpyPxNw4xYBpnug7y1r6uNXsXyYoaNvdPK6pegsbbtvGrIIu5p
KGiZwnUZG0mQQ5NbBqXWrQAMG0/DNFRD6mdpWxbDk32NAG3pb1LPgKhnM0bOFtRaSn/SRI0i1DFi
QWIg7vYAACyqzVI39hfkhcRYx9ayNXRsCqJ+VSahfuSDdwCI17zUEOe9hDH7PlSK37rCpOyXg/S9
ORltVClBFlOtyZ8OhZnwWVY02o6abavLVW2F8jYgKzJ+xtPH/D6AZWDbsVymbe1RmRc3K5I1d8Du
Si74BOSjUh93f8R4oZIzetGWliC9KlyPrlbc/HndjZdoTabbAhwoWEKmjEMCxtvgm9tNOGURxEjY
focy3ZuKcCdLUXfCVTVyBNh1fGM0/kuryudEH7WX0RUeqE6t4SlRvjXXNN85AekMvrmhtnZMDFDX
A+XQWuYWNp/52C/sTIWPHQIBQY2qOIgNZr8ge6u951W3bHx3AI1u91r1hf3LH5NHp0Rh/ZgtVZsA
q46UEbbE7Qz1xUhwZX0ZhFU0POAHPttoBvNWbhHWj5qPokLyFZuR++5Pkabg3UhE/hj24DovptR2
A4HLh7ZosOPOav7O3WRmQI3wI4kQwzRt3btkphPhEdtNt9j1F6cRJWpBGpbhj0G3IREG37GO3gWY
y5473HSWqYK0x5jr1kHgg53j5hSCGpfv4yJGAtpW2ToqM7EyNEjVaE0YX6GTmqBMrm6WRoNCH9s2
IGVftig1n6xlk+TzERKha7KijBlqSsoWW7LyusVDmS5MMDJjbMHKbAZwujqQNe69b8XA+YmMjQz3
lUhc/Idj3iLsAMap7UfV9mgZT8h2Q/3HdPLnrN7SAEux9DJ4qDufBsS4W5wtyNOTzffK8sQLHYja
abIRcGfoZAL2Py1jjIdoXwoACcg6Yci2QLAUqL2GM4QyE+i+ADaiaUBvWNp4hApghv+tTh3BGVDv
IlApLxpg169VgUomy21/Wiha8yOj+dYI3NTHMHV2monaJc3vkLFsoupHmWkL6OG2P0fUr89KiCg/
CSS6VxBwSQNkJP2NGjox85sBckc1fq4Xbl3/bqMsE/IBFYKdJ3KKATv87WRPTiFY6dc+43CC7sbF
iSCqm4GJ9jFzoVZmRkP+7rkA+kBA8tqFICmBvEgBdMhfHoABnfCA+H/xEBB6QPg2l/91DmRw/KUa
Dbnpod73aGjt73VMV6F1yGkO3GflJjJ0oFfKBILnHR+2+FL3YItTv88Y7wQUJ/+07+ab5Z/tqudF
PkOhA3gDPL+b08TjNPttELV1J+NGQDPnleYFlRz1Y83zGfZD8fdcj7tdLAGGoqZdOSDa8Ap9Q80h
wT98VQ6XFBirhzbUX1KnSr67+OBWdhujqHaaY0DmHHeKJD2C5A3E/JCXp/7eLn/PTaMgVdLOUWD5
e+6289b6NLft581D2g4vfaODbbPv2kUKQHoRe8/YvA+PZdWvUH8wXCEC2mAb339Qy4de1xZFG0VA
zQYPkitofiULaqpGKxf4UQLcaxra4osN7HzcbqmZ6iawfHahHagpkaDDfZA/ci1rr80C/Oz9dWCa
ex5YvqWWC5bJg15wPA5Nxgog2a1oyu52cQRA6hW+9ca8Lc7G9CHSW397/6fmvY8+iHtT8nH6CCef
hj5NspfU+2X4J9d/zV5n0BRIRQj15tDe49ac7No69JZO0nePbhQigNea/qvwxqVKVfMr89O93QJD
WOQ6hKUhRX2GXqu16oeKb4Fjjo6Ow6NFp3vy2tf1L1+zm19AiRklHsUBG4PSTsmvIX5GFqh5cA66
1+RbY8z0FSov1Bl0CE2Q12n7Azny/+HsvJYbR5Y0/ESIgDe39FZeLXODaM10w3uPp98PRY2g0Wj2
nN0bBCsrMwukKLAqzf8fs2lFdg9bCdCLn0E3At8t1xlkLipci20EUCBsF2ePdDvFSKH32KVkpLCS
H/Qq+jn62q2m6pSH041/3/HPBni3pq9AkenvQY0Kb/XG4lnAKJk0FDMnvUHD9z7vleEeOhSXovVS
A9obINWla3UrPfa9Mx3YPwtftzdqWdWvVvyqOIb1rEDCsPPGLt/4slm/Bhrnhoi94hg26d7xI+iO
J/UeEHgfhoYfhUGJUmFHcMeGbvUq1eXBL9rsMSga/UBURlkJ/cZIrmEkiuhbDgaAmcZkJfwrUvLo
ya53z89VfarjGsLUyX9bJm+9nbMRrov8TAtvuRT+W60iPs7+u+z8fT9a4zaN3PRecbrkqgj8K1lS
2GOUUIUvKkWz9mLWAKT86A42uGNR4+W0asWvBn+ik5sUGSezzt2J48kgjAED2rHRHTdmq5PYn9z3
oBBsXH9sVmIozFQ+oaiV7y7rw226How42og5f4i6m6YdVhePXW/1oLMb0U4ox0HYnmkMurvcDc1/
8F1CBHMQsx4V1Ae3yOD3ErfTleoDEdL4LDw7Y1ztAgPQ9cvsdL6kvT2+udia7HjZTForoSxnuXRX
gpM9vQdxqQoHHJ3pzYkhIVz1Wqui7eVOOq9NlxJny8t9aommnTzDerp8qOMIEkBHh65PHIQcY3yk
sX5CrOHVv8q8QtcyoPbRmRWdyUNP1Hrlm9EqmjoUIrpqG3ZTyhEUZH8vOiLiUpNPon8hEbPipbj8
XU+IMt2B/QNIzseUjnZQ/yvo4Jb5xPykTmwi4hUVlpQX9FK/mSd0oMiVhZhpbP19RtJ5ZCSlS8NF
mgf7EQQKAiKmdiMukko1vTw8zBLxKgvb58GPVAImf2lWWQ5Uk0HGwvQ5rogJOog+exQTHAmUySMl
6HR7fXizUku5eBNas7d5hfn++kRR194FxS7Kot9Ae2UE8XWaLLuh9OA/YWOzKKBEoAEVxJq9ZbvW
ZYryURhP8nq8plZ8+o+lcCB2SXjovnctag5CRkGiSVeicOBjTtQxUCb1aU6XpcfZbprzJjvh5Z92
QnNQbPeWDRs/gJ1d3Xldl23qSOlosMlg4ZlkRZf+LNVMOV5EMbkPD/hVMTcbFQ0QRU1ijRNeUPTT
BdD+OwPIBbUVuHXmqiPYd+XAu3pVhSDY9XperYWs+ZgQr8TsOM3aUUziXwiFopiJrLBazybxaPzD
q1hknlCbfMLWmkoXqG7WovNAvd5Bpxn43PGTMCzMKiCvZZEOEEIIfkCNjM28P9vTTGkCgZNOQzE9
uuw8B+ivgom2THD+Sq4ZXendH0Ii+VZnLIRIkv4Q85EtUUcg740wzA6cFdrnGPbLRM1farqn9rrj
p2sx5NTwM4f26BY4bZsugy4C9yYqXtpa6ld0G75bq872i3UotCAjFNacdJ1rS50wLMKheKn0aOBv
YNLSaYfwzg1Dzz8tHO7Nc5q0t6Sko8egBpErGejQi3TZeG6pX4uJzb2FlhKsvLy2T6Flqdd9q1sw
AjAxWbplGD3GRf1uqRCSFZZCgTKid8tCTbSLZabY/htMVbdDVu8CNyx+QqnQG67/m0omyFXy1nwk
j1its7aDQ6CQKPSSenXjGGZ2D+48/OJWq//R0PksrKJseKEBJQCaEIQnWkz9K7gL84MChQp/US+C
C8H1KaWPi7egs1cEfoLfQJvcKWA7UVAHqnZoVEQjGqvd91Ee7OhQ9W5HN22XXj3Yr37e7wI6EH6D
tHCKwlJ9SQEdXLqZEdwotavubHKku0xTCCwGQKQaate/6GZ2Fis1urTlfB38pP8R6g7aBG4HWZW2
ruwOewcwhCujol+i6PTkOa3ze7FS4VINamUyeLt2z6awG6/DNFbPVgoh/TSS8kS+Fq8qpXP3bhE/
zSKztcZraActoL9IhYkJtkmNufAVq145RgUvhSQxFh5ArJVByO2brT0ZCuvCjKMjkHfywg4kQqL8
9Dy4NLm2Md0rWlC5K12p0kNp28UPZQTrkc6Z18Ed3HXdQB6ZAPz9nMtvQl1S7GDb232/FUPQ4i1y
ry+Z1hRgNvqw20xOB5ouOMYlTzws1X2m+sVaOG0l40CgSHowSW2uQ41t1pQDijj4Ea1IpU0lcjfg
ctJgXkAmN+V/cijDrv2hXbciiWR6ZbOzW0hLLuP/0vjialrtWweKx/M9rLO9YJpya+o5VSozQ4Wu
/UaBgkHIUzAOVrnXwUXXBMNzmfaf1Go7/qxmcqzfy6pTnt/LrAgk/YY5vlpkldtecxodbqJxDNiq
SOaLN3WSD1IwAkhqp48lkEUGCCgvemAkG3PQ8502DatiXat18gITpL+PEmlcC7EfZvRu2/5DYmft
iUxMvxRyTaHW1GxpjLczkowq7SyLILGtl65yyERn8XMFVc8xa6BLj23Nuwv4n1nB9FE8jD69vkaS
6T+ykHC1Hku0jYNYufBpqn8rtfTOU3PpT8O0tqEhSd5CJW1g0/QbLsZmC3AT0YSwt8gZV9lvs4zP
gWblf7hp8lroTvcaJE4BABMIeg61AxyG6MmA1M9eem4t3XmZZa10joc3NMV7Gznv1SsqvLIt5Lz0
pIzJL4KJ6q63HOkweHF+UGO93LeQpZxgJ7S2TQ/4U6mH5MvH0eJp8B/fX+pzKJXTMqaFZ3RvddDx
FgBL0gbQdXoIlo9Gt5MeXTVa6t6OQ9tfRyXgVdNIGGheGB0yH1I230wNqubptlrHtQn8xaQjccy+
NaMyoHBppGvoQ5Y41RU/Pv5ZeMlzT79pEnK8f9nQKRcexzD5w0kNqIvkuIIHvdelZWBr7YlmheuI
cMF124fFtUdLgNHU3nkWiVfOUB4mmImjGJVWAfat28n3I3xdh1lXyotsO9AYcSQ5Vq4Dkvnkf+P4
Okq69wtFGDGQ59Sa6F6k6gsxo48+OwVN2olRrjWKvnCgg74O2l3Qh/1VkgyQ+k7kULTkuM4mbEvo
tEpfX490p50CZaCf3qxqdTu6/TOIQm27UKYZvdOsU17AULMKU3frm769p6PdPonZi7OCr9RqlAOd
1lm0v1oL9cSTlYMEUd3F5JNOWqa/6Wr3t++yvmTtvB+6dqFGasGWIKMWcroXcauKmBfji0GWR4ta
18bjp8UvNyzbhMLz3NJWYkrch3glrMVFt+puDT5GuTQAsVJoOjkbgW3SyBhqJQ9xCuUv47CHT6sc
vYl9e6Baxys1aWOOY7W8jGV+pQ7q0Py8DK0+sK/GnnIM4Y3QtHvTKFB/GWV01U4jsxndG3vQ+G8O
Imc/y7p4Ir5SfQo/gkK66Mkd9fBsiKEm+ZBFST3s1YgNibAVS+j0K5yHyN7M7oQ8dusF/97FtVhV
XDoveVZHk5au6UbExW9D2hvg6t7OMjlP+nXtlz+Gzm+3oQXI3iKvQ5Djp4unGPZJDINSXrqK5x2/
yOeh0FUDR1mEdi5Pndrv9rOTWVZPtZr0KuSLWXZxMMlkVdY3gxpClWfVBBbiatU4fAPGIQayWUyY
rtWubU+PoDiBrGUlFMWMEtQXbX+yneXiFcUn72ZieLGlmOhg+pEJz1RoUZIiEKm73nWXjTl24Hb+
hWEtJmbk6hm++otM2BZW0VHHBkS20NPzgrbN2ddXYWKa9dJ25HpVDEZ9YzRNfVN0gX1uevWTSMiH
nH25qsvZbtY1htLahS100BfTDydpWgEI7FHlIFxO8oImnDWwI/Iq+1Cr/lpLqM1ysZY+rTXLxFoZ
R5CFWH+eyFmrU9XwPMuraS1nWmteP1MsC3wKq1iP8pgcAUxIjr00yESJQGSZZaHtW9ZlnNFMxhn3
Q53mQsbCUgg/zYtxVTX/cPetYj+5FDPiIjyaiv0um4d+TxHc5QZs2q6XLYDh1Gs5dh33dOMO+bkn
IAlzTFbIxyIEPAtUrfcZ4F7VZuXVoHgalJtvhDoJGy3auoNG6QY/5LnWcYwMKLssAejb205UAfNf
Rreq/SzmhKRwaL21LIeWtElfyEySnYsgjcO9Ehnlnd/JyV12mRLzseaw3ZZtsFM/bHRfDpeR5Vc7
eqroPUvkjNBQEp/HoIvPlW14O78Zngo3U4DNUGyuYkboBGQel5XSaitl0hYTVtYom9qUXcJxelER
yZqueWQHp3S6dDm0TTQiK0tbHUhvT5c+5fxSKpV05D6NXeQn1Bd6kvyURdS4qUqiHsRQrsI9GcPw
3mozsG3b8IoohPykSb21j2sjXqV9z9CxyhUBlH4POJHy5IY5/0QdPCJV39+rysCepkko/HQo+yaz
aPL4BRFX12QqAYFuJSscq/Q3Qhpp1kAuchIz1AWPC/XKJ59/RdT8Wurb8CD0ZjkkD/XOV8tfQmRC
Yf2XFVynC78dHOAVPoSBHauHygtP9uRYmFwWCiasM1Bj/M0nYUrt5RmQ7cttfHIj+5w1jd5oVvON
pFZ0X4IDvhoTihFr417KavshT9Wb3Bqia9k27IeqmTheLCpX2y5xHkZg86kOqq2tmNWrztyQMorX
UJ/bDw5wFvtRauOl8MSWQoH03f8pJg0I6+5cvtVO0ZwKMylXwIBZy4YqmZskBwR/EWTa0nI7ivsK
vFHG7gN5QiZmWcImnK2HUlrZaj6cZcvVAAKK+oOay0SI+ii9j9I0XhKuVF86x7mHQ5GiyJjOaoM+
dzxByxAM4c+2oX6vqLPmYaztcK0koDb1nTqsizwYwGWbLiF/c0nuyuUn2TRhUMy2Irruf1Kmytle
0QcQ70s9igFfBE5K0ZUBdPpoPIOTmuzigJq/BtS/Q2459X7MjeCkUpW+NVWl4NvTh/RXJsYNvPY6
qGxhe5+N/bicamd/tKb8Zx2Hm6DJu1vdI6CqOoDw1L3aCLSoNoust3wCrMp1h/qBUAJUOBiAkbIt
aveprVPMt5Kg9kqOEvWkSbl1NZDcAD+ZCbAHiHZU8kvbGdoakKJfTiLZbDZrAiBum4JEPb8MjSg7
yGVcjcvQU+l3JSi/lnvJJTlsbesobm5Mo8wf/JYUjh6k5b5OgbdM/LzZlpVZr8RsYvXGueySHyCF
xXC+dePCBprvLq8msrvApwLe6nhIjGS+2XYAPRLaC4dM8utoVtrGyAAG5bmRvT7HjZK8pm7DMb+D
/9gLPOBJNH85+InxVIQa/f9SMayFfBi8vTl63aNSluZBs5phJeRZa97pmpvfcyCeUJuGZx4Q6Uny
FEenlEACmgMU1yXBh8hbWwSZaf0LyY0Fbnp9UfJJzx6AOLsXMrca02sgTtNruBMTAgPPkUZqPfWc
5kZ3bXi8jZZuPQ7kr6nRDhzf6uI60R3jGvR8AplWW73GeSItGm7oqoWclOLSkSO83z2aaWU9F6ZH
BXY8dFsxDEPrSJtOd0+JtnHVlHQBC7lvASqqJi7PNZBFnxWLx6o+WD/CqIhPHDSqJZS/1rPZGd0S
HlHraOZ5/tQ1b8La9XJz30iFsgqbILu2zAmCeOLbJUP4XPWxvrM7YN+SQh1eP+TNJDcnefaX3Pa7
4LlWHG1HH98n+exH6PcKfVulkqzc3vSPfh8Gx77Q171X6dSYI5rl81C8sj9m5wlhX/uNufSiYdgM
QCrQwUNTPlwS9RWcfpDa+nxVogpAJtsijV/DEnxDGnRKSIvvUFXyQzLwk2bkzZ1c+c+AnKavrm0n
K08umqNnBspDa0Un8R0KgCRdK7lv7Q1KoJ56q18JfaXrSFxkWbUzs6J9iSFyntwDsD5s5ar1t8K6
yog0eE3zLI2Wu4Myy1oL6yBItnTLez8M2/GW2egFAElK2pNl+KT/K//HkNfRNVBwQNBMTA9SOQ5b
q6gsSkBQs93SntCZupOY/T9bkQwuHuvEpV5Jzu5aV29vYCV58+KI8IphlRu7kuqtB1Pec5zIN7NW
Zks/hVhOIX4eh6TZ1nY/PHvpcAMOgHNm5zHSSU+jvlTr8p24ULsYLkdV6XfOJAs6y7jJpjqHDw0r
k6ga7315Ncv0Pj+n1Iyd9b6S79y6tg+2ooYLqnT6BfAe5kpXNcpZLKN6tKuqOpet/lsL6uqxdFTv
OvL9BzGnSY520znDQcwFFHLf8W+5EnOjoncPtnKZEhJduS0yM30QylntrVslLe4uizgKPa9ZdyPm
qk59DC1Dp72BG+igrlukbRafxWSbZDSnVrJ8FLOy5cRLF1qWy0I8bZwlfQKhX2yNCG6oZU2n5kKq
pHJ/GXd1/uQ5Xne8DEGi3w20spxjn73i0ldJkFvNDRQ8461UlsBIcl4Wo6ql3TxoH/UqaE+qNRxm
KSCN0RHK6Vecj7dCHrLd29dm1IPgPTk2JCfZVjodTMKPUJQdaEV6I9ZWs6vBhwTbJSqxmWV5QqCE
Oit+K6bbEhdXpcCiUVXQIKc1K6p51+yXbmsN3K1OIi4rLrEXOzyKJyG8zLZOeypTFb3DuySTXqnu
P3qO1J/DPA4oyi4TzrTJ2msdCJj1IJR21Diqi8s4ccZuFTTQhY2EAqNl5I1vvMvsKIx5wjm38SkD
+uhOXGRV845SYf15sQ6k1lknCeAtF2uvg50tIxW4v4ytpFrlVdVeDyOQEKqq2RwQ46rVtwCfE8oc
jCHcG0AhaYLSMx3L6iQLLlBLK8I9v0f7cWL8zLWoJH4yvRSXEGK2jZdHZLwtQgQqQQAravTHvH9q
MzN84ldKvQILzCP6yjDQwnCf6HKzSoY0enIr2V0VtVftLsrUhxA4VbSzmA18WuUAVHig5t+/KzmK
ZJOR3bjqsaAyeymGpPOtTVvD3iCGE1HjMmwo2RDDf9yV8Jyy5/h6V71n0qU23eR3dwXOpna+vIV/
3FVIRdtT55YqqVn1H3clZmVTqr/cleap0g3QONpjXT1f3n7qL8ZIXdQA85y6LGl2kaJGl1flN7Iv
eq1Uf7aYbf8Lvf7vtt+tlrX6nR35RhFOmYVfw+gaQCsaoF6LlxpVdTtgSj/LYpKb/uqTpjwZzep5
41LAoBhHcfmkJ14mRgk7oWeF8cbzKnOn2d0aJKDmKqHSzl9+DMFHL2+L6WK7/UUDhIDyVlwmUWsr
zZUYCdUPw1EJq4vWh+jvvkiqJftUi3/KWt3Tv1m6R8HpJobe34diVp5oR1NO1CBoK+/KNCP1C1qm
X4Ix/S03dFUModzeN4bV3NMuvAEhjB4ZEk73RL67NQSy0PxOw3zo9OtcHrZiVE8iT6Y1DAT35CDM
i5xgHOF/bSGGQo9n9cWlWEW4hGn43WUCOdh1VvZbMSn03RGXE8vqQQwB8LQvLi+rZvxaFSao1VQy
PmSxV5w4aIZ3fVH5N9MpLyTtES3prAj2VtcpCzErLpJqADtjlyCzTxbi4nbpgxzV+YmI9Ccns0IC
iv3/yRFQkjS8Q0RzBZHMm6o2/p0ExPqJgB3FNKrRvxrxeJHbVKie5EHvl52XDUIO69K7PrjDdAtM
csepP+mXkx8hn/wP0rhtOtl4ooh176q6/rulfrWN6/SNri9zQb1Rzpa3Jf5g8p+bD05zpCRd38hJ
Wt9Nv2PLXgUUbDI3TV37bWnDxZxn+mdzkBnji7ki+/qm9sb6Ts2obNTTLPppmCSUqrFnIxWMO1cx
yGFj350BxYSDuGudhcdv41nIoBEhUT/P+Ap7pYWnq/cOMZxd1uaUj1LWfdbkJNk7HhzA7OwBB0Uu
Ll+GYEJc+UGa7oVcWH7RVSnaJLAJU9aXiXlYyGZ5TFWVBo0C5KRHS2riVaWXyrqBOemmmy6J3/F4
iI0HTXOo8JlE4lVb+Se9dWC4pUoXuF7d5UhRDs5q1su7IDolhXYSIuFN2FeDfW+VUXBkPtlLfHl3
YLT0LykNsJa7sCry/lCq/BQFFClfrSsIln6KwgsxKia+86lgw6zjy9ysOc3NmpOdKO0gpFZcfdgJ
L24hvYrSjo+5/2jXAB7swDF66IqQj9XXhufWpyCcvy1gZNPQiim1SqJnv5X0o6WTvxbiWUsYsZuD
gYX661j9rFVPvlo/TI5GzlkzKj75+rLi37RqRQ+fCz0zLiuWZq2za6Ahsy/ZRpYaRAN1FdJcYRot
NfmW/9YmLdiGrf2itfyXKCFsdh3QiA9V4j0JBWFp29W7ZZu10CxZevAWkPOfLV2gNPbURkYPteX8
EArCMo0MUqKl0bD5UdVF0eXao9ym/VGErcqJL22Yhl9m56EFU9LX2e9sB9gn10VF6nQ/2oMPMVAw
Qmkpd+lOBApFUFBECxvJtPdNCcLXR7BQloqyWswq84x4pYMQTs7Kuiav4+3mSeFuHs4ByVmmwyG2
1FRP/hSa/E5PWAh/YrYGxW4Hu8sllvllnVltXmdWoclkC+1hCfcRYVBx67PavMwlhirMnILtrcXR
7dMnMvv78ukJD2NCXszJ1fsukKtlHQ/Szz6vVk5ftL9oFXotHaf8MVoU9NIENJzSIo9PoApq64SN
66OWlX8Wrtn8qkcajRp7fLMzLVn2rpPd9rVZ0BoBC1jvECiqZQfy3r7qfwZqsRb+3aB8tiNFp/oy
KtYevRmAiSb2sQshKAMfsIEM3Kd0ZVrA7scFNOn+H5VtBkuw6cfbtFDDHSif0T5NzfBGKybytDGl
1JRTuGlVETxmQQYNgTXArcwl1e2SesTpZZUn12pCnjMN4/EYT5dZT7z6InNpYv5WJXYWfuOBBvux
jLAUfr/I5uG8gtDTkoBkLhxYXxad1WbT//2GzShJ13rrNZe3Od91YAY0gtgyfRtZX9/Lqk9Rjx82
ABQwHLXUufIMn7SdU98LUeoBew7KSncQQ4purL1GDdzFXshyS9nGlqxeC6tIpkxFU6CXF5MD/V83
maotZ5dJSUUbWAnOTsjs2O8pgfFBm5/uoR9pzzZ6+EOGMliZbqtfOeGoHaJIaTeaoYSPdaj9kpXG
/BMU2nU0BvqrUEWiXw15oUHjYL2rmoU8q4Kl964q9GuwEBfiiHU5kYE3D00SVeiLtCfrcjmbifku
GwgziqkqTv+aogtxOzp+eas01p+9b6lXcWgbP1rZXGrRED6oRB3vK5k6jklsJXJyVbrEfNJpOKqN
sQffEwSFadhnEBwq9Qj4rd0YP5yiVZYgZSegxzCrsYDexUAKTJNNC165Eb8voCnlWojnBYRNFGrv
C4jZSg/yTRKZ40bMBlqhLD0Iaw5iNkncP6uBc2QD2uPCBRFX83myG5An5YAK0cEz9htb1ik3TcBv
3kqS8T4eR5lbNfRWorO5Bw9t1WlRcANS9hq4Sf9eXJTQIx7d6wmIm8g+NHyQXLJlH6vBinbzZCvl
pX/vQGsg7G21STKAB7Ctuz7ZhmUYzLazdxiv3u2FLNcNX9hnFuSFUDKGi4K/586fAlhdqRyhrs3v
6QSmYGRQAdqfYlSSFZrrMFC+VSNEHiyEuRoU5nr0EmgdYhDRvfzoKoSmfTXwngjAZ0t6woIj5E/S
j7CiB0FplZu8rLsfDkhwBJV/WLpjXVPt+NRNOqqdNaR3WhAqpsnWyLKN1ozaRsyOFY19wqGYjf9y
mL47FMuY1nBxKO5BOIQVa1yKSeFwvsPMtF/jmu+ZrviUGSlvaWnXv2IqlWn7JrfmBsF+6OTiTYpg
ucwJVT8Gba+tmryur0mVeTstVtoDqdKCCmdj2Jh00N1qHdm3KMm+dQmC5t7Kw/JNV+t2oZsy7W2u
qpGMAmp3KO13l6HkFGzGCdoKlyoPk9ml5RJ+8OywAwo4g3rEkP7M3OjfXvy3Onpf7wMl4su6lC7f
99IHINqH8c/07zzQfBZ885I/qmi40kjD/TAjxYL+a0ouxNXwnYaSNxYwLqQ/SoInXzTocVB++J79
7uOLRk3P1r9qAAoDBwjtLaTxU8Ae79gFWrfEyxqZ8NOyoAd+5/V+tLyMwR3UiXi1IXDVZX2nJ4F1
W7Pt/6Kc+gWP4WqADsdtUFaAjicmG9uLpCEG39nRcKTgbThGtUGZV2DcCdFF3o+RBA8PKonWgpY/
T4lXTuvBavGXSa5a/fFiN/mbdX03B2DtMiM8mnAUr6GCezYDwsUTXF+pmz7trEayhERqhO4WmW8W
/lVtu9STMSlEJtxvQCRBTSGGPLP8qw8fs8Y3PsTk/7qKPq055EBDKhNvr2GpPxXJTa+qaeerMdKm
kUvr5t3Upw47WusuSmewzvV0MfXs/RUBRuscwHOUdTQQiEk7bpuRQyYqBtlBfs3+xVb4m2xDdlE0
y//lc15HrcN3e03SvTM7rEWSW1Tpy2mxa8GG39eFPFwrSumvNLkoXkoSqX5kuL/cvtr1qme9lmNE
maLf6TfKZFRPRhO+97XS03FeqXb+MmjGGYAw95c3/MPIk2xjQaEM+0dnSCeexeGVaMfCVIbkGQgW
yz+2Vfwrpkl4A0P8tJSsPtLBqlEYXDOckDnyliJNMSsCQarZgmypoCwiP/o0/DI72wplMSyBtIfV
4CgOj05KaFYuiIGKU6AYgmpd7sRs5/vvs/NQzAYhlY1y7qUjvZ2iCQNSGEDGY2r9rCwNzk5sdDQi
B+6lXNtr4pvMnR6aqkZ/80i3oNn7/XNJH76oyp4tbTfsrysdxBHIpYK3skpvjFiBHefvlk3vroSC
sCQyS5dRZkZn2DR/yvk4XI1x7jzC6LKQO+gQWxnuQymkPU4MK8CnVhkQUHsxrG3n0CeGdAfkUXhr
WPKDEBcODbT1SFzs4kMC/ovybekkhlKQ+s/GQFgnjSawUbf0nptRbddJANS6mB3S5iFIqLsG693b
kLeAMThpoju7bN4qzS2OhWNQ4hu6wa1GRMqgm2hZADYPPOjUayjGVgOMgksgfx2AcxQtW47Z5tia
x2yyzbOiu+Gk8K7sgA6wJx4OgpAwDqSgXEmKW2zESjQHVDc19PQ/dHAQthDTSZsmG9rXvD7xJWhe
dCcLdolBzbsQa8Ufqm2bz6qsVbusgOdQiFNTXpTkdJ9rQ9F2Wd1EFzm/g0snnapOLAJpCVs4UvJk
TuKW9nRqY59KKiQ4idD9JvyMcrlxZLYAWs6GzKo6NkbT3bR+TAYjdB8TagsOmUSPspCrcXBgG1w9
Km7WH7KUbK4XQGUhj+aNPCUFHLsBsWDwXghelqdQoglgIyby0qb16mO6lWD2FhcoEqgKF+pi3FQx
20l9TdV5e1TD2rl3bPuGY9TwWoNJtpLwcZGbtnsjQnMZf4MvchH6+0Y+69MP3hyBXZMWCT0wZ/if
4Oer+uHUJbb0A7BUcsxwZctRc2gdFWyIuBue9YyEINGVAWRItGIZLldneAb3oL5oCaOyUt59Qco1
+9I+fHWTL84T32mJFV3YOackN0nNyZcXu/3JJ4vyxIrCeF5xvq/57kP5TYhnLXGb83tMJl7PUkn1
tRq5J9902DZ3cp0cCtU8wY2Qyls/ICY8zdaVsvBC7W7IbABFrMS9SurevRKvAq9y14lsZ0sxrMzR
0BZ06fpn8MsvMqFcqq5OiijSf81ehMXsxbLpFrzoCaGrf/YyK9eS5dLhpHzyVIMF2BmgaeiqW+1G
2wBIoyV3Ki7EhqhAqIKlGBVyTdOXYrR3vu41x1ktTm1p2YSZt9FAe7qYfnFXqBm/PSVMj5O7KB60
ej15UketvngSGsJT2DQ8bj5uQg6bmge6SibAVBOId2L/5LZNuMllgnoDeAq3DrVu/IbTW25WgKqm
fvY8UuEOGY2aH1ovzW6tSUN0n39ozD7+s4ZYBbKMf/fxRaP35J1qNdmzWKXL0uJgJV16K3wE0/Yz
NtSdOfAYEneaTu9FBluEpraBwxif1KYxgfYyJCq4KP61qE1pdmqnxJQwh4AljWp5yjLTICj7N13O
NOa1g27vkzX9TldrDIOIKDwr1RhQkxkE0m3UqO5tAWIXtSZtsKcq170VE6lKF3mVNFdCA9A8/3oM
QTv5MEqLrudp2deL3BzJavBlqtay1wTr2cnsWHgREymIUq5n1xfHTpPgGGLH2Ug4ziUKIWejXosB
6p2cCxk4gt2qjLJgBbhecSwdKl7AbYVAXiG5uu5iSkM/CYWSmCZ+UhzzWT2C6t5mI4KlmJo1o1R/
d+RRzvzu/eJzVvo01jWNtDxV5cVRuOO8/2JXbbJVrAAYoUzVT8FQ6ScxFK+oybf3blRtI1Xyqcb/
0JtVhFnZerQ7TaX9s4PZXwoBRrtg76afaq0DV8lqaL76ayGhJ/yF4QgSAXm2y5pfVOZhIG5GVyi5
/m7NL/cmhkRdblQlbHcX29kXvWLLXPHh+tAIK4NDcWOZBkWrdHcdNBNGeTFs5Li+S+i+XVKV0tH7
hYq4BFhV31jppsI5R1LhvZMz+JlnL9M6mjn8Yx06wTlWzRaX8TfaQwii9HwHJjRUSx/Av+0XC5AZ
gBFo4ngh3swXM376ZLIB3Jp4b8Lfx2JClBdsCr6z+vIRpHBJiY9AWM0fXOE37x+SuMX5Y/hmrdlq
/qDmj2J+s//5j/SdVVgBsP/NRz6/8y9/WjHx8WmI5ec7/GIFrrdDIR2tLGXicyY7NKW2TDyHGrc6
bw5h1lU7N4rLqzoth7Xkxs6dS8ce/yjg5ZiR9itJvOBPmKY2oc7OfWGl3iKQje63S8DITaKSHikA
b8K2sh6MgRo5Cu79m9YEfObLKrlpFlcBXStwJho2O25Qef5tFVP7XXZ5/78voupusiWybV/eSjBQ
W5bqerUgRtdv/C6Mtm2i2+eoK6JtBzDr5VU/yaSWWbnkRP2vemLW6+zwovf/9PLfrvb/1BN3lRl/
mun/sPZd3XEyzda/iLXI4RYmB2kULNm+YVmyTU5Navj1Z3cxHkbzyM/7ft85Nyy6EmhE6q6qvRP1
Ps0d/dgM+JgGT/qpySR+or1cH951WZe2s1wDVtvKykfTIxltTHRcHfWRTe6zrXBnaS9tu0tEEMT+
w10ejGoTcks5geUOUK1xg8ZygGlthrIbd8AycvbqgNmjyYGi1Fb4pm5rPXzptLZG7QlW2PKy2CXo
5g9d3dynlhYFrpbLyF8P+fcCrcUoYovyZwre9FFw31U5chxmAAxDFKiCZQtYGxkSN1NwEKteBw/M
EuhAI2pdENy2cPWhP0l9RO7yHFzxlewZGM+A+xDBm0twAJGfz9xBvvekpYDQouCgLL868xRVFRQc
Dc84cxFcHlHgiBIxx6XgvQhOZ/7Xn4V1mFJ8cubxn+D/Tz8L/eb4WFmwFvPuqKz7bYH55V1k2TbS
3kH6gncnEDPyTP0F1C8soOi/x1F5Re+z9MosdAVUoNi+Rxt5vYnD5B/eBkrxJu+w3YEc2Ji9NR29
tcBiOXvTsSWzrYFvEwFN83LsHvip4tiSqGowUalJx77xzgy0SdOZ+0HxD29T3TnCG12dV94ZgJ2m
M5+96e+OUHe2rME/ugQXMqp0RlQ6c6DeHhhyZMsES/svwMJ5MyrW/soDw9OHvHyTxrDyooJJJ6Ub
+KZOsZiBCjDjxNWuBqJeHb4ZaH6rcVv9AtEjCOyK4oXi68ClAn9eUh5szGim+EWvz/FNEd8R8dFx
Lp24H/ENULIUrD8w4yQjYzvHp5PyAQlK8fEdeT7/Dqv661BXgAFk1g/oNbQeJCCnPGTgNN8kBvfd
oElb9GWWdrRkSsiWZKOmgAACZqDhGo4vbyabUQFkoTY4BzJpJNQmVr8dEY1CopwWGM1m9TBZg6YY
TGroQ0cm8s9RtQC3P9BsKiBAw40UdBRw6imb2Y7jSIBSdg50HkOLisdUlPW2mBLTYcQfM4coR5BU
dXrbLawCmRhHSdqpxYuaojK92zEO8qtZnuZJt5StuJxatM79VMOAOhLbJSfquiK5Fjeg++3AgDUr
+qJotmaKQlWSzQpxLBmAi4dZZKLyfqlJRbkYpVx13ALr9neBfj4OHYKMmSzrLk+wBkNDUrTiOPQ3
zecjVufGsB/chGf1QyY2WH9KF52jYG52kfEuySaZE1nsgRTj32Rm3+GhnQbqxtEUsao0fKOJn6IP
3/HF2D+HKR6o6KINNg7vlGdh0IZh/i6Xyve4Cv4XBiMOYX9yiEaVvzXl0J3waYt/7sjMVQjSxUVS
+/IjnoXKo8EArZwM4ZFEg2UjX53qIJJTlcdJFKM0ZaiZs6ZhVDL9wSmPetGPmUcRg27IFtO46fNH
QMWEqKlE7FAZh30HWjrypI0DWqDbaFFwBLS0jNS9OD+KpjlKdl8j5YCu8IUmqeusSYs9bXBdnPdm
GdoWw9Kl8cA8WR39XU2iKwVppzFXjaAE3YxwmvYzNFFM4f8EiTHN3F2b3IaazwOYp8XGThnyfHet
r700sp8ss4pjnhuX2isa3V8NVtSnTEmArAiet2RUtdcQhQn7zmxBHyCGfo12nk+cUGDBn2ssyP3V
qZM0sFY6LgsHCdmJoFqDhCibhgOWP/DjCsVlU4zHKjCyK8lsNWYoZCxSpATJflbcBCeF2YaABJgN
S0Ci/y0wF4ENJSxWtzHFeeF7oVqr4qw7uwT9W92D9/HUp+WvSGQ5R9VBi4rUa3vF74JXgP4fgZ3W
PZT6OIoyWy7ymqKt+Z4H1huNOp8DuSqMfI+GATqClk0rUEmELSoQAo8CBiJ+pwDm8RJQ91/pqHEa
TgFpRAEBV+AA7wMuNwHpDFNwuoHSVAnwTmv1O3Ri63dSlOh3+MAb3WaQ/RVaHPA7kJCXir6LQ5ST
XuzIjZQZQ513DySSFQ1nhYxvuh0msftZrmflCulrpOOAoXkIHIY3r2Q1rznydR3wan6OcnwX1k7x
tYwBm4/8jH+IVZMdEizzTaZ+6zygs2oyrVHze2XaoT5t4feCgTvs2LGlvGA++m/hMy1adZoWLhjX
1OOsV8A1/1a93OiDwGBHCUWGi7OeHn61gRZV8v9czyxgTJK+8aP6OEhoi0HLEvDYkI+l345+HQX1
NENQDfvpJybZ0MRspeBXnH5xH8gk5x9fWDsZnk5kF+UoewC0Dy69RMbLnH5b2gTogF0GWdUuGgkc
bkkaS1N6J+gK7jaGgX+fKBxkQpsJLWV7yJi0VCw4D8l49qVyQRp+5jtr5wPd+M6RQxUk90qI9IAW
qvU9wNhzFxik6abXO6BkzmNDqKNKDkAiVi4rkc20GwddXomGLgMk+grPalHNV2rFgyGykKbQahoH
Pj+6hwvPgdayWfHgAxh4x1Wgo9ECaQgShfsB5Rrz+ijJ48Z80lV0PEyLtKYdxwCNquwl2dVi9ZXj
Q2qTon76yvcSjoJMvnMo4UX+o+NHUziKRMZqY/DbcIZWof+gOQQ9epu7QPlWZDbajdSwXut9C3qm
JBHIdPKLISkOkiEtIJmFPMJTzsUdP5xAegnsJtG3Rf6C7nZR28ha6GhL//IxbjiYbE3+aYjv9I9x
yV1TMdn/a9wRjEH7pu2u4ual4q8YaDaQOVew5MJzdNChNs41mVIcaYj6Sg9fFwZSYxY+U5P2vhJW
YLCVd/4wjh5ZJTWg8LOk5es5hi1ixJlZvGpKM8VA3XDzwPP6nqy4Ysq7QRR5aLZcvjbFoCwtpvA1
OZkSpmalsUntEsTafFiYSeXfzRtHlf07Ox1/+EUobUhuCRHJeyxSLCvT7jyecO4sKIgx8MU0JOuL
L3nIZYp8hF74aBi1x86zeWeiNkwcsy6C4YD58HQGBTc3iQl8ocFMlUNpAU9ZReZ1Oaa2fAAHM6pQ
AG+qHEhNG9LMhrOM9lDdqhzIZFIkWuuxvu+3FVYt95nEkHgB682ryZO7HrCSP2MnEFTR2Re7MvyV
HAXatqgV61QkYAghC9HuZoP3CriYhje0snWXAkF3rxmpvgwLPr5inn5ngXOGYqFDPf0iYfqyajRN
3aI8xv4Yy5Yc9a1se8MbHfTeUizVcABIl0dABMKd3Com2ixUrGV4NO59hz2UgLcDI3v9ucx04m5F
JrTxzd7xBhTlr1rhSwFu4pHiRjYfY45HvvNxySQKqtQ9J78HqTeWmtWvJR63b10Rg3BF94fnJI6w
ClOq4V3txGybOYG1UXRQMRdIZC2AcYWmuz6r3dgEDRRwsdFYHKIwyx86fMUO7ZtvZqOr5sM/IqFX
ypwihXjx/XukLu6jb8aofO1tf50bPNtJdVqg6h4bkygxaDfHqsxSrzjaPwFHcYwKA1XfpKEx7RlZ
sFHRk76bRSSfzdqmdpaGDzyiG8U8pL2ChxtZRMLKQ7ovgi597B05XocxKl/p9aM5TbxWM+SE5+Eg
YTZJry4yvtH+1XfscMG36E6TGsBrS5WjvWY9IDc4zuAu16To1feXJEY7SnlkowOKe2HVxmDsnp06
NLS4vd+fnTRENSv99cYpVjS2sjim4k4e1q5R8d90/VSJVC0EWMCShnTt3cjowiKZFI7OkoY3vtN9
MfsZdVlP9wXJsK5z9puu7Ub6HTdND8A9P8jQfA9yixboq0AMdFPxPT+UdbEO1CRZ0TBpUcoDzHr/
MIg5AdPvB6cbX7IhxBz9o1Mcs2RFVv/mVDta4g4NeIPBYV9t5qvACpuQo0z+Xauc+DCNZi3toQ5B
Qbs20M1o6JDHzZX3J8CNeB5SEHwknIPMCh2Q6uCbAUmzn1jJeoi61psfFDyRsVhMMnoQzePQiPFg
Ih/Wj61H/yTazLIrGwut0d70T6MYmZwCXDnv3u0i7+5KoGmdQN8CrFXbH74XUu+4NwoqFaqEIlV4
dxdk+dmDFJYtnz18tHqdsswq3UkRgo6LPOgYhjgGKT47Bh0c/4OzB2i9RyD9qlu69sbK2oLvoD7O
l+1HEf3xceVPVtPfLiw0qa+P8zV8cZovWSEyLlbTHYF2BTra7IjazKsTILlwjC1N245qA46PtZ8X
sRvUebfVdSN+TofwVQuS6M2v4sHtUDt8GtI4PlSO3S0UoTATlIO0svMNb7wcuGvd2TPJpRcbmba3
0s7+7hmxzPkml1mxomNipbdCw/OQMMAeFfqz1eRfOyOK3po2B9qLkRon0Dr4+2jENwcpmJy4CjPi
723vJysuR+PWxGPn6eIpOxXYkAYTn4/CE1iPw0KOZMBXxrhzNSX5LkX62VNRpLNnk7DnsO6wghMZ
bh7hzapH4OSTTeSW084Zvme1r0+KEVUd9wpwjNw67YbvPgq2bj1mRc1RsHHjQcewzK7fNjIqkAG1
Wz8gidndFSlHcvvPMpSfN5Oo9GVx34ghKJOXZE9m9h8LWt6yuoZ5Y2jYoQqYJABA1jKaUgG7AcoF
Nf8iO7mzs7sy992+sLDWNrZs4Y8GP4XoQzuVtqxhOW7YOoYEE1IMWf1FQ/3dbpKxUjm7TeN+8CcX
Mj7b+OWXTJc2QHhTvo4ZeHrapvqKyoFxI1eoEu6AewLIAtW1DalE01MzbjoT89vpXrU+ty8gn+1V
EYfs9eQ94F6RWVboBqXkTnsC5OJW9lELOAqsSf7f2f39aB+P+3c7cS7/4awCu/+mDPJb1N63gFdH
EXpan7jd+d90Xy88dRi7R+639cr3Gaozat/YaUrM11XBhxOus3ARSbr8KkKAIiz8/Zc4YFbrHvu6
qPH2jtjBQvfLFCeOs+HUdajzpDhmpr3ZeU5xOr1nAjCyPSEoGvfNn0OIVHfVJe+RVdqAI7X4Y1Lq
6bpCqdhOSjP/GMk6ELjRgv8aBNVXKv6MDeHE48kp9zPgJhQ8XWPGiuVi1vvHqm+shRoN2auepl+p
zDQpV/irgdammq+GWdgbLZPC6fJAYyuWCv/IM/BUTvJe667k7ZCCDURUlX6UG5c4F3mLCmjb1xbg
lrO+o3DYBaJO9h7gi8VrjCy9Z6El7YeqkG4scJnXHuZjZ4tYagA7BFBAcD0BCbR3fZZneyZ3JriT
WT71KrNSOw+pnhVgedda/ePwv/WlWtgbY4qMmzH3ish/wapuuOSFXOzCLJK/oF5jW7Ql3q8XecSU
8UvGewB9WXySBwo72xeQk32MR9YU52JfiTiz/D/Gn48bifgoaELfpKZlCy1XylMZW18ksy5eVVCL
bx3Q1y4SMb0F+G+0HEAdAJhKDAMdOQ8gUuV3ZGyXz+ASlb6YZVCdKlP/wsT8GYj9xrZtw3MII0Ca
Ed1IxSYSIVIVbC0UgiJ2zpOkxcHL5SzUJNox1qCmxfjTuzt38Y4J6Ez7Ma8XpJ0VlczxggULie1J
Ro1chegDLmS2A828dR8hXbsB83W9QBYfxIJiqIPWYNHpnXo1rEVj5KytLkNTGM/DG18s5p210gA0
INKScQ5kCXSxo6e3RBVnqZT+UknN9GV0uq9BgvXDxE62huzzb2kmdYteB7cLa7tuH9Xx2TRjqL4U
fVRWmYFqD7DKQ5f0i3GMz6ZYkfnVgX7OY4k0bEvAIz+i/4m5UTxm7+OoHQbVil9zTZEBlJaPk0Vp
x2eLtjIOUg0CwAoNZytUoY0LACrKOyq5HwZ0m+q1k0/DPGPxIbHsH/K07CWp6M0y5HzHxKqYCm66
Q1qYP5hi6i9S1Mn3dmijabCK3ngWd+6o9fYJndIWsA8SMQcSjbD5byVDVlourQhf/lzZ1vVgPF0c
WxmdsmabXjsWGtKbcOQouJwcwTqgbB3ZnxzBRW64wGa0gIHMvFwTtEp2CkpP2sshswEbi9y4XJ33
hFav2NnuVvuf7fQixQ3O2qHYOkDSdWWpRULh0vgQa3ijsnZke/pVJTvyd5MJSFCm3ojZZPotJcOZ
THIT8Gh9H2B5rHT8PZij/X3uY53VncfDUJ01gfPLTAJrR2az+DNTrc5Ar0U2H7xm1ygAcOHUb6P2
Vb73c0c+OE2KawKLysoBF7t8MJgfLspo1PFFBTUWj0SDsti1aUPjtgHHIxmRI6mHEki44HBRVv6g
ZqcIPXvrBMDvHtampGIZyyBCG/vuAAhV23ZjVP2sO8zRvRBE5iepGy0AKKVsWxtxfyAZkJ3GZdiC
b2RoTRRqh1qLCnRWfbOAst9p5tcS3L+7yCzURZA55bdOayK3Uur0ZDudf5JGfP4IOXlrhdSi+B3D
gnuj8PY7fvamoKpRnb0bcNud8HZ7J/l8bF5sNXRHji9A+6wfjcrBwnHpBKjBK8s1MlfhE9cy/z6I
0J8rRrSZLcghtHvn3kjwEAlzEOjpqlW9ONL3FhDa7jiAdZBqSlEo0W8A74+PN1FFmsh1/+jkX8MA
tNheABg7gUOd73otRIkplt9ubWsTj31RjUq2FDfqwAQ5vU5jP1O2nBgCBscc9pqJVrjeqowdSkxG
GuZoA+gXtakDL10Jd3nlj2tNz3wwAPrDXRJK/aKPzeBr1elPFe/9XwKEnoGI6C2NgeZQYYLwgD79
cd3nnb9VqnK4Q087n5wU2ZyceG8tGuEE+gB0TreO+aCgkGOd565a1vKhZxo60sSnR4j5lISmikeS
88A+y4vE+mZHaTvJUXmmekDmubUnOcWJxbzsYp8Vbe8NAHfbJBGQCO4AorseU5bujGz0+zvFTqch
ujCw6tSwYmUq2XsBuIeNYrHibhQb2gPKKNgaqvLdAFwiajsxmuWTmWQ8jIxJgCfigC7u/PFVGgGR
vHPA1LOZh7KNXKoY4jGMkppQLoEFicPMMTXWJwfM2r0qVa/lZDEpc+Bii3Oo0cEP7BKxS4q2BrvR
rKBT/CRcZaAu4NyfJ5tVXbq5zNvVGMfKAncOUiCgi3GTwC4fDFR8P8m53gLzANpajaCt6hZzv7R8
CKsKKyEWyLWN3ErdPtXNb9plr071s2zeu7EDqlj1zbGx0BFqVbCnlaRWBayrwsDX7GjOyXCq51is
NwVNb24afOEuyKqy68FDL0qwN5GBfA1x/sBp+6+dCu5/UTqQOdOjjR6MtNdWwIs1dKYtSWbT05Ae
jKSmDQ1LE4zAZDhHmJ+VLW58D+t3QN0r8Qg0gdiz1Q0Nr7syqraJU8Qe48x4MvVMf3osxS6NZ2uS
SW31D+s1xZmtLZnh/RWCMxmEsvcAOKkOQ43VKU8NjHsgq1UHpDGw9l1V8hoECcfcQh8bbdpWBjqk
1qLdW4nCI2qYzwrSMtWMe/fGZnYm6xRV+Yc+XuPhy72marWdbgWCRFzHalPRPzhmoTyjIs8jscob
ANVi7R4ckbCKUda39pVBW/J+xHesEQ8eoGy1XZi35StDDEMZ+4dG7+Q5RocZ0zEyONqihdOg9906
qzMN/Y0IKV9i9BFmO0Uxgk1BlvpVYwPDeFpLkyX9w1gVYyb00/oT2ZtKAKRcWq+TgHWFtCGQLwmr
ifCYLKTiPeCeKVgVB2ITATINCtAhSEZgTKTA4gMA0apSWc8y8tVRQDP53sSbMKKuYwHLldtPDGVc
9y2QcXdSq931QyemF2z8dGgD8BDtZmOA1Jbw0Efl7NFqRuY2VdSuIgFfNQpYK9qjTeXk5jRMCB+L
1FmbBCu7A93BbJgSwpVy8Z7jTBqyvHGcgzsseZNQ/iIW33Q73KRTMzxKyTYgTH2l5xc9uaanm4bv
QVJMTfKi1GtTJ8XrzdORHqKkFEH6IEjk9WU4uV4ilZhQAV2vRuurKhkvdAMPca64ipn0SxpefRZd
7ZKRbVb98ko4PzzmjywGUkqUZCMayaZvsNvAvTjkbETq2681ElI0Oizo2SQ3asAnDlIMtJ+FqLY9
dOh3xZpk0r3WQdGsi9JhB1JEsw0JLZi0wiQTJuDjRAtPm6M9FldKxotFPlghyGtwpZGooT3IATV0
lk8iYZ/8sb8SCXmKvDLFoRDzRsgHXK9Z7Sg4atiGaPdUNk4CSs7zRW+P10OhTeLsj1aGVs9M+QgM
+h8daHPXPJWy0yg2CigqUDfiH0lEmxoFI6tK91VvSGTcQcJMzap8tp3l4OWNVnlsqgBNoJCsWGa+
OSxjgICC2tLCVC2KgcejxONW16TRK8WQtPqgIuvsd+chGdeZqn5J9PFbLWPpvO9981uGV5pYRfUj
DSytvaWvkVoxvwH/QrYCrAqE/ln8x5qJpdVZ/MF6DkLW6FQk61n8x5oOaSX9TWw/LkwXPxf+UXkE
WpMm1x51kGIiX4sZbqkcO6kc38GaiWKfNrFOTp/E29Y0zckUDXYDKE8682crHRthalV+emVKUat6
mwy+jzpLHvZfU7sK9+mQaSvgzVVPMnq13Q59ZD8t9g6IZ/8Xehnf+6KqXmrW5EszC8pjALrnvWpI
6iqTYvaElOfso/ah/0tLx/cRX/wvYzoKHqo/Prakooij4M8Vy7rdGFvLWLzfsAAWXG1mmQbEzZ2f
oV5DmDHxGpxtZzOKVgxvdgD0Xwff+Svi6yJKrx6Jzzva63rk3EkbAzID67mCOIw0ObNazJ8UtgjL
/Fszmtm7ARgNORiKH2VVm4vaigvgNZT2XZzhw1UdWPYuj7Fr9PHnFrwIwg1IZeNl3ofJdjAUYG/T
u79oDcBipkYDaLcSi+ekjwYbDBXiY4A2NzLJCIAqeIlTFXV9ZUexySQ0YUfx1bpmKKOhJTwgCSmq
BnLapgBKn7jl6G4zIsUCaJl6mG9AUha9ZbhhFvLpLibbQWfWHuwvh/nOnO7YS9zexoMNnbV7sqDY
Jewp9rypPsYmBcVOeuMqNsnJls6ZhgUILdxRQYd32qTGk2pED4DLQqmDwo0nMCfJy9QBnYudGPoT
biD/qLXIPgslidDkMtmTNwqP5aWtWRr4cRCMZ7J/THgOLFyMNAPPQrC1N+4nTsagaEsKe3Gi+CS6
2JMoUQx5eWMvTooOQhv0euM73dJ2Uj8hfeFT/16JUIyhWbq9DsK2e2q52R3QffEjzczuybHC7gls
zy9Y1EqPNAL1arPGOlaymIbWED0ZOTLDcKYINwFZkgApGQFJSRtfC6aAdIymNut110nxgpS4GSjg
fHwKOJSBg8oIGWjoSChTUIM1P+gcyE+cJa7/9Eij81ma10E5VpnF3zOdg9EZXtRye00HuvzZpCQz
EVDL8Z06/Z3iz+biLOkvVcRZRvVtwE9+R7VD7Ugc6i8Oyo/Bl874QdWRzOsUpwZQVINCoUgFGJPE
okfMfLDUWGCVgxR2oXgyPlW+YlKer0etjjZAp09f9bxdkwGFxAc+P7CA/0vI2ozUBevs8YcICc5b
FezvabFmqoOPLqTMXnOpXpNBb2bxQkPT0zIsfduLyoovZV+Lvipmim531PmohfQuA+H2eeBWtta1
ptmCCbN4QKunhT8DFloQuloLFna7AOdWY1ndXWP1MjBSe9Cos+oqmI5gRhDpt8HsKD8HQ6vrFAxV
9b7HRDDkI2UQMePMnITrj6OqP6CbCFy9Svfum5q/r+xKjha0q0QZ61ZN1/qoWbq2+dyQbMKgea9K
HizxHBMgwyAC+u6AvHRL1JGdpgqG3fVMJpn6abnRzRJQMRcGysIC8QQ5kSwDO+knTiEwLbxM0IBQ
NI07YKtA+fo2iIdk4Sch29kxptMJqokfO0zodhmwWpYZ+Ki+5+WAXiC9fUukGOAh4CE7csvUQE2J
lSNSALNh1UrAN0QNib7SbCCc+m2BWtYM1frCc45djGh8Tll+GxssqShKj9r/z9ilo+SPVgHqAS2V
OVCJgMVK+AV1zPdJakdfxh49V3JUnuVcLKBf5GRPuAlCDoaZeLL/GIfkpqaNu1neaKjG77roS1uW
8pX8clyyp+PKeYraZXBDuEUFXnHU86BwJVO5zo7oDyvcpgFjToVGkuU8cyMZYFmvZVHCIiDEQ0YT
OTKefacP23lMappGksy6+JHzX2PdHHOOl/dqtR0yO3GTmoX3tKl99kO3zHDLJOUsIjnYNJpFDWCc
xWjhxlgElq1tWK//BKtAA2pErN3cWUDx/xMnH3tUEyp9+8MyB5DwXRQUV3Ek5GYscI3dKFIwlVJY
ks/nQPEBGK2PoLURUXvdTN2gUONTjx7epWPgMdE2UfOY5i16kU1wCwCx40giLBYCoLMdJx2JZiey
J5kjo2CgzK+dLK48ko42AUpTwI1juRnj9Q5MxikK6pnt4Zui/GG3HMAuSN4mfghOvy6Rn6M41VfA
HT7bCvzE2VZTM+vKVip9bbJNgPkOTgEwRueOlbm+qM9pqiD08FjK7nyrlE9BKIFfnpKuLAHPp2ml
d1aoyCfymBW+AYUjFLPHTSjyGDjLwaJBXLFY7jeOihIVW1WOzWlyQsOxLjAUkxOshRdbgAma00xm
NqaJDQ1nLRlPoYRvE0c/LTyexpe8cjZpK4BSBq1E10CSn0qty0+hYmBOhomODMbr4yzvVRkzVtsq
wX8Gi1lxsZ3lQINTp7hW+VhJof1mVPqDH/Xta5VpbBkEZX1wzAggIGBEW6L5GmAOKEqlf2Bdm5Np
jlW0K1PgRARLVZiC3v6uxmvr9TxHATNh6qUq116T1PdAM+s8WyUQ9wYn/p4LsZkDINWqUuAOimGf
KTmaoBN1bwp2iIsTeGjDk9Vk30kMqofPnWKe8YeuHzYq3tEuwGn4hp4K9HwIU9DFkuw8L+5Q/pEl
KDsH4N6R+HwlvfxdYIENa4FSfyTG35nnl2RIZP7upKBfk1JBE9swUQEDTk/VaiM5Fqgs3gWhZXpF
ZWfPBQD/vIDH5z2SzVpuSCYKbrv/ZHcThQuPUfjexJvsEpu7AIrq7iJuTG8Ii7f6MuBOvh3iNH91
uD7Je00+y50gVY59PlauBCW9Jm6cwOY1yWenFsu6rx8PkhggQSX5ZwfRtcm+7rNOAEPJbmSU5Qnk
BItBKwCWpsvhU1TFIDDBU3ZNMrKQZHmRanbwRCJ0RWWAxwA3CTk4jhysiojb0tIakRWwkFCYlqYo
5yDyC7SMJZkB2BVwS0t4+vgMHbZByMzxpGHXiySk5kCbYG0IyouGiRhSnQQNHcw6rrRNWJyHzEHu
bx7OvgQDNg/nyGSsCQixWTsfiI5748tY33idHUtb8vhvAzSfnNpf/8pWR1dZxR9AMcGeyxjklKV4
cOOV5oVJLf8ouaN7feXU93kboVI4i8DGKWz9KPvUNo6K5t5Gw/KVLTDFTcUt8iB7Ale3CXoL7uwM
y2iOAHBKlviPdC9p1b0NSuH/UoYYXZmB847KH9UFmmf6hKeWudI109npdnd2AsR4/1Kr9Zv4rv0l
oyLPd3r73WGh6lqa5T/y1wR1bKveAqBTF+igvEB/+SaobZCH8dhejI4dfsHi6YBEqCH9sPp8J7ep
BUgFfH7jFW7+MiP5u+n09VfHikevB5DTQweG+RWoYgf0KSNkN9rZbcgqrwYX3LdTyE5REDJASJCc
mb+sUb0KCTpVYNZczpI5hblhxu9BkbInzgePsKtpVDCsjYn6jcto1lXQzaOPfimgOybIaxFTQU2T
vnGyYyVW3Xpeas+OeWzEu4gGqBshzSjZqtBcmWXHRizN8bPmg48alPoTGgm9CJPyfVca7TJzwJM9
KtoiFKUYPatCD+Bn0ek/W4xRke+ZsTxn33t7mde6v4lKULhZ5fhIhaEVCOFcM7Kc+6630a3RaumC
FLW4bgEv+C2oGmX1r552CtaxoBnSqRg1SS1PN7Nw8pRZAHZaTF92WuDnaIZpRXMLNgUqNg6BCcDJ
i0grjPreUNV8lmcyqJ2CVokOoZrbSKvUGsA48O+jIdqEroekpX8SaRsn0xZJ0EmPhcJ1FI0XWHF+
CBJjWcgBWFTE3qj22Atz80oWJ7V5TMsIaMhieY4SUWWalYusGDRvTjeRgoZzmspo+nLRDc213Ryl
6ltpU6MewcAHv++ZlorGWbO0vdF31DFHN5wEkoOucEp31pFQApLc/mwlN8MvJUFmuDGCL6Wf52vM
CUo8gEX+5CrbcZscScJ4Mp9zI7PJlFhB5xxmcLUvSn9EtMsRBs5/OrnWraayEarvoIKQuT4ESJWY
64YRGIrRk+csE9EWtP201oSM6jr1l+C3PledGGCnS5wgP4CffjPWg7XXQzTN6VXfA50KskCzsG5H
WaakMaYhJQZKIxW5JcgAtWfvr/IEYvFfuBqSX7uaVupI6QJpOs/4keV2P230y9C0ExB/Weh8FMpZ
rvQFaB70D9rJv+ivIzGwCpP/wAGY6t4e4o+Wjt+KUgkJdz9+oRqrF23DNiwt7S/2aBypNnoMQcfm
OFl87wPy7KiasuFRuXUbsVWG5/3r3zzNpIy9RuXRvTpq7REFymdP7pQriVXS2TMbD60fq95cwp4r
oG6okkECxtefTgySKfhiWlOxOikwx/VRHBaCDZQSkrWqncdUVk+G/x5rbk4g37/Gp3iFYg2rNGo7
L8WaxAr8IiXI33tcHX563pBCqtTSm2WoTEXyJ+bpalYUUjoYuEA/CClWKAImQBS7jU8Kiq+KA/eK
hERnJAxp3DFdW6L0ygGgcKJVqBcdlT1PFata0a4cZOq+1kE2iMpCbUEy2qgJsK4mm4ahfPFKlfLQ
cEcklrFScYk5OfFMRRLZAqi3gf6f4bkIisAbURG+GAdktscq+Vk4yKnTKCk0y8vDrt/Q0MgLZ2UN
XbCk4QAqxX1og6uNhh03y5NsA0ycAokNiHVcq2LmI4nAQvoTMBPxVezaUPtNlCgwFbEHp7yO3bbo
+JpiN8kUOwbKQOuJuGYtGY/kKs4ZtKwmEubsvQcqwAeoYEINvgIQ7jtL8wK06YFjuwXIMNlPu7jr
9mTefhpk9rwOJ5zInTv7seqLeyolG3iK2jQZi3UKMFupNgyMNO0atyzIBUWx2ay42CZUZjbbkdsk
vNggl49StNmGYpEhBUzt+CD7KNIjESlj1TwfdypjI2Ga54dI80H2kfENEyWASIEBUFTW+6uiwVov
v7eSXxyoZjAQFnFi9y4NaXOxIPDjOcZHCxCMlFMMJpfnGAo1Jl/8ySFUPNUGiy2ldgF/j4ftkI8e
ZX6b0MC8nJtZfcjMQbRqRGG8cAJ8EVLul4yuUsgZHwHBZ5j/w9mVbbeNK9sv4lqcQb5qliV5Tuzk
hSud7sN5ADiA5NffjaIiym6lb5/zwkXUBCa2SaBQtbe3tHrXqu7TWNyFRVfvxSBdVJDm7rFL0VEJ
/P4CECAOaIWDaOiTl4th7qvqNrLMpIKGUjZF5VU4UHFa/ci+d4mXPwrp8PsE4KU0ogvR1epN7y2D
IXDxxx5QpSBIbOwCIAaKzHY2nu2ufJ32eC4oAH0j+nTzxrjTo8h5BIw2jpnUYs6zgw1oMt330Acj
JLAojDug9jmPmg/wGrKIwnArDd15FylIH3W/rraOx47SKtGa07nDyS0GMPypbAM+CNU3jlMEalsd
kTtYVJWrv6BwGGR8vmvu7Nqqnu3EkWjYQmdr02hLTQAovpLJOZrhsu5YVDJc9zZgo1U0apeNAZOx
aONWf2kFOIHjeDTxrUr4FI1M0gp92ZrwULD/69kYOI3XrC2S1VhiN0RLYPSlZaekxB6DFsE0LAFX
taBl8DwElj9W6MqYtP/W99ZEsy9XE83DT/P+1rcyTHfpxSDC9tsW0OCVX6NlBmervbrQHXiIUYqn
tHg7YlvzUUEm2kVLxrNbjo3c5DtHJhNSzJFJm0RH02gB4a7qXOZl3NWiL53LZKZimNplW1COPty2
mcw/hYt/+cwzyAHoJEXZYRUt0HY1NX2WpcZPEY/upiomGpZufEeff7rIdBRkMY2o6zmvJtG8UqiU
KHS1/bzo+BgrFkP/MIb+KpQ1X5aurqP1/+93kSv5cjQi46aWPABvbnxJlN1VlCDV15HHrY0OltV7
X8t2RpN0By2LkY9XF5K7mmw2nhUB9KV2FXSF0pjKAxhzuyztsXQXnQK7UAr7Yl2mlcNWThSwu1Eg
iRSB2L1GH8HSBHbhQVPHRHRp1dHQLVkDqjkUWSu/DHsl8GSrQyXyidgv7znOLBORd54Key1gC7Mm
XcSGu7KA6/1iqEvsjd5Chm2/D+xYggemGe5sINUvSEsXa5R7aYHCmEbAo9PWliPLNQ0VjO4j6FnB
5YxogCo4h0wqs9/TNBSSDQOoJ1DljZRs1l2FywPknbyAl2uan8Ixw5nClUD+2DssLFcNik8VGpqT
1G+6C04LTWfpSpOa95C0jthx3vT7qgPgY4515UrYWvx1ZG6MjnZr/OuXd26jGu/ijTybP3mzKOv3
odudvW17iL+i0TBegAdl+CtojoTExn7NzXUzXcmLN81dqLktcPGuUrvGIfW1NyHQKe8Caer3T940
N3nTkzfqycm7q8rxry6d586bBAeu4xrJq/ZoRNnD1IJIQ2wVHgR1JCZBibSl4e8I+Em4oJ93gKhM
yFCa2eWnCPUDE2xUimaeVVIDHX0aO/Kl0DrkgBWKlOmjpR2EO2hpIMwpFclTkShuOQLKyLPDyXbC
mEqqc7TU1QArZdjPTMuHJ1JStNYc8btLmFMqGvpRmkMW/tDRl/IFR83g0ZPgYx4r2b3ZVrlAMkf/
Ultp+lgM5btr+t0bB1nu3ik61D4qK8EBxyc03wbdOoZOjvrvpkqfGk/rXk2cLJETG8CRaDuxvyAr
FBDzjRgdQParkOLjxAyIvrYe6l8ETp4fWd28T6FbFu4HHXlUcioB03o1sSx94EkDat+uxw6pv3Z6
vE8T+zVIqio1MYV0HTEsKh1cwTLsrcPEPoB6hHbhReCD5G1nbBKuo55BDZ1mSMGVzuM3ICRUd34c
RY9kF/k2iP008ylAehMWkRU9JhVH1WrQZBtGbmTIwlWRJ/oDudKFpigcYItboc6LtT/6X8PEqO4m
Lw3LE4pMxpPMEuOAFvEi29BTkWZ6vuvok8QskTZS0esxYNs0SPOdGSf2Y9jwYFN5Nl92zAZ+eGcy
W2GB3PXogH6cZK4E81BhcJwjQ0YXHOxjN5yVAqhkMdxQpBxsnAIvcopKNimqWI4ZT++mKCRLXAN9
EoKfAiDAoCh5CM9hSEu+LWj8Vr2hC9TlO+8D6Ag2gMMs0SaDC3pwAVh2c5yHY3kAtfDZsgWzLrrS
L2PyUREBYw0kD4oz2fAQ3cxTTDKfpNcWV7NeIlC8BL+c4OqtwzWwGlCvmI/5HdZ5HKkMkLaiGhC4
ehAZTc5Pgxp9FNGI5MqqFRJUlThxXid2Fq4y20e2ayiiE91VkYne/taxNrOMFJ/skCdOgRIe2htS
JCoK3XV9W26yArVzAoScjQ0E6YW6S5G/joHj5GKjomTqbpLNWjv5JZvt0o5dRfEZQOaLgOg6euYY
exmBUi0sh+8x0C3xsYvCOzsAubqSJyB7/c6Acb52OL+Sz/Yk930efbVAMkf09nMcpuQqTmwC0Mei
s6oA3KZVXflfWNFP8zYyyJBjbeM7zk3/iwM5xSktO1uHvomF0S/7nCgYPtqjzmt6ztneETp7cnDk
HQNZbWuNJWCAGwfIUlHPz2NR1aYLdPxdzpByQJKreEL7no9dDw370j3oqTxMQ5Am4JvHA23ll167
GtTwpl9Yalhf2j3IIYoiX6PYMVyTyxRHhhEIAlzkYbu7xkI5tzPmePMBEwOo+9I4+APewIEbJGv0
JRgb0rbM7fY1oPiXpAU2TPNgm+WJJ3hpkoVdgfqgr4pnEs3RSAmykHSKRlqAHHbqi18uAU/TvX6M
RhYqmkSjzxRNimQPVvRth+Li17oGCpVhR+kdoEPlAwtdCxMX9g9dmjisQcFpb8RoE9Hc4pVfbM3E
7ibbGoyfPxrTWMqhYX/mupYuxrooX0WHOheKK1TcgBvWkmxvxJ1tY6M52/7jM+RtCKRMR0NCJgdx
wO8IDD5RCxAanKI40BX5QIet1+Z/s1AEBpX0bscwcm9v9Zn71Ish2xVOK8EiC4Q2GuIUQ4LFAMPx
oiXUmzhwsp3eVXJFoGu5A36a3/rOxnPk2bcUYEoouQtEXxzElyhvfsSnUKyTEmQq8x0AjgQAniD7
rR35kvb/sQOu1Fa0jQ/8SSvxh3t6q0Yxy5cuGK639Kall7LRJcUkm9/RqDbLlwBL6rdmkqMvZvab
xq7SV7OexhSXYnhj1W8yE83ReWQe/DLU/jKK7A69g9V3acQWjogEfxQNfmZ1o7NdKaPwMcsNthRI
B6jjpAN10CknKZzqeypA7ZbHsXhsR3u8coobyZZ6pLNvPZyySFaHIczdemNLdF4mdvvTn7EpIvA1
RHFrn9LULAMQ6eGQParSZDPZmKzBqzeufxK4hWYD4WLCuvjo1tauiyQruNEnZAxyizATGXOXr+yU
tc/AUMBmPI+6A539Zn1zHtJBMeoSroezloz/2df3vZUEqWkSBMG2E8VrG8fGsWls/dhbwjjOQ7qr
lfajrVvHqLie7TTTwDjvrCmeZ/D3ZGKk01OXrSqw2RzF5YLdcHocMiAtfpI5rQlmqxIf+4vtv3Al
L1AynuaQBbDschxUTnVAQcTeUWY/PIOtUx4t37aXVO2TSf9dS8bhuc47eYwL/UpO9pWydy72Ks5s
T3Jg3GaP3ENpoDpJM7ygWYSZlW6olh38OOjmmsva6W5UNt3gpwBDRdG7kZRlvSJNMIbqo+OixCu3
trrG7sMw6T20miCBa6tUMN3RxQ+sRFvmeQvDEo1fRD9HmjDggKc43ypSuqtbCpyk7j3JQLL1WDNp
pyeTRdbRE2wf++A+bYcoeq3AYreqGm5uazV0PS+5S3xgMI2FEb6WtchfzBIA4GVaLx2j4MDxzPmB
lEC1B4k5DrhWNNQYOipRxvIk/CZ6JdHHqQo1lW715nZyvzGV6O9IR4/m+pwvUs2rDvRoTusjsfFP
0/WgqY9ibj40cS8eZN5U9xUKkU5AFROLNuCoJRpjFxiy8QAAEtt6G7O6W3R+O55MP7Pf6i8Ds7u3
PM+0k+MMAm2rMNJs5tz0IS2wupQP6KSBWxgDujpF1dPKc2LtqxjHb60inktAwZBrbf2T1WgOKdLM
fsZRBJjabFQJ1bZjY5lpBSurN4LZKYJT5AOAjpzMCGW5n5xiNVPf4Lgxj6J0FwPQftkyK903TCtf
wkALj7JK/3SCKK2wI9B/BsKOj6QsetAnBo6IUEsMW7qAlGwHfNbuoQ1E9RJWPohXc2woSGkYRfmy
I80UwMzHFc7Y9A3JpJ43D6ij2ZGytcfyxdKt68exeBUdAaH652Shpvj4SBJtcHvDLiLAfUFJZh8f
KVaPhN8M/W+PRBMWl0ci36zurx6JRPRImdOl++mfqP6H1CNpxTFpxLoAQmavm6c5XzknN6HDr7d1
ojTmnPikBGkKFBnsvLbgc3uKIu4uuAUGYC2Oo8esAgkBrZ1vKWjRTopRVcwGQFL77DErODgPF7Tc
Jo8OzXV7uypMJDLjjA8AicD2F0RRGValSzdw3VOQoMgYHTPVivHR+gPnep8MxtAuToVEvgP4jvb/
YoCSlwJYYlcRDCModrkp7SXxEIMgDuvm2AH/IzcPE2sxKSorFfnK6SbFxFwsFf/b9yzs9E2uI0mk
A69jqhaJegEIIC971nmo78kC1WnpWwe8jn9pEdmNWKA8MZ9i5BYgQHhYXcWYLfzQBjSIggBhaYIe
xpjYhbGij/asQgVWAgbcVyY87R7v9ofMboNmWXX1gjfSeB4YoL5st8wXrm6Gx0Q43Ss2O95qMJAw
INcQMO54BwtEUtrS6bV7HsgHUk6iuLmK5ljZ7Wg0V5WU52hBX4B2Sn2yuUJYA+BC/hNUPXu0CQRv
ZgVINXvI07u6Y+3TyFDndMNCIAF0ZwR590Qx2rROF1gDtqdkAJenNGR0B+ZW/ZnloBhmIuz+CPT6
Dzdv9BezBZomAEz6TWGDpU6PnTUZNB1AkToUk9wDcXA4BXHkLUkxFkhfB5r5rfTs38fOwkh/KXRx
M3aN3SZwS8p/ExvVJV8ikK7P6wdaodAipE24ib7PKlzS0ObNUC/m5cmnpQwNycXPshAvV6xxQtmU
KRgBfy13QK3EljhpTlcxa9gpMHUUY+diPwAhf1xZmsVOeA3n265o8gUNo65zmq0y1MqA70lGvpI7
4FxFO+TZmoRtGnsnupsNlS8a+ndVkQWvQKH4k2lYUrfsvfSy6k9PL8cFx0vtpRf43XatMjuAjjM7
Ge1YrQX+Nr4qn1z1DMIH6+zqTxFn46LTje7FjhOgk5hmesizIj+FY3P2kf34Z26cIjFODLHIE7NT
rJhj6Y5YY3nkfg37cdyRHDvt5swhi80JjvUq7c/Z9ophVrkxjlZiIo2d3Cgeubm99yeNqhTAKYPn
tPuoRiKSGdZ3YTXFq+Xr+WsFevQk9uQzjYB7YCy6qu/vaKhpgblpskxbtTzCAhm4f6e4cL9LNSKL
EincT+5eD57L2d1zuLYiB1/X05Mm3ziAdJ8Sw7VOQMMHvYcsjG9C1+Ol1Fl9Au4yf0Hm6xG15Pq3
wuT6unEKfxcrM/+5Bf32N8Mu8z3AjJo1OXOjfLZbzXv+r4PSHCmaNv4e1B/yZ+Cves/cTrEEMcCj
LA7TjkeACGpvWQDbob3KvMXRTW9pgP/gftoJDfiZLj1AkG3Iji6MReOV77T3GX750ZaJ7Gbfc6zB
GfaACgD4nIIVnAMqX6/D4pIegwLMvmRGiuHiHw9DXK/RJTU96pXJ5XHnx6DHpWnDAcgHld5Em9Bv
jYME1O4KnbugfqmYiYVvahuH6Zb0dLGUUAJFhy+uxhfPSUNGs89VjKtb0sdArl06ntFsgGxSvI4N
0lOxD1T0FIf/r3aCasc6Them1wLGBzwvP2yXx9ilQpmoahim4w+BhuSKc38UV5O29IfnZsT5tNXm
r2Sh3CtDP7vj1P3srjuW9Zy4TzNMEpW+gWo9XuuiNSaopdYYgbpERXMTdhIZ1SSl294pzvZzaRwp
6HJLhsN1e5v6rtoxJwVOJszONb8MPWB/hzZ1DzQE2NaAdnzmTEOWoBOKtM7YmF9IS0M7SAEKVJbh
jrAMyi42dq4pvk24BwSBQGAIpACZxrdPQDGkdCqOLnooaTQ7fQxJ8tld853u2LOgAKxv3pjOyewN
+wGphn4jq6hY0pAuYwMUEcvX/EWAbuMtM7j9wJMuYQCA0TZ9w/XjbOzUSXhEyet+FtHdvwhMdhSd
ZvwvgmdyHNZA4gtMi62p6j7VAv7celNVPhXed1WUra3APxskNhd4TU1F+VPtflwgbWwhAhXvk8Gv
CLPBHOHXFMAwAR7Op/DVGGxyAeSCwtBXtQA33jKtc7AV6BlO4VT3b+1UcmsB0HfqM84TLXhUxolS
koVWAIYf3XrNwVPNxk3Y/83BRDMCAFCrRWsk4UMY6u0p1Mr3mFv5a6guRY/qqaBJn2mU1aWzwB9T
eUdDroHRS1Sts3KQd34dQ96eqlq8Nz4/u6eF99ndxrdrch/Z6G9MZ3RW5FAYhruTaXfkIzozzBAY
eGhq4euiL1C+Uvn9u+6jmAV8NK8gpDTuQffOFySXAWC7cxN0VRezVJn1F7NUY+lmTJm4M/3gMUyw
BMD/Dsj3LBwUGoMfvph1mi6SMMFKEhYiBmBfWoKyr7DGawtT7T0qz9qOHVLPWiOfuj6oXlIN/PYi
BrJ3HPZ3ttO6SxoOnTOsKpmVANiF1mHe4++cDGyplhXrrLeE6MEBwLcXahh6SImqmYSHrRESFGw5
IRg2zrFCaeXjhDpoWseyM/t5NOtiWJKO/JKUfbIkncJR2Ucj8lyAW3OcDZa12j7UwmZJL6RqBPde
L7JmOb2BlJaGpA3T8nr4W1/gc4JXXoVCfjhHbsnZ+Mz6qtt4vQeqxXpI426LDRGacNVQ5GP2ElQ4
J227FxDoorHcNlDd0/vudjLQ3eFosvF7qrt+hX4OYwqWqyZ0EaAQz9IHVDkrfwpm5YtfpkhbFpl5
Hciqze8UluwvT8a6ynhgnbHPmwHoVmGJtXUCgHLQOjzFViGezBGzGSLcEayUa0jjDh94lX4D6NS/
c2q8wrgLsWZeUmjLtc4zReBa0ds2ObQAbHyqUFE8oXVXVZ8vLb+zT6QwG++sCOImX+Yt0Kgj1lpa
jrbI1l7yRAK+20zAdgGgKK3U7Jes619rHuknS6FK1QJlQkFftevJwszQUwX7UtmT6GJP3sByvrZH
QYU4xrWOxtbWMTdU1c+HzESv22BuqAWg5Y5xNRStdj0k7b/wHfX7IBzkqugz/5gkXn2UmHvdWZl8
czP5RF08uivuwWGQv8dGHeENAlPZD59NbdV9qUwzOz2bWmYR7UyefHUA4HeoTK3YlGh1eW1zq16g
bz37q/bWlO3KcWa0APt888VsfX09Jt14dILAAOJnXW7GXOavHRuB8hGL/OKUKid+cSq7bDzaeWke
egtU532VGzvUf9hAziui/gSa9XxRM9vHqayFHj11IUUhA+x7QYmYLyKt9zckZEb8kga2vfEb7EMJ
PtsUHjbGLnsq9SE5kRxNOcN3J9J+an17Lb9hD2hRFHAryBkVZ7Yn+cW+czLvSTjlOf5FPtvTvN4o
rZMbpS7a4iuRB09hEL6glqT8ifPs6UZJfNMvf15UlxtlE/au86z1Eo2NQYNqFmBq0GfVrcGLU5h2
AWRbtNXRx9ft+hMalkDppJrstNEBneHFgmQqhuZlw/Lcvdk5YwxEJlD5+KmfPvf9caqXRStLvK5d
oU1KdlZOYKhmDCZrPdeCdeeIEqt35MJH4kpR3CkVqKRACOWYzi5G4Z0lBx3HBFDYZeeV2ELjloQX
k0mRx018bK3/aDhm2/hAZXszOutI3yasF5HdqVj27DXWuP+dBRbJ1xaezP+ymwB8b73tL1Iwcv7R
Ju2Sms6Yy1GYk4q3HnxiK5fz+N4ZNHHX9IB5QAVQ8zw7dd5np9BXxV9JGN+b4CW9a8yx3ALhpXku
Os9f9GH9H8+V2jpJmOqhRR01eKqiE128QkSnENnTaUiyOgTvDNm5hY2zhtlw9kNVTLFSCFT3BCdP
v29GDtSaBL+qAJ0a2T2Au+0FV+hHhD1PKPS5UnzyIAUB1ROcPIUaFFo9hQIh0dmjASTOz+mgz4sa
0GjYcbC+GttAvDjXd5A+EV2wLgrgq2HT+MveAafao5evCx9b9ywH6RrYyuM/Cr3CerGqAW8UaBsW
RcgdoPf7S6D1D2Tgswa8bkiaPpBnC0zQZdgCRRdHbmsZeeK3noMHPHfyZLp3njPhyevogm8HhRd3
vWjZnu5KHDNOd+MN2Wx3Szv7ln9FPkD3zBzoHyD6WAzSFkcg/mbeHti7/crjQ75MpahAF6lyoHZS
A39sVpG9+eKDHGmvZ+Ej7Tiu8CnbtLP2VhI/0i6kIMw32rJoHcgYlOLWBkaz80n5aQNDQwqp5mrr
zNuc30858tx7R9T3qIER+/m1S3eot+mntzDv+T0qYs4WpIzQ6D+9p2lojTUwtyt2Z7ijfZ+xwJou
gwmuIF5H3sIyR5SmkoZskkbu3KqtD62FhCHA5OBH1kL6bMEGNPOvyPpiOJamtQlTXisc4krWq5oD
fI0XGoh5fLdYEdMZ8ZmRwmKptopco1hh9948lNSLRcLZmgzJhcJk+BWZos5hZoVPSIFz7NmaZHQR
iWuAKQxIEC7f0p9ZsGqZ137vgxorNCWlP9doYw1t+31U0mvbIhXdlZS+YWdbmeofbSnu36QUl6Re
PfJt1wDzX9OXlbEOx9x9nGubnWgTgXX4oyRRkrkDqgUa2G0JxZkM2RTZ9GqUfSEqzTO6rb0aeIHe
TrNtD4TzTB8dAoBmERAYFCXVGXn7YjKjSksfwLeuM7A7W32rPkWhUCXWfjejTB+0OQJZ6z0YNuk5
hjI+VmFZH+ysQpOWuggOynUzbfgy8cezLFJ3sT9cK0hGHqTA2okvaTgrKJStQs2yeY7ZY3a7FQrH
fncgPVFv91+4tvQn70kAQjvAzKU3A/1lT68HX2Up2iFckoxsZ9dUoLXzorx6qZCXhNf08vFBQ79w
vJaDPhkA0FHh+/eJaMuvpfhOK/6uZcbRinDqSUMndYJ1k7N2S2v5/92p7Aqc+aOedk1NctQfZ3DL
P2qxsSLR1B7HgfJ3bAGvPvW6ASkvOGrZuJq0ZEgyZUKjyETvHHXRXVznGejuIqdJSUSXS+xbchWf
Qo9SosWzS8CAYWebHKWJ+97sX8B5k3pbTwOHKStKJMR5i3KKi9pUJJ+TzImBqANadbYl8smJr7IL
bGNvhOaL1vrg+uhy/urzbllKm71Zvsd23C7jTWhbw3dghy17jbM3k6XelVzZd0pO9jmKbzaV4lRg
kH+y96N8/G737bLU87XR+s2UWS/ZqpSJ+UKZcCQv+CJykWKhoWJd32iy7tc07JqoOAqvjBc0pFQ6
0EOiyjJeKHGfC6QwZnc0DsTIiP5yrwMrv3K3h3rcWIJl6zoxUQiOszk6F9OjDpWhmfZAJ2pAbcKq
Yyj9PSm7yOWb1LKaNQ1BS5Md9MDoFpNWduOTikYjCqkN8q5o3OAqGj5452i1HPnGsvsG7z8c6FG0
onGuoxmpMUUDNuQAIsHkj6ZPu0PPzO5Ad/MwSsFYWw81X7Vmc9bOdv+VrFYBKF5v9XxFc1AAUsyh
/lkmfO+e9YJtI9VL3YUWOocG1bmTUJNO5nbJGgXO2HkReO2VFd1+NvUqNqAGHKHogv012rQdz8Np
SRzt3MDBcbG6NGXiHjKRNtsqrF70LoYZyYBO+Ot2ks7mdHfxoVE+1O7hpt0kjHPrmJbdsGRmrW+L
jNvvlofuYZRC/tDBwrJOixgUJNxoXn0c8TuAgP8Blmh0+wEK66SFRv9oqsN5UuQdSnHSFOTzVezG
J9tHOgx8SsWPrNUe0G5ivmLJGd8ZrEY+Qc0AnEZQYbnRNzPNu+3HRyiVgfmbRxBpN2I9CTbt1Kv+
4RHGQTeXNNWNR6BH6xp58xFykDfkZSfwX59+QXGYvrHAbrUFNv3wHrTiheeu82T4ZfCYDs47iWcr
307H945Xt6wi0eJoPcmzLYBfhvcQU8yxitB7JzHFKhMtnazGsXkBy7zzlBf6NOMnK8kqZ4MKznJT
u56Jn98oD1SfaReptQBMmzxQfSZpnYbLiX1Xk1hozsNbvp+085B854n+2ZeM6TGo8vOTLw2Zeioq
MY36D081+w5twu6NoAZFmwgAiNfgsOjWN1zG4Awk7fzpn3cBKOk7a692C7QAmKNOmnlVQBov9JrN
hCo9zwrggnO0eYZ5SfE54vw8s+bzsQw9H81FcdxAQxWLa1pLJ9PGeEVnSHT4lADmb5tE8ePVgRTz
GRAKyWaSgiVgMiIZ70x+VjMJxkU7jfKdMEv7seXA0Ohjw95rxWA9xp1vPQaF1FYODkdXJJsULAv2
YdX/NYvoztpaRYw+MuVHgiYDl9Zg1vaeYpHM8AxtNSSht5plsQoI4LYp4Cy3tjhFQznA5WnoCb3B
+u5n7o8Cf17TAe18xOk34SKLWPZwdcKJMiFkc7pwO5+pxrzzgGbSVIvpfJY0Mc57yZdGFIAp30LH
6dR8BsyAB7GjucnEl/KuNG1//wlQxIsAfxEw90qeXeDxhxhgDgujZZ9NJmT8GYfkYjJ5zBAk82wu
JjLURHP4WRlkfb+sWh8v+GQBdikLbLs2QHr1yl8D3YKvCB3wlgyrafFkf7QjWVYnZ1/CpqcA/xyP
UYvLHIvCkN8tmV7mySLg4zejDZaGHwKXJ0yiFzUyFVgUjUquLc1IN7/4QMB6UaOPljQi3ccoFz8Z
sSnmLT800WjYNNCG2uOVfW9EVbGSpaevpq12neocNJnnEdnVaYv802yCNS+/b5uVnaCCcjV0yJny
mIWbubccpTMbfBKr01ULesi6TeI3zbJRHe2z4qMtNa77eiRVAr0BDHlRAEk7Kjbci8WSQNpsd+xP
dMdRB2zYgMecwNvcqj+xvnfkym3cZTi68tAaHWBOct0O0KHZpOhOzWuA3IGqPAkNbcepIxG/SN2i
Dhtt5ykaRUfvxNOggXWcZH4UYDtLY65sAmUjRwCln6GBE6/PUReF1AZyo8N74/TdSgeWFurA/OG9
LzSwDLr5V9cG4G4HzMJFn8nhHcSvZzMafjQrPaQ+SH4VTQVPA23hV0Xx1Y0kSCkuk8pLtE4FHzEp
mRXAMT5xFU2PfPEKQCzg9rzxC0q1jMrsqf8yQ1STwH2b8a7BtZg9nQVkRoL+y4jM1r6fsBPTPDEX
EuQ2gjXNm2FpSH0mhTi6gQyOLGmANMij8r3uk3v0VLqA6XFumubOcDbtrWg21RJZbh1kjVZtW/nH
puvGhaZI3HicVVugdnlr4lgbjRK826MMAEcGBjbNKk9RgoXMUPf81eECDclwohimJ8YFWZUfYxiX
GGScov1MixHDCtIpBjlFpuYdKYabaOt2aFahomsCmAMQvAcU6kZOlIANFrgcpKALC5MfvSe0/SzH
bjzde1aaLMh1VihbT+hn2xIFL3bjgwnAGh/ZgH2/KonQmnoaGapzBcuPaUSnk5eRy9xEX4yZ4wDU
zBdP1OU+or6xwMn38aOoUqI552OHwf0nUZJ596Ctbo+ACJGbGu+KVZu51qYAo8maJnbH+nrY16O1
QSE00LbVI9OwUsY0/ORL2nIAXjiF+uRLxqSlI9VRRZ7nnX3pf4Meg+aN4iBbOGOEtviFtKSDE2Y3
xIGKBeIDLMR4q5f3OdOK+yu5HqDmHyK6cPD7aVq3nH+Q008TRFhIYN/TD44kQdZ0635gKE+4/OBJ
60c/C2U6RxDAqJxMQz0z99jncpxans9lylzssNtiP7QYdPajFYJftwDMqzBC49Rg4bcHyGO/85si
fWjdxFoFduJ/8buoXAgg1vzES2rZE6+5JUusJX8TCSCyxl6vNTlFyqoKFJXM9G5GcuNijyZK74cU
hrVIRHngEbJ5SOvJ00DYU9K3V94YFZPsSuEo8Kr271oy4Qqeiu4aMGTO/j3BU00mag7Dc1b9YOdY
5yPaNCPYjpZmCfyb2rLiY2jFy9of2IkBHAAEPapUkcZg8hUgzajzNQ1nBVfW5Fu0yZLkkaptnC3o
Louts/8nBRmLIG0Pafwqg3LhKyY4nGXiCIxurW7AoZeRZfxwUQeKUS5QjHKfTSyJJZ9SuBGqjM0q
P9Khs515X4Av257oQFrXeLwx3YCvSRmb6O3qzPCezrN/Z58ENp+OuC/2ZKqhgGzZlGA3DF1wUDpF
IU7Da2Rk+GSSZGKbxEJLnJrnzm3xoyL+SVIWeiY2bujVC7A5o/oUwH9PYI4t7ho7ApxVI5J3PYz3
dIj3/1vYYT0u2lamv/B4ta508GPrwQTW9gdpd+gpVUMULPUHSrHrpgRO1g2TTx6lHwe7wbbOjWxO
7tkLi9til9F51aBp6F41pNjNzW9kg6ItsZub5EhGdlrS1U9kPPtSb90nGQ2zphbL83cSK359bfSB
2DSWFEdAfCmis7bfGiDFe6yDJkKm3BrfmOP/oTNN+4sHD5FVgiXXzcQjizPtmxXxcjnwTD7/No4A
vdmq8Kopzjh24X9MQEaBdetmHE+zxEbWFdjIsgDAnb3/7AGwiUhM0wHVeaHWREv67AUt1nBZiHQB
fRxd30AyJRvCI2n9wtj2IKt6ycrMfwagxsSl2gHefYpBrKlhhxhphTQBOVEM3y7DI2lNMOq1IPB+
ASKJRzFGmXJUMKd8RbBZ8wUAD+Ya1QfoglXtVRF1TZ1vVdcU3aKnP6k2ZOp4Q7a4QtW67dB1Wbpt
QcEHWujEfNYAGLI08Vr7Nkj/Sxnbzn/Ceq/1DYpZ0YVx4kET/wCriwNmmBAssViprkONy3s3Rm1W
xjN7j/Q+EBRQHLMxkAW9FbHQ96Xw3SniWHvxD9cCvhJFLHhxHbENPGvfRSMqu6UBVNzLMxY2U9UU
DOBuEXL17th+peU/jZyq/kobDBp50NEGYx6pzcfF8n/1A+7h6vyhLVF4jcbrftDS57jX01VbuP3W
0RrnxeKGOMQtKxZMDUnWO81KDlH8RKJQOYB+ZZgc6qL+P86+bMltXNn2ixhBAhxfSc1SqQZXubr9
wii33ZxHcP76u5CURVldvfc+94UB5ATalkkQmbkWipelwxCiyt6TxoCHCp/Jtaq6b0g7gN7QBdS6
8WoPaBOtRrSJmj7aRA2GM3IechwVN+gtTRjaRMeYHakS3irTQxGY5bc7J1tHQyqIOANs3tBbSk6t
MGan3ogPmXTqBTYWUx4ZDzMOGrCrHiZkwQkjbSbuHGK0lOiV320WJLaua8qHalLwtpeEn+TLmGwY
UZJ+Q9MhS36gDmTcVSiROgvelkel9zc0AyFjcaaRxTIUTqtpeYx0pNHlbJEbV6X0XJSLO3km8LwL
mwrTOOaxtSWCQDtLMo+pDKidsrCrBCWGk9vhW24m/mOnpx8k1q0iARS3KtY0dURx7yScInoTtuE8
siz+oNB3TkmHT+II+MemX8zolmanouRnBqr0bas+ojDkBveSMCpnG9IufnKLsEBjEsYlWdiIfCf/
LDo5kN2Mqvl79Fm2hLneGd0PyY3mpwn0vxVRUU/gxggnEA+PrVLukcDha6LAvsoH9MrsY8dh6y4p
n1EhX69VtTPWWoxSKkKcC9IAAP8onzbWKvprZyFpLLsujYemLaEx0y9RCq4nsBLMm2tzVF/kjDbT
+ECflln7S0eWtZ/NlugDQR9TZQ7n2jijplr5QFHbsAotgeZSbLfOeHTwmWFpah/NqvU/EiUcV0BB
4icDtCyzQcbV4SPQ0RDZ8/EVnLjtuVfR9mTKI+EyTzJQhMX2rhmt4Y88tzdkpja8OYcBGDR1acaC
ChtiwN7PZlELVEi/rh77sgfkjJuDHeCxtY13o8xRn4vGW/A44qLiZY9S/+tcd5R+jZMDw2WkSST0
R65YmVjF4E6YVYt5I7OqN+5k40t3csSr6LLOjSEtQbdBNnaQ65uQmz/DpMuQoMEF+4XLiKZWVSRu
zux+3amjWbhA176osxQ73GVKftkIBOLZ5sb8Zkgxq7q+xLxbLFncyfBuCZLNNjSkxXOtKHYAIpjQ
gZjFAC9ShMofnLD2R6BC+ihq4wMYaq0W/yOvMrJB/g7bKF79AXQOGJOMLn5Z8QcLaWEvDgA1QrLZ
JiLLJaJcapYtEUtEvJE50oa0FDHJR1ShUxirsNqHOnNLwZVDLi80ytr2MlLVUMndZd5WQXBcpncu
EbqlueiG/SJf4t253kemoGTzmQvKkv3cvQtBhhMKuYTGARYmb/9fb+0uMhnTXaITTRxa80QHrfOZ
q27zZxBt9zs6PJ1lyznqDB5tabPJfBi74EbP81KqqwYlhfKcdznDJbvZRC4ixvRicheePDrAHrt6
qH7rB2bhsLYxH0MT0Jr2mGffRaG4lmBgxwP+lqQNsL6A7TPdxnjzz7Z+XVxsFdQHL7ZxxKwvlt2n
W4rroHyoAubCPgwd9LHURecfTTv1j+BJbo61iqNy3T+CP9W4KGc7MrlxQVH4Yk1B6AK69V9BtUDo
hwvgoCFQDaEDWXE99mCeqo1W+cosa3BR4m6daKowZwvqPusFnFzxK8CEVmZoK1/TAdlRP+rQBSqn
yLXau6EJh1nbT30MdHQ12pEWXy2XkDSVIZOemy8KS5LXDl23OA+8hCyzEdTs8j4qnFXt+tjuZ21c
s0vIwBdbs+jLA2GbIi2LIrWx98O9Chwger38A+9UEmBqHZtNZgLNG0NJsOkwP9yM/vgThwXxW2IO
3YYzMNwyrvGzFiDDU0YN/1aV1tqQ/9xp1t+b5gBqOtthezHFhnhN/9qAIfkZSJ4AbhTKIZJkKE4a
fpQsDw6xpFGhi6OVyb4c01g2a19kpKhU/xvZpr/bgsIzdmcL6VAMaPXXuhGUg2ddC37S9ihImmxl
6Wqzutst0c6KtMZVSzJ9LEBjSJpq6LBjve7Pli3YXVTas2nKhNOpeihD7wLOiprZjT2N8VwgTUV2
uaXhkDsD7+oqV5t4FQ0jPtlJ1XayP5hUpnTKqW6aVCkNSUXxboRLhV+k9slqmiSQo6y9volM82VN
KsAmv3nJuXz7ektLRI5vNDdlTnUanNibP3TUiQH1ojO+ZxEAo8og0t/QBTGuNMPigHdojS2gzPVD
VOrhKROxgQoXnC7kLXbjYC2f3s1I/JzGyv+xhEwdvh1lSBRMCdlHp78prLwN2fFGP+R2G56ctLqE
LLTa8nBGrr4DxuCnH5pzyK7Iyz/VqU6PvrVhWZudE1nJqFPpYlMVfFVXeboiIehIALJJGhjrV+NZ
1P1ubEjjxQ0OpQ4gEX0sa7c3jLhwhRIDLAvQDf5UhMdaA3urR8ORseCYa0pwpBHJSjuHC80V0YKY
6N5pNohTx/gvMZcl5kDLavNt3ayxqK73qkYhKsdwiLmqw1EBGSguY25fRjmAoTaqMVnunYKmSmcC
K7n+vtjfxVD6NnJVWx+3n7kvwT8LQMEV4/sS8i4Gjl8i/FoQfHEvBXYoKdefFV24Fj7dQdqogsol
u8woyS9niZnbXyipf51RWYJfYxebd5/6OYjpyJi/+1FMqRuiPsCBs8qTB62ZDAD5Jrx7xMeh/4zW
UGdljODU1pHkeKaLJRtUCxN56K6wL7LW6VZVxCpg68OswPMOVJxsF9i9GXsV6ql2wsy5uwQpi9xZ
VUMyrpcgFBjdGfreRy499q5ByY2CxqW2WxwocCsD07JkBt4yzRPq9KgC8xZ0wEGSbAdUsj+Iuioe
VJahsjdC23ndBQO+3yEj7XzRgnKtDEPo0RTIyO14qKccUDtGfFyMlSRGoQ3NwaJWrGkpcuFGoK9A
usA9M1dRWjwio7JtU0VupxP9DIhNfo7zElmAzlaf60I4e5IF8S8tqFMvHrMdqcm5sMZnnanOPqQA
mf6XjePUU5B2gUsfXAkIsB6cElUClJBA3nF4uNMCaDZwKZmRSeM77Z1vGYwB8hhIolDkZbr4xsyw
PC6qEumwGBylQAPdA7bUP+OpUa2iWPR/8EA8D5J5J1XCTQ2ojI+4C0sPdQzNs6Vb1jb1bXUvzNE/
6x1wrMgpCqrnqAHzToFDrKlR2YeFEzvUl8btM61UVeo7GAeSIzH26omnl5PzkE4SNvpK5Etkvyzx
8s5xHkhMl3jm+y1mnxvRb7EuVjKYmlXpPtNG60yHJZkZD4e6SL/SEcsCVW+goAI0WZO6W85eeGT1
ZDt7yiwNjci2zOuLrdIjnaYaxgk910eq3eaFZazCjqmHssPph2j1WZ7paAZRWsj1pIzepD11D5E8
K5SLvWKAXkE2Z1CcRf57/EX+u/2yroM4Qa90D6gMGNC06AT+Q4w6ri9cCeaeRQBwtF9GFs4zXwNE
et4AJFVVrD2gCFHxJtnzKrXbOsB8+vqJPAOI0ZPaaKo3gYQIwBnm4N0QsQMtUT0RvTpdiMU9GrRy
1Wja4JHsnozdpoxIII3wUZi6lo2Ca8mKMdfqIp+Mn12l1G6Afx4D8JGgxFiEc10tldgyE0DhUWDX
2K6hmJdiLAoKQbIuqR/xuo5ekq7YZ1mg/13E/sY3h+i7rZXY3aGF+Es4oEwU4M7hqemd4ejEIUPB
ujm8DL4d4Slplx9iSvdtFBiLu4bOr9m9iMJ6A4it8ISc7zi7G7y9dc/DfO+DgH0FvBB1E1sSKqRO
JleNEjFPQylL9R6QGVwt6kMS2HszQf8tEnHQkJpcNLVCXSaLrYciTJHdmoMpSkUuTCKOkHYiBJLS
QEtelr4GNWPrjBvVA11SLa7nEU1tLUAPguX8fSdPrg5k1rIfupmnJ7ISrVoP7hINFeKGO3T2ZRk8
wMVFvSxhaEHglkZ3uYvFmUZ0+bXGvT+tebfGLAPwoNtVnbNOTYbucAb2BZeGQFj4NQcaXoGq5Kx2
SVgplpNtel+BnpzkxTBU2wHeAoZktKglsiESrmz3785kbCSMYW26gznEZBaAwI7ri3Bel1T/uM/l
5mfXX2vOhrMn3VwsLdum+PXHjNmEJ+mQoDrqOYiS1/kg0Blj9SBqMEXqEzi/5eVO4ft618wHiE4x
ARMzMs3pkNiVNxNekI/pR8VFw+PKs+nLkDRdyLvt4EzvbFDR5YUa6tdMraNdFo9meTaTLt+iyOCv
Nq95fkCfkHmiS6xVr2E6RbshyKrOJRmqlttqdXWZI8Rt9a6Ct1jX8VS11IeirXDgPATdRhPAdTZ7
bXxqwTv8pA8gxGCR7tFsqKvxaZKXktVgskCWcr8ojGpqN0Znj15Rom3NLVHhdi5BdUcmix0YPyRz
mxj2FIoUhW9cfJNR/6GNRTpXSitmiYS0LQwg7csaZyp3vqmRpjlVR+t9DlpgvUoM5DRwnkQauhRA
uREbGuqZ7WOnpylf7CodniMADO2aCsUtWQ+Y3sGsX9owzP8KoxKbVZ6VIFGERZ/74KVuY//N5uWN
hS8a/1ynKmCI2uQHvZC6Ke1QYYmaIcZr8xlfwD/ohYTinos8rLmJL6xkltshugPwfwegNxXkv9tb
Mg7Jr/afxP9sXWmPqobwoAKW1mNmlpwddTqgYki80CWOAUUVNaWO7WjdzDK1Y+9lCYA7Eum/nFpg
fqYeOUz42lstQZpYfddRh3/jYJSDm1SGFwRZprthaYWPOgCvHltVrCqVsxPNFvkYKfiKDnEAtcjI
JBeWuQawrgBsKILM8SI1sA4MpUmL8axAovAm/LLGEv7mhkoZupahyXDILNzqNTTJ6KKh23zHhvo9
yEpxxP4/B7edHBrlKI40AkA0WxcWj12j1XrHU/FOPSb4+Mw2i6USIwWFb5h+cDwdYG5rsJrGrlok
Zrwnq9lrGCfXD7IEoCetpceA5Cq7I7iQwD4hueCI9o1GJGOK2ePvzHy8k39m+5nsLjqFw/+Oxzs5
rfWfZRp77BIjAUY6+NsI8kaZOsVrZZ8MFRjfweDcI94sNovfTC1HjnP98R3aTeu3yV5imIjaeAEj
W/dIUK9Kzl8s2+4eCdpV6mhGOjXRbmZX3dUSVGfdI5GFXqOQH6juXkjHZfL2qvtPfjzop0036o13
kwanNDnrtybAemeSqZJZKLiQOXUDuJ6KNw+JyGpJtP/yIGXGu7TchCk2mO7sM5qs210OsCK9Rfdo
4qxAE6R4KhqQ7G2rPyElCBwxKiHVm85ZRbqqeFSSetMh2l/sqA7VlIcnZLGE42kJKpAq6HaGpIND
7Y04lmBZpjo3Km/rraA5+mb/dSl2I5HRt1/JZzaVVoHVf72pf/stFplOnIvPYl1X/LdYWqFPbl4b
1WYQxoR3SPtmamOO3LF8SRPjVGhV07Yf+7c53UeKq6zkysDfWTzOJvNU/zUlW8mx5AbqANJFPNGO
nEV+5UaTw480p4uJp/wxN3IFZwaJz9eNPmSzzWw+q8iK7Of5rCMBoH0PAOrp8HbCGjfhaE4XoHpg
YZ+utHxgDnxtWmrmLkakWNZZbvPT25argsSv25HdHJpi1fIuElEmXjlZ/U5XVABUxNPwCnAf4KxE
RnWooyh/dKIclU6GJT7aHoUkCvDTp3D8h63ORf6IFvWLLW/qFWo7zB8UF3nHF8cu2udYEeU68jm6
V+TnuG6O5bp1ytup5vTJlo4ByJi0y/QzXzoGSGXkz3zpCKEqQN5iV9W+dFQQHV+f+Pz62KcXwPxY
v3kXSPUyXZ7sNArsVlsF+cDcf3cOgXxburTMv8eRt0PB6O6WewL8s5ez+pQpwqOqCz2f3pGNwEbP
j81VFObheVA1cSgB4bnlHWtfYqd13EYJgr+uTtakvSsJAzvO1Smq/Fun0Rwd8ASNynfpZKe98fXy
ldx0GoCllewJr8rObcYw36HeKkf/h5Y/RYEZoNlNvJCFZfSO7d7ZkaYF2fCxB6EYudKF5AAzyP/K
J5RVs8FuX/BFL/YAM8ARLiiWvqb1cBaTmf2lRTo6lAc2vVh+Ve6joHc2BbeHr7yrH1MZY6pE5qaJ
o7+UlZGiKLgPtl2q1+i4LZ7IgpU+AOIAZPiSNCisCwsj3jZ9mH0do+SZLJRkiAFWlSRfqrr3d4ra
t/jyapz3jK2ywcQBUpOXT9hh6t9wwsOBQhwYr0hHmcjgt8NjoOvaVogmOfLBqY6DCvSsEVyUIEFI
mSQ8Ct/iqdRc3ariD7RPnHvmO6gp+0vg9CN0NdafqqJhH37Ge7fNwvGNWUmHatiyeGp1P9sOgcKO
ijyGB4Wusp1SHj9qBagqETo6dQMOy0Bx3noiKco3GiH5Ub5ZSdDK8tvqzZGjWMo+syPZZ9q7eGQ3
aU64tWIL74qIiwj1QxeAOpSedytqFNdlv7lefRtFy59JYo8o9UcJlgUCJzP8QrLB/tMBgs2NAXp1
rTkCsR7+ikAuOJvINjcGMsw/IyxL+Ln9vSpGtkuq4kO3gvK9K418j6/cZsXkdLQd/OPqvbEjreo4
P50Sx3dh3pbvYFoMRuF8HR2wk+Uo1yHpICNMMgK5xK1+iUBanlg/mzZXzkM/FdcIQKkZ8GgsPizT
Kk/hWIcr0N6rLg5N/XcaxT5YWwdHmYCKqSuzbNEuI9IWlf0/2U0yHir1/hHvbrX/u10RaQNq/MD2
3bsVA1OA0jDzxPGVimJQFCs1URE9tbw70WzsHO1LUH+jyVRp0ZuBNlEHJcQvJMoL/7nLQGdLOhvZ
Q5cBfuZIynhAlrsIh3w/u6c+KmAMYW9oGppFvgXxH8Ar5LossSaAZRbCo6kTtc2p7Sy8pumueDE9
lrl9ppkFOPwvPetnHYm4ib6GhMdfaJZ3+SMKDYZHmuH8B7UPtQ/UKhkr1n0BLjogj9B0EJGyAn5V
tp0UK3zDgxBkqZOWrkHy2q3jDEl3JVBF+WR3lnKY4gwFDAZ6ag+dfyKRMYzKAa2rmrFrkXnz+kat
d8DBSR4BVA5UPpApAFYsBzESYMtdniEtTUIHWEVPTDdRipaPuUdTUjCepuRrE4EDKci3wKNzFxiS
nUFGTa1J2fCWXXzJrhZ9+liUKL0qq/+e7S+BCXxM4x3VBizZfioK+M+ybMCXFTzJ1KpGBe8W31mX
efkd31HikS56YYhHbmT5Xsp1neGYc5EBqhAUZpNzNFowAgDZjXnTaPT83a4KxbMy9BmrElYGbFeA
GSJhBPYlLy9BwtCMORqUK8m2MA9J2remBM4LW8dD3v1iOgtJf29Pc+BBO2g7/hWZieo4ilzZ23hC
n315CaM0PJtK5ANWfFK9O4XTGdCWEt/YUp/JwTSqTHUXX4EtapQFxunOlSyqtk3dsWJiuzjMAXLh
OGgSxR+E7oAWotG8iFwycdgzBVVq4GLPS9L8uuTisCzeifqyJMW8+AJ4cVMVKPoy6jR1AzyMd5ZW
OI+V7tiPqhHX5wwUAoYULfIGFWkbJO9ykCn8pliCkD95APOxOpvAV5scUwXIjfS4C7AYU4A00vjO
GDSBoyTwB6q58VFE1fghBw5IAD8spGXUPJ8gVufB/9nm6q6X9bhuq5RvekB7nXmbTkB673VXdXr1
TLJQWOqZppVdfQOyBY6jpC2JSFnFg3rgGngRa5iSaHECMbfmtbFWrBfZEnd03qNOGR5It4Rd7oMU
d3EBR3ZzH0vYzjbUQwXG3yXQEjez8aNa7uMuLu5D6crx4e6P7SeApWBFiYMk+beAToeHVmWgoMjt
FxDdfKWTtbrtbC8aRHFyhulGXhXqrbzW7K90UjaqFbDTA1acfo9D9iSfomx8KUoBBPPVBbUSfZr0
UTy3c9bjR4CvjN3cl4m3kbZjgfiLLOYP7cZXPww9N3fkYFDRAmemulO09q8bmZ6VCSBKJ3WbARTw
KeutH2JSyz8VDowlLe2RIpRT7TBpSvxn3pvWngEddzUNUfVnMaDXOkkM8UTOPPdnZxabt87ViZxZ
NP7DGZ1NzezsDk76frPXimrNdRTO97SzSppBO3WwoI3YvBtbLOTWSuH5bNHh3berRh6ueB6HbtKH
EZLSevy14j8JqDQYxHjC0Y3lEiKpaBN7rSTozSCtHWehy20WPhpTHX8N87/vnGgKbJOLE8GY0kpl
z9XdINgbdbxS72uQTfvOt5rT0gSbjUq05RzJ7kVGva8xKgHVPkVf3pXRmQ9ZfGOrOdw6M//Hkg5D
EWe1aSw9m4nmB0KmMSZRbUBLexFyG9XmF/Avppf+g5mZ+VazQfpK7cvUAB2XYbEFlJ7wlr7mFnyU
N3ZkTHbkS+3WZNxwYxMq4kzvueVVmAVK7WmijDYNiGLn1yNptToWSF5DYRd9t5qQWN76oGA+hZba
nZyg6E/mxJ0VLwDxpjiT0rgkTPqgy1c0JEvbAXZGUKgHWzrPhhSH5ktECpYUQJq7U3xmTOFl5DRX
psNNkDgHHeYy70W46swgd4sWGICmWYM4S6uqEqXgv89Dc/joAxB85LHzaDvZzlCy7jRJtjsSjTrq
8no/+qpJ0SI3QIWNGjtDrKsIxfRke42RNejMXOTXGGSwyME1Ga9sVRHrOwXdRxlbm8vTxfG7Q91q
Ow1YrH/r4Oeefg1szY9IQippg1xE/HeDwdXGiSdndTk4juMSDdhojAVSeb2hk5CijNOXoSw3dLZx
1dGRCunatpp1qlX/f/lVfYaihn6lDfykDzjysU0UacrBBAnok80fQII/1XLwuU1vxMMmAX/Eeq5x
G7C59dDjMc3FcVTjRmVxVPxGI1DwoeIlNqabcj1S1IFm4mup59X3fMysleo78TExu1Sc0qLV1lWc
h6hDKULLK6KRe6qNxtPA4iBnKkyQljlNfaaLDfSCeQS418JNUEG3vVPQtNGC53zstf3isJhZCUBu
jLQ+FSO2MyQ3RxCtCyvbWY6tPYAAlD34goUPWrYv5MQsJA7Q1NT6CJqFVNuqkf6TzEhNXsslxWPd
42HYr5ZwNLoxrtu3IInVecFF/s+lo6LJxjkQrdxZ5k+tE0G9TUf81fWGBFqv6nKFvQhOmM0M1ZE3
HRpSkwaZ4s3dHtTfMVHTqpFl5UrTkRYgIV0cCymRFZcaIcPddIJ8FnM219C7i3Mf8WSEwCkbMnPa
AlooeRvqUGxYGyJBLqz4DbhC7S5gwHombYg326FUctMlLRAp0biSib9I2RrZ9FSK5EC6Ft2/r0Py
LPSu6z09G7y267UXstQzMBCDp+WRLPFZlLlDn3cnUhZJX3itjVTvrP3v9xdqNlj75O1+dn8oMPkL
GHxQKsPN/fGgDF6D/pn87F58H4ck29ppax40dEMcaIRGrNvpv8oEOC28aUDT9eL7r8aqo1zCkwld
/lcZhae7IrdltX+VaXb2j1u7M7asUZZQAdFK8YNTIgoUnOoD6kyu00jKymlEoWoI/PJOIt3cmTCR
pqiMJRsKQT7WwONtmkd/UCxyIeVdaJItCrIrJ3yRchtUuXJxcigzHWtcht20GccmdpFUEOd2CK11
naFel6ZhZ4vzoOd4m0stkOYND9tVf6XYomDbVKDUStROvSU1GQ5jMGlAaupOXdjUB1Y0gw7AEHgH
3VrXUwfg5/WIs0Qp6iYnPVaOv/VLVrItEBSslT52hVei/GDKW3tPOSmDclADR5aJ0k43WaybTBWp
mHVxpBldZm+ZwfKJeq8W6YcfCWUPCl7Dy7Ms2dooYHjBFql4SVA3pqN06gxmmvxFwaEJWASbJ9KR
VRX6yQYNBsNKkxZkxpIeHabm2BzIhPkqsEZydE4hKhmkJbhfYj3W3CXQ/7g6s7sny2B+4n22soMe
3I7534McsHc3zzfqSaO5BYZAD6DgF/WiWJ5ppq7ApADUXS278pcnIo3IzrlGMaoEsKEBkm+RhHub
JGYcjZaLoMqIRW2n+jHrm2q3mKSEKkdzTUa4C1PYw0YbFAXwF2CaVPFLdUf0M+NLs+tdgk6iC2Ax
bJxFmzeiWalHwE20q+Nimgj0WFuN7SDRDlioWWHVl5CgiMESedTchCPIJt4W20wd+32l9cbRQq/E
0ZAX1NJ6uVk7s5yUJKfRcmkl3B1NARuDahEa4pHs+XV88SU3AZTlFeAGGs/PMtCn5ijOiOKJOcA/
dcQT/DLNceNEwS/R5q3XoTgPmDpF89QHavNUa8BRtTr7lUSLvJmmVyNrbNA/wpQu2TANG1MPOm+U
niSb16BIi5DWsYGgPq9DCrWc/siKWmwpx0+jcAyfl5oAsyscgBnIGoF5SJl+J2U20GdIN19DHLtt
peusonz+PCRfXe3HVS/McChfAtFlKxHz6qg6SXVMcIRuezRcLsCUHgA7pIE143cTQOmVpdsF7cWb
9EFsQ3hjim/bntwbaVg5ITit2+ib1iilp/OhfgResnkMjSJa21OhfkO9pgsEPyR3rhZAGdb2PO/R
/rqnrpo5iytzvAnOO7UNCa0pLE5sP9dVFbKnhsyE4QOWNhBH+vBLRfoSdUF4XD4IcUyU7UygjABm
FBBK5aSigVjaNT0PZjstbfs1Nxuxonw1d3i2iXBAsQqRPw293EpyVPBmaCa5gsGQDGzs8arVTNjg
v222oTkls+/iDGr8KFo/2Hem6AEDI7FmAfg1j0gW+yE/2ux8J15MSSGkE40snXWeqgQlvpz+JeTi
G8rgPjvfmZpqpGwVNjy38vlOj/ubl0NPrwxA0uEUXs/BiX01unkxfPpamd8U+A5TvWDwceIZoWwJ
iHWjl6XRe+9rxZbOU+mSyvNYGo10/LrMSdj1yexxJ6dp3EworBsS5OWbQTlWRSC8WAI+AUzW9hK/
Uw40HePtoOXm+2LVS7wnJbUtDyWjOshicHY5t40D8LoLavwSZOvRXf+RPtT5KsqBnb0oFrs77aKg
yNh/7MYYv8JIL8J1m/kooKfC+EQbpgcz+kb183PJ/Vxo70S2B7iYcE1mswef8unBjr6pasN2loLS
xXFvFPlzIhG6JrTA70x/st35G3qe23+03LX7STvSRdNt7WjmQ3SI8OIikTEkHAgIV5N5zqXhvSrm
RXRIWQQAMWjJBd9daKZofLaqC0093PUwNhWOnfC1dIN6d9P+SB2OOP5nHvp/5c2w/ZRG1ZY7uQoQ
YNDOd7LqgEWDCxSD/rvd5L1Xg9Lhyb/aRtya7mx764+k290URnPHT3aO4eQunffEshCaaqD9Lkt3
pmrm98XRpFg8yK2XNdZ3oeZq7Lpj6SqvgmxFD6bb2s+GVdmKnlT0FGtCwwKUParLUtnqaD4mOsAv
bBED+1f+UU18+yEXXX2gydP2KkOkj1WdiMPAQn1j4KfySrZUYPG7rdpNQFKeCnFWWI22UA2vrrmu
iXWKC4BuTGXRk8oBc0ZaqogSUmuB8G3Wkm/RRtUezIC6U3s+4gCNwVRcdLWzt8jXgVJfAVBtmZKW
mFtImxUAV6h1NzOEto2Z0978pdPf46Kgf4jlCG7o8IFsxiGKXWWl+/KXTorAzn6A8AdEqhIzmv75
SE5L3EWiJcbCbOd/VzJe1kZfHVi7jUw8VPjvxQHquDbHrkZZ7xD/Wduo3B/VPwP8BYDsLNLXqHnS
/gQnzblGjvjLWPTZAzqLUq/qAu1PK8fhZ6ipwMVKJ/VFi/DDle4UNW/yGoDWOO39n6L6A9tedm7Y
OO6N3jbAotsF70mt4AR3UpBXZVHwHpbTPqhM8dLY8fRaANtmAGnEV7uwizM+MmM3kFaTJrBvNoHp
SFonAfkVhSQthfSzsj+RFnVkNyFlRpFWspviR4+koOv4ToESZPCzq0rS7FugWW6yPDa/An70TO/z
xSLNmmZfRqCJDoUBHiicFIy9fNhVW9ojT3HEj7qV3xwf0D55BomYVFQnGfFFe5HRuUMkUId11dwc
S+D/kbrjhfhCjxbkPzdBqotDo/ZKf75OlyfTlFt7X6T1sTdFeVIrZwPEVvym6gqMCFcZGq/xGwwZ
zlvliFesPBmxjUIxWJHpImeIQTOSk8XVnuRtGymbkNmTJ6IweTBLYDbRqd3kVIAkLBuwykrOq2VK
5300TaV2mZLx4kuhSFvJyKRdjP9XX1qIgchsbrxqij5atXqqgb5EXUeRGr/QJRiyZhcO6FtcZJGK
07e+BivJoCsXO13TkKkLQB4qXesI/FAy0HQ1mExf7LIBZLEJQ/mn11g2WM3KNNiKEnCfFyicsEs/
FJECkbAF47syVvOMRHSxy64A8IGBRrggtt67RAt3SmYUD3cmNAUhDN+G0yUIuS5mNEqwRztwYPDw
2HISpO+VzNPAjrox4l5/pIuqmPpjC96P0a8VkC62keWCfAztPUCFmd3CGH8Mboc+ILDhNtsssSpu
+clahkDZg3IMilR/1B32RxMG2r7lWvWYouYPvzH64dAlbwMUPLmLgPQXW5LOP+BbyfIztQJAgFxi
5qZSoy2+btHOAMYjo8aZbpUXM0NSmDbtLhVq6c1cg4GmnSLURs7axFYvWqJOGjlIlEDg9qk/KWmF
32MsK0QDiIO839dfVrAbC98wOInOK8A1AvRgO5al0wCSHyhaheM8mVPWvQIfg7nIk2qHJjHb10k1
9bVlauDYkdpKSZsDb3zDJa3dAQayjY0tKUG51L22xnQfDVSI9Z6nTdI7LqtSAAVrUfgwVVUClOeo
BTxwHQ5nmtv4bHDpocLx73/UJhDZ0CGqAhzBh8Rad3rTGAemB85mEriNFuAfX8yR1S+6/kITVJl0
XxQDZ5NTF9bYH6rdFzNVnaOjdH8vFjhTegaRCn8g+xa0eJvARns82TMgZ8mAeL7b4LUv1d4LsDve
kXs8OM4xyZq/M9P/EgRG/Rz3ab4NmOHgjABpRztn+z7VmtcKLfEPqCuMvaDvIVdZ4fV8Yid0Dviv
o25tKU2JrxhUpI2Bv6Fc5tW97nj8UCZ17CER+AfX7PJhGHnwjH2ie/mnHv1+1fRIAtOPA/1i4bMK
1ID5p2b8riVfHQWNZEu/N7LQQc9057/81D6LIden3+ESo4i6TeP8P9a+a7ltZdv2i1AFoBFfmTNF
S7K8/IJyWo0cG6Hx9Xf0BC3Isva+51SdFxR6JpISCaBnGCMuzgRUiWJBvxCitjfoKIn1rV25/UIf
E3tT5xyDQC0S+mUdPrYOeB951ybHrmLhY9mx5FiiFLgg7VhqfDIhRY8a6CIDMP7EC4pm9H+Cxq5P
9F4Tz9L2jWZjtoJ+A69aep/A2ftLmyLj9sa3Vb69+vnlemLvbIa7St+Bzj6P+XNSRNmN8+6BkOFq
HncYVArNCYrOYdawrio0LJLWrEqMNdVFeyZUOYVkRzE010xv2Nc/kJhiGH1mLgm/zrTQ9lokUb8M
h6hYDA3r/VUmw+DiyQdHczj6PLBIkyaYzvRWcxcytuTmnaKMpLOlILkynj3ILg7eRCOJm3vJ0pDt
uK5T4W3N2v1GRaL5MNMqOSz1tpiI+jbhN0xFJ4Jy6KrAnX1nxIU5CkX3mmo/dHhiCscx3wgTvBHT
6dAAwsepNGRl2kExVqi1JXJvmZl6vWyULG9zP92/sTT8+LNnWeC42mqVtZ8naXUw2KYib04TsJkI
9WSLchdfkgkdNADpPXRlsHdclfRQkLmaVX63DexphhC4aInfxnv8qy4cI0YDAN8gK5K4PDvITaO9
uELpGe3nh9D2DmlWW9usqYIDiYAVej+rU45d0Lzmg721h9Q49G0HTA6ULoFHUSDXE4MCXd+CuuyX
6xw9UTuPJRoclnRmReP9DFcrbVmmmv1IZ/8DO8/1tGXReOfQS9eZQsyJ1aWXzugAfkjkJKN6/05e
h91b2zS3ML0CWNQoStVFPG++dLFMPrWW72KwDk2FtRoq9qT2bZajRyFa+OhgcrISnw7MeZ+awKn3
b5a4I+87zhN9CzbbSctN17vFjmWfqHsO+B83W7L2ODfZoTsQxH+AFVhNTXxD7CSn0bs7kBcdPJZO
rrQi/8FOwCLiecaqxHgbkp6t3BZGxG4lEMHWbYmEmmWjg5ZkgYb5lBKIBpMJKSQCLPzCzw9k0uXo
xwV8wkGPQ8wIqkjT4UWim/MmlFq2QjsbzrATzPWjJS5g8pBo5r+ztVXqxrbr1SB7KzDyS28m5aA3
DGQClxRQu+AQHZstvd4U9fWN3MO66d9vwgCJ9X4omu+DAejrrYeHqJPd3lgUm82B/uONm6zR7gAk
G94U24pF4SO+8BoSa8Nalwa4kUOM069Ii6Hiu3bo5Rqf6KeGVpDPSJq9YI5fexKFtLdFa5U7kdXp
kzZ63wF4m/340wCgNg9BzYNlk5nm8yB1tmIMP2Egy2IfHToMfUTZ26WllmRMWjKel6R951s4lr8T
fh4t+9ZmZwAHVjvMUn8xhtg6C9xVz2ldYqqO1twQ5bI3/Gz9RkhG5Nxgbi6pWX8MMOEqcXXy1Tje
74izHcUiD5LlIHOdos6K0ksfhV9n+AHlBX8oelnf0ESq3qVlbzuVBiWZFhfRsotwrRBKRgqyIxmZ
JHHfbqKo8kEsAXJ4Xik65rEJzSOt58OI7ES1aMvsWummtZ1MujLmKzqdHMl8svSsMdlE2FipN+lq
1rkqdTTb9vI6AdSrpXQceZ2w6F3/riWk+lHo6blgzZDhwdhJspfoKwvj4Wc/csC54rd260oBisWQ
VzvdyvgnwSsb+L658zP6agp5t7SdSN6cuODLgafo8cMQxER8nzLjCPzhfMfoExCb/aR+w3Gf5GnC
V3Yrj6Np5DsyYvRH8lvjaPlVeNBi273mlaYtNW7jYvp6xnO4kix6PZu101k8FOcW2D1o7XFuIZ6A
9gSiQwddMQaCokffOilDQ4RC6pkVdCbj4FaWqIGT7WwRMiR2HDAVLLqUf2pVygnZJf2pFldTUTAk
ZmE86dGVwFNJgwXho/42GxWLQ9ak4rGpt24IQtXciF/CIa72ISb517gggWpLyXUneindsUIypIxR
1TTBw3z/Ymp6eMUuHrAoISYHQHgOwGm1HSTZfHgj4/2CYZD2SMpZ7isvWuL3BmoGrUTaSwV+Z0dL
VCqHo0xv4B1daTHqeYsewKvTGejf7mezls60XP8ixigEWb0ipS774/y0MXfB0LMIWGAnC5IPwH08
5Sh90pwuUtLfUFU1jtOYL7fkhbvDjuX48Eu9kMXGliZad14Hg5mefutM3ziSqGqj8VLE3Y4FsnnA
vmnZjTWqc0Fmoc0IsJKiQZqpYJl+Bp+rfHbNfEWwkn0d93u/Da0VgVF6pmssPMfRzwG6L9PQ6LTH
e1Oc3tSXSJU250Pl584Rk8kRkjckfVeuJNlU0qRq5jsbd+3aqF7M0kbkv8ZA5JsGaC5HOoxoNz2O
brVNPQmYHiUn0Wwxy3L0Bk5es+ydHU+abfwa6Z1Z4l1/T2gOQI9YiQy09MLJH+wyDR/RWR9va1Ok
q8aMcEfSUwcz+fq4B470977MwGPf6RiBUGwYlLMnmfBBXTVg23gjxX+U6cp3yu3PNuSSonN/2crB
WFEZbi7aTUW8N4W/EKDCm6Dvn6mGN6mR10RR7+/zqdhnMXQPTnXAtmidTVe0z+h14arV2xzSM+Uf
PGL3TDR/yd38Y9ndROXSXu3eyf57vDkX9+pP6Tb/q1MBDWsGJC3KwFk3HcgqZhmd5QridMI0JRvb
yzH4odBNSf0Gn5RAS4ceu3jkxN7azBGxuWfbLOE/na5yDlVlX3qAOYdrWrqpe5nTNfQ2x3qczN78
wV5d3/wh3smQYfgWIIOjJsX0dYN5m20yKlThhv2Mhry7ciHG5yQxFjbwmV4aXmUnyxqRWFNW5OTy
ztmS9m8n0STo1KZUvzDaz8IAQbfXusVnvfUWUpXJotEN9mHL2hUV0+zU8IBbD57wTrSTGcl7O68A
yFKnByr+14DD2ydM52/6CwKTjw9obVf0TUQKRZZdH/+yTIxMzA0Ho+jclds3fD3L5oBTwwEFGw5m
lHAUMHQ7WISySfFQx1Mgx4MRG/3QsTul4Gpe4tLbxSfK3lFWLgrQ6IrZbjxIqnRcaZrephcgGpyy
fJTXK0dk+QEAr0/5v9n5v8VDOU7f2R5+MjMdEjOLRY9NzJWafKndVxmQiHqBp4Zg962ITJVjF2X2
5EhWr7Hm8H/GkoX44gOU+IBNzcJ17OYTHTA2YG25EbQoKuLhBxQGRgvQMQDVtnoKooIu8x869Gs7
jjGmyx4DZ9tAh/W0dgyrXQw5gM3I2gVcOiZDMcb4znp+PfLQVXySSWvwHwbEp1VbGi9RFr4Aj8m9
DQrKp0pYuKelXdvuzR/dY8zd5pxYwr0BT5ffYuNICzIKhclPMrKeIqUnOayDLQCxk2Vt2wLYa54D
zvEGPxryIJvu9aXmUOqlXL8VZzIzRIGmjPo4xdC54KceL5P5ik1GD/IN8ZFgYBUoWFkHOLRUHmeK
krIfra07Jpg0Vvt05LbQbBDDTldPeYnmVodqsGIXTboFZg4IxuQ9AEocoUcMwFAG2nbQ3UM2+uvZ
LCMFHd7JKICFgtVCx+T1OnR5iq4Y4FLSISLYS5lzd1/r6XHq0Z0TJ4Ws1+CZF9GiC00MXRpGsqn7
kj1jWjfbNLGXbCpVCJy1kps/MGIzbFCNipYqx7Geye7ojA6kLVEtm7QzWx4x6qHAGE6+7xRTKKVN
RnyTMdIkuI+CTVnYn8eya1GgTNC23hn256A1vwZlll9J2QpzEbet+QQsI/8T0L22JA4zzzyzHqOB
gxk5n4dCb/YYRwZ2vopo80Zbcx/AV7QM3Or+AlPIwX33AqiDvXmByMN4IvIjWrIIvUCc7DBZTukS
WmY2+tCkYS7TpDtoQE4EbZCMVo0dRd8rp16NZmN/aW3N2vRm4ewSQ7XCavWNDND35y5Yzdl19hxR
evkOHs5V4gfWl3TM7I2wOb5WduEvQNplbizV/Nepzg068EBxPOQDMoexn287at8gGyReInTtkvks
nQzIVTn1aVLcneQnq/clNk99KuSaownmxBRyUU8ARVVt2RhKFs16EhKAEZ1qgyy7BXJKzaEr0XSj
fN7YTO5sAOQPyAAaIBkq80JEwzYR/ncAHhYAHzTNc41qmuOrRJRaVdl2WvVJY+K+dF/9tuQgajcW
juromCPAhxYk5k206fImQkOIWSL5ACzhhR14juou+TrvBT7aEKA/+0vnjGjDfN0yvDNzVaAqjKZA
875jduiqXhF1eMeYAep+5eT1Y5OaqMETrm1WucUF298nwEWhXVgf/k1E6T0buIQhQWQEpzGu6yPm
PvtN0rnsEf+NfhFqQv+piSvhFiofuwJLEfkEhhacGh7VxzEpkB3p5VJmBXa3ihBZ4BK56GQdXOum
w4iMzu0FMRw3LgocflLLZdoQpqcEr0CSx1dUA4a9g3za1nSb4uYZfoWNhd19Y36/kQo2UUb9w9A1
5he3/8PJELW2tQuruCH/DsgsCYTr+9dKs7R/tRhZVWR1gC2FanoAeiaOyRCHg223RxvGkujWMukY
izzWnJXXJs+mlWUPVN9u1zpy/59t2dQPPAqfqI5ehLpzGGxQ5FF1OysZOgGHrN2QtmQ5SKILyzyQ
Ns4xV6zikVKsKJ402BSPquaJnbpTvBZ5aZAdg8mixqTBTXd70GBU+ckE/nK4BNTStCTCG2LHMSAK
RljQiuRKVMc6qKBViNc4JIrtfunGmoFfnMdtB+1yGAvrPZefRsdMro3tNUtCu2rxzQ2F738FKVKw
AotKOFnYAtR8aE1f+GjJ2jhNjBKuaoNhqtOCq7MC4wlQgOdQUofFLLQbTVsAZwsPt+Rd1cAqMZGP
U/cx7qyKYUSWRWbZNSsxakb51RaTjIuPFLWj9ZOCB+DlJA88DOKbpxQ8Lq2TyRoQ8A2Fsc6KRm8e
2VSP65mbbXBBQMtCaRiroJP6N5G8EFeS3oX6Ekzw48VAR8spY85skHcRKgbaou1AoLCVAthkAGk6
AszBdldNj9JenvSqr0Rh7Ch1pJnuMcLnWTM7QeGPjfUeQD8moiBz3KBhh6HX+6Ud6rfyOgL9epqE
Lx/YO0puRn6BFrjmU5oX1R6EUTV+WYomkda6x+tFkgb2Lo7weOaXmLQHbJc4i6BiLw2y6bXIXwLN
TS8o36JRVFgMOAZJsGk1U2xoaTmAOv9vTpVhLcdw/NHKRPvhDI9IyIpfNsi+F0jTyyeg29T4C/f5
cXS4PNtiAM0r+iRfTN37lKAN+JfdIh/W8+ZrMbrekocKAKM25T7VNGM7SlF8EkHiLv6O7wHIforP
hzw/etjqnRvO3sQXaHa/Au3nF9VNqOKicYEyi83BUNinYLZ6U3aZTt+UWCbbNxakI1/8OOypMDMZ
UY0my8tFlA78ND8a0VNQVmWfc1RuQXT1+5GJUjGUnclZnO2rUb8mplvbB02AI7JD/9paWm0drD0r
aTFyjUdugzVoVDZFvJ2el5XMacMVmr8x/6xWtWcPB23AKPX9GRrsbZMHqenw6kFBtAZMXiATARio
CkCH/tXr/pz++zXeeUzaUb2rhA/HzmjNLdOlfa5CgUslNjRPlYe0jt5X0feiHHYBMV+VuVjZFrd+
2GiDWPRjaD4HWWAjDR5plyDq9V2P7+n+fxDJKpuVzuNh1/IczW8EDM5BjBNFYbWmZWYWIVuAgCg5
4z6xIMiqaSg3FrGxBP7DH4ahG5/soMo2el5FC6LenTl5U6RD/G4QFxKREiyWA3qfrX5DdL6kcFqj
3ZP/TPFLCsNulwIg2ReS6+D7Q/ETzxV5Z10alONB5oECQ2SGbGcZUbqkJeaSwkdm6RfW928tbCe7
W5CZsqAYZG84wKV7Z+GN5gXNBs2atrW5ZeBPDzSP3bwZjhoUcgFABHbO1810CjziQ6kjM4CPJda+
/xIWQl5nJ4myIRq5Im037aApSBo29WrejFOQqDBeHMC9Hpy0YHhcHIqTA6qstfT9AGxdOWgXbB78
qk48SNivUHjY3eqm/uQnUbgZAO18Ip+cS3cdygrlFpGAXmTog1/s4Hh1sMPcngAkVrTRozH+RwwD
gPf0zj2Evd4/NBlH00A8Zj+UBTBZ438sg5lr8Ly4Bx0cmkCzhIWIkuxHw+L/jwW9SqKXKw4u3XPt
tb8MFMu/Wvrwq/dxn8Rl7d2JUo3KRsD4v9j8rQKbQXcFCVexjMKudPjaiSP/yLjBlu0AwrKqR+ss
svLZU5/4xY0JD1BZWFm+jkNhfcpdmV9IBP6uZuWDxmpLS3IPR+fuLtgwuQdd5AL6EK5oC1+BtxW8
VaMVrToW2o9BYWQ37C5W2JTZj446dFzlHXIzP5Ks5lz1aII1Ii8c+xFtG9kNQKaTuxNiMNeMQEM6
WK1+agENOx0adZagQO5oHXoB1cqJOhA4milDglBpSu7fzMrQ92B4yVYc5IhfLAOb8g7QQSdWxdpn
rv8gcYMRFfxXYdV5w90qH6U8AZD0hmeOAOgaZYveGoXm0Wnt/YCCPDBZfbPdR4mb7GdFiX+xwHXs
t7Uc6nUhgp0osFlkwIzYU5EiTSyMgqB3Yk9lCtL2Off3VKjIzLFdSg/oU06AdiIqCo99CECWAFNn
QMGp2QojGMUFcJihIp7wthi4RaOUOtAZac0G9QGhtJUA1l/bi2KfF2Z6HUP2RE16tJKO/kQDva+r
WacsddUZ+IHf8DtKyWq2HNCxvQh6W64TkbAlPb5NT3IkHKKSvXnko+e+ydoSbEnL+eBLTa4l6DTw
oZ1dbGkMFedIfrXDYFWmfvICrrgSQ1mQU60miQCF31XpJPekzdYBoD2+Kvlsb5jWLzx69YeoqIfz
kIf3g0DFaJsrTgGSzVqu7DJXjIf75ixPs/CCmeDiJARAQ6hqgYsSXw0sMw9UrHCLh3GUzcs7q96N
URtODil2szcN/7SWOUjQg7saDKx5WG3SSu1wURG8VRL/Ukrfdyb2SFRzGpjm3lJLZ4/ITq2pEcYr
7fakpdgfUZuMmYIGrDVDjI4oHuXYtYCsI8IG7VdYitQ+yAadWpyHFsUgcce69hQC22WiZmZI/WyG
AhfLLCySI1WxS1lVqw4Q2hsqeRfClQ8l8zDp6aOBDnQtwJsPQIlRqbsPaRPsYsmVRB/5KwtSuhib
WttuaqPTGzTUADbNHPCAoBL77BZWdcJHaRb0i9DtUI3jYEnFO9KCrhvGquQ3a8mXlqEL1rXZ9yNj
0uKqlpz6Yx65wzJ3fO1J4/KvMzmYdxn4iv7SkocWIxE8NPWwbfKEHcPBS1f0pQXy2CdZDvLR7gQ7
lq1MV/TlrHX7E8PO442cvszBb/s+brrF2BW9o69Lx0V+RBVnqRotTeEAQCwGIYSSzYqPlh/WvFk+
Oiv0fIKs+M9iuKGWqWWjluNhkB01ufBKh6xInzBp6KJ57LeIztDT4i9LO0vXxdgD/ZaEZdzwnel4
2bScXaKwBXy6832WMMmj+RUy0IFNr+Da6KVZUHQTFEJr8piNHS175H221zQ/Qm/cCO6gbIg3ghCG
Xc/ci1GvLroqRmph5h/1NvmnVPjEYYBMXoOUzAqg6fGGLEiRgZDDwKDQ5IRB0HbViOwiURe8FNIQ
Cy31y39EibIbpmvCI2j/ypdENpO8lpnceUFqraukrv4p8UgLXvLiE6BUQOaQSYGuNcg75R6h5jO7
A38PH8Vp8dzPCpDJesljryNTQWck65VMKhmd/d/YaSA+XeY6aMjB1wHEbjY2R7qi2duxk+IL0Jjl
EQg3crrOJWlmLIceV5QyZPKLWLej/U8OCsRHLe/STd3EaOsDCtOX0WUXwCnpn5JsSB6ixvxJYrLy
Ik/f5pYFtntY6b67BaTYQis06xEPgvnRsHERQHnZfiRZEYarAaNtN6JKju04WrmJMLZkQQ6WxBhz
oRxIphw6J48VVTj28E3edmu3BPF21XdymxRF84yuwWcxAt6xHsUvmeGh5AODAvg2Wuzf0LWTPdDg
XlDy4qqXt3myj3Sj1lQrNwbd7axAj1J+Ncsb4cb0Tntr4/oqkFBjqyIYlrUI8EA7NXphWaol3bOT
MgCNFJ2y5K2CbutFCMy7IeyuRqgDACPQpjwNqAOBoIvy3yyaEjzKqoTVTIZMjo4Rnp3Kwrb/NQ72
wsMuSbHDmu+JSD+kIA5ECsKyojf3SrolznfIYACoavvWgHQhJfmhHIGoiQZ53EbJ0USeNqqz4GTF
QKJnzOg3nar+AHNIfIrGYCPakF9J1AJL4xiG9U/SkWh2mmV/OolhBHBc2/8k+/+tU0SFKXqVtvGQ
PHSHqx9ztBeU6ImsvsuagxYSj4SPeSCKpzwJ/jXUo1Hl1hHm16z6TIRAtHT+XJJ2NkZKqDnPyz7B
EI+R8mrla3sQw2Ogc0BX7QNWnEZAuw9XzM1zJMCd6hNaFMylnYXmzTMNuZFtVJ9i2XeHvsnDnQ/y
jiuSrmyloXr/PFZdt5BFVX/3qnDfGAZokQtMJKEjs/2lZez7CEz9L47pomsXZaApJHhC6xP4fO8h
+zEX17a37yGFATTzcrhEoum/aIXZLbg6A7xrtwA1Vv8lb/CadNYr2Yd2BRs3je47eBYYRBZurLRs
rkHFvbMDhuS+KkEmTsu6rRekjP0Rg3TqUGame36V93rQXB0krpZ1FaqCdeahzTUT+d52WjCtKq5S
h4F9Lah87cxbN3l2dPTaKrlXGvk+HeNg5VvJ+AUlQ5C0yQx/MX8o/+nGiG24KkaHqiwd+b784mIE
o+2L8nOjitdpOXiLQRWuySyKEm0fqaFQ0wJKldn5uxgjJ9sQM2ArK9KsddRjx4Ze1bEFTFJq39dS
WC2QGixrfU87O+O6y8f9aAKeEXnYKyamwsfYDqytDCxgEqklHZRF+GqRKouh1M0lQ3ECuX1Vhahz
/XMMSLodpfZJZBP1nVIAWizYTYUAUr8aTyWOD5bIRe19Nws2hhpOmQ/oCS+l2V5bqoRXvYc8fR5/
r6nibdilu4rrFlgMNNJCNmyM+SKM3WhvqdGVv0PNktdwk3sc+ztnyLTVjN0Y+0259A0v3ZCsVtBV
rabJyyjAwhOZ08RToAX6o8XMacLJ+2NFOheWtB/y0fpEljT8VOVRB07xCoSNUnymJLDP/B9pH/On
sdWanQWOp23RFenz3wYit29GrOsLKm2iwyVaM61vtlTatFsf7axO2WxJ66VxPC07qzOf5yVpZ+PZ
VyZWs/XKoD+2Gp6MwA7FLh4zrIVX+Mi9i9y6kAxd49aFY/zpKEJrP8sNr8NjIRqCrEXKE2NDduRB
NomDkQU2ld/0ZjgATJOvrUDLdsCS1z7rJTL9gRvwMy1bO9nWmQCogw/etUyylRSG9jlJmXn2ygZE
eGo5jkBKjNpEn7QpRrxQfMvzHWkpJDBw+JmWKqRMw3vIHBglacvFGTmhdNEB0e4RtGUmpTTUAbmu
eMFkFp8ozdHyclwX4Anf0NJIwv5o6oDK7qowf+JssB8tMFS8pkXqqnzrDr48fem77doAVtre4XhG
GCpHLEwukS/qO+AAuOKlbVuwn3xg0XsgKB2K9r0FWnjEgr5EH8QAgIy1GiIGGiiAqGXmeiJrwjQF
ch6jaL19F2sbonGaZJPeDxu9XVT10APyFelxm+76pnCvGM+sTi4tUYmYltTvQR0eYW9PornD49WJ
ekfI6lVEKzJ9dTTR9n2qyvxIeJidX6arWnerNS3ng8+tnd939UlHS7+7iD2vOZhD9twxE7UPcnMw
j7ae1o1uTtYJEo079PYWC3rpoc6A5xGYGKFXdat3sixHTxSYMjAjSDb0MbOulavRcN2N05vbrtXZ
jX7hauVxbt0o4/G6Ip0F3aAsKVPyqqNrQemwSffqlzHfREGxsR9ct1k3gRkDezgAv6J0hgU9DufY
r69iD0BdFq9xE4EZ+DyiZ9Ct8gswjVBIUfJi6IJVi//6nrz+NJujkRlFM5VX49TrDB9wmfh1vWBt
nu7KAl2sqQdEjNofk1UbWfwffA+uxBFXDt2WuW3yrcIVeen4vfbwzsnD3XCVBmn4Dy70Fzdy/L1W
AnObBtBoSI3OMoB9LzIni7bvFLScZaGV88UQm6Ckdntk3IFbHD5LLfyBxGL94AHn+lNieSALR0pu
sI1+WwihyCqQx6v15AdaGuuH1AknqzDQfvrYSO8rru2wQUHmopTyUnn5/RCA92bfJNqteBXNyraU
AOzVsJ9mnVUQpP7dLR/9HQuN5EjGc8xRj9i+QrhZrpcYNr33sbHU8sCVht8zsi6PqToAC6IHSSTX
DyQLojjdaXXAlqTNkkK7aQOGxT9wwFiY9Zga1V8OJl6B3HsD1yzWNvdXINnsQP65PWo35aAZKnGL
31Q5oIJStnEHbu84+9GBnr3BffqbpXNvhTnZ5PSBBfbiGP1wfG+agUP24IXlpjHNhultzfaB1xj3
kTrZRC+9bIxT7jftJrY5GvgMfLczGW2nDnnT9adl2oUORnDVFwGtGXxjmMVPghgYUA/MjbD/GjOe
rnq3lHjPQAAAqzyYl3KjfE549pFpaqETvks7fU/FM2uwkbJLw4Uv+9I+oNW+PHVYAo6uP0b2sGpD
fXigg40eo53tIk0tFGdVpw6kcIx/R15nGL79bdp6db4EhqK2kYrG6p07LecYcE/DHkWvTOwxW3Mm
pkRiTqQzPAQim4sr5SGvwjfKmY/RDzG30rn+aaJVnP0LPc5IMYtkO6BjH+SOG9vGhUggB3HoDT38
AmiIZRYCij8CzN9Vq2SM+3yK/nt8sl3Z6hjgT6riElkBnhINbaWByRYpqz/kZFEZuEErJa0018C2
2//FOLLac+7Pbd2DQAn9QiItMNId2D3bKfdHMt2zQTlm6hdKLkrkFHcUw82iX1aZm4rM3m0zdeOL
0nhN2T2jDTCN0IWPlPorgPbX8xgrlTVUOlpRak+tfGWJv8e/gtcxJqjQwUMPvGbF173WOMepyYUU
QmmVwjaA/TQ9Evfpv3kufGxt2Im2d10Rjg+mNp6IXzaJTfmgdLSbI12NXwTxxL7q/psf4BwWzAC5
Q2134DQtq/AxZAF+YR56RXpAxpzNGM+DbdUYnwut/UZ0HGZUg9FQsh+g6MOTmnLSzN9OaMAczpgM
idc5uFU/j8MwOaU9mniVU13Y2/vjRBTw7ahqFXToCzBKAWAW4560Tlm/zBLUiQ2qdryxeVWHXigP
tBJ6gUlW6Y9bah0phlLbdPhdAGYBt2XKQgCs4WNZ46RySZkMMiY7xQ83+VJ3CsUju/8YD2BB/Owl
4lSgs2at6a6GBGdqpMvO0p8s3UBfhsoz5PjCnQsbmQja75NxUOKBc04ayEE+GTnwLv67Ay+tRy/Q
QcauBkjRwxtcGgHk90oLcP+lCdRXhcB2dO+z4AWTbwMmVpVi6OONwwBA1GE+m2FWCrI5AMWbo3wU
AL3LU4CmKBFgtED7FUe4IBWAK12h4QQ/S4L6Ac2tdRnMtLxEck0LQXJLttYlT0GU3itj0gQpij4L
vUHXV4wWOOU5RrZ1oTM6UPQM7PCLNrDwC8ePxVHIatzMixoldJzqhJk2q0jYGzH2GV67Inmn/N7Y
hZ0B0j0ytCMDiGusdNnetPpJNkVgstzVoeBWuMjKTCzQqGo9RMlY7exIpPuc2VIh74YrvFb1zyC8
s6tx7Reoa3aYjnK/ChconOQEDtpqh9nzFFAzrbzisnN3ynTnfCe9ETvkOJzJKUDj04Mfy7WZY5ge
zAr+1VEQ8HQoh2qJpIt/BmzbXdSpbazmqbuMks0K7AHEEsgfYDL9O0jqc/88y5NojPYAlEBftHqt
WTEHIYWOscNVPNpIbijEkLrJPqMa7u0bBeSgm71UnId3GeAqxJUUdFByE6nmPVOePg1SoKt9krm0
/DMm2ZHo1V9X/pMrySKzmPznlyGH8vdrkXyOoezp/QLpa8c7z3xsHNAiG7VhHmv0GTxLYGiVCu8m
7Q1rk+S1nJYJiqpl1uM5BFMxBwc1ZhA2wsxIon+bPnYf7K4dr00QVQuSvwtrxuFWSO/DsKlhaJ/r
sTP/Y9jR1ACN1wOdh8JmQZ8DvUPlnWutZTs0CATrDBuEDYET0TJunLfLUC0JyUivq2A9a4PeXTT5
+NNWSBISo4bXOilOGGwFroQ6lCim9mDQuKFSCiCJDqCkDR4vjqQ00B2+9hI0F5I28vAYVHS4DpKW
ouV2ciLlazSj1/B8TLAUH0QrHQwnkzbPANXDyuEeLSxlujMws7aw2uxEFn+GpFXzZ0i0zn38BueP
q6L9+Qbp41I0284//rikTdUb/E8f10t1UPsKh2/jCJUqNIu8aJU5nEskh5BdxxI4fxa+E0W/Jm2b
oHlCOHpzYGAwenHc5CY1N7rFKCc9A50J3fUor5o12tUoBjlFGmYdSul1U4zSAZt50PkYJFbGqZfd
Rr2Pbk2FxKN6HyMztUfAPyyHVlGAyDRITjWxgyApjJwwoOvSnI/NgoRoWbyrJyGtyUdaHKXoCKSr
s80cbJZlGHBd6V1fAaH6manMRW+gAsRqfbgIELucKl3TV2VasW+/DbTQB5yeHQwX9NzKyaAdXFMZ
BE6GXncrSVVTtrPovdy+jnHpnAzTj1eF4YXfQz9bOaBa+CJtAImhd8/dWSULn+PWxRg4DMgT96+7
p2NivjFu6uh7C1Qz8hwAlbHBULm3c357kgF5DqI+4LsbXsYkzx8Kr6wXYxj3AF6U+UOrgBd5hAp9
PfpPJCKz2dYEashkS7JXW1oNKiSPgm99A1aAOGhv9DwnQXGKSbJeDbWzZ4ZCwFXp6DmQVhF0s+Wr
36tutlS6sUGaCqUU/WZZLf5qhe4eZdEBva22RkBBBpV7pA7pSGvzc1da3cZug12jWkL/H2dXthyp
rmy/SBHMgteaR9tVHtsvRLd7NzNiEgK+/i4St3EP+5wT94VAqcyEsqtAymGtKHdjYMuL9OBZof0Y
uGySI1AXr3tAhh9qV7MeJfsnzNBbLPZAjElOPag/ANDaL109cQ6mAI75Shtl0+nHTGvLPr5J0U2+
sCpzjUWKdjWspNrasYVtWyhAT2CkCGmZRXlqRalfc3zNT0XkPFc0KaoAbadFWG/JFgA42hUo6gx2
iKOAz9oF+NKkyuwKZWNDifIeXOXDD3klURqn0E2dahukhn61QZ10fbGEGoCUpHnvvlD0tcT2zrmj
gLguXHS6GBGo0hAjVxz4G1jToFz3I2RuoyatNqpoCqrLUSMZNXQriKag+ocPNCeE91xk7u8+DN2b
fJAR0Az4Flmb96vkgPg9AEcvRk+NYS8MQP9u51cjvZCNoP08Qe9GetOi49dG33D1bvG3CZJNr2ry
T9rMApFsKsQDoEjajRNY9r63Mv/CUvwjURiWv/G8OyKFLZ9Jo9LaPzQc3h/z2G2efTtSeFH91BA9
wpXhWCL34eO/a9BVBH7OzPINsEpr7OykKV+VzZA/130IeNrO/6fTcvRwFvFb0gNJElGy7hqgLGyL
pnd5aDTmnxuz5CvwquTPos5mo4I70ZspTTQ8tZ6ajOKEy0OYdsMOabGjFEVyyfTsQL9K5nrxhafi
QL9DmvsYIZvzSfNXOxqhsu1Av/tfvSCkn1zMJD3Q3pDmPq73q93HFSpwCW0MF7hENguGXQUWrk2s
JcOrCUYkxAKrl9/kwvlDLkqjJ33X49VL2nQ9cDjdYkPyD31QZcc7VzyVbpWs5qyw8Jx0U4+yuTsg
x1Zokk37sTHHXIwysp2aCmhsuipZkQ4dyNcso4uQDE/gd/8o+PPtpANaausf2WD5R4OFbDrT/SbY
FEwH3NyHjFRI+T/LyLYEdMnib8reeCFyxRW3dyrLT1Rt1o6YmnaIkmCvSar1p86DWUh9ClzPDfBv
FDl03OwUcfOpoUqTuDecVVoG3noaN4k4Si8MbqikpAuHvytT1Qkd/mJg9NfBQEO9fbQydpnD8EPL
wyPW2l8oik3hbksmEYko7k0H1jSfRKRKhkPYTIak9eFrdv+rL5J/aJEN+TJ+XnEa4dF2ROfji9Pa
FSpf0OdG4XL3Y0gR8rhhn2fNfvg8pFmkA8PUqM6WzdS5M2p/L2Pt0Bgx6hBINp26SLvvY10/kIwO
uVN0KCnCAYAz4fgGaQqU0C/LmvePDIFmN2bPRVOKb7npPrupLb4BM3Q6QSnbdPL3qXy0+i/mf+rU
YZi8KtSq/XKZP/X+vJUPnXrAQ64uQ3dtS9s+lZ1jAX8PHdVZmIabKvSrqQ0bDRRgDy00+wbJvObJ
cB+iUetvRr5r4J2NV9/zn0ZdXJjPgWlFJ5Wjz0pS1HM8NBFP77BGmCXDGOt0IgFq5CTMdq6mgR3Q
ywt9q0fYtThKRyj0wzSVS+aXwp9ctjqa4rXOTnekMYZ47ko/1LeJPyCJPlqBQwfgrg3PVy5499Yt
Olj3Pq/Tp56BnmN80JFcMxNvlqtAvMs5EID2Je+TJ1vo21k+6/8qFyXaXtouTpbvmSL84MDRwY70
7aZvPd74V831GTiY6/f8klvGV9KafxajFjLs7Dj/nj5E5Gv6ucL97It1wUGkaBpy75vIc66Ez9YF
7bAGSHi9DscFCsnsyzwPJKxhjUrsZk1TUVZrF+xewNdbVtNDLWfgf120hrEh2TScHneQdakfbCqB
DlR7pOa2iE/MEQ1bFZUD1vkRmGUGW6GzXDxqg20CVPAnSgsfTVE7xlZdmPjLeWI2V/wBVezmmVQ7
37zEdipPLXpmQbXCW5RpY4VHhwqN3AXWJhcaIaAmdviriCUNaeln5wGYvJSfgDcaVg6Ids+IGN/O
60Ly6wCSGPgQWIGSWm78mN2y3v3slhQ8huhMrJAwIiNy2w7JLU3SoRlvl9z6NTbQfRGb+65h9r5o
KrWkt7wbIBFMQ1pW0NBxgalI64N5SLNAg8LPJTm5IzVWm4CO2u+Gr97IehVwUGYBXhbcVDTmo5DO
6BD5+Rc/waqbTH2g8TYLMqHx7MEXXQjUn+r6m3zy/OkifepFQF7O1SZHIm/f8eDesFrtlWNDCm7c
6C0bs0NVF7s3oCwFn+nY9IYSRO+rXp5JwS6EuxQc2MNlVxTnHLj1K5pwtiaaVL61lShXTqmiM96H
2U04MGspWBm9OcZDW+jDVxN0yCtHVjkySIW/DQqsKr06ArPO+DvPNKteRIkZ3OW5Y93QBK1oknGC
oXNnmiiYYS58AxXcXXngeojvvj1yd3a1upJMNTZKh/q2v5bYxm3MgKlbZDKNW73SLoSPFSNmTyPV
sBC5KiQqLIc3t9z70YUKgNWG4PadDYA1PGqBX97ZqFrsvbpbDkmtb1D26tyRSoCl2zZtwWpadiPV
gBQg3hURO9HsrMfwg/UzHZj45L5FK+NChrm/U16Z7xLN+GFlqa0dUbwuD47U5AH9YtJctwLYy7Gr
EGKuu7PjIFzfAdEKfLF4+1qij67gA81WWEkPD13l5djC6Ihp1ABcFapKX11XfgWAdf6GPO25yB35
Q1r5KkkyHi2CK0L9QG8203pZeKb/AzkHFISmybcu+s6FKB8tKft1aGoc+/9cHPW0wWd3rex+QNvw
Isjc5s00giUb0uxHEoZP0u6tZ491iOAivAoSUg2RGQtNtzwow0ucu+3IN6u/9la7V46e/tD4cJC9
V74qRLNDx1joHHGZULXDvWbk4JazyuRQ8jq5tdwwWOleq15Rkwt01iT9R8MWQqZx/9Sqrl/ngNw/
ebq0TvilijVvuXjmMn4gVbMZ9hF3w2PVolwOpfW22RRfujSNdnVVWRvaVf8U+5oXfhIb+dW90/Ri
ZTZWeSdHNM6hK8JtC5wuFDTF0T3JEBH6pJEoFW7rfkBQfjSgg+b32NbX4hi6aNMY+vRJiET7FhTx
bycdpmKQ29BUAKRA4XDz9b/o/ekr/Oli9pWE5jWUUbJgRWQfwG23olQ+4eLPyfo5d/+hVhlOrCb0
WZpNR8BEOrNty9p7wdqTtnZLzzwv5Rf+y4jmaNs1ztVFos+aSpP/2Y4eq2Vi/82OHsijz1+vQCOy
+5j7uDO63r/Y0Z193KdvhYBnaeWDNqDxUItjsREoHnhltgXalDx/ESLQd4Xm5pO8xIae5MpUwapA
S9adxtt0nWhtsZ36FMZh2IliS+nKeZZ6HObh1OPwH217vTxVwo8OCRpFz+mIKUSHeZjrKwTshhOJ
4w8F6Sr8J0nNclae271r9I0ZgKcEVV0UnrABAnnbvlHQYk4gvEvnmMQU1x91xQ86n5MFf3gAShJi
WCXqqYauidexG/lrCtGkdZFfO/8wB2hIoUwLf02yXxQo3jJ7IIV49GDohzmA85uCG+v/eolAIppu
DCFfMFdvl6jzjHcEutu0vXHjIwzh6gZ6X5zKAdfZOEsYvDSbJupAIzIgjT7lR48hmIcyjyV1+dAh
zNtzVg3JDY0yre12ts9ycB144T3JemDCzBpGyt41PC+IllqXgPt7Gzug3upyQ6JEG4coD9qzqEsB
SoDUBraAi3IjEoJw8F3HdCRyJnXNQSUCbZqQPEAlDhIYqwQw12cr7+RZKl+sDBX6gOrJ5Rlr2wAA
yuMpXrHNBu2/zcIdSmABk7AaZ+jMRe55L0p+O8sLtF6967nSXMks+tEjonTbFLVxtFMjQbY2l68g
0Z3KUeAL/HcC3Yy27RvHRi+Tddb27atXpUsqtXOBQ7REb4e8FYNjHp3GjtGgGahXqSWTRlAw9EFa
dXPrNYZ1RPVLvO5KT706aTxpmNj1LNsgam7RrAHMOIWUeePZ3athooBwDIsP+CLh21kjh1ZgN84s
N1pnNQoIM72Ml7h7F3+XyD3HXqbtm16/UV6ohgVNVOMsnQlUcC4EN+SWlGtpvJvRrBbb3c61+udZ
/pua0WgvrAL6+W9yGqKXqtt2zEXP2McFaWJWRhcYFgggwvrtvkgja4FCXioFdAbutFsAgkZon88L
PMjka26A8y3ouHtOx7N52GXFrc/bbq94+65BaqTR2GhaNHnHF7OM7GlIBw+Fn/hSqNMsn52jkD1e
AW+rWpEs1bphWNCFLFUHJ9bUIPbBPf3t2txlGmDX0nIzX5vO6EJaaMZ7sBFdSTTL52vncf3kgT55
p3ykiqYPQNdBD7ZaexH4PpFMRFHKCFeMFI9/mE5DE5jGNNYAlnQAJgHmp6lPgk+nZCBSAO4uSUqH
CJHtAzIKowtS+GTw6dSKomth99ouY8wcFiYajlCFWx00YKWf6VCVmoWd9jhmqnhxPU/tCoCnT7Mk
D1HPfe5tL9wg2e5MurMDUiaVDmtZwKZPloYu7He/CUBrloiLa+vZis7I1NNAN5V52j35mOVAHbgg
dpDs8wRVGHQwhYG69taaRiTys8D8NOwK1PiiJVbDmvmXiSDHcJKx9k1UCNzPfmddNZjVmTVLmgPl
oX7Smy9u7aM9LIqGjenhO5MZHUrXkH0Hgggvo2gdJExfkhLjTmytgCOL7QtqPFaT0mQwRBFWvkXZ
bpAZqG5IX5ArgJd9t+JC7CZ1miEdv+OnJpbiQKLJDZ3GXrIUSQN8kQ9Xk7/Q088ZNp4f4smlJ4bi
OBTllrTKqgqWdmSx9eSyHdp0n9TpoyuSDqDJfl5sYxaU75+UbOhgATh8neD7+vnT9n0uVp0B/AXS
iVw7sVDsqeJlUnJnPfk08zGK4NVqugPSnC7uKHa1gem/JxnKzzRw3EV7L+qKkx6h4cnCI+ZEw64r
drK0iz2JaJLkNKSDjyKNZkEz6EgEx1YObtjZwayoWe2QTjOuljnbWrJrhyaOOJNi42E9daDDAAIf
VMHZbDHL/ApvbrvjLF18Ou3TINx2gfkC/Bvv2qJ+8eJ0r6ET6vmyHkMwpgIQgkCzJH4k4k7rDABy
j6pFy7WNFZaoeRyHiHh7V2mAfFIlxm04ikof+/SwsQH5Q+YCO9CsVNp5MlASHDuo2kYsAGVQnt+1
K3+I0TBc6PH3AM30RfUdUT9wfQJy6q4vh2GP/Xe6jXIhH1osOBekUtt4CKN5JQtXpSz4M09LwCbY
wCgEEGn9YidhvSoLwfYK74aXUsSrLHLkI2/j+IaxESprlGcyrddpXakdDYegAJZckd8DiCW4Q3ro
O4l1YDdt0oyn22mY9E8aIA917z6RMrnYtp0AxNlwTnUzHEkE9OTk0mQZ2nzwVMl8wKEsSa1tL+Hg
x3ekRYemqneJKdSZRl0UJ0AoEs+C58mx0l0YdjW6gR1mBHtyQSqtMKulO+7JJ51UgpLYF55a0zT5
Yv73EJ0/66BBhXNDrgIOupekA4jlZBaYqbHnepcspnEsBvdoOc2FHNCnsCWaTZ2gWE+fQi8B4wfa
t/E+Jwm2WitV2+pmGuZ+ddd5PDzNN4K8Y7RAU56zn66CIm5/wZjDJzf0qUrDR4mUAcwgujQdvAFN
1LVe6ysakkO8lYOtl2VyOV1OA5TVjpUgpPr0x6lAUKe56oUssOvn6EoyEaktEOBpZLqfTLvc9m5F
8IX1Iu8AwFSMQaP+dpocCuuA1mQwNyOqsOdGFy+ZyLqvcd08GGmWPMRNFB24pqHqbJQPal8lzfBa
RXGzkZXFdm5WIDPtlieaR8WovszcsjpHpo3yU1tkCxl3+n3b6U+q6fOzGkdO4Q0bw28BsFh6+n3l
dNWdK1JAACb6PYlaHXCgQRZER5J1bVDsskggp0sGthHcd/rGl1JHqhgoisu0b+M9OQd0XnLQTFtf
0JAMPHwXmKN3FxK1A4ImaddWW3Jea8gIxWb+T94P3VFwJ5numUXozJZdcDvdQmOqtUTl/Jo8ujxR
N5pV3JBHOnhx/FUkXD/RqLPbYOtzo0UfNj7VgGDxJQyL1XTPIpMK6Xi/O9BsMhTmjkcjASEaRMql
AnyiNtyTI8bBTeqVIMelC6NwBWXoIfrxJk9p0a9aFnh35Kj0wI7rDSWwBMY/9IAA6qku6lfyZFSA
6ha+oQ65sPrbvknWdcLRLqOG0tgYEjWHJY0RAfpepQgfZVEhr32qjBuTCfwDMKIDGhEBnt5o2ioV
XjPJmk49e72OynMw/VwBXeycI7s4zUY94BvXwIeL1yQjS8W0SzZ2lAbcSRECHNSGN8JA4Y1W7QuV
hs9mkq/ROdO/OkVkrPWqrvbC7j/JSX+Wu3G2ZiN4BOmXo59q9DPKyU/US7Tg2O1e40l3KCyurxuQ
mDwgqa8A0MGGt0EfsNZQ1g8XiNeN7ztfQKHVLUPulhdUpjVo2Wu0Q4gyxbMAguPv5hZHviUKbDIH
H8y7eVCIajLX01Q7ZL4ZnunqCO+hbTiJXvtEokYQWJE7GfcVlp+pDuqTUVi24OQrpRFsQbHj3VYG
x4wybxPO2Q2JEAD6bBsHCi05JPyrrV7f8iYLbqdr5Kh42tj+UxQWfFcwRNCkMB0ERMRqMPvoWyaA
DqMMEwCNvWndxgWQcXmhh98Qz70APyx67OLws2WaFitSGPIaQOdNyAHTWP9uyYsyekw+rpmU5Z2G
XOJqJu2gs5mwww+BEN0CzxGtCD/JPYi/41/1aMJueLx+L0ePUCS+MDQ3vtLBjIMvTs8N9JBBlIEu
+S5IvtOgqERy7boRfTsuAU7zYZMG1rDSVBZsZtnoZyhBMUJW/y8/odGY68K1EOfx9GzRo6B3HzlB
fQnGA7PBMK+NMhrSxCzrCduQxgATx8uu0qsLHcgXyWJqVKWxl5j6/pMN+UVnbBUePOYGq6xz9VMp
h+EuRKEc6pK94WvQiGAxKCAi2Mouj2Ye2CstbYeviS2AdZP6L36RJ1tPZAg5VYo9cSfckQI21eHv
LmmC5dVnl47poKxtdFmAUsIMLe8lLeW/uwTnu35Ku9w7drZ/6J2yWgr0IL6wBG6t3lBvqkXOCFSH
4aJwluinw+6v60CIjSzjN62pgM+juclz4mOngOexBOIBHj0JukFuDFmKXeia5iFjVn3sQAO+RR92
dFuoXKxR1VLe/+2CbZLvhFdyumBmcQAWA/TkWIVm/S3uZb7QyjZ5BsG8scSqRl4r/KbXmmcUN4Zh
i10ftuYBYAr1sR0vaLXAx+z1EMCAYHO4N9usWpo6T14CcNUuwMQpb+y+79BkAUrNagv8cHNbW4Cr
jVmpFk5tON/xCh8iVb2hyWQkOAmMuxLJ9T2pVjZz/6Kauvm7ql2E76rkNR29tn5GXrWEffb6m6qU
eL39VKUbyEevvaXrn25Aq2x1x7p2YSNrvULDKzv0KesfYts+x+MjP0mjYVW69rvcBYdZOsp/0x/l
pM9HP7/qz36EjiWOClhYNUB8CPgOBYkRViGW2FD4lsku2ugST0KK19LsPETFyGfl/9V29kwXorAx
XahzvX+cAd+wcMFUaO+YVbp4/yE3AxwSd6uskp9y0DtNsnl2Pvtf9cgLC/AI/s/+aLYfr6vGO6B7
ma82n/1NDxDICzCHSQDk4jGSD1iGBgZAQaPxQKnryBbmRiEwAqjIMb2dtSVDPki92VpbXYBFwk4y
48eps8wJMnbKuXukSR+7rkUT9MFGtlZ+Z1jOC5VS5KKpdkWM9QFVRQzMKZZB5HVHqoZQWrMagI7y
gE2v+F+N8l6utIgbD0MSuscsa8WCuo3oMPcYBQmKLNoAjRpTkxE1HtF0rIwGCKag2EMP0gDEqAiA
IUIaC2Zy560F+CJh37Eu/obeuu7JQYf3OkBp17nWe/fgc9vZKFYk92UPcsIIVaO/GrVCfDZKe+4e
3F+NAM/ib8F7067sSDLgsTAPzXSWV7MtldtIvQV0AhXdVG2+0gCqcqQJKsEhOQ3pkNXAsRk1SN5K
/sUO3GbTEhrKyHhVV2Z9nNBQxuGQy/o4oaEE2Z1p+sUqLM3swbVzVIS0rbF1jDh/EOAS3CtN5Eua
BWiQd9ejeEyPVf5AIhTl3hV92d/QSKCZfKWnwtjSEDBeYNNqEoTbydtPcxr9ak6X6y0DL2z1CRkX
Metiy0fcqrlqTgyemGRU+EYTpCelXS1JRlVyJCvTqF72KrZOeN6Pv+K8TJx9js5S5FGtf8YT1tbT
STRKggGv859T/6LzYR5B+X/RUcAU2CY9KNNRCGHlDiLZ4Y0TqfBqo+n8Kh0TdNud+YziuOTgNUW4
oqHh5tWqGAINuLSY/dWoE2iZSNnfjVRhDXuaRU/0jWknJjC6LBSTWgrZ0/HZXOXd1UbL4T36BfVj
/CGvk/baK0e7dzKmH8Gyai7MONoERlbep2nc3jkJXwVSFcUSMZ9iWfmatqNZ1trNKQjc12lW653v
deWyY2v35T0waxkYabBxJV06SBMYvUj7A5gYzsEd5awScecD0PPixahxYhaYlfJw5AcdD6YDiAgX
xeufZDGaqBdWHPufZI7pYVHu6sWeXHH8MxcZyhg2Ga/MheFnyZtv5jtLpuUL4OiSTR93YE+TBRCE
LA+rzlHDcOoDQ5ftc2gDONoKAMYcdRpDgx2KIkgDNfgndGVEz8hcmps07eWeW666MpPlINIz47cy
6G9bhGmf2jqJtpVbRftBt6P7vEWFMvnA8v8KymX+WCeApXCkgYB4NWj3DTI3pMBd6xE1teUOqJ7D
0ipidtUDQwJHzk8PaBzwgSVp9qe+rJ9pkg6ehfaAAOnPfVe07OqX2nB2hviO9EmDDRygcp0h0R4w
uhwzboFMD90gUcyQVwxIlg0gpGi28At+KwxrPdvb3BEr3ljuhq7QYq17ASTXgvTpEIKTa6WDV2qT
JPZw4DEQIZ+KVu934PhxF4DmMy5VYSrE1od6Bzw995Io05kWI8GmU5XxfdbUQvau6TUOiCB+17Qz
2wWodLzxCxYN6I8UaNNWsvZuELn2buhMy9xs71r8hUZynKSz6WDKbRDW1nHS15mOr73ZxKuEa3w1
O0G9udjwGKRYgXDbs10Xe2ALVhd6ASZCKRLRiOShyNTZ8vO9P2pZvdnvZdqAMtu2UYdjak+VF4Q3
duiiLmQcZgVLDoCV0ZYpWmKeGjQ2bxyB8kSaNVxAAZShbe1oNgWC/sLxtAqgQLBNXfOujPvhznLA
4m3UIzP8oDVL30OYzXAdpGrHQxqIdeOq6pZG6MUJTzU4OgYtE5MCeua6NZd2tC7tFCHMVoVvMg2B
PT+aY+OTAuYdLF0fBvi4xY6D12tJGjThCE2ggSAMdpMT0SUrIOc7GysGBqjhReou17JhQeQGSPU8
qSAUD0lV13sHW4EN+p+sLwZ/V2BWLleViSJfsrRQEw+eXRAqkCW2vQ9FB4YH1AuVuEA5WZICWQ52
8G5Z1tmq7+QjKtazh9zLonvuX4HIDnRVrde+5zwxTjQX5jxfM6bVGxpGKL86FCCNWdAwAKPDaAng
1uyBJB/WrsrzB63W/7DuTCzLySC1AGXE8qRf1qbQDx6A0zbCKYPHtip+COzov6d6v3asgL8OFkLK
Q8WcG6AvaAffb4C/MaoibTqrhmn7ruqCSu2mQr3nPrFue99wLoNXT1UQNEKockvL5rCP8Dv6ZTRq
0jqYNMe5efSr3djwHaVoFleF9uonXbzqWlO/iSMQIceqlJsuLDL0K7Hv9GlYEG1IVU8AykeqqFP/
V1WOuM69ZgE+mCFvHxVaszMN/7VFQd9NguJ9bUETqMfKj6YLSMxRjQ5dq2O20L1hhb6ox9YDbWHd
p9VzGQD60y5svqnLAKChwPdfcPQMArmtr54zhay8CsoHrCO1SyqGGzJyOesOLag8lmTUGiBiqF1g
y5OR5SQCUDIyuKlGH3X6EKCa74m7IrxTbvRCSqgvrfbkAgQ22JVn3hc0d0QLJ/P6OzMR9W0dx3Ih
Nc370uV9vQxDHev6kjX3CKHfkRxJwWwtBUB2fWzQX7wimxyhe11tpQ1kePILUJNVjfjiE37u1UH5
yP9XVuR/UUb61IZesAostz8UEZp+0kA/W3IA8+7HwbpE2EDf9W3qMEB/trco/gpPs1Lvhni6p3Wy
m1TaOEAXk1/l9wEekggwxpcU8Cv3ZQsIZoXDloaBPQQn3amDhWkhKresLRu8l1y/pVmemWzFgUKy
oWGdNuJsp+YT4scgl9BFfxtgA39TP2SF7aDx2NDX9FF5xo59qZqHFt8n4DS4JgBs8adFVV22iKw4
vytFbd4OqB6Y/lQAIetGkLXuJG0D3BdFu7QcPG+2URM1K6MV6IEFyiQ4US2Wb3mkp2sHUdB34TjD
BqdVK/QKBhsv9kDUNwqB8aXOSCRgphvpv5M+AbxHg0XwgqaqxsVp4AJL2DLbryTzUksCJdF+mzoT
yi7dBEWIXfUImUkyP4te09xAb/eIqVlK7NaA77mf9EfRYJn/bjS1Q0Ru85uRcBCxpZdw7JrraIxO
DgLB7Dho0oXEpj9b2yY+sje0qFMYg5QJhSY9dJrbxVDdkOy/2NUU7ySlDzsaTcYNcNSDM2IkIM4h
fuOR8pjObK5erBK52lZjoFLy0SS3UyrKFsDDQbJnnC5M9BBlxLSEXgh3h2RCtkil6QHZP9zbQCt+
cFUIiBk8MXc0RClivkeZtVgatkoeErOOLw5efjQiDXTgPfQ28vPmaJ4x9J4MFoK30yQaOQ5xDsgy
vyvSh9ytzGsfvZE1SaTV/4Meuu4EAoBolaZ5efAH8WI3DbsqVWnHSAdye6tV/hjWPzJ80R9jNOHt
a17LdR86/mvl2IAG9dmz45XlTg8rA0CN0A9vvCKyXgF64uLJyaJdFKTNSyOjJZn1Q6itdTfQ94Da
tB9jI8YfDmaCSbXymrY6unFc3VcmeyR5FWkAxccOHABAMrygNB0IXnQd00FNr1flgKqOPYAiYNUN
mld5KpkuD8rcocJ6eHbrtD83HbJaNORayTdVhMU7DX3V6wvkKtmJhmn4vQOu2BOA45pbFuXfSQry
6GSHqE+5zoGL9FxHRr1UAJc+0mxnG5tUBzipV9fI9rn2HYn1rsB7DG/GFRkBIjNfRUNuAtsAd8VQ
+NjzTLsA8M/2sLC0Om5eQOluLlytKb6bwQ/gi8tvtmNZyzIU4a1uIXKVOVW0KbHLewqHEu9wt/jO
HHGts8x9qqKAoby3SI6C+fyGGwlfdn6af7PrfHKKcBAohnLdu6ikt9ZxGq8IcbMbUa4lUCQWSPUO
mwmYk4QxYXSmblAvWvTjoFisx7aejNoSxUZaCxxz3dbqa8ZKtBI2kfgmtfKfqgOgSm7WoIk3a3+N
lHf2miPOQQpOjT9K1IUdlm6Rc4vEqTtNaK52kwuXPxquTHe8j1BqFGrxczL0+zrrxDe9VCMcNrNv
Qs2UZ9Nr+JImnLpbAUBOu5dRcwQGZL9Rrsj2smmzB5QrPtN1szBssJcClY8F3LCjhuT6miZS1DzI
+Ftrg2Sv1gBqXXRCXSwDDDI0X5vsBTT27N4dwKaikkZfVQGqC5DzmiiGwdu31ywUyhHDMFEKI1qz
D22U202jkXn4VxHxEFc/tfCkZIe0loihuBzPDJ1HR64b0YUDiwL7inT4Zsf1HaLc9iMrEbErvc7d
eoNwHiOR3UWx2X8De3C3kEDwuTiaER+FTArg41WgV1UPqCPXXqSPihUe9muEiDJgS9X5i4c9K8rG
wmuG5OwFP0iAF/rZywBkj22VRnztjVqVFwFT26kK4Jc0+iMYWJYCtU0vtixRiw141SU5K5VpLnU7
DI4067T1wnTQ+dYoFuzyQXfOpgX+HLpCg/zwGsQe2Y6GKi7vSpBrTPdhx9k9uaD7SHwUk9AFkoGh
Z3u8j67JQfOB+yDrMHCHg5eNSD7j7QLRcB36JtsDp00d6eB8nNEww/KuAEvRz+lZBxiRiHRbabck
WZ6BCHdAgnVyM8vobJ4gvVnGBbiYF4CGfI3jOF/2HP1XGYjmXQvtDWA48h7wAKvAtJZGTxVwBpfA
7cufnaIBgX09NC+IK4J4p2z1LyJso4XhjyQQuvG1BMPIN+l5Dyrw1dsY/y6yqytMENDEqt1mdT1g
RRcON7FjoGNoAEFwqeLFb3LSKBn6tHmDSEiLJ47xSSfrvOfAN6I96ZHtdIgtcUzDdkcj/EVhlYxX
1Eow+nYp8s7ztedL5ol+yGTBD6Q7mbVG2u4zs3wg2Sd/MUpslshIyPV88en+SiD9u460T6RNn49U
alMHBZqB1/J88dnWQp54IevO2pDFfFemUxY3ki8yFYdL4HQOG68z+S0d3GHQ9qHlfuXI+3GwUWEC
TA7RKkN0B6AZvpOueSSOJe+c46QT6EF7DFRxRne+O3khMx8YO+v/Y+3KuiRVuewvci1FUXyNeY7I
eXhhZeXNcsRZAX99b4msivqqb/fqh35xCRwgItIUOGefvQcKB2c0oOFq7Gv/NQ19vr1N2eh6OMZ4
L6Yc8ClkuyQrX52bbBDHsARlAWsIUn3NrYwcpDDmQq2RPxmfoiSPT9w0k9TiC9LnIJ+c+pgWSmuB
XyBo9RY0ZedOlM4WAhH6lXsvkhDIb/qevQTRZvKzwipYaVt9Fhl9aZwo+0iLGGttFNBXS2ErUXpy
fLYp/uugxywfJxfyogfi577twIelEz5eUqqt5TBi/eFJmawlj8Wxj3o1c+FldpesH5pZEvTqqeis
Fdga7Lc86ekqA6IWGCoUWyQD5hKRPWBNyC5QXreIksp5i5P4Z5lZ/qUKrXHK0gcRdeo6b9hAB3Mw
65L9fw7r9BFdsbbU65ZSvZcd8NA6AfNokKWvFsuQkdzkEJCzST1p1mjQHSBABp1wEC4GWfxcYHWc
2VyqrzAHyhBx+qm3C5aDP3p3g1IgTB3cLX7KFZAHYFSeghHeJFhmLv9Zr4xomf5lGyWBpEBPIb24
kc61v+llBkmqBgjXrAgWBK71apK3l9My4rHaO1cZ1qZp/TH1/lT126qfrP6zypimcfSH1W2sqWPe
eWLrDl257DnDhp4E9KOPHlzdiE/dAW/TSTWcIpDMQBDyXw0YC4ZTORrplATEIH+O0CcpGDT9jygW
6T9hCb+UQNyUKQXJLN2dIasa7JjiycobNXsuEYmuJggbb/znpMV+IGjkuFIOvEtgeKsuHZdibix8
YNGmseIOggtBB75p7I8AZYSfxASrq35ol4lL6MIEtE2wmlag0TR1ppjXwMwb/RMdQBglnhRTwGOS
rH2WI61oKlY5+W4wQQeLoVVpLIl/NRhjSFQla87TLZIhPzRSWt543YbzIG9G4Msj5wkvIpBvo74t
iL/qKmtYmyKOiIgs5ewZcHlvByhMuzD1krKfsezcS5k07lkRH3S4U3eIiyATs7W/h+Wjs2JVXwGK
jTd+G+rgSL0yOI5jNACFDrCqKd4a4iQMjlWb1QeI2vzRwdTDFwbBW9PXYSReuvWIdCk7idaFlw0r
q+TsdLuzEF+F06tiwAPi7q/WqG0GkEGO361yukumugKiPkvRCY03tEUfNbdOrBPNubEa/5EB8TjT
ccp3I9X0MUvBI67SsV63k23QZOM6sYBDMq2jM5R7y8X+x/TlLZ70iAQHM67pED8pJvXjv0wEhlFn
FoNp8zpR5+wTKEr2WwjQU3Duez2iSXU4v+VkiUCvnECQM/CV8cPVovexJVJhSeF7LLo7HuUOoKNp
Fb0mdlLfh6Ie5nZWuq8ttV4Jzjw//fBNpoRFM+h17fJQBB8KgjazFJrRTw4SKhdJzfJzlA456ErD
egfQ5pTq2coV9ULvrvWBJ0gLv7yoPvqKUi525hI4orjetVBD1PNbS1rmLIOf+Zcl3lvFDv4MvWyQ
Uc/itFt7QrI5diyg14Bu/L5ixYCdVhzeuwysqbSXFijfuvDe1LUU2UwQVzqYkm3jdV3QGG4l09+l
9k8AnmN4NT+x+5F5GvwA81u5CHVWHcFh6h0bXkYLY8DFrNAlyG1V7ucnL0VKqGHQ5cnEwxwmdGUI
AnSBrOasBrnXrXVMmQfBejDs5wB1LGs/h0AMAMWbwK6+osymD2NQ0IeojDdtSeA3mEoFWLoXXTHA
ozYG3kMHzrsDb9sv09hwzwMqmL5ZkKy6RHp1y/KuI9u7UG91pUUmKnSnEshR2xNyXjvrIQyqesfy
HgD9JgL04+9bUy7c6imG3Cb+XWPpQWLB9XcDEcP3rTuVS4YMdgA9cRuMff09EjW3xsA0meGu7bey
qTQ2nRl0ms4T6bBqdAzYk8zpjKmgO3V1zL3FIPJnhE2z7bV4bfGOgRPZRyfM+5OpMRe7b/tdKfND
X3dIpYUqmr0Kcpyfbya3HmUTI2kBiqsL02oaSluBDpBo9o+IALX8/gCeL+cgty03sgcKbhm3FR6k
0ctxlPDcKT0LlxICzt+VoDuy5jp0o20Y51BaRlLQ48Ata4Y0puEtk8Xr4DnNF7rNwxCaXTMkpc4H
exi/Gpq+xID3v+k243hRBN1jpIS/KIDjPMNtW6+pzuhE5DvsyJBCXTFPy5PlOM7Sdjv7vgXb+Ry/
l3e03eGxSUR1ZEl2lrGSIANHiswy8PxkWeBdci/9ur1HYtRTPIgOLEoopU5uHdu03hsDayQ4NAtI
GMSRTRZ/dKLF+9i7auPm6c4M07SecwqQX4pMBp2DbLMdVq0I6oVpNT27KPsZx2N2HRuxBpD39d3S
GJjJRQThDKwwFjw2JXjZBIXnrK1CeZ0ir7r8EjvtnCIde5aXRXatJ1BgW7dO5sz/GCq3W5CFByHS
cfG1OouGF5z5ZteBiWOFazoODTJ88Q3hPuxwRtHh0vwJlfQ8AdVl/DXNBa4M4c5vZfPHV11X/Flp
mk1L70VguRpDugQRYPMUjdmORLJ/B5oxW7KIIbPR6bLn6VXWVLx/d6tILjlRCuFP4mx7y4J7TlTp
uIW0cHTop4vMsFYzF9rIt4ZhwNLvFM8VwUHIB22WCvE2VAIw8uli7kwdxBkQTeN+QGcACwIm/z8Z
mi5X61vvXg3gjf4/dMmZ7JBr5az/HqZD7vgOSYj/40iVXYH5/DaHufvLGsyeWFRDuMhp583BdZ8e
k+nS2LpD/q4Q6dFcEg7Z5dxOi5WxMXWVsbmVGxvIDGvst6b1NtZtFEvU+Z4imQiOrVvtbQRTZ+bv
EhJsAshDxlUdtou/TDKBoO7ENwCnFT7sX0OBhKFej51OZqlv4UlN+ge7aoJoE4WfmeT0KCUFaTpU
W8Us68Jo4wVpcuah8xLWwjkO7ogYS9MRpPFH6TMTAzA1o10dQcSRPCe19ZJBw+FsGr0qOnLQlF6I
FsmzrHGaikv3Hjjv5Fk1zxnIKKHsDEEhJ9ua7oCfiAe7xfbORtw6rc9Z5seXDio4U44GnVfSCpbS
gUcAkq1APQaQcp0smsmia/NmFUFTcG7qikaUbAYv3KVHwsY+BOwsJQBl2EEbrloORUo6OgKx61Qu
7QSaCNFYimeR1tXCF9zbmFZOkEmZNAV8KNh+PAR4mh0vIZfS6siFQG9jo8YBYQNTp13n0rIQ+oBA
GpZTqUlLj88gTP7Ow6jFC3vqOjXosLcWTgEF4x4IEA55Zhc0wbJ4A4cMuYigAB+VQBhLhs0SSdDV
SqqghCeb+jscAwEfyobykSTVcE+R22MaLWQoPXopgmJVah9Nlc/h/POYrNamqAD0h0Cizuam2GB/
ALE9+zq2GbGX9tGO2VxSZ+7YFGILPQ0fkeACzTWZ5Zvab8PHPk6GVaXws5lWgMgaQHQD8FJPrYqN
kEsHQzvSWAp/F8oo2yZQVN23Lc83Kby0R6t2q7UokurkT3vdzh3V2VE+WSIAyi5jZlmLlo7lfQIk
6QIOafJAAQyeI9lAPMHNV8zdsPeeeYVgXwKRt9e2bGogOyHRzqjzBfVA+jEQ/uSFWn92LDrBi9d9
pRSrRKqgimrxaElIN9zpPsejT8J91xMez7Vt75GWnh1zQYe7YroMJFkFpd8CHgp7cwmR1kh14eJQ
+buqniP5N7l2AaF1fymwC23LFUNixjoawNXkdnCJ66DcJz1LK6QXZ9XesnGBX5MtQmrrRRrCC0z8
BJI8ThDf+9jZK+blbzatw6Uj82pjimAnnBMJwtfKU3zfuYOem3pgPcAj5HftcSxU+9gjeUxbdf6m
S0uANh3xVEKFeAOX5r5g8Ld5scAZB+z4M2PWafsLNKTZFguXc6TQyDyaOzYVRyfnc4RgW9CRoGjq
bibmjlrdVz0QZ/1v/Uk3guvYT8+NGtuTsiCJmJfMffOjYuslQ/yFWMmTp6T/3AZKLllByoPABu9Q
dXW+jAY5vgw1uzOmys0PeCbCV7gz7QVrUgrNoLDZD02Troo0Hp/gF/y0uC6XIXZgh6bpl1mP1BBA
K/C6jzTcD6UbYRFHWhNtOvuBMIg8mLFJ/FYBQPfZRSkkfwMvvRtijdgWKatNUlT0LvTLcMZw7t5Z
vVMAW9yU4FgZygRJFyo5+AB4DQBm7ZqI/2q42pjmq+G1yVbdvIrBGmcqbxdj+Hcf0+zXdbCpA29b
OdSbWwX2x5UZK06s+GD7ssKp21RcZ48ccke9jK7NkE2bgQaTBt7eB+ZxF8TUAoy6JKBdlQFo5Rnf
IsjVHhwEdFd+hiC1FnAwDZ3dPo0ceJTMYsE7JNiBhLesn/hHB3UdtpCqpKs7xR36CeGEaAaGEesF
T+0wT0QW3DtdNC6bum5OKQFY1ANUYocYJt2zmldrnvTBOee2t/Bbrh8pqdjM4wN/SyP1lCEV88vC
QXfocbBjWR4eBDgY8rqk/yAj5iO2rODV8Vsx7zLgCmLfQ94JwPP46yKULwDkwGrL8/2Qp3RdEJWf
WZ5kS4gX0gdwDWRzn4/4c8fDex7E1j8E6mFpZo/YFGPDnMGd8yVo/0z64dGHSuy+VAWchVpY4lCB
eBMhKZClTpe6lUgdSwP/NHDlbm27i0+m1dwZE8XHAVKfPUIoIXMgVeS06wT8I8glRQAbobLU4/MG
6P15X/n1usQa8hQJGc9qGdvHoa74U9KMb4RGILyZSmMd3QcBoWdjGjqQu3cov5hSjLSnLq9AJlvi
HcjHcY4/Uftg+kn26INs4hFCFM0cCcR0LUbWXaBl2a4KN9TzAZC3ENj9mJ9pt+Q2DRHYsxIxL6wu
Wl9bIU2Y7bKs/gBOo79IgNaqpJmPvMQ5M03XLv6obzLJ+lUSQjxNIwPvLcvOOWAdr0gnhLawHyHx
c7LCbvZccPzxgJP04U9AYroxTwJkAkX4G52FCPilL9qfxt5ty3zhx365N7PhNA0+tv8+G+3PoWc5
r17M6m3L/PY2Wz7NJn/PZkY1s7l+8T1bi9nMqGY2K02rPU8YfFO/vhv1OKSg+h4iW7q39+bSWUhO
dRP1M/ZdG9kKjYJ8hgWxu0OERNUaXDyoNpZErpOEp9+F3wMUoMta0yAcIMia2YcOnAUHH5pWyHv5
XU7LBDKrSYYt+e+Gq40xB4fMflQMGRI8/Bhwwo7zPHzLnLhdAdRZbEMOMDZREFP1h/DDbaCz1val
OgOtDULcKV7oYBWDk6ZrVlr44JRssntgxto7c4nd0t87qn+4VRHbs/dp4DwWgf1t5Tpuv4/H4tlY
Xes7xEbcnrzcqpDKkyKxEKvRNHxCnRAOb6nnTq+cO0gnWjMRjthtRKFzV06Xfgg+fdb6O2MR65Lc
pSLYxFnOjqbKWI3+rM+z5s7UuKIbTl3eI6UAg4Iy1ltYnieXFp1SekKsifAOnQAoQaByurg2NkJx
mZ+MgQsBzDu3zVYF7aqTk/cKGnOhvZRh2Z+MvTEDtfFyTKQ+pdD5PMMRtwDNPASHwiG7i5JkWAZx
m18SPArLgKri7PY2INtQCzlBzyVbY8syHDPRefgwcB8HLGg39RghciIkOEBKqJyGXkK3OFiXu1CP
cidqnNgsO6n2wi2DjQUB8YnrF+o2wEcfan0AO53YDryvkTcfkwsyb/XcG/zxPUIuCWkRPKdYQIMe
KDwV9cE8ZUV8gbOObhqsqpsMDFEXxQp/HsBn+UYHb+/YRfQzTMBaTunwXpbWOA8R8b8MddtuwNwJ
LoK40hDozJJFhFyDN9CfnMxMdtmvs8IVH6wELIA1Ir/LmiraxEGptg3Du7qKmnpBoOj+mghyZ2Yq
lVp2OeMfloO0UkcK787lsb0Ow0kwkOTyRKCfuqhFh0gML55Mp0Zy8NiH5IcA7cBMJ36NdPGxXLua
YteN4MgRSXXBohwC9yGEa83yAdvqaWxDPLjhq9hl3c4RvjrloVUvlJWVb1Vu7UmYt19uQCDkoKAK
5bXIbsnb+ATMU7DjLjzvyJ4rHpW2S5AekObLh1MI2KV/0gIZehq/471s8NcVkdVvsW8flkXgAG7U
CznCsQN2ABu8q7OE8DTHW5eXu9xyyp25+6PSn1pM5d8tN3MFgrM/epsGU1fXbJg1GbBUgpDoRKsu
hrqk1T/3LoCkimMxcyvdPwveig2g63Rhik7ShUvdAdhpisTTyaL2aLk1RZ5PKZMeSyfY5IDgY4Dt
7XQxd5Wnq725qDCr92MyCESU/8Xm1qUlDl1KMGLOTL+gHYvqevtv/W5j/z0Va78gkhQvtQYTARMC
rnMcYe+Y3azV5Cu/usThNISqRfJgDLLcfhk8oHVNKZbYUSgQqW9NMZJIdk/h/lmZnoTVzgac6P7c
eM45jgwHp6mTmWm1Vd/fufjdQG9cDPM+tGaY3L6/Njbq3ZOOfTSlNsEKjJTtAbEQfCwdQ/e4Ejxb
mVndyoKXlgEtzPTon1yOgwmL6mODPeCxcGpw7GXA2ILcroJbf6pUZQtBzFzOXQXel25AV9MDNNzf
3W7FwQe1TAA8Omgyfw1q7G5FS2Vi0xD+/McUtwHMjDlIvEjO0t2C4VB+QJ52jxRZb/RmDpSTNshZ
Di5e0QTQGZveuk4JvU6syNc6zrJq1hKC9SyP7uG2rI8RFksN4oV7U6UREl5HJZLmJvavax11uTWH
dxQJTlMv05Ck9gsSDL296epiYwP6UYDdEL9B4PYUcoc9tdLDmhvV7yGV9hIQmRLaa6Bxrd18buqj
HuhbjRjahnoWeXO8hamuBICYoMxOr70ZexQ6469NBUwSAJb5yvVV9Q7s68Ieq+glT6W7rUhcL029
lPUutvv8CagivitD4ABMvYrUvfTy7oFFKUS1Sk4R2sKHGy3x2Y8+BPKCBodw99eHIzkoA+LeyS6u
QP6j5tiGmo/nkYoiyTCxTzq17ItMEJBurKpf9TJ2l8qu2wsiDwgfpMra2K6DorKaSxhXcjNqt50Z
k3GyM3dW7K+xGEDxeLK99o8tbNV4Wy1uttE4Jmd7/McMdrWa7P0cnt7KdayVgGJiOANZpbuT4/h0
NZlmNuP2xH7pmBp2pt5cWBqJtQ8KpnlI7GxR+n61S0u4i8ta6GM7aG8HJgJrlY04UVicwUnvxc3n
INkM2b7Rz7pUr4mXiZeidv3FCDDtqXSAlc1aOD4i1VT3bWpboPlJnB9jlCxMp6yOn6wqoC9thdUk
yoUEa+vIt0Mg7TXyLr07TYZ8TrER+rAA64PAnlpU+KtszJaBYlVAArgaNmYf4E/5vm1vkVk+UEgh
TEVziXNozBs7UzTGxg6qFMN1KNPw13jxlHJs6m7j3fr+NZ6xK6Z5b5/l1tcMdZvjNh525Ijj5NFK
dziLWZB9OeIH/L6T/1L3/2P31yiF38QQmJXOsuwb7xCOOB9G2cEU4Fz3DubSBTIZZqYyShxnVSIC
gKVnDKtFNwZikUehv2oiB69up8sPIOuqXoOCV69ZkeUHJqiYm7rcQb6Bq8ERYloD0S51qoPHrra8
0xCCc8qYacj+Yutme2tT9LkLkqYnXtYUXvSXzh7B2Y0QUT1LQubuOZ6b79vWB5XwVg9MzEerAltl
z6E6Fi1rL/Cebc965Yk1flVptaBZnf8A+BsgVrsu7mzuFyCdLxI8gNiQ9QRwsT517ffQjTemk4Mn
onOUeGWFOy46XyNNPAohOVC0HiSSSmwBtR3dlaGFSw/14xjw46WpMxdsYd1V3YEbAaLN0d21TjR6
m9h4cZiiaUBGiHVogw6vrF9mImb8guXq9/jGEBFWMJZE6fFW37dhOmuC3tmaOnOBOClSMKPUX02D
po47HhKqgscMJJdO2fjY/qMEd9Cnz7sKlBUoIYuphZOrH7ZDywPw8QAQlzQ4yJhWgbD9JlDABJtW
EJ8mB0sj9m9aOSioLiPLd4guD8OcAiTjp82jaSPUPrVVMYDAocw2PIjEAiTRalbGAD2awUIKbAF+
EGhcTB/Ejki4gqRLsjStJRgxdsov4rlpbXFyB/9g+WIaI4S77ytkgJg2c5m+IyhIvr8jCOk/GY5E
m7GGmwEYoGZv0c7ZFlYgdvht8ZpLKOS0sobt+2lPL+DJPVIgpNYlnDunGMJEqyGI3LOnxbjEU53e
QTouWHAi9D30I8XCQSrLI20R3HYrnMcH4D3nKkYaA3cBJSDhkABFFGQzRzfsvcrsd1dj01ym/R3E
BZ37HnjmWZfg9dvG40/8DHChATQ5s+GLwF/QTWcbGcItNsvkz9AnQEhl2GulUexAHjDdwRXt/ONF
4s5FDPtHFdfvnkfCd5XobCaGInvrR9AYKl10LwM6zl0auE9UdDj40Tp/BAYgX/Q5Ge9H/IyL1sF5
Ic/CDaKJZO53sXf2OZ4BuHW7EwUJ75oQmR05INQb8MOGe+l62dYCgcpOI7ViVwwcJAsMf1lEv51N
A/jFAckP7rpMCvfoC/mhQqQRg8AGHtLkRQ+SnjISQhgt6uSLtBRf+6rrl6ZYg9YdaU9VvjdF7KI3
QFeLh7gsxT3tOzCi+fLFa4tux3tG5zWEPV6UgEZtlfl6Y1qloz7cSpGzTTh/Uu2nGcpF/OOYxlLN
TB8WOPC/Ud2uTB8IodDZiJSigwMItx/ZMdSLi/FIIed0NHe3i3OH+GX/R205qPFYT5dI9WQXQqzQ
WN/qed10ejYi2rep2PBubG8D3uzyzPOXUlU++LQw+63hVuyrNF64+VAubqMYO2Ni6iQl9iwXBTIz
aQ6PvWr9eT5Y8rGi5eNQUusDhBQeUqMD61y4HjkMQZgtTAMwqQtZp94rSIQC5LHXZBPnRf/Uc42n
ooh+ZAwUQyJixTmDBtQxqLCvchmzcZpB4HoEsCjoLO/F4WAdormXbZykbp5j4ezN+F5rVXOkwMiT
55fpCalkSCWZxtWDty0beKYrOwjWZVrZ6wTY4peyKzfGoM1xIOYCbugUL/ETeBfhOjafSHTHFJ8F
zPhttxeSs6OLf+9C+2k6h7c23rVFJGa+qzLAGqkOVpA7oPMAS9EdCWt6V0irWYxVm65kL5IN2NHc
VcCLEWL3cbMWvQVIsE+S+7zKThZS9o/wfST3ZFD92ZX94to2VUVgKt2WwHjMqnKosnnVYhUMsJdZ
mR6p6YbsFF3Uam+qACtv7jIXqseTPZwqYNGG02Z2s0euCoLoOs6Wps5cComXcIPUqR3OKBL+pwHO
OygW2hUYQBAsXOOwyz8r5f4zYCV71VVdzK2OOw/YeiZLCEu1Z4n/yzXO2M5eTlgD1XnDJoLX4hT3
ARDXWZDe49Dvz0cXEaB0ACicR431gaD6sakzL5r9ni+Qd3HX2U+1jhHxV+yFqEI92zG4TPOxxAHI
sdVz1kOSKslsuTCtro4TKIfm+J2n1q4S0YJDsHlu14oCfr4CR0z/4VkhxAPqhuwsZHndJ/2Yz2pn
LH64kfvpN6x40PCsbMFAHq+U0vG7x6AjPhn42MsvZBHoA+taes5HOLxNQwbRAHwq/ymDVwzvfdmt
A6jjvpAs2xqD3pY1fKzQguURsY8IjyH3YRqSpNUSGx/1KhLXXY0EB8cyhjMduU5PxkA2DFBobQfI
XmucPbwwUGqekhF+fZ0iRv7b7esUSCyD8JGPSAYdsq3rlKCCYPzZAi3KQ5nh4JJkwz9lC62LeioB
BqEm6XmQilKOvHEvDZGrhcfHtHIbTwgN6nRl+gtdjuesjjZmIGMR5MrFQwP2Da2aM03dfttDquDF
xYfttPLuo4oPdz2ec1MNcJneVB1g7FerNkZ2auMBeTN1SpunOGrtZ4Yg5wm8583MVFth2YK8oknX
4EDmL7am0YyKsDynSGR5Qn773JjVxMqRDAsoiyk2mVYLDU/v7QPJRqb3I1tkftqegRdip3Bcdtjz
4a2Dmv+orooWD00zNaZgofttWZh6ENez08QsM1HtY5kE2tVU8W5punQsPEPP2tmZMU0TprrNYoyA
ODKfwFSbGnPHtG/GvlWbj/hrypvhrZp1f4z936vBFINXdYpVmUWes0DokB2gVQPnZZi2i9iV3QdI
1pA2afuf2DaGs3Ig7CJaHKgspuyVY3fiGaj6B2PRlWIWg9pLJHb/ZGVYlriFvV5hE3XXQJdslk/j
ZFhPYiTdvKs+dBasU+yANyBYmNMKWp3TlD6mNKZwJ4QzsPN8Twkomr3iY3SdUviZ/5kE4UvA8niP
deHZJiD2mNG4cffm4v6+k6UHVFaDI3Zd2+5+zGX4bXizuVaCi97ZtTikuwxorsbBakVsnN5Di/4E
SDB89znQ87rFXqWIOv8c+EhWaQvKoL8CZZsioOWlom100kMpQEaEHtyuPhHYRtZCMtQHVzbW3HTA
AoPXKJZIJ6ogF1tgxxdP9hAbBoIbnryoqqttQwq2NOPgkZ3VPvdeqW+DiSSX0TrK4AEO3hi2s++0
kDgIgMJog/MMCGYntTuvuU41+vCQlDS1t5mPIJQr+q0ZkuA9ueh0l+5JjviZ09UP5qOZL29bPUGy
Hhy105c3H43iIZhXHrIVzZe3a+wrzeQBJ+1M0v77yxfRl5JggDWDTd8/50Nx3+i8PkhbWNff5ff3
52D+2jmALSyMfWHbeEu2wx/f38xRVd/fP2k7vm6hfX79/u0P061xANCoyq/SzgNAtHgDjlOcCREY
MTWOrbNV5bb+whRNA6CLy7T2wZYw9cmsoNg0Icig6qlo6mhpPfJeQWloqrL8lEAOQAMFYooO9e9B
wzDM6qFJdqYuBI7nCFjaxZTMLNB/cOAVHsna1DVp61xsH3wOv2dRniyWPQVJllUzdWEBGDTCAnFo
KP8W8wTEfTPZ4D8J7IQ4igTQmJFxBqIxHEy0SlGVA59eDBECPFMxYEN+4oxdjCyIEQgxUiFNDl7S
ygraq5AIkpjAF+Rm2B5nbnQx8iG3Hqbh1sM0AFH3v/S4zYGE6HZmeiARGO9KODFOZigzh5Fxu00O
XF+6GhPnjVhZfJ9mQGVBDc/fmKK5CClXchAYAxHbew3uslPmpFvTZqrqAELHrdTR/NYpsaEqURWA
tJi6ELQQVhO2B94jrCOKnu8Q5d2pWOgTG3hFZiCF16e+BDIRqLp0EYJhkqTTmysdFOIt4uJN7nTd
aJyMgXQAdwaKgdWkO1DwIRor8v4Z2iRyPXRFvTRFOAyaZZEF/XogJXtCjD8J48/EDsink5KLajvy
PDa8X40RT3e8Kf1LgeDezFh4WQI5Ey/+4JbSC1soSBc0iCtJjlBGbAvykXv51bSDZg08qEV9AYef
3EElFDJ1ZVK9QMz6ZAYDuuSnI+voccDGbO36gHoim7N8kC52BcbCTX1ojOTpq4+E0qU3iHgf1459
znGenRuLUB+8qBh/VG4TL0InSk4Zwi0HDjGWRd3E4j0V7qJMAaBmDcsX4HoF227jk+cUvCGLlrEa
2BoCtv4WhGEAsSYnqJ6KZSmH/MnCDzkrWOl9xgTAc/gVIqQAVnspEus99ECpnYyej2e/aFYWkcWh
wO4Y73HAkXSd9Xd56Os5JCHLN/zF76/9BbhM+2j8snPw1qUCv7X5IG6HYLUvKrVuvKzcmcuoSzhL
EHUsdl7TfVf6jRshfPO7fDP/q870uw5hbDpGoDRg2WIV1Qk72HlUzAxe2xTJVET2TnnWSiL/FAsl
qKx0+SNWX0GBIFPW+lA5Zpa4kz7ptxF2QROzg/9IAvUpLeSTgEj74Mc2kPZDqZe9hTyLvs8hUutX
HFHBFJvA6Kex/GustLXyde4V9LFQ9r+NVQln3A9xIK9jOVY/fiCpeQQXng3aQVW6TvVF0xG0+NEQ
Hx0nfENCPTursWZPSfKVDs3wohOnOVKGYH/NvOEFnoZkTfxcrEwrB9gPAjYtwppTa5PEywDJ+492
VTV3Q6EvpnqoU77NwN65MJ1kb7lgl6NAypghMS8hAzsL5bInR/9jjILIao7BNK8p/jWvquAsNvNe
R0R6yG1eIuyLqUbiZbh1dPU9r57m9eKYba5D/pqXO2XyiPzcWR1DgavzklcrScc9uPuhOFaG8Wvj
txr4r2HYmlYgF7ceVCke7Ag4wFTZL6YaSbfuusgTtmR+neDk1MgZqFa8o/9fjJ3Xktu4toafiFXM
4VY5tzqHG5Z7bDNngunpz0fIM+3t2bvq3KgEYAGgOlDEWn9IKuulTZ9kN05w7tFHNZSC3BzVqcaq
Kcd8L5uNWh97x0SH29HCe6upEPIgCmltf6sU4FJklAt+bzFp3D+qwExfU+pgc1RmhyitFFGylNdj
dzO+fCjQH55HYaydBpGPD0YXtfdmkz3KzxaGItvxTdrdluZgzpM+qIQzROIJV6XbZYpx7E5DkQS3
ZtRzFtSAfK4gjeBKm+vhbmoN/wkw+Ytjut5nOlQhsIgge+wMM93DZnY3fdZEr0XDmcSo/U+H7M3C
7OPyPqe0c3CB1awH5LfeawXxmzkiToNsWahjd9daLXBnhGBXQNimb7F7LzepY+4vU8GxvrLj6Ywm
QLCiIGa/K5AEUIJeo0za36ljPT04janvbaEhCZE6IqOKATBxKp1i3wpjesB8Lb4KJ16VqNZnS1Mf
I3TWHHM1hVW/hCNob2Vc7ZdnDbzWWba4ISVHC8jP4jYtbwsAY42jbOWecdf699GEi++8Y+VU6baG
+IrYDRckF1Cb9M3wSHd5ml4utQQYTKtMWNGWw7Rs+tQ4RE0oXq0qP2mjlzzMwPrHcSL5NGbta6Tq
1tHyyEzIScgKJ5sCHY6tbEZWO3BGrLOzbGrjuABJVz9nndFdu0k81/NOg29xl4Td09QB8u2UcNBC
Go1vUapsUeEzf3oYGc7HtW+o9QbLVmvsB4riA6J+QFmserKPVaMA6P/P6TayG5GOvO8/04fIpdI6
T4/+mW5qrn1MTWyeW/SlH0YFloFRHWq/M571qnD3bUx2WDYdu7b2oev0t2aZ8uusRrKSchS407Q3
DJI8sllkFhrcgaHdmh5SxHvdDrCTx/4Oh6+k3tsR+DzZVLWIgnnSgqbQkek2pyGdcQ/ObVRxzWif
OAMMuHmUM4SCcV+j3Eb5SvZ2WhyFKzka66W9KwYzgtrARqFlG7uxrZLbaIrmdILavIbIdTFrp7OM
heFieS+7HHBx92rngdKAMi1bX6FUIFcFSnyXr37wzu8DH+PwNVujyLgweo/06by+HOhc01gl2BEA
yf574yLPoy3qQPVSLmfNO0ch0A3ERvh2LfjCXnpO0p6butl97ZiR8tkEEz+8JjLuHMutl6Wwi40a
1Khk96N5P9WOdohE5toLBzfJSxEd0rEGUxf347AP0unbrVnH1CzNHDrHrV3UBQfTpO62Q8sPs1Q7
DHSkK6plKf2ZsqWzSeqiWPzWKUcKuxzOleaDgOjrYpHNTTkwSAFH2f4avnX+tgalXHsjgI8jGc8+
lj39mn5rzn0yJIu0v0PmvsSgMuuFZrxXLOS6KqRX9i3ssOeuMk9lkUXfBhNqJ3DO9OQFXfzgOvkP
2c/92l9kg2Ygke9kd5XPjYpqa/QNU+VoAVpzQiCE1JMTWe5SzjCq+q6yhP4UGU1+EMP8i1QKfEFR
u130vQ3njkxOd3a6RRpG5lm+cBulYJp0ekc1CRJE5BvGuTFyc1zJt4o/kZQLI2cjLIEq7t8rkCEy
z7eu2Om6Tcz3+wLSIsXxUGGK5RbORu4gl3F07oCLoImTOTV3UArV3WQ65GnT8GPiggRSAfe0nNzk
/ZDwTVcOARagATfamjIfGkLocHHO00EIIRcVpEr2ysMHdi9eYb/x48sXtSHyS0q+b5FPwllHLblH
KUECMoeSmGV3lyjzs1fFuAmkjKPrnj2Bcs5N3WS+H5LlyzcdQg+vQ57YPDdQ35KjKjdFHV0Lyoax
ezcF1ocUO4Gn0+2aQCXfOYudYErBjcVL3IM5N6m27BrMHx8LULb3eCadZXcOlAQtaiA4oRaPj3Gs
XIdqsPeG3pnPZaXsdVV3PpQu1VZDkEVHHGL8x1qPH9S5Hy6bh/Zw25wqH/c9p3I+ZX/h4d/kAb89
C4zzrg4sVQT2ClC+k8UxRzOKO8OIojscX3ZtbasPg2f2e1CBwzrE6+ijH+xNjLXFixNyP9Vipbj1
F2LauY5rPXt+B6KJe/Wt3xDawcrc/BlJRfxM0CDFObHsPxTVO1lW2C3c0s24tSf5Vb44M0ihKLRm
99UHRtk+TJH7WBpdflVs6luG3fcrYTf9qc3j/uToPRagrl0Yu1APzrLPkn2lAMT7W2SvNKjzdc2w
kUFfS8gmFlpEKxzid61qXL9GTQvV0dsUGRiE/r2VwuIvENavFWuj6Z72FKv1sJv83llCskPPNoqD
c+RmP+RgJ8b+wSA/JFvyRQUrqyoKSn9zeJLGaHr61nCUg2bcqyvw2A13VkZJEbjb1EKqUY7WhoVJ
NpVXpc15okW1pMqUR/mC++apDaf4zlB85dEoSWjm+hhv5WChhNERmaSGHPSoPBbzS0pKrAzjR9nT
+K6HIj/fjnIsBH6748/fJvNMaGeZ+rVTPXIRbCcjIFp8VEJVTrLLH1DSQTbNuEXEMDDOMG0/5KB8
sepkk06aepWXNxYBP60xSnDaYEV8VxwsCEKPxy2akLjTRys8yIa8AByCWgS5muA4BGUNOsD3LnAs
9lXXO8+Vk2p7N1HImbaG9xGHxRJQcPmWgVDcaSLiT9dO/Y97dbLdj07UzkYtB6SM4qR5i6N0KWdN
E5BPAI+zBP3gPYMA38tZHLlRolPt7OgJb3ycrOHptkuOqJwy6v4pKnkQjjok4eRAb7fuQg01G4ez
vL7T6x59kPm6LA2qELOc6zAk4hw6HeyleQAiyJuAqf+YYptzFA76FzrKXfvOA/ZSGwMilwWpV73S
xxUKVVi4ys6ygawdBtpRtpLS9S7ynZrm3sWamofBQlxD9reZ9VCpcCUNBDpOBYn3316++lBox9HJ
0po1f3vdSeN4DeHIrJ128cecoj5EfMTjV7c2r/xb7G3ViDKiqyYLe1Sdc5coGUkb279aNkanThS3
cFd0ilQuWAeyuzEGfF352Zn1RaM6+LOJLSrsaIksmv6HDgKHVL7lHPvY8T87R/y0fdt682PXX6AY
5T+p8DaAYWTdPY+R/roNw+oCzMXbjngGHr3czw+uR3nMJZ9yyjyKi6ppuXetaGD2Q8h6tGdqq58E
3ksyzX9vFincSRuewsLKfxRVu75dDPy/se4xF83MeusoevvdTYc3NUFXqVOwrnQUDoBoTKcfjc7d
oqEa/e4Es5Ad/KI3V+UwCogsecPJTlvUsceTeT/CXnQpPZKLDpdtoEJHVlBxF2U4PMPmBmFYp94T
GmjI8gA3ebJhcS81yBiPdtKmqxb29aMRTO1Kw8P1ocrI3Aco8t0b1LZXPb4394WPnqXRDdaVolG/
DiruHnzj2GtO5sAMev4/uzjP7rQeVTCeErSLh7ziJiqd9GJrJK6VNkt3bfbQUHO4hK1nX+Q7+VKm
NiyLqYo2/ISpfzjoBCyquK0PFv+pX8HxP9NgrH+2fW/uvhZBFcJUovlJJvfPMUoY56ox7WnhqFNB
xcCkMsTArU8OyxfFGc/k2ex9pqiTyvMeMVCfObMaibr8rVNP4O6YyFDLadzKEcnPuuooJgesRYfl
jMRn6k5h7s2eJGs9CzD4Wu/Njo5vchDAjPtQVKT3Z/kFMb9YcOOtqClggdGaLEzmRyjeJxmfIAxM
xs6ZwCSwmESXyq3kVNhbJvhEjr5ybkue4WurLKi9BzPqAfoxc5jEEdQCpHtj8i5KwQNP1mAi7I4n
Hs2qT4Ax5Sof3Obcj2Nz1jGE5/nXLz8JcEQt/spzZ1hCzvIvQ2J7R5cK2dqZiuRDScrVbSlb9RaD
PYxXnf+DQ4D31UbJu/BNH8KDPtjiL90jI6e0RvnQ+5QhOPsGW91oF0oxIjU1ecaxmUsp8kVWW/7o
k0058BVnpuoIuWqK1oMr8rWPq+KqVDrveUK/yTdE+RkqAG1c1JLvzCyqT0XYipXXe+WnNr0ZOfa+
iYqvTBgXzQFAffugeyh/yAC7QVDSXkTCDFeN4+RbaTXqBa1yp/Fk44OFhyyDybA/iHAVUCfZyr5/
IgJymI+3rm4KV5oX/R5hZ+NtDWTgw7tK1dd+XRnHoOEFVYBsxZ8hYLTf+kLjGJYkPVHuA1c2xbTl
i28JHsNvb+fwZhp2eWOYu9vAbY5c1+yw70qQjAnCYDhF88uo9+iPyvbtraknP6qwcTe3ptFiHpl7
cSIWMl62BxzLNy1WoGSqGL5Fovn593KyV7Z7PVpFPLtxw2ezXm4W9+mw04VQFzW/kkXrTuJHafK4
XXo/AMZQI4/7+DlSY5AkJgUuHtGUY0Z5ftN2nvpUmZgjIV5o/4hWco6N1NOisMlnJgZwPHgm8Slw
q+yEnBYQa8/3nqoSfGugWd6P8D4A7vOjQa1mkVnN8DRRJ9q4iuce8yltT51Xm2szEuOuUCsT8dhh
An88+R9m4F99SmQBFY7nOZEdLtpe3ei95/8VNc6PyFKyN6csm6VWmfFjkVdgQXFluYQgI3a2qVkH
3+wEnibeuFUSD6tTVltbox484Z4aLWO/yN+9UH8vkHT54bZAzuQueakswGLZP0LDR9EWqo5mAQdw
sKyleI+iC1wH/87R/Xzbu3yMNDfqA9Ja/c52vPhS1ZaxFnhiPehxOy0D/pNf61ggNJjb2V+Gqe5u
26jdpi800khFrJxr3dC+5aPSsnOevjQRCr9m15X3rRO1m8zQojOw7Wqv1uQj8T70TkEx9ZsW79d7
cldc+lD5zxXCAovZvu+bmQR3QTXilpc4oL8aFNsqDkGxyfERANu71jXNNrZ0Y6uEfvfmlu0SkG3+
TWvJ5+upjmYGaOKnhgKD7AfUhOOaoqlns1Pjq1sBXbhNQBUNbqwo740IogwEKG9pVVHxDWmqE7CP
9tkW4bgPWxJ9ckKQ3qtGrbzjK4fQNpWdnerqxusI9VeOc16lipr7PCyJsHmMrOpV9lclUFFLtbJL
yY8a29fSuF2Bbbc8aCiKh6wUnJtuSPB9nz9LA9TDbprkRfXzGCExSiryytC4qeAQf9RjOW2CxBt3
WRkcwUgMPGS29kNhZw86d4v3ZozGtduhiwxSfnjPedpQ++jd1al+uKOVrFtHHd+LKXz1Wj94sPRG
v9Rdxelyns0TyLRULJGeKDrGz8JJd7I/7X0DTPs4kFEnbAijVdIm04uO3MwxakivymWtGGldB8WK
O5yfdHQu1J8yPnKbfqVBbTqocda/lrVYyKvrhB/udLhBGzndmepjaXPaxo/FPnneCP5Dfqa0txeD
sBTkbEI+q1I9IBQFuU0XwwNOYK+JpwCXsxqVu3bWYTJhunusio1tUHfiHmR8tayyuvqGjC3gAC2G
AKifM73t3yfSeUBY3eAaUPbYtRNOMm5q2nfJ0JPzyYLyXQNbICe1jr5RJmX8hgVHvhSdr967mo06
Eimsgz2iapYN6CknJIhfS0O8yUmW0SNcRoWpDWH299xIHu0Wqs80quVRHyqstBKqKXmpNs++h/m7
l35WmlffmU01vvjTyoqt4MW3xvrBLupdPhjjS116yaVU8D+6BSHxfLCE1i5NtAxeMlyJtoMPLRIs
zPjSuw6I4Zy0vAyepePRHOLXJpttNn5admVfZKyWWesoTZNH3XfT5yjmz4cVcEBQr1ZbXG8xjqKe
sKVEXnLezZtIStpNl6zkejpojw20hXpzWx692xVHU5CU6jDCEOz4IkBCAGk6PKmi0lJfxli7dLWn
XMMEqE3QbxJuKc9UldOHMaz2MgbKm4b6Ln9cpci0l8hRHLC8mrW8rdCmJu4MTbSRo52nlyvSYOFt
7v/aTk7tyv/HdkZBQiLS+t+36zry7sl8/f9zu04XK73otXPiFx/oCXiv/uBZW23SjTVPryBINLQv
giIIz3I0+h56kIdUfRLYA0zjwpmDhN4FGx4+u61sWoH/F7XqnwbOdXu7E9aT7UwrOQQ9XTmgiqEu
ZZOcJZ4xqdvtb+vEztEoTO3BL1Ltvk28q9x0sDQLnlamrAowQq9JmiFQMUYCVxDETgv1r9DytRfI
2tOhaXpqBomlvwi9ybYZtZQ12t76S21kw6qP+PcZ52bJw/SiUvPuJEdxQLgMqqNcZUvrwf+p+Usa
Ia2VgQCRU/q6mx9sViNpu3v+Atwqva8x9Q5BCb1afA9dyasU9xgoFffDOCw9gA93snXrJ+kyNSK6
OFlR3ssux9cOaV8lZ9mS6/KXfyeSMD+Vjr/sINJuGxVbslWvDtWBCsPJU93qIl+CwYKRht0suFxj
+hQwrrXtaAYGSlIGchmaB2jEQKgRGep0VmpBjHdM/qoSvyKdFlv8Q6Txpo4r991FaFgGqKaWrRKl
NE9jr453WcWZ0mwowNpVe0bwJXkhRRzser4Gtil54pecBJecqZVuiu5rEdw5/VCcubVQbp1nwn5c
la6WvMMqEhvUW6s9inCkXSbzjTtl+VkNKZi1IO9m8ml6bHPUezLHSj/H29Yo8ZA5tPLi6AJNunfz
trkNqIH/GvZjgm4TD/Fza6J+vsmbTnlrAQLI7XMM85aeVjTnIlXdCxSlfCkvOI3ig029le/vetgC
XYp3MWyrZ25KFxmA9qZHxkLXkWbW1BM6b8VKDmDGi8ROGn4UIUeDfuD/3OPKcf6O9JUYw/BpiBSV
kjvy6FOu8VA0wb9qIr5mZdMooXJBZV/I2GaekJA2JTkQFScZETb4gjVjKdZyNAdgea4L8+1rgoN0
iOFm9vWP/WT8bT94pEs52qskVkVjL+Sg7Ppjv8jEaUzuJ7f/L/slpra2cXy+ygCrLLR/fb7/3A/g
HGLj+aayk/4VtdJo7VZoZNfDkN47KJcteresP+s2BvqhaU8uAn87vYZ6oPZp8CZKZaNoZv0JKFks
tbhoL0AbMPjWEUWRMxU4aJzl3LeOfMjGIKu+LzzNgaodfcgAvp7zxdiqHgaYqg6FwRFrH9rAt6k7
ywBsT1EgCZzk5A4wgDMTbpm8jDQmXehg+gmPd/p0rZnYLtziRTeVbFX4nXkVBhfaV018cpRWHHJ1
yne+ihB1W7fZuoVH+6hFlPL7sVHeheI9YvRp/dTd+zieDQGnUuxNB41msp2/1q55BOHullm/1iaN
dsp4dDiYmHfsIARZlzSCT9jkcwFUYOWhiPJaO2ZxzUWiI8MJ3H9ugU4sr9n8YvoALAVOCbOe9a9Y
Pkx0tLriQcZ2+giI0FaGDDQaOvRymlxggjm6r1rth4z76h+m8s2qpupQRRk8eB5jZLgGtGWHfHvH
37ALGFZ2kk84KQm2x3IN+dJHir/RGz9ZyuYtWKCKz1FtPH/t1RWavVYnzbvFyf1vC7RXCMpoQs4f
VbdLa22Mhr8c7dReqfPL18dHQ7G6a6Pbz+Kr2zH72c+T9b9+KoXWo3jOZXx9UDXg+1+BE7dxo6I8
o0yeDAu/SziK2jxRzX2O26ZA/Oa3JHZ4zgvENUJGATfxaLwHrovNPYjuO9dF3BZ7tuhsDJgEGdRx
jriT5wer44/WjRXOeP2ob/t6zjANaOjoXdVek95CE6inwuuj8I3SnGifOdxTkUxnlyp0SpdaicCI
j2jSOuE59M3FR2BRWE5+58Xu+Ah++jCkaPs6qoo/ZhkYa0utp7fQmUjNYEl7F5JDfrSL/ij7xxDY
gTWrfMvVUt8M0dMvMbgQRvyYdMNJ9kNF8rZap/i3sHpSfraFcO/0zgFbGOjgY7kWhMbNLV4V8Uau
DRHxB4jN+DoElvpgD+bl1h1P0zYpKCfdlvYFaMi0uvoV+YusivhrZi09ByXmOWg0yI/j1vY3E5rF
dWrK9IEEyL2MCvmz5DaOymQMlA8JZ+dSWsLe+u7IN1EwmYhsmeM9FrS3loLp5SNM9Xah5iaiTXOz
N7WQA25k30K0mrPPSOqpGGrUg+Y1QC6BeWj8gfIcE4wO5cJ0GLTbBDeqygchfspQOalW0ZHBKqQ8
yL7a0Psd+PDhFu9rjfpg+Q9yLXkFypSjvEZl5Nf6WWjuAsLQcGY7TEeVh7bby7Xki9ohl1+jA3/r
qzNF2XGEIfM/x2eaWj9aOWzbPK6X7WQoQIYRIpD75X6f7xH1Sm7XYpiZ+Xived010blJdPCvoJnY
5d3QZ8NZa9yFbMn+XEuruwLPUZQ0bt1yzJzD5TvLww41aZXzH/2wGdZq0fanP/orrCc6FY0QI+py
KL7zQkINXmpnsvdyt0jHGAvdpi5cdPo04d2SFODH56vUFZXs4OR3298iqR1Hy9wku3O7ILkuwFhj
6cSkOGXn10sfNt0KSzdt9dUn32EyXK3R7eLsLVdIRFnug5ZUCrdCHJS95FsBOnJlIg55whTAuiDl
zXF2yoq/jPpDazmJNXDEVqpFLhRF0/5i1CSvZcBkXko8Oj5B5ON1oQXOyfVQPJ0cG7ZH0ExvA/JT
sOReOu7Oe6o4zc3Ysps1oqPIfe415Ve/7JIRc78RU9KWrUDvf1liYgVxyPoXE2LMvdGrzUPa2hdJ
CRUhuvvjfBuR1E+lJFki4iy9qEmuPuOrdyOSmpNbHTwNlW/fras3JzPFMsKPba4olG9BAb3I6F4R
TjNOyO0jzDV3eypSR4VZVQjoQlB1XW1rCTN+EhHqzLnph7ewqAK8WEdptZVXROX7dqEh/7xrJxjb
leBofXKr4NuYd+02aBEWu1Ranu2TqD82qB5Fj64W+wuG03VbmNZpDMcgP1R6WJAu2ZIIS5E76p1x
pQeOvlSg6lwq0XWXJvIWYlINCLi0AJC5CHd1VXWw9Pz8FRa0DX4ZWhdb6zJDMOEWaNhWd5FBQo3R
yLGSflO40NRXsrPVLD5vWh07wyislZl7+BBW2eZrWflO7hwovrmxzXLie4dr+xqQV2kKB+PIGHyE
DP4Kke/Ahd8p3K72suWkCkrYnquv+8xwDk6ZxYsiSrNsGZhmv0RqCJavjmli1Sow82uwC1r+gN3a
8GC3TrIro75chnNT9ilpg45vp5JXnuOzpk7uUA/eyEH5MqSJCy529FayKdeOCucyuGl3lpO0tnTg
towfXwFl14YA6vAtlfG6cF+9xknxsUoXLcfEq+xu4zrY69DgF19XDApPXWiUmPZyNUXRKoDhOE59
XbIf7LpCR10c/Tckpa4oTDc/W5tMRaoan5nAVTBFSfSxiWJtE6tec9S8bDihSOqs68Dun7BabBZt
U47f/faTB83mpzO1b3UGx1FXIU+BDnMvdmI1e3j3FfDPqL4KfBSXPr+od9XI7mI0kX5GQ7RGjnX4
tIfJXRSkGh9Cd/ZYLP3iGNutdip4lllbdak/+Qq/CiiF1ncP46j5giEovkdD3SxRcql3Ve6Cn4d5
sk+z+ixbt5eCx5evpowIRHmu/um3SC2OCyPnRi5HUTz+bYLsl/OtfyL+2GHeeRjc2cRV9Z/iHJ1p
u2vPiq4UJ6oxoCAmSpdT7536IBPflTx4K3y0uEIXF7sMKsVBOFl6FzlwuEYbDhfJo4UMzVRYunZl
tjwVIL5vIlaGJEVaPwB8GW8h1I8XfVjVn5YyQhG3svwusy2AFZGoNwbKdM9ovL9ptSa++/2AgF5c
vhmQKqjtUSexIrU+I1OmUkwW6O/V01ZujBIdCfCEvLnwg2g7upWF6v9YX3sVhnoSIg0KPE6G5l6H
k5jdhftmAmVJOk5sFU9Lj7rJ7c90TTAxI04/ejRFIOmN4FVtpgi2jZJ/R05sNYnUCXCx9Ne+YnSA
3Ae8tXqjfuEAX5E7w3VFHXnGQdc0PU6K92tNBQbedQrBv1Vx9eeawMhRCw9ady0ybMejmsrBf1tT
Xqc2r4nzzb+ucxJ9tKhqUXxPHIiXf1znf65ZQXTlmevvz17k/Q8tRkkINQIMAnVu9rVoTpNiNN/1
sXw3ptB41pCA2+D52B8UZFUAucWci/n7/6QUjI51+x0RPrhPXuHddyVaTE1lg/ZU6+AxrAGAy5BC
m5YwpJtveQLkGdG/7jKFdX0ESs3/6pT7L5EiHpp5tRLFxCZQwlcy39ymi4wiRQqNHPgvzm4cr7+B
E0O7nVA0NnADg9/9GKeUxrsSOaigCex7kSTmbWOnfEY40/3MpmFcFqk/8MjDiSxTxn5ju+30PHnK
u/y8munAuM7Fm9GT5ReD05wG6pZnd/6zQ4HFereoadQaJXLQuSB5hVc/Vb6fbtUKpEXNE/01cjgW
+WrRfL+XFzji2LM09Lo7R4q2zcNEAbIcBRwdmhyZ4Mra1iriKA6K+WvQ8uNjP3NLUYzS3kor/KvG
yet7ok/rnON1uHC7n7rWaz+7KXkwy9b4KBIwDsMsdQh7vFlxftSuxlSbG+T/R7zlTIRdyj7e1w2f
w1FMTvINx5oiTYJVa/nNi2Ugvii6DdQx40UZQvIR/J63hhOUrxgDdtyvx/yszc1iFkrlvvtk20aL
R1J+J7uFk2sHdUaDyUlfa8jRONQ7LAfIfMhRjEFua1gl1P2MNWS3XIN/NNj/805yjcGHWI6A45JK
SWKd/GLsjkqaF/7yt7ftoK6DOE/3OIaM/TcfOt5R5xeRbwJV45atJBij0CdCUR3Tm92x30zvsJir
d6WtjwU2vE9qb7Vn3QEn2o1O+R5Dv2ITfv1+mDfPYTRuZL8R8V8TuaTmzXn6aJd/TpfLyunuPJ2i
DrROpst+021+nx6K+linn3ZOQUAaYDbFtGuGqb/XrdZ4BkVya0nLy7lVYjnLk31gPM+RFTXro1Am
1Iuz5NRiu3gqgj45yaZ8J/tKI/sumlHbiGAY+Cr8z7g/mnKajVOZnPHflvNGQywLju0brUHaTB2y
eCWPIZPTp1TaUtSyOWTJrsrE9FWBJXg0LAPq3TyhxPzhFsKRJ73Xq+w2Xc76mnA7qQFgBlT3rXE4
ycnPTeVb7HIdEVb5I5LNyulohqr+jIvir9Fp/iF9NeXc+p9R2fwalXMF5ZRfK//nUv+PuaFhGgjr
jgMUkhk5tjB0rBfBXAOpcczg/PXC/+jvTRkngjZakBpDvaPSbexcsScKznIIQRUs6RBMraKdyCcS
MkPW3Huzb+9UWtFOKbvf+3Rz+BWXzXEy+GvuH32RE5kLheKZbudPHrYPR2PqxIpb4/jRRf2dVgoI
KwJDpK/+MRV39jQZGwWoz4qE1Q6ZpOrnSM5Vvpl7xrlnfqPgeivf/Dsm8oxzAqAXRe6QvwsBWBIV
JP+QF7b1WPkj+lkga5bws63HRrfH+2lE6q3X0hqdxb+D5WiIkMlvwU7ajfd8hSzlwq2Oqo6wnH47
UUlH+bsKjrYhAEkY/OsoMd/ttWmHj7KvB04NdXYKjrIP8UmECiMdY9R5Rm1E4aObRT8Ko0PzW8Ea
G4wDjAy+oZ7RtGy2JoDTdd2XBtyU8l+jLvqi675HY6Oq7HFtVjM7wij8H3g3U/gzf3Z59A723Hht
BvLT5aiod7mbUXC1MKcbRjFeJk+zKDkmzUve6cFiyArlP2ZrZvlrtttU2p0Z408tZyeB9a/ZtjDl
3sXsgTTv/dtsg0OIqYp/7d1PQ/Ni4h6DhOhtdvb37NuVVxiB3PaeZ3tTXO+n+coT4fx+5X9/7tHQ
xWPvqBDf7OqEI6/yPU/KP94oXXPqh9H//u+YgFnjPDTHfE2fEWJBY6vHMCu9hWOY4Tlr/OrFTSxY
Lsn4lgK8Oxi2h7zO3JRh2RhFt7ChM29h+RzWR7H4LUz3RHiuRV2/zGHzV+wbyKpfq6ENRvKugNwo
N5Vh/2z638I6DMhPU3xRMBTdIeDBYiI/qAnU5ike8jt/xnJHIhrfbFtX+V7u0XKem3OY5TXqY2aR
JXSQ9rmFUf8F9Nki+SwzbHMY3hfqozavRsElXch+uZrcNJrzcp6X3jaVq8Uo+f8WJleTm7pISXFm
kT+ztnGK7ZBj4Co/NIzOjx6h2OuQ5sEDBMEH+aPRS/X3qEiLPgIgcreoDFmEwm47Cn9IoCtBHywD
Hm9fRp7elkpcqy855crbu37ui+bR/xmXj93W9cS2QGYWB2Oz3vzxjjLXr754fuclgQAbmVUr29zr
I4ZYLVbgS8VLs0sWj+5pBKyFlruafw79nwG1g4iADHAGynFVsTcVyJm9PUXbPs48HNKGb3EXIbol
m4JmMaBEcID5Fi9CV9Q7HAm8O4Da3IGTMN0hHtDiDUjf1wDoFxDESpBs/xhoxHEK/eQWKscsHYCz
XAN+pYq73bxSmln/mi8HBnBa/8xXy3gXhIO67Pse1QeZbioQAAsVLzrjNtSFa61Jb81YFx+60ejg
W3wceaypf8pKqo/oTHvHwNXqU9fi49G24DlQOCEB0JT+jxAXP7cfkbcPqz8n4bxcn1A1stbFjLGS
aKsgsb4myZ18z92oug7eoRjjo6I56O9rAgW1wEvAy7XbEPu+71ntf6smVXvuKy3byNAsyKrLNJS/
Qg1XfIVSWPoVGvshmRQgrQBqEX7BvPuvIPPK98mg3sUzarevk7p6Jx3bl6nz5ncgCONCQKOeo+DU
RwuEGbJrqya32eX/UXZmzW0jXZr+K1/4etCNfZno6gsABDdJpDbL1g1CC4193/Hr5wHkKrk81T09
EWUWAWSCFAFknjznXZbmUwcdsAtRBVl7a9jLLr01AQTHb71bpc3OWWxQQs5qNLdiDeYjUthOnGAK
j7SDcq6l3vvpCj/oJ32S5JtwOajBgHPLctS2a9tg6RpTj3XMxfW9D1vlbPKcrgcb5FuJdfWTEAbK
zbr1W3d1HH30ThC3GaAmRhlGB+u73FQwzVn2QdIob0jrGB/v8ga5leQjroZwgkcDkRcFVGMfW3ha
r4HY5+Z6NJLan0fXIO5z8+Po4Bt77A7/uW+/nHk9uvZdzywujT/7rp+7xnS/fW6LPfNWE8j39oW5
RfCFx7NUrO6wbMayweOpB3gML5uCRg45x+9iJwj8tLmMi+L6DpLRz3ef+/7p3f+gXa4G+seZ8yKN
vLYW7LQaw3t5hnwQWYtrn6IDkdBQPIrM8W49SM2QgxSi8feKfjko9IZ8TAOfNMASkqCG+zjEmJ/0
ai8/lvX0SJD2y1Y6APFco5VWbz+OqbNiutDKC2+VXJSQN7frUUEhZyh7+B7LNgJIACXjOTvVKkHC
1AOHX24zUUDpVOhj5+MOVZv+KUvS6Xq96ygOQZoPDcFb28o5SnRpi+L1evSvruvBdRd41V+6ZxGI
wmzpvh40yCqhKPznJ3fGbdUmHg4dKNkv/JtqYdes7ygxYEjvn37ZI8uW+9k0Xdr/2dQ0c+H0eYZ+
aar44M5VozA3hlgqpM91c6PlIsbZcqhfE+aNbiJK3XcrGfe5kRrvkAS/+X5RfpW4Cr831ea4X5vq
xLSfTdezNjhMdJJZnjF//m6GRfARGqehWWMZCnBiDY0nH2H5YhyOpACIhf/eduil2uuLPtp8RMaz
9XtbVfRtZORxXe+1evl2yiM1jBAYcdpspF6XQWFZ4ZZ6z8+j6+baWK5z5eMowpOnKcLZFnwjpgi2
Cp3BlCsfEXyMFle3xfVduHgsLgcNCkJXny6Mn8164WfPtenn/vXdP5w2KxmiPz9v4UfbWALqO22J
0NMpforbUbpat0b4FvgDAaxZN9eXzkp/abGwKfc9xC67WmL7IdZvy84kLU9Z/exbUBmMUgpfU0l/
4ObrH1BZy/f4c3eeDOub6xg5awMDpQy3SEpCUF3/2VMMkug16NSPnpqBfnnF+tKTpmD4HnShszbo
dP1nTwVY3tnN2qLeJljefKyIwQ8q5yzBgWVZUK8LYt1CraHPSAKu+9YOhlKX8M1p8vcO6wp87TC0
1PjXDinJ0q22dFjqg34EJxYUA1I5SOEnoieWq4gUyoRVUFSboQQnNNT6+zqJm/VT3RvVO+tb0GKh
ONyvfbRCTiEr6z/7tBBBvgqR9dFHr59gx1bvYmL+7EMSsPQiKVH4+XoRdE8MXrmw3KG0tqGaQREh
Q6Y6hinLW2HBs/tqW52k2d/CwAjv15e1RZNjVrduthFmS0sLMW9SO/44d9b69a6cqmyviu2DlaSh
ZPdlX9yMy0v+5wFzxHfXzhhOQV0m3L6SD/eW+vdQZW8S4BUkrrRvpgbFMmsE8ZCJunpWFoTJXy20
CdIOMnTGZkwL6aAYKQnkhWn/X7VIlnN8tjDROMqWT+mn4uen/NM5EuswmlN1zpYZIicLAsErBdjF
FvR13DCqTnbWzfVFhno4W1P20QIpHW07SmhR9llqnjIxKuxm7C6TFDe3qO83twVjxiHW6osQ981t
nasQbP7ctTZYm5LabQ9KOV7WBp+t/tr193PJ4G9D56/zmKUw8mTd17403/IrDLYSTNnboGQHRZ21
J+6pyis7IzhUfSgCGwTN+l+1sLSmvxpKdZcNEqbKgmjs0jAznxS1dawwm5/xhEKrwDJ/7jcFRN5U
ZXquMXL9aF9QI3pSx+5j/2/n0TjP2n7db0p9DogWRaZlfW/2CFtCwyuP1V+bgjAsMqzyz6Pr5ufR
tfF/31fKjOG2HeOn0tLiu/Wlg5tgk7MeDp/7miNIB+i1S6NQlZVDLkHOwhIcv4vlZcCRedMEfrb5
7BMrcHjIZv56Hm3fL+dZ+0xWqxyqcRGw/+uzU6RcfzmPoPek7lpkXNJ22AxV392tAVcLtO1zKwNZ
qSAFdPeRjePYurW2XI59tvzv+hV/tlwjvL+3XLbWc34k+P7cKmXQGSYW0s4auowzkTxGoD/WrVVF
+u+7VrHppPCrg9o2H63WXWurno7rVq/kmtfo/uBqmTLvU/RdCWMUEghQnuymUYdrsQnVxyyznHX/
2qwIAtmt/qFZQrN1/1xjeNqmhnjuamQCulg/B5WSPeRhVDj+0Jd7TY7zB2rcylbP9dRdj47Ynd3U
Y3qeCqqY8OcKT8lU7ZeuiqSAaVjOtHbF+BukPOs9yFZ0VQmL1q21xdJ98k1lU/cQrcJ+co1CFG8D
cBsPo9xjuxAa2TGQmfi0MGw3M0tWr836/qEsNZNCbhM661EkN/xTJsyH9eDav2kBCS9nW3c1RdPb
YpTkx/Vg6DctXOPi17PFaF4xMnHyv85mdORnnPiv7xVD9gyKWt6JheSuy/Wsh1k4jVZwbtQFU1rD
bgmDUPn+VwuDGPe/b/FxDqhQ5xGyyj+d47PF+ilhm/zyKV0TjPdf/vXv//kfb+P/Di7FuUinoMj/
lXcZts7gW//4IinKl3+VH/v37398gYKpi5JlGLppaJapW6rF8beXO+AcS/P/heSK1ccLZkzJdLV6
FQMBjXejrpUfwmzedVKXhSBiratymfL7DP6nuOCE6mWz1ufivsOTah4ID8O+sezaT+W9uqTfP9sG
JZgihLCL+3B2C0P7Acag2o6VKLnGlOo2WqiYhytgRY+/vA2s7v/eXnd+9lz7rPs+Xz73lSwdiRUZ
SgQ1mc4ZRE+VKsANggE5nFf4/CiTzLVn9iXbkiBK+3Yyf0QTrtwbhZRE3aTpjbW2VoZYcvQGMJkk
Sq2HgKFuT1PlHztp1lE5KC3/uG6n/uwf/UTuPCWtLr/tXw/+l/vWo1aEBg1iGNpDQV4Nojc2Dcua
CtAfN+OvW4IiTvA/8hlhMjkkpCHS6JYXawktMhGy+uyrV+kSbWAKRkSi50LnWXHQC/etVWfglAe1
pLIeiSBAkuhKNhe/7tXcm8x2N9vx2HQINdSSt/p5r97fH43WPuj9XP2TH/i6b+0rdxg25rg6Gk5r
dUjxLgWJj7LDL2/jNLmJBlnYraWI9QBGqORRkaLY/D9ueHm5oX+54XVRNSVLlnXueBCMeOH8/YZX
jBrNPcO3HB8AA3CXSTiQXxMO5fKyvhtl5IrtdVufKiHHYolG8IuC4/ounYRrNDea7e9d1iYfvdeG
6tp7Pecvb385/cfbzzN/bJt1eLOef+3ZIGUJYboWqtYtsddz6k4sboBXFTdGVSD6TCUBjELF6idM
ItbMfz8SqX5xsx7uu557IEIlBp336mef9Uhj6vEBJHWwjepAwDBdFBcgkXDxCyHbhaHQ36y7Umjt
H++ChupCFhDZEl3Za4tAq3wU8Ipvn60+zhZlGgO0FCa4xkmc/fP4/+gjPj85Vptb/J1Sx+fysNKe
nidDbr0GQMcuz9r5m4GNbjwP0/PYWS2u0sA8UrVyRLN1IPXXB0mYB+JsCebcJNYH3AiKyYNMQP5F
EoEuJSKLmjh7K+CXg+1Kx/tRzeRd5M/tdhLJ3v1/tMAcMbCNVht+OQdCFOJjVsr3IQmxw3pj//vf
hvJmHdrfinKqIwgav23+53X0ViNO/aP9j6XbX83+3uk/t5fi5iW7NL83+lsfTv3zo92X9uVvG5u8
jdrptrvU092l6dL2z/lmafk/Pfivy3qWh6m8/PHl5T2Lcpcidx29tV9+HlqmJ0k1RfOXB3z5hJ+H
lz/hjy/7NMWyPmr+odPlpWn/+AJ7599US1cUw7REXda+/GuA2sp+S/o3TdQ1tFlFpj1JFfUv/8qL
ug3/+KLKyyH2qxLOlaaoMkQ0BQCLP74o+r9ZOtl2uujyesYvf/71P2fbj2vyz7OvZkq/Tb+MRbKh
YFoqWqqB08jvo1GkR2qcUqk+qB1VdsvaTyCQbFT5Y+fbpALhgiYpu3qEwEFlQMytRZR8TLI9Hsoa
76RqfswA5XawwivkNKJ6EzCrDZF1npo+O5hpY227dhFWsA5TqWZXptwMdhZ18P8CtPViJH4xRZXe
AmUw7kGHAMQZTWfUjPluaBboGVIItiyJiE50k2ONpG8o2LSeXsX4V9TTsEvnFiJFk/JgfxuKstpT
PrPLXoZ8DJQ9r1FaHOInC/cE2IMBEhzITLpk1aoNMg0vQg1dVQqjgOW3pl3BtvxqTsF8FBV8R3IZ
s7vd0MrxJsfF49ugH4QOC6kpz+uznOXOpCnWlWHM+8xHXwlEQOgA1U2g1AyHIUVrtxUb5dwiyn1T
hijNobLjaFOfbwPQ2YD76ydxrBFHHdGZyBXgAkpJtqHTlGgfRtpmNuKNSS3vZn1pdXlvVtW0ScSa
78CvkcqDN3VSsSPW1h0cP5VNFivC1sxrkN2RcKeywLnR+LymLuetJg3HcgFHRdOwQXHc31g6iVWj
DGAmWbh4jR2+ZyU6HlOODUOiTpd6mPaiBfAYlTIPVeZiqxfjSR2RXAPb5KhGMp7rtDfsGEbn2CN8
V/WC4lCQ2mIOrNhjrFiH2W2wfiCBC0gRevZDhj9CIoz5Uc3xUohwhPZCPbfQLCv8w2ydTOmw5t9m
ETefjFzxRtX0XYwFlw2F1uQK4jqoQU2F0o5VaNi7RVAe4TN9E33pmAyNeisMGq6KapuR+/aVsy77
PULOeDtrIUwrBV/eLi2PkWVQ0i7QkM6oex4UaxgdXS9TIm6huU6K2G4VHb4OxNOW5LptdG12lY96
+vHCn6ZhB3bfR+kVCTE7bWpK2UF5CuT8u+83pKl8KMpyBTTWBLY1+OUOalq0MyOB2iK8BTtHdexc
9K1mG5BlXU1uXaCd9ohp5zWAnjsE7xw5nNuTmWAFosjRNcK+XhMo0kZGBdBusWSojCm4yUj9CAkl
31QpzNcEvzo9j68yBKzvJtCgbmhlwQZRcKWS930lxRfdDK9Jcb+qYaFBMJLQJMr7/lTVEqJE1OGQ
55vcWewg2Ysl+q165LvieAOT1zrkWXQrNUG8GTsdIlArvZkUnlyhwcqMWtZ1MWJxY1m1awjdhEQA
rqSzegXUAIuFQoWDNfhpvwfeCx8SZNdmRgYRNfrag6kFWlpKWhtFfrjDGqu2IEmdMHMGqz8MJHvn
WX5DjOiB8VLwLDGndy1W9lSaT3FvNlxO8GghHGUTg2FbreanIsb/V82D2p1KEItD7Fm5gnVgAToe
v0FbAnVtBxOeEUFWHkZ5A03elaLM88fI0ZmAbSMRTqE+N+AUhse+yEFV1iW0wYY/UUdLFwK4q8tK
SZQxvMoKlKu0JM1WtTutklKcdotuoSvpTjhWzQ2SpjdKdjtW6SEsRe5tFdQLvkp2VSgZMMPXOvxu
qProXXSoVM4gv+dCltggYdVz2+YnnAkGJ2mqb5M5xxtIqJGTzknhRapUkvcIR7tvIACFXUzOO5zP
Yp7+qILhvtJtfBd0NwO3sITmrgkdJFK68ZhUdYxyPtnfkTxQqCavdVrtg3KEBt4OP2pW6q6YFJSM
kQUoax/diHo8dIyarqJoug1pIXHmKN926AU6eRafgwIwG3IpYAv8e8LoH6QQ6KVOGuxhLCbmoj7n
kGiEoTojjBOa8AhDbX6ycIO1y9R3J9a+Fffb1HQ3FB4ewdg/52N0blKfTJUuBDtdsBK7nFnz+Wb3
vLgIH0oEh0wNG02lRzOu1w2mKtl3sI11ojE3HDVEYQavinZGfiWo7K4u3/NLOATnNEzHg4yVvd5q
PMgUjOPMBCE37sNMDh11UrYAnGUXYHjmUOcPtoYYiojLKU+ynz6nqU96PJjeS8w3y2H6PpVK6VW9
8i1I0KFuq+hpFKUbVFbhKH8rxSHZVDV5E5g9oYO2fmtXkSGC62yeoiI++p2/QHjhO1ViGdlKM9/P
ZGnQn6r8JnYUHxkzSQTOhHRiKP9AcKBw2sEycVuIi5PVBAYWHfOBNINhF+Y3OWWdVBgIZ/Cs498a
Fgq6hUiiWjdm25oOziT9SZjyTV/W77Opjk4ex/Wm5bPAz22QdOudPjJfIjAjvQQoX/LH2mVseRTq
5h79Ddn14/aiajUphVi4Uahdkag4BQhuVOO8KXNG7hjxpSPygbsB5xhXlk3fS3sR2HDLMZ6PMsFh
MZn4ktGPCFt4leIE1gMqGhatjNZ6A8utl/dN1teO9S0W0UkPKvTwQtStSCUfJkwiGXpMtKPcRkdt
c2DegOl2zK35EdaFTPAwwUvVT8hyvWhC/1UXi42vqBeTGciTU7QrtcBRs8GJ5AnwvSJgCDTVriBL
+5TEod0o0jNhRLHv4qdF/AoAMrNaXhmJyzrge+b35Q1fD3oNqosWTFeijOTKUMQRgruJYN8yhg/d
9KjyYLiYhLRB9s6jOsN+GJiL1c7TucRTJhPKVMbWqod8B6/OJVpC4BWCvtnnl0FJ91Y1dWRke82G
1fet8bU7dCOdmoXaWzXe+tXiracj49JleMZHRFFBo4Uok0k1cHDjquzANGlgy8LTNKuijV4VhTKF
oSuWLl3GVIpQhN1ZjiKFmzIKGXiwnw2r7BUSIyq8yrVYY2fSas9BAzDIP8oRSF9D3mgqt2xnPvjJ
rg21xz6d9E1nxU6uG9scwhY3upcQf8xJdm3U+SEe6pd5ku2mGs9Wqt5JVXAtm8W7XOl7FBoOcisd
zGmx3CmfpInsnc4tJlaIXVbCjrvRK3EB3/ai0m9n4vRjlJuvefejDcGdFo3MwnmoUZ1Ji7fRBxn0
pnQzcAgTMb7A+EZF5boJtHfdkGV39NGPSW/KoUcHY0aorIhhl6aa9T02Fd9VRH6xEKWzutQAmeGY
MJn5eUpxYhZ84xnhsmOu6NStu/Y6KDV5g8uF6fArFY5hyadQQceX0I8b1pH7VyoZ3qzPt2QCXoMe
QZRYOJhLXClWJLjfVZT7NYnbOmoyD9/h02hGNn9T7QUGE2ksq47UCHuEI120JwHMhAAXvuGTeZ7n
Dud1fyOYu4JUolRtch/hxHGYj1qT3iO2XdhSID62iI3YFvx0UHXiQzfV+8rU9wmWYk47Ps0ZEiIE
p/7OHE3ccg15B0xa5StrEs4FsCitePaQacqdCiKZA5QxsstCJ741Rerm+eBAzHlKYSFu/V7aVJb6
Nib9tlXlZws52TgQXo3QvNOkubJzCerJkGErM2tuqqj7voRW3xTmbkYpIxEoiejag1TnpTPErev3
iGM1sbRtUy5/ryPaoebgTRjoYIhNXpQ2tq4wD2ZlPGwaMY1saJVbbpnIBl7GRRTj+tAJOo6f1VDz
iCxvNbOzXBV9fzteDpuBAJRnPbJuR1UVumaXKh/7Pg/I/Pais25/vqxdPjcNOfR8aYp2v+3/5ePX
xusX+61NksAslLt8m3R5K23Wdsywzc+3jPtUAD8/qtKknQmUn2DdP2hFd18YSemtJ15fJIukw+fm
+k4vml/3dTUOCpXoaL4/bazOfMnWz1hbqX9v+rFPPYjEqSyT0dlvFvH9bnmZM+rMRIyhq8EvT6Bz
s3Nts76gQF0cRh11rUZ/KELswH7r/7nZJ9LkdK0RgqInjrA/j0iFji03vxBa4vlh1LSMSzoSJeeR
6a77DKR/nCFtFScZIx+hgOZ2VJJqdsKoLA5hNmIQsL7tBJi3yD1lcFmG8Eq4biD6+sdZu2Y9AbQL
txYdrUfb3zBTH8zYGb8Pt8o9IlgnPD8Gpz8SuQR285htc9ytn+YnIlIZ8tobKp+bnNHCxSzzAdEN
W83uzSvIIlgzGKyCnMhGYf9k3fiUvp6667E0bpGIP+MNbL8p+CUVXo2hHPGwg/2CSE3XLQePSuZo
s1bpElsunOy5bp3oWOi2YOyil4GBJ8MEc6sjI3JoC5u37VuuObCgssmJ4TX2z6PvCLMdMrW4ymtz
jZZe4zRb5YmhxM4HL+3sxoE4/rV8SI5URyTSu5kLbltOXeG+suOOKe063ZqtJz2o6iGUKLeOrrrR
zf4mC5xzejLPM6MF+Ldt23ki6onI/W7CU3Yo7oLWK+AO2zVKSAgqX+VhAWMi3Mvytzm3RxGYxGSP
wjWv0iIdZzeX3mTm6jyT0/TjnnWPfoi22TaFpCzsLEdnyTo4TMl5nRwYR5HwTISdIissrQ8yOmcJ
s7qjPvhYxT1ADxQfhZczjPXWd2fMKxzlmN5nzwzQOMDb0q5w0vv8vroNHcHWPHh9LM2CnWHLBLm2
YWcvlvcNHabJGcsAlIxgC/4h9TJ07fRDKzqkzuxE9kJCUBVmCza2mRu/4Ja3qzfTN/VUbt5YmAZX
1nU7uNO33HSEZ6wqrgLZ1m6fkPk7gW+9amt7PJQbk7WL4rI8BMrinPFqq3eme06cnt0YliyvBZQE
Rz377+YeZV633anf/QdEmgJ7q5+ja32vv+ev/B9loEv9pO/T1wiG0xYgcee1T2rscqv652CDm4BN
+MUPoOwszPCeQ0f2DxLGd+5FPOdPmaOfmRWLwdb3wgYvThajbvTsf3+zHs2zeRb7jZY42QZVRD+A
me4mMiKcZ5JIhm8bXli6qb1VO3shlW2Kx+qSPLeC42EkrLjPxc0puPumIWbs1qlzNOCsnoxiSda6
2g5qchHZBaIuMgUVV3JGJ7XnrXQ3oTn66F9pNxfl7i7q94JzaXFZey1b2yjc+BRtKIQbktM9PsRu
p7nScbZLlrQ8eLdjuE2/12CteJZyrP+Q2nesTdKzOBIuwW1+mjbtVQl5yp53yeMw2P0xYsTZzscI
Mh1/feqCjIq8ffHYkkx6lmb3z70kNLzgkJmbHq3R/K6j7Cl5lRK7AP/t4DBjTv/IeeNTta0uGY60
28zBvkVzIFSPTvkVPtrkyNZXdUuehVyPM79xs71dx1ejV7v43yCsetNd16f2vlUYQqaTeY3jkBN9
jXbjvnJC76Lu6x0inpg/RK1rbD7ulEvibC0nZY1qQyiun96Sbb0THPOBnA/zd47aXMxXyRyzdSfV
Ta6FG99VBXu0uXmy5XHmYnKXQSZwgsPyYzaXPXwse3hMNolv2fmpzK/9YI/QV4QV9FE8aG9CZo9O
sp9vy8z2d53Ok7wbEZ+6Cc9kqC2EhK/RJngmSRI781O0CezUS56jTUKR3o4OrHOKWwImfrlii+xe
n92iYWIbr6gmJhtM2vdhePQKTIVlN7t5LsqzfNtBxEBq6VQLXudQuNJDR882NTY8NwVV6ZfmJrqb
ZtR7HNRV62f5PRlsUfpKpEsqq+o30Zb85IxHKy5Pslfq23G+EiRkiV/6d61x8/a6aj11dC37ecZS
3KFoJ56wj36V7EB3ZNUVbrTKSx59d3yqOteM2AM8D6jqbNhkolCMPoUkNx2eiexSbPEPI7ZSXodL
ru1nedMNG4awaAO68Zqbpdjyq2yCg8bd9Bh+625xJDJO/DoAoxxIn6pdv5quMdusjVBPU0wvZRmP
53Zoh9OV2n8vrpFHe2yc+FvSu7m2RVqdnNeBpzBwitEGls8zEm3E/A4u47Z7lFymVNW8arGvuqPw
OFCAwxcSHWGcO7dzsRm59MMldgmvlhnjXnllsmQKrBxsKd2AwWHAxxL0CfhnNvkNqi3uAkz03vg6
EamK7giMi+mvQAuTa0+qBpbjAX2CHRg28R3oc8KNch16/U5d7j1kHfFPy7a9v1z2iBAvlu9IXKYP
zw2z4Etwm95TMDzd8RXFS33PH7z80dcMPaO/j0Is1Ox9bNr+vvGGwJ1v2l1vf/wLhv38GtjSMdh4
DS7oLhpAs0ue9cY1KPbc5ufisXjE9wJRC3+g2mRj5EUNGtXUUd+mb2KHivllVk8awe429vgGyYx/
q00A3hSOODEl9YkTC9vFUe0xuzAzMIw8dRVFX4f5HC5AeeI+Z3rzD5WNAMsm2HFbxe/mD73xkHiv
auYoj1uo4VmptkxQHjMpf+BoZ7fSa+7hLJ1spFf5kh0MhvMUFjAO2/CzyM+lqPdTcPVm7RQd9ioT
keeh+6Q1B14PerUFimfHaDvYeB/GwaYVA9u/nffRBSESJ27KDZx4dITR/PwaPmASu9wDN8kDC+/X
9kl85EG9hOivM7Ipx+oZvpvD4MmYUdmh7GivSD7P2A/bXnDsXvRDuecx+Ba8+M/CUdlXR2RqXRIA
aMV4TLGHojlXDetxOz3LL8ExItAhA+L4gMWWgcld/qH9XKNf9vXc2qZNgq6SERPpb7g4zSNSDfyE
zrRZLiJ6Dvy9sfuw3KbVFr93wS6PpmJH8YbRsfFgALTTPkVqk1sCIg2/TbM1cYCRHPMMaYqPZNEg
SCQrCIfm4jknhlMPvCJOM+Eg1qdHlfkL4b8kRYUDQoCD+auU7Yzu3jC35XCPqTPKrbUtivuAS6vH
e009xqC17hLHcC5bExrG7uiKW80m9ry3LKqtXoEek2VLHvbTjeIFKI0916fQi61zuTM2W98jm+VC
YrZhCtrDHRqkyKpvhtvx5A8Ifb6mhpO9VcJDnSI4+66wmpQV61o4lrl4QBtZiBrXCM5wCg5zlW2E
r/Fc3OAb+cZfZb4EcQMlZtwKu9Z4SU1ujm4Po0BqbH9+UMt0I+6rxcOblZszGvekODX/Cv0TdbOw
ffM3+aGenFYHaOjJmMqYOmZ3/rW/s/pn1SWTEHKnMOxIu9TLT7E7qzvllbGN+YRAWjIym6GNx7/j
ymW3+SIU4xGuVI8J0+9IYmxPoMqDd2LkCaHYH7oLGpSPs80YCvOBoIQQlIC67Bk87hrV1e4q/Yp8
fK4dJlQB+80bjlg+5RjbVO0mcSVt2zdOQioZchuPNtPVBjc/4ET5rRwQGtf3c7krPfWiXoRy1zj6
BcawSRjxvTzxnBtPSH/uATz0ezImsulMfJ/ZJrtiZ3eSxi3sgCkiSVy3B1IlCXQc4lxS0IELjSaZ
HTxPI0YxnnjUmxz9voNzSrCNwhG1CDJBxSbO9zJPqzweRhWdJGdOr+vIE+78+CYYHYoVz/A0VNdU
b5AV4+fr3wXJ/fg9GPtSppRko/Kdt8wJZbHn105PAguPYxPvy3tCF9KP4rCvYHkBPegdZbmWGx7/
LvmaHOIYG0J7Sm0KT8y9D+qw04IrzSQi1q+ng7jpu005XxXJeTwWThwuV6ytDll6DMWLoF7F0Epy
9zkSHUHagBTv0VreosCe2MzT87cY2uJNfZ4eC8B2sicWd321qZJtl7gkVcTHBuon2i58A50gba/o
10pzPwlf/fG7GTl40jG4pLGdPbeiTUT41JJhJgQP7cWb/m4+jZFteYblpdWGAGPaBt2JAHU+Zlso
UKl2ItFoHDpmAZEQAwkSFnXX/vLrcSsVj+m9kDxQ1DlMFej/vfYKOSsczqk3FdQPuH9sxChZmEm7
vtzV2a2OB2G5Q9AeolDOaADG10U5galOYTQDaYT3Q4PAoKXYYno0WG3hWSGdCGeYH9vywGA3XMzL
MKKatulrtEk8y9hWqpd0pKSKhxCzuVDwSqzLcZFChIyf5kSRNui36FCa+BsVtlJ7eXJI6h2otipw
IS2P3Q/WCQPj7D25EPxnSDXi8U2NTtGcQSP57eaxK5bbNPF8azMJV3lDJL9pDDcPtqfl9ttZp5xq
GMjlzEkyV3srw7sYIsBOghB1KOMrfFSWIIx5RHOp9IAOqvB/uSIdnVusW6+SiGJIg7H4dJfBx0fm
NBIqRxd7hxiR/+L0Fq/u5JELML8SDUa2oB+ShHl5EbpLtlPnpugoYbuUIMS9M9QX0zjXoleJB6Zs
SXZK9XV4xrjeei0Fh3AkujAryZpzkf2dUmymbieetY1O8QvfQ+ZygtixPJD5ni4MNmLnkgnGcpVp
elFBS1Hf2U3Ey8KjBhjQC62dXtr5Uy1tsvDdRzX4wpQ0OnGxj8YHvjRjDrJWSnkIyIUwFREwMdbN
6e0ouP0D0wPzk92eeG7Mg0IJ2zshcUD8Cp+bSrPotvfZjvyVU9nVTfCSvLRXz+W+sJ/Ld2U3Pr3N
rMS+W4KDYITKCG7jEcB6P2Jgmq65CE8GMQ236FfSAo1dn1nL7iB53salLZBjJzPL8u5FAGLijngl
2NaL4vanEUW5N8Iuw1GYxoyrh9IrBTdNGFDNff0KsSXg/q1uI+490Dv2WG+bnqUR1SSqyESpvCJs
cp0c+IPs9l7bLcmDbT14y8RL1v01FjyGG1Z6ySE/5eVuuBvfOxxZ8aBEKiHA1Vu3NZIR3NVoVjXP
YFuFEiV5z5LJe5ibcaa84DK68oOSlWBrsFt8N/E1pp57Dt0KbygmkvGeZ4tPYuW+rR4Zxopb5Ads
OeH7VVjWMWZd5fc8vDyRqUetnHwBY/rIGGTLhE/DLnRqiuB76SqM/w9357Eju5Yk2y9igVpMKUOm
1hMi1aHW5Kb4+rd4uqq7Xw0a6GkDF+emiIwgN7dwNzc322fZ+psF7U/F+Y+1eGDFfnXqij2R9bo/
8rOC9MeBT6lIGu4Qeip+CqynfrP76t46N5EVEN6Z17/Xk4jb/FsOtouDMxuJI0F+i/7abTzd1vn7
Zp0GNeSmMN3i7Srfzm8Qrt1Tor1gOj1rBFTOa/5GTm6FinBRnPwFYJK+iiCuvi1MM+5RsWBFcyuh
zZ4JrLrcMbXGWzJV5ZXw0vTGdzQ90GjTwlusUb43K+pvwUoKF6/4LQvxN0U+ZrdbzShIeco3wFE2
DMSigNVU9MuYxIUGIztsdCrCbvZhvg9tyKpJ2P8kt7gSNBnO068lwiRQnxe0Rhba0oOm9u33JsIW
OsJmjzRDLqA03/bmbVb9UVznlQ8f59BhRnMcdzstJB8DWfhpEshPdCQguctRbVzGuwSTjYf5Bq92
9Rj3qUs0S6NgEx/kdxPsw7xD+3D4ZQId44h7UD003dmyJk/djsIvPvtLr7otBN9I+o7pNdS8CuKC
CJLQuUNjedW9GOQF4u3FrMPX7tuI5sv8lJ7j1/555sAk6ZzdGWK97ab3XjJ6j7312si+0nifyynv
XeBEtwr9ZvUFIYSPYmvhc9h3vVt8xn/EY+NcGqZXi7yqW2SPc+F2ps9KbMynzPGtEdT+0oq3+ZPz
jI/5oH2PWGh8f23/VCPFD/AmcjZd+tMOFFW94qN8fGo8LbkM90Qj0wf6a1PjqeoZhSr+sm4OMC6A
GUfiWNCB4XcdXOxJbHc2fPw+5V/tHDkPxObnKiDDpC7qT2CY6rv6ntM0BTJzg+v1fJxUvAjOKEnm
2wWqiBqSTHA814/EAtWHukZPFtUwZirG93tCRxC279NuBvoc7mDHb95HZVj6w3UtIn4qq2eJOYSi
HwWN4SpvYM1BfhmKgcldWc9tjPHAXQNW8wrm21qwYdyFONQeztWLPd4u/QNP/YozTTudC8Gt3jo9
kUD51XAQdGBwedK6La+2LvL6BkJXmyfZusR1aGxf/AciQ2uyu//vRovPFR0Oc/vsWPfLcDb3ONTM
7oSrHdrm8FR0np3+lJUvpDOfga7cFMV/avT73G+wEUePEC4RRxtVn9hnQ7uQ4+/4iGuKQxwi5aH5
sc8bDQ9WfLYNnpcba278Dk5HCF+DeRDxki0BWLYnKfaODDRiO5h+jsDn3vg6vvK/HXE7GK/OQ1c/
NCDOseGZ75N0IPG6Yd7vftSRUDyyt1fB9rO1AWEYu8YtmYZdf8qzcDmq7Job8Jfyyo7KxwBfk7Wx
mOmTGgh/s7A/5GGOxPcuYPDCm32RXBZIMPrDdJuQrwPoqmcj9yqyTXd5lW44hhqfTdWEcULhhyCq
DdTkUIHaRCq02sLvRbgc9gHB2gmtJzZSCmEuZyVZNCci7DD6ABBi+7sDVle220dy9faxIqsx85vl
i9ESr8RabGv0ftBPvs8+Nj3i0vh9ek6/SV2Ii8Fy2SARBG5Di6bNM4nF+bds/fg90x8JMXNAP2pC
A/XHL3a35a1SIsFrzAkcBQmz4dquJMqAGiytG6L28jgk1xU33vmgcEq/KqhQfCkUsT2tBZqJlbCI
jqT2LqrHKF6jGChe5ZmVdg+lwnLcnD7RQ1YEEh36diDdMMhZ5+VghbrrUMO5zs96sKKQ4RJXhywy
7Wt8hEt2AfDoQGsIQO13ovsSXFjxQP9JhQgpFDArYgSTZ/CSkCvC6kCgC3YQHpS30zNBLLq4f0on
JKIqTA/IXT/Nc2DEYDCEJTAjcuEKUKXf2XillZtOx+SUH9+kRzBRtoyoSE9ASlwWD0iPxPybAOf8
0TkUuzWiItFgY5C4c04HNtfAhGC8TiRJ8fs6X7XX+rYIONveGTY5f0XRjrn2ZIPQFD5wlyR/La79
nn0UyZGtgaupnpcv3oltBZ4uuBQn/Dzd7qayTzDbcchtQru5aF+6elbZ4D5oXrzJln0GFi9xTpIQ
YDdUINIV8Wbl8MiupTIy5BaP2kE8Vi9Ukg18drz5hSaOD17fJpeWSf2Fka3zuJxZyIDVMMFu7CsT
HKTJ5vBpWhDFgAFh78JEAbCHRH1PR+BuzIFju7lDSSmSixeDtr81otRGMZT8tXjitQA7HcFFEahG
yHPnaQiD4lKwAAmRVndwse5SIr4u4O/mySdAPyAgTiYxM0x9xFs59XF3WTNeqc7Yx9p5b5CshR2z
xjsMl53A2hfzo3ZCMzm0+pHIedDOlfEqsfVzzVLs1320JoeyjxZMepg82Z55sGWTWkN+gSLBrKRV
0w54Dronj7cbpjJdkEq+xEnAVEGNJtQTD5VtSIZcPdfKO/OFpjCfwdN5uh0AabePDfeLjBMfyE7G
eLRsKcsTv616bzAwswtAE/malKt5llGSVZ5yo8Tb+kBhvWF5pz/t8sOgTvM7f87n7OmKz0CPpOe1
q50ZVu6I+2oJdwRPxJe0A5ekUK+nBMavN+g1ez3HEnechYw446VLB8Yol32bdinyK5eLsWwoDYA9
5MUtTxGI8oPZyXuayz3nXoy7q/zGXZeAjV3xAuzPN1w+yPq4hyMGv1LBrdkpOflIqZWWA3e/TVKU
Zp8lPDPulWwwLvbIkYfKOc+oqlw0gIbi8oaMH+/CDfDUR+FxV8ytnpA59rl6rpFHxK7AVIoNdrh7
aXgsfUqUHw7OxWH+nYbwE0SDGeEfpPyqq50cEE3g+sFJgConO9gnrR2YCtbRHt8CuarG/t7/8cl8
gjMeuQSdtBqmm8udMSdJT1o86pioc8CFcq+4ApDI8q5Le2T4+XgO/hoL4hPDyt9TGd8faOLxR9x7
jtO2g1FFwKTXAq6KRcRveAmPY46WlNLwftvcrbp4XFo5+AwdQ8A1YiDG/W+tz9tx5/wR18sk2B9S
C23Tr2G24Svr6uSgSI7u5Rt5RbnsRLKRlJw9REkALZ49+et1/uCDxSNVAomMKeRzuR3+24ZH3tAE
5jFueDzgwgVZs64/WsYtq8LQjyz5SjuPxhG3GgBpV6cILPvw33iIvNm+MDKPhdoZ/tRRrHuyznjp
jHbIg2WB8Bm8kMfOHXKbOuLpvjCj7j5RkVgAHQq26r6DJrnXD6CBEv36Yl/KKDscqtbb4nChquv4
ypNZngFPpAIw4ZE5z4fHsJ5pmOqC1brL6S2Q6Wq6435mphLx4MHC2JS7L7Aa3gGUGGIK8LO6T6md
+griTrjDXIXW+Tz/GnRho11selwFr+MxKPaJx7ABKVhub11TGJPaM3+QyhekMqnXMT94lIvw4irq
cG+gDGj7aUnAfcolljpFQOc876vPIu3jqrhspH9AfTjpW2+czkyy8W56oECa9N6+FrGvfiqheC6M
cZB2hC2wdCJKbDZgdpjgdJJ+ynXE1bGOjTQgcqTDfMBAwfGwuPes+viwOT7biTPdi/Ed4WgH/dem
PFb6FUqbrIb4EQ/qdeTtt3Cto0Y+Uhp36AlM/EIJEiOUjVeeMZcp4ifWnjU88i23uzO4WtqUDsTl
CNZjsttLviKYt5S59oFNzg4UHTUgeYLhuLV4jDP8bhWA4NSay5y0u2cd0YS/I8xeKo0HOJWMD95E
5MJF7811YL8sGAiDhXirFPBIWIuMjzFELLh6rzp5/Z3+AobHaAxb0BQHRfWZhXAKLNVXpYABq4dD
WoU8OgaKqrWWBnB1SgifDCw7EN/3RrAnUnVAezSjzt8XGCtunqITaOyTgwU5uG3rhmByP9wfz5Vp
GVO303d8ci7Pzld3H3NPJE5MxuzEwJLmcUnc/04IQo8HIqsZxID5mLDsuSn8yEw/9dXztp35+H0S
CKBMD2dve/FAzw08dEA5ycpcKhdqHSxOZPVAaog1ri4OGl7E7ul1A3g/XKCHzHxjMTrn9BuWavWw
z1fJ452FfVxxDK0/yB6YZCS45MA6WVszPxVorC0XeYmDTnrF6Y4nx7KzkS8W+0hrjIDmgvJV95yZ
hBbaABXOb5lj9TEzoqGDUYE1Gfulr1ORQlz7JSV3YC+H3kWFEfaUv7IoVnSTd6PZ7gmcDSaHY58V
NGaUGoTo3irjiGWwrx/d62z4hX4L/e6ux2JruvADHnXXnfuOpMJ3KJzDYbmJXxhRWb3C7MJKlKfN
CmjYQ1TXGQ6mQf/Dobe/9nmt3fMsAVplCqKUPbvMGwHqIb1IZcjKwoIBwiVILjtQDUwKnYs+XcZt
Xe0T+zAyIOz+pPjdjQW/X/WdvVHNrwTqtlE1+kUSsD03+olpyF2IJCKBlgjUWaB9kJOUfJDudvnR
SW/GBAI4upQsnmDMI1opWGkwMu382Myf0jeMFbYx/ReHGOew2A9VEwyMKeGN84bkX4u8p+PtM2k6
wixHugGzdvnqYC/A8GxnLbmhspcgUp2e19o3xJsY0T/2GFYpDdKMGMEreyRvANIf2EyZ16xFTCX1
T2AEhzJN1HYHJiaPgikL4x9ICkv09YYVaID1EWRZLkukTp45jGzE6aW9iDfbZ37F1r7HHGjr3ktf
fG+nR94qSZ9MbqE98tQ4yWuZ0/4kFQ8lNbN1vwteSQvd/q3ptxO7KxKpZ6yYeAKLc9gjada9BPfz
HUSEj7cGn5XHO1Nx4twuOU69RmU2UvRf9w1kP7NLkLQjOwkEZZR86zpk2kzGPcsScjqapx0b/RC2
4qTyVvRiZ8EwfjPhqYHE2j1Ld8zY7HwmVJo/LNwQZAdWhTT4G3phcqSMJ3pL3E3wwODATOhbHpL5
IK2hDHSOT450z9OZy6AVZ307AOQw3FJ9HxNxsbH83YxYrO1d+c6cYUlxZexEm9gfNi9iMrMZsXPw
iBJENssjD42dp4K0Ynqcj7yM7XL4hBDCBsV5JxlHXj5FM3kz8XLpVXDWKq9RbtnGpuza2/CMic39
RPYIG/gwPpWzD7CMbxlDgjNWi4znWnFHBcdwgO33IgOPlb+qkC1e4IxfHYXDjpacfJndWn+R4JIZ
X3u8x1sRghToKEEUGOjvgCCcF6DDgtmfzJ48HVkz4Gml9vkAJ4CSDJEYd299s8nfgY2SrJOv7sc3
zBPgT5hFpWfsNINxgPV3hGkBmMzh3IMwxUTkOCFIih3ai1NBJ9X12nVkNg/DyUCFOrM5aR0C/8xc
vpf6mmqRMMyct2eDRehxOCH4rcISzomQzPlmQ6ORTqHROhk6YJOWC79CqRg8V86i1tTvM9SPTsrU
aCenw/heziFR1Xp1pGHtIx9po6jGVT0VEnNK7oqjPKcUulEKcjOzR1m5L+ZTLFvilCBUXbmzqrKS
Zk1GB4VNfHEAznp01E4rsuxtZkqhgmVoOMz682zOpZfEg0VjxcLONepaIFJsJ20SqURtOK3i5mRt
xk9fJZ9zzCHTapzO6VZFKJfkxDVJYtfHAtK0O49OiZGg8rgg6RWa+1/+/fPYNNcwLmwEPvlRX2gV
QY78+Pd3VVWshwXkpt7bgmp1GU/VYI4YgGUM2SQumQpNtPjPf9Rkg4j59/sxtbrTpLa2p3Qs3F5v
u1NSpP/6R0Mp02g4Sua1I9yQH/7rBbmZYwdrIvhQ1xSB9n96sZbYlf/n93+/EgPTr8JBYB1gUWaW
AYvx75el3PCl1LR5VNcbev0wO6WiX/1FX3q6nyzWSAbf3x9j/Z9Xa0swQvsOC2Jodnz59xb+4w/3
v4bZyW/+64dtER9FTw42DmA9vQUT8u8n//0n359M8fdy/n7594dG2706+EsEi0a3UlLJHXklJ127
D+zff+b923/72d9f/P2ZOqUHLTezSLNmrKxKJaxF0kF16dpgzknk0kRiB+heelkd3LxLLR8vZawS
8ESUhWF4qgnL3LlMuW0GRomKI7pGKIU9yRtkMcPe4e0cZKBe/gyl3JP5xV+JUZREBN2piZ0REQ+D
wsgGpy0HQsstJNVbUSe3tQRRBh0XUr+9kS4dwDxbOyckH+hssuDxdzJjt042ksDzXTtyIAvZ8Ka6
bOE0r6REJfoWezehrRf+IOzt4Cyodg+PvQEgaPR4NcqUQjLSdTmr5hBH1Twy1JZCCCCJ3pv3q6rc
dfLaRJoO8bWbY3dcCE9WOIeR0ZuN69CgRUoAPkejsZaWeZDpHGkNeiYDvMoW1IrO/PjaVtPRECgr
KBpFOMzicNSlamiTazmGOAwlMk5LqwcIytNiuDDSuCYP9Tj6/VRD2LMuRYIa11qglzRJHNAJYRCa
bEHSUkzPpYJqPYcQvYeWR1UBK96crFCiKrOhcx52NuaDQtj+LMBHHVkL2xlGSKWQYVRN9tLI4xE+
fWbOFGhz8ufGsrKjssFBwqkyQ6kTILGIKRNNHwIlDpLXWQd5fdEwaw3rhWhTxjmBZkUfPyKITB/0
B05QMwWMf81NtfStW2OJxDJNPGtq9Khs8i8HBMhQCuOwaBKHV0nwmNYUYCbAKjOmHrWB7cjZNsNp
yxNamqb6WnXqo7pnXbRCHG0gRKhedNCi/2c7t4szs2qEZEVyOr+jk86uLhWQAiX7Mo2LcSNzdllT
eqqXZCOwh+zZpsW7NRKNysaXkzvGJZk44CqDRtM2S14Vk8wQHvN0lNQVzW+x+JgD1mdHEzRKyD10
NgP3N2UP75UmDpK5Lq+0g83NLC5DL3ZnsvZ+mycYUhR6aUHZzoplvGFST1gspKhFEJkFZPudHZVq
ktwjYD6gJfua7RCiETizZp+rBQnGrBmPE0JRRdw2Z0NCfN0y5kPRjR9mYighBnZwVVi8u532/aRk
nHvZmvllYmf7JCLPySwBmmP91O02u9tMb1uu6z+dRDiXVFo4msQjkqhrz84syAzVUB+nDNlbSzGO
M0zaHNVkmEozzXv59F7g2RVVG1p5ucL5u+o/VmKhENzT2Efbx40mCvWErNspaUqi/zX+NDSTdo5i
vg4iSaL1qeqsUOiKc+nb7kI/zXimb+WMoNwfbR1ooEG1P+AIoNYAIWk0zoah5BF6UirLNRgrNHnk
7WE0aZ4dhl491ZAjaPM72sKCxaauJEltXnp9aQ4nOqQmT46NH7lqcH9ssH9SSk6Cfnie+/pjNkta
2iYl2jSstpjpdOo6cmBIpXqx0vXLLtrMV7MUu2Na3mZaVDpliBbib905SJpymLOWlmZsVF2cXDa/
3+bsnHOOOKPI/C2m2XsmK95Ji9BArI4O2M6wjtJEvIXSqhxiPXOqWsHBYsWrX0xp59E0fFRkaTvO
Wr3e62l6yFvjzBSpvspYvdo15PWxWZ4V5GGtiTY3c6ayNg/Ahmn/rg/LQcdg7Lxl0DSkvUGyXbYk
1OzheZXL5ahhbIMqG0d3C/s7SR1vnbRfYya/oeNqBhMgKlKU9WahvjsnOYlQZmy3hq699o4ygHxs
2bHPNGLCBiCqX0dyQpqwzLaAb9aL5YiXGrzBlCqyFNIIi2SjRpuO3JmPK/2vpzXR5yiLHSR11Lo+
bQQyZtlcpqzV7qcux1je6UI24+Ko5s9m0sg3Y9xenGTTzir1LLPI1KdxFRR1oGINvYSWjPWxrA6C
clOGjFf2Z00rlNO19LlB8YgqW2N/SNkmLk7bXONuLSPk/RBCTOTPcqdI4AY/nDEfvMhtm13Q636p
TUGeRyVjLZUr2hJsm7aYQ6mwkLCt2hdmqdd2Uns1q5H0XMzEzY5RBtkgUQVMsAZD+BB5FhMz2/Y3
X+JLPqgadNqq9LaWsLOZs/GC2B10AMoumJ1svl0o5nmKxdOYq8MxoUOHwsMOkdA7nPR5ds2KLtSt
6s9gKfQHKN/o8VDZjuf5OGhZERim+jpWyRykurFEiD+ZYWWJY2esHLW6aobGTHpkYehQyeWLIjQ4
GsN6L1kJRTFNbEFlV77TNDWNj854UReN2JatZUKjJpxldbqobXU3z9v70oy3fTWAERSLdthkcdGz
NonGLBVg0POjDmp4m1seg9dEklohXj8mlm9h2QnUuUJxkVDpxQ3mqC6iJLWQ+tNo0JCEnzaH7aiW
T7T/3M7rcpFEcSPlphNYG26tOgF912IdZdAsidI9CEqOo0qdN0GJCxPxu/4ZY2sKT3d4wOYCqNyy
jxkR+qFKoHWY6XSRVudBoQ05qXuHkoldQ+BGJnHID60Ynh1TYWuXQBUVnD7cLbG/s41os7EnqDIm
OFWvJkdTBtIsass4omG2OmGxkBwqCH2GYwrTtBnB5uyONSMrU6RbDSzzXFzpesQw+w+N++7EWHy2
21vXCxsvNkRPasH9m3S8oMaXXdf01jYquA3T+6ovkFlXsgH1vG75eez65dJLiwxv+CcxTALzpB9f
UulhNuCjY77ehXEufrJVjx8dKktyg1GGjvDFNUnEdzJYcSQdNaM9dC2lW3VcgAG25ojMc+4WSnVO
+0q/N4rhWxlF1KuEG93uZ9Pb21sWQ8To6BJu15Vl/GENQ4Dp3BgYiqDcjORhh+LxjbJcV5QwL1NL
CdXOtXBWHAqEFkkOafjYGCS8Rap5S9OgBpta733mHGd1eufAeTBttXCbXVGiRQF7XII2jo1L65Tn
RdlGus13jEluHhcHB2c8yc5ruXCTKg2+BgC9hg4WjWka/c9mF/Qdbj/qdmtlU4ewD67kzkrAAkJg
o2kVKEt7qymjiY8hpVds7fwizekkzTccJNXiy27i/NLHE+ygvIhM0wByXQwUHma5Ocx4p6s+OZJx
VhZpCK1VedXM4nabZvOKqOoLbeuckzbszZyGdBUPvQCNeVqWaueuMHmUCEXAalJ3x4eUOqeMXqep
3IOYjWU1kFDgaLHJ9bXWB2yvuxGszsTfskyGUy5E9zJAWwxb6uuoOzyYZg98obc8spKATshU6XFD
AxrucWrJyuZxzCfSYYOGOzq6jtmkqkfdce6GTs4OUz7scWINcmYN4onUtI0G2rChA/NtZZe4chfG
x+pAd0v1/jzTZAxoqXz0endbNdrul7aN3r548IQNSB4ZXMPUd04uIalUhbW5rKE+9gb92IQREjtT
OfX+3ICDxLn+0RD7Blol/1Z9Tc1ennFkn/v0nHUHy2GRtirO4LPGBI8p15bzpBxjUdme1lT0u7FN
1jOdFhqOKkE8PGlyaV87AbLbqM2hyfY2BAiftWIo5yXebmRZKAcVcYgD+bQ2b3tUAHW9SORw0Tfo
jBDCSKhPStEX91Pm5FE6UVwv9rbIprEy+POrhlF0ESmVMEHNsthzjOVozrQf2dZE0ocaAn15SJ6b
RQEmFReurmwa4Ulka+VK6/eavNgGQscbzuEQ3ZS35K20aMHPCep97LGLy4DBO01wNWeeKsco4hZ7
vwDlk9gon2UZXMTUFeWutWmG1QltXD3Bsm8ZbDrlNbQgdCsJoQHmURtjR5uOzZk+xt9utbKTszUZ
yMnwMZntcZPqAcihnMMN3dG4h7ntWEN96oHR6oSble3kdtR4uMPG/ixvJIYGDouzLUMjQyfKl3LZ
QCZ/eJOkDFsxVTjELJg29Ct0dLIIIKcM1v+4jaeN/pdhN+/FmsSW81tVn6Un0l2Ns/N764fO04ez
MDMQG5ta4yQ9oFJ4jGsSBWuiqinjkZSXI1X02rohGfLrQvuei9SE15zJbo70K2UHnAur8U3Eywuw
g0H6ZLPLGcOhsfqOBgqnvcSTNlOQKI8Fyf3Janv2li49DVT6pV6Oo6IrBD2RPE5amiNpq2p3nI09
C5XFaR00iJMJNcOJ0LkuYYYqGt0nylwd8V/S7vRZHAXwiEBH+5quEtR2p+tumJ9sp7m2+bkhs3fa
I+G2Kf2odBacbSV7WzKOVTllNTJbWNCEsLQP4ZrcK024u3MPCtvoaiam2ya6zQv690abtWBc+w+8
h3CwyjKWaNsC/W1vSiZjEUupcBOU5W1nxmy3pNQfr+tGgbr7SLNOCbQloUgJ13xoof+nHdWPNMVq
qamKmyXTHiVrFpHsrBZ1j821v+YE+vWatlA1JLMieOjLoE/vy2192baVFjIHAHhqqpt6GJ63tD5I
ZZI8lsbrIMT3kmPlgyCP7LbAHD6X27oq2K06yKdhqegOgUGiNAt8Bfsk7OKa9hdNkT/6DUmGSnPO
FmoDrmOY9Cvk4mFwKoEE7PyrzbSR2AZdISJzDHewiuLRyMo3c35pMSL+waq1zor7aum7Iw44lIHy
ZS86UwlCFo+KqY6fXQNObo5/ROeIw+hQy0O3RnDSbw6ihkYBsgijEf2WT7Tf0RU050Cs9J5JcPgC
pXhlwxLhlMcwJWv291Zk31lT/rRW0oHqdne9Ek8XTIeQVRCetdk/OG/gor1Lg2Tj9vI52cpyI09S
4FQMEroVTdRpMTyAoC8z9U7pxcEqKnKaeQxrdnBvUnBJFYl2VBOMGNDVw2VUgCVYlC7a7bCgruEt
60rbwYRwRGYeK3XHXPbGxLkHxFjHFkB86vx03gim1PaWHl9KFx1rN+30t9pxfrVKasJ8Gr5qkyeu
ZnEbrZt5q5UKiHRuhYNEVGSR27U2rTQ6RpPTVCPN1kMYXzBO6x36tnjqLB899YfFgutRGEAFIlXZ
sGkVkFD9vxFO+5NRphzH6o8RzwkMeXpQewjM7DSxI39KFXQiJdnWYC2pI2cU4yTdpErTf9UKXVCx
Ha4DBhq93rC9YgKEO3P6Og3D2yK27RYxZaei07iYpBIXH1HDXURUCVMMskiwdIf3wNcSseA+DdMZ
dcT/vYrbU1Px37+rs/1/gm7/54TeVEVX1P9J6O2a1fXv0Iyf/13p7Z9/9S+lN+cfuo3Qm2HojqaY
fxXd/iX2Zv1D1Xa5NtRONYOYgs/6l9ib8w/N1jXD0g06cFTDQm/un2JvuoZ0nKMZDhmUbTi88/9K
7E1BbO6/K0/KjmLZsmoRXXB9sqrI/6Y8mRZONeq1fK5lPDm6yWst0WvnRhcA7Otgj/HZbEftN17S
jQ4o2ypplCKwTK2nLler5I+laDMYRWo20jOmyZ39MnMiDX+SVS+bz83ShPQjcjvuIYoCH2/aRmFj
YYPhPEbSTiHpWCyWXtOa8LSAOVfVl41heMnUWhQBnWYIfS/dyN6eJvtZ4qC3E38b6bRQSDHVRD23
qShvC8lGbCmepRSEBitoziF5WgjlHacjfMASR3FlO11p2pi6GFXh0jbUSJ1EjHJIriaoGU1l/SHb
tiS5o5UUJj3HBh0/6KE5+5md6JkclRJG8uq6FLTGDxIcmCVNqhaS+jLCLYr1ieMomwbzspZTIdJb
QCx1kYJ5LJ1h4NPyVR6OaYI5qVvlpZEpn1baw3qjVAMZXwZvhqo6o/FwxH1xpuCc6g/6bELP0zba
q4jglNHTVhVZ9h5Rqy+U8yYNrMQp0+uYiGpn5Fux2h9kXcfpA6WGhQK/YTrxe10NQxbKGP/tdCet
0iAvkJ1xTnAOCKfa+SymtTp305Za87M2250GIUZjdzPTJX1OnJlWsG3ZBmihHR1Sed+3MKAM3eCt
DA1QLy2mOEAxLb6psO6AdBxrT0SuqZcpaPoGXW6xV0+13NgeH0udSFf1e9SdtdVV5K4BQFIamKVD
F1vPk9XGyLKJdlzunUktFS+V8pztH0Um5dT33Cp6mFpRTL4yqDotL9totnfbMhj0yAJr1SC+Q2v6
u8UW1NIhB+4GzN2G1c2ADO+cspPsP4Y1a5TqnG2mULeMBU1YVePAH7Ky3qJEJbIkk85VYqLfU6mm
jBpQ22526wO0WKM3OcMMv0C1dOxTbOoCCFWVEhCBPKBEmrTTqh6wQqzU0CTPk2/aViiPud6qeTQX
xtxdy3FIkqu0JIv1UhuSox7WzrHtU8yOAvdgSswJMbRMbnkqcJOLYQbsm5ZAXbuc4Fpkp2JLpLdW
r9ZHYWnag4LLZSDF1PeHQp/vZITgLqyA3GtHw8DRTq72pt0y+yl1tXhCrGmO5hoFRUOds69OmEm0
SKpxrmS7PTSDThnDrupIbZcxsCSGebPNpiWwrvsgRUbjrOP7es0S9EG2utZupWKTfCeTlqeyN9Vo
zuwGwnVnXZZUxsMJWRc/USwTESiqhr2RzI9ml8SUzQ3kt3IFG6aJOqccJ4hAImVMzxYY3s2wab+o
MK2f01D2N7ok9PtmmuP7WWwU1BWlvm+BkRkPJLln8uN7u0mmL1Eq7XGSiQPRSB3oLJus9GqXCy8s
OxMm4qy8VQgBH7QuL47mylIpp7QgE8/oOLLzCl6JXceHIUuw8gMvDHrJTC7omGU2wmxK/lCyQ972
G8ySetHpHp2Q4iaftaKpzzH7NqwxzJAeCbZ16Q8AvsNBn9r63tHYXTJr7K8aUzES0rCF+lYYd0KP
pU81WxfeCgcVdMnHO3vKp7CvKayXVi5utzwpj2ZOI1KcmhAYjEy/k42REquR6tVNYUu1n+a5/KeS
8/qxn6oBVMNOHdfc9UbdSa7InvH+fZXRSbuO+K/RWrauJtT/tGjvUqDJewygqhAvR4pmWmX5ieaI
ABErJ8gbleqWJDQyXlnQP5qzzCdlXB42E1cQM9YQpJ7j9f8xdyZNjSvduv4rN+5cJ9SnNAWMMW4A
UxRUTRTVqu97/frzZJqNKb4de58zuBF3kqFcmRKNLSlzrbdBP2qu5psgNL1LMxv9dZqj1OS1DpnB
HM0DrNqEgGG2FD96gw1ELnQetwgLPg5l41ICc9pDWUdocfH53Jhx5WyCHIMZs0Lgz05hDyGdad3W
sTHdpBkoNC83p72WmBlvK2BcSMf1nOvDUwsc8aMZbVbNSx3vdAvmXN5U2kqQ5AC2UbpXVgyQyBNu
c/CajrzIXEVPQYtzT9R788o09eS6XqZp3SVasvLL3EIbKGe3iykPAEkkvTJupXUf2WKf5bP32Wt7
gC1e4kC5mOp9lyL2bS4jIly53hz4HwgeyaiprYEXlmtf14FGVoZ7M86gzPzAM9dzU/tkkrAJ0XMw
b0VjR9daaADLNeGRGG7QHcTMFtfJ5v42SnMJ93DwoeO5uZpCYV3pJVkCXJ6DfW+EoGItXOJ5IXjr
iTsa9C5OIXVVQU6z9XTPBsz8mYVjc3AS0CgVNRqAwdQcPD2KL6sUdRgtB5bgeSPkjDQGkrX0CHAl
gA0t0fOJYwazwZfVQfG4L64tyzJ2uFHom7xP/GdqzO5T2njmHbJY8AwiNqWjj75n3nX2bYBAJSgx
i4doNwerrONtUTnRfF3blvc7svVwy1YwBTipNUePWviF7vTGKhmh8BoDltMkDtAFWCR8Y3ahF5MM
vCWlA0Vy6Mc7T8uqldbnwwH/tma9BAk4dOEGlwvOhuvEtrJVEeP5nOtLf+1oETW70orxewoBCqFH
n9wObQUJwM/iq9zADS+KY/CHPvAnq6Qa5fdDgyZBhppWWLqZfOHqq5qN3lXuDiXZRXdBGg4lN3cx
pkuqdsmVQOJ1NRncGbldzNdJ3rRQQX2+wxhfX+MaV1y6xYiuWILRbjSi9Zwgbo9FdB6CfqRaPFWg
Z8acknY2BegYJeRdLzDvpTYGjAI9Mj3bxXPfHzUtQUMiJ4OyIIyEjnzcXWPqxceO0iMYSx4zreVr
pKlaZ+X4wbSKC7dHpNUd/At7TttvJWWuq0Qf7HVRTiDAsqkfqYfVVfQwuFm1yTwvYrfitc1z1ZfL
NQmp6mBnyYhah22b4ioJR8i7cHjaYD/Fdmdc6XGY9deR4XoUUY1pXND2REnvElCH230ih1VF2Mb2
TXdlN9W456WekRU3IhZxrj1n6BXVZh9fJ7ZvwPAvgEM42PA1Ya/N+q4Xnv09XAbbXIqr/ye7oP//
hKx/UGPumvn4K4zL4o+dim3/0+7mqYi7Xz//z2P3rfv1h5a1Kc973d+4aE8L3fIFyWnTwK/h/75q
WRvCZKNiC5SpHdM3fRfJ+9fdjTD+y3JsYbmWidI0Z7xubQzvv3zLdAzfN0yB/4Mp/jdbG8vgt3q3
tbFdj6tTwjcsU7i+5Zlsot67SGQ4upPWSp1ftVXuHen0hbwqwMqInIgxuObTaNeSmdz4azWqe9Dj
1ahSGlajWZa+jv7duefJf3eu4X+LwzKCg10haCEbL8vqCq2Bv/rkg+qtkM2HWBIugG1PQa2FethN
N6G9NLtzk1X++25s59oW9K9f+9ZzWGX5joo81qGyW8+FvhoR/lybbm0/mwI39aJDEgIYKvky6uNQ
nFOpUU/9GlS/4T8P4XQNUqrrggtdLPaVsoE4e0kou4giCOHinO0jyG9bt8NALWbWYSRSFb7oGovH
lDcuJK8zQ9TXiKsbW9WP3P5OKwP9e5XGyc2c2MUuQbMUawiaKIB7nOkVPhB/DqiuatDYLVFYTjXS
jPKwuvGl87cayyb2XPh5JquQPOv1ZC3eIQHacB1WgXeI5BEv9AlFApAQlbEuW6v97Ou1do8BarpO
NcTH2KKWh0E2vKJoRA3kn/wV3LQx7NHYyt38qqpDf2113cEIu4XlPp4iBsrwK3MIwutmwo4kAu2C
/GP7VOc5YsmR7gxHtnft7RRdUkprj72edUf+juGGLSqCsTKmGnmvUMBOEE6SMXcxw+M/naQulIHM
sZqy3LCrgxuHC8G8Hb30faNilSmmdwMqNtjV0+tn7lmHORlubGPM7hppDYd/PAA12zUuGxu36Akz
9YthxPsvMccOxT02AoZhAt8i4XrjGXV8cKbEXRXeUh5NUHaXjpZGz/hdSyUNf0BypKaUbE4Z6PE2
+ayOsrejdtQA+MjR85GwTN6EGQhyKlSQkQWSRX5EIuJS9TEoddZh7oc3gwHfBj8byNDtGD0KKpc3
SzOQx5x071i1gDEHLU9+RhNU9TpCICLAyDuytRhithnsQiuFgsli5LrsEYE+Oe7hB83WzoeAXmVm
efjg1gf4AJEyv4HaKh3/Gm/G1EJZ+GlRh/xwXf0Q/bSvUQU2lR9Y5dfarewW6GtHl6VYtFurL79y
e/IHvXWVu1i7bAxryVEe7CysBqUjTVJkSCV0admteOM2p+BpPGmN726VR4g8sA8uIw2AMCLw3trR
fpAUmfapCKxDPvmXXoL18meEgJCyq2OwkRdeCLLPcKr5ArjbfO8vDhKssilsAEV+/D4SwsEo62ZZ
B9LGBmEYINaQfjMRxg9lUCLyJv2E4xFIV9JPz07bHERRr1PpRKMannrB1pEWNaqbq4fJuc8HeEft
BwBsYyS7jqo56XRbUF5yKMwE+s6VBpJRvDximxY/51QIVrpD0bNcmnyPp/Pr1IFCIpWV8vndq/DV
NeEPjyLjT5MEGysG30Qq38XIAasGU5dvn3ceRcLAsCByI+9XSsVnE/tpghKLgtlWwG47AJLgLuWh
at71P0591/+Pw4/ntvOSXmoA+la2tehPfR0eQUlMd3kcJwilQL1p88uglAtp+TGrhtWVzTMsT3eF
LIaqjx+MCzJw8tCTZ0xaE6zUvPNpb2ec4465hGCw/2c/oy6afV2MMMI8Vsgo3Y4Psdk0u8CNEAVw
uwruJzjgyQo/574Wb2yPPWfYeNW3Ydux4f7W5ijgdDGqr26G4bum5ZtclriX7hEoXHGvuZ1zzKN+
H86if5kdJ2LHQ+HWEF3/Ugw1GbamRVzSaSXHAJEBowF6wS4++joELdkGXacEUXjzY57W90LGW2+K
UMlcgk0dO8Xz0qMzIOPoFYvrGXTLml1o9NXoJMIDbZ250G6GHgcMFQ4HCJdJFZMp8zo86paUdGQY
f7XM5Opfvn0eueE/1ja+EBZPPPZAFiscvop/fvuWBJyIq7vxz1evR15diZ4uX219cdnOm6wZqsA6
9ovHq7ycv+oZtQwt7BARbGfrCEL2eeaGvTZGBGDmLEh3DYgdvAGa1yMV07z8nhISzO0/42ru1LuA
PtW883DiUiuyGv7jf3M5FdNREySl+yAcG8m4vh93epc7OzaICb4OS/jSYQMr5M3tIORRk1J/VlPN
yH6dSs7n3dRSes6WmnWfwPh6doO5XCHRF101URfaEkZGwasgiTJuuCWvx8RmiyeP9MyGuRX20evR
n6Mf52nQuae05Iw/55VeK40pehsWva8D0VneN35lbBLLbTYf4ue5ICP1neriurED0YJdUTqj5H2e
cj5XxZwSlYExI+8hT1WDKv7xtNzXj1qKvtRUIt6zZPMnXp7SnNhoXtwZ2da488bvYdXtlzSMkBmh
whTHWg/kibpm5/jNEb+D5lJziicjmSh3R7r59NZbpMd1HNdP5pAnd8reUI6pnjItfJv5PzpvkT/h
7SrnnxfyE1Tvbez88+TYuff285wiExvAj/2F8uvyqDbjHQPgOZc+XycPL3mkuqpJ1UAI3dk1ptd5
fzc5moLg5p/vZAdHn/c3MnsnS26TTNPRTd8jD/PnjUyCuBR8e72fWpgZpMccdrUrtf8ojTVuMdon
1UlTJMYr7ROkiPIxnr8NudiS0g7hwjTKOPC1WwU66wkSDqdRP4Yz5WNwo/Okcpba3Fl2Ft60lW5i
ksYRVYXXIxU7j5ZVoK3P89TRGI9HgDnxbhRAIAWVDVJOTXtHBvq1UQNl709sJ/6KqSkLj+dLNVA5
GSiNRp5nyKC6jJqtJvrp7F/88/9YSPe0s7uaLf/Hlu2xByTF6cuN5Z//4ymSDJTG0n7Gif7YLY33
4Ikk2bcp0r/qqcmy60dfWN4Dy8t4X7/FPeLtW3xY4hHBCXOWy7Qfk4j9d/NV3ArFjyz4Fjf+0e+y
pYcClBsIjPz1ZDgdyZi+tPUqieFXwxLQmSgfHGpYNeqOVkdqIisQGzCFzRVV8HRxz0AopCbhdPJK
rjNFNfKLV2Pk0tLXkW7FV8r2WC88hLQMdBjlrkR5JVsBSKt4ystt7HxduuwS9zJnm9VdezeaIC67
OEUukI8oCdzpa85WZHWe4To/A+cWhoK7oeqQQv11+eKd+5X1Lysu9z8/RYoo7A9N33awPhbyTnq3
4AqdIdb0KbJ+Omi2wyqODYC3fzVuG/NfVH2yiqwOq3BldTH8JjlFhWrKKxdZLCElsWMftDi1DykU
ncSK2r099/bBlI2Kx4mdrfC/ti8/DKjRyc/Y2ZoAuntf6xDdj0V2IOWKSoiZv9RTbGzg87R32Au3
d5Y8kvHSdueb01xSqumd3SOjDUL1aTFL/x7ywraRVrpWOnv3cgw/rXdjrezZ9ogDIxis0tTqDWa6
CJ3Lo2ScX4+yt6Pz6PkoHEWyTc22Wf/zHeb9x1PMMV3bk8adlLEBYny4wzo31pM5LYIfKaRLg/pO
CayuZs+is3FxDS/fqm7tYMznNAk6IwtLY6pIDH+YmIBXF5en6WrSJCepmefp6pKqqy7pVc5dRqni
GgeO+RDblvRXCbL+gJ2TjCyjNR9waicsqiS4Dkc4ilD0SCCex8ljoSEgsnS9GPF8OA2/XsVgX42/
Te4gjruqGq+HwaH1zc5ISqCO6lA1LXgaioUr1dGhMe3eTT5Pm+VIpHv+VgN5XVVcToVOh0Ef82AV
VnBNFaLctwVZ4opVDL/7AApcxlTjsNdCj132vREHDx3PBjei5nCKnSdGfvd6BRXzK8c/Gf2B7/h7
0zjD+o9vAAAwj2oH9Ci4OL79AUcQiSjIKG43P9OuWFobAzEfOVZMKTOvvq+0adio3ikkDHRlmwIf
qBCEBNBu1Zez1XiSxvPtKJrNXHja3sojZ1jjsfLuMmpAzY1dlJW7ckSIv2oS0IiL9sUxkUOqGqR5
yJDN1PJJD1v3kwlqDLstUANdoT/q0TKtilIL9jXuZhszLuqN50bWPmXVtMIernm0cggLcxuFX+UV
o1Sggdvs7CBMj56FzIOtSc2DEZt0W9dRIR3nl3jIg9UC7OzWyNzgXs2gEIpAGbXri049r+TzabJ7
fSfUQ2us5+rCscLsun8bOU8swf5eWSGgH3iS7YM/IX9eY3hu136EzU5vXsW+16JiSextRjehhWRM
AbpQmJg7ANmuzSCALCu7KhZnAh8Rn8W/UCmH8K1fsFV/UBNVTPOpuS9G0j6ogfO1cpW5KCTevMU3
HQTiqu684tCHU3lQR8LMy0PlFKCMa0BRf8bVDDUoz1RTzyc58sxGnvl2WTVDxdU0M55Ol1WhD6f/
ednWL/9l0WbYHzb/Qnd83Wb7xf6fL6jlffi2h/6SOD61yO8pClkduQswGI1Xo/rWT1fqHXF+l3iD
Px08FNF4uWAKw1T1Tplz/MbSZXmdr2LqzCVepsPwgy+SvKp8S52u9ef1Tz80TsRvwQMunXJsSGUz
iGOk2/X9aeUnl39swc+R0MvTe1Q5bSB4E0+hB2iezqOvDRgk2XDcwsB3HovFTbZuDdpPjVKlgRbC
CXbA10CFyLhyAgrOGdJZa7VCxXmrv+INUd6obpjX/RWoDZRoGsSkouCvUZV5P4+qzLsa1eXkD+ca
qV48lTnY1KWafgezmSOQFBWnRguHn0uVGhsVUoM92KBNYja/c6Mt7jPdXKjVmRZ/SV4WPfqO4RXA
o/xHMrQpOPnZuatnvd+K1qlWThuEX1v4D00QWS8LTjphWJdrWI9IPVYNpenaih6NdFr5YafdqdAU
TyWLLNgCAGx5xPUjFdyOGmikxRDZjdK/q23fuxPyqHIwspK1rs15YEp9ew/14FJNO8fVRXr8298N
kCuUGu0ai404sFErbkCwOylr8kR62Gnuj24W08uMGd01/Ld5Depxfgn68s7tvfGYQsf659e++NO2
2BYGIDTb1m0H/p/B8vpDDgwEhtfo1Ma/Tw2ZfrTIJoyJXXty9qzTHkonR1FRdPZva4j87UId8ZG0
bQvmEkMt1VXNUH1yi6U+qo4Z872xhQiuVTcyCmcfJs6D6vVBMTwOcfA7zep+aw5adSC3ap/yXDMC
KeU4aluVwzrlqjLPBxI5oFx6nmepLJYPUqmm6Kplt2oRlvvsd9IKGQG17ir/7GLxhdWJQFZKmM7e
gpOgkvuqwaTsPhyaCtQCK+uAj2CVWcKF5iqrAUnjnueXBqjWQZa97WRCaFUe5e7kfarnZjfKPI2K
U3q1b/0u8D51XvUxbo06b8MEEYfR0MPgX1ZyhiOrYiwZ8WSX5rbyM8Vf1rV01weBiIfmh8/Uq822
m1u3/N7OUDyLIGg2Xd4fkmnGK2YqommPB/20V0dlWrQbtwGrYemtc6smy24+BjgT+tYx0zOx98s4
v6l8P7rFmRKTr2RxV6LIp0fWUZizx3H+TeSo4/UVDMoGfQMBDfOnmFFtLnTnYJIT3JPEL8hwgcew
2bpd1QD7vQs3m4v7QqRg/pd1nwfmRTSYafzLpLJ5VUClu1zkQuvcuFHc7jzZnGMDHqe6MeE6YaK/
5/N2747l4G6KoLkBVGI9W0lU4hJpOxsn0yx0pL1dYPrVsc/m8ZiAj+QRmH6uxB2er+mOXwV/t7fG
Wxr0NZOhw5EoQyVIDqBKT4XIRNTitKWj8PQJxjPkprdNoNo3nrtq06f2hG9zVUjNcKUwrjN0m7YK
5+25ATg/b/Msv8nzzryxrLCqgcn/NeXUFxFfUTdYNk4y2neLO171RV7vLdlToY63zlbvpr3q8Yx5
jcOoRgIsQdnwHFNTqOF8Nfq5XY/keJvviaUXoB8nd2MVyOxn1Rx+ya3CuiR3OW/LOS+ejQaFZBkv
g6DczGCXVmTmoi8Wfk0XuWv4dxAj3AfD7p5cGXfYvF+n/hSsC00UFJHmCG5wUE8GEjvT6D4WVhk/
deW1SjzZraE6Kn9kR14kR1QHU1RStfimyLyWmhbG13XiR6t/fkpa+p8YW3lL8WwUpis8k5WD68pb
7t3OdbLGovKLxfqeR9wvwta9nWoQCAFahGPcxTlmRxBEL0wS4ac5RZbpO+485+0sNfdDV8139Bmt
w5w/SdTdI7aKM2wrn8SobGYHjRublcg55MZoBsy1WdwAK7JP0yJ4YNeu3nqXKmaNKYrxNaxW3Ucx
pJrafGNMtf+pdjV95VoVFV3ZrRa7uUk7D8aU7CZzQT2wrNCllN3ec4y7Qbf3qpfC2fuEsJbqqAao
DHqQibgP/fhHoufFNndJOvf2FFyoEtgs158fYrqMQUZ7P+8c0xwq16da24fzesubt84IVW/Rwi99
imAm5A50ssyIV8ocBnt3QWk4c1L9Cw5/G4iQ7s8/p6aCt48tpzr1MFzF0zSuvSYSVF6G6ODJptZJ
5+p6hK1YFh1cp8ZPWI2q/uhNB9b69kbDaVpH5oU5/uBEh0ZLgfdGiI+/O6/WTLHOPHAAdRRld9bS
fV2Er39OXJZpNuynS9UFLWOvRRoVWEQz2pp4XVreGKxPk7MA56YMCQDVxc3uBVmO/s4FU/05As7s
Wc6vHtzNBXBe53F26nhfuVC75FtMhajNbdnexDgw+WIXpgCT55I6p1qPGzkSo+CSpuvzQv28Klej
Zk1a8MNyXQv0cjMZsQetK+Dp0/VzAqrP3kSTjmClidZNNaN8Ixtw1i0FQ46WMi152vlgv/4KqSM1
Tc1QXdXonWi3WBm3a6ruMRoVvbc2A4EGdRnHL25ZggZe5mWfjiF6WvNdJIYYy2jp9BYgK6C6pp9j
UeHq+UZ1y67YQjgMjkmTfAla9xt2dIAk3WC69aMyf+qibIv/9fxVxWMZN239b+OCZw/6OBaIeFkO
nVwfrK/sqpqoqoaqgXPZ9Bzrl+6mWvSN1urWPtCj8pqXH9ogsntu4Om8dgMdDVCntvExkrGQre98
mt3UZrKHGh9UtbVPfClGO9mwCxfL20/swi4AcdVf2DciIha5wXYgv/xU9QE3e1x/sVPNRvII//V2
0asvtWnvY97sj54d+afTFzntw+l5r12pOEslG05MsotrDwGlN/iDhWbNRZIL61bFWAkYd+1iSC42
9tUF2GtnYZUIuxmZ1/4pxq0T3Xm5TIgoNl5NMTx2eAf5vYo5Luw4Uzz5ffnHtMJ5kd7g5UVUaf6D
PR8XknsleouFdpWayDY6FqBU3a8DOVhL7EMwuHf//IYwHJkfe7/oMklYAZFydQMsvsOu8s83hMhh
tA1g3b9WgY28CeuvrT7ERXNhxQbt6dgFE74dRKXj/u1KbQw5dJqghk5N41TrZMRUgeJnvR7yAvlL
uQOrZNfju7lSW66gdKt1qbXZSm3IACu+jiZDXj743KoKv6DwDOqob/unRvTx5hw/QyEgHZ0G1fxZ
NOXhPM3Xxye4H8cSSP5SpPET/LWVGPLlxTQy7qk4R7cSNOKLPy44EJDjPaT+eJqmobGwz0GkX6oF
D6sLHQ6pgRugTKqr2Hkl9CHbfp78YTn1oXu+Mu8paQn615XV8gqi/66zEu/On0DdyrpkHo8PBpog
z3bj1CsbSufO11J/p4UzEpRakr+0VnOIW8o0vUoQF2EXHgPepRdG1dV3tsPadzT1W97a84vVOhg8
AMFFpZSummYCZdpVBgK3ZYD0IPnA/P78XQ7n/GmoJv329GW23Gq6sXLJzZNfd9V08ghKzlM/lvrt
OX6eq655umk0pzxdD4YEooVL1KDQlqVHMtHGFXQKf1X5TnJUDZIIX5fcnreqF4yGdx+kL6qjzokg
n2yszkd9S57zd9eZCnw0/vkGciRq8MMNZJk+WRlARpZMQn/YtaQQcvIgKquvXWTmt2Sho31m++F+
aqVoA5uPK6d1EFFUwb8bVgNd5XxpW7tCzIKNZuff9W44HFUnbYDpmoEXrVVXm3pjrwfT8bTJTVP9
V42b9m5ogLXO2PtcBtPkoD/jo5lk1VV5NTaze1Mn/XPM1mdVxkjkdSgmoE4yYmjZL9azV9gJcvvE
XJkuSGaNOlFQr1VvmTFJBGsHtmkcKp6AJeSMiyLw7QcvWlbql8pNMg966qKiJ/faQdlHDxSyL90S
moWa0diIBJVFhl+1/Atr4XoImPHVUV3DyiA6pfG4zuyl2FWY2XWslvBan8mh1x3pcyPSEXDqoTRH
Xl9gVCCHWk3/6leejS9KuCCzFmKsNhfDVThNxjESSFYuJHeOYQrneZJHiYyVIN33mlq2Qw/3eUfG
lNKz6N6JTMomsmlrqoQqzqYPvj+9JdZX1LH9reem4n7Rhi/q0dGW4XI9VFq+NpoRS7EucTdRETxg
9t3uFWStM4t0E/lNQCGNR7pqtDx4SFPR7lXvPENB3tRZb9dQM+IQAi8cVDwdJM5LPeLUw840WvhX
wc8PYdUVgxntSVWpzvmRqU5WY0H/8/ywVEd4mA+tBxFCvqwQEEt3FhXXW/aNgGESZ9zrRglYBioL
+T5EECfdST5DQED0tKvLb3XewW6yg99u930oZhQ9NQO/NhCEP9vO+Fq4fvEFfhseLuS7b+EiwarS
LLGfzUTsE9GJfQwbeVMY6YOXFlC+8VN/HSi8RzdiDTjomtyAT1IJczDD9Tk1NxXZdekPSHZED14Y
2T/eDrIwOUWSvw7kUGeIOy0a0q0rlQ+0qMWRZmxILfYIRrEVIegbIDivarR0rotRxA9x4ji3lT7F
F1Hf6YAEbSe80vQUPye5OODp0zwk812meesa/Nru/PwT/DeuWe9hW6nWCwOzIw8yCNpjmzFOs0/M
fzHg8X3vYwjig0GuH2pneyv0CuJ8QwlBQAtSM0oUq666pkn3ed+LgxvY1WVaC3OjeWgUmZ7vbCt2
rttGNqp7bppaX+Pajr+tnKaa3k3HtTU38fLZaNp+TXlnRfItOphUI+8nqqz3HoIybKnwaRmEjchL
6SUDrHdXv1TDtpwYT1HCziOkkIl+ghdn/oU1WD7KA82Cb2tR7LK0M657o+HLY9s2whqBeK6F82Na
nOJXlaK16wPjQ0FmvtHqZvqeamApzL4NrmaS4hjOl81jqSEUZZruQ9Z69WOZ9PFK79P0Wg1acSfu
Ag0xCjmoQpBXYFWSkETqitM1PcPHLMRPIR/TDmXrMXvKEivbo+FXXFUOeNzrusWyOM4p/kUZpUTd
dqkYqkMVVE0qh09HuomReVVQajzPUV0et+7asyftNg0iE0lVu4lvozh5mcrJvwtQj7kb5FFtxkiL
p9WMvj/dMS2nm6BBSpDdi7hMg5jHijfNL2jlsJMRz9VgBlsU8NrLghRPndvJ8nkpUAfoHTM5qibU
nvqgDu41ks7HzimmrYHYwXncalAQH6vJvFIxU2+/eeWUsFAQAMzWGaZc8xhW3zoH3RffNctdPOri
gMTVCAkUfOXfzKgQaLweK/vFYnt2DMl/IlmAhZ3sJQ5qWm89OcZKg5KzHCsNbXXuyTHoNOmvnCTu
Niv75L4HM3e63+qMpP9EJvS0XFfA46LFfsQGsBdU+WHuDO2z42H/0CzDp0Brh6MOeynLSu2zXTjT
roaDfzHKWUk1ijUajdVKjWZJ1F6hmwi6uAIIoi5tlll2b3T9u83BMA4YpAZIC6s7Pgkt/KzDNMF4
zbN202Ie+1xAKinmGCULl0qfMSKspBrKZYepKp1VF7R3jgJVNK3UrI0R6/bl4u8UzGanXA8mlbQg
RAd1cTX2ZmZa3FfWAHt00ca7JNqoyDl8nhoZTn6vBjI0C+VUXWj+ekD2xr6JSx0biQjmKejS7Be8
3Akpvl8iRx7QcLvuyUHLbDUa/bKD7WNsBXa7/SWLRFwxJQDFyuJb312GJz0Uze0Qeu/iNnzefbmU
3/Mwt468fC71zPI/qUxL6aH2Eo/VUfWSQLwYQxCc8jImSdDLoa/LWzU4hJ1/Rdk5W6tubLndOolR
mVZXc+dmxlRUE+hpB+31YJQJKU2fUmHQODvdprLSCMTUxqCLvnPvPQxGimKyxQusMhHu0+Oy3iMp
hFF1V6yRQot/iszKkebO+scARuu6j+YZ5pM7HLPFwz1MTklwqgWjpn/NRo1PZIgAr5n58C85cPtv
FpNCF8LwLJuvD7T9P3djFrjO0PCr7GsMSR3Rz/7esLT2mHZmeou4G05s1DuOKlaJFpOdOuvXqqsG
JJntw1mTZtzMpd9pjw5EywJzYAR70dXpzweU1vMHSw8Rmh80KsLCQvJXNUGOb3Dp6N8WTWu3RSgm
dEeE2W512agpqmsXkC5PI+eT352jrjPNzZd/XnxDE/24+Ba8h2D/gIMGF/0f/6+20Vt4atb4xRyK
/DoPDeSM5HrCkI06qqKM13qsd8cmFslGxeC/ij2MaQaoA7RroUleqAz2aeztc9NCQXQQbIHKkM2o
a9x9OBoQhDnFprej//280YR054TLWtUpHQDBF5FNYk1ti1U3tJN0q/bQqpvaU/Kuq0bPk8/ndiUG
9R8mn7th2/CDMqyd9MkQO68syztvTm9yWchXDfl6zMh8y1qTgI0es8Uv7lxhob+u19+bFP8qMMrd
AzwN86ZK2URGaMayL7CQa50G9ycyIi2f9k8X3ZCLHKmx28rgkexWbXXhTVnxEs488rVoMtaqW0zi
k1aK4qEwKcaBHDtYvpW/IMCFfYDWQzVQ3QSFVUnx3Y/JMH+2il8JBMOXMUNh1LLRFFXXgmkQX5We
jt6XHJ1tnBejogEwqk9sJ/gN1MX0PEZ4Uf4Gp67tfyq9oXjo/aI+toNzyMMIZqKTxJseeORVMwmY
6VkV3MeJxMimdfydm+MLJHPr0dITa+PGRnTdOknz1RPftU5E3z+cGPTG8798/y2UOf64Axywm1JA
A0aObgFS8z5m+HW9LtDWiloQm5Tu+inH7WKMtVt0jcKXGDF9o6GQ7QlkrW2bdauKI20jrkntGNda
XEQvvl7iX5847gHoyPyU43ivphWlU2wRu8SuQl6NB0F/1SajvnG9GIOMCXfQRR+/l5Btf+fVwXfs
BsdiAC+iD7wved7ikEIx/mgHpOgQW653XTaIW6Otx3XX2Mt9WRsQvWfDfJbXGbog/r0sr9cxNVaU
7oUWVhUcp8jlvVwmmCpbC84yacmmzSCGzF5/EGbYY6ny1Ix9f1CzVFh1575ebuxB/6biKqQGVTMP
NanEzsG1WP0EFWzlJVvEfi/6Aq9RFXv3wzzRrckVt9t3sZynz65DTRpdBfH6S6kf5RQ9DOyswTdP
XvUUU3M0pymvBgexVxX88Fs340DGGMATDhohcvx6e29lkyggnxrx5ehlVJ9S1p27pDKHbZ0aEFHr
Xhu2ql+iQYCiphGvPGteZSSKsZBd0vly9L34RrgdDh19JPaLHdy5dkRPhnq0ZC/aTkfnznfyR30K
7a1m57/PM0ZH/10XiVhBT+L1JM803VxsOpgyF+oavrxQRs6od3tnr2bYGfopNYtKFkwMqhg8J7xI
tOj+9JNytKRy1LXIsDLDj+tNkCxA8TEoa9MJThpRs0XQzkBTZnW6QhnUDxZYrvNFhYGgZBnb1Vpd
FTpvcIiz8NZzqIhcdqJLLv0qmG8otKuTujCwd1OXP6vpKjQt/B87b5CZX35mwHPtVkPw8PRTVKwO
ITki/rJTZ4VeqN00FZ+J+q1UzDKL20Lo3uG/KTuv5baxLo0+EaqQwy1zlkRF+wZlu23Eg5yffhYO
1U2Pp+ufmRsUTwIoiSIO9v72+uT8yIyqLeLDkF00pxwH/+ucXjy5FCA8VOWcBDTJZ8wHsN5EpjXD
Wze2hSv2oLAbjxzxJKfUAG24U82RcF3P13psNluPAnurTr9RSYWT/WRSy6LoxVs6+TuN6oRvZoXN
tN3k+tHou+GqdN13OPDJtyDDhBMYtHZxAy950P2Jh7t5AOIgIC9HeYr8PKFgo0lX8gKdJY6oiT7G
vBsvTqq0e4d7x1peJPVf8sIzvgzNkG7Tove2NeKzD1RwS1R5MzytjjfEwcyr0hz7uJywZhxADfPt
Eu81pG3PCsiUQ9Fn5HGGSC2pJSLoqgXZkxzV7Khb2ZESbGUzVDzzVOfp19upKj7DJRKyi+u16rOu
jkAhgVStZZNKIBXrHgjE8rLNAJEegGSOvNH4Ic/mFA72FmZvwd7KtGddGcwrRkty7NZDln8pyjC5
vVVXabIDkXl1Yczv3EgnviY8nm8NdmNDVP/9ngtMhGJ/CrfyfbS5aqJ/B50s30dvuw8NyJ/be54/
DlTvWVSPzKdMLSCok4ODrrzAfJDv29T7/va+/tN7louGGgebP95zkFSgMaw8fGiyYdMribVtK29f
JIjJwRQU9kFRkO8s5EsQQhUEGJAUBUT/HSItRlwlx6k2A4dzaysNyYvYchHYTQHL53P0apNtYJS8
J0ZYfJ5MzeoGJ/l5+NbL46u6IAsKnxCzDFDRo5E8x3VJaKAqB2AccfqMMDJ9LsW7y+fpSU5oHd3A
rDuv1rJZqIl+ZbGcKJeIdATZHvbZRvbVSCqJXy+pXRz3Ocjcz2Wctw6b2cq7FFssf9NnNbCah1Gz
t/cZohwBsittvpPnIuHlEcsj4LQEXkGuljcsl1bAcxZow+u97MsGtT+NJia65dTuXaNMV5rqxluz
GayDmmTYSQ4YaQQDRpvEI5K8wh8RIFMaFuNP7CbSzKl/jen0o4eV8ubm4FLjys8ulIO5e7StzlbT
m+Bp8MNxDn5hdqq5x2xeRBgEpkSjf4stAy1qM+H0Pl95GHMLv3RUEJRjbwvXxl1Ln5xjE4c/jV7H
Xc9S1F0HEuHMVibYmEWAlx7oktWYgMhXfdd9Vep1aZo1CvZe++YG6iUXRYP5pPoYugO/ZJiAmzDS
87+UNvhRqp39YQ8qDor96ONvHChEmxP1wTWmz2sHmV4c/rhu1Abuk29N3tIJw/6tjQhs6Jr/x/X6
MnLCRY6lpjcW2Hzz4LapGoLdfuqn4IA1Z2WNnfZNaTVAdnr9xatB5IfgJnZqkudvnmkfSjGfFSo3
zl15ezaGTnsAcmgtbitn3VpYjs++pxUHx0y6tVwAiIjaL/erqYfpRmv6ej9L0F4mz36U4+gWsyU8
ov4SEh68OAqBvttCL3iaNNN54d+u2Q+QbjalXvlffYx453dCprNb6+3Es6/aTs99WH3c3oiYrIVC
wuIhGfvurDultsznBVGvHKATZ28TSLGdDpcEnEnbfiF8tJATFKNyqcvQxFzeWl49l7IzeanaqhvM
GnTrMQj69gSuG7D6fErFqvHo0af3lufSLVDvcRsmg/Kem/zl5wkFhKzVFLrpKQim+MlWOgq85180
W34CRWz7rrbitkdfq3CHnldUOJzqCJi/NNPMdZqKamf3LqxL3ILkygSTW3aqQiB6ULBFTmCmT9yS
Xi2RvZZjj0O9W4pdHiTNrZpBljRYDZ6R0IfE7l7mAGr0WRlcLGq4m1ZKbF2L+eCm7O0A/hBbmm+u
ESqHa+H+CCkdvN1QCxFNW1K9xlIukrO6NHwe2U6eZcseWu8wuHNQDGz7lm2udnDSDmccOD2pqShP
SVAcNb8L3gcn55eTCDyOdJwQqkobtgCPiP7Mo7YAe6qYsGrkaNebv3DnUC+yNZ9R793gNZvP2E0g
GeZTWMDYFpOoLHIkqDRgnrqdeyIT5Z5aq2N32pWDvuud9kGfByrfVcrVb8PKUOz40rfRr8boejQ4
SCffAk19ezmGxG6bafgr0L72ZhDv/BYctZUDiEJ6EGJYyD0SkqZqUvYbpFu9ozK/tnJxnSo1RBqv
PnxOzhTEFUMrVre2nmGtopdls0etwcnq7Dmw1fgpjbz02ltWcLRC7yegSsb01hVrvYGIfbsQ6fAf
bdFohAMR+URthGYxt+P3NFDstVA8omJzE2sRi09BUpxkczD0XUT9ztXM/VlCTMJhzJL3ALzd2ShU
bFJcNXl3LdfFvMj/HI3TAUx85o94YTDaqc43Mw+rB7lUCdaToQ5vFdCMR4Qjr/I6IjPLg3xTYj4/
pTz//qbkqKi025tSlAToUpKUZCrmSqu5BkvG+mQz62H/+jzJ3OJ/ss8N57osV5ZxyZmB4lNZMU9y
bpVY/5zoNkmeE4OJYWEJYLBlE6zHaVi2AImeAyg8r8jAAAkX7VW2ALGzRYusJ9lyNWNPRXdyayGH
OxlB3j/KMZ9EZDrm7oNsoRt8Ri6a31q+Yby3g6Nd5FiG0YIWWhE2bdP0CkQNy/DUhD8xX95VK7xn
hO2f5KgmAgyA4Kiebhdp82ERaal7lKMZ93kC3wCzb6M2bluRnjoH9Bbqq02GgPrpc2NXyZ6asPxl
sh14VoqKpfvcDFK1ObuV/+Gg8+NTXCaLYPTVqxxUsYCAslR7h6xW8pch6fJNFgPRlqO9b4gTNcpU
/su1DT6Vbvoip5K9wFjeC9i4z1cJ275bG9R7buQo/Hi8jyr83fr6khogW9NEaCtS9jUmFjnEinZ+
GYcuZndx5G9unWVIodeirLXHWFDBrQfZCO9kPodaBgtBCIQKyz1Jl2mbJX72rHm9uJRReFEVTcnx
6ph4YNMMZy9HLTDIR38kjuuLMn+WfQSwv1okZ0+yK4KPuJMPQiR4OcGo1btaz2u+fTn7oOF+4IcT
nqZzU67Q4UoknXqVPVrIXm+0Uop65wuEY9I/4oZ4my5n9IPDx66wkp1sumHTneO8u07O8DXzu+Yk
uxtCOgs+oB0mJFwoqEtgXNxhFrIpD32lvxhNmp7llbwJa0sSg83yPkO1VgNEPz4o6WNvDipUuLZb
801TYkyaOyu5sCO1cO1/3n7amozcakTitJFnoZBdf0gwHdMRvd1+WiubINyqk/759t3A5BkIl/Ok
DcgUTTZe01AY/0mK4aqtIsBwD/cu+SqBCE3BwHCWrVtXj1OTV8ByC8v2M6dWJ5GBcgms8RCQIC4G
Z52aQXuTEt0zh37tXtUo8z9FF6Km0GEYYCpLeZHhtf0GpF2L6RO2Kz3OR2fNSpuzlYSg+Yc0/OHj
uECl0H1cNbv/OC7Xc2sWPPyl+UZ0iMzKKDdJbsPgk6rVe1OWY9+bUuCaz5MbG6s8ne33631Urq1b
N19VqG327lB4D7Wh/SpDY/yw3RDYXFXZW6tgG8au7TwC5r827ELlLD92XsdeQxUmem+DlJE1uvba
tVHzBCWqfEqN9C1Mk/GjiAN34xRUgrXcOj+w6B2JHC7CmQ4dz5mUcs6kpEolTuH8XJJEpIHuU4CG
gh8YwhJmXDesxz5HB+t42aOv6PEehCrvTPaVmduf7aFBoOFV+B4VQ6WudRQy287G7xSDNgpQJlPd
uhl+Uo3fGa9yNHHAoBSuvkhR/20G6DHLQulz8Nj425wh4661qhkfjfkwimh8RFH4fdSr5CBbst9t
9c+lsk8eVFvB85OHNtJLoNijgZrcEcnDi5W09cycqTf93DQVzQHlGODONTdzMyYLWZmUvtGSXQXy
UhzotCfZ8gHdQr6mYDeug9/PRsYvCir7SaYflOTc6hkSpTln0YO32nt+o/6Ws7ADfEepZSYg9E8e
wwMDWLU6qXJxuS8EiakuZFMe7guNzCLvzqJ+vlLkT59XkgtiATMz1103vWTsE7KeBJZiBs5OUTL9
mPm9/T9escOntMJ/m1RcJ3MiaUQpTPVqU1DRlx0GiHOrHRTrGGrGN9mSBwenlGWsZsbWEL127To3
uHbEU+fp8jR+BDCS/+4IVnoyieV8xia0rBOFIuHVxi1bSbMTGeQ3Xf5I8ajj4xra7lqdf33yEFfV
MTUM5SxbVEWIE+TQN9mq4B2dqtydtikFMKcoCLXbAaX65ysr8tptk5Rf5IxUKz/7ZRMvv6VlFvGZ
qmcI3zODa0Jkv/BSxbn0Zeo9qPOAmAdy0zdxZyABHOY9SetB+1wRx96vqdB3He4K+66JmquhTeYT
TpT+pNdXkbXN1eGrnbp/wihyguzrh3JmBxefi+pcMZ8cvNGcs21hsZ3o0clqMvMiD703UBwNfXTT
VSNveh4IXcxQFuM8YnYafn6E1OQ8Oar09UuX+fy1rWQ4Z54NVsh2j70NCsnTIAwt5IBsz6OKH/xw
raB7CsH0rjKv15/vrwJlDFfF3KcEjJr4nvw2ep835NaJRNv3cJasEpwdFj1//ounRfq1LLwn2V8p
OYJvnmB3iEjKLyGPSWIo7LeuZcNDno5H7rn/vjwruoDybCd5bHTyNhO1ee88SLhskXhVzX3yleyT
o3Je31Xhn6OAij7X5pWPH3Uf6ltlMrCUaEJEa2E1HEY0CLLr3i9f5XYTnFvXxPzZSqYXE5M+pSiH
v+YXCfJp+SIsP3ucysDLPQ465dnnLwFFNsQCVHtMfZ4hIvmXky9rbyoRGY09ARL+pvZ8kAPGpKM5
+nuFy096sYWg4B3cXrVzHTQ5ej40QFRL7YU/JS64KS7UspnWVnOyCNssZLMeEh7TZvZvFent0lDw
Zerj+EkOeko+uwOP+hErVe1FnriKSwKrczO0ObGXEWv3ifC+6BPl8RblekWoDxdZ5SiLH1UkQJ25
APcJu8s03tU4no51gmu6hhTqXbEzorWobHeNXxrvVVF/GS0jfQyIf778yyJFG9XZgsU+Z+1KQdSZ
sFeiILDjhWKuIvmin1bcseydbeC2LBQ9247CF8TH0VTIplGbPFnNN1/ZbBpAs5MIy6dxTE20bngH
S9GnqraYP7SWgGgwdu+ahnOOOX7IWWFB8qwqvOHDc0ci6PMsmOpyllz8b7MMpdTwjLFDoiFJ925S
WD2foWjaz8vK5h+XZRamjvmmVHptNeo6Oo5/DrGxzYmpIBH7u1tgf4TLwVAh8rCKkxygTCK71C2W
1WrRAWES/C9zn3mNmtTeibG0oIKq1keHlDKtq+h77KCgAkHjnmLH0R+GDiNKOH3R93mlX8XJKzSK
z5Ua6Wu5Uk6gZPxzZakL47Yy19zwe5mSEs2bXeTH5bdZpmL54S+kfERfis5+tWqvXuddH52rUkmO
uFHpG+TY+TORFnJbTgcIBMqGXJXk4xd44dF7QzB+lVl9eAlNvziA8gfMDiH+GtcUVQQiLb9H1MoR
u49+JT7KAKWoPyaownilQKDKWyyD3Cr/wqZfrMrBJBaF+nIZNKP7lQ3nDlhr9EuztFMSVzqcdm2u
JLEiNC++vnPdxN7lhkaSKCIWCKZ7+GLa+dnzuLdqiv+l5YbQapZ38XHkfekcDH2KMUl3Go5oLyqp
qh13i2lZmGHx0o+9+tAgtuNfNn+RM6zB3WFNkT7KLrvy8B+G6rqX86cAql4ptHQlRwnigzocnCd5
KdnlhsMKbF77JFtNiKESZjbBQZ47iiplY+d4ssqmHQDi7ILiq5w75KK6wFBWFy4lD2irIoGBXnXp
0iz/iqeOvzIp4j1Urlu+aVO2qWst/zr6sM34FPOhKDL1o1CBfDNd0dwI5DIbe9l0tY2TN9hpGm25
AyiJQGWeNXbpqjFj8Z5VQt/neliu5Uk7xTrk/DNShtrAuDbMfVHlyTXJTZxJzYwNhNN1yTLvfG6F
JfdqYrrXosnTh3Ds1kTlofVSR9PucNpTSJDO7f/j4tup5qv96wmANzcLGNuYXkWERJt+Geud9xpr
WX1uNZw1ZX+GJHBVBL1xm1Zl2Kv+M61x09+n2WyW9qCIqvMY4XQJUt5M/oqSxsN3RmtPbTOZ7yjw
iQzU0ZuqeuGDbZfhYpq/RNkfdFsvziAczE27tLD2JFBwkk3feO0CGz83VG2XQQRA3+aTdbaFyWq7
Soq4W9hibH/UdbVS9YzgBNv/YwwP9qtpOAClO0W9FjZWaEOCC6TvUWVVEZPbGFGhIOjUsOduk/ir
1bUXXa6fEnfR9lH1V5Eh/hucpn8djCrCeM3LLk4xYoGKe9Mu9uvmQYxKuyqS0H8jQfQTA57wV6Du
8N/gfZSa/uqm7vDhzP97SpEbj3Fcokow7fbQhFN4rrvMWkfATF/U+YuCNObwXbHrjVISEzMDTHcS
Q/V3o0JdfINh4gzXdXdFSRBCNkeDb0DIEvGtqeCMsNM9TBTkaB/wXyoyJQXcHZuvqTqQLcfYmfsr
zcaKB5p2fpvskK7elXZc3kZxT2t2wEn5nc6Tw9xhn5eGzW20sMmeAOtsb2sNfxA730Q8Jc8srCbZ
ta6Kznt+z55XRLtAU8bbaDrXQAedpt5GpzT2t6TYUYDNF6ocEiFRaRi3UerDrS2ULevWDCPV2KqN
bd+a3NswKm1r97Y2A/u81S3fu43iPzjA7izhS4/1vnaLZocE6xWsPIzWshM1hmgc+PN+vooNCHHT
cPpzhpwWhsDNSOSlW9kE360usxAPtXzwvQdh6giKcXxLu8LHnRI0+gIYNZWfQTjdOuU8eQhw/HUi
S9vLllyBtyKhX5yX43n9fWqcEotCvcjjy3yZ+6HR1Rc9S/uDXC776wlLCTcEn0QdPwKneYEfZ96q
rHyIqvOJNcGXDwKf/CKsoD7eL+bnTXQslfwx4YH8t8v0CTdVVPszBJz194s5erJHilmc7v1toIiD
7Stv8sr3c0cZUHICY+DV53M4z76jFcS0k/Z2UCKzPYVeCGW3gJLwd3eahlaDJwxtvcCK4O+XFqm0
nBsvAA1FrFRkIafbSzm1KVJlETa1dxv5D6fDrIKSvYDUwnyJcT6PHbQ8Fcm2OSoYUWYezJYYW20z
magj0rx9GfApl03bShyem8L8TAFJ8FZR7Cj7sUUw9mWlso0Fvf+h1Viz2bXbnsOiNV8ByS9lfyK8
YY+PinE7mwe7mhxJhIkc8QnMLEgFyEPRxNgCzwfZbBpUe6oPtkf29WVJkpocP9XmwESJTP2ttU/S
etV6xnTkJmwSG5sHbN/p1gS+uK9IAb4U5csRTJJvs++a/PupPF/7XCYX3NZWgXUA7TGk7I3q7Tjq
yglJQ+qaAjYPh9GMsnM/H+Qr2Yenl70KHBXIwH8fCLkl/7Ysxr1iVIv88Ee/PIlcSprc31Rsl29X
/LeLybVa5aETVefIHKHfFIHZRp2L9yUX6U5OuuGUUtv19nagriuJYrrP6Y0A91tP6bd67cQLi0Kc
Z0Wvgr1TiHTbh0H6hhPok0EJ1Y+p9mM+Fs3vM7yw+V9m+EqJDeDUwPz0dHHy2obgVRNkJ111gLLG
5v7e5aQxJnj39n1FpSftDkDz2Z1PIvtvk51RdfAjx03FatvmcSy4Q5smnp2QNXSPdF/l7HIwUIty
tJrHW2eRUW2vU8Ip+/J5oMZ1bc0ztrqSp7kNaA66VGqX13eO1gA0f5mmfru8990AXLL9J6XrT7LX
b+Nyfl1DTP3jdH+eSLb/M9NLwr8k4ov/Om7scomblcOy24CGQsRDxmXARnAEDDFqmPXwq1SPZQys
3AhpypHWr/V2FYDGX1j8lTey065sg7DIbH2XVNGiMPr6WqJLXYBzc/aulxAu6XHO1N0POSZ7Ss+P
QTd42fLeZ+O7soiydBbPWNU1RCtwza9yujwguWbbrrrO7RqyzwzVeJk4IY4mudvvNKGigRGCqoeo
T881sY9d2I7vpZ9rPZ9dl6MckXOoMm+WtdYZK22eLQccSlA2eWeMJKVT/ZBbSVe/+CIWa6vEUAUT
zmco0MMXTSQ8plmiIQ9dVpsBs4/TmNU44ZaJvWXjGDwCzKwAmZnaW8Kj86Knxu8vIwbf4ll9gC1O
j9bI8NAsmdoiSaP2RfFJ4nUYKF56R033aopnlTLvu9S8zNfGMA4vRQ0TJrIRYWpusr+dCYYkwRW/
+atr+fdLRXbxJ4HNdlMcDUsnj+uMaUF26O+2fCUPdVTnO7M2LmaJY5L9z4HQWnCmhkI5icjVt6pb
f5GD9/4/5k5DGc7atn89x31pmLh4+gl9Lc9975ev7n1T4UanyH2+99yn3vvkm0mms664FNbNb1bO
ouQv2pZ25pB8sOozNj35AltrYzO4ol4DystXk3jynMZ6VvLGfSky/bFwxuQBbzj3pW6x4Z2cJj12
vfBeJr+tV8RdHH4HjJp1b28Mtv+UItH0xtHbUy+XLuWZ4q7Szl4YfpODFlVkV59/F/bcpyqxir0Y
A8ptEnn0I0FVTdKhZZBt+VLwITqgaG2wHx68V+E7X/mn7OG+09Jb7Vlkav9wa4UmgS13eLy1bGcn
plx9ki0vIUJip+Y1M5x3Vc8x8+6b6UEeKA8GIe8bKhIF+rLS/ByoUFRi2Oy66wY3GHuRyhGtChez
t9TufoYyiZGeBeE2A/x4uve3PWZGmYH60uvLbIX+0Fw3MHEeG0Q3j2bu4EhgOjrY6gJpyXwwiIqc
hSBR5fM0wq6UvtYItkY1AXafW3JuHJn6orKjZGe3cffYtis7VoaTGuHbLYhsfY9XPDvb36u2aVdq
IgCyKoVzGTvSanKgtPhmMmr1S9dbGPBNzU9PUMeG8Wx+EH6HkcNvL2MLCS5p3XpaxoEOdVyzizUP
KP5+RkY01FI82lZVvEBAwmeXevI9wb3iRbDB2VbYha7kqHAG61z14o1gdIqlGbV3bhvVoPLJzvZR
OC1mk7RVF3him3cQdxdZm6n4zfrT7ZDgYPxb87sy2QJXLiU4EhUKjvKVP+Xhb0058EdfOq/AEjjO
F3KJhj033y04HZOHGvB1fbFGASsuVKtjF0Txk2ZVHdZ7dfm97uwXb1CNl6QdTPhSmBylRee/Qz0n
LFBU38tJtIi1xuYCX8Q4D2Q7l9S2ZQ9DFKr1lprVcZ2h8nq0+97fazWgZ7PW/Ud9PvDUVF56w1xh
YMcuHw0sm/S6v8hBOY1b9E/C1/FBnkMeIMkiAg82pKnQpYXm9FZN5SYwDap3iqJftyTS94ODVVTU
oQj3Z/xHbMTR7HsVLIGR2UQiaN4HwrkpzAbpkzEivfhnhQJf5Kwg3HTKDJBHVjsfRuDjWR5WDn5Y
RfHet9/tuRviq71v5+AgWYJygYI52GmqUE5u0ysnXNWVU43yet0H8ErkgOyTo5bGYy4VdsxBDlsu
PcglCqVxD16DQtx1zOi7OqbXuizBFCPt2tUTgPG0zJQPyKsYbDEB2kyyasvEPMmVfoZUJ2i5QShq
dhWaSn73prXxGgyTay0xHmLbwjmq1/pNIBTxW58creIQw1bCGZvRG7GLTHgy6sbB5ePIWnmwqlS/
ePmLbBg5XxALgehvP+TOX041tgmurNBezcYVq/uqcl4fGEW3qEff2coB+VZ8tA8LMtAR7lvgoICo
oNasw7exaJKHrgA6SUKfgHM1jVunrJ21nIb/JeWypsd9dx79f68Cflu+ti1OhYbePeIE0z1SjdA9
guDZe2SSTvf+NspIFE+Ty+Mg0+RAkqrgJilNlYtkPz/vuBsb7JwivHoeAGcQYe9d+1211A+R5uav
2NuCJHN+KkEdIg1xizenVmysItHXGUHY7OvM7XYos4wHq6g/V/Mb/UA9/MsI2p+cLjhDsov7hTu/
dEoRnkOrcpeRnybYwtB3H2i64QFfC3WmBiIGrt2zxP5Ipg81LttApSpItmT/3CVneVPob2+JXz3L
EfzNkI5i1P0nRVwRCYfP8kD5jLKKgfNuZBO5KBEBvxy3ZUyNItXsp1prxgdrEt1LS9Z96aIE3MvB
CIuezRRC1pGjqpMOR5EZc9KCpZVow+uIjksOyi4qLZDamuODbFk+MQa/Pvk83mQYDvXiIGkDHYLS
FVx+YhEzquBOJYDWx69Mtod5Tl1Sbz/5ZrZQHXfYV5Cunl0XcqSu6O6GLe9EQS3YLtcbXse5JbtU
XX/Lyjw9y/k1H1ncyagdkYMuMqKnLjQJ4HMyj2KKSl+hFNOX4aBHFxtUTi8Gvn2K9GlUbXaPZnQm
L6WueEP902Th8AH8lO/Np6HqCsSVOkBFMYJLVLoP5NYfAQj5x+Rg82Xz5EAUSseRbGsqnC18QLgt
OEdtzDxFJFAoiPRtZRmSnsRwO9srThU9eT5f7tgT9F9dAt1mo44gmkxjlfMoe5GvFAu5UVno2ka3
+bPGwOWWlUH9cEpan/gTd2lCsUTOuCX3qp8v+9o3V26uE8VNZiX5zhmeRm/eEXlA4AKuv8iQ6h4M
vZqWr/hFH904Tg/8/1MdWiU/ZkDZtVCNYA9G84vXBd/wi/O2fqR50PgVYls8DnOXjPgUTa9WNKZb
exY8uPWwj6uCn9WzV250Qd5uLUZRhI+UeHmYkj7qlBdTyK29tIb2FbcRd6GiCFuZrU+0kyLLCnOY
pToi/MF7aNn1/PcQJcjC1dTUMTYjrfroeSpGLuQJF/oEzh91TbNGeuwohwJs14pMBxZQLfdlNY2P
A7LFRZg355ZwPJ4G0V+JlWkIBo1mHeRauYFtKha9icAUZtRSLyKETtEXDTPSb03Zbn0r2teT9WAU
lXr04NAvuDl1ay+qsgXw5F9++63KRLTk2fdnPGj8LuovGfYvsZe9dwIxiV60G4OqYx212qKvinyh
K+8B3q8WlfELnrHPVR6a36hSswsMOfnNZF5FXsapf6psE1aW+UY1QHlAcszTSRXhXUs52kZVlB53
7CxFYGV91SN9QvDNnhJDTzDm3fgFttW6yLjBjqKr92WRXCIbZfUUkLezknpTDTmlnH73Temz7KX1
f5VeQiCxql8VoqPsE6ZLMZv/UrgGw25IuXlMzkrV9At6TH6SqYx3sHxHJJL9zzQOqos2Gv2qS1/a
rtNeDefQoaBcKn74olEXsspBa4EoteeIp7nPq+xiTsMhh2h6nRJx6eFPrzVKZNZTwh+DRG+3xRul
OkTB3itxZNULc+/nlUHlS/8Ej6Bi89mU28gOi0XXtY9IP/DRG3tUyOZBy11locJbRGnXPjtTTsJy
zKcV8I/qEMb9vmrR5qpYDQArXsZKq+76nhqz3MwQvqLr8nOPbH/kvAY5Ze9x07oH0VktX+f2xXWm
8uqY67DFWrVpqU/OIhWQzLAMM9feTRN1DCZcFtgJmXbgsdxd9hQmog+GWk3Fmlk2IyoO9RBDxD+w
i4j0dTmWENwTe6jgtPKypO4tXfw2NukqHVlud1vUmvu8INCFOpKp8iyaHL6dIMgqQPb6QgxTv6XY
Izv0lVnh5gXlZABZfcBoVt9Yrfqg6kV5QEg+8R8WudVDyvPxqgZpt2318Sc3MZsymcl7qjEYWyrs
DBbc/YKDrW8SJQuWfuGs3TB1/7pmQ/sldnmAG50yWmT6dxCBz1hWLXRyevvAAJrgxN2PoubPE3rT
Y2Ha0UEtgPyTgYfSskQ26z1UaRItG3eD+jV8yaKpXM8mteuq/SmchBAGAA2YYRjcT0rkPnSVvxeT
O+f8F6E/RkfNaF8zC+hhXBRfmiwFduHX/PGEhubB786qHXak8ElUa3X+XEfd16Aymw3e1PY2sUmo
FH278bsqW/J+k6MQw9aL+IWIQngLXVjdGXPhDBOu8EX05PX1kkcXP9wmsdhMBJR3dlifhMirDTZq
rz30qjD2xWFySa6lgVeQ0Uw2Te6fqqJ6HrFzW6ta91j42kekO4Rq6uqo8ryxbKeuW1O5aB0UHfhE
qCXmPg3VHuvg8leo5fnCBJ2nVr90jHqAPMTDsqzTlecHT01maLtYHKqgtVZVucid+llNw7fSVCMo
pQOPvq64RI6NZ5vRA7QO0KZWnthTEp+uEjf5aCoPIEnijkunPhW4ZLn2aGNNnAGUF4W7yUn3XFok
i1VQN5eMmubjJIqNP7CHou5GXXgKhCxi+jGIUuvDyAMqsgg5PYSqt+vTZUOE/pAr40/MFnVM2L5Y
vbgmltHv4Sogwg9JF3NzHpajhZwvx0lkSRgaD5iMj78zV6SnojzGfcN3sDuYGPHa+qJVhn4FaOEt
TYsB7Sro8tH1VnHRpYs+oTg17OOjPHShFR/Jjh5TUdkHJFACGW/37CYUWBBZgsKpLNqm+hUb1pvV
jz8qvSEHFpknxNjHgipEYK3gJW0I2IZfvdeghiG8pi9u1FoXOEg+dglptSuCWjyKER0eRJGnkMJv
sxUp3qvYUugUZq1ARmHbpfVoaQW+ZVot1qU+I2pyN9lVwg1OcUiWre6N6DjhWL732anB8ki0Q9wb
VGhG2XTM46TfZUM84nBiG1sMDsdzh3kqm1nKWpHHlJuu73Uk1bW2LmIoQqIJonVQncuWsh4ztEmm
jq119Qq2xFlpZLsIKgT0hdRbNolK3txEEm+FofViG16/7PGae63rXafY0TLLYve/6Dqv5VaVbQ0/
EVXkcAtC2bLlNMMNNSM5NU18+vOB1z7eteqcmy51g7AsQffoMf7wJinaB8Kx+neRpYqPqmLyxZgH
y89A1H9ZWnZOWjvUX5WWmqiXy+nUWCYGsCYBvmS6/DpZMH1SeC1foRVLwMlgH8CpoqfZo03NAtb7
EqrW18nuezQTEvVrnVr4AZMX+RpbJfjmehm/kk9nw5a3w1fNi9AGAiX11bM6couLK75iYz36U1S0
X6GQTb42mOIpVoxzOhMhYVPokZBwot3WzZJFv1UKLKIp/brIfBW6wZIknmO5b82JRdY0z6nNnjiK
zeEmZTreOv7Xy+SKPYAz9sosQLvGK6FaFo71QKxNRsl7UhahvMqcr2w0g8HmUzZY9AZ9Po1+o2h5
2MfGmgXtAWkmAthv3HGHTCamw0DG96qqdPtYIpsyFJSYO4R1WxVxZnWZ90MWSwTJGztoSZEi5WMU
j62FW/uc5EaYkwL2DYwF9Dr37mjmjHusa4e8nY99l0W3hf8FtZ0rmMW3Io2SJxKpCHCxiSDcUNRH
Le4Fj/3yhCktC3YtEEdRERUfkjWojtjJqkPWB5AZ5N5wrSDu8RIwVSN/tMe+PnmL5p61FOvisVm+
1329l6JeDm03ElE03jvg4F0vxgziC89/tID4nVs34V+xwYa4I6QR0NqoTEd5GvtRQaIVV8uZKR8y
VpZBGUoiKCv4Nz6hW3LT16k7Lkhc2WUvVpHfndIIi4U7gfhAQiCo+sgKeq90fLWsKUSyPEh8X57H
xiOpbpX7rjcaf6xJatRe7O7yOrb9jspy2KWNvcPkbTijbWg/ZAnyD02+gFvoSJdpJhNqRQiNbGh2
rYwWkK5xnRVphYOFawncjhafIcfikz0qw9QetTm/JUoXXSSPqu/EzS/TWfrAosp4HFTjmqYZKeTZ
0ULcSetDHSdFYGZvna21T/E86T4Zte/M3lSYx2Q+I185zANGN12sPCI90N8me1L8inL9A7IViKLi
utl7qndOJXy+mjRPLsUT2W7ADT3An1p45rGymujgaBo6DGhp+w30d1XLb9Ab99wS0012VBtzUInn
OHKroCzdh0IlCoyVwh9cFc2/LgoNjLJ9TSpn6dVvSWI710oqf8TEDzVZmvFgNm0VdnP+uzPA7whc
F3Z5/1TjJX8thnHylWxGvsgbHyXrvgP1HLFEuzyXqhmFMz6Mu2SAKd1H0bkamxLVLuWPOZnjBd1+
4zA1aZD2kxV0CfdJ3yCTh+wWFFCDxOg81Sd3HkZIOnV7RZHupgq2VAZQEQOJKF3J0PKDXRgmpX0R
kzed8SAUviaG7gDJNkwnNEDdNlmOpVV0QCubV9nVdwXhzMDtKTs6XfdNSwo9MIRm8oQVPHweitP9
BEsOlV03bm/2mhPtkUoKxxW/BHV+RmxmCBovTc5wlFSqV8v3rjPAyhEW7HgosOeYmZWXaUp2du99
K6LK9KUzkOuQ+3EqxGXqbDRd5XSbABlWTLD7wo3fHWSSw8nTmyBDEHOZYpvN8MAXhBvn3sZeMkyc
4r0up2nXkjILCwGivEhBE9ZKfFtKvblWU7qEXcQSVdqoYjmRV+yVbHACWWao40XpgRxccc6X6mSr
un0hxsec1pJHEyk7Q9OUQ8OD5EfzUwGAAzvv5N6xn40tCs0YTrDmwyuRLTbnEHd0In12do0RT4ey
sbVdBsDGT9zAsbJHjG4twpsO4VAQkjvLye+pl1xsyxWh9CTSaGap7jEBtY6Lo3owflssU7Cc9fUh
L/dIT4VLb9f7lMqzHyt8c9Gshp3jCh+6crHHEoKZJEriUGbym7bqC7Z9N75oJWkh9EWhUuqJr3pe
FEjDJvcUZdOu0MULP5W7yvz9IP1ZYInQ7OLZ2DkFGJmYpBxofUeEYyGy3aRj/ojvevKekp+B5xoo
YAMBtUsRDIQU+9ZC0bRFCQJ0eC2f2wIKl0Eh0KPmLyYQ9MVkzr5KJG32WrHOPz+RWRgvSVbcFezO
g0HVooekM77ZJnX4ZWjOWZ8nJ1TiTd9UgHPVVDMa5+Kwy4R6ehkMdactpMPbVlOZ9yKocxE4pbw7
S3RMUQwrfKD7rR/ZlnpQ0a07D60lPhprAQVh1uWwQ0PgHnn5soejOQUY8ZYEsgo79anMAAJ47UnL
xv48jclw3l59NrFt9mccL8nY9DyZk0O6HXz7Ya4K98CP25yNQm3ONvmuvVzq2zzlyzlpWRiykk2b
By8p2K7mSooBfTEdWgqMputdyF64Pqn+W6J54py31btwSxIolTmK45LicsRC/V13i/mM2Mh8Ho2+
Cgfcavza1kpEhK3K50swT4NSDKQXDtO8VGdWkYpN0BSFVl+/2ymoAIn3JNcn1dJZ6DebdaCkNTY0
sxudt4bwlTg0zW8Wafd9pKjivPQY6xSjdRBMh2eBqh9aC4SlfivqV0wKf3Wy6j++q+3V9jWli6UR
qUSL65N4TA4RQnfsaNlnbK/ctTux4+D33ommmvjQNPYUjWc7foPU1DDRhVpfG+wuqMp6Toa0TVxp
Qae2+UnKhYL7ssNN/K4pXhZWE/8YxTdLa1YlCCJ4DO6jgElq/QAtgnLdLVeYLpKM4/kcoWylRkhx
F+1x7NpVzTZyfWRtRgkvUSFYAwY7GeftEyDmQV3YWd4o2zVnFoZVVWd9iZR9w/Y3MvBuBESJVAj0
79e68thajSb5ms7VzgAd9HMCxzxoHHhs7U93KX6Sd3H5ZqOJO1e3XHbH9Ct98PHGSxDN4bdq9Kk+
i7XZultjIubBbf7/HY4a7G0/z8b8r9vPWC67IKG1Zgzawf7G5qRHoLHQ7dBWTARGqvyIN6tHUYcT
4kaeF1QMfVxsfeEJ8JmJ0wK5oxlA/O3n30mEXhQCh5oir1h6padCKVPffuwbVOn7dLhXUXPNmQfO
VWkUQdGUP+YSOwcFrTEfYUblvOiPXenhKrIobujkAkU/O6GcEGfLM/J/FXP3UuKEGt8dqmJR+ZI6
w5tQXeMwrGkC1bLK8xR7/iSEfpm1ZQeF3xudl17wDHuDC16yrF+9jQbpkEKMIVIO40mp7ZxHB/3U
ZE4RpXGUjqiJPKOHeEM7FGc0u9UjVjKEVZCxLnw1J7RgFMtfqDr7ygRIyzV0P/di82Wy/Kpp8rNX
L7/5sZ1gBrR6MkfUqlw9k7uUEpk+Su82JotxIKncwBoLMrYQO0t09aNaQmoc2EYFSYGudl/E9aOV
UXGua/wC++oA0X5BQxMQ2lCnkW9MiRaoHaXjJf8K6l9cogol2QhtjV2nLO01RzjD0NDza5hm984k
3FMh4W54CjvlxVrkrylPDs4iDwNgmRfHSeoDj0B1jMijv9dVhGJCpvzoV9FM09UGEKNJcVNU9j2d
N4RNkSY/Yrx0ySQFtTOZ3wa0Qu0odf6UCfk01gW9UuzHIiJ8qeKs9YU6H1uzs3+SmXfJBTBHOars
jyRLnikNwnHpW4hWZEt2ddzlJ12hpumU5nLsI285LJQOdqA0jd2iyC4kfNzVzZgd1HbNdyAA2lVk
WmXS2zeA/ghjJsMzrg53I6vTbxE+zTDBKSboL3mj1it5BUFMw16eu1H9JjvtazXK9hINECap9lOH
qUsoz5mHDtBY7eIc5m+S5SXk1nxmkgrlXBaXtmxQyVyzdzNQ39EQ7dEbhPKmzlmYeAYpVRh7u6gv
QnRY4zeQgj8T6S4PpsA21FCxO5wH5HrdvgTZaNXpvhCT+02QvxaeC7a+i+YLic8YVWTklAYqyEdj
JkNdsaHqvNEInNzRHtkBGCfRpN2hg3v2kpoS1juV8D9CPZqWl/0WMzcMKRbj7tVFg2JKaR49LH/u
Bg7ngVSS6lfR/EFWIKVGmjb+ImzvBbQxPnypA2G4XSoC6nx5JMXwe9blaZkT+TJ20r33CFukFXjm
eWBZKFLBdLTVvws+7HmreefU0gr/s/9xeDtzG9z6W7Od/vnuz7H/8xLbYXuJtnk+0kvlhDuFA/sj
ZVX5eFmPGkH02t9ebevNkKqctPX/6+Xn8c/Tt7Gt+dfYdp1tbNZktTPUZvLZ2xWFDyS4YVFdX6oO
IQzp1P+MGoNJQLAeLxQgu6G+Ht/6H2/9aJOZMqBiKfs4T9rz1jTrMjua2Er6W9/s5v/0lcQjihzw
VJ/1+NnSVB4HtzQCQETx8zbWlDaze2aOh21sa1S46Wo6RtePodLOn2Kmsc83ydHzTqYOzOfzTVW3
COo7bPj/ayxTUNrVBvX0OcaOE1st23iszUILU7eJD1YTo2mttNZNbUz1FmFUytI3yR/C1d5LgMgv
uqpM5yVKytCuEvtezwvbp3j2URivv6UgLg6Z0eRHCiOwlmEnjkjNabo37AZRkEuJqge7Hrorus8H
lzX2IuyJEGnJixPMsUPOlv9SCac7IO7yVonCWb091FBh28W0EtsPo5wyInz1IZ/kGTGU8uKNxJ4t
m5sjKKoFZT2kMmelRD+uXn4kjhEHfNHeCwn9h0oK9Rt6a9UuGe0qVBcNJdakZ4vZN4Fd5xNWqG11
MEVNpUdFkEnTIcoReu/yYVDfWmcEMCrzlU1BJqkoLfDwZmx8zZrfRtd37JQBNPax9b6MZrMr4c49
FykiBc1U/ySXj4XQOiRivb95qPVvva2BKBzvO6jfu+38bUz2+ptnDeK69Ya0XqgwTQ9Szh44NZns
6jIfn6skqqDBpmOo4CzxvI2lNcEu4Kjb1vP6tr2kbfkHGZp/Tlgmy0EOYwCDsl5ja0r9bzpayX27
jNcs6UnFwtb/PGHomzW8F8VpG2t5bq9SiW4evq/1jEsE7N0nbSmxykZRce+48ZqeYNrextAnvpcV
FdRtyKqHBW3h+tc2r29D6bjMgdpo+mHrZnNXP6Na+88Vqnyv6ACVNszrBnIFDvqUNZlzzDrmVyRb
/gO6/Tilw8zG1KIvn+P/Po8UPx4KqqHvt+t9njho6ctENY6dDd5qKDjVD0gGmidjWvVzWnxCt7Gt
GWq1fpBrE2cKRq36vOz/deDzZC1fHCRb1afPoe0Vvu/1w+eYm5V/VE8Q/YjU813RIUGrUzJOpvSf
V59jtiIBEQjvvJ2hUGH6OK2K2+Ko6IBhpB4hnd+Y0areIt9iEkFhRMyw37pagvg5exJ4147VYS0Y
rSCfNVe4npyOSXnMEmSEt+6Y9M1pSsGZINXE3iux3wyvAN+GHe9H16SoftQ7kPty7O23qRLjEfu+
dredjH58fpSimXexCVd+kLZzjgRBiZ2TnVMVLUEkrbBfnaFiC+Yl71vPKrX8Za0TbL3UjexXw7RQ
SZLlfRuq+5hoomyW69YFMWUG+WR9a9F52OkTpklWiimR0qdKaHme+6oRGh3ViqBu69ZIvaC/RpCz
nWwwXTzBYLhsByMQHa9fdG7rIRhng+eqaZ7U9aK5JNyVnlddtxNbBF2DaO49Hiy78LexkZUnTNDT
33vs7720GSDRsMRN28K2rU2u7kSkO9ftlRygiwSGrS9Hp+j2+OMUYD/j9FChFvIaj/emEeXeU9p8
X4yr7uVov5AksCj+an1Yg8p6U/KB7FShfsHJhdV9rso3S5tm4nxmOc+xC2Jxw7ksKXRnZ+0OCk4c
vRe9I7tbvAERxq+kNw9br21G8eoYJ2bHNLSX9uCACkKoWPegb+Xacaqi5K2byGQVLSUpaDT6UUNS
N0ioCaxZPicYQLqEaWH2e9JYa27MJZxHM7A3KrRXy/jo6Tt7ZaHa6iDuW6MXR8NUHo1KfOl1JUWZ
v50f+dDIcNQT+eqCvYtiQIvMKB4Hsd1ANdTREEQ1q/4hq+Epilr1NYtRmgRx4wvTi15K8lp5S6yu
Ki3fz6yBLlqb7VWyxhh2bT7EVVx8DGlTlJ4VY3jOuuJXY7vGsTMMqOIW+nAzIe6lbMuvxN7dL9dM
bsNUan8E+g2511lslh67efEJyCtq2FICl7Bw1dNRn4pX/DXSrX7satabmXWnFCDvL61EGE55KjzL
etbt+iI0tdrXGnnaSsmqEABLQ9E7/ULQhwkNwrRBIr3Ej2B2PZkowJMIsNNfIvmhxot98DptRedX
Lgrz5AgrHPcwrHVJ2qogY/EtwP5xrF7HPlvZhUVy3rp4QD5QetGuMO/tp6ifqUP1YwtXw5ieUmGu
/LKs24MKzo5di0aIpVRHY8irICtscSTpJ0JzpZWzMzeeCf358ws1SAoUO0BQYaZQ6KeohUW4LlOS
N7Zv6vdRkc/xwgxkMNXu40ivUcKtQH3hsfCmO7J7RO//brFbexsWV7vLTt9vxxAX9S49drr+ZP/u
mZzfzMTxXrCw8m1bt94Gy5hfFlT9t2MTQnDkmtVg66noLT63A5n79X24aS7PlV6FWw8d+Oa58/J9
EjUW7natcie/f9iO9Z6l3h2cDD96jdne5bicTDVXkbXQj3lbLLdybaQ64tApddI19Jq+G/aDq9ho
Gen2bdI1hz3vXPpkdNAM2AaxnLFvmcUaM8/lpdSxq1BHjaPRLJfQTDFA/ehvh7aGAqbZ1cNt63xc
qmw7RNy7mjRqOSbHcUAWm8m4xmfAEgmEIZTDtm69/gGKADbvXmHPVC2AE9GdpM7Zi6suJzTDXz+6
2xFNNMM5tfJbWQxfzTqrTyUZr9swtP80KGA6YZPbbfCvA6PqTQ86H+XzXGk4moGistb6AMiRFlmv
kkqSQZOeIRiAceSjkbvTPhkgU2qFGj/yJEESsIdlvqbAq7ax7Tx3buLHreu25hOMO7IM6/s/x5e2
Q75I2Aq6jLEglIu0XTJHCYxTmiqTFQBjKJZj0VBEXsdSk9kTIaAYOIctX0uremuiNrltPc+boxVa
WbHZ5eAoM+WgjHbGRrrqX1W70h/sxvkCYkQCeuEMrCMAeZq4xtBJBDWmUuTLdetqEigHZLwCKxyO
NnOVnaLRAzm8dpHxLB+XMf34w9uQbc1BKooYJx1OsMqRFOuIJsrWTUfcoGxzTURvf8u2mjNcDBtL
Gk4udMd6ElBwt972+WSsHwu7FE/bZy9XnNdkZQqONpzfrsCiWcfuZOs2ibpwa1arwc362ewSGaQM
Iai1t10tjYanoiHFS2GZ0pqlVWqgtJ042xQLSCTPLXO1iQS2alMZim2teHMm5ugsjp0fAIgvglcJ
DJMnjJyWv+Qt3mcyod8aNKwDivLJS4Wum4+lau0P7FduIDiKY1Pb0VkaS4I1nZIeqUNWxxoRz0e9
zN4L5Nl+Y+WLv14yvTtu87sqa9uvzXw6a01qP7oZ6BtyP+nvE4X4jgw+GwMtdrNbMVUZSJw4vlAi
PWTT8movleEjxwl8oynsB7n09eKXrcbtzZM6FOXj1ijYEDySDTUAVP1wUHgMhhwGuju21NPidgBw
BfQcDp2KxmYPi8WT0wWw/HISXfuz6QoFU+NyfrX6lttuetIiob/bS/KrWlw8EPOHYW6ifWInf9q+
zB9TnARCrXCUPTR99b2xMo2gVe41V7ffEvtASaz4YizLuDeUNAtdpbjEiveLcF09Y9/xx0zrn/2U
mJR3WueogRilyuaGWYPQ2CSyAgUmyA9eYuTfR4pEWDm4QJFaipUOD3beTt5OTygvtQABnuv6QEY+
o+SH54WsspdCok5MlUD70i6xd7Q8Kp8A34uwTZDHNB3ASiNY+K4boqv13YX1fRsr7dlA7hwieotN
U4VifU1GzELuksTLRL5XJTYXjvE4Td91SZB0r6XtHueyR/5wAqAsAvKMylFTqKvBaWr3cOd15EEi
4/wLqId6K8iA7dBXsneVXfkGapUnlkckNu34W1u64mXRWbQZ0h8dCveAu52EjCmNYk7JdfKyX3Ol
pA/TiHbusjR/F2gwjdS973Efd4GFm8Kd4q2G3LyVnGOrIiufNu4urlTjHeTnTyyum78mKpjUgv6k
fY89uJOQrK8bxCFG2fsqInX45sbjs1pr6VMLSmXrbU1r4ToDcZ7k2HrG1kSNDtJl8lbnkPEZGRUN
2F92BBsRZvZIwKOZ6stMaTWEdWmHW9dCSPFWZt7D1htAF76MBmTsyR6u25AB++DgpHa769xce/EG
Q4LyBEC09rYhTPgQfJNFft7esK4+J4OVmdglPdZatKp9Nv3LHAFpNdPmvvXqUovDwo2q/dad2NlQ
r5Z4jXGqp2v9S6oUIAScYf4Y02dPOw1eZYPk5ZStISjZ82iUT9sbYleZw7zFDm07SFSNy4pO9WG9
mrI200jiT4E0cNrOINU9nqMaFajPS+ICdUZ8Nf/4zHjT1UHqzS9zRrpjtjT9pYsctOVEci7KhJWu
ltlfW9roShM7PTuJ/VyMvxtvMV7JaQazYU3PrBPGazM1v5IcoYntGClaNUCc0juCGDVfbU2C5xq8
MdzOrQw9Prc4agbb0VGl0qN2qXWIzCfW+wYwjJjLs5cQQUBFS5+3BnGUOmzzqA7z/x3T57T049ZD
vNvW0+c5nkB5RR7a3+ahSFLjxa174yVfFCZ9MC2nrZspXn/SFuAh2ynaaBsvLGCzU6Yf51cdZeQJ
ldajvb69jcUeuHuEIDrctlbpneetybOO2a4bp5MTZ86zRBv9NmUKNHOM1UBBxrCjy4U8z/oOMoLJ
HS059jSRrAJQv13IFzSFAJv/uZ7o/9alEoUw+wFG6bPyDJdO3yta1390tzFpip3QWM+2nhp39WFp
Adh9dPWIdy3lIQK48bgN4YVFOa/P1ABf+/hlG5uX6KxVPBhbT0hlOEpL1JzBH92awZ4fG8AhDx9D
sCBPI/G/bzhV+uS4POYS7Sx71k2f2i6VYmOMn7fGU5ODWhvLbetNEfY5qXAPtV6kebB0axZYtI6/
Ha1TVvnC0kmddXm2/xwzvPyPp6osekPT3bUUbtkfp99bU6c+bw33EQoeA9Xqz7HIHN8EjhFXFH3U
5yGOsqvQ7K+fJ+TsU1De6LrD55i7I+0/fVy0G0YEK5ARCqzJnq8YaT1JjFdurIEljubleYAEcd56
NvZSWDetB7wiedakKU//Nba9zerqn0JG8U5r2hKQT+Xct8YVZAkdCAEw1BlrVAWQLrUYMe5yOKov
IoualyhvSK95WXrYxsq0IleZATFPqroJ5jbCizkto9N2smm43+MalWLDBP7TqLYMC6ZZnPdS8SKW
5lmSKHxA7xUnrhyRWzNZjUSgg+L1MF6c3hz4AjiYAJ/aUUgFKaXZ4kWdRfbYZe5pO7gNYYKjkbzv
vJM2j81tNqeLLRJsV5bReOvMsTl7k+hBBc1x+SDiJqyaUFHHZtd1jthpGKcAPMIByFy9XobVuCUb
ovxammpo2e2Xzohq+PDDNWqGB2uIUWxPqEnBS/gZ9dneShA8yC12OjURgNdo7XFKsVt2KxBs4qQO
McwJJQHTrQ76ThKDBB3RR+V97zK99BdQwgFOrxBJI1bzrdoHPgZ2vQkGXVXGM4iJN0046SFmQSDB
rQJJB6Q8DPpFXdCaw4LKoLgAO8lVDsWkv7PvYrIBvbBrDPVW9sVpVhzl2vYN9NhhdE/lAAHOMN6y
bszY/rnsk0F7lkPiviylpZ1nKtrkOyTJRKP2y2qWcKZ8dTJ6NGnI1kMn6nZeM+S+XFgj2Qw/qMNd
SzrvaRXhmyEx2HNrwnuMjavZ4XeqjMgF1+k7mq6vVIR2qdSafW1L9zKUuICRCODlZzOPKMDbRntB
tOwLCIvpFKly2DdOEvkgNaLbUP3mMskZuRXDR/d5DByMmfZzrWjXkli1tCb1bhRceWzLBZs29QUb
Fj0slSWscx1OHj41nTaKs+gjEaqmO+46B/PLwhXLTpX6l3jCPwDEVB/GOPa26tLcLeAf91Y335Qs
bY8lao1XZBLBlbCmhEXnyGtT12RJ9BH+1hIFcTsPV4AEx14gyChFHlSiOXjl5J0qY27x5wYQZQ9m
ggMu3Agx9EerXRGBca+F5oiLOQDhn0g1/WCWK48mVfKAb2sIgMP1AepsZPC4b+xOAa6XS3nRaNFJ
AK6FlgQ79t5gtTds2DbqzzbXZ3h1priMAA1OyprwMLr7FlFra1hNiMJt1FMHwZuyRYsVyYh0lOqb
Xv4YbOVWFPB8EUcJiuwOevnv4hrtmfqbykqYCzTX1PNct9qzCcPD5Lan3GuLMQd/47SBUSXpta/a
+BxPRBilxvOL/WQAvbNBbm9c794GqzxCDzQpnPRtxh8gNHJyqHYrxCGx55/uah8/ubiLkwqUCanQ
D7BDB8FNDLZziocER4gYMo2GLqdWizVT8gUiQBWMWfq7K5szaWTzyFo+5CBWkLcSe77Qv6LAImYi
DU/1AVMO2VpPJEZ0PwNdtouy7gW/NThmbmfwEBv1KRHMg5li4vk3dEHTkxMQ1ROapup1SFPtKtfG
MWeLUj3UjspP9DgKzR6kXqLp7FAUp2futbowznM3AJS1T+v4t0LlASWGFEUhUhm/Bmts3iWy5iza
x76K8D1x4TTpMTUQdYKe6hEeP8QdQJ7lzo5EBtQ928a8iakofZUcZJGpCX/esVYI9W6GXPw4eSTY
hd7PVIXjZ4RVWD5lC0IpQim6QVnqOoG8xEoabBbJWADjKhweU5K8Xop4b3ur+mw7/I7dqESgzADe
6OoFIAazAngYHZLFQW8fwrzfa1CZ5J8R0mAK7DfsPOB8wnbIOjs+Pl9qgNB0Hap1D0K5VzBg0VQF
+Uj0YuI4orDQuC9zOz9Pid1dSTWWwdLPiKKV8hH28jOZ5s630JM/eTMufqkeWafVClaJBu+s5JF7
tlacDm61PzrXuzYp06zZKUxjRdseFxSWpJZ8HwGiHtq+/473gQEn2I5DpcnnhxGvoqtD8rheCcRx
ob8UjnsB/zATZU8R3+D4fWLXTnYjBr6U4Rxn9JhV1ZAoyqwlUSFjk6pbYx1bt619K8d6Duh6DSjO
swDdsBjsITOfnYqilF6juYV07Etj9S5Znlrb5Vl2aGZpHgbRel8L7xUuU6/K6Ndiix2cd9ZSb4XI
KL9SYwgqq4zP+hRPgd6q3Y6dunccAJ4dLHCg4E4oSSkRm7cewr2DJWAfqeaOCPDBw+D3qRjRKHLo
ISaTh9KMX6tSsS+fTTvWzkfXJvI/2QKKmFismxURO3qjBY7RLQF6tp63j+LICxIP9TWNqS9gy+zr
asyjGJnGZREZZVOij99FpYcVbrpndUG+CaGoO/alf6zVIQqqzhUL9O1mZHfGQrw2q3iOWU3YCZtC
3sdBzjeZrTM3Pa+J5V2khLqtKA5N7KhJUDj8jGDCTopk/9EPBZGHlb7nhY7OoVk/WcZk76cqZf+9
NpH7sHg9PDSpZWHX3wuny88J24NzETnpzqghAMDGTi+Wbd712IC94U3cUVi4jyCuyO9l4aiI+6JH
JNfIwXD/I3CmlccNA2avFWmowsASTWv1ugKB+b+N0lMvwrz8WHvYZRgJklpRA1JjKj1JmgW/BgfZ
87UQoCxYbEdnpcVwC45EH+YeHOt4AI01x+PMjjPivaRGrghKn7hR60tnzk9qskxQOyJ7N6FKE8xr
F5mCORhMfiyzcAGaOUkBr6RHenLRQBd5Zn0BkXEcZxgpwJVuvdnfFYn/Ew7P+U7vWxwAN8xcshL4
LfBnoTPOFZyCxb1NhaYRCvblo0dp7px17fsC3OgNrw3QhvWPBHP3N7XCC8aTv9064ubesgTOmioQ
i85Op+CGcjxXe9iamSUMgJWn7KLtbDTAY4LKrVUAe0YgBWZRmeftMvWivaYirk5l1jBlT72zE1YG
PISSAiC4eglqFNNSp8adWLEDzPDMh1GD0isACig9wKq84+8hORI9ZCRYj/mSvCdIwSE+up/jqNk5
DkaTK3JuB0B7l2v8uuj/FgrqW+Iv+xp5kWN5EJNgmQQVmDt5dFDxliXtCFVQnJzkW101xhck5FHk
nJ71PLaOxag8LyQBVnqremjN1Xgg+672xjHzpoRq/c7LFg+zeeuWUUoLCh35UqlWCP8ZIMbti2vq
81UrstdJZZeatDEyigmU4dWkqY3Qtck7/h5QoPcPBYi4FP3epuANlquxP4QjivlvPzraC7BdF2ls
ZWYjYDJPayuuviqGblcXtvcEC8B5VOfXBQTfkwEYwa5i/G6z/EtDYIB8ZQq0sqGYunWXQi+J+ZoS
gKaiHPLeTYifjAL4i7Wr4t4IsBcfjrAj6tf/Yey8liNFonX9RETgzW1ZlUq2pVabG6KnexrvPU+/
PxYzg7bOzIl9k5EOqIIkSfObzqybmxG2yF6SOt7W4I1raxc2SoO5bsX/aTv7oJfBr8lWpnMRp/MV
4Y+nfgbsbWKq/Rgg5fIYNFrNzjBSmE7vpEertqtzCQ3cCGBnKAkScxk/b2FquANSwU7IJmMR7Jx5
zI7Moh8N1jnoxQ9Z9tiFgMXwtHrFtKy9ZAtmplxwdSEIi4vpPEYLbrQ2JvUCMCJckKQSTHr0piiG
f4z/yZJ8qZ4tr119WwbcV6+FTrfLipRQgJ6NDnJaq6vg4J8m1WBgGL7GDUgB/2VsgvQUQOe1WwNu
0TC+IFSOuiGed6uuhmCEBDeUmUwY3NhByXvR3pCCzk8hSY5/TG4T3ILLsuYjg1V+iUTljbYquGQ3
Ek1mVpBgYfH3hroA7eu2OgpCpXKeFkghY1mAQz1w66DB68HfJYq2rCOQG4DFOrKr8s1R8kOCx+vz
9MvsB1DMy41rljNKbMMn2lqizkeBKkrmOGdTdiM1sdTkziCLiDe7lLXLSSSGm/u0s50sPcivTNCa
ZgMW4bPF1e8cNOpZFEYcbw/JfbiA4fzZLc9vNCPnJkeNWvaAJUjk/ks0ZorMlhbGd5LMsuocloqO
/8zym3JwnwEOGzdySfkZXvAYRtWAOElfHb2y/CXHpWMAx3x5jOsTlkzBS+F6HzO7hDS65Y2l3p2R
WsGTCdDHiv2V1gDtlh3qcUrHo6rXPwQPLMEAjLqr4dexnorkSFYNNmZElZPSx7vNUTa9V5xXqAbf
e5iLR68JeaI2EqKnNmle5Nnbifs4sO5zmmuDbt3CRfzCctyyU1bcpg7TvxZnYUCTfz80sMM6EOom
OMjjkqchMew52daVqLQCK9R99pW7nVf0+S2+jh7oM4kuAUQE2oZyrjRmUegLJjNABGDOKTOa+fgu
Kkc7OFKARHaN/HaNzmkPGsqObuR6Y9OwRt0c4jb5Mo/6rdy59S5BLd0VVjod5F7LXUnagvl/qyG+
smAA5JnIERKTvLU5SFoCI8UxpOlCIJqIPg7dJ3nwa9OUW7O1BimpWfncVWDYD3Ir5Efqfc39aYNC
37OCzijXqv5oF9sQ5C7X+2vmTj8DvDJOGaMBWt2LVuUtTNvwlM8QnVt9+qQvXYd8trPYds5zMIME
xnVvp0LnRAm3QU/ISvLi/7nwu98gUWyvILvrob7WXJ8eajI5SBNDP0gXIN/3DrnxGxtA1vgphcu7
3twVTvHurXkHqvh4Bw228YoI1uTcYN+da/MxdsPvSpepx+0O0wne6o4LpXvrXNT+KcPE8iS/pfer
x9Se1RMajf28b7Lwrh10BZjH0g8tr7UcKbH/zPO6ckY4IEwO0hL6OD0xhGHqsjQEfUTayYRjvTWf
pYJdzVQw9f2ABNuNtOCxs4abKbeYllTH3BkwPnIXcOV/Xtcu0osfghX2cgO4wgJI2dreHN+7+gJg
NAq7XuRt6N6WbllakiS3vILVn6VHsvTZOfpONYBZSZ+cQKGPlPoSbG/ruya6RqV8rrzhxmvMvbSE
9RBsBc7KW9uwQSB9IRP25oxC92V7w7e2LHmSDJZWqPb9qQGkdw6d6CRlpjR2qbEd/7EJSlqemsTW
YyS9Rj+US/JD3tpsywqv97XrwVaODf7UvARw5XYp8JgiBeTW2yCclw+H7kE0DXQmqpN+woeCfXrG
BfLEB1vHGNR5zOf22WFswPzwTmfFYlaLXQt1IgeUMtTd1VqwqvNYPueD251Mc2Yo0ejqQQ0K1m56
BGZ2bPCehFkw5YtdpDkP9SGIykcnq949eLmqtIP1ddrSkrk1k62tSJViSNubHvtBaYwS1Et3LTE9
gb5kxnCe5O7LSQrwjBOYFZpd70Or38tbAqudXIm+yx1c42tuIaIk85YJ1+AjpLpvtnApQm5YFyvp
hXVwqCHxgm8YE/1z1AN3R8bkKPdYAnns8TI8QSiXOfKU/pFP+q0XG9lJncdrYpYIlHndjXQyGr12
C2e3RD33EBbB+gUw2l+Q8rOLnFCevMTo6duFDWNHw6958J4wi3NXzLKf2C8+nmenXFrE1hmomupc
OG77fXo7aod+gni/3cUyc+hJk+Uzk7mZdfAt6EJCKoEX8BVcssFI3EN+VKqwtwblxEAXZdSs46pj
JoMt8LrVeXKdywQwh/3cM/RINIoje5/hGLaOrtZZVKQFBXtuurZ2wnCpH2ojMU5yfvldvh2Nl1Z/
nI28Pamm8SxPdXu0Esu77mdsTNFuLAqU/qGQ/zVB2zoORb79kl4HdkxPSxxpmD6A8T9qmZ3Dzm/z
4R5BdvMGaFp1K6ydIeqqW9rC7zLMsvX5ypPY+pjtwfCB/jOFnmlOXn2wIEgji4Hld6wWvAQuPfgB
hcBjyS2TJyPNOlBZe7SAB/sFviH/dOZSYevRtye5Nuilv99uwlYqMany/z8VY7UR9tK9vE8yUpAf
I8l1LL6lJbZmzhG2HwxoEWaQga7S2TcqHotSRS67DrkkisMmr9oaZV/7L1j9+qGU3/lulLEeW+bu
HljAHRuC2GPwoZfxK5sjLF3LazIXyMHsg8n8jtYK68lhn9wUTRiqR6m+Rv3lCxoBBsE7fB3HSUuV
Ed0WbHnTnLHloKEUqQETWwZh8ne2YEVJSvrdWHb99eU8wsS5Hwt03XriDfD0k80u1bxHr7dgE+oP
V36IWd/qrq5e5GbLoE5i273f8tgIQvM6gACyVZarb8ntWIltj3Er2M734dgo/9wh1EEfRp8pHScS
bmCLJC1vHnc8YRq/lK8/fi61Yhcpg/puGCmPcG15848Aov1Fmmukqw6g6eUZhF2H5Ia0lH+PytFr
VwUop7lxy/TwkQoSwBTZpnAfOCFC8JDSrWCbA0qBBFs9SQ7+z0Gr88v665eWvJI9tndmHc+sjVly
PT3v2D/5572T2FpLoh/TctB61ne1Pl7g41GKxsZGa79qM1Kz0q9sowc59t/ytipSuo6zJboF8jy2
pMTkuP8867vpjNSWih8u9W95H8764UrB0uFjNFd3IYy+5RXHw5m9impe56rywkvAUgrkTGhETN6X
ZbYt2PLmDE9Q6HfUqVqD6FpJuls5+Vb1XYlEfTMAIcQW/Nqi5WXZ3vgPL9X2Am0vmuRth8kR/5n3
4bB/O/36us75Qu4vYtB+48HFoY1h7TIWlg/XFqwz2S39bq3i36p/yFvnE8tp1yvIeT7UWa8wJN6d
pgy/1c4L99I1yBxUYts3WvqQLSmxbUC2Vf6Q9yEp9fwewYD+p1YjiZAUNkQ+Xk723hneShNeo5Ir
6ZmlbKbVWZWddK942bp3wFTQxre0Mi80cklLz89YKGBFycosd1068gOrnffSPbD6jyRrgzLwX3S1
tdOwVdYQpHcpyhkSJuJvB3mSEmzdrSSlKTgy6d/qbM1gy/vQhLbTjEGTsmThwvQa1Nk8dI6eznuZ
/yYADFguSsbXoB2i0/rGy03ZgrVb3dJyu/4zKQXbqyvJgIWUv7pvSX84g+TNWQJ2Qkt4jbbOfh1Y
r+XyfLYjG7xKmLxlF4uFEWNZIXk3c9yqybESyMBgS0rsQz3pRLe8d39cSj4cMniVcpyNe1CBTzVU
ClwDpAYr5YYGkmP5cJU44rUv0nX5WZJlN3JnyqTPs5tZdXZN5lg38oS3J7q+++8WM98NFbaqEpOH
HxU9K3prpXWRK3cQPTHiCJkUHa3sYfZKtmNQc9GmB3lF13VKaQHjrMfNV3mR/1rVqtXgiHU2WycN
m4N5nl0SJIJhiUNak6Bu2K3cbWnfChT0z0JrVy66w85sYUBGh7ytfFi6FpxN3b8KZ9tiAyBS0a6R
uyrPpc6gMulV8VrG8EyET64vD3huEd1p1/XMD7dfbuq7R7ROXde7LnMWia6vecTm5OyZ01Huslx2
C+QHbEm5sR/y1lmdlHwkc241pXj7S3oY6nsba70dNoZYxQW5/9YV8Xg2EAI86jBmSUI9Q4C0uOAz
Samls3dmOMj0LKWeB8xTTxK8m+rgJdKys7acQ03q7L4M6nYnteYuG2+UuTQPap8B0huGYtdEvOoS
eJlr7m0PgKcGpuguTdyTGoVWfkQyCMNlZvZHViVBDU/OpdGD5hFOFnvNiMZCPM8c3Iti9S71x9cF
0f4pgJTyCf5NfUA1bkSVg6TkZQgeZQnbE/WICkRsV+mn2HNQFjS7+ylGC8EBtnDS2ds/e5Y/P6VV
8xO+401vauXbmJu4aqX+97xkSF7jA3/rBypI8ax57b3Z+uGxWs/Orh+w4aC1qOMMwy5o6vpLPYPp
ZUpeftbV1N6jqAO8KkK2Sy0WWwCTpeQ5tyr0m1QVKaOYTaamBMeNEWP1MC4lLCVhJjDgKBAm2rkp
7PJhnpLqQWISZEXhoHuW5wgLswhvFXFwKCvkh/xp+GayeXZu1UXKL1MrAzsSlDgOywLwzvWZucVF
jOq1CuHT8DESVVEwPLRZASbIawfmw03h3oLUYHvNY7G9RfVr6qfoaVgCiC7Rk68m35HVVC6SVWaY
dKO7iCpXgfCZYbFb4wRPDWrYTyo7oU+pomn7aRwDZhAUxLYHtCq1uZc5lqJ4yO6mYegetKTzHucl
qDNgezZtC3Y1NbaCUM/SvVY6uKIN7M6YE2Zz46ijC+P/OSXR/LCmQHOg/OvQ5rbjq8jyHlGZifZV
2O7QPTWOjmaZh2lqcjTeANMXhmbe2g5QZ2Ct2kG39aTdYQWPDAYO4KUXlncVVLu7Zgm2JO3znBSs
oQ5IG9lw00r9Np/N1NhrpqHdSlBMwd+ZRV8p+8mD5e6FKYvNiBq89j6AUdce+2/JkH812EoHFw7d
n3fLhM8MMhG0QlGhEtPPf7Ld+SXME/3b1CSgFRDEeQ3GDNg1OliPs8ZesjUl1rVy8/5W7+P2Jk3j
4oFHoEH5b9VPzajQuLLUvFeN/rVGNejejZLHwa4aqK9K/Snu2ThyEHs8SlIK2Ar9jPx6fqzHXY9x
x25aqsdaiilfDJZrOY4dbLIcBdotfcbh3cFW/t1JZ/Mqp6obU3twvPAGchhOnRmyaCc+ONVh+wVt
kPwOwzlZz1sbc/vYdO0xV5G12ftYLPdB9oJR4cyifdEwV7bNK0SL5hPc8/6BpeOLpDDabT9hWgcZ
KhsRa1pqSJ5jlB8PStxX1UWPC9dAgNrQflixWKIKDLo79NP6u3pgWblMUTuRAgcliwsymAloNm6F
birtGbFNbS9JuT1Zqi6fKgdM2HJ/7HEE6FItA734bI+/17+TJrl/tosaztly/xCcBpGXTR7+9LSZ
cTBRTpGoBFUww3Df0tLaxhYJyXeZUiwlHeSOw/AIcAYEXoDONWv1P9APpVPS6691HYQ3vT0EaLyH
1feyPEl5PIT1KdVRbapmxWHBWnFxC2c98NIEUXDXLcGQoHviGv75XUHfp9jJvAW+HR+hMMTXcszw
MFwCiUmeySy7gBSAolqsRQ1+g/9RUQ5Za29HdyPmgP+XQ1J3AF+hauePp2m7ApHb5/GhVFkN3H/4
dVJbLjIVpd7cpe3Co2Db0bRaGLAoUt5HS5AjMHEvycn3USyM/AHyuhqzuL4UlyrK5butksRw0Lvy
4evYR+bg2GVVJSwrD0+MSVFunTcLKD7KUlL64VBJyoVbVEdvHITA10Plau+OyHTz2JUAND4WLL9q
KmPIjs9zYX9NsScFuTS76bWdqvTqjhGAEw3lzS5jn1Flt+KYFKH2opbhcOfq9R95qKkvg12oL3pY
P3R0sA/sTcN0QXSQr19voP/l1K1+tYGWvLkZp2Izp7xPUTN4iyrlC3zk4FEKzTK494vYfpIykMLH
FELdp3ypOdZvyaCZr5ofFZ+15CJV+OZkL2rTQL98COt0uusDLb0flwBxP33YmUlN1G7mHX02aLwl
KXUgmrKR47t/qsmAe6nL2iXMpfQt82p0tDWj3UvS6JvhxsA19VCaFor4O9vq+k+YXiFdZI36MYJQ
+db02CKo8PXOC7/yDShYebAz37wZscx8Ku3xFQhN980qf8xu436xFLe9zcoI6SRb7741M0AK1bHy
J0R00NIN+9+BY7ffgGzphznGRdxu/FcN8Bkatu0A3pNYHLbHGWtY+MJ/Z0GL/KvwQ55uOaBis/mu
HLz6iF9bicKcU7xmimXfNmk3obndF686jOlPWL/vpFABxvYKAuMLTF71XrJsv2F/wR3KsyRH1CQu
mjcle0nWsWs+zezSSUrO2A3qvYrWmw4j+hpMM7iEwgqNa41WDLTo2keFzc7vWXSPuwNYPGQ9kZY9
Vv7g3EpJ3/re0dQGi3aH28ns0/MgGBO99WrV7+H4RLeSdCLVBqYQ9VdJ2hgR4QOp+3eSnJXph8s3
/0FSU5890V/nT0YMvscfg5swGpTnNGvV+8iHRhz62FUNefUE0OeI7ET/XHrt5yRu1StgheFZ11te
lRhV+Spx76SC5KOLeCqVOnuQLAlMVI4iGwJD3ekYrha4x2Z28CzVY+hoT7n53DTFye3cCsPC+oiM
eXm1J6e4Rh1kuUUsuLwqKkHTVS4ys+p0iD1ctHQ7ah5DzcEKfLJeUQhLv6lW5R3RzSxvJAlHB0i9
XryV5ogkpdGDJViqaf3k79D0A1WTj7grqy1A8Sr9Boo6O0PHd046ex/fbMu45q5ivZhh5tyXiQXA
YqnWTuqfE2jJC5827Z5hnYYbETF3CWYt9fes4DXgd//O26pIzFLaP6te187/drzeAoDp7PixHufm
YVQq4NKFi/QdqC6TL9Gfuep/NsfBfmucEX2gXC/ustCwUTauUhBxw/ylr9xnqToa6V0dGd7XusnV
g1vH1n1aehiw1DVqKejCfoaO9FNB/OoYF3sX2NCdWvJSuWP8o9MAiFmG2zx6ZhfcKraTnKM0VF9Q
Val3cnpn/qqWXvOzY98IGJEZo8M4GTes2Zao7pbWs2ejOc7r7iBsqeW7JKsLlHHRqLor6VPv7DI8
9L4e39aIk/9VsNaR4nLLhUcC+BkZ/4M6B2p8kPIQ3OOdnC12XDLtCjph5ZiXNSnFuqcl44lXO1pr
Bpr+bJmJdVbtAe72dgrLMa828PJbJ7SUY6oVOrZUg3Njgfe94HXT3GmG6ZzsJJueJnxcDn2rNp95
G1WgP67znbHzM9o8yu/Ge3WHhCHpWFin5xe7LcyfcBIRizTp52l9vLRZ4kBSCeZjXVX1Q6y39Y1p
VMNt5LYW7r5+iS1B56CPBViVjg9mpl4ii+X3/rc4GD8nkan8qYC0XC+U5RpScYX1a0qHH6GiOF81
u8lQO9bml9BGG5whSvAIhdo9Z4uouKr46bVPY+vMckD66EIFAuPcWKyf0ZHZ/hx+owP+DvlQ+aUH
+CCDTmKEzSA8CVzzzwxlZL3rXwOsOZr2U9+BWUanuHn1WuaEXV9pj+A2OuA5OCzBu3IOLK75/o2u
G3hQjc4iaaCm2XXWuuwqMcep2QJEAuG+S5B1wb/mk+YM3mueel+1KVbuzd7zuAfI99ZhWt9KsjNQ
nsuduLvocY8wlca47NKVQN2KxvU+BxDSd9UQqvd9Vfqfo3r+pluB/iCpeUGAO7r1KFU9zblGmuU/
SSrsg3Oblukns9D9z/7MXmJhNS+l4Tif/fPoZ863mE/luR3V9uy0Q/C90M/1UNvfSxBZWOZU9c0Q
DMVXbO72vRW5n5hH3mHyUDzUvoJ4fgB5o+tDbbfmLQVRwY4zzroLk2U8I3Y08RIhvGZExp9id2gh
phY6Qfd5q9AYtXGo7M46DVgKPnRLQMOYDg3eyAdJSgEbtsVDM+O2hWX1FbATVw66CnQDhqM71u6K
B2MJbKR4r65i3OdONX9iFeBrV0bT9ylagB4tfA50oJDcS/Wv8TxM38c6svbjkh8t+f+7vovk0lbf
d33OAzxt3wQugm9/n3/L/6/z/+/6cl29GmBue+bRzK14PzBhfy6HqX7WHVM/20sechn1sxTkTH7X
PKmCUGTzXC55H47ly4mcleKdY51vogTWwrb0qkY90TKyv/JU7KO93Dxt1aRwjD1vV9fwDYLyUcla
C8IknK9Rq4fg6PCuH3p0bA7ZqBWPEowmz6vo3/Sd1lRHPUzUu6CCiEcnJQkU2tW7dgkkaRsKpPs1
nVWHnukaWo9/l0r+lpQjJA9tu2seAWjbstYzbemUTm8e3ceS2/Wjx/4DRTLvWwKfiUZV5hfPh0uq
j86nye69HwYCdKwWesOj5boYjiborRSpGrH7CpsY4vGlKZWToXvzFxQZhnPHWUXw9A1a1kWuEWbA
+fqqte6xuPYe/E5jo2s5N+YVjzp37TO4EQvXAcM46U073up1iGb3Pw47q7mOFRaQc5l8SYEEPVrd
RxeQFUz03rmYqVkirtP6z5mTKM8IRHcH/cbDRiyZZzRdDLRjECF3zB1DEHgx8ViflSrrz0z+kMU3
fldm+x2JkeFLFOMEn3Rt/xg1vXajxm128cfUfAgDHU8MpZzf0jD9Degw+83BIXbwt4ppoo6F9e8z
fjJnY+yCh6pomudiCQyV4WFYIJe4VDD0hYrUANmw2vJBS+HFI5msHgev6B6kvlTD4OmIaeSEARri
NMniyQ5kHi/ZPnkOEOs44kuZPiE6hEGEhTGa0anjCR+0+sEKuuRcQa25TzJIFcZozneOC7IYdrx9
dbIhuhRIGV89M7IuLHsUt940D7dZNY4XRY3Ka2YUGPv4fXSXND4ST4Pj3iXlhNdrzSJJ1CX+KW5b
FQcGtT65XjFCdEV0GQGo/on9ifKYxk737KP2hG4w2EF6HNBAVd+/zB1WP5g7j6+RhTxyZ+76LmRR
KijUzw170PtwVI230XXR8kb39AveM/2uiqbx3seHCgnqPD1UUxihhIV+HN8mCB9+Ov+RNO7Rx4/s
K7vXDbo20cK1n6MXsKS/I1ud/1AS4w8WfqGXWwEL5YGrn7KWj7M/mOd+OYMb498BDqzE4mFkQmVP
iHQCMfmjAJeod+YPD6wBU8BsuKKNOj7ViaMvavwzomv1vWdNHVLIvAHMjMqbrNEQkkG8b3yIUWth
UD7e5KYSvfqK5zw4GmxaMYIPzR7KneUPN306TF9Nm7mTpgWvbsGbok15gWyAOn6NAAAeg3Lob+Qo
PU4utTFot7mjDQfWEotbGEExU9UFGWx5GHL47W7NMicEEaWKxN5l2kuJZH4s2aqPmegTcoHtPJJX
VS48NDbw9hmOgQ9W2WLl2CrdW4eB5e3oqxnyFdySDL1t1i0HmB5LEkU77zi1BT6XS1I3J0hLplVc
JOmntbaDnRjvMHmAJGc7TAqWQM9D/J5Kcyqvo5dUOFgQk2CrIzHJw2mc2o0ORGnIQWP9H46bEYwq
Iaj/r3NL8t2lHXwELoyEdu/ytkPk+mNUzrdZ+rWZwvCVPtffFbFjXXQfbkWfGy+q5/hnYwiV/Zzz
mB2viJ/sqriRlBxkGt5L22XevWUpN0gXzQ9e10ApbPP2Sz861c4YnOBHGyivEIq8X6amnXKX7gAd
8H2g5XpEBUR5uyz+zWLGI+og8R9VVMd8dpr262J3v0+srrxnnfuqIuJ+D1Ggus+1KjwhZzrvElOt
7rcCKWWA9Vc9E0ueonX2avcGRAbn5uUMcohU3JK9PTo7Z6jZs/znIh9OrYwJfCHdf0vBqCKYuVxk
O4Ek00G9YfMrvj24g+LcdWOAARHWoTi+KH0IhUR3nkyUHJ9Se+l9tQKEgRm6ax5MXyyVUvfGYang
3lExLolVpP7X5JKHU/dwHy2B5AHB1I74orELspRuBVJP8qpazU7mgCuAJFvbyI8RsjCHLp5Y3q/q
PyKIC16h1t+0YIL+1pfTm1Myaa+nxn/J57w/ABXrn/UuRg3TGbNH10BUJUbE7X6y+uGmAFWLgmME
Zh/bqouVemiCLL344KjRQ56q1SljrvukorXLigGr16lVKyysF9lnfl24Z83b/ZLYKKBYs2l+x1P0
q9+k9s/S8m9VFjIDlHDgNSV1wlD6c1G2NvJ9LDKwodH9Hifvzs/z4qfRxD8Uk1VqeksA9KCGLKvH
DctEasFC0jObs+GzXw8NmuZMIKR0dMLyGmZQAaU0x8Lzzu/nZielcRpmeF6iKSelU2unD7Vifk+W
M7HjkT+mdfUiZbHpsuaE0BJj8uixbFXlIcZJiHhgzdGjxCRQs+DbrKvVZcuSGG6o4SHGx2c9aitV
ncw5x2xE7STPaULkJt0G3inioPut3nYddcjuG7Owb/1Zp+4c40oFE+llTLySLSKfzRMt1a6e22lX
FR4VnPVIO6czUjFSIMHoohq0V5Y6taJM1Wk7RvOVn+Vcomz3z2neVbGcGA6ZnHw7W49Nx753pvKw
nleK/TTmEu9qzrai7LHDMg+G7UEEW06vDDUUQRis7w6UgvWS8gPDTPVPnmm+rXmG/ILt4pOX0AR9
p1MvTdge/vU/bbX/Oq/2KwvQbVh/w3IXJPbuxy4/bv1NUrJetCuzxxhhV6jiZ6t11WuxVJMKvlmz
zCNRKZFgktsvUdPtkG4Y/vDYEbpXuuHEaAM7tbG5b5Ko2tcYWAQRVLOgyX9YRTOhoQemsVcvdujP
Z8fr/gSWOx1ShBXV6GevJ1hHmjZ+FB76YN7QXcK0/VVnvndizHR1kTCNKj06aPa0SNl6P20Fi+y4
2yk1HTlCsyZy+K7HGmODu5VbJ2/MM28g4X02m97b9bx26HpMr7VfAS7uPmvByMmg+aGInTz0anPn
xPAvK1BPLOgcU1a3ClP/ERbDncKu51RgiTghwVAuG36FwqZDAt/3Bh4x01QvuUaK9ly3ifKkxkx5
S/yMnir/ajIWwV5uyRrGHppUmtyveRomLru5GLLLdlTASt4hq5FcwjdVeZICOGg/2hnGVdX2UDnn
l6Z6aVJzeBoYCLVOjRZ6zpR8mIGMIF4W80OCz0qJyQoOOdgeVJ2DskM77kaopqYH3tBKH3ptxAFs
CabUf64HePxZcXWCwQL1T1CwWryHYzae9AKtMcnLUWA4z7issWD6d143M5BA0lQ/V7joFa7lP2ZL
gByFVzrVU2sj15S26OKMjGGe5iWIUqO8cSdn2kmSHsR4ilGjgDDUrFlbfmObXyKrNW4ly1UqHV2y
ccYutCmOkieBofs620RoNkqVdwUo5hlTs15Ysi29YH93KvKLXFjy/HDY2V5rHNqpZsd6+ZFSGCVq
frVsBAiXLItl9QfHUQ5DEMbPRXksIAQ/tZoWPbNn/nuMKv8yaMY9QuTp3YhZ1ZME7ozWP7JW1mnL
S6c+x8QNZf5EVWIFSqNv4Hnd3SZWYj2x2G+tx3aRfZwLH/ejsG32ee4yafNTPIZmq3TPaxqHpOpU
F6m5B+dLeVha+nUZPMeN+zh7jA76uWKvqOrMJ89LlEcrugZLwojiv4LRqr91rFreTma6TAvh++D+
BzBjqzcmqBylM12vnMhRCxvviugJw7vuoSymw9qi5jIKwBq3O1SRm8eizoJnk0WyZz0uXko/GK9S
TQKGZPoOW6DyRpJSV0Nl/WBVIMflKMmDUZFCSUjumcONe08NvKc0N7wndLnnW8Povgd+jUrIkq87
WY+TVLzzYxfmv1RDAfPCzn14LzUY+T2pkWZco5n2V0xRe6MEnv0EWdR5wkGsOmqhi5fBODtPUqC1
iHuqJZszkpQCBFPMhyplwIjzhoJybNiylWwY+z6i/016626rG7J2iplZ45xTvYpP7gRiAjnL8LmE
DXHAniU5Gg7KaHunrfyT4Rkoh6Pf8ozUc/Rstg3cUCNh/WBkPdQ1UkyFFi8TCRi7zLhl4eapzyOj
jTLADk/BLMRflPp8hIf/ii1J9PW+5C1efnhreODvFmsVH3PoW4lh15yxf33bLiyhboEwSkyCQYCS
S8CkFuCkZCJd2509nR3vMUbwpZhewxV4teC8VYbd9VdVn1lmaZnFLsSHLWCMDNVB0pmwHnoz+2Iu
xKNuYdLUy0/AmwjmkS38I6tC2A01SBYF0N29lUCv2nHG4Khe9Df+ieqp9zNKdDQwmhzZRynu+xmG
qERjZGeQ/E9itjkQzmfTDpW99Y65ExYkCTojsWuzhSh3cS1G7OW6rMqc0T7B7gCGGfQF86hMhgLF
rvtz6sxfPmoRaVGdR+y/Dpb2EuDreFt0/VeH23qNsAM7tZr5PZxM7zguqNqE0xTelR4nO8r/3e62
xOQJsIcVHs2Ae6XgknZVO/1QJ4F502LUdmsbRXmxmSQkVVzvFLU7D6b9OeVfW9YIQx9Sh8oTpglo
NWNyF0H6WbEOcQ2JeSGl5Qvi2lkelsQyRBuOFbIgfHd77bZB2SKobDa6jBIlviQd797dGCjK3Dfb
a5BQdLS9omQ+6/0suFWh9dPMQuVoWHfFUI+3TWgPa2CY0Xjr68udy6bvmaZXt1B+q1svrxAdl2ju
er12lKhYr0pMgsTxK9BOHmoYC3a+WOxYSqOCoMOg418bVuk5+SXKEAJYOKLL35RA/vCW7DIDZRkN
30x/4TDNC0ZRbkchnFOJtjMLXnnmTIftyUg73ZIS87QBeysIvHTeBTqBBMYC+9sCqzPDc2da12TB
3ks7kCBakgNbHKc5au4kq/QtzB0Cl9GI2Br04mhgKz3Pty+KT6nW1LiPGjkcsIU1tkadTh8uCSJf
kOS5p4s+RGViYyCBJOMIFWItUn7XDCmHK8aQ7W5unB5XFCUer45bHAxsutpinHZBhrVuiD/1QXUr
ZjG66p9Z+/nlpeOrVi7CuoxH8I0tMJyDSj+xdX7Usx7eaHKfFVW4Q6OMjdK5DO9ssDD3gd/t2W9v
dsOUPWQan4jcq6yDh8rqVa3aPV1GyRY6K4tl1V2QG1imtrP6DPtev5kHHIRsF09a50tbt/nJZBMG
FHvX48XSBKeoxYgSJ3Clz9gfASZ44INLpxE/mrpm7ydtUo6+0mIL0+sntP+Rp5s/G2Z6ycuS9Tss
iaLG/FYNFZ6FU3pCfik6WhD9ira7C4Na3fFxhJkcFsWhgZARdncIv4InidnSVVS2XoOYRRW4VHtE
2aLTUC0e0a0BCpclCjan93OpD/gbu82hRKKicVlr7MffjcONcXsPqxSOn3vvLpiSeB9hsOXnsYqu
KRalkcZyda8ifGvgfz5hmln1v2MfRrYKkmo/zpZ79tG6Ucr2ptVDbgI6dJFpc6fNEK54M5jgYoY3
z12WLjGCZDzW/HL4dC99i6ahHePYlzz5H67Oa7lVoNvWT0QVoWngFlCyJed8Qzktck4NT78//O99
/qpzs2pZliUbQTN7zDG/cbC0hUFgDb//OGsHKoo1oP/4QfGc7NyF+f1GkzlsImw67krtKZjNccGj
Yd/kD48rbznm7r0CgXSk46mfMdOSnuGSwKBXfNANU7rMzI8xwGA3dnWytkYBc4qpp0T7N0Rky3Tq
sp1BZiaHS5GsvzbfDKqeG2XLJltzopvaHL/bEjqSySUaGPNEWNMy029MHBJz9EyECKLnOu9JwJXM
iTHBHRbICZZgKHzN9SKQw4YUgbXsK3N4jbhfhFBefXKZyQctaeG4vJdsvRQmxDoFuHIWiF72ZWy1
fRn30f0CcX1t3a+mIFUv1uPPZdL2g8tGcDamcCsAJ2kl13jl9raX/GhwWP1akU1sqPXNaxEsECAN
7dchIhGukZWeLAMlz8v0e4gLbmAtRRgl09NiuHuCcLGPJFixNKHTbWWHpOXfeWuM+7VVY7gkRbPX
3JdEqyrfzspo1xUV+sxU7W2p1ec14QXnAWUwNYzbWGUDaMrlNOqf7PyTwFucaTd2j31OVGtHXhd6
/k56zbsxTOBZACS5FqHHw/SCI9cCdpQlASmepU81aAQr/FXfIzDVHxZV+pmTHG2h6f4Esktm4gWQ
WCswSYL5KqiPWj2sMtJXXIihujEeDSu2+d7yGnvTZxS3HVCn+idb31YzB75WJN+Yc8uwN5+JUHye
8EvSdYGWOl97IFO33sagRjdEa1PL6CCZYQKWkfkP+QaEiXzPZvumVjTtC+8sTJ5WGvPF0qn+WdOz
3UTq8ND052gdCZCtlgPxvJJ02So5Ll8kZ6NXP+XV+GGMBMrrw3InMir/cd1wvTVCINHoNPoEK3QF
ZHLEMwzYMOacCLp6BAiWfU4cJL9rCAXWLO3UKIqsRBhtMBw49npYOAj+RApcW82+K+3onmzDYUdr
JwtU6zxLVYZWNbIQaGBoi+KNjPsiNDwa3n03pH7fl6/4RRlyHNhDqzwlLwn3puwIEt5yYnFGq12v
FS/A/O9Bp7l+/zpJCHRtmjN3P5/c1PyptfynTM3vvrUIC+wg8+vsoVC4D9U8Lnu3pFmQGnjZ3QIf
UbLEbwYqqCqB/c1L/ahn7U27CVXVsjVif63eIXph5hdOsMr2k/Dh3nU7pclt3Lm5nZLMT2uJWrIZ
ddtYnWqDm0KJR0gC74P1wqop4yAzTl2Z3joYMfymqG/KvP5XWs6pbeVnn7LxUuIucYsyFHpxxKiC
HhQN5LXMEXP17nw1kGYWg6oOWxzou9HKIPLMUx5KjTR6UxsWX7MrFUaW9u1CNkqiCSN6au0EoVLm
4MjDoronYt5oQ5figApwsFeUzKR6rpS+F6R6791E4h/Gs5LanGZa/ebpdXY1BXHibgyxh8lKoI0X
L8s6FCH8GXDh63et5KtZL/eTDMxStnsZq8sKmjOXkOd68icNKS81GGu37uEM1iYdNdGf8ijCpi0P
c6qFbkrW/fuSNh9eXDzJZjwriadRn1+SoTj2eHByxTmRDf0eJBtomumcAA7E0AYYrSvsMG/YgWtd
aHVcn1Dl7eLY9vWMiLvAjIMPDTSA7IrY/lgG9UE2dek7hfbcu4BshtR878v8ewanZ7XqnfmyX2y7
+GKtwzqlp1GUTwtj5EGh1w/NCLw8hcM05TiqOR6PghCxQ00bAM+fhXbUrwcakMDU+lM8jvdkGpEh
6KKPz4Pz24seNAV3WDK2iXqvBMhfAMq+JmYiL/UKbFNxNofqPgfN4xvrbO+E5x2U9E7vZQ+gD9rQ
qVb2AG8/xyy/YI9IyNEkjf2aUIz6hrlhLHwO2HSTK7KJUHZQhQf7Wy+Hc67PbyO/FFu/1xQTBqTP
4sXrtGtWvkfMZY0/jg6HPr4xSKavbfMwZPNR1dG+P/Zzte85LCwS7PzpHSqf3l5K/T+DAnaamxSV
6jiQp6b3BIsp75zXsD5HK6efUu3nlKt3dqPfoiBCOcefVqnuVY7D2fSGu9EtAvIc7psh/rBL9o2M
kBHdMBfvDjP18EnrKaA1Q8qDIPpz5dygIwA2vqJs6IyZikbtXEvHYDweBPuMk8duuS5viB7tqANS
Ha2Ky2V8lQOi8lq4yofDc1tkqvdbByKgLjAcWWX8VMvitxlU55dDMYetN5IYydBhl+inSfceHIsi
ckkgZ1fxdG31VNnNGH2MA9fdOpp7Cczb6aeLhXoHOSUPQdxJraAb2kagRPFOgdx9hUGI0SlGQrPQ
DrvJ4iA7HEYiT1YWdKMMR9PxGPh3XX/K5jIsH/sSRtSUa/retGA29F36QAD8EMG25wZHJXnv/ehq
HM8GIDJ2Y/bRjYYnTSxgN73xQwyQxhctxfcyfnS9t48nkKJ9Skaxl3thgUTQ0eAoMMaHla5x8VCE
tSIL2hhFYNT1EsU6P5br5J4ImXx1UuA93MHHqfkxBmrjZebyrOHrZOlZaDUJczMMxYzTpU0fDJaf
kOkkXE3k96xpe47T+h8ho4kvjJG2kvUc9S5BJdWXAbnOXTumJAwSwaLUJZ+zuoxxey0pFuOhupk8
mobki4C6ujBA9EKt/eLStAjseMuKMNX3YrMDyN1J3bgetxq5hLk7bgmD3M0lAVJZD0e1fc3Nlqtj
DmS36rf2VCqK8SL3hUsNJgt8G3H6b0LPHq7teiNk2Qrem5qf7XreGaatKKwIzUgd2A5yvNNm1ZxS
Lb+zYgpyMmkr064OFspU264zBW0yHRjStnpZhghCzzKJv+BbwU7N8ewlRssVwEmj/UP0+0zr/BRJ
S5EMPNCtvCkbMGYg7oVf4LY9rnbchT1ETG/Ogmy1L93o4U0df23tiqjlc0owa4UIDfAR713e7Bhl
vMsmIfZ61b4DWbgaqxXic70hmj9aQXC18gyG9evkuREOlRAeKBeRwG/1mLqzTsFMYkGv3AOmJZto
SGcOMslwj1yYCrE/sxEE5DQvZLZLcy+s5cnU5bnNuAITjnAuCJWgK/lrO9EUFgPE4XKXGPKQSvWx
qiucM88FjlSfXJB2VxocJ6LEb5jEwDaysl+XzCoNyybB268aZL7N2xZAD3kz+2vN2EsCj3zP1h5F
LfYTgNttkap9OKiMQi0YqA8bXY70j5yFTbOuQQe+T4n1ZUpt2UfmBCyZEVKIhmxPiwK8HRWh7XH2
1xqzAxQmxCYmzK9Q4w9pAiMpt/5Zcqh8qZD7bahJrJtIiDZ4QVO/T13dhCrnhDkpp77mcZY4tvmJ
4PJLhnJzPeV0rU0a9wtRRblpPADsK0OsMgxQWkao57W9/cAuRSMOTZPGvpsfhA2X1lDq6BiTSx2Q
NQGouR56yvCWGS046uFaSznb6k74fdE8Z0XFOJK8AowZrjX18zx4pPoiUviySA4zieNQO9cbiYW9
ET+L4X035ZqFGNkaTtPx3qnmd6efvyGJHtdlCaRpfNQqtaElzyB6Gb6IVGfDJ5mrgD6I3ojHKXfu
x95lLCMrL5M70kBpdRrZ3ntmDyTal9ZTNDyMQgfVDUOUBDESd3QnClVSXQpbnIUhuXTjgTwn+hid
7tw27DqmuprDJNXvCBx5NidSMb2x2sfJ8pBE9oQX0LmnoUKASxbBbF7fXO/BlRomEXNj8ZWDCoYh
o8CmwARfF4eZWYcLFFtizv2pG+k3JAetqS5V8Qw2z6PZGR05J4OuSaydygx2YpPBU8202mmmtAL3
qo8BdiL64V0gG9wb8ZxUzm5u9TetKGi1jOYhUjD3VEQYXgEGrXXGIJ6G76TFem9bJ+qLviooMGbH
t6kq2X3Nt3p+opK2oQ4XpFSlXmDUk+RtyEMoPC2I8OZWrWUErpv9LE7yltCnXJaxDLQJNmDmmcvJ
WV5rkRa7yDwUgoZ0xRwqM6jxTpIDU4vxLa/iTaFm5x9lfGqe7AJuCPRKOgOllbw67ZAxRLrI/Fkp
7t42qd77ZqbkmORAm7CnPZwQEu05HgzlnyYiIyNPmpshTvYWQSJ7b1HXTW5+FRoDu0kG+X3jDbXD
N46kZxri9V7Do+K3XPE7T3PYG3pcSvPc31TL3oMCvCzI7fi52jDKY+hsNWOBLZMIBV2trGf2r4jQ
QtL0p46Ks+5oQM2zhmShyKb1lPbHBMCGj2nJ8bva/JktsFPFsyGdisQt48MxtKOzKvQTDzeP1fzU
NahTeN0/8GY+qajnfWsmNyvIYci+eR6QBguFYL3tEiJc7xR3Uy5FBg6rTywxWL+nf+Rb3kQeEcsp
a5RB0Hk5OS+eoa6XDhgJnDmy5K3udurEZ8WHBRLlPs0986BtkctJs5wLW4f6nlbjPk3Zp+nU/k0z
v3CNYgPBVL8th3LXxcuBn6MLPsaAb5MTsULPuWFqIQlYhxcGSSN/biPcQz+eem1d6xVt+8kpR6pN
jKn2iuOM6GpGJ66L3GObyhIVWRS8XJuYbNF62w57zbsuzY/WwEtV4plAsH2oOXh+NVv3WpEjGQrr
baJvacTzFJL+s/FUvPic2OIpXuXRKCjQRUwoH6sTFQCkPfawrgm7tR0tjMaQhBGs7rwkvm9+WXgj
Oj8zk5Uqme4LwU5NdszTZDOxKEJ/SzqCGhazJg9qfgJAWuzxcN1lznSmrcCgn1bciCIeQjaB53kj
ty7Wo/EZV+6nM/Yvvc6JmdsvZF88mrIKRUxOIRHAUMAJkl2u+o6rhbEuHOLH3tLfxsH+0pwJXRmn
W2+RXZfpiDEZ939nTS0mJqZTO97kLRxwFgBscBu82XiPts2rq8XnFVIhSO1zbsoV4a7/blq1bx3t
pSCS2HcSaw7mmsJbt3EzRJwtVDFjVXuMigvdt0VxVUfDVyUYoUjGFSgl9qdufHQKcW2Vsg9MbaSm
qrDf6wCqVaZpodjyeUfP2DEKThR9Vn8nZXIEXHHVpclez+2fxO3QqTq6gCSpEqWYHsylucklgaJd
W5yaicjUUW92uMI/c6PHLmqS0G2nuyyn8ZwN+N+iCnCwveNXuB6TWyetMAnP50oz4DtJI/EZeoxm
6yEaGKGIon9rpT2ZRAkpWSdPWv4BM7GyVzPQYh031mzeLLDHQmswvp1xOJle+ljPdNaZAPwZou1g
J8XHYkyvecVcNWkL0K9q/uZ0vlny+VJn2POi+JMS4pNg1cR36mlvN8vH2GxzeTo3cq30cASuNexx
E7cdtfmmVKoDXbwktBakWT01CYA3UROSD88mkSLvq3NZEKdU2w+lOws66Nr7Gs9nvQUh7VUXkyVc
OO5hqGs3KGcgd9WwS+f0LS06Efxr7ebbtoqvqGnwWpr1fQmtcXBKFhfZkbZkD+Dxrtdq3kXkx+Ny
YlbbaK6ZM3o0tQlzOpO/TFkclxksYUI2aJbpiHpjNXE24jlfhRXq9FRhcMXMglRzoAfDqjKSEtN8
v8bONROUn1K0H8W63k5wvmiryQtXyKvMobVpY+hVNR5MNz6YXRY484jhWCMtKltvGF66glq7Hlrb
2tngDbj/GORRFoFrcnVNqz4dyXSAoo8NXLkjkHX+qMbyHpSDeOOgp/gWFR1ncXWxipdR5CEBqndd
MrwlEy3w7RRcFyKmMJbo+1hyojA/cbMW0QFF/C1yhhuU29sIUD67BObQitbYkUJ0XYjycUjM91JJ
wUYvoaxlnsr1oDyJgRtjlT7+WQViHVEG8bg5sht7JFT7rRmyb3a/T0yBDiew+WQqr1HI3Mub3Zy7
JnqnPMCPkVCiRAj1Z41GTmcQtjIudr5zS/OIywhZL1ssSoY2Jh9SO9dOo92w13xVJdruOjp78rKr
sLblzJ5eeftyBUWziiI/Vt2lqjUaBLzAzs21b/a9/sIshEgj96hWjbnJEmQlIVmxcuOrKZ3ZNEJO
oLevBU1mE1u82IelL40rraCD1TKJQCfCYaPmJjrjGcZhWbz2xHhc6ncLGUzKsMoHbemBxjt5f/j7
8j+PgaHPuC77IgodRjgA8Tcm96qBsHGnrMky2NKf1JsrUmDcBFhIRy1B6y2n2mEknSGnD4mObAj8
p441akf+nv1qUKiOIkLpA2LP1uZlLbr+MFGhdzP3sKlDgEyHR/KFP8eh2Ca7uPus2nwSxuQdnOif
Q2ZnsBTGJz4y7jU9drdMFzE5x8W7NgJUrS1Kezkbv1HlctFQYZdR9GVlYgyQiNwQbIDwLCDOesXf
JFmW3PYqnbeSLdGuEwcPX+R8J575PfXYtxcW4WiMTpCYAaSjWA2e+erlQL/tfbNol3Z7u3TrwFgS
+9QM+d5zX+DngT2sSJZYq2BasvOqy4eyuW0yMflZMT9WMd3nwnVPXSOQNJ3b3GSa3HF/OmUD8Y/b
u8Uu7rOtdeBpJbKh6q6FHs9B31lcER4p8EyVXZGPUYVt3Cp6+ENIcT1zWVunahIE6tjs3o5WnAhg
Ezg7dAmRwHAamKi55UBojLtdZje3XTa9qXILWlTZdIis8t+crv1lgLQRI2/rNjtlK/a4wS4W/QHL
2nmJ/pYuzsWL/5m9RU+2Iw/NZcPZpG7F8pg9lvNLZKXQhVz2aElsxT4j1r4aYDmoWgWul7F3duzZ
p6d6yFLdeM09VmvYsexukVhUST6UkV6LEfVFTuKGPfaT1MvXvnSLndaJFKNF/AZjhBF21zwwzaQH
GD1YBjfToUPsEMohItUYbLLnbjIZVjf5jM2t27pqBEPaeX4gyJSfMq8temF73ZWfK5P85YxUGU00
V0CoMOJOx30eFHs4jdwltyrcIJfSYKJpejIKgIC6BfJlqhtsVQhWdvOTZy3sl2o+Fgs6s1HY3skU
p6EcRn+JaUz1K+KT4+SfIyIfd5ta8ytMD31RJ6c4m7YC2ny3GXHxUStjcCequ9PLksaKaX/VW+sp
+mhRWAIj16hdh3OPZolNtruKGQ0cKUbuI8lZWdWInaPO3Ml0MzFfF+BRaXZeZUNJX2h7yC2xZmxR
/NJ1nOmXccJARsgPXQKlgvLOV10+3rdkpoc98UYbkP8aXf4S221QjOg2CqKGMSNrUks1p2xqIX5w
R0haEQXtmOqXYdb3JTWlvzhMTqcrieVCv/UaYR2EPrZ7CJGntc0cX+bVLjEJbFljbg5xLPrrGb09
dzG4Z7l6kRUmU314pmvG51+tWH9QZKO0z66KGlmdfSuc2kwSvTLtYTFAkWir9Dw49E/bDtG+sZTG
UCw8yMIrd+tgcTOe+zcQPbvK3urPmtG4dTrZOStpkdYvlVyto2PWuJlFvVyJfusJddhpiN/Aw+fk
HXVtQZ44sxs7kXBaaLNgALtHCORCY5sl7Zey6MrAMaooALlS4eVk6rXJAiLbKgBQ2yV5WyjeIl+4
hK2iswMhxJan0J5tkb0OkmMbGYM8ZmmOgYnLnjGfl07yF7c2b8k8EUpMLFnWaMlId3q1PRtjcV6e
QX2q67i+15FQOKMqP+JT2SV5D+6779ju8d5Gs+wJGpnoOlNlOfR6dtJt6iCLp6Ng4068cEnE6iiq
A81iC0bM3psudUJ4C7Oyn7oUw0NpRrspW16tmanLyZme+4hZT2xA3aEiiIYlerhV6cqTtH+ClCBk
nfirseQYOu54FdNDRTj0TMAo8YJsLpsf+M0coiW7m/RRI3zaZQJmcondqBhMaBv8tCYKnUnYyEjC
ZsWZbEfg1riQmPpvLmIZWG5UZZ4AldQrZYXNOSca40fF9qdu/pvU+gN6hnALQOF2e7f2UoeME6FD
R5/At/hpYcq9XjBBQcsQek3PkAm6hzZPNzM9ZkmKT5ZMuz7R3r1OuLvR6AhcS/P6QufP2RWrSzqe
oKdD2yvQDSod9jkM91Kxsq89APYRAUyMPOS2fcqsaLmSkU5vg62PqLDkOHGt9hoseHzIj4NW6PvO
vYNxQWGoLy+TMo5rr6MKq+55mOiIyHkIzLjqAzV7BoVisfLbx5ekH94LSYvM+mdO6Z3Lbp9NMHfF
aVJYjdgOjIoGdOJp1OzHjrnx25g8Eq0mzJpwp3DutZ+unt6tmFyvIrrkI95KMf7MLoJ+kyHB4658
GhAFyHvz4P5WEvHDep4itocZ9IYdAzqf2ja9ljjLtXKILiiz7F4TDfR8e+GUW5var7GihMbEns/Z
mPh9U/3q1vw1TDoVi5yPBmvPYYNuz3XxhXeD9Erop/R72RmbTvfAX5RxViUZ8otdHBIQuJgNw1zL
jqVOoHMXWXdt72VXdc+5bbVhzEH2l8bDHkgT3Gg9e5cM83zTuDsL92zoKkHaxvi5LPUtd9iMKtjy
RcP4XFdX+ECa/ZJtA7sD+w5C2zDIr81PxpAVW4Xs0dS9KEhapNektlP+h3BSxPV4W0kmc7VvtPb5
Q4uPdF910E7iZupps62q+nacjc0i2Bp1Pca6iU/F0NdD7K39bbr9Y6O+lThpr/4ekkVLlBHKQ5NL
/tp+i6CJ1LHE/ogn12QtJVjd1Two/t20hE3LOhw1xlM2phnngf7ag5cIDdN0gtg6ulLaoVi91zhN
BFNuaNp1X867LmIjU87MQWR+p+r21Kr+aXKa9WBmVrqbuuJGYRmjd0x3zuqK9sDFQ7CxO+ZwhBW9
WjpxlHCssUzpg6lAHd5ZXT/eTI37UFQc0Got/LIxupvBGxoyvPcuN323gcky0N6AOnbbRQsiPzLj
kKiveTSgiDu05bPReLEkzsKm/2haSC5MdFEKlTuvc25LOmJhs4o+oGjdRYwOTrRYYeZsQRvzb9Yt
YSSngfjCq7wb1R7wN87F6MZb40ss2auwLdvnZpMEs5ajxxjzlUH+AEWO+mXJBR7luHeG1d23Y44M
I+OXYqH/KbgvxRCkO235p8gPziLLuEltawqHqoz3WkEyQmu4/xwbj2Y5vKhhinwBBjlwFj1w+oX1
2Vp/hHKPnUVMdvbPkZyga1l8t4rZWt0ZqP00QoyqJb6erea5yzFTDJxcZv/EHMe11+HwiaNkF6Ud
FI/R9B1PfG8TJxTi0El6z7SCyHTOJs7rgv7LborlycPyc8Wg4rOxxYzHjUa3veYAOOKnLxi2ZI6o
Rnzdq8gFapMV5CXTpzYdMopggVzJermdLLoHtojekzscKKwqQTSvu9HEuj91l2XMiwO2jNMyRbfE
hTD6ghaRGwqrjsNrxsvyWlb2b7eqixDjLVUq2OLkOo94BmenhiGo3+di5OzeqjP6KLcySwTlbF+i
nFjH1h5OhiIHvVSP2rIalxEvkIkPeF+nx7KjxB0869fMrdGvZP+q1cOKzpVzM+C4mUxmtpieOje5
Huilobl9mmIYzgZhsVniLnttGLywX+vAEwlnS3pfQGYIYtb6ujuAVTrhmeRWnusm8/3NRyGJE4uU
ReK09hvb42cu8q+hS1bOfvMwt3wuIiW8kLz1vVz7j9hChMyybZw+o4NmkfFk1m4cCBBlKAx0bG0O
89RNe4xPrLBX2ZA98/k/OF9d03lhjF6ATIvo33u6r81sq+z4V/XqoTed36YYXt2lf6QLEQVmpsHJ
dwjO8iBKtRHbAWFs7h36qBqpwVJgySbywPXHcm3Z8ut0nZ3IugaU9mVEsxu0FT6xrZtVDYzns1Mr
QmJ3TpOSwB+uFms5OFxBVVwfShbuSGpv1pj+A25WoTy36lDr2NoYf0+638rpX8mZQo2u6ttW7I2I
OydrOnRl71iKCfpx9WXmLt50tRvdFEudLhpyGZg7bbb4GW3BYBcZP475S0PT3SWrd1FY0sLKAI2A
9TptdTy9XnKl7NXwszS5NLVGaqVVniXTannVlodhsfUdtjmb6mIOxkoejFnF0MaalgiW9sHkhSGs
cfnn4qpjUxoz0Um6Y8LgtdcOrPCHpcl+k7rdoFPDyao0/m5SOYVExaG8ZRO2ZaAt84uxJt41ykag
erLHXTs1dsqpnpKmu7NGgiDAVPNrpOFc4nV1UcuZ97YvMmcr1NIuD9JFJ7jKys8w9e6xfwP9Uw0d
K0UTQxHuhHPq0A5as5ub22HVjeuqnPZzpcVhm1OUNf2xrgzqVjThtEr59FS1c5P1kpYsQFHSVju9
Ga5il+D2WCd2AceR4Wn9zis0xpWnt0J1u27qKQGG+E4zKPrnqv6Jaei1GWGUXqylobaYn3Job4U+
HEuvWHaDQb1bDLlED7IYFiogskTz3RBbX424ji1WTXICHdph/zw8DrWwGXOfvF8yUj4Rv0TrvtBB
OShi4JhpubbYlCYxZYSKzVsGVm6TWb9N5xG3h3Fq4qLcG8gDspR3yvQ2Kw/laNMSpLjgdW0687VX
6RMOS8pROFT2MDGoUcmbarUeIyt7EKwpe9cZD3m3HrzGuIq4kzMsGow1DTKiKXdZhhpJYmeWdr7Z
KivERslXbkyx0+CL6UtUc2a50zo5LJOxd4aBqgSx0SOzwG+04ixU9xNl00/e06vIVt9oH4p2HLlo
GPmL6jczkT+psn/HqYbXb4aWXjQH4Pf0yxbACi27dpl8IcnSsG+qDvFMu7Xq9SmxnZfMUUfdtE5t
QqmqDeYZ/A7jHgKPzsgN0e7d0T//M4S2a/WGGwZoiMkTe7vlDqvPX10FNjD/EpYghy0/IereSwcl
rhjq1zXywm5ZxSEZjGePHNa29d6TcXPEp8lZmzFSYLQjBaJUZ7sk97Q2EbhL91mH4jZG9S3Aownn
1fTYTmgxQ8wwbO3IC4NjBNpFzUPJIIPvrcu5Gr0wXW1SlHgKHZOzBSeFNqu7t93uwbLLz64nq0zT
HVj7GNL06ckTyMuWx1iB7T7Og0HBZocsuXSgYSRgwxXPOQGdjJuAF7Ot7rPSx1DDpdqSGqpS81Ya
DpmhcAMzNPexiY7bLY++wOta5bYvkorZdEZ9ota+b63+xu6UG9BrZNtNaJ2vtdZdMcp+V+HpmV2c
j2q4Nke6wTHtlE77huRA1CPaqj93ECTxpZoOH+1Mv7woDPalzgkJnrUxNRrua+thNMaXUkcCg4q0
TaQfNAa7e09SlFAozkyrbG1AeFIp2Ak9XhAHqH6j/qN1jf3YifPoOPBQGpIhc9ZsgBZOjaA5Dpe5
EcPFqNPxggCx0tabtSP2kdnvtUadyl40D5nQ8ge21dv//x6oe+Yf4RRx25QRLMgoiY2gs/X+8L/f
5omamnbEGra3fw9hB6APYYv3/75INscZ67irdvbaNw/oMO0DdrHHRgfe8feQRbzrTevpx/88YXtW
QYDpnt82Cf/7QgjpTOnPpnb6ex5ma3WvWuLrt1f9+4fZkmPCQCVta36zv8d62Q8BDjsbjMv/PVak
bmAA9bn9ewbsrgW3S4agbefzrVDT//7D3u7eFdV89f89LqgNQOnMNLT+7/lGK6FYiDN9UvPmvw8X
RKvdxDiM/l707/GiXoieSuw79iL7xmyju4xMz6c2wjhVN/Nw9fel9Op8y4Bbd6nKxievi4trs0VL
rOJ55M4xuPdkIAQF4zdDUDnqMussvn8/unReH8SY9U5/X2aFlx0YbBDhf144juYzWYWIZtvbdgXU
udz4z1P/3sr1mle6LuLy905zSmTjGrkxggRPn8e2PLKd1oK/L1MmTy+zZz6Xrcbvoeu3Vmv0j3+v
Y/CTSBlde/57IbvC1NdWXrT/++6Q2cGCp5epmqK+//vHLtpun3dcWqCykiQYZQ3rYi774O/bOJrr
e94wPXZkMLOKb88p0zXBdUVT67+vk/eLYj9QHRApzP0wWOktEnuyr2dV3NGC35wDTXMPos4J6zid
HnKQmmEPVeFx6VoZREzfPFF7dUE8y+JlQH3jurPn12SFZ+cUtvNWKbvyC22sP0TX/BIqy7hkV726
U1Z+q6ZibDCzfqoVI3vh1v8GRUVR0lOhw1EHk96wcKz6XaSoaPzujFqFJbeEQiNkhv2AaGLKnYln
r/UhoRfySyPi2hrW9qfonHsHh/9XOmfvbpV0nzp7Aqq33ns36d36eVYs+7SJiUbxjPaeMHm4moXD
ErQFLv89FucNI5WrRvEzte393zeM2HBYJKJm9/fl3ze6FHEoiwuNcoeX+s/zmljtJBaz8O/LYXuB
2jHd3aRciHr/7z3Ieq6xT9NHs+e2ToK1c/S9ZhlQiLfn/L2+R0/woFp7+h/CzmPJbWVb069y4owb
0XAJ09G3B0VbZJFFli9NEDIleO/x9P0hqS1K2ufuOxACmbkSZFEkkLnWby5vVQ5ktdduspqalgyR
1x8UFZx/F1Dvz0vwbDDSt1MXYxdJCfQet6B025YiwhK0CA78zJRVowzRIyIG4aLSRPMpTZSjLore
p0Z8nhwv+F6m4jMAb/e1t3QHC+QG2mxvJ2RV3HKvZLmxt/XeWbN57fj9pzp1caN7673uTeRIuQRi
BXuA/6Apns6ZXVjvg6XnC9/vpwdXC/O1a6XI7aR1twPd72xwbfbusTWtl0YZqy8gCiMEk4JTqcYP
2aTrR6NIEVowrJ7SBLXANg7KI18cCkV+Hh9jtk4bA62FQxybyaYtUUlJMgpcadyPh1gYzcbIQBVk
JsX/1tTSg9aO+gZlG/+gubq14Ydi38UxRICcGy6/sl0G6GRTQO3fGiIKzqxGWNJptvXVT3boSljf
GvbhN3Xjjw8yNBSTQlbmr9Chq/8INaA5P6h4fG+6RnD3beNH0FPRHd5nm95D2xS1ZdIZso+E56Yr
iz5Y9diFLotKpern9edUr3FWjrxppYdTf5YH7GXthYGcxFo2tTlO62Di+kYhNgW3Noy7I3LZqPr4
t3pYDpd5QURS2dG9akcR/NuEmx9CVWT6wfqfmsJF9gaeErtBZ5vjogLGsocMDC/hbKAqvAS0M6xk
X5873pnVPRh9FDepCREn++zeWPYj8kyy1QdeekSibCtb8kLw09xthHsecGauIQ/CFB7GzfyGrn3g
OStKuZZ+2/6Mo/6x1JG2u5ddhetkSLpV27zCQn1Ikmap6j3oChIozVqJTP7vsIMMVrAR4WMqU0wu
S6/vbR4LAAHmTnKT8eLSrssKAT7yuJdI2UQ4n1TTfLheQg7kwm/uLUrqaE47yMD09b3mjepWJu4z
JeFN8MX8bzp9YalbRSPFLyfKQHmQA/BQKQfPk6epAD4eu9atP29Ay6Ayjh35n3s/LYG1oBr4iaxh
TZFH5Ce9QKhCTPBx8paCo2FnH5meu+fQh3jjluTTZX9qu4/IfaiP7rzcLUtoMUrQEp/l+7xAFUqM
uE17Y1auZH8bsCPq2+KVKo6NONGAvWpE6TIVWM5qQa/sa5tv0408bUacS7OhQ8pcKHvZVUUxo7J9
OZW91/HOhbiWpMr3P/pl848+oTvabVrGq94hh4rv1bgP9PHHQVXrc9jyt04mePE0sMWbFkE+UIu4
+ETR7pswC+uzYmcvjaY1t6ZlmBtHi4KVmxqofqAB/2LmGuUzGB6Z7nA/9TV0maokfMXxElNjbpig
MpRVbYx7B5Utb4yMJahw7n/ZcBzLMv0YC0Q921p/80WtgiDNHXbsvbLrX7e61iErqlK6v1F7w996
acbWuoHa5ejp58LV3vEnVx4QzM73mY7MYGhPABKGdl2mRfLaqRTRRiXR1goUrk+Wt+AC6ap97Sq/
2GlllaxVCGK3eeunL8443pKMzD5rvZHDevK8fRp00YNn+t/ly026w/9gOeT3dp52R8+nyjDME+b3
AYKSmlYENjCzfHODnOSXCEnSgzwY2dAeSrMFXiscJA4UduklAMmDoYfmcCNj4HLOp8C04cCZ+x/N
n5eQ4WlRvKZpkm+vl04MYMGm0jWrtoQaMAzTLbot7lG2shgCmt0hey+bUQWKBXjqbe/UR5uCYHNb
kwEBHaaGi7xUqtexo64aZWb5bk/UrcMhqT/nSfoKzKP/ikXzoWU9+lF3FpSszMfBPp9ucgeawI3C
Rn5OR7s+/JZ0ACHj+OZMt0/hiTfwlGdxudwuUZjTteImxFp6I5vXgThRUnyQwVl2pLvvwxelw0bc
QJD6zrGC0l3XBRDffrDq28Bod7IlDzJEzHGyWc7sIrP3yZc19jkcVOU2c+B1pbDU2aV3iCjokK+W
4TwsYyrFUxdJQk60EoIYHqtf2dIru8sUXUsWle6L+0sw/09HDWcJUQn7DGGIi/x8jcv83ksrvlm8
Rg2kYD8UTb9eNOCwH/w4zR68ecsRqhVYnZ99Tt02y5gUGNAdJOFgruinSnWcu1KPqju4LK/sicWT
Cq0KvTHrVNQ2krIReHKbL+KdHBSo2i/BgRRbtQAn2HRGscls8K5JY/jPoZfbq6JDHEGPBnhU0Dsx
z+mgug2p9TQloGzc3Fc+1tTXvI+sY0lqVI14SrnWCoBsfDcII1gWUQKBCKTAI9nM1cC1ToYwxONU
eSRObZ0dJiQ79uaIuhtmE93IUdug0jk2tndHeR6B0TBMjkVtVUcbxBol9Cr8Utrprsoi8VIZhQ2n
wkcOZErD10IhgTAH2L/PpJZak1R3gi/gRS4zLe5Yi2Ks9RO1JTLudpk89QkMJQQ8w3PkeehGaU1O
iSSxN/1o6fuIZwRwmLSloh3ld9zfms2YqvbR5PNZ2XFsnPME+7tQVeynYZYsQo/3pixNZ1O33jTe
pLMHQ2uP2oFSZ0LiEtWtuSsDwX8o5sMlrqnMHG8L5ccMOdKMIw7JvelhQQi5nRr3CkRi+2AZbfBY
WGhWhAi9rWRTHggwbat9YGU/s4AQHroGyD4CNJN0IBmQ/tZzWxNn2s7fW1lSHfqgT1dxmjQvehh9
lf/VmvE9FH3wLeK7SjJ9xOhinuMgVbQ35zmJTU6hisz6ZTLm8kHvfZjZZU7mJtqN7qQ/5pQWuJQ4
yfZQqty91ozunpIn9a1epyBRRpm/jnk2VLhhM5TJoT9PWQQbS6UN18lQpi0mBSY8Plx1b2r+elSe
8VEffUQYboTqcMzmjuuhSUIMgEG9Pk0QaVftgON6HQ7GXZ7p8SoUkfIKSf6+51v4TYTdyax74xXe
QkZZvP5bqJe293LpagbDqXDDH6F/XNWcVDzW8zImjfhZrzLjWfWq4snvfmmE3Wets/TLiOb+MvLn
nMIt+k1deYBQprLDWbxWB56xMP4piKrmSp7GGoIA4Xwo3AiFSedeRbdrX8Xzfk2eZmjQKniq/t4r
2yjDV7vJIGXtjsouE/4eyoi5SSgV76jKKzvZD/Gd5Kns1NLBQRd5jqbo52Y3Mqq1tFZsZUAte+Wp
PJSOoFZmt9FNgXLGj3g5Mmr+p9atgv3Iff7k89PYJgOJOS0ts5OXadlJnrEKfWkopu6u/YPna1vH
oHAvp/4eC9r0R2yDdu8NGgctssOOf5AHgdAn36PUXNllinZJ08L9lqfXmHqk3PFnjBy2VIFYS4ex
TAjM0H9SEH/fZ1mjkp+eT3UFxJc8k4fa59kFPCm4ufZ1ujOWh2s7tqZ4HaXomMnJUBxRavrjOqQr
KdLUtcXtyqFG9ss1WDjZi2wcVPA1BVwt5Po6NzwhZJCdfDXITmUy2nDEPWPpjnr668C26RDwu/YW
hmEvqbQaSzlRHpBWzk71tpojZUfdgw+zWHJs4GmkOM28TpQbD5ghlDeyCZUp39QGSkuyqZtQRhW4
mneyGVrhkgek/lS4un6KU/NJdvch2q2NiYdcNGbja61R6mULYd/KUUWo9zhpTmeMss3HOpsul3YT
s933UVugp8QkKh7jCl0h9qPz29IS1ARzoRjHHl+lV93DmeTv79ac3y3LsGBNJWl4vb5becmYd5vW
CDSXsPQ3Ugk95XGxbnIfXPQsln5RR5/11K/Nsg5gorlAaOSoHJiGhDu7bCdq9p5oSbaVrTEt99wq
ofgk2sqNWOtCCwzDE9puw7Imn70aansEyhSkCw+hgmPOUgjrJE9QfqiQz5LRl4m2EYCdLp3Z1yM8
CaUOT+DNfLYW/TnG/+IOAfl9qwzOq6rz8qM7wDpy3VPZxc/13J258GyqmHJ608bO69AY0YJEfHgn
RxsrwhNjjF98DfR0Y2KxM/SK81pBGltnVTSs5Sxd70lHtlF0dJXEfZmiO/mSjtKpdyi9UgGcX8qL
Igq5VaZsZHOMx/cJ31k0rOriqfa9lXxJt6E2pk04X7ddor+YsMbi0Dk0iUHFQ1UhF2NkdcAp2z70
paD2EmmWBy7UfBzHxERu6OfwoIBhuE6ZpmnkJorEvuDRaghYJ0H36Adt94jREqnDBHCo59NE8gYD
mX78fI3QWu+5j4zkIONxPak3RgfRUjar+YJzFXe+lpzTV6lYoCniblxDbJp2rO6HDL49CwCg9pXC
r1VFJLM1LP9bcG6DLv+Gh1MKTtCfvQZM2LZT40D076NnYdVfXEPJvsWeDvzFKt8MXZSrBmXCO7KR
1qGYtBIPJNf+FCnlUoaWDnU+vVedhynBG25UQ54kouofpsLtbuTrWZAUk84qP3sFUEWlHFiMKbHY
15AqV3loOa8ABw4ytIn0985R4SDqlsabIqMj/4bc68uFzT7qr78hZg91+RvylDWV/BsqWEPPYVZ+
Ab7brb0yNteJGk9bwAHpUkfY41k2uyrOlnqg6s9mU/8YnVzf+KWpxnq5pWiUrmE7UycxlOhFxSd9
qY5qdQQM39+WWlxvkU1GR1QJk6WNbt7bOHavQKDN7069rxNl+mhKbhOIkEcQypk9uV51rMln5i2C
C72Rfe7TMtigl5Uif5f0xR2ZOSyj5rM/mi0iz9gMm82CfQDRZdmPsCOwgfaa1DommrHyBiW8o2zk
LBLyrivZXzo6WCCIztmdIfJV3vRYRvgtMww3xPjFHZzLBfpbwzZx1dJmez3bVu9MEyzo3CojHxRP
Xo2Xwa4KtFVVdSgSzAMyRI66nZ7vKSCgoh9RoEIJbJ1UvjiY5DcP1nyQzSDprf2EuaRsyX4ZoaXU
jyj62ChTZxHU93lun+NxFIh0HeB6s5AC7DBdnwuE/h9DH8BkrYGzkELo9lQ/W64TP1JODy79RWIv
Wk2vP6G2Adu8+4baOM8w4C9nvzC9rY900MYJkuwx7ilyNIrafTN6dYEAdPtZRbVpiYyjdkQ6FQe0
NgnXQ6nUL5WqPftV3COpg1HWmLmvIsJDJdLs+K4tyh4PEGNEtX/0T+wxIGNn/hlaeX9n6I11FvPB
1MEtivw8RqE1K4q1ByCYe/h/YC0rM65u9YllxTW+retwrTZs2WSfnNYFoPDHsE03sikH1LD6QLZe
7K5hNkgqu87Te8ib1jkpvfre6ZTFNQBlGZZm0fj1epnasMtNM0Hqk5PkQNuGwzJOAg/KBReSfVqT
DZhdh+mtbHa5Z62zsAANoeKN4/ri1WFLt+9dQACyWY9jsEKpRt3Kph3nzw3lrhNkKu8Rhvq6blrx
Wow+BDb3QRsi80DpAgl+X/0ODEvdRFXBlkb2yUMYZvUdnCtoy8SqU26svakqbpsuewcLDPXc9fSl
pjrRQz9m4mTqX1pyCxBnsKu4RcYMyus8mFd5/KCaobpUqQ6tZN9lwCvejVHX9rKFlKI4udkXGS57
QqGptyxaf71OlOQqqIhGWVV210Ekbep3Hw7V5RpsLoBrl9M75BdnUblUpiNK/9p8AwrRe328tjzv
0pL3qgGVi+tY91vr5zx5k/sZKedRc+of9Z5a9XwD/Bl5eb15bBbc+Q/z3MEH/ej3t34/xgeYjfFB
xN5Dm47dFjmW+HDtl2eXvnKgYNaDbCD82p1V3OlvZLueuq+JDzAff4aDl4r8IM/koS5HNFX0pMVA
7K8BT1PD4Ze2aYfbXPXTXdTjQ3m5zPUKXa2MKy2atfvm68uDvBaLgu7m3//63//v/34d/o//kZ/y
ZPTz7F+wFU85elr1f/3b0v79r+LSffvtv/5tg250Ldd0dENVIZEKzWL86+eHMPOJ1v5XpjaBFw2F
+1WNdGF9GrwBvsK89eqWVdmozwJc9/MIAY1zuVkjL+YO97oVwxQHevHuzUvmYF5Gp/OCGprZk0vq
bxfLtXamdx0PGOC1MkQenLR0FlkF3re8UcLeZaGCSUCy9qPYPFaTMC6HdNKOJrfWHbVhPmvUkswj
qPxio2h+e3ONkwPU3DDQzEMkk4uQpKjItmXm9AeRpcNBnhk/z+YIlFMylnHgTgO2JgdP126bsM3P
RQiU1jPHX1pupt6KwB3X//zJC/fPT942DcsyHVcYjq0bjvP7Jx+KERyfH9rfKmxcD5ae5se+VZMj
7hbzOeztmvrG3FOuxIgzGbCNAemQ+fCjO6pcZAPL2jsoFDeXqakKBG+G+uyGdoWEAn2DZwngpGoX
wOr7q1201dcyqVrcZ4KXErj+fUg1/EXVX5K4aZ8NSFMPMVhu2eu0TXTQPCiGsploFFUGQ0E8f54j
4B6s/KSuIO+34gWsRbKY7CzZy9Esj3+5/lD8cn3FUG/7toJo6Wm4nnpeg1hH3R3IPv/zB+0af/ug
LU3le26bjgblyzR//6BbJ3NYsPrZBxmRHr0YPj/5Cfupy4cqkLKA2IdanvyMr8N9jixqnWW7S1xQ
tzCF0RHdBeZU3ZHWgQ8b84VLrbHFNHPu7JwZPyxPPc+cT239R1QhrI+uZN1V+oV7i2aVseqcZvrc
NDdjTT58wiBmraZ6e9umpvMkPO0kx1N2OWTM9QImp2cdK+SNF3XnTJ+9On4ayDE/cQ/444IJ8IMH
1TUAGi6GBN3SSQynzraDu7YvDrKFSOB4+tHfnfB5RoGvKzLvpjNQfgTmYiw98xrC1MbMLlN1xayW
E+uTbR6B8giQDkHCPhweVK98GgdNw+CtI5fkNPPf4itvtr0aW6G+q6j/bwELWZemNYbHDA7ro+Fg
EhTmIsUwldn/6arz9MpAC+Gfvxq6pf723TBtw7YsfmaWLnRVNx3jj9sfNWW01agVv+B5mk4vpuaY
6zqIgIX4ybLtWm+vWIa3D7ryHECQ2ciW7G/S1kb9ch6V7YhyNbDpwtj2vcliAhWymwwcDFQU4HFk
nKf61ujE8FCWVnGCPrNA9mZ8kF0UeLt1p6A/K5tywNTdR6tq9TvZZdt9d1fj7SVb8jB4WgHHPlLX
1HvdVaR7/pr1o73JSbJCCSiM19yZRdNUMguCu+frADVacdLxOezwYi0jm61rB618Y+J4AibWdqgF
sU8sgoR9otxGhk2+Mc1q77eIZYjUTzfRXEQmX/7jADITSG0CBeA6AHWbMuY8w55nyOCssL5ohmex
hipISnV+W+7V2Y6h+XlWyRHZxn3IcdBPsIFy4JwrA5VBPaKtdpLWMPGYBQd5dj3IPrRyJjbDd7I7
94CVX0MbjK/2EMIhCQDcQFfCUV5QJP1kkpq/l622ucctxXmGX5OeVTu4x2xAwRgrGPYqKytgV63y
oo1tuIGOsqp7zeoeStbwDxP44XPNfwi+P+IRm2PxWAa4fkJ3KfeyLy3cTd6k48bDWHuveEoL52Ps
9m6iO8XNtS3PrjHOHC2bfmwdAzde6UgW4yeukMkKwD3vAq94vj5/5ZkZtIA0czxJLk9h361/iRM5
eXMIg9MGGR/zXuNZiLpOo6+MuSkPakPlJjOLc07RYjdWIrRvmg6Piwrc/B9hUYmmmYrgTPegTp65
j+squJcHtKPiozOeZGOCIuctHTN4yVt9us2mPjVv5IgdOsFSo8iMKTRTXb5Me4dnDmyJ6IHUDhUz
IAOyVWDVdufH4bNsyUOauOUaalk5syuiB3kwC+B8bQH9O+6CQ1aN32qvM54RenNkSz7lI2X6pRX8
1aqR237G4/qXsc7DsJKFULr0C2vaQXpRd/Ks6Yfpcib74qlHe6BP2C23SbmzhYPkYK556sqyWzhj
l3OYbfEmRfcF+nyn3zolNVQ0HBAUQwtqUyqjd2z7dMLtwvUf4N+HSzMLmudMsCD0+ip6H7rwI3KU
6KvINL7OA8wrCDqosYYj0nxQPu3YT0HaJCiFlorzxQrq7yhQOW+ZmyNLWWjpc879f+lBuVn98w0V
uNDvN1THMJDN0eebKjdThucb7i/rydjygqwva/sZ9WX1Rq4Y+6KlzAt7YScXk4OCwAVppmQn15ly
NA3rH6OqhpKVHL3OlaNIOd1C1y/O/2n+dUKgNz7ZhUof91mJRmTWQP5MbdM/RBoYdHlmtdguIcfa
Ya1eDhpF9sgFkKeH9UIJ2/65oCy3QJm7fzYj5Mvacako+r1phsXr5ITTDo9RFc4gTQ9p7JXjg7yX
Tcu3WfaXTXmYGi1/FSJfgHEFLyQo+/lNYG0Np8asutOtZ7jMD8ZYpV/HBiM+pwnrR1Qjxbb2Iav5
TWQ/w654CBWr2foiMLdQnndqnWfvQkHAkfW7djAN9GshTYuVm1vdC2nYF7vWrW8/Q9PZIVKGQjPU
LqEOoiN5XyhL0ej2waTiPC0RFYQ/n7d78PrznR/534OuR+nBaHrni55ODxY/yi+Qbj/sYLDeAUu1
N27qTa8e65NFYVndMwID8OtcvX1MIhiTZVsNZ1WBpomCpnmfZSSzersKjtR61M3Qms2d1Zv2VlcG
d+c6VCMNJcd7pO9VzBJxzBkt9GndMA837VDYR3j2CvmGcTqhUuav8hzXqSzKExCVTvNUk5peAGbo
X7hxGRAoBu0ttBHMqoteAboyvfGXVF9ZABwo0tsfosflpc2Dnc8ybVv2/Dkdxbv7MR/Lc1aUX2DU
aTi8mCrUda3cUWGf0+U9ySr606Gx0ahN+/UADOA98MUWKmrw1Lf3uMDFbMnHaEt6ZzpjpQIZre7i
r2YJPRXh8o+xBITYWm1BcTnx1zrp9z20emovvkhX2L/4+AZbL707tR9KHK3bFoawlUf6dsT3DYWa
uH1Ic89YG63a7e1ojLkh+gW446BAfw5abwIZ74sop7VWkLhAFgzNMgDU5NAV+3KQTahnYFQrEWA4
yIBmaySl5amaRpzKoMupO08H/Zjt4/CXy8hgJ2xQTFXz5FZXcHYeeta43qza0aKuDGHESZ9wUYGA
rZjZhxG891Mwfc14MLOqzdSzXk7ZFgCVszUVXz8piKDMKkzll9qvSI0yJ3Oc762u5s9Fasbrlq/e
XhhFf1C0zF5C8xyWuVepPBajFHzD8ChRbpKrZ8yrFNlftdPjtevaX0/ao2xdAHJJWF+u8d/2yYvI
Vxi65C01KG5boSOWtmr4T21X1scmhTWqRMGT7LJEs6tjbbzHaiF4ctwqXQqEDjdyMBJOujMjFA9k
E6Zo+ZhbG9NWo3pRA+mGy3A0kgn8V6M0yGtgnoC0zxsIH4QzNSRAOmcY39ifRNS73Pq+xJLgUW/9
X8LasQN7574asT1uCxLyuKawXdFLhz2MGH8cZDONR/7/2BgvR8syTp6WI0cX7lThwU2TXTBzPxmq
2/zow6cZOh+KRNCumcAqo9j/8/NE13/fJZuOKRySE6QeBD9OjXTU78+Tkm37lEcZQrxNYJSkQI2x
2PWTs7FaoZ/Lebs+Ib3pOs2P1jx2bc1jMrKZH+vDb5F/nycjqc4azz9f4ee8MFaqTV9l0w2qdgXa
XC3OfZZ7p9adOAyONWJ8SI88jEkxbhRSaDd/DNRWwi5grMLpxXFSdQlEGrCn8A7QYaMHfuAIKFXe
VrbkwazRZOBGUS00EZDy6xqnhTXijKCSUUG2bAdjo9a9t8fQ24VGdA6zyL2XXfJMweBw2foT4lM/
BzQB0gZaJAhMt16BYdPxs2DBSp0Ne+9YwWjFzsRjADZpz/ohRkFR/1JNffIUas7HBMn1udLQ3xrh
f+00LxZH6PPBUk/8+rbIexexaf/WNhrxgJpL8RgX2SZOrfzVyvroTrRY4cgmcGWduxZ6O9WQFa/j
pIcLrFStvGiPSpJR7KBkt0ROweJn3oscmVDMu2rzmNQK7AMyV1DHtD7fjNP0Wejw0McYSJcvQue5
LfQH6bGadtZs2htVj1izW1uKYjxc/x6RoKKL4KsGfKYvtPWEA86eHEF6iNCJWaHrmL7wLPsmwRy6
/t42bX0C+GqbW89G3Vk3CwGpJBGnPsm1XVSFNgIHtXhTIcAGg0i/agpYHhnBu1d37QiuyLZstBIL
qEFBGrMEL4rxrSf/QtXAFnu9CMO30ViEitPvPblM8YLWv8Mq8W5Q/RIpZjDsjVLPeswoeMZjr3/3
NfPYq3b8pUJ8Dbl+13t14OguWJTGT2MXakuPP+aUhG6zzlylO4ggHbdDo+q7ERvqvTeIfJs7oAkB
wibrqPLDM/9j7bIzRoDBfmrVa9bg08Eox2mZ67lx66vK+Ibo88IuBve59bzqMFDNQ52cftNDSNcI
BsLmG9dQQrj9GabGJcS/+Q5GAYKrNejtybA4RtY5dr/zaI9fTT5CzZiqdz/pk1ViOaQiIgyWEy32
Fn7S6l/Q8Up81foaqujLT1iM3Fu+q+/qpgp5s3r5iqfjMbVi62uaJB+Z0ldPdlkW/9PSV/yeZ5pv
Va5mmLqG/DsyL5r5x62qGWLNRtx3fFZF6oI3enGMlhtvBgNOdLPhaBKX72kYFTeW0rT3HWpq50HX
XmV/PMVwrtBPLCqk9oohvpUbEdkMa/FrU45aebMvw+LsTk5y52lhvw6qAcoOOc3FQLbj3UgnUKoF
bC/XuS2EXX6vreIzNEXnVXE0Sv29lt7CSv/eNLW6V9Q6WxYt4lyBnT3Upqs/VnN/QE4X6r4xfuoQ
CoVI1qsUX+SOHrQBpqeIpSzkfl9u/5GZHw4h7N9bCxvaBjyACgdTGNHGTjpWlgIs+QEjq2rTFRCU
tnaPR3TjddhfZSR1Mebs72Tb8/P+zh9Eu248tLP+GJAhVmExRQY2MGpXqTNQiLFO6IrV5yozq3OL
KAN5K+ukRF19DuCt3uVIjC4LVVcPjt1AslXnzZCqztaQ4fCtwXI6BLT43XbKh8hzlLcUFMEijirt
NNkz/g3hqd11OvDAH9P55C7TLeGb3ysYLZMx+veoLvVbO8S8FdkKsBYIg79VVQgrEcTiRsHB/S2w
rffWw1IrLLEzdXHCkt2jmznbJMaRVE7KRnZ/pl55d8i3N69hvjUNL31zAVLvRyuoUDehOSjjozIV
97KWmFXe0Y5E+eSjrbPvNcjwst/P/HtPq8snA/H2zIWcC8dxbTYNS3BW8nf12P96uPZBgu9XZl4Z
NzLkOiCbrYONS4E3xDLra0qHepqcXchGK5YbKg/KWTscq1RMkZGfwZ413aVYrewNfqBbI2rbQ1DB
wFD9DkZYhPDsmEbDA7ox3qJwsvoZlSLvhvRg+6YGqKmk6CJ91r36oQmKHHJOvR5RKoeXRy1U+Cio
GqNHBstH0Rbh7j3qUs3X1g8fjW7Kou9IPLJcnYtVQx3vYMrEZ3Vu5U6IAIEVn+VYSkuOGXPR6eeY
MRfd/z7PjSuM7/tMx8cVLCeag9CYcrKk5oz0nCswu7wI8FSVMFBUpYHbJkXj3fCNbB8xiLplGe9/
tzkJvDx8JxcCJxwPzWPiJsZONQACpJFuPzoV9diZwPWBVja/fgoIGtpok54pD44GVgf9nXA3+J5z
9EvWm6WejO956e9DN2kOtRobG5tM3g2JT/87mPt0tkbGwOM9jxvt1W7jYlk67XRv2MW4nQy9uDU8
AI6xkiALEFFAToJa2xuVFh7guyUrFX+JVzxJIdXwnqaxhTxjBp/H2NbYGY4B5gUDd5oSFK5fdcbZ
DmI0ZhE9/mL3n1gyo2SCWRZ2nGizoJoxFP3extSoz4IBjg0DpPp+nJnaONw0AgC1Ogrr1PXNe1W4
w1sHDn1tZya5Rr8a3xrNXKJi4z6NSY+mj5OHC7Uxw7c2x0bB4OuxlU13qsBm+/0DorwN7JD4EXv2
kN+UkWzTBlSHjCJ5R+ZTCb5mom+PJjWqdVwgSlXMKzZrSuKHCVkuEHmhTkGYPnlAP26JVm1/L1vQ
PqDMIefr5BCbkngQu8y33Y1Z1NwZVPhdwLnaJ8BX1g2M3f5T4xfniG+HD2l5BW0oD24QT92PRud/
aSYN30E/NJ/V6XhZGODLwY36xUPz87VotGnbphlKFHPTdZHjUtAN3F9G+bP6zLeO/7xOt/727LMM
gwQxjs225qq6/UceXUOqxBqtUnkC+4bQq4ch2VhO3b3ap/Gu7qvZiSvInzz85LiNpfa3Am8+v+FH
fI0dBdWPEbJVKQgH7gZXPEhuitywruGpiiWxvHSioC5ziZ0vLVBmxH2x0Reo/NsJrHIEVZMk2Tdk
fD+oXO+GNo8/NXVnLsC0ZycgCvo2Z9+xRW8W6J4zp0ERbfyUjtHeZ1EuJyH8G5MFtVQ8rIJLibkQ
afgEvfBGlqYDnF2fYlxPZTFajv1sIYv959g8r3Fr+3+oZBh/3yhBIzEETy7L4J+p/lHlIn3jmVYx
2E+GrqBp3Y5x8ZoIZHuCKd70JRLcIJKmAg1XTqtWqffNfLiMZHjWLmRnn9RIBE2js/BTMeB1Mh10
Spj7Is2svTyrfp79p2bfCwQJpwafmYZf063ZzjY5eec8wrlm0el07V5TSvsOVQLEnCzNfA5T1Fjn
XdBHWiDcmItvclKqhEyyUSZGM+LHJNzP+VkGjvFsJwVL/eReRyvmW9v3K0ev+ZWUWN+Cb8g+QsQM
bRh0b+hJA5Y3VPEALk+s8ji0Dg0k6+1UxOptrMbBQYwiX5sT9Bk3MF8CLNVWCepSd6ToMEqbkzBK
OvVPWYr1gvr/aTuv5caVZGs/ESLgzS29FUnZVt8g2sJ7j6c/H4raokaze2af+M9/g0BVZhUgigSq
MleuhYz3L6iPwlrnC5IR1SUzAyUITL1L1IfeBhEID66D2LYW74MGJXN/WSWktiXQy+sg6HTKw7Rt
ul7JVaXuUXZNUiR2EK9bHeI0Ctv94HmsvW+KYSuHTovC3ZiHDotdooyVy1q26ntvI2KQBRiGmVEM
zjUGmaCZMu03n3L0Nzo5kmE6UaASb39XcTt8BY7Tr0riKRvbCK2pu9DC7Ozp0Rco5Nw7ksPltqrU
l7Tu3TvRJQ6i6STxisB7ePjUr1eqOm+Srlymw33UUMUkUqJkQMqDOLsdRF/ktfkmSg88oeyWfZv8
kMLTjQCEaxyUCSBumS3aLnZqIkYFNEFYh0Y2DqXz4JV9tVWTSHuJRmdFks58kBEqvpR+9xCrPUkw
KnM3CshW8MeqtpSaPlhleZluOuLvC/GrVewh3TgDmrKiKayJSeGVMqyNvP5tTFszNM/J0EqhSRdN
KVSOBQWb9272Uxss6VChaHQUC1xfWQWWXByva17VRs6C6LzaLghOs5yBfXvZQV5OpsR/Eksydpke
tGS+f8hDP3kwxvBjPzzShz41kofJ30A6/FVXD/Gg2cekltOnqEGqT9xRkORblv72otNaeWOOBv+A
xKdEra4BhEZ+9iTVMIxPvkPa5NuE+PC8i9TmYej9fJ3bWrgSiUI3SjSgyjrqIHxkL2l4zmVlmJL3
j9d1+1jk2mLU0LlgbWztEreR0BKr2V6GdfHFqKOzN8U62zDfmdALvXYRVaYUmgSnArm7LcQm1Trw
HP0+TmNopXJp/FmjSBBVv1NXNl7T7J5gMBR97ycUrH3q+WgCZZJSTvXBJy1q6xWy0WeRcgBNPeWI
wCyKpEJakTJSAziWhbUtt3WRDd9t2LMH9uou/845uLj6Loae9dAAQl7G8JS/NkkJBhk25CSj0sJR
gFvHLJK2/IeBCYJkeUrq9lF4ICHEhjWIn+occi4gCAE04E1x30zBN+FhQbSWG+1wzHmmLZCTqk7l
dOhks0PtLVEWtuJT3BmZIZ2WqcH+aIVPSR/caWpcnMXLB6J/9vvkk8X3drLdWtQvfWi9j4O1t/0v
Lx9Htv79/W+ZhkbmRyFRpziW+q9hOs2QgOLK/fA4OqhoKggoB0nvzR1HbxcA4819MlSwFE1nXuOy
AdLVOFiElSvNOsDxqyZ1jR0iKsVCITaxL2DiInsuP0ZWBAMkj6o1hS3hynRR577Vy4ajV50QcIHK
MweeIo/V3uTJ+gwY5Dm1I5hFppbsQfOYho8RBZNnxUzdHc9tmA9Ty3gdQBJbiZFccqeS7qKx7ad6
U4ivHQlqqqi/+HVbfU/85qcBI9hrSWQN2ZB2eAmhVkKCIj5Hg9fdZXC6UldkZ3elY7mbUOmqbcnu
FHZnCbRD0T70qjwe4gBNrxEli6FI1XmI3sfKdMgq5LzrfjqwWGp8dptICZF2cevvAyR694meUD2r
e2CBFKf8pvBrT9XcetEHHU5m3UzXZpE3F9/MjzFYrNc4gRZnyivJdefPhy7zz1ZYXDrJD7d9H5h7
NzWM64HXp5d/g8KDdabHKzTLgvZ3p/K+JUMTFM4XH8Tystbkck8FbH0iJcartAmGJQWU6P5Grn4q
eToB4SnsFUokJB9sx4dQoomse9uFikJpxm+KR+FRNmkPuhak2ywuVplsv0Bs2X637SCbFV1ZLcOx
CdfUpylzngDdi2NS7lHqfvvDM4Z16RWdP2u0xzbVnd9GK13YSW9qsvOLwXKQoYnUeV0rULIkvr2m
5NDZZ5BwbUxbQtc9Q3iSAqoxRr9BpiQCXhmo59pAM1eZ27ADT+uTmtvE0dIh+N5E3dkm2fqLlBMx
G8uZQ+uGwA1MZDtQ6DunNfw7HBL4qLPWRw5hbEG7Ibs8STOLQ1FAACVF2n07dUWSVEJCSOWZqGDr
ROFbl3/p7fyMvmz+2Gblo1I68QkAk/yUScpz5inWnRrm1XEwynMX6ukhh8SRLdyvUG7Sgxx499D5
DlvPShAsL4NMP0jEnp3liDbYa2cSNUYUrVyJpjSYJztne2iqbXfXmOhxe4j2vepSOKl3NP5edZqj
Ujf2FniIcnBTRz74DmeFr/2Mct9bA3186xfGiCAm4ZrJRbQdv/oqWfA0tu7wRGYkPRVx+MTqpLob
KLics3xSdlC/ts+yzZPalONkTZDkJ+/d7pLYrXbse2tjxLoPl4BZEtDT/YswovnSXdresnb5GH0n
x4hHpxjD1gkiqCxFO1DRaqOCMYb5DbrSnMjyM8uYZqlZDq+1qWlqJpQejtJsU2/MV4GTD/OurqSM
VJyW7q+nYMfZJrHiQrdw6kXx9j62VWnuU33f+c4urYZzMYTGyU7qNbtPVL+0n8i8scIL6++dbrTn
sUbQkxKVclUGr2PJ7zBkpzM0YfW70x8oJ++eqsh3DoU7Qr0J3+Sij1ClaUIe6YHUuBu5C5JZzs/5
jFRQfk6nM0tXzgkP/b3oEsYWnsh1R333XDQBNyV3klJ+B7a3z6Y61zKS221HuSiMkjStwBuJvEXf
Qik1H4Nm6O4TyO7iqZVnyCoGXguzgdxL0GZzyKz07SyONBQJffPbrevmdvN1tLwgtcHV30dayBAM
QfwbUhN71xdVuLUb19kTv0w2ga54xy4IqrVfatEdqURYcXOtOI12aVEpL1O31HlnhzfzJkuyZJ/a
Y73z+flvmiCzD1o2oOoxIPjRFzVcXeA+7qEVhI5H7+THPL5A3wbqwB4TqE7CcNPqZbkNPac+ATeH
pc6Jy1fVTY8yGtm/IMTeNkpafQ1LBFpMS0sghWNjCJBK3rR5E83RC4+XClHUrYLM/aYzpOmVQTmH
DbvjN8CwS1UuzV92njworCHmFUHFc4dOcwc5/m9dK+98noWvXssddn6UnZEyaDblUN/Z/JTWkWp3
a3QSh7Ns2cQWTF99kY3qu2om4e/UPMowl8B14ptnk9zzq+XDxFa0SnU/wryxKqAIO9iQlaPjQQWF
J1VneJYa1EvJBBRQf8OVGP+SYb2ACI01iQmh0qqFI3A/jppxpJxRWfhOp3zRITMhBmKTqHQUHtmr
SqbgJfCNESIEudgRprTu06r7pYDB+Q75Q8KOuDIvSdWEey2AYspO2uEucabti2F8D5Xce3QoWd2g
udusTY8lkhIMl2ZIvR8OMDkITJPhfkgoRYljSEjKtG1eCE+QIMEjmBbOdpElF1gvqEHrq41sefHW
GiGqUEZqj/lfRutBrs2To1OaEnSFRxErANVBDeAyyzuKTAPHfTR0vTpb1H9GeUjJCqxexcTL0dfx
MRgLdU0GuV4KcBcsotnC7IJiK6BfTTiBM0Bi3glr1VCbZRn6oyy3KYBHhJZzKKyNso3nmt5226ZB
YXS0lfTVia1fZF36c+GE+jnT/J/B9Mw1UIbJWwnRX5U4LFWU5rYN2mHdt1F676mdQ7yyqX6YDiy3
kEz8QqfoVyEH1lMh6yOcN9GrPaAQkk0q9Ml0GBSqM9WQLyqEj6oEjwkULmNp5Ut/0qYXjo5jQkER
6s7s1pdL0EaWBg+WaRbhFhu9ebavc18ni01l7YFqaLvxBbYOtHizPAVsTACQ0Bfr51aLD07ofLUi
zTkGGvtrv3oYNRQ91VE9jJWz15PS3VmOTWV3HmnzEVk+oCd1v3HiSoU0Px5O+XQINumQpCs2x8Em
Z6ewAPutvpgwEWpl3/8mPzdSjM1Chd12KcWoJdVOtuyIffO4jL0R7QUe1LpkXHqeIxt5kMJFXJjK
kxl61saNUNDgK8/vVYm/gJmJF6NdseCS0fUZXdAjiWZYqxA1t0WHgDb13ANavkXTtDNScg8G9fIb
0Xc7KJX9l0tlq8TVIKSB9bWCDLuqXuwKaeDU0oPntkS6uU0M7Rw5PltUsBDA+dehNo6HXmtT8D2x
t+nUokPGB464UmMLSITqISHPNCugTtiKPgQfzFk7QoQD+O8MD7D1i1zUAjr72vXse09jlRyo8jdZ
kgZAytm40yUWghCA8XQfptBEIXUsBKMvlD3Gr53sqwAIAAnCz2ETAPd3sqW2+2bUzHnU2+XSREzA
8AMSkl6CEEPeo2uORi37NVmCiHeEHtF33PvB6u490zs6hunBMxVKBFiiZg3vWHYhnpZdWEvDGKjU
0mI0WTV5tVc+QV0bHpHbY5EX1+VTlGf2nRPpj3x/IFYY5nBIp2e78aKT1RDsGdJzG9rJ9VCwi1sU
LQngYfIShhAU/F2d/xAN0/flZWZ10URiMJ4jz0UnQKn7deNr4/naJxvmWo1tsBeTizCwW9BPhnQQ
PXkHIZNsoANTSw0wCccqDk0Tv53FWh4ts5a8KxUM1UR9hs/1lCcR36tYblcxb8JjaSA6AZcrXFGK
4x7Fga+Bs21q6wS54Hg0SpMXQBJeIDdF2SDjsShIM5SxhzuaT2ZrTKwZoq+2s50aUfCXhbaK9GOF
hk1skoXvUWyU4XXOCkrfdFc7y8NgzDXIAi8+d70erCHeSGwtC9UbzzZUoYQQTiBYF60h67ymQW46
uQona6ijutdGR7/9OWgZidaGghbHJnCbB5G1q9yKtdh0Ru1ghTTjdHo71NYdWd5h1TZBvSRsSooi
t+xZJ8WvbuRHXw2JID+kfvUzz3tlXoeu9wAWJVjCUOmeTJkvRRB9Y3NFAr6Bc1RtDF4tU1McILoD
VWs4RAdmwqT2lrlDd07qYvWsVfeBXnnhXDZjmXCSdQqdEIpyGYU/lBqRq0lHBU6yfCQeoEdGDNWl
pF3EofAVlgW+2azg5X/rK+uGSpNeLbZ9XOpXv06BWbonFAV7jbPKYWeDwUPRdxBxjjPHHbJHxTer
+65C/KNPskcdmWsnkqXLtFB3m0p50UCsHggQuNemkSeQag9duErUPISioe2lZZ75ENHLcUwuNvsB
13q2D1MK/PmtBeyY9f5iUEuGOFo8rg3HtfdRKT37IQVgHbIUelNWjzCalo8ZaKQcKsG73JPKR0dD
0bVFio4nLE2bPPBaaQnNuLV7B89ud2xz4KdpaP5UxjF88ZKw3AYydLuF40XoE5Hu0bsq2AhrpPdw
H/t6DnoFqysZCyIuEqRPunzP+wMYC9291aaH2KdSwGSjubekEcBga2gbQ6uoo3Vl88kgz7lJADCh
PZ6ZTwmhhA1IfHlBXB8rzLvrPOP1LkWWQYjFL9GxUOKlGKs6rbfOlbxZXsc2gM542xPnm5xZ4VXI
EYCMF1Z074OVThXrtQlMixcWxAAr4Zx2MfnNHqEc4Sx7yGOUcA2vr2P7Hk0eEtpr4ay1tQrJqe1e
rbFZoa2ArixaetyzHCAHW7SkhMSfEI0QeZNhjdaQgm8My2lPrTdYK6gT84Md7UGfBI8oV7eK3D1K
itU+JmX/7FOjfMz0tN8UrQ5yX+u7E/o8W4g4nL2lSYF57auVb3AJ5nfXrpbCoTudZLMLoQ3aYOyY
AZr7O8gZupOYIy0p9WX/HKzttJ8nCEiyxAss+FrCeO95vXKfKP2PlODUtzz31RkoD+OUuEa4CXp7
V9djcm6M6KmRI+/FdFJKvXQ0CUNq7V7KCMZdYu3DSlgBD8AcWcTOTlgzvXxIqqw9e4GtPTffqiLx
NqpPoWHeQWIOwwN6qVIBr3dIkhMypHHYOTmsOkjmWH+dwv047HSILtT5B4cPp3qiwKA+ED7wjHt3
6Lxnkz+PhCww3t7xnjW+bRc3znaiJRmdfgoh2ROtcEyzOzS7fohWyR990KwAraEe0q6xLJq93ZOj
E7OG9UihJsiURYiK5Wlw5beDLm0tqfNOt24W/Pkudr0n4XTrh51BWfoDmeJPhswLZSjCqRa4OQsX
4hHsdUwbEb2/Lue2bBiNUlGeoshaBV09vNqj6S7GGlDzoKTyUVYJd4GdXtghe2R/KH3orP3sThyK
GNU+cQYtls3PO+UdbpVvfcgk/mXNEqiLWgpKhPPNIJzjydo1kvfBGlMsRQq7q4hKEHu9zlpVMFJX
EGWFDfT5BFiGMYXsNng7UJGf7uLpIM5uhpvfzfDJ7x+43KYfAcRHUNRy4ds40bz53K70D1w+TXUb
+8e7/OPVbndwc/k0fQVB6tvt//FKt2luLp+mubn87z6PP07zn68khonPQ2mHYtX4wb3out3GrfnH
S/zR5Wb49JH/76e6/Rmfpvq7O/3k8ndX+9T3f3inf5zqP9+p7YEZ0lwtm+fDpP8STD9DcfgP7Q8m
UlGMQpfrbdS1jZxgdp3l2r4O+DDsb68gOsVUH0f9+Y5uV735yOSdRwRk//V+/m+uz2aGrXenh6zO
b1e8zv35c/jY+//6d1+v+G+fSU0NhFF0KG69/7W3u/rUd2t+vtE/DhGGD7d+m0JY4umin/qE4R/0
/QOX//1UYOob2FwgzdPDobpret9aliDikfCgiYZVddfraQVyhyYYLbgxC9tdSHaVob0MlyMlUw4r
ysksHPvBAxMHeAUakrrcqVnd6wth9tAcQ0T3COaXCjrR1Y5OvC8cVoG5mqsItsIPpZNUQqmpmJNm
AHpJcHpvEHDddz2sZzMY6smHI3Pzdmr0Y4TK3NQrDqr1NvDWdR09ebjoJEjzsoq/ocImbeEQN+Zp
kkRrclLEo+QkuweVudGLtL7TbDO9l4i+HAynPgub8Cr45UKPXPYLZfIQbircITOfYMtOuED1yBIp
ZWnKrMIhzjMwXHoIWHC6iDD8w6vDcHq2DNUliPo3V3YG79Cq7ncv1YjATSX7I0gscGBTub5oI2Ln
U8bsvJlvBv3dxdQlXLIeFxjGr8PEWHEQfs77LAbCjKtMp3gXyWYAiGVIFkCcigNRQiukdAbT7XB1
imwbrfZ6WH8YA/L0L/cPvVTrIxTXazIKf5WfstfUzTvEyeFInM7iKp61LVymn/pZEAUL1qd8hz4N
6Gv/0Ebe6jaH8BCHnO3trEFWaX3rE2d+bLUbyiB/feoXk+SVvS/z0dwJo+iy4m6VyMNEC9QZYCbJ
ExrTQSvhTzNL59ovjKJfnN0OwOvMvWiObZBSSzTNYpNMccvwbawYViGsugi0EqWiJOlXQAAgtwxH
1ZmZSKyfGUeQBGJEiW8tEGrCdma/Cp2sPneeXJ9LJbd2Vms/iq5bfz2Oj5AK2ew1cBWHBDjyytQ9
xEunkaLveg0x061TXMe2vOF6HWGQ8/ELnEAV3JyU6Yozf/Avb/W6n0p3TbD2+exqu56Lml1RvevX
A2iHeuEUqFqTw93JtabFcMEVSbWTClTki5kryeW/nNeIXMlz4e7WZdvvawUqAQgS4EcNtbfa6Uhq
UJOVpzLq20HLq35lEM0XXR9cPldeC7sX2pRjf3DVJLcTw0UhduFAHe02wVeidzkgYwqlq9g29/4E
ioAcX/6aZBLaIwUlDu8evqkoaPF0KMVtP4F+ogTw+Up0WqOfHah/NQiALFDyfMMGVQZ0gaZH5miK
7fFLuQ/Iou5v0T9LyZKNGdftTPTlI4yvbCni+5ps2NUPqEWHNGxdLYwqry5IkCeroC7DhW+EEGGA
FEyBg6Da07lOecm7oYRDnj5l6mso6vbnFTHaa1uYP83Ty+EJjlJv25pVd2ipfT443UTEI9qh62t7
W0X2BUXExdVA8Ak8QG81332tDkjcq+1clrx8cZuhScO3uT71Icil7V317lO3KQfSWlLRpnl/eXx4
r1zfNlQTjXNiCMqHN4x4sfyHN9L1JdO5gTz3AD2h511bc1ciY5pAUQ1dR4aeURmRXuEQv58NwO2r
2a0tzG0XXUd86hdNdtDtGuT/l6prbEiRdfa7KOchua4H0vF2SN3qral79awBJnIQRtF/HdtSjTP3
xnJc3oYRVXcXbV4oc11Qe6D9Aykt6PSFqmtBAAhYgXrcql61AZ6KXZ1aSKWHKRvToCq24RgX20iL
bfm+M4gdyJB6zoVPOTlGolRhmKhfG7Jue7W/E122jwwBi9FOcueVIidzB6qc2dhb44bXnHKimFU9
iTOk8hbqiBTMrV81+BUkqrEWXY4MqHam9LmxRsm9o8SP8bcDYT3+ElDfi0BypszAZA50NIGU96uJ
vmq6ZJ8h+T5d7XYDfgnvFHrL16t96E9j5BrRraGCVd2OcVCsiVPD494kiEVLSBOosBn5TdJ9t2HV
m5cU9Z8RnXvzDTRr/OTbWV9KLhMX/p3pKaQAmkr2wbVXhJNSb6NBYt9dzYUZEJEE6fDWl1FYlfVF
vBIjroPFPND9E9QrfLggp7nKDBzlQsxo9v5GuHweMs1NaW2wFyOEFQLyRaxaVm/CUz3xz1eof/Cv
M3+aqDTmSlR8880QXg+jik9FGVW7XvWRbKLO5VH4hn372VduR4M0DdAHSYXY01J4JYmagUptJYph
IppTQYGMWtnVKqoNhNWyAToIqxibNeQh34hcXOaZ6+TJUWKzVYqHdSLwBfipW1NYCyhIrtYky/dB
qQNoqpR1CMQDuh+4/iEqoYJnOrsZbn3+ZAXBoayR+UN4dPITh6623gzUbvwcyfCNXUcS9TZAXOLT
TOISwyQWLAzC+XbteLop0FfVsQDWpFk64icDcLzA7MNX6qCcepBfPT4AkoWBvgSAr7wWhgLIKh8e
hqyjPk+KYjLhHqQzqWyR/JTdoxeP8r0S8IWdhotZ0zottz3x3n82q4uuk9JLkmUhDZtsjc5GGNtt
qcwGn4VMltQeAjXwXmCv23oF0f7aDsfHrMjmfa1Iz9TPZXcq9J6os+JF0SJrZxN1FmF1oGXkT2FK
YRVTUpXXHYQ10OUPU6ZIpYor2XX2k5QCwuQucsq6ajX3shTV28b2zVVCwP5ZGoM78R6+ecQAP7d5
YBkrvzLgXNRbCQYzmLOKtVgnjwgI7XV06j+tlSmqZAU+yrK2N8I361ufsARV+cEy9Lx+ZtelOgmf
DTokqBnBtYBSGyw6erVD3Uzq7t6bJEW9oziMqbWlODo/mpIDVq23s02l2MG9ODgAPPIILJ5owW2h
IgdQ77VWr1C8HpJ+nTRdy0OWASO//3sLnu55HQTKOgupEZoPtbzL68Y6CpdBdbs70x7XtwEqvMIb
nqBU1YsBlDKjVmkUwdXnet0xOuVZ5l8n0ZSyOvkDiU9xFxYw/I1TuMZM+IoDqOl4AbapW+nT9KNk
w9+kR96DFC/kUG4fsqbqHtCBV+dBZ/gb0deDuD2AivoJxXj3ILqKTIcqKJGP1tTVgU5HmMlkFTk1
czZ9iLF9ETbhrkM4PncSSnZq2dV3Q+K+wh3S7R0kcfaD24NCF6fiwONdkur9zeGzF0oQb0OFj2i6
We0VM9GW+eYuVQMBejHw5pNk4YAK+ftoYTbK4W2y6xSinSfWo9yV3vqTi1nJvFE958k3Sn3nNI6+
s1spADs4ypyKw60t7MJTmK0YMtGrp2ibN8+rSbiSkBgQ34ZnRDiJOcTZ7ZLm6Ena/G+vJjzZo/oz
Hwq3NZp2/ckypWiBKEO0FM3W8elrtf4EUReqc3BQrD4Z3C6GwTaMt5/7s37n54mCxHaJirSYpLcf
1CHv7jzVqwEnJdbKYWd5MeWknLnl2G1FUxyixoYBsg0PolWgn3JpjH6RRr5/yqaWo3vehcLM25AC
Fo5jAzW5O8ASO3eaGpYBJ/mmUP4dzOF4GfmJqNCviuHThXvd71ZVkIBTKkrIxeruUlqy/0AhALhK
90EctNCsQRAZ7i6e+uwKoOo4whonrGTrm1PqqbtCd94GqC0QBiRh+JHTRSlasrTGNl8Jf7C36aHN
rN83f0oDgXeZ1UU4FG0xzL3WHzaiOdZ5AxjNDOaiKdmxdp/mz0kUv10NHvCC8KVpbTX0MUHdZBpB
G3viW1QDkCM5vLALqYqzo+gLUOHp2cr/1da3GoVyR9HhToOEl2iKgxaYITiazFt8MtyasDDrK99A
eqh81hQ7P/aoZF6oKibZBK/b3AD4uKi7alyRhfcfXDRYL3Jgz+AwT/7NKsbqjTMTvrFmew9iPMX9
n8cLD1/n//XpCu/XF8bbHICCV+Tlq5NjBNQH+HB4RZAPuzOT4p2jLdVLKjM8iASM7kdZh94unDDW
M+HdmAHqor7Wn8Wh1kr9mLvVUi3r4ZyaFHkkoQv56/QXRkP76lZGebi2bNJolYRQSyQ+jneruLvk
b6wxIbEPY5tpLKo0/kMK3f2GXDWSrg1yoWWUlzvggnBLAYC97/15HEwJ/6knk0NnZ/bpb2G6Ok2K
T3FhB8vbGA9R9NnQem/zCIMc//+c53bt/r/fT9OO8hxVsWJZxAZaDpW6bmH33NauxnorblvtMBRM
w9Ir1g6xqYW7nhLgdDKIrk5Yrz7CvaAoZ6nUDrUk0xDhKeYWTakfZSACHoRPdVQMS9EpzNcrCvee
IqQlxVfIeNkByrziOZoP4Hxmua4Nm2asl7KORuKcoIa+CxCIA7rNM7/2eOUdRNsRz3dhJ5Yz2Mu8
qOvN27rG7YMtUT7pjh+Id7Kb2EZXoIak9b1PngxmUFKZU6rX/hTmHf16mmTjl1Y18q0YL0aJAQpf
nwXfFGhRpvHC0LWJfTDVQUKWoKeeA6prsBLFYXxnvv7UFAbRN4wGAsgjpbX/3VdMHAfeN8uEEa00
H3JIvOfiTAe0cj1Lp748lowHcfYP/GzLRlcc0lHfjpefuLFEUwXGK6UBgNl3zizRX/qt94FHKwZa
EKOaEEFxflQsL3+h1nim6wkY517XADCHD9rUjTBIhMwLIVHRNApK7+FIkgAwj9mLqhCEJwpkHYWV
Ff11DiQZ9XNo+Q8exUovHCJ+tsjGOg5BPaSq5HWWW/eVa5bbD0201bYtqo7gNCrnavUgK7uEpm4c
BOMlWh4XY9CavSDBdCeayyqQgqVcBOriyoLZh2Z0QCvmOkCMEgdbi69DRUuM740oXFpAaRa5XaDO
WjbDOlMC7ZJTaLVscuJkumEgiTP1uRLc53lmVlcXYRiYABUhJ93l6vCr8RAcJzSsXeQy3cmhLx+V
prbRmnoZqBW71JNpaGrpqJj9ptYsJ5jzCB12kaT+vnrqFGuBTtezubjm7WZirwEQAiwmB8O+F/1x
7UzKrGO1vk51uxlhFjcYWvH1Rm7TZS+KE1nbNERmOJh2jEJFzg6kdgPUn7qtmy6d6FSGEdyt2C8K
dzDfeA4qSkfTBvM2xc1w67vNPU7TjPxOEbzpnwmhvVBQKT3W2YCybKPnmzopYxRH4CwD+PjjXx36
wD67pUdYRlABDTJ1MhpEXoIMUPZNbWEWycemPjWFs7AK51tTWD+NzUzg6TUY67kg9k4i8EC9a38B
36q4O0+pc2oXKOiMyxwGcEH3TWxXOwrvqkfMqtS6fVb/jjND3/lQPO2pJOVfVUg5BDtSl8GjPPXa
GkklQkLCOkwu4kwcyooiqavlc9sMam1ntj9yZLepi578xHSiTRCpoRQavuXBM7OZF7UJZdActFHx
pU1fELAfeY/MWwNC5d9xrCfo+KU5oc8gSfYViKg5SjLIOkyDKjt2lkHTBKytUkvSj0UuU7XeDVQA
TmTEUxPWqOHk+G7jzy3kZITVkNvyMtZyfKQA74VdZ/alSSah7ixwX5oGOJLSZsOLWwTGDEr29MW1
YnuWZZ7z3PgVOioGNbuNRkUTaQNnp1iTwPXE2KCHoXttKoLqIYd3TlhF82YVzv90bBx7wdzq2JLX
U/Wn1gCP0UrEpILAsY7mxHZC+gwU+0DOcN95xVL09UAuR9RbJvM0JGkz5AimGXQKupaOopZLu5Ty
DfQp9jKibPdVjcLnihKDi9wW6gnFhXgm+pGZ1xcJcn9bZwL1Uv7M0kz54o5FveMDqBbAtaJXqtuq
WeU57h1YwPE+l+qL6PfUpEBGWTcIjHGRoKpXjQ6cqIZn8yX4qvlh/7MbPXeW8Vi7tHk9bgIIfzey
nnj3bAfB0Jspiulf1Rr+E+EJvdlwMUNoYd5W1vBNUvmUDv4CCouYGqiYqFE5SWCKTkoN4uUwWPER
NJ51Sgs0EiTP4G32fualhEpFX/B+drNez8I+OzYp5FiBZ158Vq9bvovanThQxK7fGaErr81Yyya5
o48G0UTz9JLnib0VvjcPXyN2ZhpgTtHXu4fcL31QyjhcujKw/6yicCyU8nxutFb8o+7D+agP/VcP
0cDlWCIOcvOophTJf/QQPFExYqpJ4A9fdU+i4COFanMNu03Cr0iS/ZM77UAq37EWBmzKKPnWPpFY
sTmxpm2IsLsI3oMONPYOnKENwkYYhNWJbX40SJQNUl5SFDLtaT4Mm+YmB9zvq/JYB1HyQ20J+GqF
k98PABNRQJTUVT/m0jMRrKuHRtHPLBkgHjJDSqJS8sOKJlX3EJh/I/Ws7GHWre/hURzuPKvfaCm3
PZezIVvBft4thK84aHL8DQo75AWm4UUTjNRUwtHPpvTM5nLejoizAYjTF/Vg9V/qijhcphEdGat6
eEJBbyFKoKFHZTvc+PpCVDnbqqXMbNOE4B3KeWS2W+khcIdh6dlSZlIpAy2uOPimLO8kYzqANU94
inAKtlZXKSlovic8G8kUTBbhPtW0/+k09QZIXiiHpe61GPpLMD2vIfsyyOGgm8wjt6rTX6Nbp2gz
egMErhxGcLf7EcGK2B6sjejSNI/P9pNLGmr9Ph58fTbCwrG4jb35iTMvqtbh+1Sf3CL7JDlKgj4X
lCtquKgTY4HYcHo28piNph4h6aiicVOpATtNOaZwvpHHraGX37s8cVZqK49zwTAf9Ul1EX21047z
G/X8H/vkaSwVfpSm3nzEXHFZdfMGBvCFSDzeCKKvacsPeUy/Sc2V23VPImt5NV+5o//9/Jre1DWN
ImExZZM15qrNmic7WEB+OTPUPj52Q9v6y0ii1BPq+s/NaKoyRm8jOcDuvhatd9d6eo6Jh9l7v5hR
tES/8Hj3F/3oqland39xSeHqfDULCJjyibVaHLLcNZdVW44Iw/3VJ84m/syjmjnQ2Aofw4aXkHr9
t3G13VEUJDy7qPCOffc/rF3ZcqS6sv0iIkDMr9Q82y4P3X4hetqIeRCT+Pq7lLhdbu8+58aNuC8E
SqVEuUyBlLlyrdRdQXHvo89txhbEaxtko346fe3s69o+z98HNcF6hbJofAG3vwhZttmNTB5JHL8P
nZvU88mGiO+3MIIGmgGhpZVo8WQjdoFKmD8BqO8vEaDFwLCCkl+RlYuozqHfA55Q8qJBbtSDfUH1
/ntQK9LTW6rEiA2oz1sFyt2qVJ4aKyplkFbOCC0NtKMJef5eIpVINk3ZPjqi6nqFp5WS30APdSMm
bCCziPgbsNcmiIeSXxYybzutkOYdHaa2d5fuADGym61BeR1SiHoU5AWkCHPolS8HMOdf6IBoNTAS
DWLexRiCwdEo/Qt3UvPcjK/k8MHc9cYadLb5gmy3ORCTA+5JuO48B3U4heGfWISlprpU9349oICy
9TRZUFz4swNrjh9IvfbQU8bnoM7ax8+gsjrcfD7bgkEJlDCKVg2khs29yUrUWbvWRRQgWavVQTmQ
iRzokLgfTeSqBgKsbM8D/5zrNv2fc8my/eLHibH3GA9cxxYPdEiM0tpERthBfA2LxUVbghSJTb61
6/Ssfej73L/rc65iVFO2GKLB2oQ6vOc2AlfIxRfGm7eLcpy7EluZz96369EIXc1PNmmN/t2I+anV
VcZLnPMX0rUdByz36tTkO2pS6Y4/uVBNBdsj1fDkiQ8xJeNADXLiYKZHLaP1GEPQby70gXe4SXug
phobxWCLzgNY2hD45dAIGosK5LdL3aZSl3IRxD2RG5T4+H3YoM5PzaGj8uo44DK5rzJbkHGGohQH
yAI4/Tue99BdyeSBTHSowOq0caeUgcwRbrN6YgI/3e7kIdXcel+PVuLWa6PsnS1tJVJ6xdEpHcDh
GC5bCGwFtE0hG21L6Oxmu434ZKMJLGT9At0ruxVHASggQ6AF+0AahmJRd9foGZQYFJ0Yyl3fCMNK
2axsm4Eis+csX2uon1w3KkE6pVW+RplBuq5VNvXWKyP2YzSAoEFKL16gTsldfYLJU5N6K6Qc594b
Gp7g9MjS8nnsp455KtWbTriTfR8vOx9VRFVpP0OCvVuEBhj9vd6wn8OOvYZgXbpQZ9eyACR57LHO
oe0hGd+QmeceO5kD6nBHFjvPY6mLXQEd8iX12pHQVpGfII+mLhC69dsF5ilH99MFkEz8cIHYE94a
VKZAvaLMpT3aPF2gibALNXMbgD5psEWW9ntNFt6xC2W8FHYMWWIUckwM/KedrVnrgZUOSC3K9GnU
mntyAIDSBdlFZF5uIycUGn2vDWyC/dD6kk25vW7tCLeVDdZ6qJ6CHybGbdcrsMvtQLZiRJQ38YvN
ze7HzbCuAZREnCtG8c2fQ6mpEZhSjUWdbvlhrHxIYtxMdhc1VdApfQo6OGWHQBWdNgkgWK063LrJ
JqcIctIDAkHU8XmKeR6IUi5GRKGXJmscKKr9PgxdL/Z9BejSuykCGulojiDaW/4+RclhP4kPPmUb
j5u09b+Tdg24ktmp0Wadm1m6xlF6QmSv8w05kYXOSFMIUkPshLXNzRwZZgZOOyRZ/5j0w3w3+x+T
RhB56wsRe+6CoXJK7SloA2KHnrMZx/R13qIoO5192n+gUPhL70zA0yoP4MvYOk5GRItV8+brqtlq
Hr/OOyDqnfczfT0sAXDyDomZ1wjpFM1VZCjg07UJxSh57YJHuHYfpYPKdBDW/JO2lfdk4PmJGJ4R
HqekaQ7MBBAy7V3ziu98CLjW6j+19gI19vCXGmPX7G1MaGjhEVKizWFKS4h2DXIh8xK7YkS0X1s8
n4MeJC6XRvSg89Aj7L54Pr0KF9wP4IuUi0yAy9EdZLlERiW5AHo87hxPahsGubt7z/Br7HxQh2X6
oFtWl5fxcDf2gn35NMhoGw1sq1Z53zbgPfAkc3fW4MscqhNYQKI+qHHXqV2Yz2kznjPpZT9SM0Ul
JVZvD+DXbFBjCg+u6eZzM/Rnip/9zeN9jv/ogSI2yHuhCnjpdekTeCkgXKxgEN1KR3br2ZaiQQEY
fyRARcl1Zz+CY2uGOeSVCagn1DDW5gj2qg58u5vKLHqoGVpsT0iIpIjnSWl8u6RJJdCSNClhKFDY
6c6TdgZkwRKIlgBajGWK7g6Q6K2LI7QNsAOBYtXcRA29uCfeWAMmxE7AsKJMZFemJtGLI03xPg+Z
Ehu8x4lm4GsGfb8D0CMKr0DyER0nh6UXYXti0XFe/OjUPr31/VcJ9etlho3W7GG3eh9wgHR8IO3W
jkhQQPUeTwUdgLiUVWagw9UCSfHTm9EGD3bQGxq2LjQaSZs6YOB8UC/kyFmW44TwmszzC7SRDdRZ
g++tq5MRgKp/dzSOhr2E6ogQUZtHpL2Pu1h1REllHZkJHuLTiFBVXgpdXN/iO4Pp5usRCerjWBlg
AOul/q1NX5IoAQdRz/VF7EtIbALfdEQB+82h6ONVk2nA82mJt5Ftt7b11j04MrTdJcIl6boAkSJQ
RkY8d8cacw8x/h7QD6XpOkPp3S5jKGKnvwww65UJ9P9LN4Lp42YHN87KylL+8hd/R9lZ7JdANgpw
kZWg98jSBr9SFZOktu5FTYC0sb1V74SFXxljYDl5C7HL2nwRyLw0LYKQCA6cedNVAbFsSi8FpZUG
vkNqWo713wfVhgVwXiFPCFKVoL9VBw08lYAXQj+jnX7bVEfCLQeKMANgTzqUtMBuXBlefUwgS3nP
1aEY7ZWoSrC7qxYdAPi3YoFFp7L4kIm/dMgVUwscjuDjALLvpIfR4WZKxiY/DL3+lUx0cDq/3Hk6
a+eRIm74rmjsX5Do6Q7g/oSMUTem/cGOym4BInQbOaahQrxdGamHPOlsdqe2FeW/ikzXgZdJxyO2
TMaqnvohIKylMaD6Buty9FCbfOiMDmBJA29BeryZQd8LAGfVdW8DGlGhfnbSLylzIWWktb6LZ7LG
8M11TbiSdeQtk9SUj6LniKPa/j3TgeXiYwX2UMfQDtQ5DbqOgsqy3lCv59n1Ng95uKBeD6+akyPd
b6gslo82uKCvkAMom6bpFmWjXeoB3GLkWdqozq4lFAVpHtbgpyPsQa6ol4kOsuyodwUbJj4RcBzJ
XcKqPU1LHkBCgrBPqx+oFRcgosSWsz7SbIhZdSCxryVotJzyGFsQkraNHtuwibOnEMWsSHjEoImK
B3074EbemaDRPaEqG4/mJqoea5BjBPpQx99LfGkhAj4R5ILEUo+ScdtFBQAXKnSK7TTUUWNegxUP
zZyV3AyAZkhPeCmBr6WyUGyjWe4yaRNjkYX5H47chQhAWOdrvajjgCsdOk2l4EIlUpchBuT3Y3sm
E3U6AgQ2um8NEEWFB3U4HYicaDzZbpMYdgeMbt6dya4LbYAkDTSzUK9vHJuuLrYVD+/DSbNA/UWU
VlHOQGRlgCN1CpMfOd7lIFdRPVz4OIUWTLp2mgLAJ2UEdzPc6XR2BXUlpO46pKX8Jlz6/gsvW3m5
hQCkZqEsIIy1LQUOqCMW1rgCiXKzxAPWvKOOjAnkvEvjBQQZ2d4tywIPPp9trLzzz1ULXYPcjiGo
EE7TQm/c5KUdvDJwpzz8Vnv1eRgQkA/G6bXChg/fatmigqSvf6VW/mwPafHaafjXon5ZPmE/kEP0
MhP3XV8iIGDZEGbn47SVkdvta90fDjESZJ+vXI7Wxyvb6soar86VLBFnKbNXJO0/Xrnv0uekyvVF
Ulj9ZYqLNUjMwMY9WdrGKqX2zRxwn/tdyq6gA/FWoPj3j6j57/fIoxsbc0j0uxSEZgtX1NUXW3Qv
CrSN8f+A2giZzin9phma/hL1brpk+NHfRVmobVC/nezjNBGnsYV6uu1P5aPLQxBGc8v4DiGNt49h
4GNoYRR970wEAT99DDn5//oYseWVf3yMBgubk4l18qIb8XuuB8hXIAmRP4IKtrw3WzxWVMvydRyA
5SsgUX8mE1ZbYukLs9tQk4bzCVglarbmOA9HXbcrFmooCgNQYw5SZHey4mVvcvsalkZ+j60WgAmt
fYWegH3tIxWEgQjSgWxNFCnUr+K6AsnxFQij/N4J34ZDEgz5xNhGNMHq9GPXWm8Hoc5SwN8drQe6
VLWcuJ8QW8lMBE5VD8h5oNoDxWAdLJVLEmywDEQXkAKZjmCDhaae/oPMAtKDe/IinRryKiYpj1Wt
32PdEi7iqgIfphys5tgrBhU6sLaHdCaUpHYx6B93tw5II8Bbf/eWY7Mq23Dbltg5m4if7Sh5l6Xg
vgLDhAcyVOCsqRec1/6OMn05m7oFJAgC1MiHqxk4MA2cB5AR9jZlbDTmEnU+5dlQRmgqeBvdRRG8
VAc6o14GFregVb11C+xMN7TlrgBJ2GXi5iMjllrVko7+SBS21Kdatz7lqb97/jlu/D1LZTYmCskA
CwsHW67SFhxKtAScV4NkHOMKOiFqsUipcjrM3lZrosoXGfbbwZdQF5YVVr8Dd7aJpZkAKcTyFcCu
ZZX56YuMmwqlfrATN20a+2CyqLPZ7knFMOaF8lXZb/4Gs35h+TbgGYbYy6gY2+nQpgzVIkMXI9wG
2603Un65204AO9Buschyfo4MvLjadkClhUrz+H4YLUczZ3vK7rjl3TRJ8fLJa3ATlVvcZ9j932v4
p3Wmg8SFF7vW0is4Epy12uObYryvJf6llNboGfZslF6Dlq17n1m6eQXLzkrD+waaKXZ31DLs10ip
hmUGlnOMo4hI6dhA9qUANJ2LA/W2kCqXoK14iCJu0Rxk7iEteuQ55qApTcTBgEdK8yDnZQoFq45f
K1nXoN8BUKk2Y34tQdwPshZvMY1gn13UZg9NwzB017XlvPWm2FbTUDL9bbzyoE4XBXYrG5o0EIFt
3LZSf4qYCczd0qqP+FPEzFmu27w5Uu+kMuPUi+w4nFXe/NZLvyZqcpd9HPs3Z/qt4amWHodDEbvj
onB87VGL5L/O5MjebMP72Sc/LYm0YBTNuBFFah746IF0R920wEE8yGqUV7tvzUPVSaiSq5uzAd23
id3LBzvdzOFv/yEBF+jUl4OjryrHRYAIJCaHSXB2kKx1IKWcmAHZbh1/ayKWABVrGnfrNovJWbYc
otWfOgw1f4Y37rL1TEh8aQa/0CEvs0fUr7pAPP420Rl43fwFOOWzVUl6mWSsEgHaFMcDBdqf3jEH
2D1zvt/Mpozi2xVyt3y7gmsDu6VY4/wFi3i2ohE3Z0fLr9GQ7zQNLJuoXkqCOh+TNVSUsQVyPbZr
J70+6ypVq/HcP+gdIAYq04s3rXgQkFWGzEIN3VblQR25sHYGasjmQSgv7pYC4mbSmMIz5EjbQMv8
6mtbIR1ps5wf8rCvXqBHNtsbCZUiCBJZqzpt6q8V1qqGUZYPZhGCrSiXQBore6+GowIqug2vIbl6
jZzuGSIX5RLae+l10BFuoTOyDcomlY3O/n/8tBLhhUIHdfk4cmPhmxPo9tUTzd5MvWy/WIzLg9SB
WSZrmuXGYhzwRKm4Cf2KVTeBBNuHCI8Ggrx1IxJjQ0IXk2uebaPUH9J8TO9iwX6Smby82NM3hWXJ
L8pL992NmQMPU2rWFWtNVDPbeAggH29fyVZyvhxR5Hhv2tAnSWxQwbpAXW/IgwZYEuFOJQB7JZsa
0Dtgb53jAB6LYoD40hVYu/kL4NLNLuwbtuIq9OXCbrf2R3uJbdGr8v+bfZgyqM/WYcBH3p3TYvDW
KevLVVnw/Ak0huYWupT+godt/jTwBkXLbuQGmo9mMoUISiidI3I2TPD59Plwps60SqaHFCRkEZZO
A3S2lnlUskfWDfH94LbDtk8dT0cYzmn3FV6WWTAYUbizzI1hC9H/pA6tBN3VIWdju5/dIdsHvRmI
UAE9VYOFZarGsxWX3Uu7dEZreNE10UJwasygZoJmVHWKYVKDDKxqQpW0grgCSlmomY9QMIvs4YrM
tH/vdc6JzPh2wVAUAeRepQ2m9KCClkMIZku9riFfoVLfrtMM+7vb6xbRkUwGMSIk0AL48Bqmt+3t
5RuOK1XU+8GB+jgpsKBzgszL/K6mgQwx6BhkSEcL7O7YQxpQUVdZtrwb24d4Ctdtx6MLmTrdg94x
b35SH5lug262Pwe141QfjG74Sf7/10ExJQDpKp3wECd1x4ufRIB6VGIw6++yiQ5agtXmtQjb8rFI
w38Mteqq3SYOPCwmT6ATNOem82eTem/OiFiJ0605pKg4M7KoXvraLrRUZfFoetMdWhHVGfd/bZlu
UQRD5tQPgISwhZ1zdu8xQ64hK90cQQTX7wcBsRzf9cQF8WVzqQEw8TTVENKQZd1892q+EwbwtkEJ
ODdICiAUmpvfobzDvzjMZYsU6bZ5yl5TtI9u8TblMAGw1A3225QoKT9GuHfjVgxftJL1oGbEmUQN
XgCdg+FLIXBNOhuU7a9+pTmBJtYHYelibHO+Jm2wEGGVk+OC4qIGcfKKmk3XQCgcipykFEaaYVXO
3NO7naTFHAQw8DJOE6wFT14B2eAAJ1aI908AqY755GPXf/HRAfjZ91NsrqPO7JZ8csNd7Pvyiws5
624oq2dhlMkpA0N0MELX4wu5xVB63IEjGDqblhtUrPe3ScrCDUex4hKFydYqHir8r6ts6pZmmUH3
g9qytTrQiljWaoSoEHRBnWll6u4GWKafoS2jHfHWA3TVXujs3X4zkX2yjdnfVDARMtnqbIQdb9Vo
R3YyUef/av80P+7xD5/nz/npc/qE6Hife2D22kdV29rQHKiFvx96ENlK1l26IgXvez14SF0UyffG
dMN0BWw74j9NB5IRNWD2MacEQi+JC1WYBE/pf091s7xPNw9PQOnrjDkUwpUaglXa6i4S1cI3vGxN
NtJO6MB8eh4yPTB7Bl5svEpNKzJ2SI3qM25s8DIrsIXXnVywzD/Ftfn2Ak6qN7cZRqbc/LbsTmAN
cZ7S325TO/5rtj/daHgZRvi/Obj7zQkbYygwXdrKhia9Wbv3sYite6A9B9QP40Yv9WPWgtmCPIVl
tlvHMT1wJTJsSpR/M8WgOuQNuG7JR2q2EzQCaDqGHMvso64A9mX7wxX05eyeDeF0BG3EHXnTtKOP
55Y5J4d0Me5HF6gVK9TybQYdzGe9QkoidMPoRE1Q/W2avI2vGhTprrk0l1LVuKaZyU5eJcqAmtNk
mFuQMetzbzZyAGHGothSL03JIbhxoqaaUmbg5KMpC9DrZF3UnuwoBC2K5iNYwReM4ibqIJocMHHI
wR0pltJF1QRNvDhaU9NI+XBgOjSL+poXjxHyRlcrm0Mp5NDUoHy+DRei1he+262M1oRKYZT492ON
UjUWyfxHNfSgnXBbAI27HuwP//YYvPbQjHjVf/IAcgphcZXy+MscLvbvyzE2oQ+PNUvOVkDiIKTi
mBaOk6Ld7xNtTUT6s23uB6k+SPbrBiywdqEZG7u2kJVgYDVFOq0+utREymRuEsKGMDV8sGfTDVPz
PojQOuT1bqIWub4PZChHOPIIpdQJKy9dlh4gP+heAQ12ry5jzyjjak4giXUhWV57K8S3xxV1tq7m
nyRCVq3qJFNRZOfSzRhYaTE6je1khZL6Zk3DPV0Y2Ik23+fRahCkNDaA98d3ZNK9HosqED9v6BOM
vdcdOPSAA+qlORhycIXO+nsyDZWGCqLBTbf0EaCuXe9t5ugAgPz+RGD2geqX9kCWVs+h+jR9D5O4
31EAToAgdzPVXTUH8IbYbM940d5TJ91kyMZC9D3h93SD8bRF2cefw0VeVUvuMNA3F6m3i/EeAHbX
27V+nT/aLCkec6yTzDEdL1Ft4h63mbWwGRdb6gRCetqaIEpY0ID34Xhe5SBxle7Kc8rkbJpXAk0w
vISWgPROYN8B331aI6ncDGP8HTS435wO+j4gGvF3OYcao5tlxisGUj8NlJXmLe0EoJliqekJ29kK
gm9otdwiLW4o6IW4R17YDsKqydYeWAsGyCB96dLYBNtphgyGyiy2SspF2YGsZR/sf/ojZ3hifsO7
HUqXR0BYUyAVVOTvUwywcuNqYcZIaNw6PgQLG4oEugNYNYsYz/C+L8GlMYT3UPEK7x0DWRYsj/1N
Dxnbe3AEIObvoPRr8PwjebAwMe7G7tskbTtZZD53FH34r9AdnGRhK3bgRk1JvjQHTWnXDTT71BXq
niF420G9O+xR9KZ2dnguOZDxi9odNRumLzlYYZ9i7DywbPm3G70qehsK2n7e/tWtVrMRkPndTe1j
5tnIThfVOkvcLkqzdT0Ylft0AHACwmSbdkrTA3TBskNuaNZGAoVw4UMJGHtpeNcuROi6Znb5lcX8
a8yH6ledQO8udUcemCMg0A0vf3V+/VVqvPia10UCaZzUvUqGH3Ol8ewCgYq3q9TG+PEqjhUnK+TB
GtAfv9am/sYaA6Xp4QDMFnHEfDBDG3KmlfmbjQYpCg4vMiCx4XurDLG3K0Riyr2N7AyEeWzrSrZI
fGkHq38YDLwOfBuyw80ELqybP6SvAGkUOlapjdHcz4eXvp0gWlpad7Ycnb2pFqsOsBtrI5UJ0tiT
uCDZPtrBJ+MsHk9GU3kmK2s/Cs/7Wab6UQfLye3EdYzZ4v8++cOnTHz5HLf1K62RabVMC2XZQ2xe
hPqO7IPvXbjpAfuQTV+7CLIDt/AuhYGV3WIQO7ecaE2VB3J4riIoVUAqwljGyDNCci6ZzmYo9AU5
2P5z2tbWghcoVm9ElC3EpEfrKbatswbE7XwwfMaPvrBWfR4ivEUd5DJAbmlR4Ee2JluP+r+lbscR
hOk6cekH0IW0djquy0Lg+6tLDQFIIfdYNMovYM91IVFpa/tONRlb1/7ovlQgrznYHtT7uNKONvLJ
XXQCFP6TqxVgwqp+VdLUXtWJl1ZvJwb4cVMBQRDbQHaxMDLjufbadsk7YV0GA9oCaRPneyQMwOgQ
Tv6qYlBFSIywWGQVyHcia2pwB+Ks84D2BpAHbd1A0i8ZdWP1n33IkQ5JArYTrrxvk9EZz78VRetj
u2UeacvZl3y6Y9p0JBmyNGHyTvXRDpP6Goa7RW1O3/v+2zjwoYDlfrReG8gyBCA+4lduht5aesDY
DKAxPLHEj1ddLYznUuu+5eUY/mIxePCwqvsBumczGNUgjf0eBPDteEJBTwJmTU1/nsZxHgRZ1XlQ
UyKgBbiJFvbpIa5tbZFNQ7JAzCk9ROEIknbqacNEvp1S15TqCKDY+bQ3RyTQClVWWWooBI8NCK9D
Cyw++iEYNLRcNA+alVSLshL8VebDxbVR6xX0w7deeO0vlEz9wz3be3YzEzzM3mhdUldPofsk+B7f
bHVKpclWwvLcK0vESxxGm0nlj+gwlNIHtoajbpzamYl0cWqPe4MyUB983ru5x+WeWq0OxflW+tOG
IEHlCJ3yvkFEb0YIKfgQKFn+bhMOGChIlJqcyW98H0uoI5qP/P7jfOD2ik5e2h7Bv4HyFN3VlrcI
S2/pj2BJB+ZGBWkKC6DA0nZAVabQ0epAg0JoO61utinxz4b2WmPbvY89v8IuWddGfIfRcm6OQ+5c
5JAnqNyNfYQLQJwUqwN1gMkuDEy74JsP3lgtLxuZ9aebs+0qYu+0un5wg5B7vBrtvAEX+AsIYvyT
KCvbDFrEA3a+Gb5UjIVnKbBvWQJ+v3ZMkI/NLqi5moIkDjU8XWS+BJ4Ioga359PIsgoE1yt6MLVk
t2RnnYuszZeDcqaeMEMGLtAFAIKJmJ0/Pfxo9pyZBsgWUZau2A4dRY8YsQJ1mXSqE/HhrYuMg5FY
QPUBm6GGkAbeBz/eGyVfkqMdGygPMivX3DFrmG3zDKastg1k2iwe5FUOuQnDsO7idKq3dtxmu8K0
5WWCECQ04pL66wi5R1eLtF/eUG+dkrmvrZuPCxqUO0m9HTIDzCN+Jy8mppwH5bpzoieCVbRbxIic
eVAIXNudn8gVg0JfkKsKAUdVKtChGusFglb+ybQGA7gatbUH1wYH/RVKD0DI+OaHXROYS0RVA2+O
kE/wPlgv42EDfTTIGyOdcwFmeLzk6VCfmAOFesFyB+I74FHR40buS1+/p5ajTHQG3pJs2zmqPEEN
pUmoo9CidK1XgN+5YVO8zeJnWbtkHSKpseGF8aqwsNEcUwZCwtulkFvCpwGCZkuzjTLZhkkizgKk
CivPG+IV/aJK9bPS4+KqDxU7UqsJ/fZU1B14/9BHB7/Wh5UDxMUqKf03GypX78NS8+bfIqpqi1M1
mRfyp58iyOPFKuJDvbpNNITizoRs8YnmQXAY9BvSTRBkAqVKpfivjDT+RwyJe2f3EO8WIVjryS4c
210YjcEOTVSMTyzhm1Z6xtdsMKBkXTRyQ24pUuiZgY19M/Vs/5+mnZhWBc4AGi6aNg+HYm8SLLDR
OnOLqsFwldtTuyYWMmomiK1/aHLVJMoyvanD1a03HBCU0It/IrwWnnpoCu1Fir+SmhZHtLx0PBQi
qN7EVhyRvAIuUTX1BNhDoWj6qYmUQXxKqzadm5Ec9FNUab/mmZDxOCdR8Y1akbDtc9/qz+40TU9t
IdqLBh0x6uOGye+azD9T3wjk4l0jTXAG4Ipg1KjvscDahiBYeYq1SQOmSK6pL++Z8eCAMJDGdXbX
XGUbL6ivmqL40cn/qXDnbYYEWPcuLPrrkBcpaLmy/uAocifAhs1twqwKWjrgi5pdUE1Tm7Z9T62k
yBgwgLGxpmZvjOW5SP0ztWhQgQV6gABBf6AmTel63b2bJo9S0Z5kfZM+aCpqW1Tc2mCB0UPuhle7
EbX7Z3JBUoafoUGxuw1oc6FvUAgABIWahA5dHot5kiiv+50J6HIAhgkfqezKCZLaB5q5siwtYJrN
IbIl/KXVTeFdlZXhHaols20MeaNAJ5+aocyuqLoz9dKBnOW+8CPnbnZKGzxcGtwD87ypD6Yk3U6j
7W3Q7VqFuoyRgMLWTwt7iYIrYEj8SGcHG1/O+1ogH2Kgtan94e0/xjJbdS6C4FWrb5Iu67cOqoWu
Ebd/8mTKfxS6j8yBWz7loEv7m0PauE++LKvZAS/efltJbLrUDBk2Sw8ueGSC2IGmfWFE1cnNNPOF
ifUU5vFLVY/1eYwj4LSVuSsGvkkBHF8jGWW+3Aa9NbFaTxDJmqbyML8ZR+bjNxLzEuV9kEf6cOhC
AN54L6Hyi45GvVvpDDLv7hkbntgc/SVZfMawzknLchNmBdTwbMuHrGsmVrZgyZPIsRSM26j9WSJW
pTHL+kcgjVW5MvlqtwhqZMBnY6fdYXuI5ffeqBoU26nhIcRu5uGTpzdPSHn0qyTDar9RWAhH4SNE
Y+F16XZnark62BSmNhULQxrAd6jezhveeqMI5fK1XQIxpYa+j/e9sVjrPhhMY1BYIxaAQvhe1ahk
JmhV8AO5Im/vgSsKe4HeZfprNzxSfwhutyUz/elAAzM1sKXilml8rLNY7l1VVlG3XnG21Rk1IyfE
7zTsj8YErW2wcICfsS6HI7mRx6RF5abtQBa7A/ioW3h2XiPjKbW5NiDMkjKIDX24M3qvOgP7ogHN
itSpM1Ql7s9KiZP+HmFGqX8PQkBwmGfWD1d44kAvp66J/TNk0DYtx5t+0bCoX4NJr1nelnpqgDNk
7YFMA2j61rpnAiSN8KhInPE1zKodiHe0X4ZtHCFcOn0VYBZYuKj3v4A3S9vand5vUV4K1KYa5Nqo
W0z0ejeNvLxMoVUEqSz4KVNVqWkMePQASaC59W63hV2IZT7k+8IEl+KNZAawUOj6aJ0LdlW92FNH
httrVWYWcvwshJJrp8tTDYa0l+6fajC6l4iNEThywYrm1775IsD/tU6MYVyTE1hb38Ywp7ZejB9W
lG2Huojvu9rkV5abAMZnOuirmiS+ZqJsjnjifKXOifPqBIrqUzE62dGUabaEMi4EFlXT7/AGDOiU
DqGW4BGmeuSYoseFcKcS6nFWZOzt74DEZfeWdOtzBvxo0Pa+/oU3o7Ysa1bsqJkiYwF1zOEpNdQW
DDjbgIMZ5kuY1COwFbq3c7mXHFB16iywHAq6VIjnKY/4SdekDwJdwAAgJNsutdKL9qVqKjeh3PSo
5ifEK6GJFjVIhgGFtQSVDd9T893NULMBLAZuNAIVTM13VHaAYasqv/kOYuoqYp7ozQCkVeedR78o
j6iIc5bvHkhJoAQgGYaFozzCFpTy5AFNovJbVL/NQR4aFOfARQSOZDyQ9IcWybTVVKMGZCxr4wGl
9MZDJvx1gyjlhTzyODGBOPDHANEp8Oy6iTMFeNrIHTlbJgqzhWyAucJQGtGoORGObFZWOUz5onK0
9djbXxk0tXYp6JiCVjHD2FNYHagJkRrzye7EWzMaZbyOUaq8HGvhbKsCgmG0V3fwV29FOcRL2shT
LzVpt35zttohPCCokwSU1WqtFlTBSdGv48bTAFLOu72wTO+gA7U1Z8fSEJRcIzKsNIDslDpr5Bhv
JDBA80y3AZ/nRKQIqoTLlGPZwzIA3Xjep3d+ijfaOLn3dVjABAzBYWTe683UJw4kEax8WERt1iUL
l+dimWhtup7bVTQpzvLY3M1tI8TLty6LM01R5k56J8cO+0M1GHi7ef4MJbYgqRv3WXzIoyE9YrXz
dpi8BGCfz21eVmBebw5kpxFt6JugUdWJasY8uwpsPvUhBINd1FKaocYCstmqA//+clEAFLW60YDQ
GcLoSKMCacfj/DrZ0n4cBWAyMr50oJx7JIupTTvQR3R3Qpl6U6+DpOrcA3kUyEgsGwEltEZrHKyo
UCop6v9h7ct65OaRLf9Ko59HGG0kpcHcech9r8paXX4Rqly2dmqltl8/R6H6rLI/dzcucAFDEINB
KiudksiIOOeAQ4qGBpCSPQCM5S6oCUiscfkPVxJWoW5DlLiUyMK7KmFASg9FeqzHQ9hZaKs+SFEz
NKRHOqPuzFYdyImtDryNP8f45E795JkPOfh8fj+lfq1sijWktMKtnfjxinTD9+mIDsvxO1mZpd6e
FQrwzyxJ4lWim9ax49n3yovVyWjVx8GPbHUiG3fAr8fs5Eidw+ihwNaAONpPF+rpgKADpTN41VLt
OqephkYER70vXqqfyHIbaQYyUZqKDloNisrRi1rkSgOHoJ4GThmtv+aap/91LrL/vOI8l/nXFWlm
U0rrCCw2Hp94GBUxkLdUwev8bGK7Yz5GNR4rcy+WE5+b1IuEeJCY5dlmWnvuzMrb49V2qM0IFTtk
m04dFKjsI8M4kI0OkufAM48HwAxAUvoc1NhBgLerEv2jhvJ7J9Ke87rI3qTlPDv4IbyBCno6QT3p
dPJLl+514glSGYexW44j/8MU/+M+kAADygv83WumGDsVHbcXRPSQBkmwKaFTO7FDWALKLnmus0uN
P/nJdB7CwbSe/zTIc8xyYof4+6Auyq1n37LDUysBvlSp1t3SoQ5FAq3M5WwZEIi75eG4II+DUfRV
H9ksZW5sjRB7VN4a/aehiVpqXpF505SNAa4OvRuDEuMVxpjebeEFxjb2QARLNhsZykVZCwlqUJmv
GzCR7j1RJU+9NmxlYaKodbTrVuzO9tbPPuwCjG37AvV1TyzDHvKnffb/1Z4VwK9R9mpKfI3ZK1Be
QpO5n5JlBWhrT8otH+b8WdKYxbZhTrec82ctUpiIwobOZk6KKdt/SXy7O5JpsgfLzAOijHJug+bF
p8DKH+ZLKzxwtkUR9Mt5mtJrPk9NHb2RTFPTRDqonG8VN5eDAYRgxQcEBhOUpFySnPOlVlYpcACd
d5l68ITq98C1PKajjfxK04OCIipItjTDNJYm+DlLC3YfAJrGSX8esDydZppN85xFGG/xvhFH6kQd
2F3EEnVqAONfdanAintcyEwrD7z48t5GanY0OeCZ3mVJD6qusUnLFSZ95NpaLz6SjTsgOEBR+A11
Tm7jvByp8M1sk+aPeVqtdz5PS4NcDcGsqK1i7KOwDKJpGzBaUycd6p/TehW2Cn2OVVVXa2yf11jZ
0XrG8VEHQU1az1CTO00LIBJSE3OTeoFlw/0Snxwfu54GCOKt1w2vbo0tkS/05gRCcazxqC1GI53R
IfQkJGLjcktDPbCs47UxDqH2PIOXgeDfasq73+zTzJ8u0iduuBCObDcIcTT7Tvj3pt3oXwWEWF2P
hd9SFTXLsoucCySA6xNoPAAn7DP31SjO5MCgSrzMBDjliy7PzxI6Iivq4FsLGlNvUHYuVrxow7Mb
+OklGFB7gNRW+I2bD01uDK8WQOkr6NjKcdnsbZEiRuyhgnAn3rn911S3q0UYW/6tlNy+UAe2AMBW
jB0aIHZTR66Bf9kzgaPoioMwgh60RWMJVFe1d2Rra4Yqu77p7wpEBjeWr7U3XhKYN0apX6txURsh
lUStttaCjQbGfCgCA9DiC2EeEFXZE6hlBrpQE+rO7ADy86mT/MlOhx6ppQML+e53+zgt2KG1Q2bU
u0/+P/Ez8aAFRwByps7fhgO9i/yx3k4fb8bbkBtKIuVxyJPtPK2Jmvpz5LTLQqu6M+dI6HSoyb9p
PLyuATQL76rYRdlvBsWGrnTl0rCN/FlUJWB8bZl8dRxUAbSt/ObGIE+SXP1QtlzFcSqgH3qHZFCE
XUpSLXPX8n4gdYYy7iR+68J3YPSKR1upfh3g0XgqdJkdDWRXN4NjY1EJ8oGFnzr1N8v0l9qQpD/A
wf2kWG8/u1qH4D4i7xeu6foeqqjaVmBPdo2k0yzbWje+9nazb7mR/NDFcFC9W3xF0SYEusB+KFS1
CNpmuNdNGW09u4gPhajiG9sJ/JXhNu1XVNJv+zxOvut98EUlUf/UtF2P3achT66h7BPu7GwtGpE9
C4Vw4Ohq1cM+FE5wLMqQLXM/UqDAZtUxdIzhvq6Me/B0sK/QaIaak2fXJ+iH5XegaXsjO/4YRGWa
oj1L0NZdyypAIXXorDQX4DoQYPoXLZXhuTACbPYtq3kr2ZpHofyG4hrIZI0OZsX7LTCUwToyY3kL
8Iu8zTwAvBBwyBGvZ+mtAe01Z5Gn+MRDckMmYLg0ZKZb1woWnZbtfK2ONu1Y9IH/au1qOkm4QNi4
PVjje2/q8IAWGLzslloB97JzagbneVCS4a3fByFIPH9OJJEwXuFmijYalYhgQf0xMfmIwKgWqVN+
I7K3YeTjzGPVH+t0IdlI+TYRv01H8qHDp3be+cOxQq2rMpwDJGwWjIPFI0usy1SzMEAaA8GBaEM1
Dr40qzMAGk/USSYeGGfTaj78K1S4I03ms6NWOmxJdBR2Vn7JQtu4MxE0O/3B3hTysz0y6y8sqT78
CxQALYm9Ar+bL64XmXedDzTVFMmSXlN98LsiCXISHNygVJNAULUU/At1WYN7wrNv8cVkjw0kmXY1
INybureMLwMevL4SwRteYaBPqWLt1Cs23ECl2gFRBgDJ40jkdLPHbhxZZQgM+TyfRpID8wACo5EW
KipuVATRcfHXSLqmLlCiSCNZ4OhfKhQfkQNWesBe+OvUL+07VIhHG/xnuKc2DsE3DPHqnVVZOfIC
gQW1cKVDj9oCvaplxt8gXbTpczH4wCQGa3B0Gd8iG8hCVMxGT2zQ25VrtuZN1vrathma+sCLuj8h
zw7xcZEVdwUe84DnNfIFy4gHL0Zx7yK4G1QJxrBc5KOqiP1Sabpc/umzDcr622fzc/3TZws1DSK7
I/aLoFtBV6XLygrqwwTOGpso6K8PBPuqTO0OOJJqn7dx3C4QWQWFHIXrnFIUaysEY8Bk5Ejbrp0u
0BZIY0vsWmux6SBmtgw6D986GassxDvaZ6dhVPHqxoNUuthUPsTORd5trU7Ig4aSkHPLVXemMzqo
KANDmcf5au4oCu8trHRvkZai21iRb+0dkQd3Tj9C2npQ/aLy5ASIZ/5MHr1tmchvWo9A/7RL6LH7
hw6PEmtO63+K8U+n5DTAiVIAIgrZpu0CbPvBRtcjuMuEAwyKl6yLsay4sqp6YdSoDGxQFvTAGUqk
7Xj4Qm6eDppTlueIwDXYa4RhXV/q0a3xgeUbh//JrcOdv5UoRYSMlVCPZZpuAeVGXg933sZkwbBN
x2ab5MsIuiHPsSz0Q2xyyI5rg/6is+57H7nOLRLN3Q3YtIFYH/0tw+XLSglkrsZpUyW35N9H4mPa
DHHj3ZAC2Q5qbTDsbhzUjC2RXQz3tLWlZq5H0X7a+I69QGyEn5qIZYb7qNCRiS6ALnWocNUPWbMw
jIatXenqJ0bVrnhJNHwDeMbtxxWhTnP0a8RpksGsTwCZgF4iBVH1CQKdnrnxc4DKM9G1G+qngybC
14jn5raTpgKGBYdQ+s05q4oMUP6EgUHG4d2CjGFWffhYXKllXlXI/o7e1KGE34H/EkoLcY7kLbTW
1Vm1HooJoS8FUjlINLYxqvmRuscpVl71Boxv9cJBaLJbkLEce+jMQaXMPivEzWzPDRPUH1OvslZG
jkLDDisDhtf4saIbDbdQcK5jG/ccnQbOfW4lERTOEDenA3JUSYuQ7l/tGvxCErz+ZPk0ktpDHBrQ
LF/SXPMYCAkhFD8ezFRYa7tLeHIBPVi90cEFfskNzzrr6tEYy73oQGY6G4LWWvKol+sQKxWBPYjn
nAY/XZJLTLbelSX0ewJ7Pc9QhvojdicBaPocJRcaVMkO7nigMz9mtQSTAocR+zl3TdZ6KG2U745e
TNhQOq/6HfmQyWbZX6NpyrlNPtTMspTZy7mHGyJbGRyCkmWLhFErw49DhGhkCbw82knnFCAc8r9P
toR6yJ2VIts0qfaDIpCfgpRxGELlJwB5eo1q9hP2jp+jmb8FN2mww/xHLdSeUAVtnU0N/ICtFfRQ
iu+jc9EnEtxLSrsChGYuizowEeNJ/AUYI+V758drFClK1H6EEK5hXvBdRcVb5vP6S9kjb6/xQL/D
gscB92Sl4/8xi/d4aTVgwSmB5hfxmuPlivuBSXwXUdufplPNUtrBKLGmknEBJNHYQwfeojKrBy1e
h91gHZoA7YEO4wWFl1eIdZb3zpC7J4AFyyXZNQXyxawMipvYs4Zbl3VYv4wDAnAFIGOUsaMNfPGD
k0FOt9Xlo58N5aIDI9+JDn2rpSd9PMw2aqpWVUuWmJtsQEF4K6tzxf3s0UUV7F3leEvdLAPUtaxK
LpNH1tXZIyKvKG/M1R05+llyQZWUc0OtMirfO1n00yTQqwOtahLgPhznzMYNLR5E7Z6aycCGFWqB
7C01aydHehAB7g01+9CrsBsrnZU1XhRcoeEe2Q1rSb3IxGuHIgO9BfU6vAnPdY0VKvXqnVneIGRw
pU4sXcNFznp9l2qaNYBtOS4ByCgPNRYHCCWlsXfGb8s705nW5l/Al93uTCNjw8IsvAYB+B5M8EaK
jWEKZebxjA4+VAEOXojD3PyT3zyMRpALDZub//2p5kv+NtVvn2C+xm9+1CGqVu0b494LILKsQSUk
W9DpfADxB1tlVt4tIJSQHOcOEYKSvsjSv4ZQe+52xhnnJp39foGkRkbSEGA5/PfTBMXPD0ZXoU8y
GeerkpGXhZ0tuG1cBxVi7zZ+iHkINScXOqUheR49Q3mz2GtWmN3WkIZkSAWd5MjYSYe8Z6gC0bx8
2ZvWh62lsyjeaBA1OvfjHYDaaFVtShUDK/FzLI3IIlTLdcI8z/ZBB3Z7SPAkoqvOHT3odVrexhfp
BFiZq6Dh6zgP3eV0xZ8TI0oF4DY4vFu6dqIkdsmFEa2mqWhwoF4S0QY301SJMvJ1EGrF5OJq7sUC
CdEWDBPqwJWuDtOZSJqPsz/YyKVzbJHgxsY4OsifZ7ONj9PMs1LHbCvAErqMbNzxoHdz7/JGgJsq
AJM6NT0Wu3fKhIR2G5s3wehRQF5tF9SsWVJnYTvuXYZ4S1q0+nka1CooBQLEg8gXSkSlquSNY1kX
0KQU7/nALhrX83dbiUsgcCJhcbyoOokwATeTq3t7UXaPVJBOZej+WIuOSMBkn03kQfa0GG6AMl/o
PTYECYtuQaBnX6MwEhc8kNbUooM2gM05ser3pvdjZPpqVOTlblEtHe6BxUCk/rFM7HE/X/CX+udZ
HBkfNjprEpu/BEGfLPQsFS9Tr7/VDfc+Viq+MsbiK3iv+amqhyOZIA4RX2sU4t94eJZBNa/zl+TW
NNcAZEy35EWHuqx2sZW1Z2p1YRRfS5k9Z0KCSWOcmUxdBc4Krpn+frY1mVUunUiPt+RCHYlKAbrI
AOIhG80ZFJAT9Ws7Xs1X9YWytnEHBup5Pt9KzL0wOtRrGQ4+cJQNztHm9ZWG0Z+EuogCMqf5p9mN
AjS80fQR5j8hxo6yBfvXZTZJr7ztXBGc5k+mhBcuDNAkApOKL4x8K156C03j4tNfVZgeykhN0FWR
Cx3cARwglVEZ019Fk4rGhehemqrlfFm9ls5OK1C3Pv+lTdloB91pv8xfHAKk4P1XyX7+dJ1k7k3m
v9Bc0/+h2+Vj1LW/mZpDbh/AsNGOYJp2L0yIJGhZ2r1GVf1gJmn8EEGy8SB0HRW6ox16dpaW1ZcB
63AUfzrVpgaV0d5Jc/tRgeiOnHRuGsua6+U5tJi20liWLhQE+O6bznhq616e27HFc3fYoFYEzMmF
a9yXvCtvHZBe1U5s3JOpMUDt5ad+eCRb1/j5Lg0zfTkNYKZ/3xkbTykDTJwo0cO6uon2NDk4ceMD
oiLGgpo0wMWPReNGdyVTMyCUmHRNuaXJgTZJT5Elv1MnfVwtNI5I4fo309Vrq0W1WcjXNJkj4vai
2/mF/OngRtFrFgvjRK0Oy8OtJ8wGdCL4gwat86+oVFlRJ5kySGQu7NLrDtSMh9zaiRDBOnKhj9AC
GacP92TQBDRe3GLQd/QBQOuhH3zVYSuJPVUbPuuh1VwHW6jbfGjfvdZ1v0DavV9DEbDf+R2agdJW
IN1CjWbkuqe8TKHABwT1F/AU2qDETetj3oQoXTOvk7mBAp8qCvCFIEaz/Nhxg0JtN9XpzbX5MVIf
x0bmi0+FelZUQUzcsO40fOzc954pf+3r8k1VKnvIkWTbqQoSP4jSug+jA6W2sQZ8s6uvGoKcbxFD
AWTc2j9iK7mpk958UVHdQw/UlFduhc3WKczu4BU8Rpwi1sEaaHcPcQ9lXAmBzm/jcGiU2j9CDBcp
gsH4iXobz0rw00h0QBJGHHnoaGC2MGKAz5Kge4JGBbicYZ/d2hF9nrgCaUQE1CY3Duw9uQEd8TFb
P7rNs4XRN4+IDiB53IPmG/AObZH276kIUF3qms+QHS5QlGiku6qr46eisU8iN4I34HmSZY7y6IsS
pn7OjB6pNasP336ObBOIUdDIjPso27YsfaVFERJEvkye6Ez6PJ7O2j/Y/uTn64aO52aefMqzadzq
j2AG233K6k05Ntbfa2zge0qvTb0CWbI10wrATH7m6MiZZkmKakf2LkoWckBi95I3eb7loB94NtN8
4rPiiWOsY8sp96hCgjhvkk18VlhLwx7VINA2Xe1p9HcQJwNKDWUKjATEzbw112Pt/DLgLniwiyD+
F+12GamFFyrv6MaQHUGpTJxd0oEh4WK0K+pAnjC7hNAQtFbR0K1QQ+UdZzevZ8Gm9xOx7GygOVsU
ahxV2jQPQWvKNVjKus3UHEDEZvMSH8kUzYNqjQEErsmJOunQChCGAdR1pRbN1sXGx2y20X7M5lua
v2mUrBHxcsx4QZxZkB86tY5RXqhV6Um1i9y0XFKTDgjygpjTry524aJgc/SoQCC2tEcpEbL9YY7J
Yxzw6xx/uopVQPs1b8A9GfR2fq/FxpG4GTyok+5iYK3W3XhTQKMvHGPR7U0B0e57ux2OOsRf13g4
imNQ+cGydgb7VMWZ9aSDLn2irVMyO4CFMl/5qJr7Qm5eUtgnQ/e3jpk1ANXzN7pjqgrCFQViFtda
1+tj7TfOSvfj8E2l56yw3K9NDNrVoR7Cg54m8n4cSP1lnEFDx0S5kBXGfB8nmIdXJn/3EfAJgrp9
Q7a0XTa2G9zGjmFAzHUAy6iVDRBRjj98GRRZFOQY5cpA8rQBQy+4P2x91dGZha1qK5WDcAHOpt7x
zApeWd1Bxd0BTGg8gBRT+dsKBb1bVttIyio8iWosI8DvL4ati+fMtRBIrY98adN/RlD3q4oj6Er/
l0nQRFcoy40aXLfM1dnXBFy7EFNsv5pDpy9VHLXQ0vPbXc0bbacj03nTAhK+RF5ueCm67kQc2q4E
e2eYtV/1IoEcJPAXWhulDxLQe0C3ceaXOWRD8Uh+0CL1YZt76UzqerVuZQlmIBsPSkA00gN9ZI8n
yYkX5ev0icc/hecg+yKPNFA7KBZEj26an7JMcx8iED4d8EQZ78K2/zraEx1vCzMI7AMXoEr51T4g
kbHIjKrY4fHXnbHg784D4y30oe1sG5t5uCj0DiIE1COCcFjUBQu2WdtD10yDDoLjjkGtsTnbRJz0
O9S2lddmPFQg1kf2AjZqUsdsyypRbQrPbJZU5Ub1btgDX4XNvT3Vt812TUTDVkft8CIhmtZZ2cq1
yitya9VaKjw9fM0wb2TMtHU4nvm8/zgj2596UVgK+hzUSm4j/HoODlIHm2oQ+WNZyncLUcb3sKg2
CMS1X43Ui1eon+ovynEQ2TOyaiMTwZemHLSF56TGySFGBAoUU5shIod1jn8gEx3EGEWmM6QpoOWa
DxCiRfHqJhIKaOURcEdFXGQDAQD0byx+RiAnu7jj41cq88WEstwushkeybnWxXtb1/CWKGJooDeV
b0NMx4jePdwVjsnZa+4G0cpgLL24se4cgyGr1p2SClhv4MWh5vluV+mPPmvqBycI663nZeneTxmU
0sbJyGOwoLgeVuwVof1o5YlBroTu9DtQCFKNOh1cKYu1J5i5pmYL8N4d/3CwLbblaYpy8b6+H6QH
aH8cpnvkNAAwhMLDFcogH7ZCnDUv2suAr/+kWeFZeNWOncOYihcy0FcoWWy1e0TX8C20oZ+vCPsf
I3W1Q67XxCtMlFcQKZbXAMGYyUZN6kB1e72zlpoAAUJjN+YjYODNwTbzkZvaQfiwhDTE3OQgUMT3
ap0jy0eFtMPdZTwyjEOq9YlXpX8vWJ2cmj72lsTozf+yq8xKTpk1yjMhAr8Gl28CUcJ8gdvWeAPf
hkLNv5ncCsV7cL3gPyJhYXOvOyUIh8ZHbR98+DYBGI0tUwV3gQHyauUhkYW94fDV1qHM06n+GXIx
H3YqxABH5mQn/0FG3trXBmAM6jre2W0YbJDkQF7PGfBcRK4c7DYAhcRJsjPitP5CHkEd2tsI4nwL
LLbS5UQ9X2t6t/1jm4jnkS8DSoY57s7koIYLeAX1M/pKVfm5Sb2I+Ld7+v6LsP1b729jZ+dmnKpw
NLUd/OHQ9ki6Qgq9OHaIAGxkaVj3EiVhkDmWw3vm3eRd6323huKHxRznUSUGdpZ+551QBV5OY1Sa
a2vZA6lE95ve2+U20oIMsadxDaTGBU87HhJ3sJa6/jpjpmdcdQ4yiX1aQNzHBvK65WkFgeJefSCx
Zz9oMmBt3qSPtl7p+J22JbhpUmuTMBQXh3GRnwGCl2uUPRVPpTC+EbRR49/w2Irf5zF6OAQrzWMv
iuM/k1BrqDAuNnPTrbpiA3nkYJMI3z+xHtAr1j1T9XuWNZCmC7z+4thOezIVNjJh4RmvVTw5WN29
3hkLZAsKVIjglsiwwkRY2M5PJEOTjk02NqnXaoDtpF7sFc1H6v3T2JgHyFykEgSqmrxgmYB1JQRo
zaJzjoXSsdQc7W3JQRjQ1y+FcjLrh4qFcwc92hUYbv30GvgjgEGFJzB1M/ubBIZ4BVoN+0bLofrX
ayJ+9JOsXENJajgD8pUceB7z7ZBn1q0V5WzZMB68NKa8S5PM/gFgP+obXfUeFH8NF4FC+UYTmyDy
x7sC/AguQjFuemJ146F6oHui25/spi35VuTlpD7k9mZ6C2z3UUoII82CRGke1FumApDhDhAkmjuM
3Ibgh3YLBhswUeWo2kdwZVGwsD1Ss+6zjyZBD/F2+Nzb/9qk3kgHPOxfjs0G1OgUMl2B2vbEKiH3
7rjAQjUiFNmcIg3O1KbD6OJlg9xHsQhPBhafxGcQqfa7x7LglredfacP8YXIECzZWluUjUYb8urT
4TtQev4t1raTF5nN3oJXl8BrXLn+nAv8FZOXrHK+UU5lrRGhRIFwV+rPoQVuONzX3lUGFfi48fA/
AyODHJTXBAi6tNZ5QKk4xBEr667OqnqZGbL7ErnWa+OK+LtZ1Bg+5qFYUmCrpMfv3IXQauczHYJs
Pu5pvwI3StsjTdIY4dkztNdE8+xpQdnERnrKouCVlmm0QXCAcl04VhMfaLHm2vgNAgyfr4nNi3i9
VOclZ63Eq2Jk/iJ73SlAO0a73TrL2ZXskOlM8GJwiwUIe4ctQDPps4C8uDSc4C31AIMW4GK7REnQ
XhwAqFFqUAdvEaQBmA7uDVOE3vbXkbERDrcytZ4lVjZnUDDJM1a98owdSLRjnfbkWGF4tKJw45tp
cZ8kUXPLY4GClhbKoB1iLsvS0/Ud9WoNq0++73ydevWev1cAfxyxOMKuhdsaJC8RISNfOoC4bsNa
qd1QKyxcvvrnP/73//u/37r/43/PblFG6mfyH1Klt1ko6+q//sn1f/4jn8z79//6p+06lsOYDQ4L
5oJ9hHMH/d9e75AEh7fxv4IafGNQIzLv7Sqr7mtzBQGC9D2Sng9sml8gdOvaO8sdWRWApL+r4x4w
XKXEO1LnSJ/Lb422mvaxfhvERyBWtjGtsFrGmh1KzVhy4UOQbh3ilYNcqr0I+iLcTiqDcVj/0gaO
+BKgEGZeZkQxi1bIxqQQCAEzER382PtsI+ciTVY6fuMHyBOjenY8MJl2Z2s8dFFdbjI89MDI9Fdv
UqovINNPd6zRsWJnKS9Rj+Q0kwuNJWeaAGoK+uLff/W2+fevnnOb45fFGHLQ3P71qwc9Xqa1leD3
dRv2OySBfVRNGcM6tbXipYyRNBmXE+0AHHTh2OUteXBgngDV1lEm9mevUnraIQ2cT/O0+kizYXUK
YsXagbEqeEnC0lxFVtyeBSQxj0UOnoweuamnAaTP+Hr5++gK/mnUeI+uugelET/pT3SbGWV/o4LI
Oti2iWcuIA3iP/wuXev3L8fWEfXFt2OjNIQzzn79clonLhyUzsv7aZHOcwZcfmY/IUORXaEo21wB
1X+kx2FYSW1Djzxqjl4o15LXPodWsRm4r4gBqzVnqQRrGh5Mgawg1sBY/cVU5VmMa0S8FO9kpGfP
TMshGZS3cO0z+1iJ20DLylsU2m+QsGf32cimX4DbFnQHsXckGyjD4m2dg/+RemlAGXYbNvLyI2oG
1doytIHbs9IlglPRfhASrP2eBOSx88CZYbVxuaw8oAiD+h7a9ez+N1/buK24uXeg3PHb0p4U5kzF
3MPYSfJzQ+MDndQi6IHlr34y7PB72brpQz0eECnMSxaBAAyNNOTNogH08JC6uXwwlVFuNGPI1tRL
o9s2mUZnIO+9meKNdm7qa9Ou40/k8k0txqeyUW+oozD14D/8Imz3l18E03XHwD8GxWwBGLKwxtvp
05MKTxazB5WMf8/wioJ8nN5dWgP0yoQzDIsnw63MV1qE2VrTnXzmdRctcLFE00pIQUbxmSRgJ5VY
Eo+d5GHptHTzPF/Uo9pbiCJAaO8UEcRl4uJIg6iDmv/SNk3m67G3rSoHVTa95SQ70Q7GUbcd40hn
dhdbxUKGPaqtkCjSd7YT7efuv/lMBrtU2//w7Pn1sT9+mSCA4rbOHdcEEZ3Lf/0y46DUjSTVvTvR
VT1Ssam7MIBfuDVDzUXRd2qsm8SVL5nO1rTWJY+yDIDSa+0WDLcgnkUaMXeAPW7yXYU8w/icLcen
66cDQEbnRkG8DQ5khsYHgk5GgHCaP8hlGRugdzX19Gq4cbigYAt16Kn20YHsTIgoAWjdNVvJZZTn
4LLx3OTKUefy778VV/ztJ2bZQmfCMEG5q9vWb98KVlS2L+uE3+mQyz1bo2AGqE1ilLAJ8FYRJ6rP
o2jV5deQD8nqE/VyBkEDoksmG/jzAIx1QCVP1Mqe6FEH1/F6VZWRBi7utFpSKWDGQM8BKWT/yMaK
wcjfCpWL59mr4qhOEzqkG9sxNJR7EUgxQs3fUVONttYBQinorb/ZyC8fQ02T8+hHtr5ysNS2tZdy
pPdeCH+w7/EYhq6I6Udg6uLFnnrCAhpbXgkZLur95O3aVQWBXNs9BcocfwL9V/yc8k1kVsNOMhSq
jHY96zieEQgqgjUFO34Q9jsoxmfOoqnc7t4cASQ5gMhI3WKnNLbGvraHglJSIywHibDAlyCdbw1v
D3Hv/KLqEDTzQ+0dnVR8SaSq78iU4dW1SpDD2FCTOowEECrdeP33vxGT/e3WcaG34RoQF3CZjV34
2P/pOdS7Ol53vVXcBYExRp3lc1SV4ZtsUXTodVy/ReYnRHkeCoDBrxe85WDEQH7fe8mRVtpANxUs
GYKHD7+OdMtGxwamP7mpFgLjCi4W3kYlYlKgq6WmEw7rIFfDfRMIsIr4chOOwnp5pmVn0MSi1HRs
YodR7xwxstyMzbQE+WjhsG5HTQCNPqakJqSQ1yFKzdaOhV85IYJCz6zW4cDrT9BroMWxMirLCTiE
QNWwT2xA3SboNUtBJAElMGOCXkNtLrvxLPYJep37XbVWbaqmS9B1egBzUPdtxuLFNIW6ctP1b+IG
+NcOIJ4XS5lQCtf19IQKBfFg+MXeC3LjBawi9QbPVG9LblEE/vMcua62dlDv1GAHQXZu16/ztJY/
IAI8Dqdpc5X5CMXnp0rZA+pGId3YF03wAM51G/U5iNaVotr3FTICgBWIJdgvwncsn+QiHQrvMW4G
c+VpXXIjURu6U1lj7mkmViMDOM/U6ql/5+YdwMnQyWq8bmlCNA7BaWCTnfFAdlbW/bpilloafPiw
UQf5dRhl6bo1zeGEW4hYVTeOjwiKtFX6FQTwB1KGrKP6yLrBfUERI19Gog+An4B8qqhLY9eFCNgb
pmXhEzjpVyesDpUnHwFmiG90PA6vPTZG0LyAwDXLmgfkuXzI2fnZQ5YOFWQC8mZLTV4kal81KByn
JkSYrduq0jeRsrIrIuzGKtMTcWcWWXKjF2Jr9J24I1MXevXKM71hY4020y4qKHdM7l6byIuZyz0F
ayEaBHbDhO8pYBRQhmy01Z1AbXSjAxCOxZID6rYXTRrXsGQI6mXV3vLK4kdjxq9WNDjAvFbeEtt0
+7YwrGprJ5WGeqABdA1AcW7yUGV3f5onifddmhdbBCyaddFAEk+G+V0+olFQBvn/WfuuJrlxJeu/
sjHvvEuQoIv47j6UN13VTq2W+oUhN/SeAM2v/w6SpWapRndmH3ZiggFkJpLV6moSSHMOWJJVI0qu
FSBtbNIcf1KQ0cUCcQDZ2iOeUm5UISffD5/coliNQzG8xAkaNNzKZsi14MSO3S1Hg0aBF6kCN7TS
coXGov7Q1W2NDFwnu+TUxEW1bJjuPQKfNNyabhmBcaYY7hID0XmUJDrPtoFEgV2E7lf0VK3TLOB/
BsI7yhYZGVqOcgDvkQdhtEVB07j5+yehefu2xK6B66aOF4PNGMMz5dcHIcJQVWv0mgRhPEOItfOR
XqKWAcBNPXihYDtAhSEiQjIJ7qiwlR/G1q5AeAOUfNsp2WMsc+wHuir7VuBbieIy/jpboIY/QKLa
j3aOglghnBUBkFWcf6S3JlAVEQD8iEagcAQx7jJommzaR5ioPl4KPiRnEbbGAyl0ZEAe/v6fgd3u
S9U/g6Vj36D+s206YV+9D5y+R523q4vzpabd8VQnKf7kdTAfA8QLYQDTGIGXOf/Rp4G54r1Z3T4M
aEWZosif/vrDEnh2yJTFy7//yJzd7HMc5jLXxW/OxcOD/+XkiU5TBqLBKD5PG/rRd2ogoQfRG2LC
qQrKA20n2Vaer29/iukdXzOUUv1VHAC3cRLrpojeQLUxWzdx66ysqMqB0bSmMGfmeNGLYQHLpUjX
Q9gAOBgpj1WesPBJC6rLCEQIfNUJtHnkAeOrQY1muxwUef9wHKfzwxwJsfBOxzGY42Bh2h7XMf/1
69wNYx/Vo5XsBh+tXtbSBCmLHEG17WCjiQCS89SNHQh1VcNJJ5IHFL3VH2cLX+Mj8kNGv+gCH6yN
BloZor4HlVMIgOkU7xx0gRbhs6Vn1aFTWprSJUAieLD74C7kOriq3tfnnZWgT5ixr3p3/PvvgKGi
C7/+uPjjdR2ghHDDcdCT9euPi1aLbEAmK9hNPVxmuZwiMojteycjyJG4BIZKrS7JGDTAAYdcDjl6
2gBQvUhsoDgGQgKYT3cQtg4MczsAyznEeQGtu1fzWU89YW49fZv/+5cYVkMxrW9FOdRRELY30//B
mwj//z+15t3m1xX/c4q+1XiX/9n+rdX2R3H+kv1obo1+8Yy7Xz7d6kv75ZfJOscOdHgUP+rh6Ucj
0vZnLE5Z/m+V//WDvKCT8ce///hWoOxCecP2I//jolKxOxMPovdQn3J/0anP/+8/ll/yL9+xt51c
/bT/8aVp//2HZhn/wn7KUo8snKO5oZ5p3Q9SoQH2j/8CYmUb/vsP1/wX47rrctPzOEY2jtxokVMq
zv5lO4AD0y2EsKCw/vj5g16CjtNv6PdBSLwt1Lti/jZyx+XMdCDGQQLYx3853Gf4tQPUwg1eNQ3k
r2i/kk2Ep4Q6ExhAi3+f/NQwxeGCSWKy8IWODvVwMQOk47pxcMJEZhFF05m1aoBBUwBbpQU/GE/i
babKAtrWzklLM0vVoxSsuLZIGrz31XpSkllngmMss4GYQlO6A+rDF6CsLm3NOfZycI+lX6YCrZrl
zyECmtvINLN9ljl9vXDd3kFQItD3g/T5TnojDkSxIVKAJ0gAkIM0fNfSXII4tvKax9Tr6iNQYMyV
U+kl+n9E+QpuXW87WBUa25ygfEX6FkCPgZUeSJs21tOA+sJ1juD2MpfoK3IKL1u6YZEiSc2c57IK
sr0nsJkjbYfQ95MmTqQjiVdow6Iswu7Q8dZ9diPcz7CYt8xaUEQPcbkxa606CJx6D1pdNXg00pwB
zuIvQ1LVrKsPNBoiqwZWjJpPQ0BZ1AePvNCQvCYu2GCSZlCYr+Cn0FGauGgMAHRX6jIkendGPmoZ
Kx5VumRZuCgr7qzBXQE4qggnQASLwn2RRiCiLwZUk5p+/MgSVqCoK+9fUAaM1CQYi9+6Wnwo+9D7
4TrZMkHJ8cIpebBlAmVAKtnuIPfx2DRBA0jm/p5meNyg6MAxABENER6lFyvTK5s7EwtvRO8LuQGc
52oc2jMDOc9abyqkRgw3Pg2ceatm7OQnJpKTrSKTia09xW2f4WD307RSpgDp9VaoW5afAjM65U7q
fK8N7wlN5MkZ242HUmbNye5c8Bshsr2t0/YLzWZ5U+StXAGOpLPHaDLVx7LrF7laSnY87f/sc6/e
9p0HBdIU2qoHtytAKLRiaefcO9sl8A/M0otXaKmRX9sKaHRR3b4VNv4MrcEWhzzLoicvHnPQ/eby
qx3Wn7Q8Lz6koIrZuaqXl7et94riiy0ZzL7Bt4UPVgLy7W99V5oEI0QKklmUaBSbNlb1HDxL7wVS
PHeDlYtVgHDSV7tDbxlPv2Zeba/GuPMQRLC9e/S7ovASu8xz7g8DICoD45CNpXFA7uYyIhld5FBZ
GUCO/mrTp4nYj3V37+LVutZViDcFUMG56qzHrgnsZxI1LXusZRadNaQYnxGDM9YoEDDWNK3sPDwD
/PwxVDHgokQfVmf7Z7cBE4IKny3RKWYcCi3wCuwL0enXmzVDl4BiaFXqLDONwzQlNSPW1ncNySb1
5KNDPckOXWnBVwbK4BGf7Q1lXXIlW9aePN0bkab2PVSPs+5zyYptU2vRd80H0LhV9OI5Ti1/G+nh
uPPBBPQk3EwuyORXbzr6DE9NoIOIJkl8JMYs+bkBSEFSye40mGG5TWWzIyoLDVDDS+FaaHjC6Gxb
BrJnisoiBjYBQNv7j1EJuIQxs/qtNxp3duuxU2O2LbZW+rnKWi1QddrslODM4BdB8Ri7ev7YAhrv
nqOSwmH1RYRC7AZ5OmBHQN9HLZ5notvFGSCoQevG0MHv5faRRnTRMr1a9gGKeAbV3z8raIrc2jcj
ROtE5LQO2hSyfBXnQAthwLY/mepShqkYAdeG4Wk0YudElqSajWihnygU6yRyL2vI0MrzY1O1ryCs
WIBRuUTlcjGAg8oGFUDqWvtuiPKtNuj8OdKA9hUApvF7Ku3JNiiSa9vIZs1GJNV9DuaEOYJJwcuY
OOAGdEMelHYOaFIYMyStzNFQDRTwae3EOZd1PlJopPH7ctJYUX1AEMzYWs1QHarQqQ6+4P6IyCeG
qaaVbE0quuiJVqUgZ1KmvLzYz+or88ky0Lxq3QhkEwnzknAs9QzUMCC3bA80TQoRP4D8aUkzutRp
k6NwJLCXoh6iJb592tIMUadoNHivpq7hfk7Bi7nkIEO8c5M8+iBBWdKzLPlsVltka4CckTrRwUzz
5iV2yqOJfqw3JAdR1gtKjeMI6NRno62eSc5ivJPTAnQLqBiNn9DU9031b73ppZaDSFOzT77bDQ9F
j8J2o+ztN8CqA+djzPJ7wNLE9xmesIsS8ZIyL/aurPw7C1Que30wUO4Q+He+EjmF7qOv4OeURiRL
+Nb2UEBDVrSaRnSZrSp7eEoCvd6R3Ctq82hn49rTeL+kuKavSZTji+I1QoHV1uK9v7VVrhy82oco
qwFCZW5tMxNAg3z1cTYEgL8d93jrhOtEMrZGo4q1CTxXvBnFpves9Iuh98kmjni8xy4u+5hU9d5o
iuyL7YJ9oK1OaHz4ljcAXrNbxp/6rkDYppefZR1aT626ADW4AlYRmtXrEg0HZWXXgBcOtaM2cn+6
BCEwShY0D7UmBsodSIC8d/WtYUTmdjXUiGBU3+IQaJLSGJPdhP+Fs6mBv23XXoSaQvuq0FD9gMC1
VB0Ka7IWBUiHJutRZsZWY4GD4G1YIr93b50pbYcPgUoGbFlWNKXcXeMOqjpK7/6iGVWdHtnU/hBh
h4j4q1rrZCWqz2985aUfsAUtKSX2aGQ5CfHYNxd4fSMa3rQbG0Td33QNFHhWP4wPsmbWIctB94xY
QfAZT8UNRWPIAjWJ2TEBvCIYQFt0wpXWAkBxwZ4pYlfdarVHpN/M3EKEHm8FsUPHW7Qk5e8WDGpB
zIDcq+mnvvd24Mhs7/LGae/G0URNq2fGC5qSgi6Vghqc7WiUqhUsBWO6nTsmduM/vZBinnaubQJN
QKmZBXQeFnm72d9sR8taQ6w7OZSn2tIf3NLtjjg8IV/i+PgemwXiNSLU+wcXiZyFPuKZUo+jXNso
Qd+hJN59tfzkU1iE8oFpWfQhABGlzzznNePoobHbxl46ysqtLDAcILmwJy1C72hDTfhTPQbGo+aN
D7wx9Y8MDKNHywe3QMW6y6WU7Xc0JrYboVgESA5yLLysyC7PNVUUrKzxga1jx6vvodOr9n7/OUNO
dAsC1VjsyQJVPn6z8cLiYkJuEBSRu7gaj8EwlHLhmG9llPMjgnj2XYhGJm/Djdq+G1OjW4GqVuBd
mFUIg7pooonwMidtjxKDatWVb0XdXdZO7iYtrRCFixozM96i8ak7sAj9eigWWtKMLmiJ7g80ijO7
m0a/k4VKSyYjzi5gQ8YzaMWMFt01SlPgrx6F/lEF1TROAB9QCSD7x9IZQWaa6ncuCz/aRsC3NJvl
QGXUJ4tZVgcou0NPENvMxpIL/W42oRHJ7KHuF5YTG+v/hXGRaOi8NEzgYar73tx8aEtQjdfGJvSR
DsqA6PSm+2EFvrAxPWVC1586BhRy1OihJs2Wq8SSziELDA6I9XGpO066N1P+lTXYP2FbepmWFMSh
6A6iQ5MJrzoUc6BNs7m3+PifZRQOouhQkkbYU+PovkGLX7NOCjAs0N/JQNCHBn4aPYwObuVn/qLN
gInYlN0HR0+DI5nRhZYCGPCylGQIpul3PXYhtKhAwcU2CeW4LHAoXceu3SIqJ83XkffABym5i35Z
UX4UzadaiV0Qot5Fpq2omtBuNi+iqWHoN4uwzvAqdkiCEUUARRNUR5flYbSXFf/el3a4CZgAzPak
6YfqSCO6CKtB0shr0cPzq2I2nhZrogQ3rsRlWsy9ct1mgKADZQpfljyx0BbQWB9yxoqN1+Y6yn8s
64MZ+cOem7xc0rREZcvJCdzPZMsasA3UoF2h2WSATDPA4zu0FyhnnY7SB45/Dpr+X9xKoKHIbRmO
nLk2XYDneBkhbnAuEo/vr0TvZqZWNSvJWvSBv8toRMYo2SwOmYssyrsSpZ4+YDjVPCrjyfGsnZd+
y0Lkr8oc+UVgMQMD2FQEL8EIFkOQ/OJJbZlnQcwvNBxHQFt2RSDWZDctSRKQw2lesCQZ2dEliEF+
ZUfYDCVZI9Y3ClkPV/cgWx/ddeeb+5AiaNu3wGjB2+c5zqIprf5u+rIaf/p6En3UqjC+V+2505cW
lar9loOxfk1WeJn8bhFQtLs9AEZ+1ABkWkZNID8wNCmeHN6/IjUmP/ROIz+gqUeYdTxN6q5B25KZ
nkgFwuhiFSMGs6WpgaDYjnxNWikmXzQjh6pBKObxB7pXlsiv0gWFVGh4W38EZtwBfdFb3cQDGP2r
dreyVimgpT4IB0kBLeyAL9WK5KUDY/SaARdvm5lh8iJ5bW8sayjXqBSPX1AIrO1k14A+QE11V8gj
i8NhQVMtdFAHkItXWlpxUD8iqrihGWgZg5d+Q3Z0I1tEmx4J6VNtR4fR6YIHLhpwlursMXQLpJ8c
wCl4RXLWlYjkvshBHuWgjpRkZIaHAerNuVssSZagreWUj/6hGAp3NTqhsyaaeyK8R+D/WJaZdyKR
aIvyjgXxR9LRhRa5UeEA5RX7KHzHcQE4TZS47mkQnXdCqzeQQRaxC2wymTOc6e0gWpYKj5ym+CQg
IJ6nbhItCecRvIbnq6DxJVR7XR9qGDdViojMOswGDRqoi5nFUUD5a56gTlAPksZd/TEK6mHNgeqE
17/4VPOo3xV5j7LKCpiVAIzGpsERn3zN7nagX6s31Fphw16828/yX+0r5UcqNNsW7+8be/L/fl/y
7wHffbJX/p3SAXi1q/f7IgPWZhijA0UC1eUTgG3QG5d6/T7JxvxTb6FbCVWDHzI76u9rDzhrJPdB
8LeJsyTa0ipjLL84nVE9SOD8PYctKHKVM7NDuIoP+OLSVLM0Z9F3QMJxcc589eodLQ4Bz3nsgr7G
8wK3LIe+XmGDr4PvDNB+2HhpJ7pUZWED7DVdzSJNr/G4oznaMd7CLm52NLtSGPhFrAFiW6LZzry4
MrKeAaoVZ4IA1AJr9AOWu1Ga2aulI1JTg+n9jGBc/orDLk5AY/8CXkr7QbLyicSGjJvDgHDFUgNj
w2uWorArQoXBlnwg/AsOkSxMTqStE0Ak8O9JLdG5Tl2xlHulC1846M4/s1FRX4BnWU0obxuZgMNc
8UWE/A/4dFL0vP5uQSkQjapq/id4x1ttgRcicDI7vV1HXiq0RWXiOFb43FikLEJZZmY52KiDA82o
2z2JYuHCLmiGZZtk7DxNB1EAqaIGih5qIrTFAC6QB7Im/6VEocssm+9B7skORHbhKZLIXqs7kogW
qPtEY8fO08eb7tN1l89Cxo4jgPbR1ucYQaa5eeWWYHDqcImRAtmFMJx5A+clv+uVEWES7XS9nBaI
mbCQjGltbmXpwQWHLpBoR3dpNHWHSl4LGxZWlmi24AmIk8egPNIl58NlJGUGzdVc2UzmtJLMufLR
5/rG0yTf3cjJYsQR5B+qQBmlYX/JFFkO/lQsbIeBqIYeqJvnUWQhme/1vf9yoZ13i/irNdYOtvVI
A1BmIBo0fV1yALnNqQGvZN5h0PqPs4hGpfHDwzfofhbbssOxijyirLbP+R0VvsVjI7a8SPIV6KT4
cyYq9wF08isbSeF6CTaebOF3rjxSqdzvjFvPVSgYME69+to4z/dc1PoeAUSkL1S9Hl0isCEd8M68
yKiGr0bV7QFZxxAkdF491fXNsrkmkNaSHbki4xvZ7I/u0RVhtQZCWLgSuWEfWcgBKYQ4ZUGBy1jF
NWnu6i5aE5EgWdN0HFI+rnqvmZZcWae8a8cFmaPBsV4jmmaOq1A5+vUO5HtaeHOHyQUJAZl2WQc3
qG+CF+nrb4Yvvpqxxp0V6LvuWhkiaq9KL+iiq4KqYgTPhwPW5AXJrvpgRV9NK+zBt5wVR4Z+G9vd
AJodFrlb5RC1QMbBIv9eF6I4893P5KwG/xDor0ZWA3sAXSdL1HEhw68uhV7doRG3PtOMLAyNXywq
bofPirfixiITzfPfv79ROXibWUWFomszdI+APdxDBPPX9/fodlEsysZ5sT3/h5Wh+2qv272Dkn8U
r6/yETyWJbOLtZY4zhH9Gs6R1AKdI4gfzJa6s/TboTuiVV0AVEgpULLgXOa0kFxMeoRQkNRABGsx
3YdUkZ1LuZ/vkSb8z8EV5WasdAONeO+foB70n/eYrfUQ2Y2aoQ0AwZB6gT1StB8KG1zyABxH2VSC
XxdYIWl0I/O1AayJdTGuSUF2qH+pNqPEJgCBL/3ov18M2WglQDwglEaA/aOymdU04poxastQK/Uj
dqsSDD9pByqsaRwW1Sm0fH87Cb3OHCf3ZB+CWA3E0e7KMRN+SnuUUFs4Bn4G5Ge9ZAUg+7JaNz+0
RgQytlx8HpEo2qRmKgB4iWmMnu3OcL2XOtTMY45KUwR1HnpFDJLZ6AgyRbEVxB2iCEPQ1QXuELTS
KgYRJS1AqO0snWYEFBkJrnQ0b5SVVaI8xQpAKQq27iRG8Sd80T2Q8YareT7fikZkQ1qaXnlskJ+y
fJR8/73dvOzmHqQg2fQj0J1IGJQJEr5O8yfNJi0Npx/tSjAZOH62zKTwN3EiVsJunS8xcEJW0s/q
O2NE+I8bANzspet8Qbbii1Ea+fOQ5dWhsbN+jaNldlcFYb1FB/lXW2TuPtTRjaiplkRNA1x6ZIKn
k2SzQqT51zj0nck2U1BprhMU+1QHMiOyZ9kD2ZJC+fXQNgVoW9dfpbxFfWYSOY/4cfZBGWsnmqHy
tQW5RLBo0MgCRu4arx438j6RfawWeQikbbvcboClgOWkKFHNvQJ5qrae/aK6EZQYAAnZ47Xf3rM4
X5qlkZ7ctklPrAUKVsTGN6ZEsxwhnOxqCpTacMnyMl/PdmTcOcDfXpCrOEEy33FQyKBczXakLMSQ
rGU34DG7qv9E1+uAHK4lFKq9cx+6jftUiSbYRTUCThlpcRx5yL24O7k2d58GAHHuDeENCEnCmC6W
bgaL3BX1kab+2FtH4DB/owWFF7hPhqlj1xqBQJ0sADCvoT1dnmYfzegZ2E5GbKs58BuB6+cBeevl
bMHzAGAgLcDBTbh7DNhdFhotMNX89oC2bzNdzHMazZd/sCE1WU9+5vmNi3lKo/9ox8z0E0N93/p3
ZmXdXj71qAHYvXb4ptA0fkcXjZXWXQ/ONLmgea+1rwI9B9sbk6BuQS4VGrBuRq3ZxzJGJPanl9nV
jUxPhmoJWl59NSvolvN0XsurT52B8zLdZRZPt6Y5/n7ddViblw87GyYaEEVdHWyGudag+FBLyi3B
GkccTI80BWsmQ7SgAjdi7Kf3tQDYPDc1507UYDJWM5JXVWod/v5VzW46nFAEhcQZc3TsEHXUVjm3
nQWoreGIdJbDS17E7h4s2vd1ZhmfHXyapcxy1FhXmdzqGajThWPGJx7quvqj6T+gW04ucNg0v4Um
wLBiEDHylKMj91uWAoydmyurSW0AggIXM0wksjpDgDwxDUlIZjdTTQo860lI6nk1ycBgTZ5LLxqB
MR3IZaVKoOgik8wLVw6VQIH3U2wCMAlsKtF/RRUYttekmc1LspmFAx8fi1QCY0l5HDPgqrUgsQVE
XP0cWm0GfNSfZYkUwlZyozYylGygUpEuFMZ+t59FNHqXkx9y8S6f/UyFjkPbPsfqnmRBtrRKyYcs
zQ5RLFHab2vWAi/+/EgXLf85upHFUesViyTVcB2yEObcRB5xNIrVJEw024WqHC+efj+fbMk3eSF7
15PenmOnc+3+/SORyXRLJQPUTbn2Qdu3YEERHbtQsXKoC9A6iwIxHgzjMvg5nPW5l39pUaC+mUXA
CA6PN25IeyMT5DQy8n+oZwZoudrF/nIqdBg2pChqRCGhoaOm8dddblYztGaPZvBiZ7YY/A/DCLCN
3E4bsWoKvTi14OE8SSlfhA8ybY3lKVo2lSxpu25b1N63sakA8knGfhKH6OUx+xetrNHcphyETgjy
oxjA6rLxFQERCg+XKc7Am/qdPpVIyksWpbsQyZpFQxTmJMzQ83J2eIzftDecaHbrhuymJYBQTndt
CHOGhkGACXv3ceebJ7/RzRPT82AEo+S3JGHD3ZWITFykJbcRUj2Laiz4iWTzWpIFTeKAzA6PyFkx
OaV5ln8v3BBQ0HSfQoyoAuxt++IVe1AUp/ug9PM929u6OrITaAYL7zuNo4mhSsdPaGl9qBRcCOuq
Darxhi+5jnyV4bf1Y92gwX6sjWFvp9FlURKN4yc0pjy0JgN4ign0apVqRPmCz/TiDpwY9h1JOkov
0tANgaSTAZgIpfWwJZtOC+07rVfpS+m62OPlIShPXZTnL3g5NEc/TobL0FBzEmopsms0mmUoHFrb
wBHckxL8Bs2RRpMvmv9leGNKHh1RnRtz0LdXS+ZbVUOgwBNAiJXqoKhHPLBEyAoZiCgHLk2GXqYz
tqCjuWrDyljwTJcbdIGnDCyXMCc9frZm0bc9ApeB89gGWr1HACrRkTOxwakSWPYKsRlz6Q9Fj9ok
V9P3Pup+pmkQgd+5sdPVkAFqg2bTYq1dDnGVnaYAfie44mjx6lWdl32xjQB8sQujoKrAmSGDfY4j
Xbj0WhUQqIF7MM0BDFCvYwUha8RZFy7nOdopwfGkN/oqkGCM7dP6KdKEcacjlTUB/3Rt84bq2vpJ
lqlxlzD8knUnGN5yX1zZ43RyZa+P1Y8+0MK6RXyr2dlmha2J5aCYh0enwRGXS+4XFTBt1LxDE986
KoACTtMbw3lqOG2Jrk2k6G7skpKBgpwM+zbF7hdBf8AhK+HVbUiv93W0ELL1N/NHme8wyxDnRPkf
f/FHPdvkADB6CDSjxi4/KfYeWHkWABRrJhlpozQ9+x4g7IU9gp+jAcH9pk4UyIWy03SvBQelsy9d
DkoUMmkBSLgaBmMAkBE8+z4urV4FJw0IcAGLnZ0FmOJ1KoDwQrzDXmN+QouN/uRnpkRONbnQySi5
prvjU5BDPts7kIcMcrIX+DsFmsUB3W7NOdds/2OR7Iied0w6fMOiVF8QPW9my3KDb1W8JXpeFJ/i
vaRH7fsisrID+7Iot1pzV2pGu0OSfTE26F1buNy6L83I/TzqIFYpHM9/TKrR3uh6PeB1BzYcnLgN
MApr2VPl6eWy9X33s1/1e2rUp979oAjeOjw9UGiF3v00QwgEqfdg7aip2Xn5fRVHxzS0tZXdlu42
14v6lKGv7yRbU26cgYNUINIiuSKhFVeK161iO8Dzfh1d4YJeE5R/YEjH4S9Wh7/5oDidFnH4I7v5
UEi2Ve9f25JWHSrRBHg5gE7LTZ7vyZbOo7Pz98MqnoG4v/ZuJ3UN83d/dEilY+iNP7KoK1csAcWR
rwGzhke0ugQMXMeJs6+H7iLhNohbF2MSoxik8UsdmLj4G5pX5KUL/Tz/Tx7Io+0jkIJ/eWy1cNQF
1YvZvQxa0B8ppknRzVnEbDyL1BTIfd0xtOLLtFML5imt1/hP7eTu17WMdYr5q02QhysKdweINHkC
jgYOQWC+jyI9fmJI8GzD0AMCgZqSAqXIyZLbyFSQjC5x6m6yHlnhSfTT0bzoPzrqS9RXtbH5AxlG
/VCEiXNGUBuBMi9236KgX+tM2N+9pv0zF13wYqLIaxM5MZtMwzC5MtViYHoo08ZCjnQ2TQfAjjeo
6lqJarjxSqY+qkE39AGiKKp3eAd0y/mgMIKWZpE1OlvTESHJVUM7nQyuTg9Xh43fD8lfUeIrPrua
jiV0TCF/2TwE8y4AIEo86CwD/66AV0KJZm890wX78o8ClfnY2aXWc+baALM3kVomZZbb5hn4f1f2
Y1x/9MqoOcV7d89VK0VSI+ls6u2DYTD3JeKvyAaXrzZqQs++izA/GblNmu1ahyfrUHVj1J0ZrCwh
3X3fjcWra+cvqY4ITWgV7suYfqI1Y9dfXAiNoZOW+cCGDoytYwJDuPXaHUKN/RcUfwdLLwKUU1PI
YWNkrYmEcu0iJt+LDYjmwNTUAC1kFA46lbHc+7ncD+PhdrnpjmyTg3B+oSF+kQSdf2CAd3ZRaQfC
yNoH8weRNE3CdxsRu9kDcTmRHQjzxCIGV0W7QJ+2+ZLj23vuHYa6Gcwy3QTYf8k/AXHYmHRqNllm
7aSjmWkgHR4YITjkjeVtEWQfACFbKajokWoZZxNDpvmdi70AYZzMchqREm3SS7CrcNSOIxBeA8se
Lx8UH5hoIkU9Glsz47PbS5QJYZ9pW4H/I62/6aEXf0cjoo46W1CbSJMbG/wj4BjE0VafeuC9Qb3I
1Zqy/Qqk4eR7rNYIWSBHWwmAvuKxH44PdZBka4+H+Ya42TpbZic8/l+JpI1EiIGiJqr1gF2Cb2yU
g1PKzsEsQsrWTyf7CDXwq84fjbWpo0JYq5IPnfpeAdYjOIiq9AHqi2+dZ8gcTRZOtCOtha8dCNO4
diKt6L5bVW68vLsgqYWj+gE7DX9Ja1jt5GtwgyGVmBcAUHe1fScsEwcmaZ4AwAYirgQF0aL3cA4g
IalZH/NTgx4HdKU4O5KTiJR0yRgYIiuUy93IZ9vI6EAxABTQ5XzH6T40V97RMOLsJAdBSgAajA96
4y4TBG1AbIBRAHTd2xEoFS8yJN0vI91Et4noxBuKG5ojUxfkNpqjk7c4ENB8GpK0kxqkNNRKcKAW
OtvTjC6zi98vISNd05pjGqXlpgIcHqC/uuYeP2xzX9nC2xZeUi+oFVLiaHFPo1lBdrRiVsisuKyY
XaFA2tuSYja+ucdsPLuim8/3NVkeL4yYN8eBrQ3115sKJ37pridSrolADkD9pAEsNv7kuYhfsIbI
48BDfqNRa7K4X9ToL1Aokm1nHggWknr8faBaAs8URMoKD3KW06iX3neAOcl9gjN6sAo8wY50MWUZ
Byvuc31dlE2+QPrkorm1mcx/VQ+ifuIFYzz8BlSSeI/e9fEQv18GILUdrK45lEB83KLKFeSNpCW7
aW5ExmUJWc/qGzdk93sXPR9FtpiXkylNE1lFa/QNiq1ngV2rRhJqmzqJ9thklv8ITO5zARa2E83C
njUPDVi1yCBXViiCB6b0WKZfYiM648EBmlD1jeN+2tzHagRQ+wAPqR6QyWpKMtLOikJLUd5MQsfn
F+u+69DuOwtLcCnvaEoX8mMm0YPODDzE6gpIBTYSvy0AHE+1upgBz/a+PaJMq3BOJEetArphaF7q
drLQy6TakvGVuvHktI5kZfun5eZAE9bZxopL71OGaue11IWpqgaNB71O7AlIwLWNTVY67pWFFTX/
YEE+zLSw0bONXWYNvmgUwoSH2MvdA7c69yAN6zIahQ8skHlOajK8kfk5wBAXpKaLofzQKAD4cw5e
RsynIUnRWcSXbhuCmHG+LTCk88XV/P1jXMnIhlxc3fLqY17djqzmC31iv5LVBqgDrySXN3echOq2
Vx71eq21qHwF80eBxsAuATVIGYGJydNseag8Z0Myf7BLFCmL6oRYgLOQTj4sAZ7DTpbnslMJsnJo
42UFsKkjyYVSdggIDIuo89GFZFmHMImRvifjaQhmXWttGcxZ3PiiKV2yosDGHRmK9SwjD3RjM9eA
UaxloDgEoMrCTYV9oIsYB7nusyRESaNp43eeSQ4GSQxnG5D1WWxHQlNpruaFC/b2hVuGHX6Pyunk
H5wXcjPUfp2ijdSuD03O68dKXfwMjKAsce5IRADWLdruQAPh3NGM5Mqq+auIFs7I18pqXvjufhKh
EwnwPChTQFumfk4UfDi2R3JdjgE764AZMxZozGTnMl4DGyE9jzzVDdAoQOsmPQqgB7AD9SSkJeTG
rbOnILT4npZOXkaWdXtAsX2gtZMbMtZx8EYDXFJsrm6HfjD7hBrTSURLyL0QslwLK9eXFRvBql6Y
1s5E6PHQamqv1cohRX7UkeVBV5dpbkr+c0gqmtMqmtIFtRIZ6jW6AW1f+N059PuvUXuVLxJz5Ctn
0EHtqVRDHUA4qf4/Z9+13TjONftEXIsEGMBbicqSZdnueMPVYZo5gJl8+r+w6TE1np6Z75wbLGIH
gLIVCGBX1X3Y/TWNQU1P0XOOjs/A/H5Z/GS7m5L6g2uMHgfifn1XDR+G4B7k5ZlMAcGNTLu9sUzg
sYUK6fNYJpuMWbrnEkbFGHl2dpEyQ1aAwgCPdorHNV2pHKWhoz1mVRbc2kTzt3bSN6irhY0as0Nh
rCHjX9QrVJiGL89Liu1GSlpCmfk1d6R5XSIh/fDErYyBkwd5ZJdaAN5wkZd76pJDx+fBo3uh8ckB
RlDtH++lijoNpXrVNN9HzdIAnC/qnnEPphEMZz8TfK/HTQ51CAE69hZ4ZOg+BqZ1tFUDZWi46NK1
rdJcN2lnHe8SyDX3c0BQUZ6ZfSLbSIPOnvdDzT6yLs3dVDT/fCt0VxR0NyndRFVVyXpwkk+1H0LR
YYjkl2YEssPHl8010Av84jfuB7Knsps27aQkjye9/JLnvwZZTp8CWdlHN8hzD4wl8kunsi27es02
mPaBwvsaXKIsfDJGP183thZJALCb/lTRpe4ztUOCfplgcyTrGvhHZVw8bmqyXTbqD3cpDRQCIL34
j9nzQKkb/oEf6HRLg9M0s2Pp2xAKwXeBGmiZ9m3GuzuV4IjZ+C0ohsaS49xB4SjGDm8xKCBiMQ8g
y45sYOOC4y2EukuzhJRSInfpv4uRsTusCjvGVrYakBpXbwH/mFuaYXEt41hxamziIKx3VYW6eVT1
4BApzBlwo24daqj0nXxv4DwG0bbyc8OIrzYIkvYCWaswxAY+wFNYMTI8ALKwgrcMkmsd2+DIzbtx
PzE88c7JKWqcXQD7DjmocQscD0CQfmUCSXWSmdV6tgYYxGwEYg8BnZBpuC0peE6ZW91qs3A7RzZ9
HZ30pP/JMyY2yYCdTmrmEeaYv2fNI8x2GqGzvaQTxvF++vvk+SbmG6I7TrC88CYNdMwNTpD8bOtO
1vA4aU5+iSYcFkSDegPUyZcu9tsjOanx48HcDFUVe8LSgNWrsiJXqIZdOI6AZaoMp28i/E1ToD83
OqR8N3YTZ5sgAWx4grDumRqoN9RnheQ8v5edEipagwDeve7Ukmg0XQc1YEpXkSAFQ2ntbwdSRkok
96S76XwXoBzhGwgid9pzVDQcu6KoXkRVoPngqIa6Ye9sbZxAoDAPBY1kooYxnm3bPg7XSyw5KE5R
gGPlD2b0xPzDhVQHsLt4/g4j17nQlW1L6GCIodguDkbP7kyW/ZHF4QF7lXhOr9VT/HxJOWONDy4Z
pfIMItvPShL1EMeXyoj3xM4y6bZxg2QTjhR0rsRkjRuT0Z44XXzg6G4mekTdEsToKd+S9xb5licy
6wTk6ybTygiHMSiwPlJjifb1ashc885WhnqSr8hIMa2TGJsah1Rr5vB2WOlgT7jkPjCTWD9gTYYe
maqpeb1abPjO+wRKrXivdWENtkVEvAtrc8k8FAUPwBvBezcFOPM/VwXwccaqaswnMw4h1SMr9yUy
tBGbTdl0NCswaQxcaPid4tpXrpfz1u4Sm1bZhJMMd5xjc6Pn68w5ZVFXP8om1o5d2eob38/LL6IH
7btijgZRowvR4H+JKMCjB7FM+5/HWCKixsZDeN1z+b0HwgJLEo3hLxfhBAe7Uh+oG2CNuiItijYt
+XtvA020u+BKdZdg8i5dGplUEmwdiJolN/k5uRmDPMxfynyBwgN9XJDNH493HyArgmJbBP1eaOH8
5RNUR2Fz5FnyEIshfkDFpa145iDt8p1DwGOvE5RBdTOnafYhyX6BP/67kvfYd4p6DiywgDOoEKng
C+9slDarh/VZN6zsHJLbRKowYndyy/0JmiEGcFXHdgTKUC/BRjPzMKQgmRW1+4z9SOEVQ2Lv6QQM
1UMvLnPEYx3HwUtsAfSrAI9VHIbQREGZEHX/KWnQAgs8nG2Er4Iuf3awgU6bOZLF+XMdjOroBBjv
okMNl2FpIdRebfykmZF2yUbTv8jEdibIHw3N3tD7L2SjZglJVfAwdtuks5LTnLDEWaWLKlCZTd5i
W3L1bPQP+uCc57SJa+mhztwrB/jrHJV2cG6jJjxTd7alOMhsIOcBoXmELA66WoJ/l4takluh5ebu
H1MpaxmThkOhuNgNvH387ZDqJijsd6mJ5WALHd88m8W73KLW2LVn60W9i2UNrnA7tne64rgyoQ/i
ta2w5kI18lIXUgz8w9KlMrYl+P8pN80j+5hp6R85d5L6j9xm7JgNlchQ1lyhcmyy9ne2GhBLlDfi
p2DCGUTBj10HfGqDahukhVEZrEcAIdagYGqmLyP2CaYovviBwwav4XiMylCpvs31DuK4NorXwPeb
6hfqQ6X4mJvYdSGT0zvTbKdu5qbYY7Dm8NYFU8l8Sc4JYsIHXtiX32XSQFU0NlvFl7SKRBqtQw5u
ZsLK38HoCR6/NAsEv6zHEOB5aOV0UV6tfhcyDxMOAzvkErsObJguOlj0Jgelxl5SV+E1doYnFOWG
x3zqM2ydKNuUgIvEVXqxlWaEINiFjZoCAis7kWoFFuFv0RrHnyTssIOY+mDuS8zuKWir8Lik0Sii
dqx1oTQM67yDvjM2UlDs7GQv5eg84ywseqAeMOMdKKRQykzdwi7MAz50wbrmbfYCfsrmBs1BzxCt
g6rJGgfgf00tR2ibUmzXBvepwDu2lErOt5nHSgsfRJ/nL9j3ar136Tp+7OaZuUqvBqD532Z2W+mA
Ojn72olkPFFjRu3rFXUL5gyndzbqGgP7YU1muf3HVNAtqrKut5GX4Ss/kv9Vq+Yo5YK7UjWBU0Od
gbrYQANUInvHH+0OetZGJg9vKXTAV23dNvaqTvL4aOnmhxLCKtfZhq2KcDfIwlmNKDGMNw0OBj0n
tg2IZEf9QSShBaHuyEzHtaXV0SN4cOwrdKaC3DfyjduhwEvTBmt2UkQBQe9H7mPBJTr/RCZqQNHt
71PsKgC0h4GmMJJiNeooLsrGSO6XwKoEkhxCYjvg+TGHXXTFqkjYejBYsvbjIv8YBBGuClF8DAYo
mYA1qfqIM/IIK96h/gj+oJ8uBwXGGyn50GWQHQvAaEt4JHKQDRU/2mY+o4cUVOmBQkLboBQMJ/p9
BZVbyqFwqy7r22J7N05QmdqG4tIig2yRnUkcuIGqXhYgY4G8skRhk/gbaT3ZKCRklvQWcnvKnXpQ
Kq2aBkQrNAL0cYB1XsahROBF/5JIKiNVAUZ8oECDteYaWR3tZFY5Dxyaa1vTxaFuz4v8mkd+dtXq
KUcDnhSzlj/JTg3Zw7IYTykwYynThLkSfg5tIcP9I8T5BjQdy3hvqn2+jlX6Q1GE+oMoIo4KuGn7
zk5d38RLFFoF5i+VQE3zdhUwYyNr3T/pvYixMgYdv0PI/BnkjwPubShkPQP1CZWfOQaQrHUIWoDZ
Spd3rkoVrjWR42zJ2MfY7i16P1lr+DV/qiW218GrMODRrDeeOtGlD93Ynro6mXAy0hhgdHRlBLpH
1bfBBdSYQfdIuf1QWHs5QlhQysR4SlNW/UeZ9ntAFT6/TLeBHXAdU9gMSMS/lprWUsfTYp5Zj9Y4
DjVbd4F4hQi6flN7zAjzHUEEi4oBC2zjhI0AhGTrzGCLh8DkOJh8RHI8dAdjqOoD1dxQkU3DOT8k
zfCDKnCWWpxG5MFqAvcHSNMnG2Desa/yNTFKGBrY4EEF8H2mmiAb4MhvZBZ/Zaa4o7mYqSiI8ELF
YBUPFvW03hqRFj/S2V6kaXgwlskjPSkG6JGPTgQ1O7wy1L7MPtWrQZi/E1CdBJjYdvEdpfXQAa34
g51V8aayzeElB2MiaEyi5lthyfPUQldtBYF6K4i6X44PabWcu599HbuUjUzaJ6y8ku00lNoZz8nx
/t9L7t9X3Kv/pS0E9EeJvNl5D24Hhlc2ReN3txxMASEquAcldQcpYF/E7cW0UueQBcB2V0AwXrGk
mSAImaUfXUtLV65blz/xE7XuTOz+oswrPxZDhAIMVJKtWDXYzwGIUDfGqH93HKtd6yLuNhDN5q+l
UVTelFtFLb0kD/GuCIrjXDpFpVFz/VSKUqkNREXOUuvdb0VkbtIkLb4ELdc3adz4R5dpNaioUKYU
asPglcnQeUOUQ8SyCjsov8ppOMtwO5syxwwu3Pn4739Fzv7+k2Y6Joe6kgNOWWBm3lVfu8EQTBUY
AW51nBYe6WS0eNiBIKY8FlbQXN2+HU51Ov0Y7eaHZZv81wWnf9CNy+IfDVgbPpU+0N6+WSfXXuru
3oY0yR4LoPiqi3Lw7NYPPvVIxZ/bXQEPwfe+Ln6A57b9YoC6y2ua0D3IymGfO3fb2kX7JQWg9eB2
st1QVJIOH5qepU9pzMwHlxn9Khvs4SEwoVCoF/q0MzsoAedKBycr/OahLNtbrURyeDxkL1LomwbL
pxv1bJTgrseKtwewNWQvLr6Sd5D2RJ2o6mpT0T70BahB1WCU4FjTBrKnoEJoUnxvq6WrbhXVQxZ7
oPEBNTiZSADACMvc6wuhe2RbHFrrS5UAEYBxxNedbVnJDU8GyS1JoQWMX/+HGuQbwVomySNEh6Iz
OXGinNxABxStdByYHVBvghAUkPkrZqOAMVZuirGdLsTpuptseT2NAUheJghB+BAWnN1qOiYmbStc
iBXM44gJ5Rl+CD58iqEJR9AYHGPd/jzfDcQ6SpxaQ297aIdHY9A0B4oKidiD5A8MbVWBJ5GWVcHe
sHwUQaNHpqX5nW3OfUvzFa+bLVL/xCNd3xY2qBmgg+B+iIoOWtQQVmGD4Add0UE0ozN8jsYKy1wL
6k8UhvMJ0J/DHqKS6TDYEd4S2XBs8WN0RtWDKvoDz1MRJKLwTCcvdkzrv5HXGvrG3jogfTmgauRT
EbGfDp76blBkyy6QBIZsi2K1UHauVebv7FkT/NbuO1j5G13F18SBRMdBOoe+cI894fmkJ7GBxQZ4
Ef8TOhgak8rdT2AsAdW8YlzqMm14BB/ZyjeN5DrbnDAs1n1YRV6dsJ+gHtQ+Q3MQeqxa8YemTQ/Q
eeo/Z9jK9iB3LS6pqoWKDKvZ5pHUX4IB4uADiHw+Qkf6K1hKnA8oJSrAMtG5P3oB4RJSzZB1COLd
yP0WuNjTnLIxeQHWt99UfsEuDYq/Dxn0MPauK6JrnEJ9WfR2ccic6nOWD/apUtybMUAH8xXZRACq
FdnrfLU47IyV1SpRKfMlRVL/bpxRpmsb59D4ln0LrGQUH820Wd8xflbQxHgl/yR6zyYf9FVS2MEG
gi556NW6+UnX9GYLvIJ1HLAkP0YSoCrqJiAGyLHH9Gc/BsQENQIqaI58ywnJQ8bFTd3GalD1XH+p
jdzdG6rmEJLdP5IKdJBE8fwzSv3sU2Q75dV1sx9kYwBxH1AOOXhUzcUTMXpmwyEkqPIF8h0owrzm
Q+At/2TFQ3n1i+RH2V1MSEPz7gg+a9BjB2VzpAYHwAbYb2Tw2k/Y0BzzsoCR/OW7yCXznXtx0BDU
XYadCn/8r8UVo5+au9WVAxkKEzg5B89opgUo0LufotD29RoVe81Ho0NRQ98l4gQisE+AsgW7MAXE
HRpHAmz7xmDvgih8FDWz1jh1qzaR4t4HiXPy4HTDhXqDIuzvGnD44z8BCR0VIVQEiuHnCMMMomfH
xefQwUMuvgv14vRKTDGuoSclHiB/9KsGw+enBv+XfVZjd4e62LevPUhayQP46lAxmvRfgd0wrkYi
rI9S4J0Jq80a8TAyYx4hgYDB3nGwIUROGkFMmTykJWigatRRz7uHnY8DFRlnznreXKR+ZnTOmuhe
WwbGyb4NOB7IwBxcK/WNOEpPGURAP/FIgrs8bJ0Dj2PnBnjUa0RmADrIWXTjtX5s1TeLOU78wEr5
i5VxXG/KrPbKAARXmq84Mq0xZGvLVSB7RQY3qKaEYvuhjJv3GSzrt69/talx5Q7KLtq1c7XyrCfZ
oao0/0oN2RvwL4JtVdM9so2l1GavH1o4tYDOwmIXqIY65nnzWVdRbdcxaNBmGeCIMt11Vmyvc+bI
J54k8knHFx6O0HTrgMoj+SSjccX8wngYUy17BHbGQYlo3O783MgfjUzmjygtBeWoHZ4pYrE3yeCs
Ai7bHYWl7cDBeWvZmwbFjl5cM3BDFWV6zpswB1O5a3+u+ubQuSL+OXYgGRynJnqZWDftGlMxYUWx
exskdGEoJHEhEOrb9TcajWW1e7HZmJ5BCpJvcjVaidES8Kz95LUL8pAijF5SSwO9bSZ/Qg3na6fl
6XWYJuNjhLdIFmXQAK958AK5nHXRZsbHwD2zetjgxx1gkWjEO1A1EKkUD3mv6EAjgH2oN+TiQZvE
a0TCkhhI8jbdz14AL/gqCLDfXEYoR6AByBNp4QtKg8SRWFcYzk31AYTHCwdLGXXYgUgqDs5dO9BW
oBgFfNTCVocRJaqvWcV5zHwsClT3bRi3Np3LbPPTSqxa2+K7ZVhoY+IEwtZ2DETAt8AHCATVO/q3
KMm3jhZof0xhfMs7OX6u+1h6smuCa+Py6dD4iavIQd4nka60Haa3xhwBtKmg8rmLx/xXXfLqQMTE
QQeCMg3KGXraPFEDIaNkP9T4UolaHGusHbznoBEdhnhDpls3T80r/kHmtc7z9OSb0wNIn8yrrG0+
2wdQVm8bBrGmxUFesIJBQzL1tbtByNE01n7sVJHI2+Ao2LLOOAffUsAyUC/BrQj5RLZaYinEKEwD
hKuDAzG8P++QHL7RPAlwueGj9+dt4ptreLDEt3dj6yG+vuIIyEj8gIAdl9xh1Q4eaKkUUuzPfHr5
kxR/VLxKD+/skN3FMXh8XcylFqVHo84+LiYaAT/G/SZwhHv3hyJHZ4P0pDOlvVsy5hcpOi9Ke3lZ
XiMIx9mpiAEBVC97sfMq0FFXH6R3g9MYYF1I17Kop/f/hSnTT6LMjNMySIbNsAsgRN7ylwJLbryV
qUjWAMuyi/Ddb3qbBPusCk2QGyhb2Bu4rD6jArm/kKUPa3aZI6wKiFUATz+TDaUT7MKwkz96U6kX
HrO6yJvzKZH8/zjRMoT/gSYjw3wPdCOqoQkr7nxeBhzKtvcSN8TXnlsmFwmZUYDijI8Q48RCVpk4
SnmxjunAMlrazSXBqWzjxVGQXLIuHHpURvrVxrBcd3XnIj81Dj7nqyqx9I2Fo8jXzMXdOVDSFdNw
mGc2zAYkZuTmRsbxK1bPvdR31zgW/AN6QOmOvvTph2AaxMbAaeG1Vb8DeVcUJ/NRVpM8lrL8Eida
8xi7xWujW5CHFmWDY/Y/7UPHEyD9HPAUUZhypK7GrxkodpWlDwAuGVXjl9DfcCPUZS0Omqmwqi/L
JJSgZmqDCTO9TR64WK71aiYajRwhVsHbECouEBpvwQBeTE9p5I5PKKkbNtwPCvxd9VdbEA4Hd7D6
B4rI7XE6ag64qahLDdS9MzwetRLrM2QJ5ve3EmQiakRqUJ4U7EDuEniLzezYJwPCVWcyaRXgnVmB
JYBKohsqI7BOCqALtktSLPLVmKu6NBXWWRbbo8wWdV9vWb1EGbybh9mRbInvBNeB9btljOU1Lq/b
6cZDlHb3rzHTUIS9ZPmQZFpz15B7ytIyOdzwpb1MXBos2GlJGN69xiHW714jC012lt0BggXSabGE
/WE5kGdDBQ2tTVGhZ72udZe16rzETYYp8rLixeB2eMJOOdbEczQFthhvz3htJRfLmF5qnN+OVVc+
hmHbPTf4nGEvG2XQ1HXtSb+mWrTPgKZ89p2we8av4bAyuFUeqeuGjnVIG9tcoYbCLdd65myMMikf
NQg5Petj3AL5CWWuOVgNJ8pkT06agYZru9cbqnucUBEpQmCjbNwJ02BHzAgzb0L0ZuxHQIQ3RtC9
Bs3cw0lryVUxY2eMbgS9w0MvzHCXqz0qJ+/dQ6M3+1ptYpGJmsSIwrsuhQlgcN7ZUzXGkiVBb3nA
c+VdGPQSsEVGaTRF0qIoBsiPHuSxUQvWGBEfade2iPVpb9plB6l5iKV2uTCe8P6kzVyypEB+rnxs
Ch9B+Am9Z9f5W3yUP1EoNZFZcpTdYPzfxfsSO96IN6G69zyPH0JfiO5H2GF8FnH81Mamf7Rkalhr
2yyB+Wm7xkG54901ynX8IzW9Ck6sdlzJqJ28+6C/X+dhqM1p975lsHmiUHcwaUwt+NW+42cQKDLH
Bl+BLtnJUsgLVodsbvS3K7KRl+LedblbyFXMDUBHVMbv4sjx73OAOOxplEmzo2lrazTlitL+h9ug
uLLGPl5assPyMn434+9sNAW2N6JTEx//hxexhFRlik/D/JJjPu1Ttzj84wyURk0QFFumN/IwKSY2
QzW1YnAL1EIXxTPHxucjxJlhIue7MHLUxLW25GLLT+6AC3+ZvW/DLaPQFU2xhCzD+7HbQA4WKrKz
l4b/92Qay9RRvKhn1+VO3t3tMgVdmQAGeeNUi21khDvsVWH7UMkUAA8vT8wof94x7rIOSGSQ120X
G2+CXRLk2u+SCplpa82KnVVql8MlV41paf2laKp9Z5jQNVE94HyHC+sns/e4We97Nn0A/Ub8CB35
+BFUbWXWyxs4NuUtcXP9MULFsuqQuRz79CZP1VsIWZt+7RbcfaQ4Xk5ya3X4bTJ5a2/a0JxWtIFP
TaK+4gIGOVjvd27J7D+PAJyYx1swm4NY2o7EVtTZ8GkK64PhFMb3Jh7BzI4l3HUaY+1Uh4XlNXVe
fm/SFQX0Ojbmc1c0kNPi1RVFaqif0ywdeoXlrjBk9rnE7yVI8qzmMGR+9gyc3i/KjJLse8p861kA
P3uguXPN7Glum/O/zZ0PkeUB3bnMDVrA17lB415da4GnbaOpo6vjYGc1wNZoUEr+TZMGiuGqprum
OPQ7mkYOooU6L17sHruVQQLgs9GzORYUAhxMsNFrrOZY1bqDDDqVz0BiPvSmKHH21E1BX+AVQQ1S
hKlhH8i7dMc6jO6Cl1yUNnYPOCzwIQ8B/dfazYOvgw4WFMEZuFrtFPv0KXTTlZ2D6XRV53r1IITo
bp2W/ZDKjq9zKNGBcvyEdX/2AXww2JSAXbqN2HRxaO1T4FO/ZB3qMGE2oRK2S0x7gAodEKGgE5Lr
eDKtBxckEh62ocFOH7XWQ533OV+hjrG6FKjEmbvkSVU0ihKgfabpGupGVCB5UIwAUnbXONKAFDd7
fRMcgr7BjR30KkoB4n9H7LG39G0eq8qxYTva1YtsoBdtB1j2QSg1OJVrYWDLhXS6jSay9l1dujgY
gbA3NSB9wc51kLC9q0MMNIsd5jVuyA51F45r+scUoIQ+tKpLZU5Ll/5P1G2C7D548MH5vuSSdwmm
ochbqYn+h9w6SL2+C80bK2S17y0R77ClVH/uBt/LIBTzDaD5xLPCQT9PYYHtIxASoxQTDs0qPzmD
7T4PVmoeSnAHbVhaOF+jEcWc8Bc9jzZ+2gcnx82zp3jgmyKCHDOOi7/qFrTp9LHmlxFbLTcnryFk
0JY4X8iTHLqB0auDpd2rowmCfM4QAXahOMA0UMzhJQ9B261z6BL5kAZQV9SwpsIRYlPU68WR6hCt
Xrp3wcnwK5KGO49EYb8bcx7YPUXuEJ4pyq8LrcWj35+z0hWIabQdJGBezMhtUL8KrUITxVQOgIQ9
iFh9Y583KE9b6UnrXqNizDZWj7KQKrLcKzUJPujXSeO3fiqd42KvfWmcOr07k4nS6SrNdby7jI6t
IuwmNFWPLzZHSn2l4YTkwOzcTdZWe5GgVsMuaJw/AWwMPTYGXoi5q2w2DmI9O57czWLr8RTo9LI9
W0mXP1llFl2BuNguAYEWAfMfdzgcSqV1aKFgvUYFxnDC3fsoH47Zl8YOoWQVQJ2uLlj7aNcNzu8G
w/gSlUaG8pkmPsWGUX7Mfc0juz6Z8W7E2eGuVPkVFuCoCeg/ZlGuHdOOg7tO2R07RH1ID6UZkIqb
10rqKOCJcV7NK5Dgp1AwXhfZWFyNNndPAc4gNtiG4V8tyI6xEbq3/38RhhqD/2WMZrg1cmxmIbXE
qnDyMp+ykJ6aGUxfhGNZW12Jreki/fXvJ9aG/VftalPoWNNzB8VXKKawQbn37pigzEwOmiUreW5r
vs1Q9bZmQz58tLXA3IZpEW4tQx8+FjUOn30wHO/J25k4WKxSAw+nyuv78nMBkqkrOQulCj8G/XMx
9f6LnQWr2dzXWLbH5SOlTPg5PefaAL2+UvRPAuse1MO64XMiTew0D8YRP6bhMzXSlN3aLyFITF3X
jBiw0tMcQUkOyvPWGr5p9mPgDl5nlBDr++sKqVXHUEOWj9vFQQsebJQXtbe4K3pgoDVTPwXZZgqw
rNHdRJ6aoJWnTjXULd0SdSXdaD2a3Ch3SwhdLXGURra+taO9NrLjEvsurKIxyS1G/ogfkteBl7jX
adVtmI7cCqd19qBzRD3xMhHdc6Lb0bZk0XQF0m26hgZ+C007LLa2HrXxJsQ5Jzi4Y3z1ImSJmwZQ
bZjVeGap76ybXvc3kNirsBTUjOw84rBhantrK8FEc6bGDMUTFj6Kxjmw1pEC7GLtLI6aa+k7nuSn
sWg1E+ouwPhixynzwWOPmJ7Aw2TNDRwErd4HjAEEZfdkpYQBu+t1l9nPFa+jS6zH33IUp7+Y0kxf
XIhiDHpQPpGpaPER46bIjh2gpi+BFNB+AUcj70X4aKimdMIGW8dVs+6HIXykJujz6FGLxK2YIpST
pEYuoKHXhUfHrL68C0PBpwbm8fb67x9H/p6+T+gQGHaF7bo6c1GGQNrcdxrqU1QyKwIg7MMkQ9eb
RocfwsAHu3w4XKgxCuP1irpBjqMnFTHLDy5xVD1PXqArTrMsIdkoJCqq4dI5kh8UfdnUFT1wQW2I
6k9y34VTpAus6UbRL62XIZZxyCbxTLrhqHqZj9YojRzzWMsI71+AuhMai0KAHXsd4XczUcgyCaU1
xAoTAE4wFuzWNaMPDDG/uLHObo5qOCBRBwOSkquyrV8iaSvphQTMVxb4i1D5XzjcuVKvMNz2DL3B
ZwjRgr6oDS2cxllp5i0JKaZDlRb395RBjn8YhAJkpYk9it37HZj2ut1Q4wffUmA2pkBv1MggFScA
EnbOX+0UhiIwFDaAl2yJj3yZXHPouKym2Kz2i4MSoBWUe6FZOt4yHDmW+XkJma3YLMotOSgOh+MO
3UQ3JZ25qgmYlwFflKrJKW6ZaJkcxYmRBlgGdD5pziWGrmxz6nYgcGhBCI7XDErG+DgBQrhDNWGN
pUrQsmNfFE62msvqVR+8N+xI3cGwRvcEeDo7DmLKD1BDWDWoKIaWB7UUtIQb2LVdhyPEbcdR+ics
aa1dpRuP1MsAJQT0XDmiHA8aK7qkBlIEfC+ZONw5YkAUT0tInIf+iWwJJfeRzw4jBPF6NeASl/oB
ti2p/z4lbnvzGKPOmVLmYeZANVXa40vmNfFt6qpnzsm5myMP8hFLLRYMXlSPgG8nMZjFuhGbTgPP
A0CB/uQiw3FG4QLLO/aHMZ4OodZ08TPU1dpV0ITBtktSCNlROBXfgdUKWHXoxvDB5uXDAElqIbTg
NHEI7TkppLNwdKDVK5BJ5GeNg4LMo8vZamjdQ93a5d6uphyHkR2WbHeXWBigVASS0veDVGokCqKB
6GqxgU//gUMGaX9nWoY1eRA0q+XeKDmz5aOY7ODghlCJBMcTGELzSMfup3W6M0W9D/pQLJYvOGfM
tmlQGqt8CNjoUQY1PbPTFYpl0h0FGlhPboIG2plO1XJI5SX8HAcOm68g5/vkYxt9v5gSH5yVXpnn
zVmKL0Lwja4lAowHlnPrR8DMMyPNVtSdpl5gZwQ0++Pk5h7ZqHF7e1j72OHeLTaR119lElYn7M9C
Hn3E2kYXY/1IEXYKFdUS29pLfNtY2DybcIq02Ky+YYBnlqa33FNnlsm6SsJgT3GB3SdnPzDPEvqS
p2zS2n1siz31CmWyhoGXK94nLc4C8ehKHmo4eehytGOzxMkm4ilIFByUTKCR2FDi4li674egPjV3
0+Jd0ewVkcrdXE6Zh/9VQGO+k4sQBrNQDesI7goXpWrv62dwGKS1JZPsuQ1FuwG877HrRv8nQGf7
SAaoQO4mAO0hwBKB7vgQMDyQrIb2AWdQRbRKZO6hmtb/Zcco8RIV+1nm7AZN8v47r7rvhsnKByjr
/VH0Tf6gQ5ASEEVUfdesC3aFD4UaoZZMIJDBhrlfTitXSnnQ9ax4Ikc77EKI0tzmDjZAjgyHSKsl
yRZAjURlWmwTVtkrqy35PmmZf6tM+S21RHliPQjh1jhPDfDMcZt9zK7PsTY+GfgOgLJ3BAFnpBid
DmLgImvXpT058RpnJ9q68xu2bSzp3wC+1m4yK77ZTipPfVXlW70vKy9SuX8fH3QMT/Pc2A17Hddm
z5JNziOlLMPT7DSHuutcVdUlrm0A65H7sYVnF99SLA02hw6tbnYQtXHCD0Vr1l4dNf4uNIroAwvG
fFtx0KRQF9Wv7b4XKB0fpRF9QDEJ5LR9mwF8iOCgBS5HnzQQeqrekHY3fTS25KNGPDRAsrzQtS+f
G7PIju1Q4uGrH3YQ5DWPjWosWUB/eUoBbrAq/DPbDN/95CmqyedrEDXAn/Rdpe/Jh/01VOygbkgA
3IIB5stk6r6Bl9bdzOPNkX/OtuTdTQmQTZQDU6umJ7PToubv359RDcbf4Xb+j7Hr6o5UZ7a/iLUI
AsErnZPbHnviC2vCGXIUSfz6u1XYpqdP+O6LllQJ5pw2iFLV3ujXYYbh2Ial66q87J5IpWkMe5jq
4Zk7H3mc8WQdmOo9AZRsv0rd+EwDUjsN3hhqfTN1UAp2xtlReZLeI6OFqtgFPMI/+Flh9SxLkGi1
WpfMUf/Rbo7PkhrfkIi9IiMKjmpKBw2kdCumVuOGwOIGxnVn/IQ0eLAfDKR9CEBT6/Tm3NryurTk
eG+iGTCTlsIdrtRnQ2Yk6uG0YHD+GYdMXa+eQ9tNycCtSO0u6HF+aFP8DQOYzj2iAe0HrZxJyKck
LqJDLTXwRTQJiBtHOxU7L26RjSKPciwPjQCnmUh1hrJSw0aRmpY/OyzMtV2JczegFg6nUQAuFLhh
WbjOW1CY5DIKHhJNSPDeJHhFu6F+jaxGv9YWqtaKKAxn2aIozTFfVVbWb0kWx3LEz1qqnRveEZnM
b4dFVrbZ97DHDmMRLbaLDHSN6VmgPUr4nYkHKkhJu+1iGDUA7P8fv13L+Ntv1zNt28GPltmM/e2p
nuIEFDuFunquqIEbm8tTJAU749uBnWkGgvXbJSlAqvG968CJPa+UbZxMMQge3n1LDVzFyGLdiO7C
JWDm7n1hOPlGHxxUdakwetij0zUsGTbfWXCJ6uJLKzT7pdNM74MdD75uS/sFW2j7Bej/WycW5ROJ
PIb8W2zU45mWGehBVg3Ai/e0RGdnuwWX1rARWuO86MXIDmGNVCJF6m0r3raBPmr5hpsxDq9rgAjE
aqAZDUgpsGOj0GJAQgT8AJouGpqRjAwXPwqDB2NW+EuIxe8uDPi36w2gGOI5/hLLpAjkZ7QcDKD5
KC6eOsvPCrTjjthLzSuJDgEn6swtLdshzR+sGoXByjSk6gDWJujfjcZTpuoBWjzSgXuv1yvSelWN
wlYHiXkFxGX01neRl+F+lBpKi9ywz+Q6/WwW4LkkAxqqsDAv2IyjAskYSrSlaV9ILtsGTjqNbCjK
dVzgnbX40Yz8aIbu7v/1bP5bOg/PZCQ2TObY+JmzuSr4Jn8AJh8QwzuWeJb2xH0nQcFdW1XBpRiy
6VT0FsBXdNRJvstpRoM+mvhCdu1it8gWO6+Kup2u4WR70VLgZckjfTPlWXO6k9MVJ2S21JE7Hjvq
2ktgmgVmN+HA1pyVi/9ysxXajfzUkf9xdyOaOW7+xYsvXULdnVOBAme5/nITfTxVa83uXu+OXJe7
ANnZdJpGY02isdawt8GOL4u87wf0B/DvHOeiG8Cg1vh45elzX/Y/pl663/UsR9oMTRjoNUUbisuK
DqkE0a8d3owbzsN23II4g60B7oYCL1aW8U9vAju7hpKtgd6Lninj82xZq1dkV0WbOgz5wdGZkX0m
mRaLwQ8qV2z44NXxTxmDK5IDGN9HP0ejPaFzrNnosnLwUWPXexE2P0YNnJSinPKHTg20lBE+ALEr
elpEJG9HL39A3Sc/CmHvSYTGdUdH+wOCeJlXnI2gX9HqLqQQ+NAKxYZ0S9jFKhw+R2i3BUUsWHaK
phm2oWDy4tWdvAT4YwLfsTb5Rl9n27pE9+uONGPY/qWP9rQLtAH8NCLOkZ1OTXl1W6B+k0nWxhOA
+6tiRNeO3GgDiDlQnV69WTOc2QLZ8YJy7waMeGbBN//rVXPHxOEa+EMEDAVnOr4f8Lq5a4+cZAlY
ViBRPoOFpjujmn2vI3N58PBdgM+rcjg7QHLofFrzpMC0ZOCsjhiQiBcjmuH/zHCebdD+Mby6W84e
T1NxoGCLfPGdL0BR2wDf/vdXpbCLOc3e77MagCwW2oA6jVz3Ny8D7yXTDbnN7Xo66prnPlgoOV6j
lSj4JjJQJgrT+ZXAlOkjIF1qV27xCfFqqmslNiFWGnwz8gYdzrnzCzmo2M51VbnA1wtIe9oHyaO3
mUHXFZUYzQo7YbPl0gua9SgxeLXsCbx9sQo07+G1jKmvomyjFUm1kqqJgQbbjC4lGgYeaOXYUw9I
KaecLSLV3FBr2vnOotSCcpXIKi9X/6ClK6AELS2Bxf236ORbMkBa4c2fgnPgIwMHc7oKwbh79KwQ
X/JaFH7geht+SPOQb5LGmvzIA+gyHiSnbALNTBAXSPmppavohErVajivb6Y41ovjdQMiNIZM6pHM
R0DHG080nYd4FCsvBSAULTv/v3/5lsn/tsuyPVRBmh438RVtgDD5z87gIXNLAeKj6pkZpXsM7JIB
klSikypqC2RmU/NKQ2eU07nwnG2E19l1NjMqLdiV+dT6VtKX6WbkybDubeQzySUIuldnAL8UgL0U
3X4JSFp1IWTG/nYhdK1t3Xd3cqKLgQe29WnZOD+SrunPlFem/DMet+UpxYuJRDTcJNqNghWkXXLV
QONAQzyt37U3HtaUgCTUMpOVrdD5rHEo8b2mpsifO8dSDTRzHQXWR5pcB3OKHrk32omw+YB06Bxb
Avwjx1lK7pJg/5aY6VR+DBNAqaDbpbzQIEdPsbuydhvokZbMGmz4Q5B5e3sy6ch45PgQoXWlh38N
rAx2jtbvhtjOcBoG6J9WDTPgj0INUso2iXOcl0FulgGqgloAew8FQPx44E07avuxMpwpDaMQF1rm
brJC6Zf3MoIX6slC4RAgI9ArhIOXYz4A/p+sKIY2CH2OkYj0NsY0pau0tbyXigN7Z2ZBscYG6MuK
FJMGor2ssqjZRHaB2nGlIBlRYTp1K8GKrng0FwpN9GOyVRAIEH4A82Qja7wwxs7BVwt5V++x74LR
klwSdam7qCA4w6XI5mZo2IZnaHCpHK050L+4ksHXuM+sa2hr5ic8Kuk/C3DS7IewEWA9VB1VaIY3
0F7O7DWK9IGY0EZAFdDcb+HUF1/tIAOSSVW1LzrIhFHUNKSPUaJpW50n4ow8qX2IDDc9DEAORptj
1G/BgIcG376s19lUtB9Z1Zk4F0qbb6nBX9oycf4K2wa4rqhs90cvAEZ4F//2kCpD4uEcA7rxRB0f
eRKiILVBymju7wCpIvPxB5YcqP3D5rX71OUbWpBD3Pdij+KGBJVIb00iYPD5iUocK70kIy93fSnl
mijeI+bGOIQRck0E8JXZ3i4Ls+Fb04vzXR8M4iWowNWFOqyfQeF+wRE/e7HLOtgZo5vu/zQYqq/A
v7dOjQu2cl/nTQlkRS++WMmPG1Eko/JhlGBfYB2St3byow9DJCqkXiQXKX+QPgGTEv7bWGJGusJz
wRMg2pqfIurYK6KHBa3flPOz4ub8DYoADQuz1/KcISfULjMQHU3H3ky1Ce2YUYn6cguJeoDSF2cb
uJJnB2iWNYqIjykpUmVD2kLXw01lJQ42G2jEQI1OPoIFF/ki8pva3tUvNHVbF31/Ottyhu7ASHP0
jwX+0/p56Ra/N54j8t/9WCVodCumj0lvIZdgoes3syv36NaJtjVyhqQi/oODoMYCrE8j6i3RVZkN
Up52fw4nhmzBQnDV4IG0bozaXhkjqjrXfTVsjBxMMTi50gF3yYFcvwyTQpmnJerkJj8Gwd+6tsbp
1fAffW70N1MK4nTNb2HxAYQ82W8cHk6g7gUF4UnPRBdvLS3KTlrQA9NLCWkgmYjahq9oWtMUHK1X
kLQ1eLJ6QJysu9/Edy41Lza3BQAhgJiop/G5LVZaKdocWyklm40igakYqxAJ+NbHcY7SkH72d91Y
O+T4ipBOLs63Gq+sUJ1TABVTAVkkqHdEwxuNf5+LyUXdQNgDSNRrrKNmmPHe1TnSuISZ4WZZXfmk
zpJiJ5K4P7oG2hB8t3RzVFgY6RqZcOviqtMWdExxvPrUWu+qD6UeoyHXE2OzK0qrP2Vht86GzpU4
C8RXwTyNKm6hHABfP/M6IQN8k+MAt9IKP3CMwkchSLSyZDRcO2S9rjTTbbB7TTbKm2np4dXkIN9Q
/A5dpPXIDkBtoCIsbPnYy8Y4ziZkjUOJLRDiR1BZvsUjuSYfQb8qHxZxm+MVVlc/Y8fsb65uojH7
jPa1Xe2MoW+0ae1TiXqSRdUDi8tHqlqn0vguyp+NpHEuc837YDgbsMDJDS1LbpYPTVQ/kik5vduT
KLO4swnQkb8hJdmr+A7Rp1tZ+QzOntfY6XtsskXhcYmdNnPqH6aWmCtpyH4VedqI4jKcfNMwhP1x
QhXUZV6B4+/BaXAYqgzoaFsrC2cH9ocaDUxvTv8WqC5z70JeSP/PgbCdddYWCj02wK3YG+No4zhO
NE80KFHQFvalLgAATvjeSlTVHrtokv3Cww53ZyTiKdG1nassyejdeYlnyXrTWfhmJJCYrEqxv81Q
BEofCzQAtweMWUE9iwhehuQKaW4lgLG01fqJu75RBvklNcrtAjdDdhSzVna5VLxRFA8ljNvWsbRy
AyrV10sufmSiQlGA+QtlubU7OxVqCsKPQ8kevKTqTzztNnVXAPi/lCA0zky38u2+9ADYi+PGk5UE
4D6h6SwlJ1orzxHQUYdZceP0GsVwDzraY052ZIL+ADjsvhFk7m5g/RDhw+NtrZsDulkIwyQ1sFcs
x4DvZmFkd+cxZ2DzrtKPmWl3R6naivNWR3+y7I3T4E5z83H13rKcudjI4+9Zm7uVF0ViNPtQGP15
Ebk2AH2tjn9vlDuTKE5AithsV57m1lu6jFno+CQCC7Tf6XiDtOhiOdOsc8SAmyvE1u311CeFbQ74
vCb1PGUlHmwsQRqUhKIbwJLk6IC3QZglFs3uZJK1Yhuo0DHgn1G7mAyAgGTAkNxYOAs5uYWXP3Ju
4MaAYP4zHtJN9qeFA1iV/STr6KwDgN23zJz/qsLnIAnETyu1ClDaJBaeRBUOOcOcAXja5R+axB5A
wGU576Y4GS1QyrttPRTPA/Wmrfla2NtEivbHWHOxDlojvIA/KX7wqtJdWaHMf/5hAIo7FJY4xvW1
+yjpuYmnRTp9QYl9cw6b6FeJSpJtZWmj9bmK0l+guOVb10Yt59rilljLEnlUMg4CBgjgdz8ypFVe
ec15BNHFq7ZfpipinnG5HZLNlHAJMMl8eqRZHv4CG0B1pQUNKNsFoCJvBDClYDWben26H6IErwLl
PnXj9CgdTzzaH5ZQZG7E3YA+wEnsF0s35umuQGYLHx4ZIMd0kBChkAHAiOoCddc3qL9GIskHNEJ/
6ONxxKE3GhA4GA5PNCC18jqbPDer/EVzp+4n41Ht1Hd3clre+y5Rl3gkCzxko820NFZawS94vuAo
DXuywGdA2ltFQw2oesCSB74xThz0KYXjz2uchEQPaGbD17QyH7llPYoIj30VglY0LGHmsACKfg3T
WZoDyAagTuqK9KYHRGqjsFKJy6r9Y+WipMpRqKrEgYWU7WxJK+XHe/E8ir7fRyrTh/sDkKOagYBL
XpIGXEFBj2Y9UpCMtDQAOEZeUpzmAeao7lZLgDu7IgTAHRv5sF58lwC9W4GkvvjspAKHMEFh7oVd
5h/sQc8/oM99hbKA7JFEQJSxTkkHfo7I9qvE2YCr0r02KKJ8Vo0pu3xCVsuxuggliXH0jP3uxmGt
eyXRYkEOJHuPsVgUQ/sa492CYvzTVcjiP69SdShPM8uhQq2bXj4Anu4rQ0fmnlY9yvsBvawUqBKb
FY3BwerUme62nDp95YDZb33zWTJ/jog200ESaRvr+cMEdIJ+6cZJHj9MTeLuwqjdRSaKj8Z9yZI1
SpWDjZbb4VfU929TV5ERyxiv34Jp6o8s+hpEtbUai2A89dIpPpcJuJeUfAiTCmSzYTK7G9OEc6Fm
8K5gpHCeuNt9pLD5kKVbG8xdO/J6vwo3WXZB2SYo3tTVe6uzVtMfVyE5XQUfzxvT8w5oSvg65V36
IejjFCQeHsAV8Qm7puWsmCKUTekjOGOVCSAmHtkQeefW/QkyS/uRpGOXmmC8zr9GaJ1EXu89zrwe
w6zzo7rSDw5wkjaahw6RVESPucaNl6Lt4qPj5t0GT9fie2KMeJAE4Vc56j0KaINp1wUW+4LKWZ8M
9HaoNwB+L45Z2XUvtpc/2UmQfwfzw7TKu6q6aKEx4jfeCZQqQiG1vvYnV2ePsQdgctanG6tElqGe
RPH9z9swkFDbkFzdhspxn/NhGLbMDY9JNkxXjv9tz7Y3tOsCJYS7eTnowEZKbeHTEmS9AfalzxFP
7A8kaRKGWpO8bg+0FOiL3CPFM6xoWaUxe8IX47wikbTBZqrrIGQ0bN8ehvTBUgPNtO6X9MLgTAvs
b1/FODBMH7QRXAFyYIdFTmY0iF4Hs4MzgFtV2d75a8BHXcWi99aLYrHTcuzZJc54V0tkNOgDGEkz
QGXGHfP3cqHFRMPf41EKYDfQ3UWO1Od/jpbV0UO8WyxjIPJeRDBT4hSyEAfQj9Q+eEa6aLWsGfsJ
Ut0WNcBlpWG3pmXc2PZa12C75aLV3e5HMPAaDVuTkAaWCNfYevjmTstkAyQg9Lpj2/pJC4MNoXIF
nOFDUsn5H/LQhZzshYV0/SiR2VFOQHiX37gjRxxWiPHgFu0cjOSL0/tFCny7nTJb1rtYdewzqzoI
2zHOver8J9EYiHqDL8Z2HSuQAJINUV0/jCGe88kE/HaSxZU00KJhenMkMub5gF2yjFM/dV0DHPIq
qrpGlI7GeXZTQUVc1Bv0k+Ea6i5o8Bq9BgJdh7J1iOxwmvDzQedfhBN6kDj2f6HsEUcQdu89dY7z
DMxP50sV8WlrVbzaaROs8rIDEAUz0OUwgU4zbi9eCnZLen6LPB/33ViUK0MaODdAKeQlbnn6QE/y
e20kq3ttj5KRFc5TVFH0W+RaeGdWlNkZWILtxphQe9srkkoJ4K1HmsXF1zYIo2sXj6/iuseR4GJK
VmEmgeg1AYWu81odDM4yzi4WsEkGH8/6J4Zt1d5pRXbx2nyKd6OBZITLkBNUdjfGPJ6+tl3hbDPs
F07EIliGHGTjPfIKQD8z1jbxCxIj4M2015JfoFk0tkgo9WcQu/ZnvS6Nre50IXa6yMOTYpRt0M5r
N8jbYp067FOS13JHLmMMQonwUPHO5uuc/UR9NjBsJ9t6sGTHHgwuxWnIMjwtzBJI0567x15seGzV
MOIXtot0J1zRkhQ4yiqwufQXCc08ZHx9I43M3aJA2GHvGXg7OHi47lCbA0iRMVsbBQefcREnPv6a
ROJH6bqN3Sj1AfNgTCKDBD3OaJ9BXW2D/KVbDlnopznfNU5r/tWk1Xn0vPJXVrGnutfcHwCn+8IK
MKKWDf8LGJvFN8dAw0TbAyAU5/LIb4dSrAItDbaD1yYvLmptKSlKqwmdTgJdmR/fdZQ/XVbvOmX5
//NrgH3riEKccNwEHoQpQl+IQEoKxfbgjEMxyrcIH1qrOnfCy1RYAcnT3nuVoxg8+le5C4KwJY7N
tPs4FN8IPdDbj8lOY/GVWhZt2SX4U42v1AvJ1epPXeiFVwKLJ0u1WvxS4AJSH6QpgcGqdNkINEDg
SHarCVXkK6kZ6ecmHQof8GbNDzyuT2kWgx+tizZdAdICfwKQWl/mxs/cA+4Rm+oveOtVK02zh2cc
0SM1lolHa4g/WEbrfkmb0VtpeVY9WqwpwOkl5aHNXABm4mhtnbTJ9KkMir8cvHd+AyApiPrfdpv/
xpd696kPPL42myx/CJ/wc8fma7StRx2FmKu8NJ3PwpHf1cP6t5B4+UQ4JcjS7mmyOws8MHa94qBA
+jD1Tb9NmJefwdUaYP9h3caxWcI/e8XwHsfoR8SpkY0xOIptprid9hFQPP2p5fxrOAyZP6pZomTh
WLlfF+0y+2+7O+2/xiM7NMYCSKx3mo3LXBAKlF6GfqTK+hgGxu1y0TaKnqNp7FctLRetVktgPaVu
sIonMFUfkLdvjnWDSnf6+kV7MThzUvzscey/y1gL7Bc1IOH/ET3C2olWMo35k9NdwjHV8EBWC8fs
LrydTvNK1YDnIIkBVCFKhW58AJG7CRsNp9zKixSlzgHYqC7nKDdS9H32sUOB+U24mJ/pcuTTOCHQ
DG3UOqmba8H5dTBQQulbo8Gu+tcQv7Ora4C8jASuk/WHZrB/NMBV57NRV+D3h8N8uc4joaWb2C1/
A0Y6PYxtE6Sb1xh8SmLuv/vPpovrAChLx5naA/5F6YkGphLnDqXTQ5CDn2i9qKfQQaI9AAmPMZXW
nhSLXdEK9ygsn8Sz6Z3FEolmS3QKcifrB9YgPdICPDaq15SAwY869pMmHF+A5WlvvT6pjyFziyvO
Vvgqm8b2e6TVa8rA5K2NEm8+DS9lGgPgKSlWVMuI47EyRaP8W21kXYQ4OWSNM6uptJG0bWengFGF
XUflj8s6io1jgSMOYLAZX4oa9UM0C63qdRar2VCOxheaLVqpZHd2S5Qiro5D7/7iYFJY5blpYjuu
4d1L2ZmAEjosjLRVN2jmnNCZszw4PEFjbIgDV26U3lUCUt0vc7Qd2WpJMlYxB5TuH0lSo7ttFgPw
HgWgUxatSDHgVL62DXEhHw9wzn4EpPU5DnkBbparOLSI++IFlQDji/ZEDNVDxjMgvoLcPa41Z9Oj
A+GcJ6120nMjQhsHky9VgZOO3jOMv7SnahwCdDe++TRjxjfAJRTHYph8Kvqomn7yOTBED7Sc8BI+
Ty6e2VIVeIBb7FaL5gWU3vLsSpj6Vt6/4H1unGYU/q7Fb0YtqSSYhkKfbkTkJGBl6Ew/LdXDyqpu
+1vRn7G4SFH3FBkKeRisPA14TqYsrB9rZHNohQ33vCK+KLdo5pWteKb+tHxfke7dEic+7joxy/BB
NNWjPnXxC2/t5hQFwLD0onz6puRtGccvXhF/itwo243o5HgoNfE6yA6H0sjGgmhjCDXdXzSO7QCI
EdTcq0W2OGsiBtqhneSzlhRAsvDwRVUhL5uJ1PMXazwTXq+HzsthK70/rlSmiQCis/6co+ztoTAN
sYrHxN7My3YMHmjG4sHeB6H4eSenZYX3cYS81zm0wwoIDd64V1injwlrsYePtdanJZ5n8pFmWXz1
ekBDkSSyIZYWSBmERGZoMZVaNu7RJIfspzK5UWCHGqbZ5pWkvWqzj4niI55phpH5eyjtwjtGSjYR
9bANWeOCTPyGnvhdBtpDF4iixjfbRH1lDCZD7tjiAw2t5wGtcOjRE/gus1j5yc2KEklzHLX/6UQi
07BenQR+BydROChZWJc4jF4VFaoE8D8H9cvzlCcacFbzAlWAixBtrKB/8YC3hN0pCqbfB21Kn8ys
EHsyNnj8qrxbGkavHcLK25Kc3Oer3YVbLh5ThTVZ3twHXQDHP08evgK3WWWP6HUNdddFA7ltrzXL
8bYMycyXEkTpxyoTIHlWS9Ow0w+p5+IfWoD3pRbNl07zuouRDEAztyd7Lfl06yoDAHuRK8iAp8e0
E796hq4CyUX/4nJprtMxy3e07PQe9YBMSKS0obWAl/vQRuYTrWjQi++BFsTPKHGCHvtaADW+BStq
9hosEWH/8k/BgKGONDCBjE8oyEGPAKoU8MvQuwiVZbWqAqZ1xnCCabuBsfNYjYzwu4JmpeZpW1nj
oX/jPKEzBE9HkDbEPPROc0TSdwaKbQbe5tuAA8kcJEefmZQCbLp2DCIkrchRxOcCWwyNocA+dEtM
mZqymH2ITTBAigE1OCgUhqxV+Ih4UbOTHdRAv8AqHAyF0tyioZBHZu1X6JQHfj6Mqyhv4h3TTaR0
k7DbzJeZr4BWlQnU6x3bNmPZHKc8Nftjg96AQxfah+Va87WxFco3cWcEflKAyMxo7CvAteUZDV5l
5xueroiKo9eBNLpS8/xXhyPuU98UeEGTiJRkuyxRyhH5YYPP3HpCObK/hOr49CEseXkERkW+S4ZK
81nIkWtUQxIO2WPQuecKjBynRaThLHI3oPHVJ4vFIRDuB9S9e8dFVKa9vk8UKHof5flNXO6G36ok
i0F44VgugFQAmzuY8reprhzmStbILgJ/t1sc+mJgrp9hy3vsACdM4Ske3YAbho3vjqinpCUpcmAL
gGhHPk1pilAkc1uOPA7OqXdLgDwU2slL7FPbOvFqklm/o6PeamjwpEUr8pwLC4BkfAXb1gqPGzxu
SauWZEvHxehVmR1mC1pKj80WZEYxlpDvMexBvqRmoH8aLOROe8GiT7xPAYMG2PtHUYzaFunu8FwW
oj/Gel/sbUC1PqD5qdgMwuXPOItHLkHX2Fc7CT9qujd8S/O09B1XjKASSdjjoI5eoiq2d0YocahJ
5zFdiSN4u+g2TR1ZLbpDqgvnMj/PWsMtphVFQJMwTm+0Et6VBuZBI8BXlyVHa4uDV3G9GUzs5mWX
BdvQm8Q1leMXx60H8D1HPSqEkFrBvXRnWtKMZI3jXUo0zAF0LXRblPfAbp6S4aic+zKO9npdfFjc
bkxyUQ0nAOf7Aue0SBShvkwXevmopy34/Toe/dAb+yVBV/hLl3r5IWnabtu3df/VCCMQkZfruo69
p76Oipehi87cbcSVoev/Jc6ZgxSYUe5JmUtAiMsWwEfJWAIDQkbRo5UjIK2Uw7s72VvtBHaxOq32
EVLvSMKjCLdO+MkF3sMHnBC4j0lifTInI/0StYmxa7pE29AyNlFLlxZ1ATagEeivveUzZVaiiuNk
cWStabsOEBHAjJkRrmABxeXMmXPq8aR97Ju6R91T6l5CDcR9JCvRmPyIfltkIgWy/rQkhdTwfAIo
+bdcWYxaHR2aLPmmqUJPKuYMqxi86iBbQNmoOUnniMd/w1ZUCUpWYTaAlk1DLqyYKsEAigJXUs9O
ErUg3mYOQxEXA5rRUFPQf75KIS3kLULgbFxGKm7SbPx1qyEJx/g0vC+zngOd3Cx6PJqgSLQ4OdVJ
WZf+bB07b9MUWeddM1afuZu4+xLspOtUYb6bodOtuxrZ81gtcZLzvZ1Ed61KL/xcfNIcUX4O+wgo
aEbyF3looc5vAhSV1oGEBQFIK3U+BwhZ22wCIHauJoXrkqDryF1po5ntJo8/AcOxPgk1kJaGO9ns
QRr8gPDZsVjOQhWrQUH3Ip9deMqOwExwd5GFpqOVi4dh6XtyjE62haznVI3GZhbWJc7N0A3XZ68G
tx7znPxmC3cEaKoOMoAd+mJPr7IlOKlvpXN0VGpGJ4oyr7m6keVuRGshJ6FsbvxJTWvSzI4kJO+A
Ljr/EzpHF84qRyIsSpD9JBIOYu9wpemA63p8mNk7SBbYwLAFnvNplgkJ+JMYWPNrIv0g339zGwrB
TmRBtqPGXeRhHQ4gNn18pMFzNeeEjpGHRUS26qrkDpwX/ZRW0fxMpEcfpaDpydcCCNIC48XhTk5K
SlLTjBzsyp62No+jOWW9KMh3WS6+CZoLkShMd1NRADHy7hpL+BRPsgPKm1ET9fYUnz3ounduqdO5
OAVFcnIJsPyD7mQMYHqnztnf3V0gHNzP4kWXaHgNdgOcEM4vk6AatwLlVOdWHUFMYTxeXWc/ny+g
XggIOl7QrVEEnG6qCXtuIBtbA97mB68roaUzi8WE/CqWaCtb2GxFL68IcFR+7qbjjpY00Jsu4Fbn
p16KlLx6+5Xc5qe+qLlvOMPV8cIJKCJOfl0GV0tQohHpwW6R0Uw6YkTBmLQ2i2Los+JqTEmxGeM0
ANgClqQlRdXhI89zBon2rrdrkCJD1QrKqYuPd/JJZ/Z5KuR6iaENeL+jYe2JTWH1QN5TfLKqIbuy
sGouoM1bZ0EXXHPXDq40C7pWbnBQqK2kPkz5Jtf0Z/yLp+NiV4l6OjW1d46sz+B1mUZ+rAWygE7U
goU9ANo+WPfeBqOzAVVrZBpO6bE725EGIDjuPkSRRJDbr8YRuKtwKF31r2tg+b/6kYc7dT+rAbwi
hoHOe7BIWZsqQo8aAKiqc4/HuH1gTl+eae3krbZC+aKxQn1veV4UnaHBeVmT2hNmewTj1qoKwZC2
Rk1UsbadCo2svYccYiAkTnVQjHXqJqD37GlKgxdb+iEROA5Uhq0WwJCmiwnNUGD2FsLq0xqUTCoa
DYs5GzRoElA8o9iKHUg7W9+4k3TCewMQdyoGuc9Wo7oHEspJf5SRgzcNGS6X0FBO6u1pPf+rQmxp
DNTL7XKOjYqm1wM+XhUVEA0auPeOmfmZlOibbtAKhD9KgMcpE2GGb9NZl+lBuQ0t8zep7V5OgPBW
lpPLNkOB/0FWktZnWw3qw2QeOmwZ3bgajnfyGjXZN2azg5KNKKP1Q8ft6OvmfBfTcbNL1wXp3uU5
O4E+0AIDgIFvu2jyrBMYp/GlHQ5HUtCw2NEyR71ajYJE+N2pWVaimUk29YoUFG8OfWe4OJPNsmzw
e86QNAGC4R93dROFPEhPbjkKBtaTkZ1ZiGLrPhvkl9gE2EBctOMx7mJwbdWfhVZmnxNQO5y9rMnQ
BwEx0lOvVhx/tucJULAr4WK/bDci+hqm1QDOFCCnBqCBeuYlzmSVnHUAcwW8JSir1TLPy7PNK/mc
hkP9kCEp5Ydgt/2aSfDOpSmo1HnU6V9ScxYDhio+9nYwrskKwF8N6H9ZtRqDvl4Zni3OUg4fp6BA
Z02ftIBwx0ByGrKovV2STA+wI1ff44vZv9o6Nfovmxb81OpSNNAV6Fr/JOuLMdl3U/L0ryHvbqkc
dWODpCEY2N7vFUy6xTrPsP2dnitAMx0BSpCcaGj6AM/abkhONENzubV3smhLyqB7M6Ml+ObaEmXw
EN65keyfXBa7RGPi1XkEctDeruL5InfxlmUiUdiq9XKvt7p37IfGO9JMqiXNGjwVwRGg1vP0Tk8+
vPZuvXWkkfzEqK31nYKMTQs7dXSuv12QbO6W86X+3fxGz0eA6upok9+gvh/gSf9H2Zd1x4lzXf8i
1gIJENzWPLg8JnHiG1YnnWYSIObh179bB8dUV6f7+b4bLemcI6lsY0rD2XvjGnhFCpuzFieUbLBm
Br1OeSYryXRe+X/bzvVITclBvEPdZ/HO0GoxFXWg8XzIRZ969yANgRNsAURzW4PC3K0d8EOrYAov
jddjp/bhmQPJwwofhAsMfFnUh2xUmOSQeZDuQYGRrJIGHIkhvlVXQF7G3t4yimMJ6PG58TsOMKsd
/MMtSvncRAHymNIR2Myq7nax3povaxpkE8TrEYqq8559ceRmH64BszVnh2xqpGXHthfgTVvyXREW
NUDt0GRIovArAN7BE867kK8iM3yhl4a1piY5BJJYwKTpejsnNfw5Dt8Ab0E5VWcKI3s93AVNGT9R
I0lH+46VwcNQGUBmTXli7KWaIO2iZ6EQ0+TNhgV+Mg8bd6pARvcIST7bfAjAogsyL+684I8A3U9o
9W1LLRAAshLQ9HL/xSgM+4VMH/GFDnBq4zoeh9ggXBgh3K0H+4gXcVDdU4viGccfW/bzFIUYGE0x
pgqMrsLvHxJnrHHS2gZAlDTexh5SjiyrfrLOVIDxk51xEAsdRCNz14vjKrCueBJuyHVlXTqZwIWf
eecDvRSPkAOpFDSfLICuLk3V8UsHua2VLX0FYJDDL4uDmrjlde8C9UINil+iqBZEQ7TDcwJBKR78
mCoIUdL14UKcMlOqLNeQxLgCRdmT8g37sNxCznFLv0JTPIhRHFrWAIBQGrijc5F8hGSYIe3OV9WB
D+UmSn1jheVZdzbjUTp31MtU07DGwX+KE1dwOmM5pensHOUHZxwAQOGDqlb0KFIIrZHTlgbsSxzV
gF1CgsVHX3RQNX5tTZ5mO5ywDsW+1GLVqanus7yqwfufgZ4dZ0rAZ47NtuccsmLMbQ5G0V7X4iZu
Z1v4UbuJG//et7dabCny7o9yMkESkfEAK3ATJ49+C5Y3s/f/1q5cfXAkcyTtUXzc8TUQd8RGogSO
WCvcIlLLKAfcciVRtp2bwsHp4AQJHzD2ImskDpHtWcj2SCwlOQSGTq0bNquZtESTm0Aq6CQ5dguB
Fi2JDaw7aTiK6M12Ho44T4ppAFehwG+nrBPjiKSirxVQ3WIV5YkPdZ/KX2eyNLej5pQ2dUGOoTR3
wK24YLx33k0f/SlgsS9jkKOZsPJ4pxX1h7I7LXBamYcTeKGK7EvUO9WewK832FhqkmPpRjbdazTD
en9jv4LjUpwQ5qVDktWBBvFF+YVVmr1HA3vnWKouo7AQS6OsHnDofwWYg2i2zu0JjwSBo+IKVEdt
7xYtNyPnFh/V9EB5XobHGVE3xwiNz5OAmvpA8xov/w3CF/8g6fKYySCDCAo7kzk+u4Hgl7K0emQJ
Rs8z0RHyBcdt6Ft/qWqw33QFR5/2W8IhPRxHzqfUHMYNqIbyI/YO/Dka7Az02NBDbKrqIRyi4cvU
uOXO6Kt9WSq1XjRlZr5kXAi+C824cQUZ4khCUe7vDMw3ujVLXADm1q2Ft/a68wVEFhvf25UQ+b63
xwIJ61QVNtiWbKt79yBtArg8HSM05DyuQDEa2wMyDKJuk4DY8lOK1+ydOzg/It0iU1G+Vj5olajB
MsA5WFiKEzWBoGl3SK+T28ICtW/RgQNIWnX+WCpR75oR2DlkBuD8IjTBSaFArMSY3eC6zKsu//2X
c281pC0QeoO8xwcTsOfjcuWGXq2MRZHgkhtieQXz7noDFzO8V2qXQVvsVWUGQEEA8vC0hqKRx0BP
ZxYuVJGEh3TgWjzPZGU5+GDOyGR9bi0X7ypoK3vnzqmfopSFj36E1HOqsWoCIoOgVODDfPR0QQ4H
eU82eKH9Dmeyq0Binl5olXXd323GFL+JMn51wHKC+zjdhGyTcSrd9inQg4i2xtERuGRXSFQfHsEX
0uxF1xkrzwEd7wr8y+Ih6Y7kDPSVeqhvx83CAUMWMl0Pcxh1q3v8QcAZASnNKK7dB2HM3Za+THdz
8rI5iE5h9Kop/P9BauGb/i1zGP4YoEs3Td8TvuPc/kN5OL4yCpB2vORN0h1ivcMXbYWitiEeOVd1
e/E4id7npcWRnIudmrYPFrfV0k0GLtrQ3UI51xffPEVhgd4g4SYS1D4mv+5F8Y7+CL8fhXu+jHcU
oJB3vo+Nav4JAEuwj17lnLKJBQ817j+f0rj7I5Vp+a3t+2zLKmRTUzPCTXIAVcieh/nJ7A2QY+ko
8GSmQMBGxkNY2XLpnZQMZGe6dyWQqxP42N7jRt9aTVHo70mqbVZ0a8L8aIweltY6D3txQLsSJ4W5
dbfYC24jVbzx6w3ZqDCqCcIhLS7prQwZ4GSb5/GRnL/ESVzlH7MJC4lFpI68uVkfPcc37xZ7qedR
GdgkF5W6jkF6XM8DnhvMQ59zwHX4agTb3TxPU76Aa7i8Dy2cRGp+lT9iJl40CuSTl6b1McNZxc60
vOytTn6Qv3GAQLOC8al18Fxp8plQF3WVsTXzTGdPtjRk8kFHkNAumUodgUf2PcIwQ4gGNe1hmNJp
lToe+J+IsJO3PzHF+DjTdeKc7hL6471NBKCeHI098DyAi2seT6LctLMQKkG5UexmDk9N5NkY7K9k
NPiJIsj+a9jZwvH+T+LhfhkGeYTvQy88ocvQyzh/H5rs2JsnFogivbibkF1NpWEjpRfSrU1018RH
UiOfTbObVMipwDoxuuvLIzWUA3IX7AXZVnixvOuBjIpiyGJgKZ3ielGbdM35qN3YAhwfnP0a/Ce/
opYAstltZ767qT1WqjlloGoE5ZR/qKfefKtAYRIHY/Wm2m5a46KCP8oyzg61AakgDzD5hxAyRBvA
H+RX3LZ8skYFoG0OBj8I5sp9DyAEWBdM9/NUF+4OWCVzm3mR+DwarN0BOhfM3tqBvFFjjGpnBAjG
RZ+zrZRt7qhvYODafnT6YeOAbYbJMLtwxeSlSWwbGFRdJePU2N66xuZxw6Mym23kLSsIl68opvWC
PTSn05Oph1nGmmu6Wy/A0ssz52Vx0nDN1PP3QZCKD7HBat3+GMGEum1wOPJgJnUA6ebcei2m3MA1
bccfqEhH1j7gIn0OoNgWCfHHSdh/8Jr57orCJmnLLdhi8s2VsWlxJWpEdXqgGIzuXyQHaCLNvE2R
h8NJijz/zDvjRGiYbAwhsK7tBeg8Pmc4RuHY0p0BXyo2fl1Pm5Fn/rmIAvcR0vH4wuqH+Hs4TF/N
SSEHoDXNI0B3yW7q2uzN75B9rwOo54Sfeu5pjPjOQh5pjNzb4Sv4Gr25Z4T94C5meD/onhRAPVWb
tDsbqi5ejSTlVVYbABwpdWzHLHqkgitkIQvIHFS1rPMtB5QDikfQulxCqIa9iT5gtO7xYsVIdR3l
+xF04SAZniDHNMcU5vdqkuzYaXkEMslS9ufGDS5kmj+FTBxnDfYQgYTMX3FBKFIsG+wqZAe3gChS
NbmGsXYbzzxXlrSgWoFjKMi7D0BjKW0gK/ldlWxT1rfHxTRH37bn3mSlIWQun1stdkemCQThW+Sy
YIEkwBTCdVG6yluPEN9eLzakvNdnKn5nMzWtCFJozlUogj1wQ6Oax6Mey6CTwBHqYvvv8ci7BNO8
N800mb6m+Fa6UyrB229ypQWKIs+8w0o2OWWZv6UW2Xk/mrOTbKYOo1prJekJFFzbwBlWcbTzJKRg
FfYy5yFNo7lGNlc7qMb8IC5WN+7fdbmxCSDqipVyvHIdj5a1JjeNSGNNwkyw6wdDNy45mzMVvqYN
hwKYpUH4MFKbaMKX5hKN8/UUCTBJuqE4IMf4SWER/Ybdzw8eRf1LzQP8JwAuCgm8MvsKLnNkYNo4
0vJtUHdLiaS0eHSfXaSB75MplaDSDvij7SFxOyn67sdgPFpW6/5JoQ2SBa5ChVD2HJrK6DaUpWAA
SkDpnDEuVzgbiPFWtyJwlCAFiWoKWpVbYyiM9Y0DvKX20S3FJ4qFVk4G2QXdl/mvgDgHl9k0xv09
6E2n0wDBtKsZKHSZIWtxq7bYqEYzyNH/tNiXz4VZGESFLuQTjszt1c3PkNVRuA5y8GnvSgUhXxBK
XTTe9kTkRsSMNGp6JKoFUszOxbSEQQNjdlLoYqfYvw9LTiVBi0K1D+fMvbR0/RhyMS1dda9pDMJT
ZyKDFveI2R2+9IDUN5ByU2idsN4WD8C2pZ9qEZdAtYEtgezgNXpQQzNccEfnr5FdWJ7DRCd4UPW2
TYI7IDb95ae2Fwhza0NkCkDEX1JBizIP2WYJH89t06PtJNsw7Zj5mfpVQNWvIH2bxEebR9+R3TKk
8bqJcTpBy5kBiWh3oWWsJbKnT/P6h5ZCi1fUsdmuPN+fY+YlVN3Y5t0Sk3qNseed8lZ2F9W7IVH8
NQfFAAhv4/IST4y/Tjh6xfX3a+zV+FsgbXFFUV6swv3vOpEXVzC/6xToTkzPNNlYt7de3yM1G+yb
VNTIrDy5QbEdSIqWbIGl9RzJ4wB4k+iThBTEnuFe4MQfNFDQ/atdLLTipD1RjYo6NfBvuLSplujA
ym7gCZNpX/iJ2FO/2XZVpfCbITM2NKfbcef2XM6jLF3r2mMSzNy/+SQ0dBp5OOePcn+TpXVwX3H2
aCgGqaI6cPiKbFAoAgRH8WwOIdvsAFHFeSiG02Ia6pORQdgW+QVNsJ4E686FYgHObMFyBzR4Atrd
MOzPJRnJP+ggqYI6WJPLinJnw8aou+dZv8+jIgpXzFLYZBkBoGNqWuM/BVRvNlDkLGAiRnb8oxcV
gGg7UGJPOViBVegGxyAOstPkONfF72w1oLhAYljvcdRcupHjxuZj9YMcDBwR3Tio280cS8g8R8Hu
AsMxdtAlrE4JS6oTxxEkJE50e67WkShPBRYQckUBSyg1F5swmtRck9uMzOS9Og9CUbeDXEWxzt/3
heEgV0GEj+BtLI44JwtXLa2dtI0cKU/wTVBCdKGitZ12eIYCTjm2Vi6t2RrtyLgDprUG1G00AMDo
OKnpp+kURiAbDqWBjA1cKz/g3OoBO3vrm1OxEQmBRvbUNEO3rzI5nMwxlRewk05bC8x6nxLh4t2R
584PCIriSw2APtvsX1gX/lUjefcASB7SSVuBGyiAoH5MskuOc5M84Nf+I8nH8tqWQD2rcvLhmPj9
hIsrjWfwvfrVqwobmDKMR6YYO7uHRtafJ6cy3vuTze/alzoesxPFUgGR5xoC3/ypykQz24syP/33
OZzN/kHgi9M3iwnHt6F57rvM/DuLaeJmvQMNxupZdLbONDLS+wGr4PtaGNCaBdPVptNNZ1AN2zhl
LndiCAUyWOwJ5MjaRf7SSdTB6KzvNIJdFi3b+JllnyYX+VwADpnz2H1u434888HRsO1756et8csm
sx9FXUUnpltGnNo4FUWtKbJhL72xRFpdEPIVeShGMfeR4SDvNDvIFnTNsHcn/P8WokVu6MfQbfEF
AF4/yS5WNW1610q/jb5yt0VVTacKFB9PRQrKgsnk4Y8wTk4ijhlQsBl4mu3AOiLLtXwOQ1HMEcUY
PuLdUnypXJ6D20Am2IyxBteF9nEU2C8ST8tSEJ+LodLxYrAYmbyDeyYn2cFMB/pEiFN2F39r2xXY
CclOEV3i48JO7NzJqC9WzAd/g7NeMFGOdbvDvRN4fAqF16lIfGPf+SGYzbVxeW1SzY/f6k66F2pU
HwE0Up5N7e4mvpygZ0KjzVOS2zW/LYNACfazaQWfvFLZ91IE/F5ED2U/eBdXWxYzyIuRpFiA++XK
puMpbqznTjQCFYBz2PcjmBg3ie5ENpunX5sxl0dykgkdIcDiXaihwsY7pXFxphbNGFZgrKHwlgcG
W5Gn4rez0Wei2XBt8D4bhZLj10eMoqAHnCpLU6T0hDgD/ZBVS3Pve9Z2BRbgYI3zw1Y9ZdbcIAvY
uEAnMoCDi5pUqAagZsuacFLzL+PEQEc8VDE24Zp6QSCjOpbdvWO57T1OVrr7sjKbI2vESwuRFmtF
XiqsSuXb1EYaPcXhC/iX2zJ9vO8iJ9ovY0VNjRNKz5NbaA1553SGQzZ+Um2sEMxyxGo1E1oRepLa
lgIUvHYkOOc0ddZMclVo6qu5SlYqXJlfR14NZJkdyDTser8E0wQ0dtcCQoAMLgkmPP5G60BsqcCE
U12t626WgrTgI1uF9/VHKJmXFWEBYuRik/krLn9GU2JhwTkUjXknJGhipHrPUaBsBegROndAioBX
kA3OyldVu/N4lgKtAQeYDbZdqUAiN9YlkKaTeaaEztLM81Phiq/UmhM/uc++4T4GRzevdlkB5okc
wk9yTXWmDXERvVpy9C6WG/SfghqMTk4tx0NepgeFHeeDXSJH0kyyRwZWRHDHQEwXQtGpvXOy3nqu
E896xt0Eh9bQE1lGCBzsQQkyralZ6gBpW99YJ+M7MjErr+9YFr2KaOLQPbFbe92xqd2TF+ADa8sn
yPlknhHtOWh/5nRKX6dFLrmRc6JlY+LVaeTO4TZ1khImlxGWfuSgYh7BNuWTFYfOIffjP7iH+98U
zJvPos/GjaVAF0jNWNsqZ1z3Waoeh2wYn9sOsl/gIOErcpItK6GZ3iTFcATzlQEmgiFayVZCsEAX
fdy+15x6KCQ2y7/aS0zyEb10aS1ITM3j3LiXmGUEz/HUaRoSth0FaPq9IkCO/Gg26xDnz9E6KoGN
u2rXVZ3tW9k3QFBr/9Iu+rF6smtVPy1jgBKheqp5me5MJDNvDQlG99adPoNJFIcFnTeBlcrO3+Ip
e4ZeaPOSSau6szNNEKXt+Fh/GdC4fwpzP7mvfMBsyN64OPOUODZ6AAu68SDKFgmIQE2+jfg7IH3f
7y+mdKF/xcI/7KjP7/57DWLh4P/m2onhwgliCr4HpV4u7FsqdcvVoGdXts9DVeM8VwjjpHQxMDuA
KAu1W2B2kLW7y/zROJHJBmYvX9225z6zb66PTgqG2Y9uVJOdh76zn6ZqLXtYxr/pMo9Gk1Lv2zZ5
qM8/Z6fRIRD9B9i0m50BcvRdGFThyvBaC9SSICN8r2a5Ci9kpaL1C2Pn2/aXuGI4SrRBJ3W2QDkX
XqjauAV6Rlni76csuacuUrVh9TT3VrgPGd1uN2cCdOXRy/hwbrIM16q/WpQ4gJ38m9PG2UMnMmsL
FG1x4GE1fh3a6qSqwnwBv0vx0EX4JyA7hVUfYaNRnxgSq1+wHLoO4yxdQ5oIZxT0Fk1tJE77pbqz
9cs20VlhkS6MHszJ2m6UVn1gSM0EwhpPfpFG2YlDjXXV0N0utUF2G67mf5SlTeH0n2FBUWzuQ01y
kA13/+GK/peWsWksapKjzCBDPvY/GRs7KIbK6CWu2uIJ6mSrjrsAy0d9Y24cUGftSJ851V4r65Eb
FMObaC/1DQWOfdMSAoKsDF84T+PDODQ99BLQDBgLcU1Wn4vGxZe6Ng1j1B5Ez9SanGQTXXyfOdy4
kAnJ2M4B316g06che3s9IFnayqx8rUQ+vCIngG3DFoiuUFnDq5AdztBk0t7bbl094+HZFlN45LgA
/wokjtyxZMhPfhVXT+A8mvBXxSPx/xYhQzc6jLVh3uW4/Ushz/k1AWnYlqkOufiJV98hw7/aAhfX
vcaF+WRr1k9PFnNobNXRNh/kdSje2XOo0qyfOrQF2+XI21ck4lk71636aB3now3dp7+3o6EAZi1S
JwOLszXoddkTG0N3HzIxAVHtpcBPZtkGnM7pN5yQXZQr7J8dOC5L1pZvbLTttXKK+DExuH9oa6c9
WLEmmAm9bl0DnfqH9LxdVTXZwUXS9CaskIwcMSeCjEJuqaMrswPZHJ30TzWua9Q0CSJARircLvzO
wWm9oxAyQUQStDIOKCKh7QxEAIiijiSwRkQKQ2D+stHjv7TJTYFkA5FcemxCz7vEosWud9s5Jlia
+kA/Ao188NKSv4Bf+cj0/3SYiPJQGGrCnZk/fMXtFtLR+/gqzNZhAfSqrsJAuY48mTHehvjiPIwm
WBBiLsRnYRfOwWXYm09m4X2OwS2JX8kwbAAx9z43hrT2WBsGm3K0vM9mA/mFVhX1lvqaaWrunLpz
t9Q3DyvkA0MBY0ferMAypC4zKHDrvo6Lpa2PjLE9eQElcTdjD9pOalYQjdu4JhIjpN+pLVdQbmyS
Buf/dqxv0/RVALPMX1UF+SagzfSNQGFYm1oGxoHCKXDuc9ud2omGeCRI78YZPOiDSSlXkq6tLmLO
8x0O/qJZ4JYcvEZ2+1WbjEgQr1ekxkKcHDzvdx1zrAdqQV683ZfgUl+nwwA+NO1tPryD9lrQfb/S
cCniblcOEBtZ+nMdgQMRvJc+RpfcC1/qtL/u//f5SREmtmNnpwBi8QpzjwSa9jXqctwmA/iOQ/Sp
eS3lxQmD+ktWTuNDNhh/kLWxwTnBEtfeUBMwsgSMQol7nPvE0/PQtcHjlNfuJxv0qDRy6ot11IR1
kR4zyByVWmIiV9V7UdQJjoMFREQWB/aBEKSgttE1YKGh8IEV75GZiNK7JZyaFLLYwtKBRo/Ekmis
7G8EVcgYSLSTLMj31PS89rloNTuX0zuPOopgDz7IMa+iIreeo8bIcx6h3zCPRVFegoOB2PfHrx9R
H2MNGkJBM1IUNf8ZRZ1zL3oYxn7v6rzS5UEjPeXf2boMaWG8SiEx8vFU0kM6P69krOnRXfyeL9pN
0OK7hYadI2PJJZJvU3fVI1P2BamMz0iw5JciMqcXwFix/Ysyd0POZhLOY5dPm6gFKAsAptYEiSG+
h8nbR0g5wXYrXPeRvpXkaYnkBgn1eT2UA+7jzYSk1j0Fl6nj3GVu/20eSk9bq9S+OG7+79POTh3R
4jTxamqRexCNGg1j/iFoBj19V4Dr2FFpe6Kuv/sMnZq+UbzQ4378+F6v4vsiZMdWJwoPtWjPVKt1
879tfQSkPRaYwNnpbv9ffX83h6rxf6DSLN/eTO5SPjN1Kb0BGUBGA6CUSLBsEk38iHOy6BmHAC+Z
7blfJzM3cV48qf1QeOCNKPMUW1ufQzMbr1ATm9NnKpAYl66ZHSeHJk5wS1mX0YmDgfqi7Cl6riKo
ZNlGvKt0i0w4BcKeMA1sEOFiEBl3BnAnKt744SFPXNDIOV25h7aj+KG65mcRuc3XMasLnNt644vh
43PkMi8feONAAxjZ3+feAt5omJDq3OAC995z8cXRyiZ7rh3smdusEl+SwQRtvBUm36fBv6tA9h6u
/td8RVBML3EWp9smLqHm67SgCNX3YUE94bVHVVC6/wBRnNz5rlBnKshONZ5Hv+IWN9XER/Q8Vs3j
YasAjmeQ7FxbRSQfXRY5B0hrWwcknajHNuds3ZZF/QYJsiO+7fyfRTndlZU9fIOWnrGOIOH9gJ8w
PZpTD3FfMwr3VZ/vcKPkP1Bh6azmzjHYFhKJAuumvzmmNH4DQ5WABvwve9UHwd3fxwj0IWTkN2rT
59FwkYCyXkZd8yRUjVRr/4krHLvfkI1CIt+a9qYUf8o+SKAB9NGthjz4yal1RjC66gjytV2JsGV0
H8k+NDDNtdjjYQTiaxldfxIKyYWFPPiPz0M9cpp7GeGjWxpUIHbBtndEkh0m0h/DH3vlnD4GmMdL
TS9fV1hSrEMPUjKma7+qBgx3ZuIEj6Lr1UOIxF1qkR1PbfDInH7nW1CnACGRMFbYscRINmHsSHFU
uHivrbkJrv6mzhEDac9yhw2DWC8xcT9Ox2EyEhC7YDZysAG4Dj/wd3OLxmciX1nJ0DzQ5PQxShm9
OskUnucwrx4Ptgklg7SH7tWqE4G8z+1nC9gcPCPhdWEM+bH1IEp5Y/dSYCJUwrG+0h1ypzUB4RWQ
tSw6H4D1j1FoUKQbuLsqjN3V4gCTVL9vssC+TBbS96bcTu6lafeXqEiNddKk/Ltp/+nbVfBWuVax
FVWQnYFoZ49emrDV2FvsO3LJ7pK6c77IgWf7AOQ9h7bIi08m775FeoTCqEAtOkhsq4akPwL8CQbn
ppNfQeG8V2P5FzYlzxwUHo9xCZxA0kFsfqrZtAt1k2zDYI17OeEgpBsc+5GCDavsLmWS7qnFHWSU
WT0HL6LsghNy89+L0edOrjP8gxN57A83NVk1hvt4tB9vuiET7V9GmWJAPwGZwSxX1Xmw3LTBhPr3
ruQZqBNVsyF8SpDftaM4kxc/vUkO2zAYuxPy57uT0AU4NbA1oCp43lElf0JViqI2+am2dJ9jFvcS
feWZx7yaaZmZet5OtAxHNZdPPyHQ6AYgh4xtd7ug02ZAW99Ie+UUbJw9uYa6XaHaUtsPL0vMDHUj
Y2QpoN7+3b9MRDUag3/Ms3itCXSCNpi+12WDbGA14uljdhUdZWEle56Y2RcIcILJKMl+/GfEaExy
jhhV9dnGV9ChTH2gWse6e7OE/8y8rntJwiY4+yBq3eDOsnvjU/2ltk3vOSyx1RZO5azJrlL5NtZJ
+Qw5M++udo1hTeNMbv1n4Qj+lAbgZM6hSjnbrcIBpWuWy6fRmr4h9z5bgWquOlEhPmq/s4ncbvH8
6Jg0VT/+x0mg5f7jINB2PWYDOwaaUnyyGznRBGnxfjC2/hNWA80dtNWTC8QwkgvVwLDyXsuQvCQh
nXgg+7+GseKHHCvwLekhpMlraI1nLAFxKQYqZFWfmhL3Dbq12G9Gs4AC3Be19dccBtW4fkUhSzfL
TcxNnoMY7saxNKlm6ac3iyZze/VZoL6Sr5GtoTbewNSeA/u5mbmwi9DZJoP+QmfN8CwhMFdazpkK
KzT6Y2aorQUZgtkknSoH3FmHpJmTASn/4SrisDnH1oZDah4nuyocz7LJezwpukpFVLTRPreMT1On
3k1kLwN7HzlWfKqwLgFDBXfKS2NAT9xGNhy1qBgMwAU2Cqs6gNWqn/iWb/cSglAX8tatCcY0anMo
YUDtE0o384BDkVb7JAFCPBjVj7HJ1EMns+L1wEWoXlN83T0kAfvR91Pxajd5eIQ2+AhVFjhLzoBm
6iAiT82K/w9wkS3+8SwKE4fRru0IF4gI8wZcVJTuFI5In33yEiGnL13jGSeXAYhDKpCVgWUFtmHF
frGFmQ8oD8Qj3z2zXOQEMcq09dilLpiFg3XwRuOws185djA9DGYmH37ngCB9dUiqSmHThJPf0Mdp
MRXU7On019GeGzcLsYMHc97XxQ7ttxCYOBUde9zi3Le6ULhKAYRgMPfUBB9ztfvvf2bnFpzFTMEd
ZgGxKnzbMf2b/2VH9W7c25P95Ib+U4pn4lKBbPPsVi0uuTRSWerXNRWthd8bGEjkukp5vIXYqvWl
Fy3EHkLjZ4DViGeFNlSjwUsV2Sp6MerA27HOdAH3j4eLyMC85dnAfV7lsc35Z5SKZnOQ9K0oP21J
V6M8NyGi5hDn/HAbN9ksRH41d9YRLwakryEHIAiT/OxFCu8OZUALmMnkS97GP+PGDn4a6nOU2PWf
DUjbQaqXjpBLUdPOS7C5+O9fLDYEt0+mxYXl60fThxCm596Ap2QU50OFJJgnt/zSJUl6j+VBeYoj
sPXHCke+aTUGK1Ep7zsQ9iDCxi9RhsGXulTtqzfgzE+YKTKWkXWwSofAu7NjE+fcQQ66+dSRb2Sj
4ipmrpbmt9aZXgIAL3C/Bm1wYIyxnTCsL4BpRIfCdes9LpK817bLkBqu5cGBqF5jWRLc5SBrfvAg
X7LKM/4XhIKKfZqOBVsnjhhPXjiNJ16UI1Y/inUHV7fJSAU2rh4UdBvcUvD8vQso4soM2XwIbLOg
wttSDyRqYOHXfh/KLR4/vvLatj7nVXNfctd4sIBDRPp3w2PsH/JuiwzbINtWmYUrssC9CJzDgmlL
IkvJ74sDkiLr1RzSjyXEEkMASWgcirHK4JA3xoTpGw5uCuBXL2bQdVuVjPHa8rh1oYIcc0wBuryV
XQb1bnEvMVSryhCf3CvON3Zq+kOTnarePdKYZKJCVhEyG003NLeqHAyA5jD5TQzZsKiZVoDegIJa
h1Rdbx2bPv3TE6YN5ZvGAViiCs98gmw7LvGLT1EYFKtkSNqfIIURcdb+CbJYvnKMqDoXYOg35Hoy
kb6I60RzWIEeEpjtoveg/B7wDtpEyF0JStVcNPniFtjfYu2rqbmEKTezvY/fxAHsnJ+DvmnYyRg7
fhdZp7k1pcWfcRx9K/04BZKH9bj2TMaHWoHaNOiG+Ck2oQbmc8MElLNOcY7lqE/QWezWEsoyX2y3
hWBY5U8Xw+nc3WgEzb7NGb+ruDUeBlzrniEC7B5tMfhHJYvsnLiJ3mTInyHr2hUEXorTUuB+H+zS
UTaYyN345cHjnxSHpU01AFhwAU9V6nTjXmw2KMKxmNKj5XaQyNXiuh3oKvSqetVrrt52Wwa8+uRz
dXFdfd7lo17NclVN6OelrlcTXgVcVWmsZZa0muL3X9VivJr6qufVj/XbD7SMDLJb7/jfr1d8N92+
XrmHi27H5D6gpRD4vvni8kG0iIuZpHuK4rDEP2PpApULldDvAIhuSk26PfD8U5MJ/3Uq03GTTI4B
URm2h1Z5CJgTCtsr3wrgw49CsncT2Z0aWag16/PNjUO2KjxhP/N8Y/dAWP4ASvrN4INemMZoYnPL
I3bA3ayJOy7kVgYAwn6FdmK763E9v6dmKoZX36p9iMQk7XMuzPvIr8qvXYQLrUlm05aaZVRBoBV/
mHvWht3nogugnomwGqzsp7FNwSwzOuXXcgCGKVXKPZPXSdaK++K1aaMWFFzRvkviaco3sTc8JXGS
7Ac2gtga8C/znGTdPWgB1WMG8ca5aCEGsXKttj+UbiH9VWb1/hHUY98pZLZF/0fZdTQ3rnPZ/zLr
YRXBzMVsqJxsSc7esNz2ayYwgAQTfv0cXvWz3P5emNmwCOACkmWJJO49wbVevbpKQLadQjLY+6wB
/pQBn9a6LshtGA+IMlszT79POgcIglg7J45VH2RWcRRmufuiJUgqVC74gEjDjKcstd9MI/ZeIgBd
5y7QtdteiebRAwtUKOW+QHDAhou6XKIy2s+uz3dXD/CI487jMNWt6BnvOkDBNNohSbmigW8L4O6d
B3maIEOC55xNYqgbOSHX8RmzPYzt2Z6al7OucgCc1MvFtY8GmimOzugw8GFYG1C7bhYZhNnOfarE
Wev9chNOj6ReO0KYaWj7blbrubG6tO28m3kFHEQoGnisbl3mR6inwA8CkDHIlrkmyp0yLnYsqu31
pdlJq9zXHlzuAwqiNp35Icc91xNwMHDFJJE2rXGJjFmr1qKKVeCbTFuEMe+fB9tdUe05U8wIRNzF
JyHSbqtSvYbEPQilYDPhP5hq7g3kQhk2E5kBg8cs+eENfBVzoDSRkq9XDeq8a38o+GNZqz0FqC7K
QdSBt9Z1ZqJH6R3wwGlQRlCh7Mz4J2ua56Lj4XPIuxq6NLZ5rl1It6Ce1h1M6dUb3Yv4Blte62Dl
ylxI8BfvOheqL3YvxEsyNI+iS7qfsGPvlTGuyjj1NsDPzO1WFc91hFqsqupxBaR585whq257evvW
4TY710uW7/S4ZqjQIxVQ5+3bUCoz0IFlmuV61M1EmCfgDwNQINMqNuaeNaQ3fg2pMkD9tknH/WKH
Rz5Z90jOTmNJIyJjLq3h6HpA2dkxaHqwe9B8JNhgEl612q2CKd1bB/OWWW8a7U1jQKCyyQEEw8OZ
8ebCHLgIDe2eA1y/6RQM7W3N11/ddK/ZjfGWeqhOhnJWAMECBjd+VxfJU7dLo0Vt8CaIQaNsjzTC
Oxi0vTphne6yuEF8VxTO2lQMj0dQZZv1Mtz2MEtYsQEsPOQU3GY7wtmx+dBjqA5pUPKatSyTYC62
3LmjccdDUitonfzYqDwKciTtnSFBTSO17Xu9UB8V9zjcF7hzD0zKMKsieL5fBlGEWKAA6i8gyO3c
M9PLN0VT9zN/CrYTrTyogb3TVNeqs7MDKhbNpC6ULv/5lTwfV3taS/+7V6LVEqhC/d0rXQI4qtmf
fxNE8T9sQKa56ehLWK03O2s6aEDRXM5CSBdBZmpq0+HSvgYpwMi/hJfjrB2b5EsPzfoSBYGl2UVt
Ia3tewdwn0U5WaF1SQUAbBY9woI12v7ezxNTexhEE/9VfwPdpq1ZxcWC1dE7vqJaEDsCqr1eiFVD
7bmU7nD2m2TYp1M/VHXG17BJXsBjH/+qPx674dwAjHCJb9PsxJDPB/JDj61oloP9HyQ6sE8tDLtA
jDYivmQWPLYvbda37b7tC9zc6DQilWg5cPAOympJfWaR8V/DXDlYxK4TqPklX+ddBiicDrUZ1gsB
IXgwcKA7TX2XGJKRvrxiruI3uB1mq8t7ocjaFpBwYwAyr4omPF+q2LgzNfCm3dZU86Y+OvCpQn5t
funjySrqtWaTQ7gaOjmvTZnW8Ivwm2cPUvLKNhQQ28K6wZWvDKjfkrm58AyRrnO9ls9+7UJnHrhS
KZvuiCLRG5I58rk0UBIMmRUuaZLo1DMfRgf+YUZ1ZqNzW7VNAmiqLJZlytWODvBBHtc9fhLUigWq
DFmbA1g4wLgOiLcKHdQLVjjaXm/+mkidhfDB1e+0bH6ZRJ2e2UATlNbDXbxa2dirQVq/8PgrU6y6
tZueYWcLXXnQqsxoAWe2csb1IofZDoavB8iM+TM5NhWkyBsrWkRlx+aprDrQzxo7WvTYQ89KaGnN
wyllngFgtBJesfdQQrUWPvyxtiZUq60FDYMnAeS99r2341V0TwE0wRtcDZAcJReh9O2V7jbdSXet
n1BSHV45j+qZPmryQPy8tqjLeY+i7dyJvfp2HNxXYbfaI8AlydZrIDdMTQnm0gKVMMB0YTLz2Jqg
XIWlBRbUFGwrftv5RX4aVeI/wD7MnoJowSKyX6lFC9p64cyoaaD0dFmQmloF4Qv4+gW0KHVNi5YA
c59gve0/FNYNvfLv77L38dRGi357l9SEdVP65V3qJjDOQORcFrSwSRdV9PT7u0xiFc6yJO+gMM/D
XVrI9z7jagnya7ir8ci6o346+5e+QXyfep2Pay40xm1bW2h+OYJvB9BlywRAOO0AzPgYWTsuBuSe
Pkc13k+GKXmqzWdW0VUvvetYG9GE7lxktYBLWPUTlVrcjZNxPKYVkkQQRHupWg5vXzg9wwQWzTUu
jb+mdmEKUv40FduBn3bLhyOo+/0GMlnVGh8A214PCnC4bSU621lQJ36S0Bal01jqZQ0x+T/jGUP1
OpTDk6l3iQlyGVzcNWiOwJ0LRdAiKJkGdvQki501+BnscfWHjiWkJqNlxIGUFqNfrIbCrW9BdinW
EErCdyKGyVqAAlJzW4lcrHsOPmA80Z4GxTFSDrZcA8iZ/eqk2RSdgk+Bi3EaXAJpiaF3FWhXMQyn
ej7uqsw48aIST33bA6CFhGniMGeR6hbfQB/7S3+qAARAZZFvnKlfNQCfwb/+lU/9FN86idiiSusF
pNQkAd1LDM3ckJbTVbxpxOUOBaKJgvkZQlpOZgZRUJNLPDlAdjaGSuYcon9sBbCjM/dS5s3xLCSP
MjblEQyd5jBJioR+AjNPGvAkRGqRX9LX3Gwgp5IwXs/dBgZAyVDtZV7muENNp10lweV10sWlzxoL
DAt8rPMvkXE47pE+UWsaLpUD4Ow0+Xt05/F2ZjllMY8KZEcDGv9ySpNoOiuRkBuNH5YmbUAhxnFm
qbFdU1O5Y4UMiK0H1CxKx76LvFfHteX5Wzyepu07vXN/xSNNksyAQxVNslKwutxwf1S3UWZpUHOL
b0vTV7fURQfPAv7LAzQ5uPZRiDJgg51AwGBOA9dpuDrCAFyL/OW1L58WHQr20HZeur2uJIdSvzVA
+YO7YXRzXahOHG+fVN3i2kVnkWtyuBSaH9elqR+W2dlSsVrOqKkSgFBghoDL8TjY42UVGqEXNLup
qiatdk19tBa9w2pMNi4EpvbX5T09125i7L4+PxaK5A6I3Yk1fvmkaGkNeuQr5KsUSIygE+l15G/T
nKNuDuzrm6PYpusTGN6AbT9rm0h9JJWWBKaGLC1zYe/mojZ9jD1gZftGgzBIZ/X7xpBiGRsZsG9e
L+DhCr9TvTXPohn7KAA7DuD0BDxZB5netHKeQZ4Zkchj9qlLS2Pp9C5cyqoOyvpDJVcaKqbHoc6S
eYGtFqusYZV30P+2jD5lAZ02Q76CB3m5+9KXTTEjBPz0qrB2FFZPLHnqbyVc03Vo2WJXqWa+B7U2
w5ZjkFeN9sK4/RoOkr2rtNmW7qiiAImIQMfzDgzvop8S6Ubwfbt4G0JD8T3silcfG7dXCSUSADRj
46YGLUaf+GeuBgf7sknaQBJ7jDqzibWmM/1Gy5TYugA43djToS11+18omS77nn6yQIKwLIafkWGY
+ncyhGPHkbLcTJ48oT2QKCWJTjaTCCWd8SRKIdE22gsaJabzNe6v+q5zfSurd2EOZGX5Qd6Qg1eH
h89WN7W0LP8gk0kam1o5HFzhYSTxshVkTA0AQuaj15nLepIw9Qu93QNA8a5IgBQ0qXXZMvPWgsjv
TLJcXzjwQfD20SjcRTO9+S+VyGsN8tKZsEiHqF6lLdLQaSHdrGVwHnbtk7LKD6jEshOMqrIATzvV
fkSOZQFv0PihM3D7kQ1usfFrm2n6H1XeVkEqwPbVrTpZNqkR7qI892b/nCx0vgumGZYLyX0YItnM
9pnjfSsSgjqbpFrTVacGDBcfT3GFrt81HXuFn3P+nnr6i2p7dm/j71j1RZeuWR739/8UgL1DejPq
ptgXcICfoVLR4oeJGysZp9Ht0rQkEO+ZJ5fXPoEE/qYS7TF3ANws8hK8xCQ1HwoI5wU5BNfA/TCM
S/M6CskDJ0A6fErHyaOm7QdLS89JoqdnzzPCTR7bFRhWaNJAaClnDsdyc3Ht0/ryhymF2FFXKGsQ
ubOZG8coR/uFbe/6IXEgfoKzUFfobD/b1+G6kee4iAF2ha717p//R5b5H/UyG4Uyx4E6oOX68B/8
9k+KpZWmTInumOnI0hoTtbhqUYIJSwFBoFbPPBQGknUszW4nRQtTjetwyFVsBjJp2B6pizm8kKDO
2FT9fEj17i7uHX4e2QtyVt1dGxYd2DIM9c0669bUZGywd0bjgwA/jToQrL2DFhq0sWL/QLOysvKW
aaM/JmWXBtRVFnl+NuxnatDrjA0seq+rxri1zjkDUTbm+KKUUgoZNNhY7VEorfd0lk4jfp6dUzsL
V9S6xNEUalOc21evZdzVuMpq47LiUI+pkLl5MUwLRXrePLG4ardNro9zOXrsJdLGd5vV/GSKWNyO
CskJq2/ZSzr05qyGPPEO1DH+kJnFmtahZXVABldh9+AW297INLVMFQRjx9Qq9ppWrmDz220aSDKw
A/XRocAGD3eCiZs2BV/m0QhNLkpTa4JpdpH5Lby8pmWrtHDXyoXn2MgH+C0hVziWsg2QXtOOWt3a
uzLCf5EGvPxHpIC2NJImXpqFbW58KzXv/mJiw0x7Z48S2f/K7F/9/h389cAWKrkhKKWYlGNRX/LX
vQv83xVeSQMQV4N0Esev9dvA74vQoOO34fdFatPOdqWXvZrYqA1gVTy1CoBaPEwjoTU9HE/93dTf
T/3eb/3XeJSCv8QbvaU/VcrU1prLtQWfXKv/Yn0nt2K87byfX+xTI6tY4ZoAF+cYV8UlcX8vHqrT
SGz144Z4vZnsoEbWmkilR3sr9qqnZojH5cBNY1PEVXzOI7MJksHO3z8jfBfIcooIkcg5FwwKuhQB
qYs9sor/sEZppvNo4PsUntEbukQCXglTrWnDkQ/FIwCF7qZnWhcvpiafwgaym/wM+dJHF9XPaRcf
Sg878UWI5yhIPts2zM4vRi9wLavmKXCQi4iMYLgm8lthnYkETL4vZE8fTmHxFMblYB+gDBGBkJ36
I6rLcrwZS19qd6JwojVoWT52V6rStt7vB8tzDyhMN6trP+zSEZwaEeiSoD5tHcGhwtRsY2IMkkoY
QUbCiWrokCIZdVKbzrzy0I+dc4APQWiy7IY85VM860FswY+suWvU2Zw66YAyO0YgBm93dXYTpRBq
oP5wkmygCdzs1l2bwPl92phf9+RsNO06iGPI/gSXc9qq57aWg5/fu4t/3sOPFbSl6g58u5jxCRQ8
1u1cmbozS7tE2FBrQltoHdymjFALgH6Drh5Ua8FX64ZAeZq3MLISPhHUpqFuHOsDneFa2O48f5gl
NEoDEI78NUpNQJbPtRMC/ZFBuC6ZfvjToTC7iXQQ9voMkNVwTp2mUyY3XeXjkAY9HhNx/bd5kKR4
9Jqhlg0pJGTPSMydKasAUaaUK2rqjRh2Bn6yQQwB9HNoHsKQyxp6FuD7XQ9Izot5EdrZLNI+hyWX
4ASKyR2FIql9OVNwAgtwT7nXuqhe+dC62Y4G61mJHLsL/fHI3OujNPC8kdQQ+55Okcwr56VgambA
qBCo5+t4XZrGXgAWF1Rhpy++jAN38Of8kidnNx6L9ZdhmviljSpk0ENIcsdtAlZPLwEWoHF5M/SK
MCJpt5Fvoer6ufTlXXZQjVu5vfPybQY1K/pDUNCMFkZRR7OxgWy4aTpGAJVPdksHU2/DQ1pbkH2v
jEsX9WeuEW1Ejr3OdQC2bcakpFUuVAlmk6crywHyGJ1u4QO4NHZAFkwrA9As/kWT1/0PGJrjwR0X
NpGG41g6+w6JHLiTGU1VtUdwbgGuh7/UrWmXzbq3vR4bSQe+AIXy55nVpI+5bya4Wxb6HxHcdICz
/Dl27RO2GtGzwSI+71tcASMzzmY8Q2nIGiU/pJMQ1mBCxbPxH/XBkzft4OJHOXXbvZUCxTyWS2rS
pOSPX4JdzUZMXvOjK3Yy4e6xnnzpP1s0FncQF5zGSg8G1nioAggRlYpbOsDf4wWPBd0mMUtnG8p8
2CHdDClQsEdRs2kh0OtA7CdjMv0oyz8Ax61+sMHyIeVcjTeJ8kcA181x0bqh9oTv877zvfRDi+r3
WNec+9Yc70cnLoYTcOX9xmYjtLYSr52FXs4AN1T63i98ff+tCYkYtf7nB1Dj+ybBclwPewPPdFzD
swzS4Hl/OwMP3/zPf7H/DtmArzieK+4H8K+gWcn2cd9DUNjsh2XrK3AShkS86NJcRIXOHpx25HtY
K/QzrUOY62huwHkKkwdfB5kT0+1KbdwhN8QPParxLDsAqu8O5ryzOuMht/YQfGtegHHYooxSPfhD
0m954cAIQjHvX76fzPi+X8UOCEg0KPeDwM98U/+mIAQzRCcqwza6d6t6YcJcu/XMBNzoQt5FurlG
ktR9aqGhsDVaKwFBcHCfIijAzSU0prc0mnjJJqlHcTc0wCTr4ORQVK2kWo8hBDfuW4hwHBtT5TCu
Ltq5nujxD9NVAVzarRe3jMQSaN5mM0QALGmJeKSAUkeKxITdyRFiuflccgjLVkOGDUxenk3PKc4N
j6O1W+rl7NqHxEI6c/QOHpdTCA2MXTrzLcaPBo/rVew2DF5IwD9BtfadAkpejCC7lizwId+99z2R
GEsAHoYlJBPjABekXgZQOXiCJl8eombhvEAwZ4HHXpTAdGjdugZcEOx69B4dHezcqb/oLLXwfNlu
htzmWxEPYMsN22z6YY6qTPF1QDKFmi6ri6U/VvAtn1TuRNRAC8gBxRyuGM4j4EU2btBPIwBwOwN/
bDhkP4DZjKpFbFpxEE4iXYkTvvd+VmAb1hwTBvkVG+IQQVVl+n2jNG/elWN9WwOcv9Ji19+2KlG7
CGmClZsn+ZFl2i4y4JMU1SLd9+O81e1u3zpND+9tnAHm/OuM+kCwQercMqCk6ecSxDCIj/7zjw62
j9/yKBaEvzxzwpPruHC6NP7lV9cMXI5lmcf3gHnku4LbxgFmeuuKfC2oOaaQ9olD2FiERWoe8kau
8yFvThlAfbdRVM6iKOmOZe4Ni7K0umOU4X9GZ9T3ZbRx4ExTd95MGrl/x0u5sCaMMtRzx72CjWtg
TM0G9PFVk9TpkkbbZqxmwoWCEI2OervLcys/A3EOAMFo2aswZ9smMdhNbTnxHc/6bF2VbTdzzDa+
i+ti3DvC+xGKIuCdnj+Ebe2cOIv2KKBoj5kOp8cMLqkBNbndtCsDEikLatYoFwGdl6gNNeOk/0MU
mgUZTkydVoQQtre9QJ97GE8PJ/iMhnJThpN0T9Uu6I6QD04282zl7Rz6hvXNrHeK/KEfE/dW1s4b
RTlDg931NMlmMlAwXZGbxu2t7ADwyl1hQRwsCqHYBtcgscU+Ch4fzCifGX7+5lhDnEA3AHJCNhM+
Am71XCqAsvSwb5a61wHpbmNvsgOi2t6xLkGCoVFlBQ46dPRC5ufx/DpeFuzdSKs0qJnf1TsZ2SvY
E4AtMf3X/cStT27mvbHchUz8Z1c42G/gZ+DxmsQICs24NGkShX12jYMFlCpyKhkocx7E7Kpu3FQw
LwLOFq9AwSoqwEQbJ0vU6QVLy7KXLfQG4PhSQkTZ6z58zRbB2GTRgw60E7waeH1oo7jdooI2rCBb
XZzqcHIFthLvJWv5jZdX7CfYQwBgxcV7locwLs+1EFrLSKNZ2OcAWzTwXYHL9FIBOHG2XQF4DL6/
b1zYmyy13KfYKbb4L1uHWHL70FYuzqbmoBdugH20v6A+J2oEtlo9wwOzt3CUyZ6dIRXIi6fmJH7X
n4efVYhaOqTV7Q8IyMyU2TtvtbANyC1Yw60Z58kWbw5ujKix31NsEaciEK4BqYzeqvf6dKhqr5VB
p7VIZ+BiVKd6uqLWJUQB1dAXUTacQg9uVFDfMpZDbrZz+qXQ78OQ+UyvhXcEFVOcJH3fICSvfm3V
wBBbhIp3h+teTTP9egkuTj+jXZsYb9LeNhctUAVPsYCW+PRltDIUBg1fK6HFXA0bram8uYGva7Hy
IlEvL69j24m+gas2ZPUjcA4lFJbmkeDqnKO2Z2ninu7U3HqpvPzaAKle3NODE8JoBH5gzd7J8+kH
k/juq6+dIXwAmcomhgb4oMRPy8IGW4FJ67vFo5237ZtdGxBtylL+wsPH1thfbaGdEJz6Ia/DJROI
6dtUPZYsaeelzYzbXo1IT8LzeAuvquSAWoC3SLpQ3rVlEwYwOUjeGqTGp29X1fHsVE3pxZjnUB76
szXq2bbMfR1C5Qp3hylraUBwZuGFUTxPpqY5bcmvA8rj8Rz3E1QMu2nHfo2mQJrCwXVJUjEselQB
t3B7gc7edBaJrp6rSZKM0hD5pEN2FRW7ZCVafedkMLuifo8bxQx/oBVoPS7pXdtHmz5y9Zefvter
l0Hvk40h8n6hxRV7ybg4KbNM7hov0Q8QewOTfArmNVy87bEcDkiM8TtcGGA1gnj47A0Lj1dZ4GaR
PectSiCxEVczpcBDaoZHzS6cj7iBljoTUXTXR5mx6rqx3DjYaxWlLndaanGolEfuIUqBcKMz6uun
vmTqozPqSzz42GhRefo/xP7zmlovvr4irael2mOex8O8msTtnGTsbxP4Nl1ak3SdFQtjnRWwjaI+
OkBpI56ziUF+7UPe+GhO7mp9Gas5K5IK6nWovgzWcB9im7iWphatjcxU97n0X5oedjz/GsABWAU9
M3AKI/1AxnYTC9SkIGcCjBFzs70BWuZBj0QxH9NUvmlwo+u0PP1wa9QyFZ6yTkXZg5PeN2o15GVy
7+dgxDVmbN3KULcDVksbGw9UK5O8KB+KODJxubQyeHSjqcNUdA4zzm6FYkX1kPMwxcWbR0satXJH
rWyYFc1p1AmhX98hiTsrEpC2y9wJUU3FrbDCMzV+c8OIgvxQ/oBiZdCFufMB2zaIloSZc1cCq7sa
IJm1oVg/g7KpC6zut9iqGJw7McV2U6zvC/dfqDzO9z0o0uemDbMPm3me49v6N8JJK1mi+3Fr3F3u
bahmryo4Ci11u43vBeAGARRzsz/G9F2kff0OAWR84IVVnoYsHNYAi/RrXQzilAqZztzWle9e/XqZ
MvHsPTvT7uxcgtMz2M3WxK3jxoJX7zyRdfrqdc2aYrWxuB3xo/0xJHAN8GqvvmMDs9dg46wzxiAm
DVU/HRKQb5A/v+8YK+7DKvY3PraJC+o3YC3GWfHWt2OMO2HRbVrf3UNgMd714WAtoGqUHjWr/nWG
qpW16CMtORaZZS3G6SwKX0rDBBxDGumCBEPw3W2DGnQblA5t697IG1iKwAI16ZFdpTAV6+2/PN76
v+8pbeZbrgUReB1bSxOe59+fbg2UkSGmXQ5HZsYblOydLWh1zpbO2OfZtU/iLUB4qFj/Vew17Dr/
/9UHcDXKBpDajTr4XV7sxchFjNpkAtam/H4sZLj81k8R1HeZRu2LhRidXsdpmYut2LRYl+khxGjh
L0YhnDzNLn5jbfTD9lMpIXBX6NG8QHF8W/1+yPDEsO0bDyCaaUA2ysae6TOGRkDGdDaDfLh2f5tF
A9RHZ0A1w1Hs2v7bedcQD2zBi9UmJVIzL2sWKVS5ZhfTTUfYQeyCOlfU+b/I7hkG8cQmLVP4/3z8
z3/Z2BfBnNBxTeQmDObo33lk1qAMr7Rq91gwE+ncYV50dv6RFmGEZ/pIQPCP22uYr2XrIbTLs+EA
pw0mF65RuLjlIv8YVQedM+tAANFIptg11K1+zDF2k4RxDBwBkKNg8QFkxNNfA1yDZjcNxDBPBT4o
7I8oFagGBds80zeQuWigwJE3OsotpXu0B+Uerabw1nENOta1T9RSOySjWgD93moBxcH8ZWkZ3DxQ
iw4uHA0CYxQMdIPQPdJ8Ds72QsWtN6cQc3oJs9Xcy0tQH8V1bneKJv1Hxdky05h3F0WxdvTrGBDp
wXzqMuaue/hmz6mZarGCa9wQbqn5n5PGJJVBwb33q/IcnJJGN7OPPJV8X7rdMzStAW+GKgnSs0j/
CDybzYUFDC1ICu5zJmY9vHpfRsgUgHk3JAtKHpmheAfmyD+WYZ4fURVLACRHUolmT3oK4HyZ1rz2
xXgobQ1A1aJKH0w8cAa5A8h1DxMO0Nqtn17tnxyZpS+KaRBdg4TzEa5W1qoTeb5tvejXdOQ9f01X
bn1Os/wQF6jQQHjiBLnZ6DQkLn9IMwbzRXQnshsPqD/VwWXjayb2SijQ72i0diMLIq9GvaVRGcqT
Oa3R/bkGUEBBmPS+CeEYB7RVs9XnHeuAj5zouHgWA8UhF25504sKXxpLRHMb6IrVxXNQYwVUhyDF
O3nkwV4kvx8AuAyG0ZT7xmzze9PXJtoEL5YUwpEq3+W4VME/C8Ggycs7A5ubqUHxIiqRHTZqfROS
qWFjef2yTYfsksdzO0jJ+Q2w04K7e0Mrihn9K1w74jMYtmj7XvXqHn/Jhv7BYPNFK56KbEVZwWm6
pXfWTQwJfOKPXPjG6VRpAoRifmWcxGFSwHPiiT6GegowBSy2qUmHCyHZK6xfU/sa1EBHNd1Gs7MB
vDgcDCsutkLlm9Zpf3VRfz81szjB5+1IsGct5PZBd1Ir+iBYkXcoAoJVQh9JXWvxyYJ6DrUowgqH
k+4N8oZaND1P/PEyPe/ablNjOxH4XrdQnr/N27K782Godwt/+hR0EHN8rjQgDYAG52u7qsZnuKDs
ispr70rQUm5jEcJFwsrUcw6vlL8Ni0ScQe8J0+tpNWw3+BiG+CbFZpQvSy8qd3YrhDdLwwqUS9gQ
V7Cmw+n3dmMlcRXQhMspHi0esnaEOfG0yKWPZmZVBxseOv0yidpOAXkPB8o8o+0clANlc5BwvaUr
UYOzpwOdGRX0uh1ZetuBZatrPzRKYcwkx0jO8iZMFxSHmjVqMTQPLJHhYE4FCaw+uAn6KYTaFkjX
8xY1HWAzsCWcJ1lcQlZ+GFZhmH9c5ahFghQRZPyg2zc9+tNA3+pFIBoj21IfHZphZea8O10aYZju
/m6dNvqQKqyfXEPhd67pbJd5Vf3YhPEc4APxMkHM1pk/5Et7aiLPfGtJLbkDHbO46eEkH/SjW71c
p3t4SryDn8Aqaos/8swdgfSHc1kV9YDGj3m21ywDpdVrm84oZpoBtxq1pDjqz5jjBJAeHOe9gepC
poXhHZ3JqtYuZ/XnWRVn8UaFDjSboqwAQb8RKzx+mE/44qzIAsvxDWMG1ot+GCrl3bQKLtKUjraF
tTfbJgOO28svM6GNaj7F2f0wQEtkevff/o5rk0aN0UnWAwitXFXGFlB1Y+snkI2alXWBBw+eoXKo
4PmO3BzGL512aGGIYtkEGb60f034XMYzUwh4DfKDpE5IV6VG1R4+4UOzvMqfkIDKt2Ybp0fLhWWb
BobK0ELsgA4NBB4uZ9RsjQYWkWN3+Nb/LdaaeEUxiI1LMK2+zvfqxlrbopPHvhnLWWb3JvSss/De
bMIVXUZlG+Yrr27DJV1t/QKG6KPT3kMvPT3ksKq5XIWv0xO3D+9BdlrF4VvhseFMmDcXzwVaxR+a
qZr1Z4OQcmhkgJk9/BkGFNbzUHkLQEd0iHp7j9wd8xMDKuWMNMAIqybwoalJh0ob65kneTjVeuWZ
+jBpcJDeAKwadbneCmddlSDzn8aPpd7Hd2AlZXuw2NHvGkiVc1iQR3iKh/Ap0DL7Gj6LDa6BA/K8
YVTNIyOCqfLU1Mdkwpt5t/B2RAj1UZzV8N/aufEUYgO8owha9LLctPy3vsurQSymgkqNnwWqdLQ1
6iTjjg51pqAucm0bpDZybWts/BU5Asq5TBz1Bw1e+y8r+GE5Q1r6DbVZOE4VrTx3MpHnEcyOwE/t
ckvNVnfLo5WUM2rRAR4OYvVtluk0r1kMDL4e9LiRA6qRJdnKQbFsMQ7YcYsiyewbZvbLRBv6rSZr
OW5RgV9A0qU6pU7h3U2kFZRXzIfPltE5xqUFQWT8xV9b17H/37yyFTqqTpo/a3UjeXZhpxWb3ZNM
WX7gsYvK9dTdAFu/AH8AtopT01b+GQZL7Qk7p+7sZPJAUXho9da6LTUUYRAF2ZQESIG4RiXmsrSl
V92TpYW/lgadkd8Z2jjsRieXN/10gCljGOjA1Sx5JHSGJ/PpTt55zU0J5wfBonIzeSkZK1+ivFW7
6YEiLsFhxNvd6PvLQgFdPr/MFcpFsp0lcOCKdQP4Zbh1G0wzZrxVDC8wrU2vX/Tur5e+vMLnC1JI
3tfAMwpTW+GxbxVFkYMEXZ6cRNzf2bBLAenZ89c+C+35yBrrqTc7fVbBiGILkyPzqYJmHk2CgVty
KjoDCorPDvYFaybd9f+S9mVbcuLAtl/EWszDa5IzmTXbZfcLy+5uIxCzENPX362gXJSz3ef0vfdF
SzEooOwqQIqIvT0/R++pDtyKqMfGexnwFxMg0zzP6EpVyoSmbmNeUCFTva1Z3W9jLHIZsyC003EM
yZNi0szKC5RJr8tXy/tdLRdcXWi2hKXpYm97r4t0NGwG+V0Q29phBQBKFSoQQQXd6Mhwo3tf3wSl
u2ALkRvKv58SPwMMo2dZD/4IfmxfBsmBRBPVLQ9V4lZIjqI2lXQ0GNlUXoMgPSLLB5g10iW+eTLN
wr+MHn4JFQH8WyiK0oAQIUK3zaMTVNZeMkAp9AnLHvumSdFdjtMOZPFRRWoY6aNQQ1C4doRKgcWD
9App/s7O8Y+tFtFA+jT9s5kT535V96l2sYdgvKyqWgc9GQoJ0SOiwpNhkiVwKzJWH9br6nXjbMFb
VO0CP22S0FL368yomVlj0f3ir05sVh0fMifKUvdx/bH6ykOrXof2yax7jesh/2pKtOaZzEKCUomu
rEOdDfNno67sqEN9V+grfd11/gZZofEKxunypUYI0vO544cG6Bp7Ws7qAZCW4O1EI5GHjZhrb0iP
Pl03tBN7ONV9vNGscbjXcJx4j17sNmR+U+zjwYfu3dAB7Gxj9I12IIOvrDSrB+uTU4I3b/Ulfeoi
LwKui8uNHsQ+QMkI7lZ1MqfyKm1F3oTbWK6r7gWPlCQKmu7OHE15Na1g4zlGDlhM8XEgnacIbsng
W1tZDnb0O9fqNyv9CRUV0m/2a9jVDZ3ahri96oB8yKFl89ebS9yIE62lqAVSYlvwXrmoRsW9j7Pw
zwzNN6NdtCdU9GYbyfTxgYau0MaHGfgFIq+mu1Wvt2jhR6PtjD8M+IJmd3zgSPveri9sZHoAjlEC
l9dwLwx1ZmiVmXiyH4xcbpJpqnEmYrbuxX4fxqRoetTMG6cR2AwnMtDqxXuR+wYNYN3wnbCjtTmw
nnBOQQLhR4vWaXcmOoZ2pBNjbT/l+eJAmlLOwIc3NX1H/jaeyU8NWskVPHWtdy426hyc6t0IHiM/
5sd0BF+2rbc5nmdoYmkMga9flFCAdwhDofyauUUCf9DqPemEO4MTqVKLE7UYBBmQcZqaAkrUxC5/
I1B9accFj9bB/FUkQxD3PGqE+0XKROxX1brKiAO0oyi3VUezfw1HK1ZnWss60K14EnWjQi/xxdOD
ByS2RX+QHgBJsWtAfUKvAWoCeJ5lWDqifRSlDfD+dx2JZCBd1+6zvDq2qXedwX55NtRQxRZw22lK
gzVyYImmVhOfl+lqWlxLL3Gx6Zv8twAfvKZZtgcVntbgKW4epS72hWOjWQ3vVPzWOtYFhV44eKNp
naZuvW3AvY3v8PpoeClqlHw7QSqMpso9mQBw4iJRes6A5+70OawZ9iB7c8DxA/Xi0dAxHxxR0j+2
pouWPdJR3x519P3qQnpSeSC2OBip+xRoDJugaTaQTW8MQB5CpFmlRJr9TvwPy6yxMApgsQyvMq6e
+9Iyjh02a3e+P2jb1tDrT6jyw3MExB5/mlaLt0aFX8Q+KwARMY3fNR91reBLNl4Gx6t2hgRmaiCL
Ghwywj9OWqkvkdCMWX8CuZMAwH8FBsUeLxeA8NuXuhvfBkBVmLtUeNOGdGT1UOxWb0kulWMHlJtN
O+XOXgcfK3prM89GvU7j11tgDgJwXNwvEhkoxCjqFI6/Bl+UGkhPj6gGAtA6aitMfdvViX5hRdJH
mvhRlugQ2JCKBr2rMmDGsr2h4YGdxrV+If3ix5UcB8Cq3zBk0IMxmc+kc0DnlJ7Jk+MYJYb1BM5c
u5XntGPY+6KxfThjMw4MEafsuqMAJ+QZ1SmxBfaASTko2z+0pJCz9IyIHNYwq/8AdjwjJE9A8vJw
8pHRlnYpgN0StMvQD+ZdN6OL80ZPYo5jqBKMddfVn/SOk3UX35bhjZ5EEPMhRZVaT4sEALdN1duA
bw/xiV9emTZ3I6DAUMl10qqpj9CZd4/ax+EQZ3Uf+WqgmdWiDx6M6Zr8KJMdAPf3QqKh0NHTOg7J
nRwpYIJ8ZxyugcgCmosA4Ng/FwY5oIc25LNMaSV5+obX7Usv75Y3QAxa+xZt/Hf0Kpgla4+zOwB4
xapQzgRQsmfH1iJhTUU4xOB9jBPZPyd1wQ/a1DQoEmP9c87q+WnC7ydoGJ8XTY5PxNQWwIBRDuDJ
zC6ohv+LJJTNwK1ukG7HR9IioYZ3CUgizv7HCI2QX/oYvCkoY2LAD/CHq1MWOExTA4k0DAnQR3zl
MqKNcACBOhybCvgrZBk5voenAWyC2Fj+DLEuXGOv1vUCa4RxVI+CJbYKQz6TuvQagevGl7ED8Tih
BvljGh9HfGWtiEA3AEEEH0S+bARqnfJdVbSKRJqRG4nvvqSnkBx/due3I1RXAne5SsULTn1Qxzj7
DIU4cRCNdlw/e179UhJwyLu+Mqb6Wfl7pgNkmJGhP9RFQt6dq7Cr7UMrsIVBqA7s7pjZA5f4ldbM
erPKNFuUZF/XkDhPVgMgPh3YDu/ByOCCcOUtTq0sZF6Uq0xKcufWaBx9zVzuadXf3g7d7RLGGfFX
oQeWjTbAzGgMzIEkT8CSKzUy6VBHF8Z6o59IWocP6JWkFJnVRAt45Sqv7iugpQoo5OCGmv5Fw4P9
czAFu0Ivna9eH1v7RiuMA4kpqGaKyrZehVYkZ6cDEgHpJzP/POM79EnoWQLuT+wqSF+WFQBVwJNy
9T3DfGJV8mI6mfvV81EgIdS7YjCMOx8oRnf1nBh3aaf/VTtlf0zwHPRQb10aZwvUc67yWHTStTt0
DpcTdv+uboJ/5meELDRiNr+52aWp72ZXw5mZWoujQ+SwaNqhT6DNDPADDziP29B1UW03gadH/jkj
LXMn9c6vR+TJvEuvOWmUAqs3mrhZA4PoXSZlmVX4+qQpDWRePEnGjqIJs3RS5R//NcYayEpwsmbp
KJ4vwT8rZ23acJyK7VD4VoWoDomBfTugy8N1za9DiU+2WOjWlfPAmgAtwPQoBWcCeTRzZV9pRi40
66fiLRSJNJT1Y2p+pk7Mrhd3NZvyK3Vu1sJk9+g92pGNhgZvr2M5jUm46sQk3bBjjB1W3a+BAHY8
XI3SPaDiDQhjHKkrFDBHQx/wyO2RuwlpKrV4qjY0JbsvWx7NAUrnnKkItlPh6DjIGz4O/1c6JCTe
1tKy7jxNMd797xH/Q7AazB4Fys5wExRN97H/bsv+2nmd3FcsRcsYj93HLpZyk6p23kZw4F05w2tR
lXLvxroJjC4D518m6AZBK83OqUj6Fx7H5T4Bq98ubR2IVZKi97gZN2TVAT/0GID+dgQGzAsNAJA9
IeuQPZC/brQoNTOxlyajg8+EJRr4qbtTUsRAnis7gD55AEaIZg10YjRbRRQQSNB6pemOdKZnikhX
Qwn6Sd6kVzE5YPhVgwuWIeTQn2q/Q26OVG2Wb7BrdS+LruftCa0u1jmwanzd+SUasTwjjQjR9wOE
7wgOWmDenElfKWT21chKH+CiIjDCVMMfuPTYd8En0CEmorz387G5lmiiC/G8TL8D6WpXgmz2iyxL
vKddDixYH8evjE935OCl2BDRyhiVvGmgN9daoQRUPci0xJB/w7co2NwnVt1NauZZ1XR6SwWj+sfR
Np2UQBohXCf1v3HBpz8AmADfKy9BPgWH2ebPJGkpVB2hSH1wHCa/DhNr7rcfTHE3Nsesyp4qlYim
IUtQqDkKxz1Qcno10Kw32r99v+XHRUrGn6v0vL6zhPet07hcjJlSOQ03wEKG1L1wpwkvzSw4l44n
XnrH8hTaqrubml68oOQ+RlqITRuy5sAPfsSjBmzs+dyFqMG882szu4/LqnsBs/EYWqPnH8lXd/L+
0KDmeIukJM5cGnZKUJbbbGbBzIhoB29l1nr5CQf/e7KufrPT4UVMymUIaqBEuJxd4krneK92ffVi
8kZ1jIDiVbW0XdehAIDNIkoctkYuiJPJuOpvfXug2vXcPhQ2fh1+5/YfrmV3yEgCbQgUhLMzbuy5
SXcrivZvEbhXRO4bc6MimCoCGbSa/hkBKYX6whE0banevnKkM4As6nrBRYgeAMmlg4y/KHYAd7bB
Ozjn8WWZAionvpDMDTDzaGlwDnx8OW9p8Zu7P/8NckV+WESKuJjVYpoZPrPCJmmqLQX0YqO+6MDu
Ccyh2qBzh0cdtl0VcNDwsDalk0WkNJRlIidSkjl35r+Ninuq4weP/9+G+BBtmZJvmuBhgH7mfA8m
vs/U6tIwM0CLdFNcWFdqT7UQn7nqSO6L8bf63/hTnOo9Tm7N7akBQid4vsatyjh8QquRg1zSsJ2D
xFolQ0nFNC82QIq8Sb+uQ+XETZR1nbLlB61N5jXqekVlXX3V9Vfp3Ub35qFQpDfLMtmwutlaXJOb
TDRejNa8poikGgynzLJ9NwFHfdTnIqKZL3MHrQPvTuCEnACkMF9dMngC0Bmb1V0HpBHaZMdq63eD
uFZWL/ccNQWo6i7ElXQ0G4UrrjQTU9JGWouNoFrgqoFmXgPW2GWZ3syRBZqE06Jbo9CsBfstTrbQ
QHljWK9Bt+EVAdL26jZWA62ga77fRhsAMq6vJVqXZt0+G8Jp9CNNLZoGMrDP6Jyt37RkcnstRbWZ
09pnLx9RqkZTZ9Zb4H0COiEcK38Maanfag5YI1SUJaDuG3yDjloHsCusfOh9XhyLdurBmlv7QEJX
SnT9ArpPAwIOgLgeSIXH8ZsfiTSQlbWAZfBNFq16ihn4EjENUS7ryap8C2TZonjGVUiF/eHP6yvf
uAdPOJCu3/zW9W4d5EfDMfoNXXU1vPuu+jUmxwN7ZyrWIm1jcrPdDdQpbzgdfgFKr971SyN9rE4G
PsiTSpuMebxF2cgOP84U2amcIpot4jiD/We1aAZQuYwGlNaj9J0zb3L3nKqBxN/pyGWwp0+6pgNO
4d33ZimJtJ5ceOLKAzDUApmdeJ3kGw1QY9h7uVe/bBlKbtjH4YNuCJITs/zFw85mcGWAygnPZvx1
OpbzXBWV/gDk4x11b9PgmxXftGlpRotu6MHpgU8UdDADKUcjPjz0ZTa+Vqj+9faKxKIJliSUhpuq
u4Q/o9g3/r7a6xqsYG/gMlOs2duBldV9CWqtgzu28uKbWXtKeRuf/F6zIiPr7MNkAHS5B8Lxrgqq
4dHsTdQGlIX3wlIf4J7+0H+pbJ4CJSaT36ee33XTYP7owJVneuOIusPhs6sp/jQ9Kc7GoI9/Ntr4
Xfe94Su4uq1NCVwLQAp6QchwD0+snrrdeluo+lNwQF6z3JZhI2Ml7PzttkRc+ig+NNHDBKymU8Fb
98k2VC/9YF7ABuI+danlPjWKB8Wo0dGYF3hsO1liPhbZC9nIK8P5yI4DtG5HDmSwm3EL1NjsgTwS
dEodNbsSIV2EdMwZPpkCTTHkj29Z/zx7qGWgGOQhFYm4O4LBi8ROgvQvxenqehWn9JNtXKWghVG3
Oxmt+RiYz0iGT2g3mICNAdBg9mpOMfbhmf7IFMqFzoA73MdItOOdD4gPDbzf7x627PMQnWfBfvDz
HjXq9tzi+Bz9LDSrQASGso5GC0lEfl4shtVPoi3vf4E2MlBP/ksHJeqDPRT9o0rYsmF0UbgE+8cO
Sj0AXDE2CA+tk4H3FQ3mpp8Pm57l+TeQejzMINH94TYAVJ4zn6FOcN6aQZH+HXv6l77J9a/INvqb
JpDWi9f281bOdvtQAKkIBfJoSuNsQq4JpKYn0w95k7EjFUCiTnWT1Xn66qVZEeXMTbakb1vwVRjc
te+mlvVgFcyfqdJHr2JvZwgTRB44TCpcUFPaczF9DdDA2eG48LsE8vxWQ0E1/t6n6n7MnDRslaEw
5wjlYvPnEoiA2CvpZyMH2A8KSVykUrvy3tOs+0wr3Rd/bLqXvghzJZCmt9kFx7nxfSU85yVIxZMc
5s3QsPLF1ZP8Lq/qZ5KkUpmTuUVut33Es6B4GXiKigyXmafW6sqXOc+7g44+9y0t8Hg77bOpTaN8
dqq73LYG1BQ7xc7Fx7+1DTRe3SVAaQtzpbSK+Vvllz8Et1khNwUAvDb91GsbvWv1o0m1Sc6pQSvs
U63qjuzYco9ZU/sbXVUq0UD+Tjnrx05nqGVqotooqqdixqHKhBSgU3ghug4zlBpzHMspAGIaSEy4
AiBG9QT2oq2JadlPP2Ql0XmoHGdlIOvNun8Vl1C0jOKhF/pHoP8tDYUmB9Y806m8sxFo7odh1SFn
7gLv8X9yobX/we8/uPhAbjlgA3v5D77rZcWM1/ZmkX+905swzXAB8aV19gygYgEquYtoRgN3TbA6
qYFmpKsnO9jnovi0qm6WroabpeSH1z0OW9fITgK4F8/4q08zpsBw0dqh8OOYGmj2/6Nr62BrGV5x
arzuH+GcIncB150NO8PTh7CVLPij7/HVU43x39Jld1XQVl999J5v+1GO9/ZoFCc8XutjrqfuQznJ
u2IQF+70+9YzAb+V1qh8bjQFz8SOway5wLJj+H2XSgPb4mXFw75ugAxv5W4EPLLyLwCZPuUJ6783
zvRtwgPvj6Bk+QZ1hvwJXy3jPkaK/roOHtiVrj5P0uv49Ua7ijSTWq6FAx5jW591bNzQSlY5ybh5
Ww8wNOhtIN6GvBOGi8TEwNwdgCvRZgeUuzP1GfXlk4sNwytwHJuLjk/RkNTk5dv+D3zhuksvmuEl
fhhb6KTgqnENzcrxtsf/+MERXf1JGwEiwO0i2CFrWX0yPM84SKBNLGtF5b71sdFawGdnEehYQMen
1hoBTpVi28N5h1oLIIwUD0b3j3Iugz9tw7kH3V36yh2W72c0UZ5x2uXj6WrXwGax/T+NaT8lJf9T
9iNY2bveuauFDh4ygLducdYV4sU54rUKNNlAx3sHB6fBA/KDxR3z2W5VxQH0StWWvLgjLzLGuuTq
5TueVp0mUQ4Y5PiIAGdo8EB+RYO3smu6ZUh+FE5h5UdB5b6sS/3MrR9YdnC4/2fn48TTxHELti3j
fO0D28YH3zyIHb6PQJOhlDRIrRzGbdc4AOCtYnwpNAWeUX4/4IPfy+X+1hP4qi/MDYzj4oj2iG2L
npyI/Gzg5V7NWrePveO46mi9G6qtw7YMndpf7KzHL6/ZSZAltIptGixWeSp5RKJbbAO3Yl90i3nR
VNUS1ZY1+D9aFygjac/PYkCDMN7nFfozYw7IJLSt2rjtpJusbyVwr0PXCeT96gtaqTdfgP4Zr4IZ
pwVkAZwp2VbkoKgNVKu7iWr484gCZH7Vp/oy+sO3FBRvIBLE4JXd29An2keRrORHLr8TyUAursad
U4oe3FECdAAgcDG/9C42yn75uVDI6TkOfZE5V9NWEY6TR16OQF5HmfDoBUB62mh+kD2y2Mu2weAn
VxpcDqy4rWHp9d72e9SfialLDnXD4xPrhY+KqqpwUDbJASFodn3Uem0TAw4CU38lZf4g15Vv7nQP
90qLFieyf5DRnC2RWp2RJDPMtkdbBPcukqE/zCrQ6fFBGdiddyGz1psd+PqY6R58LzZPhhk8U7Ux
tiDdU+Oh86mNpbGT9K5HJf5Vovv2Si5JMEwXtcCiD4fVmayThi/UsjXOax34wBsc9HKAbGVGFX8g
7KQqcfJbaDjrrBo3TY960tZ3Q+Tzq6hWfRPrQDqTGjB+Z0Z/35t37Elrk1UzmpNVhNUZ2Y5owOf1
4UZ/G7RQV/+wLNWLfT4M/KHsgKHfV/aPGhNtsK0fNmAH8D+/TNgIzbuPMg2ea7wWwNXymr3f2/5m
qajs2x8Zt4GatJIykuGmpPKm8vJ9bQIuW+xufxZtfoiC5D7K77DlMO7sWWvOOBgYIxpqi49Rnllv
4gQKe2x22e5GTyItIN8bcY3UghOk2ZAZPIXh2Gv6iazIQbxdgsTf6VYXt57CxHSrs1B/a5kE5Fjm
oWSexFL9EU59CoQ5kpfp2Bg/zKbr96TTR/Poi3Q4sh59pb2b1KiAEHgMkkwzgFw00b/qTGDaRN6n
33muC1srkLvRdTo8NtC/sLYocJBM7DpFV3ljIHHVAYhnJ7LEwsnFL+s1nuEFnqooDdqPlijrWqSM
2uPoFx0IzfwhN0KUsoHXlRviMtWxubfi+G9SrQNgxsRlFWnmqAWi1tgO7QKoaVdBVsMq3qydUa0B
wM4EzXIqAF12dSYdiashwU5qA3g6uSvLRttmcvbOLfpKT8bA+73Jmh4fIW3k9F7+Z1tgNwJ0Rf9R
liBZi/1A7rER7F9NsKgL1eVPHiisH45vf0BGCV6d94JhKhVeqob/tWC4pwLim7pjqiKmMmTBWbsD
3KkfxX0SgLu9DiISPZAiAY3w3RLj/O80AK1pdaEVNKCguTxUAagEcVzrhqYBDo0uC/DdPRnGDj05
zit+lKtlm+lfIhi/d6DJeGFoTjnYVjmcJuygH3M7R52u8rC1vyWKEL/j6CEO3Q4HNekg4rOZ9P22
Klnxaao97WgGhh2SmAGWMRKZYwLOW88/mRx8l1Od/EXGdhryB+Ejg6VWBkmXPkvLBXRjV3wiVQU0
59wCioAGDHXuxi8OziuvqWpltOsRXyFDXhw61QTpF4F2YgYHQr2yDgWghNy5D/EaBHOTqkwE7V6y
75Gm3i41ikMv32QqPQQCjEDy2f/jDSUz8FH8Rd1jSCaOxwnZQBwF/Owo0wRaHTQv9vako8Ed7XuU
jsQXklJWNPeVr31oQ7sJRG684vGHQAO+/pyFGAQoNCWKy8t5k5q8fABJQIBNrxvfD33WRouIU6QY
dZbNm09r9jjOVT5OUADGvya8z7bvX6d8mL4M6PtHnWn+UrW6czfzEVVQSi8qXey0ScygQYA4/XQD
Iadzx+T4B06z+6iWOj6zeFPdpXaMfX2RWed8dE6ktxlPQRzDg1chsjySbskBsliBwFD1z2aOZ+6L
vu8W4CjQPGYhB3z4AhzVZvxUA6TtKRh581waxYH6aHu0CAJ8SgRL0y3FYKnZ7UfFpmsFPAuzwGZn
A81n+Mqtiu0KoeIaYjiUrfwcxzYOpAg+ZYF8palRA89mQn09y0H9EiPX9UADOD0BwQ8gaZtPD8zB
QGrbaUBy0OE04YMruikPaOBJcbL1089EDvretpdFpHYcYN+2wXDn1bO8CBCTaenUnYF/Jy+kwn8J
fvt9/AlkfoAHOMk4kZgPeld+JunGb9WRgUJxrU/DsnNwuqri2ckIyh8yL9N1TSD5cgv/8FkvQ5fX
svwzxV7ui25xDcO8lzILGhaj1rku9b2Rlg+p3vBrIcfuqcsmdp1ASN/rOdqf1BAnQ7Or0lbsSHRd
RzwVrH5w7ORtkYl6tytzzWVRmwEh2g36YDOok3gaHHUcT7Ma57yRAV41a9DMA+kTzcpAT0YuI3hY
l3UM6CW/TN8XrRFjX7DNNMT4+lNhPywhn9VxoLh0Cc5dVBkV1uGDbpmSOxp0cTPrSolEOjL+MZL2
vDthO49uLItboYHN5yKCzccCcxSslsr1kbhayfn/cS0giTz0ulVHE6U6u5FyIZmCMkJrA+BRlXKB
CCYo4VwI9H+gdW23IhCvBvJmajHp/tVQq04KMQMULUWqrkUH2oBCzB21kRZXE80uAO5yxa7VuH52
ZNk/WTg6RBNrmn5PfC3boNoZxxMC72enZe8Lx9zwvqVV0i0LKzSLP1jCf9G1Q1YJebUrtGAMmZcM
W5L7iR2mrgAlr54gnY1WXImKcjU1BfsrBdksegyVLg80UL2qENlYoBcy7cvd4rgo34MbM1Bye+G1
IV1rverqV6KaFZ37+HGqWcel1BnPwR2CvyUY3SIarCBGtX/G+3rHM2QMW5frSCyBYiRyyERTkwF7
Z98BIDztAM29iLQeDUezFq7x3EHHrk+v6nrnohx3Q5ZFuTr1qKGNPgQJ0hSLcCZ1qHAYdCTHD9cl
d1LqIDXcD+P8x8iQHTRVTRjNZIoE4KozUYIyeyY/kWrVr2Kv1q/i71xI9x/86C7UFStH/uOKRZ1U
SBirqzkgTwilw7Id+kj1q1t8bdFNsYA+WwpHn0QDaClgGgnAAaisq4EWBfaXVeOWumaCPUiEYGhD
LyfrgOSQ2SeC76OB0Pq8d0i/VXfjQiJaXLZm7VnLeomy8gUIcPXltSPBNN4HR3R8gyHUmJ9aJAyu
uo4XY25p5lcwybEQaJHT1W9m7UnI9In0c+E0Oz607WkqEg1g/AdS+83QH70OcE8FagW+AoQtSrFj
eOGJ11/wm4hzeYraymGDE7Xk3scZ0eOcWahswtVwuIrOHNcb0Indpq9oelr8/THuDiCCR5uOCqsD
pw7Zr+wzn+Mc/fIi384V/pw1pwb8I2+L/VSn2tafvPI5tltUiNuLMBpl9Wx3bNi2WmPvyYHhE/Ee
LWpHYc/VM6m4CW6JUmr+kUQj48PFs9yvJNFQKroPH+06EYWcZ8s/VQ4QR8lajUPzUFf4gsyDr6UP
SOmZQFiYABg92Fjq/SJ7KRrRCrMFwqpZIivR1fhqwdHTI2GsdMBf5qPH7glsJVEgxABZXWFaVHBX
n+Yz2UnPOQh3VCHxnnQLwou6iImqn3DV0YXweNzmOCx1anQ08HiOI8AFxRGJnTEDi7ylkUyL3Q34
Tmv1GZgRP9fcLCTRtLrpoDvJS99NyCaqAfxzDg5rUMYCOA2xcwFY/KZL7AwY2ovdUkXbUuteaaHO
AhvtWGQH/8m0CTQZbEUx2Gcfb5ZlmNHdfy6wFymBXYYpWcgnqACbuSg/2D9MU/DTWOEaygdZF/oA
3Fem2/7WZShLbYt7ux1z1HR6+XVWA81WUcc1AXiH2iXyq3vXAoW5WsKAdObrcXFeDFp87BuQhqzh
1iA0Q6Ef+AYkv9ezvFguk/rPZhKUlxvPm2uS/xqWZhkQdseyxdbJd7t5I4LJQ9XIYB+R9/1EkmNX
3nVwdBuZx2L8Ebv41vHyXr45k9kH/iatWJxbPl3xFQiYhu4JpST1hpK3ue5cZZP7n0vm2HudSXki
jzoByQztZd897HKy915lfvSg/TA+B65ZZnu3MXQN+VNnPNCZfe6Z7tZrdXEiETxoW8OexacmyZyr
qyC7SQ/+Jxc9+D4Aj9V+Q8/BaPGrW6/0gY2D/39zs1U0Wk7Rfr3oMCbdclFgA75ddL03Cq4uSm6t
hqSC5YMXgYt83MRGNT1mk8EA5Frjj9RpvFfPCU5dygucluMQcMwD0ES/e7g5sJuaIvG3VKjcmiWQ
KFwc7q0VyKOJU3LQaQMHUlHR0BAD6VwvrfmBVk0jaFYGPfuyOhT4p/pfAo1mjt7wDtB/junPp0LX
FTYfeNBcNUgest4Tz6Tpx6IMNQ0IkcSCtvoT8Rm5GNXi33dGxJJ8PvJZdorexNoK/ATf+uob/a64
qCQJUxD63v2Lg1ZoU8js9s3BxYa7Ag5M0AwoHEBK4MlyAJzTAZ71z8qfz65otVc/mbUddyrjrJdV
+zAXIEIlD1APhJPk8ROYix9yK8sutQX0I7pj+lG0rDr0+EB+IBUqcEFojgqfPYtBqZQg/7/zODpp
Y6+wIyYBrw58y58yKWmwnCEGArI0NquOZlqnltD0d+tAC+LgaxLEkgAUAHcnKlDMH8Eo2iNRbi28
W4qWKyi07FS4wxdSod5XJeo9sHJ5hvMDO4X2SERdC2dXUpecnM0cVDD4xEn29NQGfQWe+euT/YNc
taC5ztI7ekEsj3hReP98QQwm6LKcITjXhhUCeZzdrWVd7sQZmlA9CyAO2s+6MOUHjKwEXQlK11Zg
MkTKrcHbP5R4U+p3IgavReYO6d5oWQ0IbU/yaxmM+2ToxXnRZR067wUYGQcOrIVFh3rsfK9hK4yS
Mevhf4bPRg5UgTr+gg4XWL6h65YXeKauB7e47jbrAGA1dsl936MwsfS0fsMr1IQVplvsOnXuX1iJ
pu1doJnixRGYoadNgKAC3d+AQjBTuyxTsju2jTJI5vThogxMfLaPml9W1JZ8oDIBKglYawX+tXRA
Dk66RS6Xh+uKmwBLKcJNrKAFPa7ts2uC3n28qefi683MtvryKxM4+i5BHXBrFU35PKZlvjc1pkWa
4h9FD0bb7xtFdkLKWqtRfsCTDVlXPYk02MZ4L5rCfDAnMFTy+Y+hCdjB7lzr4GiB/9Wzdzj9cTYT
E9iG2TV6mVXpGNWPsfIJoC7GE2ksF5+CAAXG8ZxyKHywHnJWWBuqTRsU8Ygt5d/OlKSAzcxrwN6O
uhdqSADvSNkUbXoPzM/0HulD48BQMosHMXSLd97m6VUXMiTdGAQ4jMo54IBQRXNHA3qq7XAGjP8O
5TG1ucFx/5sFjZc4MvVkNJOBvPVATCdetc+LDv910x2twBlaHKIRzNvehvEBi5BzjkoY1oBJVKvF
EXDKyV0f1G9Di41dLAUSr9CkCbakyEBjqvalG3Wwt61rdmIctfL4MP6Udc1wRmLF3yIXPv1hj95Z
F3r1CbhmwzkdgAdITEhK3wf4QhZI/x+I5M630WyME1T9jFwomDL1CqiIAwCtyFonbfxYmcNGd2Lt
yUTDhl4O5inuvGnrJXoaujW6EPZZCsAQFx9AlB1jRp0OG6tsLQBmdGjOVU0TnT/gQnUagwE90cQx
n2URannhnJjiOB9lOgAXQnR7EicjmY+mh//WahDOi6lPwwW9wKjIUiLgFMvHUdMXXy3F+nySG4G8
7hM5DGb2pa/1+ErB6FJF3YH3S/euxB5HwxQkc7aVSPi6zpaj/zYUQDC4R6VCd++byDgBY+VMKt0c
Jtw3UAIjEPAtOoeZgH1WQwU+vgiphjOpSokn3NilxTEO9JDo8gqOEit9yo37OjEmdALO5Q4Isi7I
YEHd4Hq2vjGGHL1TKKt7jXtrvrgKCN8rAWI+l0CRN1D5WIX/h7TvWpbcVrb8IkaQoH9lebNdW0kv
DKnPEb03IPj1s5Co3qgubd2ZG/PQCCANyKpdTQKJzLUCe7nTulJLvuYCvklg5y/f8XWvV0IK174B
ZxxvXYdFhlWXxQFVtgAem0N/58YMpzijBLSiBuHe5qlpRIPMY0TPSJu0TnbIPBewGXm6Hvw6AyyV
kZvf4so9+7KuxUQx3yZlHX824wU1dlm/bKgSRgzW0VtE/X0aqwpZ8PO6V3uTTG5Y6FVEjVMayGMb
QPuys0f5+KSti22LZx801kcXB2knpBk+6cIc4TGcWVMZjgmyphMSEZVWl+e0vChAsOaEyVMnT2jX
FD+eaQIQw4Cy8BdbPjyo13YZjtKTee+7Ze0oLSkmVCDHATK9tC3JY6sHEIyHumMa6iZtageAbbiE
jDqf0gY4fvE6j6zZGAzgZQNRRciGN+YeuEXeaUZRy3UmRgkpb62e1wD4QLfyq3nnVsYaaZuQyCX0
GHlvIMxlxripEQDbLqDk+2y7GULNzATWBUbUOO741zAE6xWZwlgCxu66r7P+P+lUffWzGW9Zb8hM
bPCopVpYyAwb53HmUADjbarja2DgF5Db9fLVQhkXogrm8hXnSrfeKmUjklbPY8GCvS6M03VyZbKs
gMOQJXVaPdsTMKkXA39LqbirrXNjoKHdzLUnit3xU3DYbrUyMOXkoBhbs3Te5TXob8p16Bjq2aRQ
qru1+ANYmN6RRIVj40GOaurymsbOVptRL0aVgJXjgvL3Qs1Q9Z9b3vTHXIomeniRQv8K303Ub03/
9siOo96ln2agONc+O4Oyg50r2Zsmw6vAWoXuoLukH9PCxrnj+IF+zYi7SM5y11Vz3U2rp2mq+iXJ
PGP/eKU7d7IGtvd5xkTH+Ff6IOIQAg2UeZ188RWp/95Bi6hHDfENkavSCv5omwrAgLhpBRJDA1DE
SHDPn4elxuFP8ccAgKCvjPPpFd/ZF5LiQDUE32eVAF7La753q1PusqArj6Q1fZCBcxSoI5qL1PIw
/MTARhelWC5gf4ttMW2Q1WYYyOWvi5+DYUBuoUmr7Zi7YueBohSw6NbFLs17PIIqis3GLzVhlXS/
DkFHJyO38QvLURG5kcaj75UR2FPd4qnNkSXtxVkTnABT7OBkySt3NwZB0Fykq0Ro23ABqmXC7SBQ
D4LxIA7v1EmHHcsbPNZIfcMAAaIiZoKKhNRo6A8tM10eRNyqh52i+9aTqzFKju/nUUKaCOtclLi5
OPkWbpEg40IY5973DSRgoEeyPs++G60zIt8QcpzH3SwW5sQ1gD3+6eaIzqiReAjLu66eW88xj32K
/+VEp433Eiqn5IITSXS73BL8VNejiQxnuR7VjRKywvtkJkV/sNNpiOxUtDsNyfeAv6cVGpPvIxM+
ILWqQGwxmwBMOBjuF8Oa6+tSiAocvBhWeRq+tpl/aMECNW/K+b/IoG8/m65AprSTfMt64PeT5SCc
DOfcBpjPpSOId7odwIpXvDN674udF8PRdfJkW+areCm89JQtAtgISNnjT5lZIGkyy9q9qIF7ymWD
7K1c4KAC3b7A64zUZE2NN8w5ysatrwlobi++iTAqwPWsr7Fv/+kPDJgRLj8Yi5v/wfKh3SLRvn0O
GwQCumD83oExWxbBeqjeQE83dzJbhBteuMnGTRz30fjO7n0CYMfeT/XRNYQX47+fvtxHNnpqcOL9
uJWL9A3qdfF9gAtb7jNwwt9ucj7xpyoYq7fsrLh12gQQAGv6RzyxdrcA4eUyN6P74lggb7btHhWR
RtFuxgkAq6XEVkWpCjuKoQKTqoRblQ31qFmDXAyRHpMbs1ykMf70+MjtQdbmyWsBvKmXpOL1pQMB
4YZ5nfMdOEfJLvZr82iAZOJ7L6pvNi8shDWM5gsY1nD7Q/oygT7gUEgAy6D0gYwpe9QMQFbaLjab
FUamgsIkuEuNdKn9lHoyDmzxkcP3PtUdoqZZehliIqiTSbl4DbLLhJTRt5aL/u2nhAbu0A5vI85h
pQ1JuDQUNy8akDisfG3zyzxhHnwNZ6dPmNx14M1eTOELUcbyeW0vwhfPlhRpOQh42TauW2c7YZeN
6oEkfGpYMoI2Z/WAdO/YpxCrZaSQA1CRDk1pGKLCATtIVEGOwqyVlg5cSeuVIJcmbY46rzYEbI1k
lc6Xtjx5Vhps1IYBGS6nbhAAqcv9cv1mAMB7C0AI94UtlqMah6VvqDQGbcG7PAT74JPTphuy0vJl
rMNDIQoglkl3rcin1N2IbLB3Q1B7R9YYv42xzdK9H/f5Jagat/q6eKzfAEoR90LjtizrjfDjuiiO
IAfoUOxqTuclcPwysjKAGvIybnZL4iFtzI2TCPBbAC1ejPQU9y4Sjl1AisXFkn7nI8h27cSet4Ec
Mjxqdk3NUHLk5+n3vAV8UdCk1RMNjQWPaqR7fbbBHf2Zgwq3B4VFZn1JLdT8AwZuZtsmR1pnX6H8
eJ79dBPK+H+/WOF6HOV5gAyJYwXS58GOurgxz1ZWpFempMop6k9dJ/GrKHCcbCek/4RYWLCjqUmd
Aq0GGV1tvos9joVdV4vkkoJVxts8dgMyCEs/uahuh8Suk4+z/48tmWN8D0XmN/YnI1lq4D6kSF2q
EwQ/V3M2NliKN8V29Jm9QammfWnNT2JIgYi12t6LByavPziW1IhddiuCHma3Bx/LeGVgKjmjdng9
xNiPvpoVKAWrZOXfjWL+YSLB67+Yx6s6pLj62zEDdVUGOkFLZgzIEUfypB4JVqD8DRAlpiyFyXBq
c8Q9AihYDqlaBkwjToRatOxEMgfZU28ByDaH1npZEX8qsSLE6XiK93gz2MaZGjUm1d14cpCBHimd
wzy2mQv82shqRATtou21jNy1ogHJ8ikoUsAV7OsYqJelae0HyRXIgnza2SnYlVfDnb99IOfxHL/4
SdEdCkpKTWV6qVhj9wJ0OPdCwzsNjdd6P1aAoCGzLK4/CydBpdK7Pck/9PzpPiEwcncB1+KfBpAY
ez5YoFMzAvK3d03shv4Dg1YqNN0WuBQQuu56AGtOeGJL7oCZrPCSs2XUe6qCbtt5OojOfvas4FYY
DaC76kJNs7ZeE5EdqUlIQ+qRLF1AoYq/BXyoLpp61ASzm278pavTbb/UQA6Owl7k23zJsws1HR9u
vQdZvHjpBdRxODrvmhbtgznpS2Yi+9yNAa4u57kzVJ5hn//WoCJWkg+IIASHQ4UVPcrjHqjDrWIp
92mwcKXQj37e5n9n+QI+R+QXvaBOM3ypqtV6knNUxnQe8x4rIIm2gGh7/zQMcb8goosxgPC2zoAX
2p2MbEhr86DZrBkYdccGZPTRyDs4kn42gvLo2+V3MhQMHMM4CPhTp9culLa7TvUCcJDXxJoanKvJ
fF5tQvm5AWLvKpOXhlqmXPD/ZT+OVXYCNvFDfhIJVOJR38bBeQkfM54ol4jF/l8A1/mBktfgQk3p
jbfeoywzXEA3oGJc29W/Gv+7L01vzmc8wVFAJ0cPtq4Iy10SN5N6atD/cPVkUE8J+n9fyQeKRc8W
Muj33JjDs34ckAGZ3j9bVP/hkeIn4KPqS5yTAgEWsW8qwlZdz2GoRaydE8nCospR4UCF2/StBjPS
cWqP/QA3qDgEFdgnNblXbprdxkLQ4+Ct4AQjRVp6Rxt8eM8kSlcvfKrj/oyow1xsaBKQpW5aG1xs
tiTFRAE02NOLID5wmZcIxHl56mp5T6QF9hmoY8b5a2BMzmtlG58SmRBpOeAiEEWAusSgy3dNbifJ
9GK4IAahQOSc8h9dh5AXBR5DULK4QN8Z72RkRoFIKR8HBM+0iHrvcrIiETVybm2vnWqGAFnWn21v
dvd0nv1wqE3H1o3w12voHx5O2kmnj7k7b0z32NsBQP7XY3ltR4oQNc4RXTCxsuzkDP43/LO+5EXj
7LCUyPaeHCYo3QZELG83pB1SZ3i2BPCC/cn6MoO28IsANYu0JMniea8gcw2fybmaRLYRoOU8pcFo
vg4WOKS6FG+gyeQ7KmDNkR58DfIElILYsw6bcQDeYmx+pnLWYcpxitZ14GuUlbAIjuV7t+rPudea
O5VTqvj7PODCR1XqCgAaorgd9+c+6YzU1OFKQQmoYee2p9K05Xl+DJK2tDN2Y8lRlhOM8ZaEqekD
v5S6U+7EAH2AZQdiONVbcWRo7LTmbiISAh1+OfE+ULwMmpxB80Y8yBov7LdtAEh6UtRyY0Q9akza
GOkxMTsgCePehbT+VHrbAIAOWz/v6+DkxBNS3RIGvH1Ji1nL5P42Y5X7hFPado/FQBF1xJVJes/1
EFqZ8YhVKhMAZ0AakK68EaG1J6/GEEWkxp7kK3YSHDeIAkm92OckF5+WeoBow1JPj1mIsE2kdCQm
gwWkfxfzD6TdeeeEFo7az5POyo0cQOn2XyRhZPsk7vAwpwfOTE+ZLH+zKtc5h5T4eadwzLjd9K1f
7fPQni/pmAAOeJn6z9SERfa1dOfqiUaDCILD0Mf2hoZMms2IRln26r+RCATI6W7oUIVojBkOosDw
/AIChj0pV8tDLBO5hdGUsvZEMrqoiTAxm8U+QcQREd/UWa4iDj1n784e6k0dROXGInAQqoamTmuj
3iZjDpoHE7BeUnan6KYJxcJWKq51G08g7kj7Lcn6MsFpWR5EPtLWfwNH7WvYhNmncennt8qZP6P2
pfkN7xPvMBrAeyqqtcZKwcZ/rXjuno1lNL82KcfSBd5NFwpQ9wJsg4bY4WGjkK7pRQ3TPsqyoP1W
lMJ9ihfUbtFsiSNw1p8k9ZGG8haQKQ+uXF+s+8TxUGUom7rlKD6aUWoPzjdPKQwED3BuUqIQevBw
lidNcs+xWaSs7bzdNk28YCuaQ6jnWQcrcs0lffKrkqmpSVkl9bwHDZUfTaOf+1sUrVvPk1F9Fiu3
8HyQI5rKHYb6tDbZd7oQKWgqBt5NwaaXxpl2XZzlT3aLv7Ulmxglp+elNN5IxEEtDg7LACmOI94l
W21HPWdq/pp7S5wyIK2+TIghvwDGe35myKEgAy03xnA98HRAvoy01RPlIO7cBHFq7bUxad9vLo2X
5wWVwEc7Zv0F8Iu3BjF8mWH0PqaetrEWBP8CEAtokbYlGQ6n7ud7sCPtg4wmSLoAfzqUAII7+ecE
H9k5rjufmh7sirL4wxhcd1fMMiWTQr96rALFAEB0wThegKRX4leTD3iy/iEjuxGrra2Rz8MbGdNc
2le8X0/L/uf5cuREbnCCiTIvcEN77I5Giwi1PNduL8kS74k4iwDbFLEYKXLH2CszyTimGbhmcP5q
L+1KvV+VNKUVJMelD9uzPk1sag7isNpEmPzXE0asmLoJeGTgY2stdtRadeJIYxSE3zuzdkbZEWmk
H/KP2BHHev20JZmX+H+D0XboAFaYh0888zsQlM0xcHwkwEAuwQSol7VmAAQpcQXo972clNRUQQ6k
gAc3raapyJlkMQqYojgekVr0fg1t7MmL66FNIAQ0/tfLo0zJ4DgK01Z3Xnqqh9v46OJjsISonGZI
NP/1NrSxvy4WuAl/vfOHob5TKyxe16KZDno+stXfBilI1tC3+K/qQv4ZHPwZyGMFAga2bkPkzIBf
HOX+0c4WwJfS2GCjA+hOKaXmbmyRlbI1+sncVMIeNszBoR8K1OObgxp7cu44NwCVqtxI4C9em+6p
qy+OZV23SMpR6aJmVy7C6bAvFYu/iyv8eP16fe7ydf5iW4HYAGjQx28SQ1GgMI2xDuyGcliUbLiC
oyUDWJUxf3GyMP+MQDzpqJGT9fMIMitANwFjlwsJ2zA19hs1qxd/N5F0fNGiXLJuu0n+YgjDfuNe
173m7G+t97EOwrq1fNWifjT60zqGI7CPzNvMDNize2y7ULAm5yFjYIHN24oHIQ4vcQekcILAiwA9
MB9JBvKDDtSOFGkMwUgqUCLTIeaXgWsuwKtajac6cy527CAABoS1LtJjEmZsti9huhjQlNu2aYfL
nYhMqLHkDNRTxmS0isQ53OJFVhjaUdJ8c/s1xAKvwboD+RTgYFncBcmVDbciD9xsO2zfg6tTeE17
DoCLsQekRoKqKmZVn0tLeZsr8C8NEF1sAVcHUHkBkp9rirfqNRhZsKsmiWlgGDeZ1ta8yueIDJNk
BZaDbyMlBmlTc0RGOXIb2q0Tzs0Vmes0g9L2KIuPbGfxdhOtYecAn8VMZhCLy9UrrW4BgNDJHFnP
jlCoWO2sEeVyas1M+njM0hNWGs9t2cSv1ohTx76t1MiZ1vhVDHgEdyZDQZ60oMa2kFljhVhna1kR
MtSJdo61IbfAD8JX31iKM+P5f0lEts6Mn73LjI0ayStQLxmLnTdX7OevGLxLQaTfc9UCPN5pxEKW
Xnv0nvMXK9lYBp4F+r3pvssyAcKFuQhdHKu6LogrBw+EXFndRzS2MwvdxTWuYS0XGDQkzSyrJYye
2VGIHMK9V4r6dQZzK8qoRn+PI1xkKzrtDBj/fZ0z63fX5t3Gy6zhk8etYb+KZriG7mSf27Y1D2Y/
mCdk4IqNt5gHystRyTld5W7WyjZRDYtcHTBODi9Ws95ZZIiAbxZpQQ7vFsngFZtxBZK1TuXwGE+Q
1yUzPygdJDTjDFk/Bd+TzS3zQyaK3FnmdgxgWEc863mwi1lArU2V1wCOYBsL1FSXgK+3xl0KwJfq
sfDZdEGiNpnZ77Z3XjZO242MOEoXZOvuptEBq0GWWdfRBbmmWS1nElEDIgPkC8jGcHxkZJFdC0LB
U2vN5zuZ6gLLszrwFgm/b9i0/Uk74KoB2VmViJOP37H7RLJfFUmZZOOnRaKFSWOgeoDjcsLfbDBR
nObydAcSARC0+v14Ik+1GbeQvTmHYAy5q/dEcg52kdmIDFAffCCqWnQKwfdZV+GCeuPVQJGob87X
EDWOF26lv8iShl9JG4/xjIcEGuqtoKhEdZHDtzQE3SP+uNqwS7+Kpm+u7eK30zbE6ijKM/DwGhJx
p8RmEhRHHERkVmI+xbUrF0utuQeqmgcqait7Zr7t410XlD/a/oD/G/1fKIMewYEp3EPDxgwTAW67
xXJTgA6pA/K21R5y5FIhExCo3KRNGgBZRwIlwUfwTH3KaIhv8KYmG9RlW0DoSpwtKUIQYBxviQzY
siDdWMJg+UixOFGXBwtCXAhMLVHKgIWtxqQqkLRZYeM+ggBumPbJXOcgt0YT4ycP6GlnaCIaT1MX
ezgbqczTZHoRqeO4xNFXL1/oqqs9xUvsAh6EEgzrzufXMt7dEg1lzqE3uDUSKqRCFHjw+tVwn4z4
U0HuCtJjicsB+IWdfUiRoeIFZXyxAKCyZ0mVR2kaIsuahL3MU3gcxysSFUhTJAgGkQ8NtUI7P8jU
XNx2xDZ1Wd+un1FyJVlk+uZzmLK96xfVOctEeHWtsetRRICupSB2JdVAy9juTgOSFjZHk+WtO9Mc
GbgU7axT/omN5dY0oHpQTkFNhUB05PtTs6Ngvoreq8A9BftV9x86w4rjA76d8z+M5GrNKheB0zbZ
XXv7LPOJjzqLI5TflR5iK+oAYB0hW1JgkY9vmhKP3bZDlyxprDJEpHeTeQ5Y51a2eVBo48oHMoJ7
S3AjrgeAQf7lFNhcGMxC0tt9AhzpCzP7sRRAG77Xk6YGrS9iSTh2pCe07+PIyBbWb+qBrJ7aDwl6
9Dzv3OE7dtD8oJ/S+jn/IAsLa8P9GYdhJU6QB8aBzdBZ7Zb3SV9HJKTmfzs2Jaqcdv+/zWFJrDky
olsoeHtE/A9bk9iYLpoF5YFThbT/D7KpGsSmLXJLkbIQwYp2o97/Sob3920+xc0i2WGqskLcd3RP
FP7UwVIRA66yDdxxpxVAtvoZUP0weEqx1UeNs3SgneonsQ/quTyFRRtcfNl0nuHfNR/Jsgy5gajC
A27Qvxn/z/PNQbafe38AEPTPiy0gJlkq1v3F6+JTJ4mQGtlQz2fA+aReGzKQizvM32gZSsrBfvRg
aJbI/pzj5ERyamg+iziVaAyak+4EFsOznop6JbDo9/1UTigwB1T7wLaZPJKt3R7rtTtkoADvH94X
+a4kDRmpLjE6FhWC6ff2cpLs3UlPdDex8kGKPKovU+Ryedla4rUIHPYBcCa/sIJlkiCsLcP1xh1G
YyIFm5vv9VIBPkKyiym/u+6HfqQnZ3ethbvR5GLAiJrOYFhCAbvYZiGy+Al0nODGFXR4H0pkchJQ
wwlxHCmLM2gmqE9icgNkm7Hji/eDRAQ6TnJlre3UzCgfTLO9lv5jTq/Mn4MGR876nmhO7bLIl+6r
IU+AsUXD2S91k86ub10aU4P8AhCSkCYGeu2FxsliGrt6yX482NUNA+KMFlbAGj3cUEks23n1gRDy
Mo1Z8DyA/VQOOicEsB71gire8xlbB1JYoWf6UV7i8M8vQbxEwioGF5A1ru6A/yee0wL1vQGuT9LO
W7q5vPWTdK8+UtgjCz+i29U3pD8S9e4+sfqIZF5UC0P6KCYlowppi7elt18hgGzMxWUGxwKo4LMB
VctOgXciqrCVxlyGZbySlCwdIy0vIgPq6oaEIKxBIjnY5dYeBc+gR+aXyokFWJOxhAvTHv97aJHm
JfF0aEoQvyuhXuLR0q+rFg/wd3m4e3SkcRf8OQ7NejWastusKHHcZqjzuizybLcI3BkR9fcx9aix
px7cOyGAkKVSN+S2St8HmR7W3lLvQBCKcsl3O3Bx44TLH5Ha65nzvCtz06uQ5tsh6dQvg+8AjKjn
V1oAopBoRB5CK0l6sC+nsvy8cxwQwoFbG2s24HqSMMji4lLkDAAyk4s4e1YAXhcHF8owJ0MSImwI
JBZh3wwn0GrvYgGCwgAAsUcwKL/ela9wWR2mQeJ+NdFy8jBxzMEj1AAPh7zYrt1Y/b7W87lpbO8/
yM38xmqLf5utwt3NjscuADE3n9JZmFsRAuAataS12ms1OENuUDAlECPrq5Pefy3OZF4thFbMsu6v
acLY1kHV3LcyLf9mSCD5u+2ATQ9kN3yPfwwGn79XU91vi2mcX8altrDwB7Zov1YpiI6abbLMYN37
gBwMgNT8qcP59WZOLUnMh80wqnt+EoiRS8c8rtSPineir7Yy+IYuQhN+eCV5EX0f6sLvE9CQZqH7
oKEiJVO3IA1reRGtVjNIHjM9l74PulXtSyYk0yZa+/C56EKZ/Mq04vFq79+JnlnPp4zfPzANtZYm
Bby/dVo9bBTfP5W+mPozdPTZ3i9097fRc+lbvfu29ET6wwIZGjRGvQQ7fUfkSJBbgko0ZNBKUaER
NBSYBuFtqK7Sqf4MPOob0gb5PYCDAKkFJ3oeMuQAm/K0zqA0RfY3ig4liEE3s27e09ilyqBfbf6h
JsskDJ4sOY9yIRnqP1HCSHP+aoNsuvjig9AIFCahKg9R9SAcNUel+LQwbLx1hcgqxUPcskPlTVX0
WGdS9hUA8AofkSPyt8ETbZoCGBZ2Fy4ADWhLLHGAoa3u5+6DUZcaMuoqpLHQvSV5jooo6pJ6qopP
Jvhr9rGFAj5XQiszuaKn3oPMyN0RSYnSBsCy02F0RySdYaTtaIhEsdtUNPz/kTmg5Nz2iDxhm7nc
cpIBTWucU/EXSVTKsSGV2qIHiMpw55GUyJwpBlAKJElfIRH/Pb8ZZ+zp9W4OOwdDBW/xvdqS/KnP
+u4QLulbMMeSVkWyR6kuqe+kfEYhL96TsbELAVUcZfPOQdr3S9oCqiNJqsqJ/Kb9vUW9+YlkpKUm
jlmz9VBsun1Q5Ou4HCvEpCJtTD3DljVKtytYgDfOA69r07elytYd4aEaCejcorIJf5iIZu1Jtgz+
dJkk2ir1HmQAeoaH8gtaUCEvwsGRRCgQf+85Mo0EUsF3NPZdOz6swzylu7UE1dGj/nE8D1O9XweW
fI3XId751tQdHd52vwNBGBQiAiARjdleahSGberZ7n4HQwhHHZNtPvcC1JWASf2Eg8Xg2Q+6hYu9
wRtkSCMK6B/q0qkuuRtuTQTKTzSqgR2ETBupEBUK1LnL/CZSKinkUkgakuGwI8a6yDOX45RMBzUk
jVF39cVgxU9vcryb3QBUrI/6OMy5Oi14zTsfgE8Ps5cGQjx0NTUz6TO6pjKlu1sbPB7XIal26iJy
zrvplau+ZzJSd6Y+oryo/oTy+8ixvD6pKVI7w/n6gAWKMY/IH1YgogT2W0o80bAIM6R0p82eNNSQ
AsR22OlUfgpcPQlGqtVD5WVRCz6svbIhTZ/Hv3W97e91DJh6FPFFkjkeU/GAZ9d7xFiHgu9ix00m
8JPSKjLX3g8KfYGPpo3BVxa1ZrJszRC8kpr8Edj+/+1s29iR/JFDUtuR+sFXD6lHZJXUk5Ou8gHw
INdMltqWZDjUBjarVms/koVm/rnnTXINCtf5DIaDDqkFfXvgVH5ZudbFrmpAIfdF2ctclR3+m4bn
ObbeLGSLP5lpt0OFvNHshgkIS2GSYsdCeAre2il1Kkl4qKkkKY62M2ZkU0XIVZ5BKdZvLJGuVv9n
AfzJECBdZ/UsyIP1890QRFKfwVGBwywjA8E64IJnB4CFkQYNVpjCICSG9BFfWI3BL3QK6rA+aohj
6jlV88eMCjfU5aEedUKFwc8tG2DS4m0W5Hz7sJdzHfO1ZKtx1nKggdiXOMU6QLp3Wdfv2YxsmqTC
EaFF0WZbBp5ZxZdzn38muUmECihd93LAnSK7ukrAacFjWTPFCmNbgo1nQ5VSadMvT9RTJVVpLwFf
pZqKre7qrFTx1a/eVIBF3qRN/bLa3LatRj+3e8MGv2i3Ls8AKBhfPdkwo2m3cyumneWg6CFKGKj3
AHSFTIl8fKWGjOMMWICDNQ8nrSj82UFaeunIQ0L4kmGSBYB4MIE84yEgQlER2SyOAzT0HCh9JDMW
MWAHbP8VZlZ3DoAgfUw75EojKUkgQW0EP2lbrRHiH4C49MbmNQM9iwS2DFyjjgHCkpvRDFgsUArA
ooxnQF5OCztkOXBYSbYkVrKzTSSR20jcesr80X8KwEOw8yW2ggAu6greDxeoRD3+fEOet9c2LTE0
R6/ZcOCEPBl5EQmggGcRCvFvPSnj4Ap7xd86xyYRMMcjcW4mvCqxMcVYN+Hi9T5AnCEk9Yoil4gl
QbXVsg+tgwyPU0DK9mdRMmOLLFB+YMDs/UpDrN74wZo94C1KLcpWl7shaW2x9l/bH3ryQlYw001U
flxt1qEO1I2l+CqxFpb3SDYPd1ZReTM5fvg5+QhiVVBfLGrLpZf1tGPgAd6oAHh+/Wj/QLI6BjsU
2M9fP2Zf/umvdg4+cIBWHp6mavSfZ9v2nx3CyAO1wmaUQ5KRNgzy/gn5FhHJtQMNQyCNyai7sSdF
4g6zDbiayjq6bvafB2Oakyc4lCg4EGLlpUWD0E8IrO/DLLIOzyEQvzkVUiQRrkqfcbZbmlEsu2aI
6uy2+ZZmZfrs2qHDkYCM7Mh2LU4kC1H3cHPAutjZOJ1wtyT0w3W0tnrqCsuzDVY39Ya+Y9ogqW+F
Jy3QLebw+8OXr7ZTpA2gpa9b76u0sTWkDeCwDWVBZq0EDU5bdgVLkH8BRw6o2kxAJqdIwUtkQ73Z
Gs19zTL8Z5Vaa2z5s7YzgZizKcc2RE4AFOShtWHanG0sOc8k1xNPxbDurbyaUR5lo7gYZIhEiU3k
2OqIRJ7fKkwAGr/b3cnuusr751w0Tb42qMYg56G7XaQpOE6ohFgGthlrvzj2rQF83jyoXkfZUA/w
XL/HSV6eaYTK7vrVQcb1kXUZSO7fzUjBl+53Q+BFN2VL9UqiNswAMS1tV6v9EgsvOamnuC6hXXrk
Xg6Nb+/0m4Ae6NTQ851MrDF1JIMGVy8LUtTqhcITVF+t9U19E8orkLm+AA3pKnirv6xt8FIYBhZY
LAAIf8zDJlLjFHQYT0VrszVqDHBCtY13yc0elihLBYSJVAesSwFTZ49bGpJCudgTLy5uPe7vJ6Pr
ZDaOq0Xar4e72YQ/o24h/Dtr/6CVzN2yqqWVDi1/HNtGLcvd+odsaZz4MX5Y8487EzdHEKpDHijq
k8rRRCR3ab2oCBD7beiJn8t3QyobvoADIx+bA0j1gBv3LqceyUw7eTFxXG4iOTS4hvnINpkElk1k
M83AmSmcvgL0NYY2TmvvFL2P7TnJqJlBtfTS+7w5agXNQr5aURvIF1Z+D/OTNSAZf+NxAQJZwMIn
25H3DjLR0ICb3gEuq11fBvMfygnwfJdBNmSL3SOyk2lMGhNnARHQboo9qbWhHvqNDxc9ph41ht9P
u9VJBjWhVmhj5ZyE4j/gwnF33I/XMzX47jlCq3IMwO+5AiQOCKe5z9C1M7bKP85Pg5sKpo7ZDdHc
o5jzTq2cJjW19KdZtRNNp4d3lyeNcn+8/IP9RDdGrtT48R5o5+05lhyWvmK+RCLOOZR8mXdjl5XL
AfR9FyULHszJnXyoR2rqaYVTgCQNp9GYF4saYExQV0m1E/LcUanosC86qS1vwmRTN8gGFpQY9+9p
bEpPiXF8dftz3XH8rpEXRy46Ye7DBDpOkzeuPwFctLwAeOK7aPHCRI7KfDUl+zMxPVNDdM/UI0UM
WJlz34nNg/wjW5puTlmwBQWOEf3rnA++77cDUoj6iirS0ZiA0FcE2RWRbb7sqessZX4dKvsK1qTx
6GU1z2Sta7Yxh1VsVyRDgjVV+giLDzjOk+Y+zhLyLbeSEoBdYQ5gKns13vR0bojfM3hEoqyyOuvk
cNuKkOYaA9uFI76GJD5767coHFDjh0dQan0pme1f755b9FQiN5Sp2Rv94KIeCPb8J9VLv965ajNy
HczKRpoCbNVl6WGorn27or4RZYGTRwQq8OIw8DDddKkwnmq/vm84z52zt/ZHLXenNF4jGvcuf8Mu
oT195NqPhrXts9VDes8vc5IxEE1sPXH5biEy5DFEtm++GSjROWlXddlRTpp10/2k1x71DwhEMmDa
lB5jZ1TcsfNioVAQtYPoKlWVTMDIce3B3wlsNY5+V+1Y4A424NNgRGrq3fkEy2SGF61S9qigjZJu
SMMODNSWjTqLBATkCTZMl86dd4CPaZC9iKYbg/qZhu9KMtVy6pESiF67BznNQUq8SJTywd0Am1m0
BFOPLFM/Kuwwe03HIPlUg5H+6rnixcya9JMSrc14EMYA3gFpQY2RLSs2EEBUxKHgzS7zrFeRWjbY
pGE2FEX7Glo80k6FJeITzwts6O2+KDbAaWt3bBAVgGF+TsImvK1R5uOeyI8UVupHPmvy13meTTxL
iprPoO2WSY9IobzOkjzAQCzrWJv1G43EULb2nrQ2sQp0zjBseJoPiFv/dHGNeQ6e7GDZ2yhUPClD
5TMGWb0VvdvthzgBS0Xl+q8WavhfmxHlNKDQGnYkU4qOV0fDxTpYyxqH5QBVyE9atISjD3wNF4Wc
y/pMchIxQLSCes7uT4m8jA/EK4sDZ0/+Mky+lHgojMshqUCeEulSByY1OCxbDmR4p3aF+YuPaawJ
yn3epaOc+KGqgrR6NrqMmpI01v+h7Mu248aVLX/lrPPcXM156NW3H3KelZJsS64XLnkoApxnEvj6
3gjKYlZeV/XpFxgxAKSVmSSAiNg7wxbzpvxCzUA+86y/vAvcJd21Y+gjWN3+WrehBt7OWLYLX4sa
ZCp9AJ7hiAak3ngmE3TZbADytXXOTZxC/BUhjUQUVT+j8Cjck1TIAWflgLBDHiIQ/NekTLRc7pop
h91MOwcwsBHWvXZxCVrXP9gKKg8Z9APIpmU16XIHRCEL5LNNfnYVBwcaRc1v9KT6mJf8STXPS7pJ
pCsCLhEoSkecjhVH8C7qD9QEyCZ/6DbUN8L2XWuBA+voB+NldiSj2bNuC7xtHGN8zCDVKHfoJN4m
hrm6MzSoVMNzKBbbeXYaoeHQrwTw6BER7upct/5KWAV7llqJfLeiGw4kNjpgf7N++MFsnT2TCmiU
SIPTzFuPNJM/yAjCn+i5MZEwQ3PQKFYXzvHDg9zqgl1bVIuWAAHpgQG3d1I8i6ipQvO9N+t4XzNg
diBFh3TNh8udc1GF+abkBRBoP+abJ5WtrYi6ORCtPeR20th5qtlvHotQ+c3tyXF8ec/1T3nU7QE0
j3cFvTBUE6sGjBCAFiMleLDxrglLJDmCV36SyOAgjQ1v/Y+B8zyFekeRgXQ3kzXzvIgjVtbyzpUG
3ThNF8q8B16DUg7UvNZBRxnFgZW/erPOAMTIqjY68PIol9lQu12QTUqy3Jn/v3TzrDQs6aPwP5ra
AJPAoDEkEZcA4eDIh2Y8/GJnbrsvel1fZ05zacuqPIE35UTYOJ4/jNcPCWCOk0QwOizCczrNkCdn
8qEo9lMdLHCDjm5v8n0AkjlS3ZTPlo31loAiskqOHDtjJJnhORfpAJ8qtWJP0vxGppexYfcOUtEr
pKz9erPPL/oPI6nuhv/ttHoo9/idau0+jIJma0uBqiDVGD3qg6RqSIyj8efIUmNNko4jhklPIrnR
ABL/A11kpxUQVdT07xeyINPAeZ756qaD5YkEMhAInkbk7oAyJEjTELg+tsFWQula3QI/EuIU3pEa
4XbFNmiyz7MK+YwmW00zUHc2JTkKkmTUidWsu3EfamG0G7oO0tZXleXjbFoHxHvCkZgzwZYQBsmM
XXKDU3IHdTL7zEOo1wfhLre8YkcepLobSjqCPanuoFLmIb/1+ZiarHd3UHcuKnYt+43gWzyrx8KS
utTkwJ7yBD+RUJR+2aN61nVPU7ez6no15qgOm0dQ734aDprKAvuc2e3ewxjBU/C7qehylSOfC0W6
1wRlchZdj6CrjL6WKNbhW8uWCeAP0ZhMsJXZ69GqwIHOOUiNEci+fiEG0AxgYOaNX2sTqXjkPY8j
46x75TnWXqS8mYfkUHYCDF5YSSwLz64OQ8019yUFnW6RBPLEGZ4dwmm7z9JCcBKB4vAnUP+wE0l/
ptxvFg4L0k+l9ItNAwBnZNjr7TYauQR2opaihAfgUGvw9KRAus5MwB614BoHBu6bW9iAAkO6PBgd
otpbT7LyDp0Yebp2Ea+ypAkvyJMPL9TjWoxiKySwbUjXFKUD9s0S67C8AKTg7DhZOgBdZXV3qdUE
k4pm0BCP2UwyTSsGrBhphkk5z8PFGsx64G9W90EX4gJg6auyDrau3vATqNIaUJijWM0A4shp5C/3
21DaQSYoLUTUabSBgDtgSztvQTtT5NgzMrHw6ghlFGplQWuBrmi2CRYxD6TCYZbcJrrnLOflBQO6
TZo3oL9VSwnymOegUWqOWHmQVPs50IDVVQxL8QtKRNDuEuDijhsHEygmpKfUOUqMo2b2/avb7IEd
cwIwJBRwdEEPbC2wOm+QutGh2pk7EpW9o7/RNasCWJUzDrsUuCHbvHR2rpDGgZpmlME4ybpVIruw
bXwDAKycA0nhw2v2J/ON59QlO5lmT+oF1lD6x1lpVXivACMp8raR6e5oiCVtd+FWQPWdYz++yEV7
muU5sAVAI6R/kmWKGjWiTNapgfSOKUzUZ+C57utwBRBBnGh4WXiZmxKhhHMsXkkj8hz1v2JEHrzZ
VtqWlI0LGqNFF4OyEuhx4SKMsksX5gdXgTpSg0CueyPe6doUr9h/dqERIm6B7DjPejcNifbHNfsw
rfda6U0D/nb6NEJhUT0WYBlSJ37gk7EPtbohEk2szPLFbKEemcmRRGq4GjyLZEVSCwbPjnfj9B4n
2b2j/zF73E1VCx0nhPPdOM2bY+EIjjJ056oq1zAXqUA2x1R9NRVdNWPlbk2v+kH5upNusjc1kpxr
2YExiWq5WsAmgCII8eSSgFF6ratx1FcwwAwVOGIYUPi5IqUd45u+QXwKLOKKOjXWUs/YeKqodPKi
UcCp8xY3/tN8XSU2iYnl9FAC9wGI1BnKxBB9SouqvzAVmyLRMHVQZ2ONuCYdWWc/S2+feGNKsIT+
Gko9kQHUpDOiacrZSHPMF+xqN0ImYpFtwQTqnvokzYNNHXs+GFnFViZxV61QieOepq5bJnJRCW6t
jdG1ysugANZ0kF+HTIzIz8CzamG0oKWmMTRlzVuUoIv+6eaj62Jp+Ov5Q775Tt2YnIB/daVE9lKF
99qSPvRpkrsvxc2Y6QtWOICgNiIRrGqFlmKnOWBXXFH/dHzX20wiWVw3GU/UCxXMColplOFlVqQg
IvnQkUudYfs1zRhxQMlU/A/yMICn26GOHFeaR1Qt6qzaUB+1DK8zPd/rCkGH4anTxlp7mL4n9D0A
HDZKI2NYGiShHW6+JkINITnB7awZiLZD8DaikFFvoyVyYfhWiLBZIgYMWUM4YQ/MI7CPk2zy2lAR
/KfBCJpo2RtDd8lDZxVZVvxo1U38OEQsfqxj/JdK4zrwuouABqlvAYaun8lGrro/vIajHh4mj67X
Bd7ZutjRHNQgqR0B36AZN9O1auwh1jWSJaaLafgkLiELFmZpgiEKtQ44OfVqpMtF4CJUOq9tYFAi
9UhXVjj4EJY43rmRUVej2tQet0Oif/vbOciQDDJccF2/OHHW4e+gIXPPGnmx0pIRXIJ3skiTHz7v
5Gl0q+7ayPJsKixTqaSxrrG0AztkExqTza2ZfkrwFwV1pdFtkxQ/5y7AF3br+bIOHtLGQCpbBLIA
TUhVzmufkDDu77DOBfZ7qFC/qUGaj36SYZxuwgE8waCEqBdWVVq7gLJEAA2dbi3A2Sw1kgHb3T5k
1ovHR2BWuy7OPntmf8oKv17PdLhjNaIGaewfSOWY3D2lONgkiXh1c3O0N1bXYi+heHWpcR3HwxPB
RQaBaWDRIdJy0yGv7tqqlCk+6C3W2BBJh8So6Jr13nPGBrzwlZ5UnQ3Ox8g1PpHrpFLGAvkKS0vr
8VpsgsRfSN8JH5IlOfTjyK6axtNzzOt1a5nFwevKs17ie2sF6W0TxlG96QEKu7gzGMrPCADQy4Hl
tZ6tZCAR9DcvlmWGO5rYH732ZvbWPteOrp/v1epmQP1ytlxQOKYoPhcJ98DJ3HqPQEna9Kj9vZCk
Z1I+hOC1BSpNGy95GCEK22k/yN+tHe+xM/poi42eiotgOBnaFqSwZTJ0mxxH/zF+2mBOEqkeH2gI
+BKwb3A9Zx3GPd6ftlU5B2pGnwH7VUoH+LPoka4u/T+R5TWuzdkNdUrAbld+8zDq3Y29E8llnmYe
+7dT+XrqYw+fJQDHDSpALVKJzdwMQ78EaUK350mB+mkyBLljBzsqy3FxslksSGtTt2iQjG12+Zdo
QL5y3nAUM6ni7alam7rU1DhijEPEt6iKm1TYIhZnbPCrVYcqlEWF4qNAbK0Ihct4e/Hqq9eNQILS
gUPcSL38GmTlTyDCGFeJJ+V1yMI/SW3ojruKusHdO4WVfu3Xga9ne2SzIHcCpDKros4VTYttvQCY
/uz0MnkKKmE8WW1xbMPKekmSmoNiFTCzjldUnwOQIko3NU4i9fUTKir1qUc6LzGHox58n21mWFfr
IDAMUDQ1+dUsX5AWDb4dlasYSjSm5TTrUeJxRjpqsL/5acnB2ZYA49oz0YPlwo6w60SDAhLQw8zy
mA+TC3iJYEg+HH/jMquoFxucnWvWv89MMw0oM5clQEwAsNCqplNYCg6hLpA8dd2h/rOuFb0kVfJ2
ip6DPOcxpMsRq1Scz9dpbATgaaSUFGvLrIH7Km2sVpoA5Q0mfjHAeBdueUkC4BUAgZlcDOXnIv6y
xk7RXGsqZxFgGZnxnFet3q+z4kALdsDCjDhUldk2a8fbtT4D0eBWDvq4mBb6N8t76pJ7X+YLPRgf
NSBUgJsS2L+aF4Cf2By2BAJMKo6q8U0Zy2ZFIhmaNPne4eBrLRrB1r1VNJsuyY0XYNwdTFFn39Oh
R3hNetZjxuJw///2AMhMsbR1Q27txDaO1MiGmVPvn3Wd5M8I+lc3Q41Q+25rvg44XP5eNfXXAits
47+YfT9+EX1or8ElbR0j3/g5lcgGocMPQ6WqkE0AFWIv5Z7mBmVf+AyFwFHOiKqCk2xAdQ7VnQeQ
s2911sCRrxM1+bZj+gi8EW28CsChbJvIcRetEskAuo38CnQKEiKtKkJkYCCqmrMg3gFt/BOigs/m
B5p47xQuUj001Lh/6KjHBhuBP1NzAOP+C3qcel3eLgtQOZ3BnQVgaK8KgCOZ8mtPogzZwqqRuM4l
K04jIIhPudMWiAiwVaJUpEcaUp6ubrrYZnkLHaSUq6ANYCLXuEw0gDa5Rg22hh6JgAxAh52C9J56
6tF/IypDlYZs5TW2PzkXtQSoIXk7VREjS+CvU9RKJJ2vm4Cs7dSUvWsHIKJT3RttRVPNA/QMqBrv
IEVuCOxOOtubzh3/Fj55Pie8O1qczwS1AgvoRAur5e+ch9pc+l1avTYxIhNBY7wEqe0Oq4Jztsmi
cACyUCmOdzQUdSJRvZqDshg1Q06wmGTylBUqwTeI/Uhw6+riYLrpjyAT4TMS8NudLmxj2/gs+9yH
xZc4irPvqKv/wcfw7x1QYgC04dTZ5mG/7Z0ONTi2EbNT05soslG9KPITpBZ9yKTUa/C5Jp7Vre8M
I28Z4GHRkN9IM5LcJ9hfIHN42zdNt+uZf/AHHWdzFZiSp5D+JFNgf4reUzRfq/TWWlIXwQLgLVB3
yg6YuioC1Ooqp2Aa1rfI7xgMPcQS5WPA1O2M1th1WYjlT9T1z8BDBC4HSOlBKg/syUb2IDlP7DUZ
3bGyHgLL2ZIxYvDPExvctfjOH0iXB4a3LxrfwtEJrC6WXGbJ1jd76jDGTly6yDg54YFrgPjGZ59Z
vyFuARK6YkO8A78susJw/yWQxZXAWsg5OBe9vEXBErL70JaeYQEmHFGYKACYCpU5UYFTiqPjeN/3
TbIupBUuDNQAgQgOJL7lQnrPvUQczEHZzMJR+NwkCoUQ3gmGOJuyUtN+9GYD+QVdClDxfx5C83Ob
7eu86JHhGYnX2E9wIFsXF47Q66XxkbgAmJLcPioDQEIRMq9AdzmZB2wqjykMCZgdtmUQJQsPSLNH
K/1JZa5z1euEHDSjDf1yuwEXIiMNI/whEnE40KvZLG9ZYul0vk/W6KQ4a2L/u/CQpmyVdxN0mgdH
iI+dvfhAMSeQA36XbQzAVIWTMUNa5HG7dnQr28+qGeUiSE1V0lWIHrw3fxlGujpw9KUeWDaA4aph
ZApRoX6UCibS6sq3oUOGr4dzbrZ0o+ZWjGX3ZgjpgnUK34flh3OVA6IShCP1PL40E/4Ypqjy4ua+
DwCuLNqu+MO0frLOY9+EBNu0ySvv2CHh5drpyB0urIZ9G8LoKwPmwrONs/p98FjVfYfMLPCOZW0c
X00cGKd40jyTSpPGn07RgGxFqVqUZW0GBAuQUAhRA5jy7E8evLNv/BtNDzdOiKwwHzxKx6ESzdob
o5eh9+pTkxj6k/Sa/MSz5LVwApEtO6t0liGSUrZGxIwnBvyFJ8QkyDbYHLBRqtKeRlIDSPQXyw3G
ZeFXO09VP4FI2jhSbxZ1EaFq0Dac9Z1hFmfngafFgYHBiTLBcQ4iECn9FJseiDF+SXVejgVST9TP
IiqXhKVJKR1zXkcc2QvXArj2nFEyu0W1teibVFdkAwIkD0DwljJ46FVjAkgB0MfawVWwCaQfcf57
DE3tSKpZX0V6CA62bliRLhCuvpUgCh0fEz0wD6gX89bcSPWDDzy262iG9qKVbvY9dNm21ovm7Hd4
ZE80C+A5blehCxZYIksgLoXfUSuQdXYRuSGXbYLssRkVKCIYIJJbG580DtcV7JKpeauuMcGv+0FX
OqMCzboJOWiW/dh9HzcDBFEPGLkqj7DX907txNcoaDcy1vtnHI33zxJwTAqZOdyPSuf6yDh3Elcu
JqvS8bHd2iCSfSBVZiLRHeuhcU1i2tYOHsN1uWsZDqibUH+ipg/qdgPOuGHVskLPlrlRXUpUOJ77
ojKeOtsCwrRd85sRVWBmSwOIVjuaABsp9qjmFI40lo2vf438wVx5zNKOPBySqzNm7mJAmcQ3LWQI
19nNFy2LsWCQJd8Bkt74HBftlRxAAygXTK/sa24H3bFJZbTOdZ99a1Boq2agqcXIg9XYdBJ/p29a
yvl1erZEwdvfSjx4q9KWX0XH8IzCOMNqv/lAa9g0Jdg0AeFa4CRKLYpIpsYV4eifAKpykZljbUlX
dS2lcNbrJrTzl3T4RBzfkcXkgbkWB7hKIF49z0uXXe41pxGM8i+2f+PFHR9eHRevJkN12OzVlp9J
jaxbcShtFk9eMk/evbIA7EWenm1GQ/agQOYoV69G9hyalnkpO3HQvShlq0oh22PrSZvQadva65nY
6l36Nm9R7ze65CKj4saF9q4g08b6TotOTBFeID6DM4z0gYRSsV8YJYhaEWIFPp1ymA162aDKDGcd
28RLDW8RxtUiRtmjKJA6Y/TrOTf4Lv1Xoo4XJe7j17sUYhqQoEoTl4pRvEayl2UBACnHCOjSQDRe
3M11465JtsQhm3ugcfPcCMTkKxTDYTmalsPCiTp+BZiYj/B1Vy2Fa8dvoDt6aWRWPocZWLZywzWQ
zgB9Iopt3PvOFx+pFjsTmDybFMzYb7Jb+rLX/wDynrNpda/cgYbIesEpyYrsYATkaw2HxIc+r5NP
g98+0Xx2lAE8ts+yc17b7lUbNKx31IVMvUGNc+TwK4pnD3nWA+RJInDtlKV4zdrGXQNxlO8CO5Gv
XqUfTRmWz1Vrjw+oi0Z8m1nvbqIe+I7Ev7rpqfNo19kKa4ANDiWdT93IygsODLqJw56HiJ9GQx7t
6Stqww20ogaScPtiZXNLe3bz+gvLpfNWeiBXDuzUehiaITuLAI9SMjgs3bV1G7/4lQy2GTDNtwJA
sy/RaK/JIS55ghrIUp4ArNJc7QIBZCES5w1Zvm8cBdbPphU3h8ZFOJ30LkoRkZzzFmWauy6d0tu3
dqU9O2P7JUSgneV4m49gontqbTkuSx9p6fyD4F4kyVEfwIFAqjZn3aXEAymOTfBo5DWC4T0+32UC
+uMEgXtMkIHA+GYCnJL9JxPQ9GHbNhdup5tGYVDzFuvqzBdHZKUX506pSE8iNXGFctDWG4vlrKPe
7CdkWp9GHdy99coPw+EwLzJBte4VK1pvUvPh4hG3qktsq/Pq9MMH53jjobDZn1Hi4tj2YyFOS3JO
nD60Jqc1OJlnkXqTz7yCj9KQL3tvZKvZkcbZbgjarSn+Y2qANPBy1AtHflOtmaqosVVFTax6jjJ4
GhinyEA6ss6GQRXYkG42IInjfUTEPZXqGSfYlTV2gcQ/KhAyrcRbxqA7PCRa7V/rJkF1qzpTMkec
8Aya8ZoULFj/zoO59bZEIeyrpbmoYOZavQpD29yCA2Y/NIkEyXAfaqvEZ96aAUczw5q4XGWez651
lRhPfZHzvWgq5I2QN1IhK+TydMUh6mz9KdLi8aLmikSOOFaZNxtfHdbOx7nTmW5sWhtjxMl1+GH1
WAtEo9lROPnF7ZDvRirfHuJlPuJA1LURoueKrJR6Nr48LSJGsxrEDcjoaLJMrDqstpcjKogkoiW/
hmEEKugQY1KUpqBURjktGfuxfh9RKwuZyeBm8vV9+4B1u7HC52FfCCEJOTfWijlassL2+BdsEkEi
IfpSc2AIk9uEqZQoZ99J0hUpb0bAWThhOjkbA48v7wXRWbVvG7PbYgeOhVssr35mB3+2w5vnR45K
Mu7XqLYefwDt6c3xDe21RuHzMmuH6FOEZR7oxV354KQcm4iudFDvnTQHHVQOO2mWKIPIan/dJ0W/
caoMwdPEAH2I4hABkJW/L7VwPatIT81oe2O7uJHbXuIlmp1nFSEv01imoywMGW8jSsqRZR+lOr/g
ztPPnZaALcoZXkctbvaeXburbqyHVx1oz4CBjuVZB+/QZ39EqFW5ZZ4DFqLYB02Elo2vhR+gBFGz
a5zfodJtH7pFuCyAunCOCyTJ6hwPu64xgEqF3F8/zZN9qNco6yAXarQ4wuF/lVjLxm3sfkvjgK+p
Hu6uvmKDeSns4EvF8Lz3O7w1TVXLnEo8W0k0VKXzLJK1UM6hctaV891YsrIkWQGzBZHc0gP8w9Qy
ZL386g9u8dHPwN7h6iZyYYLOOFJjqaPfWZx1t+NI+zF4usZ/s5NTXGPLI1hyZHlknY2xx/mhHrFt
YAAABasiKKnxFQRuiuTI1pgUs5ZSLpISpCYpgveg8v3NyHbwcPaJSnO8LH9NSSkdGTbfAtn1oG13
AHlGl5ldUE3M15GNsp/BCYulB/Q8RBXA3JGWrH+IVTN0iOYHETCMyUANKn76hzwBijgr/W53N4KL
+DXGa39/NyBCaNzPsTGe56CeNtSbkIvhRFITI7C54F6ycHEkcJl9c9NAhhAycFquUPNVgzMyQPRi
PTuJpAvTTOH0KiWZb7yxgGs90NF/sGVFepCDQBKxQyLPIkNnBs9dz+oTqVB9Ha8CHgGfpna9tWUj
mARQnuKMuAgeptSdG6PTt0aqFYdZRT1PPYMnXazfzkKGQFmTfMdxhvMUhD1++1qNiLDa2GH/0u+z
DGsZ0GmCjCcI+pWBcs4r7f10HN6vXeaBHQAkrs+2EeUPmQz2rO/ANns3lV5W/b4vzGDRjvh5ZInp
brMm3CEHiD2DZJE9262LYxzw9Wwr20W6f5Pxh1TzJw8RfUUlnJsCeyoMAeRXgjMM5DchcJt0F6nz
hR6eSM5TfH5dEPVrEk0wpGobMgssglc42q2WJPo5w0BPDZxHe8X43ba1ejenJFIyY2Ca+PSSotji
ZYrklKzV4+3goSpHFEyb0hWbCKxZxZC+8jbFu6JPLfuCPZ99cYLsTySUNTuSZn3Wj3yPX8NX3Wjs
i6maELyw56jysi+F131JEPRCGtBiJG7Mwrc+11gZvIatJpemycUjgDMC/OdCeexiZwBXQK5taox8
RJkx9ruisF7zsfkyMlapefp6dL9KzXymIwXkI7xU9hBuSJqbmdmRdGWQuxNF5J1L1Qb3411kp3aA
VKWtnIvA07CYtnt1rC3yGqklZJm3gDik85YhiGAUDUfzYNpIh3RwLjYzq6E41TiBmnibmYCs0OrM
3060EAL18RFYWleAWO8/uSIxznEmXvWCh+0Sb5DUzT8RmwSyO4D4UpRnGhdI6/fT9L7ikqqDdO8l
zbDjBpNbxJ7qz2ZXgz80QdxAi38aie0+Tw5uj9eIiyM+3Yq3RlB/J553j9JDiBSe2N6pIcuHH6ka
JIetZFY7eBtURcVAuRHbV0s1uSF+2gDg2Q+eZV1JH3aFvyq51FazThR4ZQYWPlkcHmjhQs9C/eqj
jhmDBs+Gxm6Nm4l8BzibI1YQYIY2pbduJQ8Og+n4B+rVvxFnF/IDBOX7iHlYETeLmln6fvb1hvoF
cdtqg+24jmTbv15i9qMrziL17u6Cxt75jSCAW1h9XSxdBbDYNohiZbnvbmwlgjdtmBqykm52wWcG
vJtaIQLOjlwAL5NmoCFNK5s9PliQkYy+3AmtFHu9dpBfErT9ugl0ENnZWMVYVsq+ebG567wI1LV2
gHw733C+gzoZvE2jZ32ucKerIA20C80E6FCxT/sYVBVB3q9NJL9dApZmO3ryu2EQI/lbfqYnPzWF
LcqNU4T1amJQ9FQqM2jKkZLmsCFZjsxaWBovruRtNXkyT2DEgFvTgDPsaAC4clvQ3+E/zXIxnFcE
r0HNDeBJVHp/mF3qXRItMp5A3d5VFnumpsQ2cO3EtrmOkc70jDVo81Dmb0WeuliNYt2zakOgyk+y
cADKPgKu6QDeUNiBnbgQiRs++Jxrj8LDXfitRN1/FT7GnRk++gW4d3MLURkSyRDITK7SxgnWNMqu
vfgBNZI6UvIQd2WnMPDSI7bDJ6twmodm7N6bwnfSdZAlm6grjJNX+WLVB7H/Ng6PzVBl3wMAveOO
8+4S2CFoGEzce8aQG2h4abUZPR+PeTfABjX0anc5p68BXgyxZMpJoyZHYkYgRb2v5GC9G8Btm02Z
cOYgjA0+ji96ZWIdYXpH1HuoRK+09Y4ubqrf5y5QqUm2wT2yEp3RLIsGmch9j7JOL/yjtBKceUiV
R0g0fdSrQbO6B47ZOUrjHyBWrj9XfVhvNCl8HJeXwNIbqnTletHwR572Gy0O3R/K1bHdanLlfSGR
IxY7B0S2+ssQA5PABfDrSznqyTZIRL5JpWm9yAAnKFIW8Zms+DSzPHC/zIMS3SmuUpYMhcgKcA+4
c0G56My2P+Ic6JQBURMZ+x+6VsH1TfKt/9QfgWBwZBk48Sy/dk4DfmNLHsvse5V89oRvvpkSS/aC
5+NpiI3xkgITa1kBpn6jJwxwxSomFChIc6cvcBMkhypaRD3Qi4IAfDTG5WzwKaI0y9S7n6KsIrEx
ZPUdfxWGonTA6MwN6QIFghs1qb/CO/jdSoZY54+sb9nO8GOBsH/nIKgDRJJTJ0pQTlXIOiAd1k3v
BupJ8qZuIfBWyZwEjOM9B1BYlSN+qZjjESOpH1Um6qSzFb/8rMPSON63hotw1uxD5sLPtIuTR8hq
CsdnYDaJTTmECGwmSXzWKr8CY5PGv8Ru/LNWNSea+am3teZHiRq0BXKxxDMIecTGHPP8mCSIKyO3
/7OpDc1ZIPA331rK8kk13xmpStffB1i2Xf79r//5f/739/F/RT+La5GKqMj/lXfZFR9v2/zXvw3d
//e/ykm///Ff/0YqI3h57MDz8a8FCnBb2b+/PfE8Uu7/g6V1nedtYV0yZL5uCWqHYHUMK93oBmoc
ZxUh78zihL7DwdOCZ/nGS1o+AfKQxx3YTx8EAHg1bBPZfWFyclzgHHBEFpd4nSYnnDHjY6YuSBwS
5IXBh0RqQHWRLLtEf+TCtpcF4pVv4Chf4s/v/hDgD1pkpVZ+0hCD2uiNkx7MTLQPlp3gmWAC/o2o
fzQHp/vY60W7iVGPZOwso11K0ctZnhj4sJIJF5HL2Y7I8US4lsFqev/FURJvSk3XwRlRIiGR5FrJ
ws2cYYVkae2U4OGGosvH3PfNR85AhV4L74EkK+PjQ992Sy9CwGDZA9LtiLLxT7O/NSTODjyLKPkm
l6xh2SZzw2JFE1ADjqF4ZY5js2k+rqOD0HxhMi/aT1Pz3H4CyFl6oql1w+aXIeBAqArYM8UX+qq4
pFjJnkmKS90A2w9CF144FMt//qZ5+n/7oiG71Ee+gBvYnmFa7l+/aHXqRCKJAnnRPTM6Eo+SW48l
m8iXJnalAtV9nON4ZTKDeeYIJN28m2TWGwVb/dVHl2XYbFCTiacbQRjqeL3uW9FGi1CY2ZUQDcmQ
tON3QIdZe4QLQNckuLEW+FJttGiRxcL7lqsXmdna5ZmBuv4cGBbuBYmXSG90NhPGt8M6fnGrfTGi
JGsbWUCmixrfXrVAD99YwDVCtVcVa0uKNgEVFCnpFFqq7RSMoiJ7cFOEWSYJeMJyW0dpdQJxaHVp
TSQL0mZO7d4KK6+WIBltp+3bh4cujKxYpqyB1ebv1sj5458/Kvz07z8rEPzgYWAh4SMA8qin7DcP
hb7XxiKz/fGCtMxwOUr/5AWm9mxWjX+Svl0uyz4yvmITai1QulteOispn1xT+0z6kGnxWhaW3OOU
0Hxl2sEeOuMrSvqGneBmuCYvF9tPt0q9ddQ17c5Oy+YhR97JWgValyTGgWwemGq6xLo1lKjMO3cS
EeTaiJexeuOGYL5b51EZ7URcWi8DBy5hgGSbvHHLz3oHrEblJepRA1cMBoWdfDWipkVpcIL0KR3P
nZVm1cGSlrxF4OMElgXZqjH8U2jow9eu08Jl4w3WA/drtgfjHP782M1eDaNC7Vgl5R8F4/tSPfyL
3DnZIl/HGoN98JunwGXJovBb40CiEQj7Ycx6HIwiH31Z+1m0RTFLCEqnUttrsYcTc26+ijKMv6kO
8HiTbxydQWlUhzQfplyXsw9MWyNPqyPtFueG9o04ifBWYO4plmSw8KjZ/PO3x/bs+2+P5brIUACN
gmXirUKvnJtvjzATL4mYE180ZNwtK9e3z44p8JMKwL3cWsaPURUkkYqMpCcxj/XsaDF9facnkRo2
9O3K6wptmvd3fq2R7EcdFSWFuvI8lK4gRpAEeYnxcqene/Byvz/EZbR1utg/WKrRM8TGUPnjeodR
G9El09QlLcnUA8aEf5h19z403WymHooNdxGqe3fpwJ7xczI379f726lubmKe627q+yuTI93dNDu5
z/edAWA2U9ee9Td+81XmaWbdqPHPbt82mxAf3SFIEhDCUZeaGNxJB2zv9MOso96dDtH1EYgKagpq
bmSaYpK9igOhqcUx1O/m+J2OLoNkQKzS78wMIHWLSqvzjREgv8Eowp/IuUM4MpBf2rQGHoVdDmd3
lN4B6Zjg9PM0/owwAHASkTHwfzn7ruXIcWXbL2IEQBA0ryzvVPJS64XRPT2b3nt+/V1IqkW1Znbv
E/eFQQAJlExVEchc5i9lnZI0hvc3L/h36KZOz6bd/5qkNillMXTbprAu2MMn0CLlSbaysnoC/wUJ
Oy3Tgpu4lxdO3+ejGs3b+H007YqQRlEpDh5owtQGn+dTRIj5DAW5bW/H4XYArOJs6SJZ5R2ks6sQ
T/FBj2G/xVv9sW0FIEdF+Q37w3AXC3C2+9EqvumZuTcHzh9p+mgD2yBV2DLdwe9M01HFCmCyjHPd
DLTjGnPWMBXH7/qBsZsxdzRic31bWlm77ow8eWV1d2PVuvkThdY7rsX9iwFhnk2fGQ00pTP7nAoR
bNJaT16doVlCywiWFU1gP9llYdw4tQVBnga6n6qVWJ6A0NKEZKE5crYCKL7cUByN0AX0MXDSMeNL
/wSv8RUbq2mj98Dia6PfzFWupXK2FLh6U2JHmmJToopkc/2M4joBJF7rRe9zacaX4piaiycMDDi0
YEdWgXGqgThJtx3Ka43Lpb+pmzA6Ul9eOKC+0UBhTdoBzw0T3iyTUwB4oxjFpSz5ke6katLdMtAq
/nFH/GO6pWiDaMMUBCo1GMTLzLZMCnd0agCsnanbWmnzl1S7rpL375epC+GqRG2GHF/ltsr8chkf
8gTIhhT4mEwxKOhSK2pERXwLag+ArLm6x8xNrOArSyAYhNrBR+J9/o3plw9tbG5MfHHMXomp+oPM
fzQevY/QXwp4FL6KGoUK69r8lDXJ+6X0HChLL20aHnUFVqVOasPcRd9gIxi688j/zxrzamZdbSON
ifhip0WCtDGEaDXHcW6RK+2PHPvTzcgB5gBSY0cAaooo8Vm51W3I8VAEg4CmW1RZugYyQJ4huXro
na49UIsujupfmiATtsfSr4BzBVOwMPwc/BA2bEbRlqVLWidm2I6nuU23QSmzYku3dElR52ZlLrYQ
j23zA/XRanQXeoWCjKvVJcR9kWY1m3NW41Ae1cDK3NHI8jo0B2nqCgC/XotWVc/zA8EsR0gIHEoL
HuKE0qS+fltLjz3QvWQ43VG4rQTOwYH6HO7XXb0yvaRYQTbaMXW37bqfExd4JezXd0RRDCfIj1GT
K6SzqI1006jRSTVpVI+SfEcMxjH1UmiT63+YuwTTXFvqx9xPbLcCzfcUq/eZgYw83KNRxQfjR/Wy
YspQGgMPcUXtBOxK8LnUEF0iPe02vS9RJFSR1NdnoR9vqU2LLtHzFK/v1n/emnHGv27NDBssQF03
4dvIHWGqrdunrZnFAs1EWkK/AL4VNQf7G4tehVWuFnTpF1DqAjb9ryGoDWsHtUig41PbePAO9ror
ckv5pWNJA/6z7Zxjp79L26G5p65WL/KNbOt2Q00a+JdJmTfeUQBdajXJUpOWhT4m9UZXutiwJ/Ox
rzCgPpcn9g86/6VwkoBs+hQELr6HywN1ch1f+tHQdSDHpbbmb/5h44GnjYPvy2NPph4Eh88ICU+3
OnzVtpYRFXigZajXxfZPo7CwI8jHl9yHjIIOTZA7AZHvbey3/rmGJiH8MRtjF01CXjuc3QFi5eaT
P4wVSnC9/aM1IS6NJLIPhL3tOv3OwQnjBJogDFqXWmQSxc7aqHFCDHLpD+5SoJzbjY6ar5oYwnz7
z28g5x8HQ8M2DdNmJuMWuC/6l2xR5OVNiY9ud/EdiP74Agxft5xKcF7zZCWEj6ZWpnChtuwMsl9g
nEDpu4CRWpIaa+qki4ZPJkN6afLWMG6tV17OxcaSYsImCTp+LhWwohYaym02TStqwvYVmCF1oehl
AH+E5kohywDF0YxlqUBZd7FCZm9enaPoCSbKQx9qsFe2QxiNmSYIVCBlrTwmwT9LX6GIUOwlynar
WqVf2w/LFLqjPvBM4p2p5Q9kpbL0/1vsp5DE07dd301uNI7haqxTdi5Mw36uxd+mwv0l8CY9ZhYq
ds1oDa8UVQU9O4OI4zzL7G9DRZUjIHO+REGOonAUU7KmWIuisBZ1L1E0idbi0No6//mdYcov3yxQ
ljCkjWOCBUaMwXSV/vn0zYIUY8dlAtxRNWTBhMolsLBwLyjgtsWNp+jjLh+D977l7r/G5YbRQNjN
6+4y77ESWvJtSoGNdcJO38ZTP77Z5VMO0dZvXHWHSDtttUCUly7OoKyY+x78DmztbBZG82x0DCUS
gHO9LgiPfDTqdaQQvXpl/7BDqceXhJXjVU7Y6K58D9YzluZXFz+FUZzDW3HrQQvypgO3BxkHvLST
FxCEg0jkbQvA5KcBmgFN/PcZowFpIZoBdEMKE2IMTGDfzjM8+E2+JVGEpXDM+PP/hBtf/ykc5XuT
C24Zli049ty//1N0iHi2gWO0F2Oq7dWk1M7pEkQcNo8mdIuWPrpLx2EFWZzoJhg8WH9QHMfO41Mc
TsXprVWNSBLW0U1rh/6hb43azYskfcD3L0EfCNJgI7uxCvXI3FEf+BLsbHXR24yGmMzqRcP/9Eyx
DYcsUoKP5Jpiq6wsH7LzHNkHvrNqq0rM67TYdp/rqPlmxwC1rsYwfbUtKHnTOqzVp12pNxqUh6xq
nePffKghYQ+wOXcOo6XFz8h97fJSH9/6NvjcX4CyRv1OkX3uV/ERi6c3Lxm/abJ+aKRxAzmA5h65
Ae/W5vlLiBTeq1lb+U4pQm4T3pSvwjcu70C1SBiA8vk/cwhpXAgLpVqT73sXAkp9jMmp0Z8+WgST
+mh9zIOs46dVaM2PeVDA8C7UyvxofoU0BtjW9wEsVkv9t8kJwv/049EP+/EjUOTHjzfZ9WrIWpD0
EkuywC31woKJr61dta5P4Y4tiwcfJ12kU5viIWPme98yutxRnNbV4n98Pzlf08+q0GFLy+J4fCEl
Jb98FNoehAk/7ZNLYYHFx5sORy+qCs6lQsjJ7XSjmWBO8atmKJwSyAU5nLWpQlUIjKAVhMzMR03z
4ws+WX/7kZSPxmh7d405rC2emI+OuoBqD5+UMb2nAMcq/4qYWV7m1gAhgK5t8gOFohwNnGnA/S01
uR6PG93ov0E7JnGhMCnu2qwVd1Vdp7sh0AB1Vn10aYLSWceV1W6WPq314tUYWNZOSvkeB9j1T711
5LEVFpL/gBnvEs8vbmhWWmfpXY6tqXoV6kF2tLwASHtaVhBd4h+XnyiWMgBsxM+OEwM9N69reQv6
Y6/y1xEqFNn0fWyBqay95MWJwnBfdWG+KwumvyYeW1EAnMv19SDBBBmQ/roXNt42NEBLWvZK0wIU
B9zMS6zD//hWFF+/FXWum4zphjAMA3wN9uVRVXahP8AYSzsHEgr3C7FHovIqUX+bTcSX/oXg86UP
lunN2rZ90IrALHSD1J8+SewuBKsgh2EEc4xxHl0GSMdXT2FTQXOXAQFgFHdpRIZJA2pufdsQmjxn
QKPFEfBrtbo1gDjeOoY/ujSsIfEb7+gWFuAHT/f9I3627sgc7NHSXCteC+hyrfJQZtu87W5yfHX/
9GX15UYNDVFR/5ym5svQgJ5JDf0WgzpV4go5lPtqYzplcSUJXZt2c+WaeuYG9VcbjqPT9bceoAgj
t2YKTJI7zSpTcgSp0h+jSzaZ/BxBfaohhTHkyqEWE1v6jzLXrP2nODXNAvB80/GgXU02EOK8qvim
D0FME+Nh0RYKi6JtXJKsIq2h5aIYt1NfbDuF4fCKKniQPTwOseUG9Fi14CKy95B7wye5NUERhlt2
ksBesgevonLpli6Z6qQ7254gRBK15ubrQDc+/PkNboovWzGdW/iCkybYhFwI+bV6Y9YTFBYtADQy
P8dmBiIDT31uvBaRbtareziDJY8hdKoe24yD3ywjeWpEmz7GUQEEalRKaNCgyTS4hAAXmwKEZoLs
0jpKpbRBoidKmAOITlzuqLBGlzw043NQRic6W1HpjfpZkR9ALomHO5ZE3k6GrdYUSt5oE2g/hwZf
S/j2++7LCCV3IMJBJv1o0iiSKN+bj8J9/CtirtFTBJSh70Kcw+faGLSaOBCzKPNRNc0WGT/3TvIy
UB62Ey2HE1z3Pho1Az+3GC0d0KD+/F9AteMf/wYHn2lH59zh0KT+R8HTFBI7ZR3Zqy42JlBDoRY/
rfy4qwNoVbISrClfDn+VI/aCFdIcD3qSbqCfC6slwMIetCIQOB63HSpiJbYuIZ82uePb91EGHYMh
swRsI2r7Pi607hxjMwVJ0i5bTU4ZwaHS0fcUnDFIQUJ9ad/F5ZCtqm5M10Xme9vJY9Z9kQi5BXze
Yt+nMGN3xtQ1W4gStvsp9HDCgKBJjZryWxAUzVa0A6oVVT++gt/nJjg3z/1LfIK829L/ezytk7Xx
z96GqQlxjBn8n3cGsnUrSfzipU3DWQoVRdnpHryVh+LsR7jIMYPJ12TiEmn9Ic+THXXR4BKmJ/jS
BAofcXoIQr3d2vEp7yUDwhQXAYLTTZuzx6LKu0OfRMVOZgKpA9+fcN5IWH226XZokmjXjtX3uQnf
rbt8Kv3tmMBuwdWQ5Tlmk8OOOMLhznDQSe1Pt59C59tPAfM0tcCy1DyVRoK6helOCSRrUfJTGLbf
ujEQ2yZqoK2ljxquNAKAKj99as/hag7dVQLSGT2+uDZzk6bPi8A0FlJphfvnt77jqFr+Z1CJqQvu
MNtCnkBy0za/pAkaybpemPl4GROge3QYcSNPFtr5iS5jnBRwpMIlaYAacul25O1myOCnRCFa2hYn
Ex5P7/M+tedoNZsil2btec3W8LTATZX+Zoi67ia3yvwaDTy/0l1jwaovD7xk/WVggvbdNihwgqaB
WD2d6A4ChgDK4iiO9OqvpRK1XjB64TESw8OyOkU48Lk9Z2LaflpDzTRxULtp090STsvQnKrPVimk
0+GQHfNTlA3DTVmkIapOOb4VzRSYLdWX6HWiu9ghlwBwA5KWcpSh8nQUPwcZulVkGDBdyh5Y35mv
hQRCBvYkw+3Qg3ZRwwpww33vhHpvLdZVlb9FfQ8+t4l3++5fmqiwjHu4rWIXAuDJShvhPhWkBd8N
js6wlzEZ1DQV69tseojWw2Jx1wodgj444QJ0dp0joBzCd20xMTcdPMTShI9Zk91OuwZyZDfTLD8g
xF8WMdhg2IBU0MizNYGJoD+NLBrhjai9DM9QpUS05lbDCaB1oYk5QcAUcqiQmHHytU28uHmWbZWn
AsXRb3XaOSsdGN+LpQO+hQpUte7CafjR6mvCKrcqgKkAOPZ6Bx759okQn7CZtLZgauALeFDIrgUL
OgNEJ/ieAsiOirEC0tLlU2DwMbyYuEEnE+tERgJ6PEzTVpmqd/h+8KIFEywBqGVM6FKXlgpDcwjI
mHvdT67OIKz7pMpCWNSA1DBmeAgMY1JuhrKfNmMf2fcUok8vAo8KN5TGXkghHzzb0NZ1DgJFCSWf
hwDFznNf1G8Q0IKTaNah9JmF7ToqTROneBD2wgTie5BkmI6D2d1SV+DAV8gtUqs5Gg6/Q8plQh3P
gmpc1Dr3yyy6G1s7gnZY/Pilv63hKQL639OnJSE2ALJHYz/TixZkoFXhC+fQJtkr9c2LqJ8LRkXd
gcXGNxn4UJOqa0B0DF5+7xR7cAkDkjg52Ib3wykdf5fAuMCVqqJXKz4b3BTAm9M8AI40c/WlnyKo
Lw7HbNU50HC0iBpHnYGi23UcFplqLgV/Gp0nm837PAqmaYBKWSsI7GXgCoeQUKizH8KXMJNIW/bU
BN2wRllHu/ZDO+yGLoKPcY7zEqTFyl2ECujt4A/12mg8/7m0e1h/ZQX/kZj6HiJAYeC2ZeTGSa/9
7WTiNe5D53XMhmplxml5AyIkZBuhMp17enVoR/FCitF0Wagbo5NuGcoEZ+rvag/KvhVEx1Za1lSb
hbkxDxttdbA8+TLHLeupVbK2e19Fxtui3FFNmyHzBQap5c1NS9rOzQRsLw0aVCYvzc8RZpV5N37c
Hpa6uPYRQX2/r1EpWkyhFz8lnERwTo5PwP8iDQ+0M4sFmHeplcx9BIO2ugFu8TB4cY1utCGSqXQr
e6FvwJhJjpqd8rPTJBCvnIc9JVyphtMB2lkJFMKZlV54reyw41QPTyJCroHcR9IK/p9RbZ6Jzpp7
cDLstTDC1gdUWLrQQKRDxDzwUaCf+h5J8HdW7K/OnD4DegaNfCWkOqunLmeWnnkvoh7BX12Ue3+J
9CKj4WT2SzjIavdp3qzFOmIiVxPnaEB7UxfGc5B76cLgvomhylgG2WOrLlbJX4JIHy4CW53HxkBS
X2M9WDOiyR4rnqRHxhtIQqjYJmmD+7IJAfHEIE34fboWgkoR+oDn632y8SA6tG/tYXyFWtI2aQf2
6LWsvsFToIEsF/q5CrNVWK+adSW3oROzRzCqV6lI+jO0NyEgwLTxFefNRKnKOfsgiecVI7ViYXrv
K1I/vTCFaSnQVgk0YJGK6R6jMFAU8+KFa9K/xDiZuoblFy+671U7q+3MDTWtUnQrLwJGhJp27Fyg
mqPf0Rp56q+pe5QRFBvUGvrHGmGOo1almesyyTXwfXDKpfNum0OxAw/9uWvpR9JHrLgHqjT1zWfg
IQV8TcrkZW5OMIAvzR76y8hyXQtxSD3Z3WSVxWA/7A83djzpR5+1yEVqpplcxwbvZZA7h51eA2mw
TvI+Alm78zfYV8CVJWihyddZ/pUuOjjO+6LWErdMg9xb2+mIv6S+7+z+PcKpUxCts9j8DvU3/zA3
aS6s1fga2CA8ZFV0F6bBvGiktf2hw5c8hS391Jya/8RGZAAjAx/LCtyNHYyXsB3xYUR+AJf1sQP1
7sbT4vxmHnCirlh1uo2iNTDEn6zLJUAqXltA8ZDAxV/szGfrchqiiR/R1NLr8lTZnn10NgKKsJ/o
6/TxfO/Fw6u+DvSpdSCh3BfXmZtOn2tzDdc5aLuG8smvc21dNSbA7oCuj4Eb1kYLAM0g9jYP28uY
qYqohmIlHZ5F1HYrE9TvbUwVzIzXc8xyyIbw4LTDYR92AgpDHyuY/Rch/NzuTxBDqg6L8j3dNYAs
Kb7GEXK5d2CRjY85+If3URvDvAutrpXjYy+ji5fE/ZW6zEb3V2yofGBMMOgBHbrBVs3c0OgUVahT
NtnPQsY55G7i7lvdjdhrS+af8rx1njuZrxo5dt+iXHN2DSrHWwqLbP+M72T/MTbb5ILCeDyHaU4d
roamK1BV8syHOIOmZYY3cMEs6xgnUXvvl/ypGxkkmsDNumdIhlwsZp0TfOncZ+qilSXb5J0MN0uf
rtf3ui/lmSISG+yRDP7HwH6eep3Jp8FizaPNv1Gjg6TgQwDCALUk/icPwJRCNT0wn8KAe/fAda3n
SLvu7vGNhE+2Zz6i+lTG0PYIwUEotBAlMTvPIHKug+lNtauYoVDr4yvs2ljadB1TmGR4ubCfcKp4
WiQecj/G04jExnoLqt3enuQg4EjQYNPLS7EDMGJyoUJ5i5p79hzlPEIqGxhVGBFr97JpYpdwJ7Fn
3goALJ99qLnNEcWY+A9lU/6fI9SreBKueHrMis0I6poL5WcG0+4aNkNdAxmgYOi3Mh58sBXxEF+j
WDFuumCIbo0gBTUxsKPb9jDUjXalXrrkmSM2TMem+30hFT9GcEQNS4izq9YcF3lyp0GL2G3x6ck3
Y2R+S9okONKyc5wZ5ceemy9zRBEmwk17DVYSYOO+/4h91UFuVC0AaZH3H3Fua8e8DbXrshxwC2JT
DQwFKJqgmc0uVz+Ungz+2u+scqfl3ZvF8agqYF3+pFqsLD+14kCrb+pU158MOcxjtdeJp9yo/23e
xxhUm3I3jLRDKy2855r+R+R0OAOoFgzr/b3tgftNzUHmz6mNskQ1bjIPSaFRqUZ1dQ59da8qdp2i
I49yxOfI0R4dqptVwfQjrtPq3KjByE/eF5xHe2MTOgYWKli/yiAKuTMLfI/E5jirjC56o3YdYeNc
hGdSJKX+UkDLgeUs2JAIKfVNXTKcNLO/pbCl/2N64mkgIaZFv7WHPoYT/aR96yf9/W7p+3JXTIH/
NkFBbp5hV/XVSutTMxUGvIBH/RlcHXhTaMM9OK2oFg8vVpXoz+rRf1sE7KFVMRAYEqcEmh+uaUbZ
JQl4vQG2u7rP9eEMCW3jBXZ01mEMfJxIlbaxNtnJmnuAaVETrbMZDe19WnWg4UKf22Bh4a2IEzXg
N/ee/K4BtCCwvdXMnqpEFu9HC6KaKI2DHcKai6l+sJ45gGKZwb1pFNpT1O6oNwoqCSUT7UqtGhrf
50CA20/NhHVsX+ALeU3Nxk/5Bn/8fJ6ayQLZ9LBgR0tW9l4zcciElo4uXBAYsKGoIfIwQMjbAbt7
GiDQA3NEalZicG4C3fk7jJ1hj+88cK9ganLsHMhq9VXdXwX41tcI9M1dwWBZ3aq+ZWDEvxCm41Az
XfroLin7es0hArr+MmCzvlqNdpNsaWAZFUanFJqRTKCXpAF6NVSJfjhxWx6oPzSt6WI707SR4zcP
QC28t63sTHc1HN4al279FiOBgyS+a3hpvOKTM0LpGp00TJeIhum2SyUAAVmnrQXLASeFSHZtl3JP
Lb8fY2g6qe9uaovBck7+5LuhGqDRBOpp/wPIpVvO1wybcHDatZmUjnTAm/qSYbNsJzD6YgwvrMoH
d0ZR9fC1xAYv2y6YqSaH5H7J+huCTI2gWyqnrrclIP0vkwAlMrcNCrEwEPDTtZeAvLvobCNXgipL
8NfSQ3dLqAdle9ulMCf4y6qLVSShQTXqwdVvLP+xsCFFOw1QBIC7dfCIugiDbP6IQrUanQzHewDA
QA1RB8RfkdrQauNI4cyuE3ynRfh1VTicNpybsjEv1KJZ8AK+dM6UADEguNv7kQ8jA7zlZZ95xwpK
9E81PEzXOCCH+0Y1YUUKxrUBYT0K5vC134tslCtqDgwV7dAcwEVUwUWtl9cpi27n2BpYBZhUuvgC
8ftVm+AphnrdPb3MxNMnqXn9DYV2HJ9ZPPbjE61jBqZbQ7EFsJ0JFvRKMwWPVH89/t6kUeDI9HlU
q6zPwaCkf27+29wyh3pB3MGm3GPY2sP+58HvS3lyQqu6Q0KsvlNdMg3kKcap4o76C6bPXU5Tr7Mi
BpdJt6D2BtkO59r7ME231e48bp3rpC5BmMOGY7D/QwFLP85qHWTKvXRLA/MiH/OX4KCGusYwsXY9
w0JtQDriPnoj+U7qArPsqNVVfiWgaFyPAE4nstku8SjNv1GrrCJ+JxqQClUeziTeOjF7iKPudcCL
J5CLBUNYZd8oKGu4s+1w9lm1eZBeZVuoN04+vtXQOsSfrx2vUFRMr00ScjdT+JEGSdF5gGaEELf/
NAPe7SOgaqmJHFzAdqS7i/QGNlvOIygu+lOTfWr8GqGwUttT2K85Qx3eo57twF8HUPBR9uKFR2N+
LGMkgMiIBweCfK+LWsaXaGKv9PinnQHYwFvNZN6VWhnoRhu6UJMGVARtAWiTAGYCR5aHBUdq0h0I
9kAU0qbhYzl6BcgIvi9HwSHe6Ffbw/eGxCfZDDp8KgNuH9rGTFZ4ctiPVlROl1QM36kluhQakgab
oNpreYdQG8PHTusYNlgKLKKaRpwW1wCbi6xogROMp/CSCNgACODAHjVfL9Zjmva7rtTCx6mCb0QE
cq1LU0WcZudxHNaQostPfgB4Sln0cEDRooKao6cjy6JlWbr7c/2DU4X1t/qHZVrcQQUWkjI68LZf
EAaiiAqO7AUe0r5WHIWOo4tdaD8dT9tqfQcBFmimDi1wh4rHDEK5AbWBSYCxhQPxX/h6+G5ojv9m
GHh/AVMnn2sWIdOQafJh7LRpnQHTc1eUnb8t7Lq9iQZvgny/GeHhXbYHv5z8I3eM7gRniGjfDczA
6TNrt6Om5bcAwPobUQXNCpBkVLGx3VxZ1dC92IAvA4OhFz9k4l+gizr6bt7es6YIoTPY+5vSSeGu
YIK7IdSWi3uK/GfVTyiv5uvYG/O7semybVgW00XLNb4PBl6jNNZDX2Ua+M7wIw2SQChE6DF23Ukj
/IMppX4Cx9txuVfpz8ZghXtLNBr2VmgODMDuuB0kPG7RhOU96LJImp2o6Tji2ShK/UqtyG5dqI0a
j2bVxQ9VEG2p2xdVcTOBezq/QJ/zIzxGjfKHlAbkT9xGh6YhypuoM7UxZBoUAKt1Iunm5lSeCPBU
fzT7AGlXJBkfPC+9a4d0eEmGHjSWdgKNxQrtsw5rog0QmfErigM3nLfmTyS47lBi7188nAo2HaRf
z9CwsM5mmPC1UPDPvup3elpmt2PM0lsBOgzoFSMssU3kAcACTm81BzqrAj4pO2pS8EdcJMp2xzQv
hPFXNGy0DDhCXcK5h5oGpDTAcQIOfhklWLzNKuj3aGF8pudOYGgr4RfBA7VabFOXljn56wIuOic7
ZgaQgPEszRsbeNrhAGxDervPzkMtzPUwpNl3xv/PEVFhdyDGFs6/rRGxyfgfVXnBv+LATAe1b0BV
hclBwrAtVbr8hFNlHkjSWomFK9FDVXIRViDxhTDm8Sayo3bWYqh1CDLMKgs0PEsw0CTOBcugeQHt
BWrTTJzwWyg0fYg1gEQerhrgw9ee8NnJVhccKKcTNYE3AmidbqmThmPUrtdmZkLzSwWawkEM3S4T
v6yzTHYMrYSmSeKDqo50zgSSuEu4zjYUwJiHcbenJrQFs9shHsVRxZUUZyZjdktxPTLI+7mTYqC1
8zjjQUPAw1d2r44I3vgfAkUOoq5WOvebC9RjgfKI+7l/DFFtoP6Jy/5OxRO4kjf8c7+KB1rzLcBG
fG8WGb9o1cAvdKdkgC5Bu3GGMf3UDYfaCcnU0OkOQVrdUKiveTA8FNYtoEx3gxkOFnBpjX1NUS1d
W1BAWFOTLkVbp3tfG0/wd88eUcqa1khOJciM92jqqPdFjue4QSnSR4HDHuQi5MpUsTQBeLInpEDN
yzI9Lu1kR/FjEmgHaJa+T+cBkh82aFOHtupgmNHCNQNib+s0aesTAyNgRHEcu6iwkg1EXIwXCusG
RxtdLebe6AqcQrERhvI+TabLpyBsU+fFqI/WWuJoVbvUX6ifM6s+aL5xZl3OCyhba/VpuYioaD41
JTXZUCJpqK+XMLqj2DlCLfJlKoV8fQ2KCWrf3sgsDtwu01nhLhMbatdahF5amIbGMMCmBlYKOL22
93FsC1A6WOeWNmvva3WBfVG+YtYU76lJA3kL94wmuKdJys1hXwjpuZPud3MfHEoMoK2n+EDxmoTS
vaznMbsECjmyxI3AbhT+M3X9PdbF0ZNG5bs2w1kxc9qfPgPar4V9xrOvywF06rC7hqWT7ydsgnf4
sfe+iSMJMEEKhpxrbwxk8Ek9DfLC+4+je/ZjWqXTNsMeFscehPbC1lZmaXpvUI3Z0IPDhh1Jg4Jp
1RfiCQoX4w2r7NfO6PQnM4ZyNfYRr8vY4MjXktn6k6YXkFj4Ffkv81QkHs/gp9XBzrcMFHOscLxE
kEgFmREye9S3DEg1Sk0bEs8wOPQglgU2Gs5qanLra/amrKpqo/HU3gJ/ZR3LrOxBuwSNlkHZ5blu
+PemLry/27Bwg9gw/nKgMAiiSB4+eMK8Zl3/FNhQC3VHrcWOQV0CLupjOKCQ7X69pXEQ7upjTOPz
pNJv5pnL9E8xdBtCAuTPOz359WliMcMwdVBiHJNbYL1/4VN1oykhrmTX5wb2cEK3g2PG29CdNUao
nU/Dr3aZYltdqPERdaI7EhYRSTjsQY11K134MzvY1kbrpqssOFEm4A4b8L2GbL9TrrSwd7B31ECD
XTWG3C4nIwjdBG4caxoe0eDQpV4UQuct7uejFKAD+S20QnFQMi8iqlA9UU5iX5QQYXYwbsdUFDOh
yF40EheCkQcbPzjV1Yc6Mtjpz3/Lf6Q0LGTnATwQ3LQYXE74lyezDpUcDiG+9Pyu68Zj6D/NzzDb
x0cvc1JvC7UFx3bHCaozdje+P6Xo0YX6ytHsLchrXEl0ybMD7xzjgeaS9IOvx/F2LGpkxZRgU+0I
6MbgCHgzOt30/M9JKcR5Vn0w5PtewQ89HeTzXvPzQ6EUhKhP1lo198kaMkI04Ivf4lo1d+lrCr2C
FFgA7zQQo+1ma1nIRzp+eg8coX+TlYPt+vj7fEuzGNwVYduotDblfV9Oz9TfpolcIzuZHWWd5i9O
W6z61jO/8Vr9Yshp7qjJ2IRTrAxfnICVxxBclDVNVy/HUp7cd3EQzC9H8VUClyh6udQD1vPP/1g8
SL4kqyxmQtbSsbkUIEv8Q2Mo7krTsEAsPztV706OsXrX3In08DqgSQo99HFw/ksX3nirWZiHItQa
9BmimfjkRFcVQa2+BAYZ/+cTttP5EVrk8VYH4usVcu57E+egvwSDt4Jp++VdNFSIyGul6ZW9mgG7
m4KyvuuLEJYLerCnNw6Y1wyf2gmvGBWQeoeNBAw0jfhATaiofZrE/WifC01zwZZvtpGn0L+/X2oO
3otLnTCPTvey6S//Frf0lSy7AAhomG8oQvVuqLxuItMQ+zKbXqm1EPC5BTecQA1iz/UKT4j8hrqW
MJo5YXDu98TdAJCIa7c3ZLdhT63CXGrVDapr4swKMaxLKGL8mOI5oAa0dhWYZXUTWCBp/CnA9Mri
MDnOOgQMn6X7P7+r/oExtASHnJAknRHDEPLL10WG/E0z2jw4wXgH9TS3D7tj2sb8uTEs145Y+2jF
+fTgRfo6KAR77keYsepl9sOLSvbcVIMDsEIGHRQ1x0nBArWtuILZ7P+j7LyWG9e1dvtErGIOt8qy
LNuSHNp9w+rInDOf/gxAXq3u3qv2/s8Ni5gAKFuBBOb8AmOnKvNXvEK8u17RgtmsWvOI5Q5zxcZT
9X318dfLqb6zMkbMTm+A6KgY55WHjvL6Fks93X5EnU1GbhjpVNV/Hyo75NBmWMpKbz8g0miZ0FD5
+ZRYo+Qm7o59qTbwbsEl2JX53vbcw+KB/4XCnIyiMmE+BD256AEvjjdgw9pu1tB1lr3pn5coHe16
iU4b5SU0ceHIVD8uIeeojaNeLxEIdMTtr0jc+ues+sH+hoeCmvWkuzagIAmUukGoQk9PeTiZGJkL
zNWtQw+T/5GIccV34Pc8jMNz2QV5bXiaratQFP/c7NlVaNpzOTd35JvgHIgUaic2/Oj7sLkX+dbm
zyZ41I9eK1eN3wY3tfnVUxEDikszX7eqmm4C37MunuIj8W8mb1C4rQsyedYFZZWjY7VIQYoQNpsf
42VnAm3wGLfRm2z9Gp+zzHi4XrCqByyCJvS6C7vT8Cfwo50kTeipAlhrND63aLk81uIg40adNzIu
W4OVlg9eHy2N1s03zqAnl2pmO5PEOrwcEBuQIf2f2YRuiIrtit8L85kscS66krjrxO5JTXSOekeB
tttmOCGI2yGiLvYUvxvZdM4xFPzZpJ/DIs5+jNyEF5bRxK8p/NlV6iHvhbVbsA9tR3nC6uJTWyoO
KgN+vFEj1dkW/eh8SmE/KfmYPAexrfyPj9z4m/zgarAdTce0dFv3/pOHmoyDqc05FSq3d0kDTcqx
00DEp2GrrqfcVfDtJHY7+J3QeDOj77eQPFNI+a90QPqroZheB3yNfvSej+8uhf+FVzarNrb971Ot
ffaDNnzXR1Yo4JfNyxxhMtZ0TfJYK6617bsxPYRtGR+m0MhI/gOZLP7HvZC04l9fdKidhurwBTSg
erJ4+uuLnlhGT0q0qA8mDLV7aAHOrgPVum+DIngYXUuszrX2WfHI5KLRE39VMa2rqrIjL1bGK2pm
yrc8g6KiN+AJdUNRV2rXVI+5Xda7aXJdDHmc6gh/ywTd0M2XkTvmIsp0UpUz+Sp5pbBj84A794+5
yEKUeiz3dQqscmXwFj+p+uBs9T7u70jG6fCsomxjN5119hOMwXwAsZ9dR3u0MgvpNl156l0//Oml
2dcwVK03bMb8pbxEhC5//cgvscfeYZy2BWzn5c1yTNGr/xJrhCuZHCzHlVEG4NbC7gyav7us6hBE
xTjUZzCK1lzrJ99M6rPNrXyfqPikyr5wnNyHdCQLxkdZvoZUOoBIT/0X3oPHqgf3tdC8F1+LHL4n
E2X0xu2/ozb8xa/4nrCdjpYudaIHtPLjZZhFn2+Lx6LpASDoyWe5lJRrxz9DeQL2rEDOfxuE9bKo
VL6Lf57FRgKVbiwqiCYaZ7/1rtm3gYXR66E5y22kaCH4/VtL9slNZV7Ma1OMlJvKX/MascUUfXKe
7Ctp/d/m/brKr3nyKlCovb3XGeO6jqbp4GjKeChzNV3MXalfYwHES+xV/znIcbemPJOxPkXQm7zu
bsBgp4JywPWKdEyR6uj19XXcVH13VWfaq86Ynx1ITtsoDBuyCDT72cvPCSqDy9Cd252MtSLGT2Dh
6Vn5JEPkh8pDZDbfZKsLYpgAqqZuUbgjHRJgpyEyV/Kgy2SVPG0oMW478sRssESeK53Voyq7ZbvT
QuDqUxPhpSASXLdryLMggYmFQFO0NaE47Umtk04EC3y0IdQc0Di37qw6vHLPij4Jpn3bleqmnNAv
SDwDlyanLfeTUSA0FrjpscvLS2ji/5AabnC5jZCxTIwAUHyR4+WB+86/XiN2igeyXi+dFUVfDaNZ
OfFofsL+29oMrmntylpLXko/P8kBIQ5pi1EjaZ/HDlqCShutMNgNv1Zau4ISZX7KIt1mT4N6DIsP
2HdB529IuRWsImlqZhBdMrAXbp0BQRch7oofI2SnjP05Ql5jMq1iBfi8fqhV+wJmFHUNLSKFGLf1
UwyeZmmOhvsVdy5SFAj/ug3cVvQBSszXxo+x5RRa92Ob7aK0HpeTw5rcTNudUgTKj9I0QYr61Xvr
teFqzK3psYGbsqcKWO10r8QpT0waxKQWIhU+kO3ZBvDMB5Mkz4WS7dXctj71dupvE2sMNzVJRsQT
58/TrDhom9vlyVXMNxmGhqWAacT6AWOpRy8dlqlROSc9VuxTW1jOXVlY32uUB2PEK2rw+miJ+m7s
7kPYTu8JTik66l+ZOe81DXRyijnFu1rr34u0NJ6Usm/IF/RkvMQw5NetlYH04x4WW8TkfE76t/++
mtfMvzMpLqI0Fr9Nz7F0pGn+Fg30LR+fQl2LD63XG8gIaINwogjTNeZmCKJQtlq74eh+sxM/WdRm
o7+qLeTyQEvGJ8MLYXAZZnPw554DSYytMOJ+as0U24CZMpueNS9mR4EQ5fh8CcmkeXH6uT9Qf1YX
iWhWDlDc2hrihZcH7UurduMD6+43OdXN2/ypcIOjnKmYlnLyWw+2HhM7NXQv+fC9pZqzasLQWZWj
UcA04dDNQXnoo4HE162tZxG8pltbsdp71U6GGvGEsNeWvVBY6KIxe2ptPdvCBFAWMnY76El9Z7Rx
SS2JsfLw21hM1x+qVHnHPctbxHUExSdr9XATJrG/oGqpTiwrJ2V1tZBDGNw4VNxvpSuclIW8WQzI
pjzMVFYOCkTmW0hO+GusHGbhrrqyxlRVFn6tuU+TZhybQivuXdYOCmZxOCRBR3DRThFtG4jBmvvG
9DHH8TtlVykJ/jUdf+ciKErtSE5+Iy92ncPmcBk4xvTgqYH3JDtQeY4WapQbgLLOZgufQJXohIEM
bmsP56tbnYzlsGlWVoZm32/Bbhign9oKmQOBZxA4B6D717m3kIxXvrD1jh39f6jkyh3J7zsWl3Uc
C1hUgXVKyP8h0DTAiAuMdooPTpbBt61IJpNCztinhhVaqHl07gQpuVCE3XOOdFzozasrwRY7dWb8
99+l+fcOCkUXDf1X1aOireIB+9fCMo4sqyRBhnKRo6b3ExAHvqoc5NmtmRWVMLoqSbGJXu403cZz
y5ry+oSfAoTlhxqLbNm6HVy7O2VRiF21GCUPMfTIZR1Tvo0yg0zzoNjlLodztIh6nFOSyqOAmwod
urod9Z2XIBBTIhCzkVwr6YMqz24EK9NU/xkiNPxl728HERtC4/zf3zfx5vy1JPccFJJsMpqaa7Ec
/fudaxp/hGfUVne5zfrX4l5qrX1bHY6NgImyOwkWstlmIEONGhliwyZt3gpoaI618iJBg2ZVw+Ze
IJ4WHou4pVBvZAc3r8OjDFGAA8Et23amnNVkdE9h6XvbSe/zdW11yquuTqgHYCW/l03FUZNFYk4w
jkVvis9J6bn1c9WU8xk97Z0dugrZUBVuS8GdUTbd6JuKld/ODOt0GTcQJGykoh8LYBmT00CXqK3+
mR/ZMgo75SQHBH3ZYO5S9QfZCeUUNdy0HTeyd9YSDYZWhoZBriwgKBZv8PL8TU1xfyNJE45v58su
5mYue9k73EVlWp+DJDcvZu6sJZeC2xlmkSIhghuwcQghSC7RRlDMbxQ+v8dDidOFhynaJMnf9Vuc
1vZZ8osMBCvWvY/Ib9UZK7tNQ4Ejfg1sQwcLlYdPYTGwmJqM4L3I4ZJMgOD2ABPDdwWqud5n8VvT
R9qhrHVtKaeTOQiXRVZHLMi69AUM6ga/Q7ExVIJdP/j8XAcAKeaAE8KsZP6ui4YUBXG0qK/yZFqT
vLtTmd1dsf5IfkaL2HbjRa145RZyygSowDypWLae1SnQn5R2/CzDWJb1GzNK4YUJfaM+s09GFEQs
WhkVduPnQUx2MrPfyGt14bT1STqzxxLsqyY1l4owGw+FH7nerkyTL5NsoJKdrsyhr7eyqTRTfgTm
+pKoNh5FY6d8GQajvfeF1XmnqWvLRlV7nmJ2x0JCoCqj4sGOtTNCh/z6fVdZ9ZRrT4lQH1C9Qu5/
5r035NCFmrLfTgOOJ5E7PSiWkqPXHo0mKr7Dqz9b45M8KNhCPhWJvcNXyb2/DssiA4B8G07rdMT/
qDAiKwpY/FevDvvdTe5jFIW9rv0+1NGPwouTE8YquIrAfVmYY+O8myrKkoGJUlRrpO3FjZonnASd
98jXEAKq/W6fjVGPHPOLvEwUF95WMexxI5uBwbvvae5LC5jskDgmfhgTzLWQG+WC5IGnkQmuvM3g
5d+uzaAtQzwnkSkpFm3QanutC2HkpeHEI1rTno2u93aR789LPFW1Z7cJ1aNeeO+yZY5eewnLFyVm
pIzws7vHEUN/lJMtM7UWaV7Nd9fhmVVjqdcvTYqsaxXL+HMpqBIaJJQa1fqjDKl2MN7navFMOkxF
kDrRgrWc4NkVdpOO+RpMVr8ga8CrBHn0WOozNasUbQDZ4RSB8ThB931UG+P3Dl3MUBTMqP6aceuo
xaUSISfQxOVa9+qw22MEtQ0Tx90EZVw8FIX6H2fxr97RTnve7MJOjhOw6yVLeHL8fvMK8wCHrUpH
eiepgwM5e0pgpDX5gBONnVIZfneUH5C5/R8hdYG+Tz7mGAXCX1TmAhZxtYkfasMcy1WxDDNvc5I2
+dZPjX83+KSHW5dyDmpezl5xaxsOGAarjTBNad0Qcr49vt1GmGVgn9TI/3tEbc39Gnz8z3rElyjU
B0w8LNNpN11DUsTRpguIPe0xgfRy7OwaZ5jOUt+boOHO05XDcWJXdDH8+Unpc/TW/Xxa23jJ7MKB
prfCWWd81xUj3rsacF45mc3XCZ304DIo49MAEmOTNkYH38izL4HGR145lvHdTo/ybUobgGqsFayX
zAvxCBtG9nCh2h4oRq2mcdrVfHvY35EF7cWhweIM41brSYa8ripWwHCbrcx0AkKbDpOD7oI1aN8c
z4nXJujBxZV/XBi70RbmZiPcZFUj3eGQm9xdqco+mg5IDOwsDzVAgPqoEP2yArm2u2AUaF3hHIKb
JYwmY0g3bTs3/D1DPL/CtQT+IGBSin/WMFl9luqguXHRu+mjEdUXf6iFM5qqV1/LZjAqHIucdH6N
uqJ8zTP4O1ZnhEeYdcZbXSBXFpivfW6ND3aP1KcMO6h6ILiUZJvBGEb+6hBvEYNbnF1O00OWa/oK
mlu8kk1TxOSZPLTm9DQknrdX00h44Yje0M38uzqI7q6xGkrb3oIjvNN8S2P1y146CvXnllrBc6cM
GRUCr9uobQzpykYgUAxosAJfObCj7wvYMk89nN5xjHkaK1V3GbKhW8NTY6Pc+eNO051IqDsO95BP
VLzq2uJUNQp2BvgivSIfnPGcx6h9FgS9uMkxlwP+5ZpZ/DNIlVcF0e53M43TZZYWrL6m0Qc0xaIh
SsqB9aCi7ICp9M9qA+91UBJrJXvRi8xxnI+ShexNlMo7Bz2JLTG1F4fQMZ76gAoHekQD/rJkcTtu
W8cktQ5pXyfnSdgDmwrE1qpBTUA2rx0uLudygozJgz6jzUQN6EG2xhQXQlcbogV1S9R0ATCQzA+q
51Qz0byBYOqXs75z8gInWkEwNbX2R2G9aaHlX9zc9tYZajT3JKL8OzYO+GTXmnUCb1kvzaJoPsd5
d4//i/lTgyfT1Vn4bQCkv1DMwLzTIvubpbTWxflasMS9yHMvGNIlkP9s74iuPhqHfdQW6GqKZjmo
3VLtlBEVEzy8Bkfvl2XJPvS2CJYLXrPucGZzUbINcvjNQQlNHO/lj7OI2ADkFIBBDKxWnt3G/dkb
mbW5MMO+2TpVY+7aVHm8efvIM+njI219UM4z9rVj7YIM27SorsFwjjWcscTI/mj3fuOsG4PX9rBb
nb2jC9X06A3suqFrB0c7mYtmFaF2sq9t54iXyDfNj+u30ZqfjVYtLgXv9yFh4ba6itDwLVEHbvdz
q1GHzbRwhSVsvB+AISwBtQQeX4Mi/Gx2EGZfxkr/Mjt+214QysbVyesyRFOo3hvB1O7m0jUWWBqA
nu8MsFo40RgoHdJ9TdXeYtI8SM6RY+Ql3AgTtEAYkVexDRRfoMq9iiq0YUEkMFwr3Nm40K1qPzMP
WbvKhNdRKe5onbiB/dWUHbdYOQJjzbV+3+Dljh74oLx4gMGl3o7VIHbcR0ZwN4Apu8X9CYnkW9wN
8518y27jPQsplIZbM3qGj1JINfARznCrYS9DUlb1V3ykALuXIR3hnY0qckqoVMUkH9oAAx49OWmW
/qWPp+od0750XadBvU9k1qnZDCn2FayJsztXUefVKEaxSY4XI6yfukZ336q1knS3ljx1afyFTBhC
rjWbC1UCW8fWWGhZ2B8kXl72yiYfCvLPYvCtNxWDJzHXEBh82Rz8ul36fB5LuTCNmwYx2iSkGibW
qTP1loNcmMpmoYI8t/dXMS2EY9NFkWfeIQ1IxtUFAihRhRAEyrbWYRYH2ZSHMq/KRTt58zoFblAv
bj1yoJySBjxy46wwWRkapVqz58Jw9s0C+XNUPGXhgAZd2RlLRolNgOF5NKM4hgYbGGfbphguMAp9
1MR3AgS0kqNQT6lWZVw94baTjafrUilRXWHPNefHkjT5Gu6i/gyAq12oSu9968J0afM0+2mAz1JL
c3xvO2wzx8aKT5Tdxy20lQ6j6OILXskWiXI8DwCQYRE33dvqFH2tomlYUa0QmuVRiefPPwOa8j6K
h/jrbDZ/DNCT8zjb3FU8L0fkosifw6R/lN9K1cBH4F/iWo88Cd+b4tDofFBivPzWa0rTrUKXJ03h
u3OjQylzo/tBGQ5kn5GfFwUfWQkSISMtoOdLD6hfzVnAsxKr8R6uqmdd1uXH0c/YwlBL/Yrs90IV
aD6IyS2owK64dIoybGGSd3uvDPLdFGQ27HmrtrHcazXTuivd/Pcnu54Om7xR9cPtYS+f/QkbIOSp
i1cZNwLjn8c+VFp9yaM8Xcsr5U5acQM2p4W8/7hzz/IOx9L1rXL0V0zeiOxf42RTDv47xhITXRn4
zgXgp/1cKV9YiDaPV02KTMQmw/3X2CD0Vm6iFnFVqFvfuPQ535ze9eKvLQtVsG72d2sakcgZZ+8S
2G2yNRNBpLR18xGPgHlpueXe6i3jKQPHs8qnqn2CA81T1E6QWEFX9Q4Ij8KWdEoelRRmQgE35BkR
IAfl8an93Bb6qY7EElqzPtYkeRMcOrOPv3YT/1kYDs7LOKevo28iCjym3VZC5MMWF4oGZ5+tXBnK
puyVa8NbUwLom9j7GPz/Nfd2ZflCt7nhn3+GfF3eQvfhuvBsSBoC/mtQ6xGwCaAVuFma+pgfoY79
haS4Qi5GMjtLUNjjSqIyPLAvh8lsd02jWM+zRsqs6srTbE3Wc2OjFpO73njfic54RvKnb2d1J5to
eXOTHstxLQd7fWDuTb9Ea07M1YbMO6Ytd3DRauPcPaf+uJAz5UsJi+YBfu6H97DtPHtiOx9Y7OTl
mZvaX8reTO+cvmTXb6m1sk4qxVv6MgtgG8l0xFxv0/SqdQduyVpmVgP3T6y8MsewIe3mxVGxm+h1
4K/qXdRBSMnZ+zSxV9d3j4f9qZkGGw5QwM3QcBz7LvR5hUSf40tetMFycJ1oXZRu2ZPIZGTqHU0b
WYUyGLfYXSRPmJ80K6xD81eqdIVQuqi+oSy8GQChQCTpopUDCPV74Y3o+4V68hZXSrCy8Kt9Gp0+
3IqixWHQjOggr+n2+Ho3iufc534Cx9om6zS6nb7XKjI5VNrnC2SECokOfjAaNpmhXgynzJv9pdVq
BwepjgezwslN18sS7WtyX9LFTR40E4NVwQZTwrJ68RJ7X/dBfpIs9EFFEA+G1UkyzQfNvPYh1lxt
ohZOB6qIwTq1rewwB6Z+sm0jX8giXe253+Ev+WejCco7xxmoJrtt+UXR8HOg/Kc2EHRQ1TkZRatd
f1IoSrAOFU35xZfNaVJpisfvrSl/UqjtuSs1bKtNEWOaLYCW0hmxiuyTbyDRePNJ5NkEA2cK76/u
jGKoCGkwiyD9eh8TRUhOJGVYPtZa9NIpEPxsux7Cpd4U8ZY92R/tiLvEQumpninxNm8m8m/59HHy
K/L7iVKoXsySGRkAcz6SgsWJRgcJpqjBg/xz5V8jQ+SBHwK5hvQ1Rojm7X9EQ5yElxt41P1QIZsr
tGjJZDorDCztdRsgTD8PGrZzejqvSMlYw3WyKaCnTVyv56Afrq8oLypCNZz066hfITnx9gaFUbWW
oVB8TJWignatxiXbLeONRwSWh2QHd7KJSNULWTz7ycfpEQJvupFh7CaiwyqFMvPY2pr4a5PzDDDu
PHFv3QEGcoUFZ3KWhxQR0WUHO2dziwG5f4rC3AH2y6w8jItHbSQNws8A8HOoK8uRQsI2q8bw4mGP
+4hWp0iTQbGQOZ+uSE8wrPnCz2WzywR/VZJYO2f8iN1orkZck5wapUB9w1LHUDD/mUnQUuKo39v4
Saah6jGzruFsTOt3+N4yLEeTzHNlCkCFzhxp2vdG8Jy7EgtjtW4OSqBkX6DPeKTKphGJtYbPjl34
sfS88M4romxnRvb8WDlqvzJRIn1tBISqVyz7QVeTn/CxzIcJUT4SYr6zlc0+8zEuCBRF3euDezEn
qnuyQx5m30xXaaI+u4U3n7w6WaKWnrDRRJsYNmrl3V13kNrgbXvLcq9bRuTug9U1E8J+ZiOBs1ri
eDsbS96FbMqDnc4fsRtkPczrj5iE7JLzRk896cJdrZoW+ESK/pVnxWd58NV4hTig+nhtKYhmNaF5
ki2s75JzO5CiHQfcAm4xI0c/puJnkFIV3URxizWvOEBf/zjrId0HkXWMTJA7iGTQqUOa27oeRji3
sakX0d2XFAJycSnLjMdlOqRiJSvkzPI8He9jKEKlUEObGmPAnL4pv8RmFeylhllTlIzLwlxdOxHI
PBlMksne9Fal7TwnindmyaJFm9X64vZFfRnxbTdKNHVStksXI2IL5pOsW8vOyvFRNlGVteyUkwAg
R0urMaK9HIFoo4Hurli9/Lpk5vqv+gie3RYvoIgX5eO5L6ocTrAeqQsHsYBVFba1s6xIkR+cJuja
e0MJ04Ob4/9KNZWoPMignGQUJeQ7x8+TZAeSRN2naJNnsCDTaFNHWbuOTIxUZ5PaY2L5P8rMerNM
FSSpNdorpYyDhzZQUSLrHTJcrtKf3SwEaNiSz7CHctkJyoc5OW96mxdvVQU9UE7KzZ1NcnQyYGU1
OKM9xSO1CHlQO353hYpiJxHZZ7KrXGcpCjguSYPfhmrIlvpFrT3cLhGmgbcOnQGKmhjrBxYgaS3D
Mwgw86XoEcQUCNAxHX9r/eqTcNBJN7+zDGJV3/HzaZJef4bLPCNpPcXHEbvDu1kpkEozleFkFVG3
1LI6/5xp+n2hBtpPFZQCxEzrqwobbAHvGKBclKabuYoLrA/67hB0g7GJO4CUY+2GS8/Uhy+NVe58
x55fcKR5c3q3WxY1ay9yz9bFLOL4DoVYpPdEUx7a5OR6in6Wjdv4oFTMiy7GRxrZCdk7G96l0dXs
CJp6PTeJ/2gKZT2rADChpSHmq6IpxfMq6jcDhtiPMuSngMyaOAupZQjP0X/prUTv1d9OXL2Zeyr5
RfMlJW27qRNAoVk9ffKyWf+O185dSTb7vQDYsnCB0CwMyp672unRHszrlyTzjadAqZLnOsAfVIQb
7M8Pit8PS7uOjDc3tP0VuT6LxwFcZ2pNFUsVIMhvEAvIKmj1wJ02d3fS2M5KPxXl4LzVSq7d8WMC
xSn87qoBc/msdZtH7pbmCQz0m22Vn/Bgf/PMZP5U2BAS8LY4dz6wCmjZ3ytsuz55o5PhEwvLui/C
ZpFmRruZ+4dMD+2zvLtS7EVjxaz1nWxmThAijj+bi8EIrUtR2NaF8fmwoaZdHROdNexd06fZKmma
eKGnYHDlP6mWsBUUgGBb+RaUJEQXVZerD5Y1qK/R/CDDVDF99IeYBIVn4/AAHaaNN9+zo36q9B7O
J8J0+ZNpVtPCYRu0S2HeQJpxIb6LMYITscS8w7qKdUdKbEPGUoftDZLOm+EeuvAD0B7oY7m/FmZq
u+YbAc4CRa3o6xwrkJkCpTiXHqW6zKSMJTPMwULx8+BrqvDrRetavyOVWZ/lxECn3ujkebRvarc+
n8noU40SdSmANMYOej4oW1mFMqvBW7Ssq3a2NVsnK9xYkmdjliTT/P54zceVNAtzGo5yNzvbnbkq
53mC9ZkV+ANykGdslpNlZETG+hargEj/1ms5BYkfMePWIQfLuY7olR3yQIHhY9yt93Zl1Q73Rk8S
JSqGT67e8QvyY0zwAhMYVVzH0aXxq+E+Kc2lWWvdQsnM+gpIz2bTXCC2SHVC4NOd2kWvT/TKe5ds
3nrl4P/DXOQ3wZfdqqghN/cuBbHmyh1XiHLJcgAmvZHlVTmuc11lP+CZLFu4JiW4zDWnOBcuSmWe
odY8u+PyaoXsqqiKJNh81bNlPOQFZZ+0U3CEajLnH7aLJL6MHSU+t6Dyr4yWP+7Hwqmh7RQ9WZox
Tl4lkqnJ5hbzdjCLsul1Bd/esnUPGvqyV8RTo2cY/6bttNO1Gr+ftnwv9RwfEvyNFrarlWdZVEbO
3FiA1YEqKFJ5aK/bG29gqSt7+dnso4ZSipT6dAy9W+VYlCyl1qeM+ULkUx5ccRbZZrxrHOM0TZVP
6sZDT7m0Hzs/89iwQfa5xater/qNDPrqWGwSX0vm11EvHru88pFiRgzfCLg/lr52r7MVuLg1nsDY
tqG6YJqUFALFgtPiR0fJFoHVmW0dAZaSjJAbg6Rsqjvx+7y3nCrfmW4fLf5KEMscsowVrvuJ6la8
veWWb2PH1gJSSPJyBba7fxxC5yPh7bMcf6z5NK6/N4clkrWx484hJ4CQvFXiRVWX6suUlN2prdXy
1AztqwyXJLRXcCF2cTchl6e2RnZp3KB/8op0Y0ud4ThEu7qYHFvUWnnecVfc1nbUrrSOXSIisY7l
7D9lCAS91EXMGof7cZR5Iy7JmYGWN80241Y4wjA/apQ9ULZFzy8pquhYqsWy1EbovmqZBY+e7igP
pT+9uMB59rcQQojBo+84/Yof6rCSw2Sv7DCGmYW3NryYQHZAmojBcsiAqpF8GTkW5EZAppQDmwZr
0dmpBd2Q5nVaI9qF6Pkt+OuPlBfN+ep1COzYSekeSltxDnPaOoeTPL0FZfPfYn8NMS1b50eJutet
w/116Vvsr+uxQh937Orvo97xFygLmx9Sx9eMU6qaGYoI3lrmlK6xa7pJjg8jw7x2XYOS3SPnUK9f
h0Io+TrnlrG6vQ6p7mmDgLe6aPpRYxUzBFsIB/aZWySsnLLuvoFWI7PEutJGgkStZjzTfLRL2yI3
jlGjZWAnWRfWVRm8QQ3bKdpsAfsr0+dMj1cS8jRnqX80uQUtZLOeDG8XZ+SiZXOs2mRd9R6bGYGP
yvtsItET2/dJHTp3AX7G6wBxtIM8uCqC4oGTJZh60THYATIiMng9vQ5KU9L+8tQZp+qAmMHH9Gu3
22kbfSyCFQ9fE0rUPxsnp+2SFUSheSO3SbKj05tzA/f6XobCJDCB/trL26R2YAEkLzSb4SkCinIv
n4pBTBID1bRsqZiihnVrd7JeJdtlWlAQw1jlgc3LSiaIw7qbtjJ+yxfLsahPZkt56b+uL2tibh2T
A6dcvyUzq7F7qOpNCN2bBEdiaftZ8X6OdTU9XWONg5ReqKSo44NBkIfJmh9CYbkb1yVSCKk8WtaY
LJPMa9eD0FG4Brm5IakgDnrWLkNS0AfZuk68DtQxLe0194tsBRGgECPrg2Wbkx45NljrLurAtdaZ
7UThOurt0bZWpooi8Z/AAgkmyHmC3w1qjXwUNbrfhuS6UuwKS/sJzHnaYoHlb2tu2q+okNwFnRN+
VRFqWYZ6NTyo/hg8GFM/Lr2kir5SF99B/8/fiqyIydl4T7bmh6yBEIrCMsR7MpSICsvgPcvQ1O/a
wkueZcRJsgcAAtOj7AIM3i36IVMPstNS2VVnCS6Gsrex7HqD0cG8lr1agzVLhQ7iUvZW3KDusboO
F9cLG3sgE6XvnOZxVNajnTX3sFwwzAnMp7IvxwOiLegbgaO9H13hYyzbfcXlalG45HG4TZQE2Aqu
uOpWtl2VXa1VGKWBHDC5OwOln0VNan8/uZ31mqNNvlD4kgNkoRn33S4P1PGs8MG88GGxgiVcR/H0
6IzFJ5KF1mviNd5dF4NGk51hmKXbsmqttWxGXVeugkhN9m6IlFwSx2wX1WST4FSylpiUFm2QB/S0
wbeAVwkEpc8Pp9e67YT1X9UdzKjBLxK+/G8seNFkl7gESFkfbnE7lDJ1orfKwmQ9g7xmnf3P3Ky3
yr2hjoceZDjVm6ibPk57N5koFI7tDhjZXrZamMrF/jqGVerhmsY25m7cBHbQnHw3ibdt2bOBbwKS
mbc26AjjwfeMpSIq57J8Lg+ZkcZ3GK1vb2V1Ge9Sy1+WfeCvZhIOjy2YZnNg77WMcC29C0y8DpJO
90/y4Oq+sS6a0lxFv2JhSgq+b2p1J4fIjrYK7+J+pkovhsVxYe+6rP2BZtU66Ez1LA9KwM4ao94M
EIU7Z8tJ8bcjZbsH2etXlrd3tKRf3Ga0KeAy9A/QMq4S7TxMkHCHolvHgR4folh7kWuyG+X6N7a1
DHJfuneyuNn9P8bOazluZFnXT4QIeHPblu3oRImUbhAya+C9x9OfD9kcNmf22jvODQJVlQWSUjeq
KvM3/4qzOsvdgveoVmrhkb7R3bHa1Eqqr2+qygDwGOl05+0KtC4wOz1Upuc+OIujRR2FnPNnc1hb
S1P6ZNR1w7+gCBaHWz+JO/g/sbeWABZbyhvqeI+SmcY5NS/vc6VJj0OtthzB2+TZTpBdHstu/qVO
4SYvRv8/XjZ99bTcehj6yVjLwU02hjrQsk1s9qgEqEBLbwOHkPLs41R5Zw3ACQkqz7oz28G8x+HL
20xu3n9NKTivRnTbfmvopAHcRfME/cQ9VfbmV6foeHh32fiidBG20zXEQjO2GozxwhkNRbZdMcqF
grS1Sv410cO6phLQs0DyH9m2NQiekQoBKPPhoPulmh9d1ejWrsbWq0OLOT9il8RaO1BBV8c3aYSs
UOehiZxVlZHKQb1SbwGZ4z6bl33L4SL3u3XWxgCSls6xgmG5UW+39VA4J7lIJzyLO7+KlDvpuj5N
bq8Tr7cBCTE9mi82QpP16tPDrAwrzG4M642+ZGERcOvXASvZVlKx0id3UYZFpT6O61Zyt9eUbZ3+
1mMdrWirG7bO2Ezf3S5AITfMf7M+BOsyddNH0H/J6b9EjE4arPVkTB8X0uXJ12d7rVdtfj8iuPBY
16nComYEoKdoykUd0RjSEuNZj2Lz2iX9c++vdM0j3/zRT9J9XMGQ6O4koiqSez1ZrLkWYfoxuVjq
kFwF6qVHLm4626tKqbWdzWfR2yAga+wp3ZSrOc9Hb9Nm44/roSdGJBxWTMkOy+ROCiBK8F/adj/5
2+uGpOMIt0la/+vEcnBdWrClL7PNdZXJPJSNx+5PqGLG3SN4sNJU9pdAjQ58dY0j+6Pa2Mg5nXfa
QV36NGUOtNUtK6ATzJvLON4O+7OELDPkKZGRVcY1j/Dx5Nux/59Puv4IQ4FFqvOjizLD155VXweZ
g9JemN4bAy57yBc111UfjtNRrXrrW4i/yl7tO33v9Wn02jvJoZtc1KH06snwbf0+SrK3a3KyH/T7
2Ig/tXLWwYmq3p3hBT0c3wot8tgMm62KseSq1m34AUlpVOcpf7jiHkbHWvvRzLZSPLdS3hfXNk5x
GN92H+NXTIRl6e/xgpiA8FQ8+vq9a5gz7gFylfOxHJfNMPf2SHm/SFfX1fOW8kjOPwnSqxGgUzQr
IODKL3Lrk6ZALqQP3wi0sD4wGlZrGyvpk1/gNtdpOrTWxJVuxln32OJWtk/SaNjJGRFk/I9sdgHA
84c9B6X3lE0pGOUrMqPQOWbXQA+Ej1CR9ryDCLhw+gCNabOm34MqfhqWlnRNyp/A9ZVnafCSB5s0
F+WV/pCGibkJ6yzZK4suS631Z3eOSd+jm/lpgUBk0brE+OvKOnBbOAIPHTl74C32r4G2eY6RVB1Y
d54LM7WfRtd8DJ0+eqOFE5s/kUppvejNLiwW4Lxxz4sS7muGLVoUvVVKo52jVqdOtszpoxYaQxSo
dzJKSZ+Vkyf75cu1jtY6g5lcnOYN+1Jlj8uv9mIZ/XegbNlvviY/BoAiLzMU1zsMlGccN7qf+bID
0/y0WI0tp2/ZkHVUYRJHM58BgTkv3USif9m1WT6s7SRyv8sc9NmM4+DMzXXXpldhuDdaz73u2sis
If9Z6uWB12/A9q+Da4X6Lx9qEAbdwL5gDEhhtgtWIYvy5B797m/90vJTxB/1JEWbSsmXvVG1j8wi
fJLBFGnYVVHU9VmaCenw9YCl5508yHCUYbEPg4mWF1i9pqBC5HWos91eBaOD99XHyxXymrpTXKpJ
t7eoUYX1OeJ/H0SW+XjrdwqXGmtjXaRL3tJNbzgb1vjiEs7VzyzOjT24g+LCNihJOPPitTHq5qtE
+MuALx7wIwfFDbsqZx326U+fw8H+OiCBcukTjr1B7LwiFYt66PUJMjkIi5+hkzakhDPgzEEG2V83
p/xQ+YDVwbsuhzbfzJ8GaJJYoy7nxNFMn2qQO2znKam7HkVpr3JPqJzjO98sfqTXWwAD5VYZR2Z0
QYHOHZdO7EpvMZOO7a8TsXa5fXqqXXV+wCfG23tZlt0VTVq/eM70E7m77HdozG/11OKkC+p+AQ58
ChCZmqoc3/w0zZ8HL0u2uWNiqLFc5G6C08lbT4vCC4zCeMr6M+SqAPeBP9QPyETn45uWK9XW9cGL
mhqfn8Ipk42ipfpPD2ZAWWrxH5zZQXh6pfZEciA52IWKFHuulGQSlL90r/MfIx9koecE3wKUTL8A
OU7PVovouxrrqBBzak2wXmyQzOT9NVjjkULgvfQhO4Wr6cfF6YZz1FVYX350SVjrKc3GKxD1lgED
mR7IFHvb7CpMpvLkdxr97HGa+KNVy7ds9OMvikaNIsBW46BR/njEdQLVMBecdWX3F1y2yi8w7g/e
8tLIMXg56CgIbKRJ2r1G2dHXT9Ks+p9x3E/fcjQOLj63cNCYBMkAxxPMcvYShRTcq2302mOY2Gwg
nPnVj8ueoo3SoZTDHRWH/nqH8MProLrGTvotUce/hXi4DpUrpZj6UxYOyamL8FwPsvKuEsFq1Nus
FQzxf7Rz0gqbqAd63A0mNP/e01aC6QyNcD5Z1oKGX+Cht6bAQyVYRqssMNjnRF+F3x5jjBCzXeNI
C6k8Gab+4Bfk3mVQLuHfEdIyUWM72Ib6HhGmbXeXjDHwo2D+5SbVcHJsq3lWwt68VyNr36lp+yxd
QAHqXVXa7ebWt0wqO3vTN6/6YjfQm913UjjpI8R++yVrcmzRsR1IlRwBUQxx1kprGq8mzLmtHo4w
JEPN2cfF2Oz4ZhYoybThTlPRu7ta+AXQNfAaWXqXzAQIZILEfFjuYngGNlYg+zrGzW1EsPQb8j/z
HvfYYSvNYnklV5nVHqRpV+AdUHGb7q/B7rQKyYa/wHqInqdOOWp+H7zWnEDOvL6slefPd1rV//aN
RMHTA/5jN3nqRik8fy+Ex16JUNWS5kKHlOY4a8Zq1lWc4E5llT7fNlxyh6A5rieDNe9kA2eKV+Ft
JCJ1QG2cYk5ah/muK3LtVGWbeQ6Gn7bvj1veKu2xiFEg8dLoL9msmQYSyGoUuE8Yo0YnzMDibd6z
Ua9xHHHJOqix+q2zMu1ewVCUmplnvNqU5PeDm1O3E9BMmSA4Nw3+WZpMsvvS3UV+A1VgOZEpoWLc
x6gfSet2SPMXZ93CYst07VsKa7E2whqhgugjp3ywA4u1XMAdQ7IxMW+4kgNsT8nXuh2Eh676WaIX
ty+xR7ooau3PuAJxS768Xfd1n267xFAu0qcXBq4xJXW/OzQGXt+bS/QtRnGSrZ11wwnLzGDnOkEP
Xa3DEMkryXTKrUoKCxg2l34Z+W99Q0fFITWn53/FlvIU6fSzc1nVLtB8vKkxmqAsMqlk17M4Ods6
zoWxfsQOFwakVeG41jvWOdaT/LHMh1WVD9O9tFLpUgp9a1tlsJG+1puWLFLPUtiRty2aoDqNkqi9
taUzCWb+Jrm9BkW1sebt0gKDZ06gQflZgSx8f4Z0VsmuyqbxoewcZVUWeLTLeVv+A3U9qc6UZI5y
LJd+EmkDYuyOt5LFHtPPHK/I823xlu5bswu6fBOgVbW+DVzX+xDhpb/BzZ6ZR9uuUsd/A8qjBYh+
u1xB51eUueDPk7rkA7FMBOtr5tTN+jDephywnWLlDNaEVF8SbT9vWGXX2ifgIOvUjbbSvF0cNEgU
p/dPKooDzipLcuuolvHzHCb1BUMizrrquJxwx0dPa/9ok+Mebj4yrYLvR+qgtSthYPSnx6QxHWxR
3mfOg90fTGBe3l4r3OR7YBckDOeo2CYB2xjHD1/zzNX2QAjsvT845jfFT4+CXMzYgK0BPWDEY4/J
/TRirCWCJGqSHNj4zlsljJO9G/ftqTNmdd1OzvgWNmx0IeUNp0HR+zfMGiyleMGTY1/q0fDojfBf
F2ptopBZzQdww8LHnT3tcSjy4nnx5WKpTmfeh4i+flO89heCZO0e1YN6L+YCZ9Puhh/20qlXTb0X
Y4Hv0pmNWO9UPvxabbDaC4xoBaYcWAekkRo2vwB8wrGtv9qturuCHhCD3w9qZFybVV6cnK6Ov8C/
udYQMk49aG6ZR6kYxHblPzn3t/LC2Jj9kS1GDG6aVXgN8wA/18KttxLfGOaI/7lYWUVUgDCzsI8z
Cd9bgVTubudBKaRKs1pSPCGapoIRu/1InY/cBnCRCqqZyocMLPgwfwGKSRdpfu3BCsLNbZJAzORB
Pc4KG12AronLmagKhyb5ho1z8Azl47p2h/O0i8ELPsiyXVdGt3eCwFtf1/RlsY//lwjZCVRjkZ7Z
NJyvcOMcL+jSmx67SU+fpyR7km6bCtK+xaRuNxRoXizs9Y0IeEyL0DZUF6PDGqePAZVIz7wImygN
XhfSl7F4566mXpJg/BYsZE3Xj6JtXmX6QQW6+db1l7mD6lkrYXdXokW8k2Zh9ecqyaMXfcLMzMss
WMzL7A40MJwXtb7v2EU9L08tw+953WbYb/OK3pVKXd61gcP+ErbfXvwaO6dXETdFnkqa5liUT3qL
R0/pwN0GZvTsYuJxL26OrdWeBiGToBdqYOmCh4ntueOhiDkkWjpLb6pP6bZamuhzTCe9i+uVjGqV
Gj+XHM5kUC51jKwOJ/cHafFBAE+LcJY+G9izt+l0Sh3fuHerkpRbWMG+KuK/pMvSZ9AItgxY2Xfc
T8PDhK8P/g7KSxBERfUVHne19vdlV04/AF9X+6Ezu72RGN0Pfx+wiv6gllXtZxW5O+kloRX0/5kR
trZLx2t2RRs5T7B5EYP16+AxTovyzooKYIUq//wdZ40zyk5s4cck2DWNCl9wGejtZjjLHYADOAfS
vt5Wdn1MHT0+2PoQoDS/zL7NQdXCyBaHgiGMnSe1M/4IosZJ/HzlugGiZG6dn3jPBlvB4FjuznCH
4ifgaW0bW0ZxbACQHnsLnW10w5HzXQDkSMCu2qiqf42tPkJUSv2HyRzNg4/1xx7WjPFFYsvu3u/w
kPRVCzeDJHPPWmZj0ZkNa6w7xrOFbsXZWC72jLbzrnH9dgW0D2hOa4XNferh/qaFbG96qx97NCwg
pqkennXKnOpn9uw2kgsKSACnObHBx6hLBoxyak7WcvFr4xiRn9xHPtmvtevX8alQZs3F7oxbyw9b
tDDrpL5rehRa8VE9kaNG3EZuLS/tWLzmuj1QCv2UvTc0pztNmr66pvGTxScx1Eoy+nL7MXzzSKQm
zzFS2imcxSyYkSDzzPAOOMRbZlgVRiZ/XzjlNuNK2pNH2TbtqdhY/ecQzJ3r64yqnbK1G7O3/DTt
9iw4WNkuo47QOSn6bTGAYETgAIIbFYakZlIcBGTTSWY59bL8TgKl01/gw1eIzhKtqm5+MJZMtYzK
ZRi6/K5GPmYlA3poHWqA3sdJVfv7Ybm4gRGTUS+9bYqAx/1tQO78sDgmDadVGQxDBUvDJaxVFftk
KWgwLC3pl3hpdhpr1BwgQiVNGXCrkK9lCM2vBvH2AMf/G/4SKO01dfggF+nPLcjRJf5BYOX+OaCq
xZ2VlNgcLwMSLHdGXGb3Vn6f49lmXgel35nyO/iemBOmxt2/8rhyhEg79S2lInEnLbnczhxdML1h
g+fux5IMwovpRdn6mknBH/bJbZxkE8xWdK8kZXBOXL/ckhKb3/iaH93Gj/5oHUcmwKLFC0VUjA3j
JsYUYNKfOm/UVxKCCChZGG3+KU8jEVuv29kv9kXgaBvUl5Sv2hzjPN508Z8qtNZQo6nQtMCo8Ls1
fpoZIPjKNpQvaE5gO1DUEwkR1Tgoo8fSWBrZQ6oW8wJfPAQh+70419yTUELaSaCC0edm59bAUJaz
mgRD4/vcnGttXFWp1R+RxtLWgQVPDNu4tbBVAB5yvrG68MX2g2gfAIM58nqIjnpAdXEaM8pBXXey
bAxqjeUid67WZ6d05pCfJ8N91fXv/TJYd0a6q1VqF9K8jcr8QEM3oKEWvbuN3p7y8QNrjpsd+/Iv
to3FTOO03QEPjOB7XaNikQyvGcv4ye8aey3dFu8K9hBefYERbL0AN9lbiwSMN+JIAxAcVNcy202j
F6VVw+emQuvCdPBPdZYwq0AswZ3CB8mHSHLjlhn5/+iTkFyflYNT2igak0q55kmG7imcY41KGjQS
q+EDXYxHKjrsue2YPSN7gHT3r2SyXrjrJO20y60/TxHZW6qTsoMPLGVH8a46zkncVRs3qZ27InQv
fZICMoePCi+qXnhReYeeopWW4+4aqVs2GnYjEhioZU6Pld0+kcxpT0Ltkkue58lWx7t3c+N8UUPO
ziamHTLpSvQqmGouU6XvNlXD3GETJ7wDOJ+9T5PRW9zyU1u1vCuRnDkJp670Q6Rp46S8SLP+aArx
KPGS91FpfhpdOMPipnObK8FqZhcXYSndghOt7LazOvHXLd7ALltipQ+33mIAbG0+NcI9vk0Yg7sx
JToSDxzfE1M73S5zE+qfm/wWIAQ+YrKClBH2779nGVDnPtrkTeVACFSpUTyF+ugfTRjMG3RAph9x
MFzUDqHpJq7rvRxV/3VylcNvuCCZZFQudpOl27b1UF37GOjlqHxrS6BMbmsDiRjQtghVIjpQLz5r
2Nb5dxwinqQl/WK6Js1bRG+0T9MI5mF1G5A4Zdb9u94anz4ZtklINWHYGqbOgWzQi6DV7QW3znLH
F6NJWhJxNMnYYj/rVC/SkgvSjJRGZoyyZVZbtOFlecYtQp6BLsj7MyRiecbtp9yecfspyzMgpzin
qTT/o+Za8OKl7lcbEMQFV7jwJaog2E/9XO1kMAIre8ImBF+kZVT6FJCaBbWNZ+nyOOWu5zSaD/0S
UaN+R8YMWK6MVmHRPFaL6eHHdLgh+8aCHriwtNNq61t5+BcyEdSdsDD/psaaSZG6Ve8LZSo5dnkT
IKNyfuDLSCXWy7TXeJ6/e6QMjyZSINWvJoBkmFLtNpxXtzBJb7n+9KMyqOLPU4LLOpqn7RyjJjYP
SPXQ7yg+/WlTnlRkQfhIoxmgGX6+E0xYGsP7NDQN51zBmJEH+0dbxl178NaCLTPz4Dk0nXgDmmW0
Vn6VjcepDJ5Mv+CL00c9r7jSf+RvUL8OTspJubaNddrU0S/bs3jv9/argpXqPh264i6LrfAbJ9mL
BLSA+9echLEfw3IH457g4LQwVFz+my5diEEZ4ljONnW9+psbz6/D1Dp/OsM+xGbRfHeUbtr4S6hm
Z/Np6vxPoaIV+s9Qlszo2JH7KPhQnt2iLbeqX2pvAySIRGvjP65jBLCOu/wF8blh7/pzdIBlZD6B
0EEJaQkpE3eVhs74M5+tlO3PEN6zEQzJFb01Zp6vqeMA1rP64ofShN4Jse7xOVPd8hJWyoPFyv8s
XQp2DJvSsaPd3xPyLRA89UFGQS4iLVMAPy96NecEN1rKiuqrcSfDpmHnnD9+XqcqnhaCrMKmRgaD
Fk2Vhhr1DpX96K6b9QxUgRY/NHXPOyFJe/XcNihoL32YP/TmdVj18IGsvBwb4yZSeBfyEQ6N3tz3
iIq+x0SZqrLbq/hI3SbKj1F6pDkUjHZChOnOrqpCFybDdLCnBNnyQeNcvmSXktYsN1VuD1vFX1CH
ucp+1QVe7ldB/uCXGAjGXtE+ovgU8nXxOhyfaE6wmR4RydH3qLoCvpbmx0CC17UClwYnzyVs6Q/U
CF3aDOZJ7LoQElU+QOfcsY7ypGtc34BubHIXcH3feemumlz/qKmzf+xQhYIFv7TRTb8Mad2wO/no
i4zqPVCiJe7TcEXlUNnK0O1S+IZqrb0myZcvUAonJ2JnXyaOivO1brlHO9D75BzCJPP5kO952WM9
TwqDRAQL/XrSYwC6iuFc5C7SbB8VpvnLrT81B3jnIW+MS4tL8SpLs3FvJ7kxb+KlU9Om6xRpfRoY
FDdcWZ4/7GVEnjh0nITsgjo2ybMYYZR1Vowd/u/heLn2pLkxXNtAPHKnu0zLWCrRMiaXHggjYzLv
1uvOXcl50du2borgqWJRZMUq/rlVqgBhoJ1RwEgCOId8sB8oESzlpa2o/ZeyHu3FXkZ9VlEYOhWj
87MJEf5Yc9CYwI027T4eNpLJkfwNfqHu3sCVaSVJn1L81FAEeZjarj1JSLvkfqyudfdZHqqf5Fzl
KUtsW6bvsZDYT/wt3mVskwYHMDs5yi+jW4N2TyXnEDe++ixdgwXjjFXHhF3IrzugkfJsYkmV2CVW
nEtX4AAocYG0rm6zKMP+bsw/eTtTwNFT/6luwjevndTvJDf8jTXYqJhNXfGWxV+LPtC+943GO7WB
nITppPadJAdii2n1ko/lfNYio13LbN8oqJPAlbvP0+5hdFFjGFZXtBy5Wj6YgeMeOUIrK23htkCj
fG+Kz+KtKaO3YDFldCI8ENN6hoxZzsY+S1uV0nQH4hvu2E/FbLashP5/lHhC3HzO38ogQDRkSKm+
Jb11GFFJWRczQImZs8qxH636EiXwjIPecl7stGhWie7Ff5AMWDlmYf4Vx9qjMyjV91zztHWFzRWE
KkfdOx7a+I7VwMd3gu7IyqccgtRs/32XgNc79nWgHP7vOLZLxW5AZgq3bq1+QgUZdt+vUUCdrZ8u
jbAsxwv7fYMdf9BYBuJVKBWD+Tpei17Xa9O65w7L4094JuuD/aQl/rlcZtwOtFc81DKQsuLsvNRb
/rf8MvwKb3EX6oH1VxpiqEqF+6eFNvG6t7rquS0ie6eGVnOCLJuf80rJdhq5rS+z71or1STDtEx3
wD5vqTjlO9WG9PEHV/VnGz+KYvasg537E4Q+mikCl6uUQsA9u7saWe0FX7xUyW4Xbei+BK0D+H7p
L1PT32We6a6dAJSHBZTvuim/NWW7L80qCaOLyA7cmp9GKUJfZPcvo32h/vXOhW0chXq3k3n+NndN
7+ik0Fju5DZd2sM0okEht34Wu+9RAbo5x6TksBQb89OAGUkOaZu+wQr9I6ANe1cMwxdnmBFvWC7m
mLDJl1vVdN87b8PSNyjGd71sdYw8/p7W2hEsfTPAbLFmV3JEBwTfUm9uT2PS2g+VkkIBH63sd+Rw
SFAr895z9F/AcLUH11SQgHQhndmQE23ArHQOA0e3ILHdXT2W+oP0ycWag3vX5kxuVSXfm3pU9Hvb
fpKo9iMUJWKIw+b84zZbBlvLobxY2c9FV5Mg/Rv2lbR4qORJe77CzaS5RGTYOrcF4jfwtECALhc5
bV4Pnn6aU0jr45303ULyksrY6tZGGhq+F0yerQRWiGBTIp48JMF8cJFuWphHXYVp6OZFth0Sv0ZW
Pom3N7dqsCPeQz/Px7zMlRO6QhByYhz77kwtMKFZ8vr9T4aD0yAY7tAvy2o1LPBtuXxqf7qVIafQ
i+O4yD6NwHa8YdgUph//WnwkegVoiuWCp8T6oIKVmjQHDJHz/ajp2ovZ938kwnFgBCEW/5aDSNnm
ZaGT+cy7e0fTlLWms9VXLAVgmpPmazhu5Rlye/1qJ4vDEwwtY9COcca/hDT/Z1QEjeANqdT3qGiR
kpUo6nLVGcyxPEu6/cHSjriNhAjq8+hbVNU9ptDYDkk0xM8KACusDrTwl5sDwLGprrNHjeYjCiLt
tk9a62f9VQ2S6JdhJMgD64Z7NOdNHXHah34LLc6JO/h6C/NOLpHSQsxOFW976yPHBkNviZY+JHrB
JUpg3Kf+1i8SZz8W/tf/Vds871Wg3j78w5uuudwh5BpcrgrpUYVmjMTEC6qoG4L6ZCCbjrhTagzA
hMhPhztnyU8DMyc/bUqWWjpCSWNHJTh2jCadDQa0aNxLxjpZktfXCY6uQamNdR0YdZXrZ0QE90rf
qXdarU9Aapd0OQJR5Mg7UGdoJdVoNNaWfQe7jP3NOL2xEMWHGXXJbaAiUOhVCV5hbZ7eowc73o+N
R47C6PfhgPy9aIaIJMit76ZV0lr+e5yESPAtTvokWPomDglk/xaw2C3m9vzbs+IBG8Mya3WKiegX
CTFMOGRzosWbNoeiLU0ZuJLHKl1VL9GvW6hZ+dlqtIJs100cd6F9xfbJxYhj5StWu7WBCJ+kT+7k
ouKX1ezk1og0vn638EDPi3olQ5oXpt0iqfYftinVLlwq53JJpFIut4jQMX1aNN1AfL6waFR4vhL4
KaZufGJu0+VOpsjdx7zrFA4B7z/GycbfxcjSwSmQz698lBHFco4L/kA+4tJ1HXWuqNvlgw+Dwjlm
EJ+un/vrOF+shiw8fjWO0TanvicB8Pl2tI2nMvLyvY5m0ElijDAr9LPcaqGdHYMxmtlsTE7t8a8S
Zs2q7vXwPEQt6jofdy77YAUq3eFf/bHMuMXd5sYen9tqWFKJH0+5xSkBOUfkWP4hVpHPSIEs4hVq
2nTRLlYcb6c3ynPxIWjxSesCvSjCOQiO615WyJBvxObfDJ0Og6gTue8rN0cIOokALzsNv4wBwOtW
Ol3sKLbv6u1Q18t1o0AzaIM+v5NCJWqF1j408CaR5lBM6YVE5C9rzvqXoPTjF86EMiQXpdJevWE2
L9KSZ0W+8qK6mrHt+lh5tatiHYM0/wFrOt6Nk4V/J3hMjCj0PWRTaxUth84wnsH0xpxGeWmp99LX
L0dSBSTEBkfkYRvJaXReTqMZp9EEwV5cypfDbtlpHeBZomXe9PFojxUcSwLroI+a+SAX/gB7VfY9
H5Slz9Eq82FuA+vB882t6VVoEHzEpshsnFpzPN265M5ISYE5fYfl8xILRKbEOMvqN7DwgEiC+NLX
6MBNGzR5xotc2jiwznmp9ZyI9WglcvBUqfs7A2AyGQFs6fpMyzaxPU4Hacam9zp2WfAYOXHzTSmO
4eJOV7tZB/LOqaIfthuRa8zQZp4Sirm90YNp9zp2ambrsN5ymer4ryFKjaO0pL+cvHWSu5zilkmo
ATr3ZBy2jWW1+InpsFdCrUDWbJkuE6gZj7tIR3ZRZrhtT9EyCS2O/mkfVoc6Rx9shd8zZunL5do2
4JNbCgxyIJV5upGR620yhwU77MrcWVX4J8FYkkPK0hcRtDPLXGfVQlsCEMCSfRW110C3qk0TI552
67u5HYg+rIRUS8hsZ3zG3PE5JHt2jF1YqCLpDS7xKziV9EtQzOE5w8QQKUf0uT/6UweZrf/Sj8pW
eA7b5L4cA1TVHMi6natvRQz2JhDbSGVV2qbna7ipse4pIOCD/S1SZvtswjeQB1xyQSpnaeFkeuAm
9XZt5nxvmAnGVjR6YBtQsUjNX9InOj29iPzUPthec9LPdl3pm7iczCM2Ar+LwCt/hlZ5vYn/vvkY
Wm7wAqt+So9u5T8s50fpD5d2QSimdd0+Li1BM+b/aH2MZdAz1z7/TocrUMHIx78U1PHxIV2UvYoY
NdopNt8EyxC5Nh6b+Z2oLcY6kotAa7p6YZD7KWD9D3HFv7slRqIlgHS/RI/DQP70fz5AIpsRfIJT
5H/VyczO1YSC6Jpleqf2JS4c2jSd5M40AkavMbhNpMpaups8Me+KQYGuQrjOZDIlKW6r2O29P/DT
RAm6XW5Plz4IdoiRZm+T39bHCDXQjRTT2kgHZFghod3h0fhFV8uL9IdjpoARSkI+ItTcTMM5Nz5C
+Jz++/vaHqnjL/1J0NcbY67aI0LJytsf6TRCfmOK3HuU4WOIi2xs2UtjZWFxDllALa+F/lW68wlK
SAL9+fr3yi96/cPk9vrPcvtDrv80GsL9a8fgD5KgHmWmrVY1+SoboqFdzYNZn424cbWd4VVflalW
924YNee05HRio5zPPn+HCor1BXdktM4Nz1mBnrEOuHSbX6Yagnru2OVaRtsIgkNXbkno2169RpAK
AfDzhMD4WbN8c+37jbWuDRXV4I+BWzPNg7lZ4awy3zmBdgzwM7bXZT4Fp//r1kU0HzTzEBcrcP7z
ce620mUv/XInj5C7Skf4FI1OpIFmNLnf+S9NtANBp5yl0igVyMjo7QNa4j9Mc+CIJQO94SI7GZTG
9tpZJPGjWbYY2oLGrTYo9K7yeJNn+DTNSGGYqxDh5od4Hn/xpweHZkzTh2q5WHyVHjS1Rk/BWizn
l6bTWmC1C3xMtglgPgoVDjXgKTZwBTb93/+aTFnBBpOD3mMCgH8lo/KYavTW8htIFymbA3oW6tnw
9PBkFPZiY6E99mOh+SvXNzed4of3rTTTfE7XZVKm+yLz1UcTEcRHJKQssIyc/PplnkxOc9e/R07n
vUvmlmX7M3WG8ihhcnHJf2zhkWibWx/11OtvAUpm4Ux538amRqvXM/J9vFRtanQT0vKH9GK48tFr
2HrxI1HR9ZXeroyW2FnvlSeszOtVUyDw0oyD/qPs60vrBGAZCoT7cZPN/tNHoBBAofrf8k4vN3Hs
Kg+R3Xt43XX1MaxV5+zoNbgLnAe+yJPMhh1l2qdVE4GYBUkdLiWTBJuanam46QvHm3SxhrH+tMW8
zrvZ+jko7BS8LB4fmkV0N4r7X+3IQbG2dRRRTRsUnxGVT2nRIX4UoXC1FARxXUHabYmQ5keEtGTS
kBjqpsmjxwZTlOuroVT8b2Y7Z098/YanKAmvrwa9xRuhjlRrJwflsbS/mVmVP0XAQ/8VhXKVhfsR
7gtZnLIbW97lYRY8a0neoNVCS7qM5bVO8eS56/36U3/Wo4DVDJgNDIup4DQF9rAZ7G68oC88XrwM
Ddc8skl4oji5xWVoDDHYc566wCiu55PbAeTTgSTOLFyT5DByvc2SxayFsvbKwzl+NcF9f6xd8nYq
BLqtyIiaSU8GmbV20Rk16y5BJCGc9ziojtvc0Ky7YdHqjsef2jgar5E7G0e71woAUPjJhTZriJu0
JQVEzXmKTAA+i59cm1igBAblxbDBVxjkiZ4SfVHycUkBalngP6n8yVfd0xSFIn/+g+jCe2Tspe+R
KAsBXzXJOgrmBIcKt1X/NPNGJ91wufIerhQH7dtgN/kFLzWYEcKEuPIftG+hH+W4oOCQh+jeRTAF
qvkjLpzqwf1/lJ3JctvKtqZf5cQZF6LQNzfq1oA9JZGiGku2JwhbttH3XQJPXx8S2qa269SOqAmM
XJkJ0iIJZK71N+wl/FXpVjwnWG/tF4iC0gUWeKs5b7do1caxskfuExSGZ6d3kr0EHh93KpIXj5GZ
asfMHqYdjLLslWTNnV1a7DmlUxeqBuQFi+I1g1B8B6FDfeSLUNz1hfMaSEI8ZizWGnmEZi97bUud
Hn/IU3kgYVuBoEqcdd8klC4StXolTQMTslbuYhPAxSoZpnyNa8+09ZSkOPde56wHtZ+FNaj15iRy
LrAdw7NmmNFarv2Sdnrv0Kl2nAfWzmuzNiNMYWc92aJCfT/3tScqNeUKGWrnRzuQ9C/S9rsCg27d
RxkVyCA0j4U2FfuItd4GVua00fJhuDVVUW7k7cVMqgc9MJwnGW/Z35D0oeD8Ow7G8oSyWP3mmmn+
Wha9kh9bhyKVo7b5CbA0wmmznB+ZuPwkanBgsmzQjysL4ZgzQBH/VmF5K3Fcf8K95s7AhXU+E2Gu
SK9o8MobFCUyFK62w8ytUhtKskbulRih5vFBlKl9aIwGXjDSc2jIUOt5qv0Sea9BaGfHte1TaVAa
VVrIvxgx7q2u6F6xs+j3NRpI83eneXEMIK3FlF/AHQyrfkyLDdx2E6i6rb1q1VszqWjVeY11yAIx
UsWjaaCpRMLYfShmEana76uVJiLA4PPsJkKYyIIK807ajSChQFHpDkuWVbXy9/ZC+uX2/d7+MF43
1O6gZ4OxFm05IggZg8UAkr7pdbTnnK4IdolT27sRw80XI9YoQ/AkPspecgwJyu25dZK9TmwejD4p
H7PBsRHaPshBkK6ci1ZV97Jl2NEIpjqk6jdfP+trcqwp2rs5vIjOcjpsG7zsSX0DoNo/9fPBzJG3
1NGp2stmX7sTyOziq2zJKW4TvTqmGuCixnggTP0+RmZxExWeccD9iyroXIerjAL6RBJWa1mvkzFZ
hxs8G8gCGvHXuKKE2m5OgS62jHKs7M0TgLfzWBnKUx/MbTWy+edvvgY5/6nKxYgxK3gGPIbjpWlH
eEJRORAg8nP/bJXNiyxBUKH0z65SvshyhRt6nuyT1QprHukwUqKP/sO8+SpypF9AXLWoj+0iNdvL
5aNcNPoKivWOHcZ3cpkZ+mGw93IhNrKXVWl6mYzXQcdSeBZSlocSWeuTrw37a8LPRo9PhpZ8H14Q
Hlbm/d6vPRRskiI9pHrx6s/MtDQ0h0PfihgUJLw1KwRC3oRaTeaTJgTZrdlE/XNuRv3FwlKiir6w
+PF/usPPBOjGj0zBbSmcrPIJOzxjF4Fjv2UDhNJbYM3OFWnz4tvlmxeP08YN7GaNLHgBfBX31ljX
7L0jRWfAj/+tLfvTub9LdX7CFXSRv+ivU90XK0nIq8KuecRDhbtPOZ5kqFYK5BVj/UkS+OQhmCuv
pCHRhZ15fsvh/3NSGVJsFJKNq4b3XjHxdrLY2cZN5x5dqXegd267eWfo9oC4d07ssbsr2grgyqh8
suBQy/yv7drmEVWdcdOMrFkwY4imlzoEHZiSGNpI+RMpT7cI7/Xjhhotbsu2Ye1h0j/ZZuGcolmg
S57Bm3JObcXNPyzbcftHhxwyUGfBv8nZyFae4VKXCkRC0tG0tyHybFtJoJD+wp65Q3CkAeED30Ir
tUNDufBGwzBtXF0hYiL3j15QRjcS9DXJXnkqoWSkAQD3i7/1LleYe+Q8eanBidWtie0rq32Hh5Sq
gOV3qj7T74z+TfBwR0SezCcrCxbzhjydE6WtViAFyCajAbSprZoAenjWj/pm+TLJtvAMfVMA4Fb3
1/7lyzQk/XkRvMiEB/dEQ8gj6FvlNp40ddclZvCo4j0KF9dovgyG+xhL1Wj+fklhqb98p/+iIk38
OQ1z+N11FDyk2OftxeAMB2Hpb5PonlqJpGrsBnMRmsvv0Ip167bTh6eoVNZTqy86AgseVPD3WvFZ
cm+V+yxXiaMzzrXLhmuJpQmWLax2agTGDcCXQfM8CKG+dhvun8YrxTodz4y8A1LiGa+Y4Kq7yGiM
neytXWy2zNACNmJ1YLTNEk2FzotQjjOxG5jtpk1tDG/tFudY+enLWF/H8cqwgcnLpqE670NkUx7k
VfZAiYeDNqmJuq9D++vkieId9cr/RCP/layrJBObKkXICo3qNthLErg8XHuuMXk2SIq4PNU6DBIQ
O4bGFGk3+uAc4xAuluMaP3VFvUsqO/iRJ0BgYHCCNEu+96mif7WrHI2BPk++1AFU+KkFNaY1QI1g
jMUvgY+UnyCx/TyUure2uxSqps5yI03ZUU0ht8WsFGfNs7IzBTDKr3Vgfkt7d59mM5oPIn7U1eq3
3mNdrmeN/QhwSewq3vBtMXKPt2tKwtLyrFW65Kjo4iD1yGRIHrLZPehqiraMnc2E5LjBNLJjnyYH
qWkmQ5UyvoSD20Od6fqnEapsl2A77c3WjhCekq0f+qAE5iaM8vg+DfsbnzICwlugpiklK+ROM7t/
Qs+vPvraXFSer1SSBWGfaMwuH0Betd9A1yvkNagcvVrFYPB2ppt/ucJe5dmHcQnfqxbxjemFjIkx
7/C80AFEqoQPckuX9MjlwVfj6zDvCGVMR7hSd6fwQYb4oiIxmPHok50jgup3EGxfkFTNnyMnn0g7
wZvvI55Xro6b7ciaRfKhcpxZ1mAkqqPhqdlzBP51LyYj2yjqoOz0yi7WhRJ4BbyvSLtDYnfnT0Fw
s8T8tH7K+8G4d1alYRYI/2QWFho25cB5DWcb2q+8KgbQjcZ0GSzrpwxTLfO4Szv60ciL8Lmvqv0f
NsRWpMG0CSY4vHPdWh6Qw+nPIkywxbXeQzKelYG+62ojXfPh90DUZosah5zRnZQBW9y1XLXGYYY0
21qqhAVWxF3czvNVh7gD9XOY9WVRn7rJCS7cBcNLPR/MIvLWpgW4QHbImOyNwNarM7pjHi8vYQcq
NwgDHP8f10gK9bsoPO0oJ8pOQx8+IclnHLQeJk7h4uAn6zLLIbOQxZglNOQhsRsHYIlzvIbk2bX2
I5uDpf+q/Ucow/lh2eFpYTLt80C4qwVhrokxuuTmxsZorNmiEYMA5Dy6d5r9u2WnwQYG3HVuPQ1N
YD9F4ee28YdHGUnzQYCuaIaD7AvKMb9RSpdEeADCctlDgX2edlfIRx6NfP2vbQn1+AAOaZv8haJT
sL8O0QV2y1jfpEdpiIcOpAUU/QkxW/RqgiLAki9U72Rf7jtiM5ZTs5e9kYtqfRSOyO0CHH9WLLU6
j5G2TK1HrV5lzYyFFoG5Rkcip3gze7LY5DSOmZv8DNHFaLakcgDkx8pp+RtinLlNJ7RN60KzqT8D
1EnBPF7KoKzPMaz1K5xHxlX+J3DQGOuhCvJhLJmQD2P92Rz3OnYsxS8g3sCPkZgyijNcbLFXRqVg
eUhKV/OztyYQ1aU24+4RHOW9DEd1/D5K4h70qfw4ytDvZTikSuEjercJq8ZA1kd4N7qPBynLWwP8
RNmsyXiXX4PGvMsSjPvaftgYuhK/hYU78eOIwucs6dwtXoTFuh5Rl0TNtn20UW08hp3XzFYTzaM8
CB6urDp6dQ9nBK/V2IUYifL1JZ7R7J1tm0u9zY7ZiMfmNB1k0U3Wz2QNrgO4KtDvuoYn0w/wR+5f
5aBrvIicdKthXrW5dvRYbf9V1KwaH0JcWbgbH1TFGgUkDBAHPBaWMy0azzjEPqYWcrnXuOzU2Yfc
+nzNQ3N2YJAxeYhdOKOdo/9ib9vd5w5IxdKG1UWe6VWo/XRLeiZZ48FRvlYCXVBbiTDbsJviFYac
u3JSM7uTvcFk7jxtjB+6FE1Oa5MWfrKVKZppCH9YYeUfJf9Dckom2Jc7y/Gs9fKNdAPFPsHbWCbI
IanAeVlBthizY8ykctt3TvIsUgr3NAQa+k3x5J7G+YzEg/uxNzZfyDcFa0zqzc8okWyk343PWnUT
1MK9E1ql37s+mXtJNxcKxoC1lnwaXNww/Ka1dgEQ7bXdt84RHJ25DpTG3/sBD0geC+3dgJWyfLbK
Z2YUTZ9QostPsmXM/suagFcon6/G7M7MO5B98uBieAU8S7qaDAnp99oK933eGQ/tfLBdL8cgW7WP
wcQTdN1k5l0D3Pe0ND3lSBnQv8ixVsHDw7eGnZxeAO18mMowuLU08f19eDT7WZO2XGtdy/aAnNS4
1Wpko/1xvnqq+OpavgM5267619HQMaCYS5QZCbK105bB9lqdlDXJa/M6xHUSEp+yB6gNlQBZ73S1
RtuMU6XPSbbeqF7DdHhgjUBGuh5vMNEuf01a+60tBRpIlekjy5+YiICVM1YBP87IrjLKrxBK8two
H6H4Vuuyc0BJecWdNg01ToOkeW0WVdZ+Gp0/K9rjUESbJOAmKH9T1wPclWe2idWNDMlfqhPw1zT8
HzJCgQcRw6DG1E+fvGIlg7WjbAbPRwzLELCu8sn3Dn1an4xZBxE516pfLadLt4EpZc/3AVWQeTgM
cqp0MYrZQemE98YU1itFKfW9gYDj/YBOn7maRhStYkPBPW4OLgPnM4Pq742i5w8fBsvTxkLocUra
03Ws4yrWoXGdTxLSJCFMcRa464Ga8zqXkCcEvuJb2S0PC6xJIpyucz7Aoq7Dl6C8phyeNch38x/7
hoPwD1vu4yOyvij4ih/qvMuP0bhEpIlcw1lgHyI7lnHJX+PcaooOhip+DL/lgVu+LCeNwvlJiYwf
JpDGveyMpbawPB0jPb1rW3V1HfvHfCfE8soqc9zCfl94jMOjhs7eXeP0yj0OJvIedeWndWElVqXl
l4drR8PqYl+CW1jJWOd4032VnOR3vYBNgp3X+OhTobVujFqhqXWPNe7Nxd4Oc+3u3//6n//7f72J
/wp+Fpci5YGf/yvvskuBeH3z3/+2rX//q1zCxx///W9L91y2M46l66hpuaapq/S/fXtEIYfR2v8A
FC2KKMjTG7Dd2daKEih0Lj/yOTcqM+gyc27A0CVdrT8JnF4aPRXPOk/vI65h7hab9embPFCudLek
KLRjnNfjs2fVyOvMlFZNS1H4L8ez5oMPrweBNK4Zq99QP30UotMPejLZ8NkGaA036OeZNwja3ZYO
eT3sy2dXAXzCV1jT+zs7VxUdq788uEMdckdJmzIS7rhLhi4QPnYBFQxwLY96sBJzM0qRW1JxinAK
K16TiohxrOCQjOijAytL98AdkiUWjdHJVvj+yxFFNdlngfPxdRII0uwgL5SmOM//86fh6n//NAxV
9ZBmJ1tjuZah8Xn8/dNIE4O0C7iLmzQB5zNaQX1J3bqmYKg1G9x2y62MyQP+EdqpbOIlhI4crK0O
+LVuNvGGiiv6Lmk13MOn6ZcDhhw5WNGC5y7AasRd0nAApdxp+zEammjbNtUPdHs37zIfpdu4Z6UV
wTpUyS4jigW98dqm0EAFawqa+3o+kx16RX5AxtzcAYjQtXjryeAyu7RaHcWAfWoZPlRkNozLFjNH
MWMq3jecSsuzPtWM9w0ncoExqKP6Rg6Vk0azYdMZdsaNfATCqWiO10suMS6Z1p59kS15ya4Q8U42
0fOL71EsWvas8rrykmCljeVl5CU9XfHReGPTq/MDOvzzR22oxh+fteY5Dj850sSGBXJc/eOXpyiu
gdlYHh6iUtVuROqSt29wh9BTNIBxMHA3bTiC5/EL0nWyPXapDTfmSR9j69yZJYZ5Df65aySt6u3S
9iKlufMQdnOi7q8xdcOnIGL0co28dM4h6O9DrWUDmfTEex695Cs2edObMWXPmCh5n0ZEynaG0vXH
qQrsB+713MPcTn0L2hZuQNh88UMqhRMZyVusdHyEHxqMO6dhekNurh3G6M32bW+d1V1+1n2B0zjf
dyg2Vg2lEJKfyaslQWOvPGtQLlOSp4jSI+1heukT0qjBjQEZ7l4e1Jp0Q5gnDeKkkwuHFvqWjMle
oUfdruuMYF33fTvbHjIvLMhG4Gt3WmK5mJmXva4fg0H0m2RIIp7+KRrXvt6Sh+KrDz8dNRx50Mkp
NDbbWtmanEGcbEvcXgWvLaTz8Ffm7r1cRLiUmRsWEdvrRawCDQwgCPFy4bSqqiM5sAw3wVgjOYjT
Abd3jTJSrJXnLMWXaEj0EtuTqjyXc6yFjc5jzrV/hm0UH5bRssds41ff6YCFyLnzDDlNNmHk3isD
QD4ZWi4iT7XCOWp9a0BUMbiwjMmreLrxUtjR3urj+LafACyI3wfdLpA0QFEeLDFl9D86ZDMMWlg0
FbBi2ZQzruNMWzGOGbq1f8SvzQ6lM8fDzew/TR/sEdZYBgBSTnA6fdqEIZK1V5qXWjsbVwmz2wA5
WgrlkiA208bmDn/uuIYWUpl1yly2kOpXpcjEty6qrFXTlOJeM1PzVFduv5YdUzadEafPPznWVB3j
Nk3Qkyuzbwhnyn4M4ruVVhoHFdGRM0nI9uwIhwPg960JKn9tzU0XQISJCD0lbRXgxM4KQJZv5By1
yu8NvLKPpuvq2koOtyJ25KCc5svJwNLnV7V9NO32sgyS18CLIN/B5nRXcnQPf/vAxpjsPxnd+Kns
D46O8V7Z6XcNOWaU/F3zITEQENKipRGTtT8ZXXqUXd08yO758VHoy3A/oyljJvsvSouwkWVTdpiz
ojNeGimpbcbJmE72Axf7IV+uJy9aagHLtBmyM7+6HDvEINWC9qE2JgsksjGdygDhKRsIyEjWMlR0
1Bw6qHb4zU5Y2MaVcd/7qnEvz6rMnFa27o77CFk6GygI3Z5a7JrRMe+WmKPE7V3KAl52LrGhoUAB
6RbYkHwB2dVYQodEjPuDbH54lZTkiEjqGzG/sIxn0wBvtJ992TwAO3O8LEbygX34Y4kB7zz98yNC
d70/HhG66roefm2O5XFqWvNy4cPijPu97pDEMvYYf8yIr9TW0p1ozK787B9jUQ03yHD5F1NBjLQd
quzNVNV9hbXR59rkUVIV08cRpHrE5zLDxCyvNY/7AQX0qhdosLsNXOCZlTeFbbeWvVJ0WvZOHUxh
K1eND4M9B0VffloXd1LaXRMNEU8iFwp4MpbzPdZFP6YS+kM8H4QBICrGq/sgY2FUv0RDrd8K1/6e
QOe8QdJYf1gOqrLHgT0+y5YcLs/kdbSkpYMRCO7YF1a55a02a70bXtjVqylGK7pStPmZiOp7M6oE
l9O5HaQwaP5jDyqN3qR/HDCPl1ee5svLSbIpz2RMNjvWnlvfD7Cs+f0KKGXwnP3wYv+va1n68EAJ
Qd1fr7e8u3nCxzd//X8UYd4cWkO7vb6tZcp1iHxfaRYf9QyIX+zZ/oltkrESmpN9cfGiW8O2GW5B
JDovoweSnIU96jKj2GkzNUWqLH3QXlpUl7jDoRA8b/GuB2T9jPVouRV7fogssuN6CeGhTrH7o8fq
G/w3u8BZd/D7L3ZvvKFq4R9HvcT1DRJMjVGWrq4dZXaBm8yUfFTWrpD964vW/UxOpDyMsSp2KFYh
3NX/TDrFWcLukOQbu7L9faYNRr+asgQn31Ao3l00VMWun8kfshnPMXm2jLTL0r9rNeqFnV2bt/LJ
0jgV4vKhtl+eM5JvbHU6MPJI13/6oyree+YHjRwTWUazrjsLyT7WXXujdfBbNeL01XadfTcW5jfb
c9w1tofBCSvd4FLFZIVLXEi/+bBMB9RvnlpLYImAVd5WxvmVBt1Qf7MwwdqGVW4dU8NMnhMlwy9x
CrZTTXmIbfBMTE+wylODrgGjgVTaEnT5Zd32aN7IGM7q5rk1fLZOY6R6K26FDexMgrK7ij0wJh6w
/JW5/COiLtmXteLfukYT3yRVQW6iV2sqfXm9A2KaPHDDLzfgPppPRZcZ2EPoyVc7q17ALGH2IdIN
Nn/iVoT4o3aKop3tXKdeLgqWcp6qn5dYxpZ0FQ39Mebuf9t21XtHPZ+ZOSbykBv59slxMijnUUl6
CyJcR6ouDM5xfCcdagOUxFXfCs96DNcNzKyyk01gjFCU6iLaT9yvz9K5NuRJffTjoFeelsS85pkt
kJ7mIsGSIlHqTRLnza3BlOc5LpFLMh43xeWfb/Wa681buw8bcdJgmq06gPo0i82AZf+x9VOHImWT
3us70VEo9oH7HbW2CagIgSiyKVp/Q8hq0/Rx+tO24p+J2XafYjOElV1lCPIVqXZyQctvFHccPk9p
fuaJ+GOaWI6gJ9huRso5r/hyRFvUVbODbJoO+6iQ4gZ5T3qN0NzkOP89ldqgPZog6mU4bMzqzhxs
Exk7PtVSZNOxGb8GWmd/0lzRX7rIQKxbLV8xXvWPxoBMRDxnfEOlxG0pVZOD7C376FVXnjoE456k
C6Km3LdiCB9lpK1KVIsF32wE5PKCMsrSqYoqO4QBGG9PTxPApH8dRCleK37YezdB1SAo3XjpNNBu
47fzuy275TRcRxCuNQJnW1mFtTI1bzrnXmOuGzcsPg1jlq2zyXJfyCnoaCenEyYk4EJKLHe+Ku3w
pgIk/F5k6lOHmeoPbhy3oepHv0Cv7XRVxOghOIDhWJfFqxhAnlCzl1ZN6xV+HcOriwQdlNQOTn6h
PCJodZRhLBVCwMvKi2o1d33fD8XesidUDvxMO86xfOpJhOoIQK2spEjY7eyVUvPf0C8n/5pO8QPE
Mu8Qo+B8UF1SRW5lqOhadEiDa8iBZ//XUFdk8crWTHDu83jYCX+Md0Lo8vLSOmSigx6275f+21DU
jKznoHPfoqlW78KsG7cqALdPSm78KrzK/mkNLzhe5D+KjoxdnKrpE5SpflVO0ScRGmS/HN07shRM
ngsLVcZoMoCbmWn63ONFcwYxfq+amHBhFxoeGiUoLyVwurUO8m7fiA5ShDLczamrW9lytHC0VmXZ
39lZa+ypbX5JU0V9AZz6zcKZ+6eN1Zdbh+ZbXhdstOsuejLjyt11aubchAVuYJYNNCmfJ2F79c2Z
JwEtXJVieJ80BL29SVv0hCVIIUEWExn4/LS0YNUdvXDCa3UGPvx9hJ5gbBUp1WU0FI3FaX9awHe/
mws2L2xLmCrgfFWEvcGfl7rSn4tIKx9MilHavlP6DD5Q5fDbUO17H+nY297J7mQoNfqaEkTajFsw
It466hSbLAcHOTh3+IamWYpI5pA2zmpQ6uBG72BQQ/h+kBvcwS1uVCugeDKHFAWCeMjN57r5NQN0
3BqXkvB1kjZ65rYOOmMjY2qbbhJhIOHedCfV9K17fT7Is0pvbX57jbEmT6UdhAZDQt4JojZgEy0c
HKDLOnxy9bB6MCLUMed7hTykdqptPI8Mq5wQuFX54CNecx0hr5EVhbXtM9hsnvbsol13UwkbyxvZ
bNvsvhfNfcNXtFt74barrORZ9pl28qlDW+YsW06NdD5OYMfW16pLF5f+Vg0qbZMPLcq46AzxoCDT
flzabf7FmhL3MppKDK7HnG7j3vqy9F3nyt4Uo4DH63wZA6A13qPvs1Ih8Ywja+Kh4C3H8Iwf2ySq
9i0mbjfTZMwuPNSmc6xKX6fKepFfUJTU1+rvSZmhVo9+CvoeTbD7Ss+ys10qqHP75qM8ZG5cbCYl
Z3ludfVZ69LkJXTZkmFB8NSIKnwBe92NyUsWKurToLVrNojJSx6M7cOE+Z2coIITuLd5TkDgQ2AY
ES287kskBSdEjmSzJNd8W5fJD9kS84jBKjJUSKrgNraom+GlvGtdUKYC1fgHso7xGkNF582Kj/Le
JXJU143a6h/zSVf2cqjd2eEytChK982bDl0Lg970nadmliqEtR9CjXe7vWRp5UCPAOFr3SI6L3uv
zQztpI+D57noS51S9uq3dc+GPaNu8sUw/GTNLRjPt6isn9gzX2Rc0cSwrd0cOjZY3S8Yt6KXGm/V
okCSE7WpdTWG9TdRKAeMufVfFbaAuEFY35qkUla5qJxH4dXjzhKxfuvMQLFO4P8XBekh8q30ILdb
puv3G6o12UFuxiAYDRtRj++9KbXoTU5JAFa5nmzGHN9G2LXGJ5FnyUER/cemNzdr1dU/FVb73ntt
yrklvjJPRcnDcQhdVj0ZFRM7hCGIMcWXqK/2QTWMP8Cn/xz91Hn2vdDeRUVB4aCuwbZ0VDgzxBK+
x8NPOVJPkZWcCuoFOcpEe69h9V+bZXVD0g5L8S5q1+XclLEAPO5y9s+xkrL4FLBlZZVh478OAldF
LzbYT/Opa9nVesgF1vKNCCmgptFJnslDBmxn64ytvlGHWQZCR9FCzYvPQ4VJIl6h/bYtteKzA9Zk
FVeUgLOsjl4MA43heViALtpN2vTuuh+TL+xcWuVpqEptZ6Etz/bFEl/biGqDAiborJdqgeIPHVLo
WwUHiVad8t4BBaBaSbFv2XGdITs8i5zOZGYPIQn4RwikRxZn7lm2fLhGBz/o47VsyoPStC8sHV9G
bvOrOsx+SUlkbpDmWXIL5WFwQ0DlXXS8xpsouRQOCApVMZWtojr6M0pVxSpVbdKOm1Er/J+W5Wer
qDfdZ1XpxdaIdmZW2Bev90ykkELlM348j1o3OL888aPCWu2HbbvpquZv9UkRDg5nLjngwrDEUcfG
Drphd2NleXaKgtBlTZpNn+HG3S1o+6EEXVYkrzhUVWstsm+MsEREoijzt6kvDu0IKocn2Kk0B1Au
ZjJcxjL1v/aapq587HQ/FTggb0bWI5dMwHDQW/21Qc/nIg91X+EJkVb1+hqTZxOGClMGnPkaF1an
bXPgqpvq93zZa0a3OMwM95hcx94K9oQ388hXrPb1taaUKBJ5Xvo9UwfjFi3Q6dGPoIUrJhk3w54e
ZUgVKH9betDvZFN2VJG+6vDyu2jzsDpu7INlkjRpjLBHLpj7UNYBOSxj9aKyP7v1fOCWMZC17+Fz
aOX990hE1kYxXOc2FFV5GUzUZAcoXN/VwT4J31Zv6rSpdmbs41EjtUWXU/ht8aEekcr6w5RF2rNc
FUuXbiljusiQGmmQHAIlv+2QgdzmQPFOSlg56zFFi2FKyrlU9LsN+hTYkAPmvwLisco8ahRdYcev
aCtjT5p6j7k3qk8N9g48++JX1DKDk9NjYSSbTqJRr23SZpuPefKKrzhFeOi8uGMxWDeMrxhm9vey
07GokQuF1U0cPuQwvFYqRqif8kYV8ICV4pKwONuPQse/NdfSG8Q41EPalzhfxLa11dSxfcymUMWd
MROvvQpSVR2b8k0x80MsHBLSaUqJqBxmqcXsXh+18pudpWIlwsj8FDVKsRmK3rlMlgdzYBjUu2lC
hXcI3PDIJ9ed4oJFPFR4+yEObWctDO9YdVWDPHrY3AWZSrFkPrseHN+pdmg2VqvG63GXw+CtpboT
55ue/Za671nvLu2yUwsgjPMgGazSIt/Uc5AdQ3vX1OlzoJb8bXzVeVRDz37sETeLsoGNDOX+x8kx
+tvESn7Jljy0TW3B0gL4KMfHedSefSNdxitK4TwOGKtCsxPRHtI2WhRuKW6auBo3aqUWN7lq9p+t
5pDMnLDG0oujJ9p820vmWBF9Q4Iyf3DirFi3whp3Pn5MK/YOxRdNsN7rbJiBAtbl5wjnqjk8IYSP
Xyw6ZUtTbX8Fvd9f+kkxuCvVP8hxlV/sLqO62cT9MWib4ktvbQFlq59zo0a+GhbSRoZrv81WZu9o
1O3V8aFIhs9Jp+IeLtzhzkUgezuFvXbI2Ip/9n28cCjCf+LnhWFnQg7Yribr8+C42UZ3kOBFYMH+
PCLa4AbF56pXi1sXIhsCZYQbH+ZSZ8JYiRLoRSJX0q2PycaL4GH/UqIv9mBPFS7khEitx3c6e6uV
bLqTHx/ysAiWCVETofzOo/8ge+U4m+rQnpxVC0Z7+hyFobiNhc73az4kVb7Kg664UPZyHuwO08gQ
ffXrgLIGleSUsAevMZ8c5m50+2yTJlSx1hrcI4Q8QSHKq8iBsNt/FSg/3siWjIdmvcl1/Npa00w3
RmgP+cYPigHem43UPVxmbTum6bAybV3kWE/5/Z2Wk3XYoaJ80KxJ4E5FbNL8UVlO5Rw/higle+TV
5NkA6DTO2MFEruguQQY9eVTC4athZSShqzw8B4PmX3LNxDl47nAivmSOpkDqaML+gazSLwNJrq9u
VnZr3VeSU+2WykMd6d+XC80Sumr2hEtnGrrTuc8hNjgxXgfZJKgNgbjTV/I0LtuXGSB8/BALlMy6
0d0AtRjmolcj7A0e0OHGcnRzI6cFRu/uvBpuo5RA1TB205osvJf6qb9DquUE91ZTNg8yrpI9laNk
aLIajfI6RCfEbwqW44220psJPoSblk+1aqW3ho5gs+toMcAmq3jRFAv1RznYIZkMi79dO2GXlEjN
6khVZv1F9malE6CRWCXb0GiLpyyM00fTfFyGgpf/Ho3DK9qE5fLKmVF3ZzPChmJ+YXmFuijf38xy
QS3Kljcjm/JQxPWHN1SnQXOAkIGR9/yS8kp/f1Od090FbXCaQi+5IEWfXmLVZPFAOgvsNzSm3/Gu
0ShEZ365u3a4FNPPUUHxbx4m42mqxvDl3RlPwi2x0nWsGuAgs4mhCTonO5H1fixgKwGcqFl2kg+K
DrIXppl/j/UsdPX2tsiH+oY6LpZVeJFuLbTFzGNW1WIbxiEZYLCsG78Io53UQpMHQfVsU2GH8SGW
ehr+AfiF7orQBlKIiUZtinrXGnXzYrf6U+UE0Q8z0sD5RjnZFdw8MpY7N54bRxfA0qyr5xED/6Gy
UN+0hoy0pbfdvaeT5KCcG+0iW1deivj/UHZey40b0bp+IlQhh1uAmSIlKo00N6jxeIzYyPnp94eW
PLJ9du2qc4NCB0ASBaJ7rfUH46FJR4TpLfebRVbyZcD6Z2eLptnpifFQI5UMCbbCPxs/nrcisR5Q
oQ1/NUazU4pu+jHa8Od0thQ3La/D/ZyL+SgvSkNMt3N9Wd5yLpJuxUNX7WBvzf+4SBhJuB/Xiwo0
te7HRIU6vl70+yc5M6oBm24283ckoLStrmRo8el812voM7hZZOLnGCHv+X/OmJmBJNn/fg/44flP
JHw/7gH/fLPYUX4J6/cpV8SDPOiwvB9qiMKbEpryVmiZ67Jm9PE909KlZ78v54lYeIGDwFSWUrnt
J3djll3+quQi8QtF036l+UkUpvGXpbnfOqsMv1mLit6LCVJZA6R30JR6OMqrnd9Xe+vVqprrv6/2
XOh0M2kPXn/4Lve240vebFElYLcXI3/QImu5ygGZxq4mlWcWVxMJpVP61NrGDiXYTlLg9Mc2QVEz
03ex1WYHVeuyd9d9kSFLM7GBKYuVJjI72bv9z+5/zZZxjJydjprtj2393kedZR55nxZ33Xowy1Wo
1HPYk7blSvP2CJgiXh/s77L8UUtbY0/1w9rXa4S6aOVPR+UNPpiD/oKo5D9aOq0MPiAYMiLddaZs
xU0//SyUJ49QBNyIVr14qA4txBDfoijTMXOby49mP+bZlmLBdJCj6EhRLx9BHqHZ/KT3xX7QPftb
YmjzCTE2at55St5ysrVgXH9fSeCX3H15ULukO3SagYyftoq/V4ZNhW5tfzH99apo0ehh92pFfUr6
MLdIcHkpRPcSpX3LfJJd9jyXflOK6gzYwHpSxYDhwL8vgP24GaVTvRU3SOa12aYukX03Y3W5i8J4
gMmNXKl8rjvxNBq59QPw7LLpsMdFS6gdrjwArBixeMfha4VvQ8gjbQFt0PCmnUxZ6ugs3HBh8tO5
YsX8GnVVPdnakL/2GuUfIql+2vedUb3V/fgMrK25TUJVbq4TPkxmVb2BOaYIpijWVs7SCY/8Adbd
tTUzeIJoSZzH2djIQbuwlKPquKCd1jtmuUIBgELPWY46N4+bnWptnU6W8FRRI/041GyeCv+rrZX2
50gDc9yH5ym2BP/O6eu6oo1dMkLTVS8QHEVZ2T6iEN48DkRAN088huj+PMqeHDbRoXDKNJBNObDE
EcIARaIfZJ88FOUOMj7GNBn8c+H2czCKuoyCBZXTI4YolQ+qPLnJw+gi1jIW9X3qRlVElqgd73Wd
zZdsokZd7oD+lYFqttbGSCy0SvTEnPy08rqLPNRl0V+WtQgJVutP2RVWS3f5xzwnTJNzWQO0XufK
KTm5nGMKOTotNfdEpLigEp2F7kke3N9n/x2R02N7zgNURhHOWifKPnn2MXtOemMfoe5rRGVyhhKX
nOXZ/9b8/+rz0gFpCsdKN1/3gyEO1RRigSLm8SIPpCTGS7lCzCswlbxn3e3XoPd7muybVWxGc8As
cr68EnYN8tPyVB3r9E4gDCjnyktHK/qNr6embmwno9EACpvqXWQs4QaoCsbZCbQvu03U3neSARE/
Rdc4lxPID0YfE8ya0vSnoFURdhcCG/GYqEp2M9vHCBXxDCk/VRxD1VZ93UTVPGXdrzAB3Cdza2zd
3onfEKumVt14KGOTSP2GiW3LF/OtibT0rtTXZGVcJW9DCTZQBaBxlM2wn+5yBY2JHkjobcy0J0t0
4rU1Qf5NQEQL6jJ2A9BKNi0scG0/7JU31Di1o+xzRne8hyvGZKM6KpQ5zrIl+yGciauBD6i0vUyS
Oj4vE2LZstk3rrupVNc6sFE1KEGqzx6Q5IcSj4PSUTfanLvXfiiR0sT4KERgon1scCwhPQS1ZpMg
/qqvCrn/IEUJ21DPt6wZvvWDYsEiHaPHRQ2hAnTA4t3osUjy6BF7zxgJcPGnHB/XSXWf5bvBhVUt
Z8iBOL162q1KnRcyltWDq4/Razk9Sc6KjtXutVXLnOwuBc1Z7crDjC3OVja9NREBDsL6IList3Bs
FW4BxJ8t3ovlxuxN7U3Jpo/dE3oPwCrn4cfUGnVgJUt5C6dIoczeTcdEN5L77PdFeFl/XFSCzZAX
GaR1CnZe6wIgVwyBuqHuxeImW0YOBqeDpEY9lDXFcqHXqmYOsnC9QPYVTfKPC2awxR3uh9mlN8VL
F6U/xSo/2GThENggIy+R2Vs3Ull/VrU+f0f6GhtRBfWNoTXVWx8bv+R8vdOaIDIoby04bd5qF/Nz
ORCrmHhWUztdtKSqVhO1GH5MaF7iwvV2mrQXWw/FFCFS3FNnXJ3Fvvpls7XKcUAko+g2eJFhuP3v
OQkIXbShRljdtnBR8uV+AofK4ydVbHK1P+ale1UnU7z1o73mjdgp1xqK5u4wqkeRKOIaOTFBnpaG
L6KHOukubvurU9kgm+Zf/77aacz44+rYNv959dBFjU/UMW9kEgabofKa4F5xhVWnBwpmkZuhHyCW
y3RM3cX2FiDPzw4dwmCuQ+ce+Rxo2gK6NxsmSupGzDqtt9WzN1nXGXM9UF2kY5fmLo897b1ZL1y6
hUKg43xeGPfz8OClhK2T65XnEh/poJFs9niO+U2Q2hlJQR8/9n6STbH29Wvfx/6QT/ijKQfxG/aO
kZmOW7vYAkd2Hmy7AVaR4v351erdDbBy9yGbRHtD06290TMb/bd2TKp7oLjpPbGF8I2omd9IzaFo
Yo8EemuzDzEdJPP+JKeFJVXD0jQRIsZNJIgQxJQQNUvw2cbGPN7JMojx76YcxR9pvJuyItrqRs8K
IMzXWa2yF+q97CxBix+yIo2fq8L4KS3ExbS8GrX+OUFXbMh7ibFVrKi91dSyHubuyW5QZP/qGeKn
DzkPOU5LDrVaH+6NcVZ8N3GYbpMYSoa4OOTrJ2Gpw2dflVTFQTbD3/Nkn56oZK/qK0Lc7mPS56ex
ovgtW5jkKIdmSlgCO+TWA2t035dQiDs5qjtthUyWTjrXHmY4M+ycB3XWjrIpN9KyGTuMfjXlaGHv
PjAvhqE/WLEOjp8fc3YakM0rll92ybPYa5SziLoDmdpulWepeVWn8aFikTkkdjg9e1r5vY9jJBVz
973ovOVZTlDHOEFBBhYIYd7HhFwL32t3/Jwg7xCPeuavLoR3/++sSanjA1Hn520cfo6BOuvP37f5
miB/kVY033VDVE9EVvauaRWrIVe7hGe8GYjMdAu8hs326yw7s0nfVYVVH//TLwdl38dlsh26+n4p
UEjd90LTbpoAXA7RWvGNqXXeKw9ql9BxlvUGjMDYWr6NpOT/b4CQrnruf6g6puN5mgNDx7Agiai2
7v4bDQpuq7BtrbKOrHXLIcacYQk8TRSnluhj/jjN+TdQM1l7SZwOxwpWjab30c7E3GGrTbX33Mbh
WhtZQAiotklyj764K8q7dqoKn4qU9yxwRyRjaJ16B0uMQPhgu9xnOTNZkrOjYWyqrxPbzi1Q2oC2
KQcR17OoTLnmQTapnShbklLKVk5OJqxd3Mh9d9D0DaA12M+WPRO6dGTZZdOwKHvBedrVQ0OJcZ2h
8ct2ZZxjg00rKbJXPKLKq2xhjx4HiW6mp76f4SSSKj+ZkTcdJxJbmxg53UM/glLy0rLe8BGhpdGh
SSQa1u1ySb2PUT3ybFh/fXWUk5fKCDQX07USvbJj3y3dy4Do+sZOKkHBmaanYo3N75VD4hXdC/iM
aBePPcLU66ie9+GuFGNN3ENTMZRwP0XZtEk1NYGRh2YmWb/04qwH9srpZbFV7zR7/Ua2kEn77JfT
vvoIDoH5ZYQTrlP+6ku1vMiDnZTVx9lXn6bpD1PiOIevLhJOeJitB9mHVCScHt5BJDD+NSBHlTlM
ULZImhNpDOv40RciPupFwFsXK3tK4HhfijwKAX3DJN4ZKdB42fmPka/2CFHec+wINhvXfR0+7mCI
VfzZ7B+0Sf8cXUoXOaMI1xF9EerjjI5SbZaPspHxstvPsTkHsqmuE3K7/qlh/nGWXbLuVlrZzVpt
UGRXgVLFBpIkRfe1r+vi+KEcqk3FA0a2896GLnEXxeP4SDoKULyATyKb8pCZOuiixkmOqIeOj7ZN
QCcEjsrrBfKArBayS6zl6D/RB/lnfEyS6pc1LTiIr106ttDXGtdE2ZL3mRB+2DpOWm5lH+IypIgr
y9uJcrk4CBxdRFL1j3FjNXeIR7zIVuWqwLywx4YfizCX7JMHxKKOAzIAV9nqIOeevaz5Q86XXdiZ
gNtvnFcjGykaqW77fTD/VMbeeJuUaMHzD8CtgF3N067Dc65d9SV3JmMzaXq86V3x3WpK5YSXbLF3
ymwKCtFXCNDFfaAt2kMyslNQjIVsWdeo74OWXDRXeE8Jnle4+yw/wIC3+wYGHD9kXLYomQyHaWpj
hBsK7B+n7kQOAeebKT2oRWRfIitM9xObajyWBufaeMZL2aDF4HaEGB6/hKe1+bHFu2rrjTAGx0bs
a9ts75TigmuJWMMtb8D0QOM3Gu2Dlqe7zKiyQ1pbKTDyHDWOaPareYGGUsT2TQ1xvTZUZToVcUJF
0tVea2fqfiDRzPulMtVrpdQWoJqIfZBbRXvTabRtN+XmPajcoJr16FEeEElQjwsgB27+dx9Iy2zb
VFYDBPPvvtHDWT5W8vCIk3v8cW3UGqQY8vxBTlOBst1R3b7/ukitlZF3T9ijg/z3RRnky0DTnHQv
+2ZUx+7C2DsPJhgN32jn+kRJFPMb2S5X5IVsy4OtAJWNZly3UZTL/Y+jjlncSUMC4pQpg6ZuZVsf
zOokz6CcM3VZx1t5lez9vFStJj8U1H/kSiQXqSgN0ZZfD7Lvq/nV9595qVzL5PDH6df41y34sjqf
C97HqRADwnQQanBPPU1t93lIIiw4svWQOlac+7Ith2WnPPvq+xrIkgbxoq/h/97i6+rPmeid72uY
fUFYJ/4YWe5NQT70KcmHIyoRfwIfXO7VAX8Yc4j0TQvIB3i6CJ+WXFS+Qhbnl2X+qqIJ0MOIzSxv
8fjGe9A8VF5bwQSLzdswCtwwky77s3APqaGlv2oxDWhdheJJ6ap2X2q5eTSUXIegiVafC9D3Rzo7
m0XFPs3ygKhHCBpsLLQhz8ZS5S+4Cx0t3CXe43xIdm7UgPobsVDjAurFURq9aD3fzL5N/+ioA77o
g9g6pjAod+bde7Zk26k3lZexXepDolh+Nznj2caH5YwIf35uzK0uuvno5cVaciXjQaKy2Bh24x0s
vTgmS2oc+wihBzBk9bmyjbcV9CBf7Omad3QJBDfhC6vnvBd2h3KaoiXvaUPBjg/0MU2qQ4zy2JW0
KSYoZo4j0zLvi2pM965YNrPStdtarIXxqkPcCHDZ3ogilQIYiGmem+w4KwjyONBiETVwc7zQ00el
0fqDObPDCVMS/WCw7T8Q2z+kJcX4eIrHuz4Dism6EggFSzBtdn4tUXozPcWkhpAG5pi95AhW/CDE
2qaR2/qkpfNrWUXjNURWMkA7T/lRuso5TPri1UZb+FCg47dfHEL4ASCb11BXd5P+ZwUmwZ/cZrhB
1XSP+ZxOuzTUlFcQB1fw//UdpOxiI8LCDHAsac4A4PM3dd7yFtSCRfDAoBvnbawYgm+tl/u2nopz
7lLMdurynlgRK+YuyoNWN8yNRinpftBMbzOhQerZ1WZsbWPfJ6Z3tXX1DdwfGhQdkoo1ZiXHlHJZ
EEf6n449ZScExqCgmU8urzEnK4vTkIKnVip1xdRF1bE0DBct0KQmxVSpB1sRJ3OstaC1K99L8m7j
6UW9KZFMvjp2kp9sNnTQPnylq31PtcGNTW74ra8R/eyE5zylx4R9JTJh5Pkbj82JJUj3JkA/VdfY
z+n8YvR18VQcrTG5DZ2NwTayNngLgM+JyTvt7KxhK78o7rYR7MJm/R6DYuUUGi3VHTEB7VuJfwLx
pNRLSX+qzV2fTjfdTmFS3xRcsfxZzAmv+6y/g8AShekx/NWns7ZrcRM9yUPtNflmxj5vLt3URxyn
O9UVGu+18JDvKrKDpZi7xsx1e2tndR9Ug/2uMsHRsQIa4yd2Qt2u1qfyJA+6l1QfZ7KpVHZ58taD
bEY43PIa/z37P8M5GTpq/qNvEFOemtUnkNBuLj7abVH+EVt/OLXFcxA7Af50+qkUuX5azNgiRGd/
m0Mz7KrQB7D8HTcprN55iwAKxkIYMpG3BPIU1POLrcfVLq4m4zSmtnFyZmiakEYm8G/HMEs8v4wH
MiQjBmCpUPaJRYnd91zuUDZVkKY9q34Dhrh2EaLGgWN2kM3xkIUOeMcDNOL1bqSUqSdxs0eV51v1
VX3Ojk1jF1ow5eLVEQ6WZutvACvN9tTqOHcvdVVMJy8ap5OyHjx1k9cxuovlUJzC9SDXGnmGCk4M
iYcUpm9HirYZR9TP1HTsTySBMIFbzwZr+Fk15TMOHLZfqxmfQL0usWTlrP3MioBxXMNjPoa7Jcmu
SJcrp2Y1f5SHMEFWRMlN0v4Z6n7tfLQS/jD5/9PM+tUCzbvtSLOcxnkpTmyAeiUfTq1emEfTAuBh
a4IYzaGaNxh9sTXVHjUUZEVPpSe+G2VrbQs1nSlmlB0uKnXxGmlec+JbCs+OD9aclLOdYuTZz9CF
PGcv/7AYZbKgqAT4j0RfTkndLSerQzGK9DnaYW51Il9Rn9jLu3snTdiQFOopW33kRFP1Hx/T5434
mORZXtTDx1mG3vOxM4j7QmQ8gOPrIohKFwyp2iy71rZuRinQzIs8RPSVuD3Jg6vW7anPoGZh2QG2
EpKGX5WlDzG9PYkk/I7b062pwQNWUd0Fqa5tQKGd3ab31dA9a9Z0ihLxmNag0AxwIMchak51QVpe
c6z3xlbCSzoNS9Clxa1MxYSrifYHqvGInbfjWVCuRQ0+QhbTLlzYHojL2kASMrV7rLM22tg2O6Km
yttdgqx0AE+XymttIqYFbhLw4uush2KHxEu6QRyg2UYWnhRKMkZEfrCElYovnJnvitD9kSkkwC27
e5rLatpMVeRyiRcGja7Hvr10+S4msofANT7FDtXVaR5Aoa8JsLW4mlk2hukO4lLg6vBBdVbefur4
86oP0Vn6VsM6YYdcDmgrwqoNXyq4gG5jHcAiq7vW69gcWG6zjb2YRULcAH3ikamOsKOjyTpAQLr3
oo3SVBHsFr4TWlhMe/SGDH70pKMax9+Txgv5zknzI974GAfr/JU9exmyTCJ8yLMIedbcU/ZRkj9M
qdUdXLu7s0PFPmdxdUxZs05JmOx7kXZ8lIODzAEWqjlWYj52XGLbLOWyhSaC15kSXbNEVEHWNOqW
d6u9xZYamJeTv+ILqW7tFHJRqtS4Gk0oGiRxvh09HcN6JBe3mRu9ChP23EjhJ3K66cpid893qDkX
MdbTznC3Lqs+pPt3FSW8TUJJJyhcA+wIu+6NqzpUKzXt++BCle+6Jj4B3A6sxp6xRW7RqBmSbOv0
Xb/xovraxMmxiA0QAp55j0EsZKHSM2HZ5HrgtkDJ+7zd8/1En7gtb3pZwVBo2i3/rOVgu8La5/aw
nUa9hQVjNj5FJB5qYZ+tOOH/qqTp42LwyOnGcSF5uCOYuK67/7s2QTstn6fyqBkDocGgUqtkN54t
M9D9noWeykYwVkgbWqhlnXM1+SudewFWf1VOGlCoJi+LqaCJs5qKfBBQXTxPMxY/b7yPstnxLWVB
KQL0+13eP7QL1l5qxd/fzdmfVlUXW81VjIti4fpLBuYvz0zRzsqbF4Kp89LqaHdbkJZHV71PU8QS
Km/Z64p3MfO4DDKt806WBuS90tCRyVJ3l6Fqfu28yxRpETrScfLkFFNI+JNbB1cZnA05JAvKT/eQ
mi6afsRnuu15Jy1B7TxeE9leGF6gVGPEQYrsWteNcr9Y+GUB7dXLej4peb/sIVd/L0tN9122xQ/j
+FLmOV4OI27TbPi0LfuoMWga687OY+uAoD0qr1rzc5rZriDGEZ5Zja5pbtWHebpHNs/yLaja+8Zy
0rOdq5TH44vjDe2moDLcDJV7H0+4ThhNl+67EUSSQQ7eT8PMudSLylt/6W0Y1qaGzRc7qnEQ7iby
hB50vVH5GgC43VR5PhppziOMIw2UfLkZPOGsC7cFid+pg3rAfymqMbIktYXELZg9iFfIjfbW+kul
13goHii4oDMYhS2SJCi+Zh7PibApTSpZElHqc+xtv5zQSuPPh1i81G4cKAv8fIQiC193Sctp5rBZ
Ku91znSWaATg9tFS7bDH/K5D99qEC+XaRAMVWlZJfl9OYA3BQweROnX8vAKYf2FVwRgDR0D6MwtG
UjfBPDrTaRTagx71zU6wPN8Lr4BVYcEYYhGIH6KofMHU8g65u2tPevmKcuyMuRiFvmrche7g3Uxr
2Ocz608tamNrqypSonUi7mdlNnxv6te/h61oUdvzrlHLJ4D/7dY16n5TKv2PrBDdznYrHJ8EiAsj
wtsvi5GIM8wJVCCRE/8Igv1wUUewSiWad1UyQhOHa5i5L0tpKs9eqjyAkz7rqMpfSH0MO11NCYDs
drxqcbdzs0o7x2ur75LxagtjvKpKZJ1sXFjgOzMjiUE784YIchifi1AgKHn6NYkX/Spgr21a5IYC
2eSlfZrmtMV0pJ3ArS/1W2SCr+6qun2rqnH0e6Pv3yaY/L5nG8MbOd0B4GQ0vUWs2T48RtiQRCR+
ghDMm1bMPXAHipvekvUAWgfjre1tyNo80G8mpnRIhjTOG3Cp1kdA0H1j+0H0A7N5M3UaAugmuZkK
tP8b8Q5PVNNp39J2AfRqmPG31UbAN0IxvFZxjOY/egIvTaIA7MT8tOnrFxtmcdCpnfUc94WB1EZU
PSeCt/JsUzdzvLA4TG2LAhBaKI9Q4IgATTMCgXGBGZygWAdC29KAlS2No9979ljvIh02KGxEDHmS
Zr54aWLu07yb70qnGQ8m9tBnsuz1sXNa7dQDy0fZE2thF/AA/Co3PChzjj+eneaHeayNUweYciuE
HdSp5RzhETobfBb4lWAfo1PS5tsuUQljk/6Wz+q+jFrxAEK7OXRIwq38DwvtpeK5yTB1TJfqWwnd
eQNISA1KE9+xwjzbiXmHs5hGFKT9HFrjFdTuX4WtkHhh86/q9TFj/wAIWGymGjbFRCDex3zBl3j8
PAyZcir4XXxjdr0NldM7y4unfePMrygWjhsrtNf33mTukhGhlyoX9ZnoxE8L6BWao02HAoGxYEIH
0HcNfQpmbH8DZw0lUssYj+YoHk3v3XVU/aVQ5l/xQGRu8rzGyqFXovS+yQuCCc95C6En+pVl9S9u
BPMLVjzgoabepREpXaXRgZ0rBsF4212HZHR3kVfovmPP2KaSvx30O6j1aBCtYgypm71p4Mc3tSeO
lkdu3Rh4oSYijncC6VAkOZPHmXK7r+Xxa+W0EA98Y1zA2/SnKlG0Q6wkNxauzWimU6DNqATpavMX
0sua3ZRgQ7q/SMiOrOYdKDc1SXwrMq2TWLRhuxR9gQd7c451J9uXofZG7wOs8RbprO7JUpS73Ml3
VgV+UmET+FG1GdeoMS9fSAAQUiIJSULQJQVa7JohT/a6+a6Xwtjxfnyuh6IIdJGOl54HnrKjEW0Q
Kt87fZOdhQFQdaxGWJL2+DLltb2PwrDDumb4rrYlKQVTbBc75t03hcMlITVghy2Ke7Bet1Tp34XV
wQcy+pconBMQHn6+wPPrG1QalISVSamqbdlpzjZ3WPjrHg2GGF8YCDtbCB3xc+vu6hzzyFIdPOxt
EHbyzOtS9dR1UXhJY295KNlJ2+nwU9GRINPcDGXKECkd23kS+h+TQ9KMWjg7zql/vzlx7v7pwUlL
MTEAyQpxoohOYatlEJ0mPL3Hxbuh6WifOn3+1cyFsc/G9QNJ3OZ+dlD7C9qEpCe6vveRl+i7sVja
U4tXIaA55G7HNVcg6nYkVUSKQjRBl9lTc6/qKg944hF3VDMhR1HhCg6guj+yER72sxyWIw2kJ3xb
25T5suPjBv8Yk3fRhXoyEzHvbeevrA6b49Ar1E0aN1ChoZwMnO1x54GaplWqfcAgJ6hgpwcV0q5a
nNp7Y95mFLEe0by55miIBknXA+Mq0KadKD++QF3FI2eAs1Rk27GDGq5kBS9L0ELkb/ZKYTs/o5Ta
PxalLATlsrGXkhx+iNNGgsyzShLKz1qDOL8az1Xcbfqhf6C8VvmYWsJB1QCY2kZ/6xdhAA+pTIhk
3TaOjnGETo6R4xo7Z2aNDMXqDykysZ3BBCGjFj+WOesVmmYK3sCzZ3dIEFkGenxNuAnD+LkXqM/q
zqkbBu2lz59VUDkoL0TNtS/HXyY13/2w1OmhVmPKZxrr2wK0CX+zLVRNIygnYA6KMl9DD4mfqmlf
krChMhf+FY5F8ayGww/iux4B8nY3R+GqaM13saqyq42VyxGT3CjwbHuLpM87cTja16Jftr0TEuy2
7nfcQvPDouBtY6QDpSMjXHxRO5GP9Q7PVfOamXZE/NT+akbsp5x0ebaqbJcVb3UZmz/CurvYTY2d
Bbq3Yv4WCVH6aI5jbTmXjzhm9TsncR6NKf9WFrjAJ+17NmkvYd/9KnL2qX30Q03mv9ykKdhReD2V
gyiiLpeoZ1dD+chKjm3d71W7X37UCbpsIQa/ej7ggFr7ZUcqRSm0eqfVRrdNrQIefvJnh8sahauy
u4wD6pRCzVPAgjVant641ZK23Sj6iTqCyHBqFlb4V7tisywHIgGyz+rD0JN548lNHMyQczCoqP7C
QWb3MQDZ8BbHIbYOv6vdaGwqa3b9Xizfcz4Y7OaJR/qHsja83SSq+CGcTAvE3LX07E1C4PzmtNPR
ssfQNyHO7dE/flFckdyvNNJ9GiosUZ13IB3t7Vl4fyiI2pSqER2LMCwfoyb7id7j5LsaXve6oZz/
cHhBsH1wylNEqc9Hmh87ZW/IA3fiBX9g150ds8y8ji47r5KUWlBiWUlKoQAcqxp8JTCJqI2q2CTo
oPH6J6BKwN/sFlIuG1U3kXArzekqz4yOdKsDI00dS3glYTNA4WmSG/7lx6itnINt20pQppVyNUr+
VAe/GQtbGh7h3LjWyWxdKEsVPhsk5dWbAcxZebas+yXl1VhU6OqRnR90q40flLRMIZrGNjLFXq7d
A4tuyat4pLWjdGm29tzxk7Aq755AEqDlnfd3XRRS48mWDmmLEiTSpw2WyIC2D/FFHXgLm0ue37mp
DYUHKmtQOkt4gbO/6ewYzdt6TH+pEMXYrcfk/jSkR3E6S0wIhTXuB/FMQYr8hYLnRGr5EqzTRKI5
zxlsJsloLj23Pvc4W/kS2aOmJKq/JstR2WRDGVgp9m85idy1MDxgPRQ1YpOo8bgTU+jd21r5eRhD
9A5ArXx164aG6eMCcqxbFuno/jm1UTC+T2doKyimo8vd65QKyRTygoSPDt9hfmuR46e05t7PDbzE
ZkYWYu2Ws2yXLQT+aB+zXMKs+6W13EfdGi6yGyGpq+NR+cvgyGEF2dyk1kw/ou+aZ9mZ3Sdxp9Oo
eGmBkpWDUrlGdq0zSBfhICSb6z2MTD9C2Y9Zqi3nQR508avGlOwexXHWEJX/CYiB5PQ1QThoLC6E
XVu2XIBUzNyd9vGkRQg5rJdQWMVnDJEJeUlRLdXGTjMKSXb6xq5qfqq6uTmppF0+pF218NKgav7d
ied2V6MzfNSsaMYjdrjw7C0/4lkdSQup5qXQ2u7e6UbHlwOQSN7cqr30E4CO2cNVIm8z6pMAnPeK
l34bBi/eL6lKkWgCMRkWcfFqJM2bNP9LE1B8izm8lzpbLRjE/V0efuPFBx8HVYHAtnsYmak+ZJQD
ul2em85VjkZl31ysvL1kethnkInCbK95Ks5Wqz6DieT/FRTP86DaGwV45mO9IqdKJKxlS/IK1tbc
ZPqjZCD8nvmJsbI3ppvNm7Qz7lGXRo1rdbX4sLFYrA53OIFE16xrxeGzcx3/j/VFOtnJcfUTlA7k
oHXt84dDOX5m7Z4U+pMcgH9YkmOELXX+MCwvlwQ6+IdBdz26zt2HTrbmFEHcNsb5Uzb47yZ61Xjs
2M6ubQ6O43oPIQ4FO0NftMBbm/IATS07zaX49dUVJcj0whsPUOIwFZRamIuz79ZpKgFY8+8rp1aN
fbforSOV9PBBJfP/sLhk6vCXrnZynhxA2c8lFiYN8yM1IIFUsZhumUj0y7gM3UaQQd3ocZPea5qW
3suzKTGQwnfn2v/PwGwvxf9wdl5bjuPYmn4irkVvbuVtSOEyIvKGK00lvfd8+vkARaeyqvuc6ZmL
YhEbgEJSiiSw929OiZVuZHyYk968DWnYg1c5cCL5Im3dd+bC72dEN9UgIr3Gy98Piq22qxL+yKLr
xr+kAn0+zta6dPsG+UUhVz/p46KCgXOWvVXoL21H6V+KuVEf3S5+iMSohHz/IehrgDEgdtnFedO6
gJ+/qQbk7aW5WZuTOo0shTWf8DrDKALHetOKzrLJ93PSO7V7lK2Jx6M9fNHSXnusgI3IYNPWxTlu
0BKQ/mpsiIa90YTBqhtj9Us45T1JPipspmv/0D3sSbKmr/gHBb+C0FT2koRTBn4GNXC9xCxrCI33
ogCvK8eq7kw2qYvcjRxrGdnn1F6YosipbC0/p/a9dZsaj0X24rSWTQnZcTa3sWRNIMLXFCFF0bhy
Ou0Fa4Lk4rnjpRAtr4y0lzlbozgf3RpZrr5yi0ofZBeHZomAXr2Xk/UOSNU0tOpa9kZ5mBzgNCqL
sIOJF5AivDhG8zBUQ/qeZVoI/Ld1uSCC9gScsV5P89i/lfzSXCQ9fv59qO3qn0N71a3+MXSYugc0
WKtkF4Ul8LkuqK7g6GzgQsVPVXi2WPMUrNkDT/uhgwjW/UJMLvgoe+SvctY0KzlITvYxkb7CcbWv
lpn+MRme6bSXw2r2oRZeKffZ8jV1GOALOduqydj1VaIs/RGQWoOq6U6LfO/qhkq3HHzqy9Wsb20y
3X+NuvHgzUX0UaPuILg1zUXFbG+Bdzx1FOFaovYDyZF50JeyOWVK9GRhAypb3Ees5z4ZRgywZnjc
gUIJN3bS+UuSXqCcNUglGtXODNQU1qqOwrMMQjOB1YVlxsLALeM2cKpNrNuGlmc4JMdF0OXRqR68
7EUZUnXdxq2yls280eArB6Bg9HjMXhCjcZ9d6A+iIQeYJVk66n2nKW+ag6XixAPrZn5vAxbeTW3q
B/mAtqE4N237xpOkAojX6leV3X2uzcoDgH3jNe7jLzytFJi7tEQfprXKQ4Sv5b7CMHwVJNaC//y/
qnn+0EfNZ2lv+GT3e5MnWKoepmYOt3jTmU/WhFlHqnTND4ObjJY317KRlq3xeDWdVcBdN1nk+ioc
KE1SaCZdm91OFFQBMeehFPJvY1SsyzZl6+Ho5Azqrm9IvTeC5YY5pLpTqzJbTV5eHm9/yrSFLiJ+
NgZJIulRNJvBd1hzwVmGclRx16RLwPiJC1m3pcS0PcPCZoIgMD2h1oMZaShEw9uvkSZo8VmTn7yk
Da6oyeKcVITN97FzEVIJ0y+F1blbCuzW1m698kue5Wdyms33xgEGkJuKe2nSujq1bJBXlel1x7yH
CiCJMlho9btGS5/6LiND7pS/BivfFXpd/VLJl/39RIyRkZGTwYEurgTI4Dk41K4yBMT3SB5O6I5M
q6pEAq9VqSkkQMQW8mcw9bG9ioew28vm34dBP/scNjbveuS9Da01hGt1TDCoUmZUwcaBXInCDlio
JkgUvzxz2sBZmZqK5AySDiuqB/Ue4XgPc9Ncf/zHGW/vM2bkQ3l0vTC9Bkqwmdl3PTWZrr+KVmOo
xRPUEh16uY63agfAJmSdo2DWbDovLHos5MlB2BSCfRHW0ykLwd0Y/F7PresrO2mmo+n4XEcIQG54
1IFR6SDbnkkJbaTpTqSiqJsoqpGcczXEKgeBx2nRwi/bNhP3HZQfYD7lZRsBsgDTB1yjVXfKMLLV
CV1K7KgyZyeEo+IFZWm7nCY0JN0J+Btn8sC+ZtzYJWoj5u/YvXds4DSqbMm2Mlbiinx7AWPs7bMR
nbCw1lEmGVCFiILoKZvL6djaO7NqyRbXA8Vq8M79gssTV2xd93EkyK0D8BpYHoTkoW+Q0QReEj/U
5jwd7mPlmTrP42oST3vZBMrk7TqnwGqgcP3H3Gg22sAGsBOtiIr3A5aLFAJpyQOElXJv2CTC7jGw
VTmyhhzkLNnhkrJZqHlWoUnCXKQf0ovT52t3KMhx9caFt6s+zchs7Vv0fMleFWq2bLqOPVc9KCic
VtpTaiLzgyDPrpW9IQzxdaYr+Bmyjc2W4vUSPewvCfDtVHGQwuqcE5jaizLODryF3HlMNQVecBIB
QhBN2TFiUctEP15badfGSyX0PVz7YNsH2IRTxDR95ErM8SRHe+K17MeUDe7tJaM8MpawJpINFFGl
aJ2Hwey5aqzkf26x9gG8QC5FPjsiZYpORYF73zZRnHDVFIhmNKwJV86IUsPKQaSGuiLWYpnuV7fD
mLVLnrL98R4fqAD0q7IUtpSeUfDVMLgtJgoa93m+WTvbMtO/3kPy7PYy8do2N2FdB9dW/+u+P5MR
zMxv27OuCYJrlv1KpWronGNnYdkBJs+gN5R2rWto/VjhoKykMwbqiXtyjv4OU7+ZvL2Ow2nSVpvG
nBDyFs0k8rHgibTqodT04G1yN1hhGG8GrJkTgt71dmoR9ZDSXTywX243gputdGCNLfrw7mtW6Pbp
5mtnWdO+T0e0joXVOYgDrn2yVSvNDKLnmdT1Kg6GbBsJbm9Um9EVJ491JMm8ttBqgZX02WtUcXz1
+YXKsWmK6k3vGd0fDEfgVv1GCyBpSIZjI2iO8kwe5L29zj6yYHLWCrnuw6gZ+rlNXQWeFUKaWRZ+
lbylFqwO67T+RzL0ZAYi336KyZttkYg7tk3srwLu7s8mQpH7MQCqlggK9CiIa62xzIEJPssIefx8
abP73aOAe4iKwPhCQm8IpvF7bIyIo/L5zk2OmE9NsZ6ynKCLsC50gumPAX07K2czoFqk1lP71KA7
scwtk7xpEPTJPnvooCNfZtdk8wgK4UdCQhnuR/gVVcVyTc6pP0KmCFfKiFGvj1gQqxOtfg5Z1O+8
2aa0O2n269RZT+U8Jie3ZQ8e60Nz0Z2uF8pi6tYU7u/y8J86ZCyzUFmkQm5v3NxDX9NQ20WoTmKb
TFPG5Jk8KNOsntLAVAGa59ztKWZ9iQUe3bH/ZU+bqNpSKaPoKj1tx75rD5EDmkuOkDEHs4elJWDl
iuN/BKYxffX79KFuwuFFCbLoCGttXEE4nL+iR3yLuwIgkjTKZ9xlfCvG2yKeiXiMeuo+c1qkLLwg
XgACcx5KxHW/mOkbpBnjLRwiC4UABFmdVIEfqvd4TaPOt7VEUx29R7UM8vkLOQ97hT03dDRp/qhX
wTNWiV6KdlBN5rztYCjuQdN4AGOUsQ2o6rr2CVLcTFavRLDW0r8VeIg/1U3m/BFvM/UWj1TmDz24
dDu3MTTxvCXeUOqHq2DdLlbX+tCCdQyGr5lRIQ6jF8PV7NR+N9m1ssPQHtMxx+KvG6jEJHbcXEB4
2YfMtR5QOR5wyBuRLTUQPpAxCm8soI2mROlCTbBgMEvlp8Evq31xjNZ60gcWaV3X3tilADPU46Qq
8VJuT9PMrzf13Jl8V+xDKf2hPJen2Uk2nczdaFbtnbGKf9a4Fk9N6cUr6UuOpAMrJ0qyeUJJCQFF
Ck3FELyqhfPoJlX0XdVH4VYwWhctLaJPphgMr2kX6K2xZhOEKY+Dh9hSTc1ygSaMstdUN36Sh9o7
WaoBfKoukqfO88ujrfXfZZcMWU4rSh1QTqR1dqgjnIPTacgdZsyuMibduCHVfNe0yoV7guSKlyDE
G40T2QxUVoazSymiVHG2vcXmAq5AGEWHQoX3HCSa9Xg/m7PSXYVjaT0GLGFX2ArMh3jKHiLNyhBN
8RDc1p14BTk7v8Z68nnwoASUSmA/yLiQpF3qXu0j2MWKNIoT7XHqES0IU6Pa+KZnvHkCGC/uOPcR
aTB+jjCK2nxLiuI2QqfIsiga9dhnOWhryRi3/ziykx42mpclQJk79YTpT+OoZK18nNtnYwr2Qdd/
1LNlPKCsaT7EeUkHTs9/IR3T7aqoxebB7f9CH6Y/N9gztrahFOtUUfqlyy4KtQIdGUth0thqGJJo
GdqHcQ1jzDGMK/7c5lUXh8nHPDEueSy3EU446BUBnOn0GkYG4+Qhait/k7smYjBihoz5ymjCXM8P
qekDg0SOgu2lT6p36wpNQrJPvFvFURbZpPonGZMShVK2sGzGdk1qelrKmI7PipnZZvU96dtvboSr
nhLxfaRYHARohyHwlfkr2VSoWJOMMrm3WyECtbNSHBods/MaYbglBAecLBvsci6Rjx+6NPikYEFR
oOrd3a27HpF4R4ovg58Nl1r31nKNoMR983iP3bO2hRjX9AJWKtO2uFx8tu9rCzmvL2vcfFTNvcp7
l+YpD9Y0O2dT3MkKbzDhUpZcT/JuNlnhRfbKsWFYmrvWb9GdBaYAPoUCbOnVp9CECywPmWgmIPCW
CGEOq3vHaGfNbYjWj/O671AHGPShQxprWne+Vz+GiUIJ4XbLDKuI2nHDWtrA1OkAPD1/mQvD3sCh
dFaG2I9TVqjOU918dGIj34hDVs0Lq2lKFPwYH2p4DYBK2sZ6p8DeAfcfIkxwnef080zGYhEbRSwe
rGIzAkH8UTVgghtvDA9W5YXP2IhWJwDoH1k1hs+O1T4MlorD9TBwz8SReDqrFBr6QQn4qfkgQGEV
byqxtdcc10ZqJcQn4O9NKQoLxd9ZTyN1Ta+Fb9EryYLqRP/YCaVhdlOILSGys5LNGK74M5IBVDpS
BNYEVf7TWd0EdeG16dzh6MtFZYF5W1GowvpXPIjlIxk/Grqp+//F0tNZkGf7Fmmze6mUMHkF4HQT
R7DsEpPBCXs0T/hrdxT+1paiUe0UWgn4X9wmtVr3/zRpCnLt2NfiA1YIvsi1ZQCUaC+bUvgVf5PP
puwNp781E4xwboMTXQEZFcRfstqsVqWLZiJa/NO7XTSLNKrnL6piOfCTwJ0oY5RtTG0O9pnC7tIr
jfqpGEnQaB7KqyaOyN8Ltpg8YvDfLOGEKiayeVbx5E2sDDzR4UFeVfDEkW9xRu/5AR+Gd/kOi35W
H5wZEjkUhVf0wP/ZNzEyrEf8ECOHYqbVUH0pISWaZQ5VXy7mhzAA5D736l5qcMkxPY7b/zHmikKO
HBL2drvtB3CO4WqONNSYs+pCjsO9WKIKJc+SiCR2HoPN+0cHDuvnDnGS4z1egDQ7mlO8y9DMkLlU
mUG1jOaA4i5lBZG2jROQZah8DzuZqI11t9uB4zGWcsKkdNolm4zDnCflAUXvYamlCfLodhDuLaW1
nnNf1/bsW9CXo+D8XBS29YzSaalmFdJARHhuf48B7gXoEnyPbIy7MJAJBwRC1Sj3zhS403MaD9XK
yamjtPL33+p8x2Ita5dVdKayiWwXLbmUlfE2UW9xGRrl5fr3mBwmZ/1+DTl2AFl1eyFkdNbgcK6g
a0HuRvmPgW34YrTamsLnEBz5bc7rzMQ4Q4zoXeNyy4nVWruGlTae5SEq6vEciINskvvexhbw8xEM
6MIERI4I4qFsMhApw1Q/9uJ+6IOSC4fpagrBPRkm4mbOdG1F978iRuVuEWcgTQzNiRUShkbLW/5F
LUtj50DLXMj0jMzCyMNo+VB14u7gT96bNkzhsTRJ6OWRd7OjkFVA3UlXPsXxB/n4kIcImlRqNZ8h
+ej5PfG2XRXNRm8OrV4DTMuU8TrW1XTVmwJ6IJiKjYzZgzZdoR1Av0latnNi3K1s64CsMZCAe9Dr
7+OEd0QUsmCvVA2fkag4sK+K1jIHJeJal3/GEyeN1jCs569/Hy/jGav8Kxi5eJGE6qlNQ/N5DHrt
rEzg5mXW21ZMFPo8Jz0hAKe/qiwsb0nzmho2YjfjRmbB54q8l4LFXZsDp2wrFM9WfXMArBU+3FpW
K/KCNpriilgLuVX6dLtVN2r7iuqx+ohkJj6r9zMy4QibV+sRV0oyktOwnEdNfY/S/EOL9fiX3X+o
XSogHsDk8jQ2vg06CI50tOyXpiuUVYGtyoOigNUbZy8WSAODempQgU3vAZK4MF1/8WES9muFnZyb
eQaq1mvWl9CL/Q02FpDiZRMXlZXXuc1e9pqDg9Zy5urnqiysLwL7Xma199S7of7SY5woJ4FUzS5Z
YH2Vc+A/zQe17LulBW/jwQvRanQy/4GtbLXqB9xyG90HMC+DaouCe5zUF9mSB7T8SKOJGa4xHqu4
Vw73uDlmOgVpcBI1WHkL2PgmEk7zVWR5F3kW4D4TTWz67nGrNZwd3qDxQsaAh3oXTRzki1RuTS0j
iK6kp6eKZaDAnihpurtLDWfqMZlc9Ti6WrVFz/+9rl2EuqbBrE+xkkKp6JWuPnWBd+tOBoqSKxkz
Ywi7mwA0x2qa+hL5kNWgq+ahU3wSkXGvJsfbaSpOh95LjvJMHqwBSPPy1g7GmStYDLpFcSfQnNo8
+LPN2529YyVq+/IZAgwOM6Xo8d8jt0dO+auPpvhxwq4yXDJYtuRT5f8yXaFYv4uSFoOGpg4vXoog
bTxTuZXNWtFCkop0QKIpD7EJLsecrWBHWWQxZwjZ5/OAA/BtbpE0gIb0eXufJjtSFV1KO8yW2KmO
ANHV8SoPRkj2eUAhqhX3iXvc6oI9xQ/nFCgC8REEKETep8rBcqoTJ1/krEnciuTZ76kOFRwk1BJ0
IuVUt9WmfcEVx7LOM0iJKw5Vgzje35qKVlx8nHtky2o184l3jqCUpwYUWUvzqRAHXBO6klW6HOUC
ncMBIdSXsk+OAsH3DEXAPcmWigb9UdU7IIxitpyVWNOvDIYkqQdzP0iZvdqBm9ciYyTlk0hJps/o
R8k+GcGsAhrQ/8/4tB98GLbRuHMA7KztYbA2uvBjs313gtRS/tm898rBslcVg10x+N57n6sJLzfF
1cEjVYa1seZWf/3H3Hvz/nfDAKR0pTvbWGSrq1RlD9hqi0amo53JyTdtC9WyGMwpA5rvnxqvcc+u
kFMwY8s6YC2WLAyZrC69Kl4ivzPtBtR3H03nu2Hk+U5zqUhJxUht+orGkfLeJcGf4Sj81mE2+H4f
LdUog/DbP0bL8Nh/g3nh30aboWus0TDkFy10nmO3eIOj81SVnlAniqrXAH6ADNtdop+Rfa0WbVeW
b2DDne3kew3WQ13xpmShvby9RvbVqXF4NhG1ipHS4NfemjAtrNaMH7DrwDFi0KxXc2bVith98ZeV
PkuVz1zTX/sgrN+rKCHfXQ7JVSEDu6tJCO+d37O137Ptcsz/csfnPC3MX2J2jBjZexyQZpxLJ7lm
0NZ2Q+98zg40aI5+Wz5r1oBfjh+CYXT88cPRMGEydfWvBtYet1r08kdMo2at9n5yJ/uqoBv63o4Y
HQ0qQJ/BoojRkOh60Mxc2aKC7h1aE0yWExvzNjSN9qKyzVo1bZK+JNObB8xsEWtt/BMVgQWgV+Wb
EynBSmQ9H/JeN4+YGHbrpAyLd9Ntj27jAzfErAqNqvEFSZtyW+GFDXsZO5EYNAFQyCTe28CsqdmV
4TFOsCMRSKdUi5wrmGD9Oh4i/OfQQPJawnr5EjpzcbzFkOXtl3PDxSJ7bzNNdE2KAfGQRM6rRthF
doCepXJ2lcj8GnjaL3mCn9rtBEzKL01Vja/i5L8eI6bPYtbfXuffp/8eo07ZujfC4MnynR51tfBd
iwf2zGhUvjTsspDwjp9ky05gCcWOnR9MPc5fyCCzbIAutnL9sT8DOE9WRoJFk/BkLNy+e/YdSJri
jhBTtnv+3Uex+dYnsXiyT2OebP2eh/wG+JQxKo5WViXb3CeFBJrCfLXn5kFuyubSD5clzhKXhPLK
uUCmbBmgRfhdRX2E3EzzBcmyxSzYh2kxgrcoSL7G4gz07OeZjMleOQ7Zg/+l9/4qJHUgL4VTu58g
jaPJoX30nkPCVI/qnRkN2kdjPFax2r6HoWLu/Ym/LEdVU/eGV3tEXkLvH4IUGqKMU7hpULGs9ZOO
Y/ZLCz9r8LwIpahae/IGTLftomuull4ryA7mKtYGavkRlBqqIPg7NUWvrJHpnddeV9Y7WWOm3rEf
ahKtPa4Cl6qvslspOgRadxsmK9ZiGMts43m2sc+pETy5DZs9xKETN1uqSmgIGGaxLdB6/p/P/vdx
bqqpR9P3l05jFFtyGf/9KzUq9u0hIkXIBjaXBl+RZYPa2qZoG6y1UhiKi2bCz0JCLIIw67fy8+th
e1V6pXpKh7S7Iq743dXc9mRU1DkNtdFOcHW/ywKPLOIEqr0PNQPKoKj5lILZaoAw2chyD+KN3SIE
bLWFqgBU01TzjSyzSbSqPAN9XTxA87Hxw+j+7JVu9XKc1pjrqUddWFhpeZpF1lixkvEs245CDkCF
J7ZJnYKEKP5VO+ycg7M8FP4cnEmVLNXAQ5Hmd3wgwb3TjJrKRtScZrEYreS6tIh3vaLZRxmSB63t
+xbrczVYOQV2jo4D1BSTtvrZ1PjOSGOgt1fp5VXrwhZ6Se18VyC/9Ipv/+ynZz3Xn+T3CnuY3JgX
T7evObK0C9u57qnogRRBFvhR6fq8yO1O0MDAS3ubew2+iXXhQ6T9koV3WbRXYf3rC1+tk2VlF2Bm
y38V8e9jMBXGo7rwTrJUj5Ffs/LVxN5afv+qd47xZa5rfQ3GET/VklvREDUGhXVdeQeGdsTZMvum
uUiHljB3kHnMllZhNRd3iJzppX2xqgFVlNBnIWzaarBtkBxdSslAKR4oY2mVj8t+CjfQ/LuTOs2F
dU76ChKpLO+gigDljR3BzpizmiW9Z1zlYfDr7jKbP7IRjv4tji7ql1wfXXj0hXkbpYpVp1EAKbvH
mjZ2dwXF7qL6JTXvVH3g524kVrgLw6aESYlAniEOslt2RAJOrsKxWpZIZW6lr1fT6dpON4C/TwJp
KmOl1/N4jDTKNBKqCv74mjmedZJDIizbLoODdIiYgKMQ0HMJJEKdrr3ctvfTXAPZMId4/lJF+7pN
vGaDb+y0n5t8jctQj2TjzEal1U4ZpIhTjTjzaUrhkmqd94Jj1rCFzTg2CxmTQ2wJr8hqP9qNnfM8
ySSNrjj6wTUmZD+EkrVnJcbBsodLL9IylY4VTqwlyMQsR8cLl/KbEN+Yj9DsTTRQhuR3JeJehfjY
PfR7/D/jEehFm3TwEk8MvnW/b+aHxBdUO97E75Z4D+OoxAt8gAbUoIDiaFeZsYkj6rMjdu2ajcXn
v1pUAZp1VIjsPEuWi22jR6B0Gb5QopllaXsEWHK8fXLVnyBchP5eanZjjna9wRYyvT/LHEynwQkI
SYXtbkaino9nadY6/e4TMCD6Ww2Mk8zP8E+FlH5fh8IaqDjbYQvRUp6O8ZysXKMHySd6nLIvzvLs
fpAxgMeqRxpNDFLhPG8+L/Im9D5k8PaaKKqgbu3iYSCD/3g52fTEn1A7cxmSMD3eh01dVe8j6A/R
VhOesLGmHgZbH/W9MKhY54VOpfuao31FPvb3/wceBKI9ff7/d7+L/hviOLwffUeq2r0h1fsMlGSU
5d7qBkQnKeDs+kBryHKwxpMDkd33zl5rrm9w9kB0BEBwJsoe51iu4LzZFFLKGsZXqOsuccG0V0Bq
9OGbradfI90ZNp3e9sd2TPojbM3KRyouK6EHlbjGDLOGDi76wfLsflB8Cqu2M+3uof80TMYAAPXg
wqb4hkSSSCK98Lm1A5Bdyub9kOdTy7MhWt9DErqEcoP/kDYFVJg6RgoK/FIXmPYeSQtQDj7/CrHp
WUuzglBnT77lrPSW+l3r/boZ+oZzHa7dTFFXWTdiUoR0nWqM9qVX0/ZpNgr1oOZzspCdMuYlJuQV
1w23sllN6jseVi716dnrhhtGVQ/8teVDs7EMNcd0CN0CmYbrQsBkGSrh59zAGTBwy1M4DBWJMQWM
soGbnR9M/sKyHWsrH8gBitC7ak7e7g/q+/P47533eDXUG5/C16GHnHljiBiItp11vDI++SOk1M6y
V9qTk+b+s7cTzftc2YuG0fMclO03HYsM6JNwzuXyi9U3abNgehoVxCuDKP4ZTxjV1v0wHoORrcOp
H+LkwcJNcMlKce8V2H+qjQ+xNBo/OgG/dXXHwPcQAkTQ+O1Ojdv5ivnWTPo0VL+KSf7QHzWNDLTM
rw6+M5/HUIFlLLIgv1OzoZt+H32UkmRIHoJYLKWzGVMboxweEm9YRSX+qlQoP2kpA2UVy8JvRK4N
Rl3BBKJxiwfDaW7D5KcMhjhAKnj+t2FKOWoPlQBc+uhSOuOjfOTEYyIMzfyfsiUPCSnXdVcKRWRh
ViljNS6rC0fVs8On46W5Lk3sY3wo6rdUsvwQcZi/ZXGmH0KZHcoQWFrPLgns++eMI0M5FSaqf+Ir
MevJW/mK467kMxwG3AWIBOaDXPK3B3buQS9yyb9u5Aj51C7MKNyBwjFuj3kZGzQWhTUCj/cVgd66
JdqImk71udaSedsjV/IAPoN6ljAQ92NgWcnUe9u0cv+SD4aun3Y1ZfajbN3WAW08/hGTywDYn/Vy
MNlUPNYQCyFALAyzdvEUGuz9ZPNE41nbv7kF5tECEPCfRuBh179BXPljRNMIHVGrRalLLGuiWHFP
habujShhSSM/Zj7HuyZFg/v+McsMnJLXAem8x+DGhFvL8bGDEUufhGfdfnZjeMNK+30Y8vpVn8iw
wzSnHNI19YXaLRg/rB/Iok0L+Fnjz6lx+YXZLewmDFxJv7n2jq90fGz5B7sNEY6Zau79kC896Loo
OrhwEww7WBRJ9J7pCDriZdceai7Ig10FzcbBQRRpvqx/6cN+PGZ4ci2qeO5farS3n+YAC9Qi8tul
n7anRmunS2MlHuR8dVrZJr+2IDbTxxqO26HTAKfksVrBtGx3sk6EDP3niFaMaP67EUmXVegYdH+8
hjeX7VrFKW4J5iLZulqcLnMbjgtgWb++KPFHNzkw4pIJWqwfxubu1tvBpl6ZVbLJ9II0XmsabwpK
ocs4sKOT7qXmm0nxKZuK7nUCmn4hm/ZDjiqC0ttaRsckPgIfbTrikMiSrgjwEZCndq/ws8fmCY6L
8BZAO2PTR4KbLsTG1ULxVl1QIvwimnf8slQhTzXLQ+AqMZf3jroD4myRNFv5jpetvAGGcJoae8ca
PADdoEggO+cB60bMcCApC0EQzHCwXERyMDdfDa3r92hkoHLvBOXbkIO8KaZ02oV5V76pMbg4LTLU
B9kbWtA35+ELvEX30pv2e+dG+NRgfrBQK3xCbSX0vlm+fjCtDC/VbPiYvDT91WjzOyZz1vvcRh0r
T7N9CtnAbADShmc31+y9m6vqLuqHAQqJka5UWAYxPpcb6ZYlTbL0NOeuKmJoH7BGzIPmsz2Imp4c
KGM2dhO3eTLm2wN6ErrebSRUok3BpOitxULacf3THM3+aar0YAWdVlkiFGH37HYz5SS7Mx01caRH
l5PqfkUJzrncD7VVJyt7wMJFxtyOnRX4hfCEMbx2vI9DxXw+5nGL2Bzz09QOF4Xvzo2+9GNUSQK1
j8+dXa4rsjIXRI+sizwbhjrZsot1hcjcZ8wr9f5Qx9bPKbKWOhLSr2QzcBGZIxO9Km987yYkUs3e
UvemEGb3UBFE+Ov5E7wjKsWyfiwLy0asb7kUgqtsWVqkrvCK8TayqFyPIMYzJf4lS9JYOH6jOuac
NXGQZ2qrvvuZ1+5C8n/tlh16uFMb73vktJ8jWrWaNkh1sff0mmGXsIVkwThAsrCLiWr2oG0jMJnn
WxNtefK2RVGv5Ji8dJqrXbc462RYZ+e+wxMYgboxtLOPfMosBA/m8Vgng/2lHFHRTJrsAxLttJsH
xHxMHUMNyk/jArpOs5sNpk5NAGkTGdL61iZTyc/I141n09c+JtPSv4z5/Oo0OpbrfXzkAgw+ksTX
VwngkLM1ps5x9nOd6g0qW6pnmB4epHalgCUbu2o1hlgyF61x6PLaAIQFrffEbSJZB51B2VuOMfXa
PsGcGbbcCmdoAipySLoZQfQuXlg3fmYv7vkKUs4J+n6ApU+++jJZKIc58RqFrX5vp1xH29lRI5AS
CbY1ZuGcb0HoEJiKM2aTQBFalFj7nKWJx8Alahr1G7CD6CHpyJzLcKlCHNN6p9/IppwUak29tPrR
XcrNU+5UiustRv5NNmTbuv2cas8pt/jntOaLKUzkUARA96tdGc8T7pB/xBvxnP77+Jmd8CrtvVt8
Qq0ozrd64kPul7vcVOyB898H1L/F1lceYW5AeMFsYwM/Dbldu3/toKwcfDTHVvJPaa2/H5x5eEWh
svojLsaH1EQEdro55zWbdsM3Hy3HDZ9Lc9rLO3trelDnOgfQKDX8N/Sje/ac7DLsMk0eP0FWaMWD
ItKsFG4WDjJtBKBaMR3UdNKGgtYAWPaG+ZPd8mCnuQVQPtOr737p+PsK7YOVk2XD1hMCB3OIT/lU
W+BCEwf+VOmmjwn+kq3RQf0ToVSrKJKx9pHjVbSa9bo8pCQKTv98xsg2wmwaCaAatU1fiTeq3ijL
Iar1B/RDkVzUYtLSlgHAROmGHXRabJ3H2npOrXZ88l2uKhozxPlDouo/cscMzlFXNMupxmFQNu+H
hOL/WTbxt0XTA2zjFmWnAaKAyzdhsTXfVFSS9tRk3pwxSrlQqnhrC9hcroT5VfUcNjICA1wo+vfO
7lR08YF8SJDo/VCnLYiN2vl2D8kzDHLGM9ob49k2UlQMTfM2AiWQ59C08XMrs32rNdPHCCtuBbTY
PTddzzZTQ00/ytXsi2+q75jI2T+pWFHYCE+60rxphtI8VWPdUloMfhVBnB5lqMDS7dKO+WYWA2TI
tnx1EydKtsrDzkCybmjWwVgmuEpYwVLiYctZxXUunuw9HlXNKULkwF0Y+U8FsXCt1pxHth7Ovoqc
bjOPDb6MaXmUyHXgZN3CFsUBJNy4wwbhQ5I3kEQD47VWdUTzaBlU7G8t5J1+GCFSPaM/IbglAT8N
u9nFqMbHMNT1pykC5uvmusAVg1ZDDXNfI6AFsJhmNHbRSkvd6CAvADHJmizUKv4Pa+e1HLmOpOEn
YgS9uS1fKiPvzg2j1Ybeez79fgTVKrWmd2YnYm8YBJAgS1KJBDJ/o9voDXc+wL3RMbMDG6rj7BBM
1otP6vtHZHmS60Zk+Dplg1TkpGvHb0/8hlTLHZaaI/Xby6/VyHsgyvZ4I7oQ+/GuvAi5w6EKC1K3
oHZSnEdAThvFuhus/FWqxldH0upbv1TUa4s3wUL0o52IPrjr11d1aKYvVXuyurx4teyHVsXj2o+j
4SXW+OgSJJETdF/3EXmsud+ICn1PjQGNhtBa9ZlcntMefOyTeKx4iFMI9IMUZBbbNOQvQEGIHoGM
CBXF2YxD6C+/DKQ5CkttKZc7MaA6rrdzDVe/UtFX673iUdRvjHjpDzTEvpgR9C6LRyQpx7OiAHeZ
Mt+mfqt4Nj5V/Otl207DpaRSCuWmKop4UtNNfpZYPSSe/kuWukeTb95Lj94KspNqfOOg1bSrNV3b
4xEQnrsY2xdMOqTrPkWTykAZ40RhtTrmXfHI9hBRVkn33dVYlca6xRbvThwUsgpmFJqnJG0QybRd
f2cHhhqdQHIoWz2xb6FryNfiGxnG5i1fP5lcK9/BaUy0gLw5d6Myrr0u2ZQGT/7BkrAc7llbKlFq
XqWoQ21U3U8fIS396NzE/DGFdnqVLDM/Mos3DH6ifUsq7Jwp4ZNR5N7cwvU1O4v+fho0Sv/JpV64
F/0RMGJlYUY/Sk1/Lp3BIhXDQeMdCotyOu0ALQ6ezO+ZF6gYtOO2GQE4ycVKxTN1laFVs5nhSDMN
z4rKJ9zUi1XgsAQSf0irHj43L6OioKdhx7dse++ophE/7h/fIFS6tRXgXVSD/hxI1fzcOl55uPRX
qV0epms4Q5ltihFTu7YxtFM/HZIyl1A2DSlYxHBIPvXNMZWV7LxBehUD4hCJGeIUWYh0mYZWvm7K
9v2CwRZzclBBvmaMb1Zj6Dt3Ujjy2wqFyenfMfAtzKEcGdZKZfuPsj9sRT/pe4pWeHhtRBOlrqsw
jcoHPAjik5heWt7TLCDg5N5J7lTfeh18594BopTjvXyI3Dw7sEX3kC6yZYC+bQMUgZV6AHqV8Zr0
Qb4Qp5/a84RPY44tqwtNy7Mdkpr2tSXVN+J7GfmNfQ3k7UbBhPHYh12CeB9idkmS56eqT9kJleXS
LgzjAWfN6ja3RhTCoWgMhSdfmaTUlpot588uisDrGouHrZjU/FIbwAXjQWCYQ9UxbooIMqTbUuJt
BuPmY8xzM3NucQV2JIp/7nKoo3UpRVfIp2skHpQrUOAGOre9dxcmyTkWPLTCGveaC1TZacbqxi5Q
dtBHPO1eJDRPKxQFz+5o9DehmbQ8wv1XSY+GG9E190fNtmJLePIpqM39/Kjhiqc9+SAEQE5zjcbv
0iuldXcYe0kvxhjF6zANs6ODIOoJhfp8pVNs/mboCOT6CVCCGt6co/FJ2Y3YO16HylYzJFwjEhtl
NV0Nfti2tGN15e7nZVBtac6axZx7Vaf+fT2g/rdWW9SXNL3Od5+2qgG52V4/jDUbo6u8V2GCGqlx
1ELEqBU5PItHFDW68Chnw7N4RImuTFYgQZFrnZ9kihkWp66pjmWo7kiwaa/1GDQkrirvbGdOeWA2
BjsQHp8wP3wVG4GP0AL0LCrqwXto5breptci/wmt+Uuo0xbWcdSin2JFhEG1Ny+LLF06w8K3dpeV
klguDaYCPWWIYNd/MFZy6aHw3OhacFgEa6W0tHJtDU4GShdeS54qZ0mq7V3pqkDmLK9AqhlDprVf
WeDm8k5qr5A++mfo+Kv6ftPeD64a3tvABxOzBWTgt/fTu3UZj4G9FU0nknEWHLxvoiXmVFn1NIRD
eBKTnMStEZtLwhXlTBn7mFFek5f2TvUIx4WsBe6dU8lVHMSAOCNt5x/NJIHRNTjDwjVC9Ue79qZ1
lh4WiP61mn2b63BYbQcQ1ShjSRfHLIv0Lo3XUQlKHVehBxhC3vc/TjDz8EUPO435xM4L69mIk23e
4M3O08a4jewaeCBe6+vOrf23Eh5vU+OgYFD3N1hSXKkG4qqN3v8U42KiiT7WMq/U+Bqh3r3F2vDO
8rrmXpmkU8X//8i7MMcWZiGZVfbcjBPkq0GsQIxmMfKmZp3wAOiD4DGT9XWdgkeChAfzzN+WLR65
Wlc7r6o/d8vIsG7lKH7vJnqUXIzaXKVDBu2xmp4c7BWaBxpCAUE0Ah0lTVgSbaiKEcFH/93w3BJp
SryKbmeeudFkAOlMCDnYpP5jxwguROxwzpbKowwAICBdtDYf7Kr+hUDy8M1QXDIw/XOFmdJupHp4
yjrQ6tuBvobXUUTy/GEAmwRj0s9OAqUmmug2ZyeBUhtLxMXEKHtTddOEUbLSDeybOlVuDhaesvdJ
KN0U3FN6CMpmbiqR1f8jwjLnTR7BwIw5GrNT8pU/1SsVXuUhCFqsFtUm3PmljHijW/c7U1f62w4+
kNhRiEPsRMZKLYx8U078WoSjB7K87xGlbrLxmCJSc8hRamQf4lvFA3rP6a2mo01SaUF1Yr0VPpg2
UsOTWAgOK/qmauJ6W41gSXzT2NiseiCqtM0xTErk61qzQmtoSihnqnIGw+bfRzp7ANdFnms24h0q
aeWVmMKI0WAa9SRGhYdvrNne/Vh567Ewo5vBrNJ95JLzfqJSH+38GLEYTcatYIakZoj9UbOgbQna
kmgjn/q7Pbb6qhlRaYYLbgOAhIvr5RJapwnKTqIpIJAGdkf4DNyLnsTJEbSc4sMp3lCwhbjEixC7
/mu8lqTRIvCxAy0nC9fW0tSVlFYjCQtnaDczhjqLuoC06FTjVQLpOMbpcMQtUOxvU9mJdzmVrWUw
bXe12krhZVhHsQMWe14rHXElKeIbEW9gFsiCRTd3JtK2BwrKrwgsTRhiuXgIC7xsnQwELRKNFR6M
Q1SuU1kZl2bFWm7+CGpijtAwWKWIDCM6TjDmEADgibfy2MLfYgpU3tqIkJzb2JqgbXxuyQ3mphgU
YSJCSoxVCVN6W2ol3P1pYdmXGFI4ia6tg8AhN/OxvhRn/BelB9fR4bKz7pyXnPO0odqr0WhS4asC
5Mf4bdaDB214rPqNjiI65Wz6Ph2yDhWw1KnmkMvA0KNwteD7rx31WH9zE2rdoiaSGV49wyCaQEG8
fxoQNX8rhTAKh5NOyw26OVpUS8SwMxVPxYCjYLL1M7PjAqdjLG+uUQDRt50B9UH8wWrsdc9hFtzA
d7FQt7TyDUqCxvynk0B2LhN/yPdd1Hs3g4+JSDcMP3xZQmZ9WsMHKPprKzVNEGt+DkKwUm9gEgeY
Fmzyfb4gq1CmiPwlDzCzSMVwRU1xHr4kB0R0kYzy0kZmbN4eDL5UHlpem+K2n3YMuLKwIggQvxEf
xdYXWKeE2MojCmynhbTRTYTl0FWdtthW/x3cE5tdzD0VA46yV5hPKM546z6uwn2HCOE6nHR3BCQr
jm3vBOZ21RU5CgyiKUnlSkTEgP1tO5m0YwP9LA5d0f5KSV/sLl0y2KizN/jhHmrli+hPEwUOgVlO
hr7eyS4S/yTOEPca13qCcNSlTwzoqhEs8zwfNnHqJQc1aF8u3+kqQbYOIbiXYPpHCNAph6QqONkQ
ZvjvlVr7gLJlRD09owjkor3bs5v/aSIunvXuz8CAkid3dvTYaamxVjOtOsoKUNFKd0Zs1tEEULQB
QQvbDGfMmINs1GkMyycBKBMwMhf3tCRFzQOibL+Im9zcpPcI4PtgfbPmOumCN10PpqW6H+9RymhX
olmD1FmlXm7vRNNypR+WPQTXopXej46BF6FIi4wtwlC1iTBPoqmYn026SWOWaejL3WhaF5XLYtJO
SpQ2uBLKSpQR02Xjqxt5go4JtoJgNIiz+VAYuGhLwYPov4RJqluutbQoIXhl1RlP+/VcyPjSjL1y
1+lOsmyTyrvngRIuKRkM/yCddxoqv4L02vkLC9jUz1Hrf8X8azxjnJ5BdJUCCjy1tUXctL7SIkfH
Pw2nNDWXko3ZlT/jJnXivZmQOo2M8lurDn33bQQYj0IU7MgJXcEy8v1waWbBQKJYtFN3wFWEHcbf
4kSf2qxRUPBO4jllTg8rKOcqD8DcXogH0+UBJkZF03M8dY0ZxHvIZaAyUA9R9GuvGLK1C1V2hRJt
OnOexVkYXEuBlV9funkMfQ6VRuJ/hzZGXHwKrePgBgzoGVPU4TZqJXnT2UZ6lMZuuPLl2uW9jSVC
U2fqihJv+9i2XbMYWZG91TziZ3KRaygLzUxzFG777zb+cs9lV+jLprRxCyApiKdDYS598AVvEsIc
cUcSsgR8uHGD1t2rmarfsSlmTz1FwGf6jkp+dx85ebN33BEBaLXRXhqd2sgUMIQwTvHoyM/o4Kkn
y+RZBpxcOto8NE/SBDS6HJr6tamG5HjpEWefQmF1rfAd65eXPrJUK4ua4E1QVvmmcQCrGGY63rd4
O944aHQCZx7vO9ka7vPKaNl5Kv2VaJq55O9V1jagAv26WGrtk6J25Z0Y1Ke9SB+T7RZNVm084Ebj
bQ51a3Q6JfhHYrC0WJPViXcA0It5JQmvMxJeCDsHYY0+MP7VcFNJek+tUQk4TCHh2DW7MYp+iP75
IGZhmJMtxzHSWVXJ6VUGZmphZmwBbdVprhv+I1cwbNpnxKxBIXnGrzhaGpKc/kKFHPEYd3xyHF0l
EVTqZ2B6+LqHcrue018j6cjUXUWTk5XTFTbC7KBtQ8cZXijIIxqPM+chbILhxQ7XyRQ1WFiuz1FT
t06m5M8oKSikz9f6iBpbpLzFtX7fsQz8lZvAc5SGlZ0gnTv2oX7XZGG4RS8ZysHUHAEL3bUw1XGE
HU9B29KyBozVFDNf4FkDW1zCwxwPXFXde9Ow73XtWWnrKzF/npFVmPjAsdvEKFkyY1h1LR44M4+6
z0C95C2mOVHfk8MPyfdM0u8Zlu5iCQx0H30alLjFcDwN+67/PkzGBxblNNseMLoJ1eK2xcpVQeiu
hlbZUZL8UgsA73swzdrYf3m1X2oB2Iwc8lQ19mK9IMKKUOquehR1/la2iBTtZmxNeVfiBtYtRAiw
F1wUxIb9Y1gMqGGWYfMxVUTEKEKV8+SBhPDvGfiuosTOzhyt2ugweuh0z6einU+d4qx5xXVSuhLn
uuTHc68ppcRfosTwlxjR9KQWclscvSaJU84/WtemP7UQVXDqg+/ph7/9yFOWQo7bdJ4kfpBLvkJM
6JIUHWhrQAky9yZ3JtkGleBl+yZQ/QOAqPcD9hyMIvvg+ZtLb2kXCr61U+gcIIYmxZjEwvBTy41t
NQGhls2YPsl6ZoLSrq3bIQo4uKiNs1icGwHf29A2ruZwt/fSPTLVaNpP8eF0kCuN1FUdqCsxQwx4
npQurek2bSG1OzeXJuMccAuT44FaHay0xiLGbl2koW2tBuMz9SZm5OHUIjnrryOGiIdkQQ2oW7lR
lV/XkVaACQmT7yWl/zTM1X86IFfrMUxs6AiUTh2gxftMUxeF7IS3WJpqgIywl9q8r++l7hvyBdGz
G7X5vp0sTITEjYzPvOX1yaKgzLFJO8sFU1Mm1k4d4qsxb6mFKraxHoII97keW7O8xN4uM02+sJZY
+NUN38TORvaBF7q2mExEpkQCC9cIk0ho2eQOQldldVasRe5AjNC4jPwO+z0HDiApkCjVKF+1Eze0
7hcCuyvo1MUAX7QLECJ39Qme0X/EiGHBxDbV9F/mIUGCdbhW3buk9B5Mz3pRhzL57gwZeu9F9ZC0
1C/AUDnbrMq8hZGB2KPuFVyB0cMOrh7s5yE1eO+QI0jRx1jYptHd/ueIxkgeqzKssbhsqutZw6eH
v9S2oEJsxQfELKR/pj5EdaXjlzh56ksxat/6csXmHvT+JlVy7+hLfXZkUW2t26iUHjQNHgn25+5P
AydvRfup9TYqnUohP8TTnMEfvSNaPNnR7XQLqLTrPsCWeJ/THL/MEfdxOjwnQzt4UnjAn8CoKmv0
OzD4nIoATe9QBEA3VyPXSXvs0p9+H7E3m1ouAiPDQsxjM58ehwzzmI9Y0T+H6G53RgV079jtTlEa
80ekGq8ZQkBobir+pirk4tBonY83ACgNarX66xRapOO4cOPkF5U5p8J52WrrLcquw5q3NXYTCko6
PBXL+7A0vqWK7b/luMsvul7Jb7Ha7Q4e6owrkY4LlBtKA8Y/YaW9BmGrg1tShp3sIiwTTC9FXM9y
0hg4KSDRFD6kDvlDKaz2nmzpUFIpv/HGQgq+UqxiZfoFS1Fz0J/qBiw0yG+UCTMPXcV4SBBXBHcY
rSKVrPkYSOj/MlA3RnScHNuWo50bB1/R7yvNDe466H7XpPFxb0HF/7XzMewp3KHZi6aZv7oqeTKv
SNFEj5Ga5Iniv/odSU3b0KpTENraAz45W9GPRh3PwchhEz1dbLqJDQpqgWi6uSuz1j2Ig2nHLqLQ
+nuzGEIYPo2KudZHSAlqI1jZfb/o+OTrIXeb+4pHx1Xd4yQnmuqotizk8IrxIukMZqW9V7I8wYIO
Mx0xiF0QSTnDXIpBMSlqVQ9LMSnbu3rDDkYver5KIwZ5VmvdSUUX7aFX+Fu/iKons2QLUqTVY2ur
3VU1uddN+oX5dLBNN7jigRHzqrDNWzGQyhIYcQc9C8VVq3DpTyKFiL7427md2MqPKGusK1fIGU7z
EG9e6nUoX4uroHimnrsw23RSk21aaLJXuEn9qIMo+Y7jwJPvZumj3hbKtjZ5coTh6N6XWva3gKJP
ml3akplUrGgT69jCQvP7Gbgu+EkHLKTeujD5Y+0t6MC+N16gPnYVNqxewhci5L21zetURfqjD4/I
q8MV0brqdoRsDlhNVZ/RSfmBWEF3zqeKj3ge+22z1kKnmfVEjaFDPaFrbsP+EU39AKsfNQNZHdvP
rWnuxQ8FE4WdcIwccpviLMLqLD3KEwrBhp2Uyb52I1ppYTh7OzARx58GAXPUdwg09Ms+9+XtpQ+z
wK+zDE2tFmKCCDN6Ez8g1i//66w2paQDIbia4KQUkC8z5vZ0j3JoDjwt3CPgSP++y5xxYzgwZuQu
ZsGI5xX/TBZfPfYDIEJCeeOTS2EBO0FCekbJ5Hm3lbLuSEg+Gy37Dl/ucEpqnKNvI2rVTkpSYyxT
FNPiCEdLHhAaYVrs95/CRL8IaxIkH6jeDi8FAFkR5inR+9X6j6tZ09VEcwrLwZsvRuDFJ1dnDx+L
CiQvjGeTgtGmtxDRAo/HVkDyJxte27tWsC94dNV4KfqNqK0OA4JCy8hnlV/Xg7JShzzbi9GeH6ZA
rfLOHHr91nR7YDFcTA2pu0L68taimY/UwyW7dA+i6bW/8KwtwK/wgVzPWCGCZi7KEDXm0UvCF9TU
kHbQy6cBYbUzotw1UoFF8FL2iNembTZskZMIXlQ7elUkvb2xUpt6UR7tRXetFMM+6XFyEZMKr4dL
mLv9QYz+eW05zFiyT/esEuPztZHZf22sur2J6qz727XV6RO048RT/Lh2k77IHTk2TTuOluaj0MJB
luv3My3nOWJpkhAx889Jn+LZKAIRwXBXsRYh7DdFI7DKiJjd23G1D5rmFuZtcNaVulFWYgqcoIXU
+fqx0wtjh5DrU4DqJzKfUkz5ELmkVi4NvIXqPN1JWc7u362VlYgxHMM+qccGI/bkoCn2K55ZyD1M
08Uh+jjTRzNekXlJE73fpJP0km+zdmkt/9bSO+VWj6V7ds/oIvkVMgk5LkkC0klt7UuUmCyiZNTt
0UG19GXMM+vKLsofaWeE36aT/PeJTqpA9IiT0W9+iBPl98kU/F/F/KdbiAuCLj3xO2WJKKGFJXX5
sGMB0L9kab+L0zp4aJKpAqUE+UL0izBXQ2jAZPH0wstl57tx+ABO7V/CnOlqIkxum09hRSuxafKR
lb5c7eOmw4Baff/n1WxHrtfipgZlrlUuYV/sBxiRRQP8BlHIEk1Dr6WjKHPFPF7mUSG3cBkVQg6D
ZP6/zhUfQ9xIXJm6uHS83PfyIS/3FaPdx8cYgrrdwiu0lpFhg5lwnJMRdvq1LJn6tTgLK7xQ3Ejv
MWqZBtomsBaFo8qLdKz7rQhURWdVFqvYLKvTZfL/9aLT3bws1q8vF67TCCNbcc+PC899/81FxfwY
YN38aT9dVAFJLFv+50/raygOeJo0/wrm2K8//sfvRVzUNuV+Kz745Wf+dxf+dP/UNZO11qyEAH7r
R89NHsrYFiK/J9l46JLt9LeiCRkOwEdS4lzZTXJ8ee3e5gH1kUmJT0Rkqv9pOnaf/zLdLtLP0ysz
W4qLfUzHgWRc5GEln7yGJKY5gZwj7VsyDsF3qqRsY1GkRjPShk6IgeM2d9vo3qPs/JfQyKzeQ3sT
Po4IHZTiZ9R1S90K4kct0/V1PEL9wIvVPgD8A36KW93DOOXeynLo2JEsah72PzP0oOhJkm3N8mih
TGWNcTpoeesu1U7HXGyqgxhli0YRaoA6Tq/3Ikz0W56BzY6kUjJtsWtpUGU9iLPLQcMDgZqj/R5y
GfgSLJqureXLxAILSBW4O0VuCePBc95QGK4QRvndDIFzZ+BXLfz+WmlcZ1QU0BCJQQwF6TDZQXZX
LB6NexclMaByOHDrk5gbApLxHUl5yMi/0EgMH6AA1w+l9CS23aKRS09iQ56hUvvnSDR8Cvs6R6AB
+P796xyx0NR1rXqQq2dxaTP17I0jWejeD0//zcS/fib8wdSl3+PkKctNthRvJwwLpCWy/vqVeIch
5smCrH0GhpYcHXvg2zmxFfxc/xylKCc4te0z25f3KHks3+J6TEHByQEClr2yd2TXuA8794WCkv/W
yEC2Rq2zUTqFzD6MiPcJ8dsw+9nLdvZPP02Ej6nsK8QP7m3ffhHjIFk+Twy9Aj2c6Ypt+ktM7EDB
bgLtqRqN9qqKXMzM0VYCN6NArDJ4Zfbuk/gGS4Hzo8696IkSQbFW7S46sVvCovMvc4r+SVhTfMxp
pzm1n0anvsiSg1Vr40bNdpUuqRsWHQVuQrZxaJNWn+QTkHMv+R/zqaq9xjJSLlBQvIVTLvI8c6fv
00uOnsALNvP6spWb5FYbw2g7Rvgga8kkvgqW17/H5NNZj/rkC9n30XVl9QpF8C78nut7geSSgjhc
BmE/3LDsd/YNurKbBHunRzN3XkSEYqjXmQZSM2++Semg3UQT023MMWTDCoDiLS3Rn/kZxgQjr9Vc
rlmmS/hMbvRYcZdiWBxMWaN6n0i3pQgJw+fexNgbUER40qrM3BetJ+8odQxnw9HjtW2F1UM1YIvj
g9r7hvDQKSun/VnEPl7X5V95NjxZbRS+DoNSLmOQ/Xeexl+zTmzMSpq23Ij/bXFIzbxHaJZ/dSt7
M4K0PuYosO1lFhALj6REfT8MqP4711JLKu8NedIMlXo4mguhaxuGzTZQ7PFgCaYvanj5xmpCCR/M
UT9TVlZQag28Q1gCjhya+rH0gEhGltrvQhTN7jVb+YlARnbjRdGwzNR2CbWV8t6fZ5k+oADkRQ2e
sdPZn6MsF+ljE/k++mdcJlc8nmz8UqdZX2N9ZoVi/p/X/HrH/y3Oy4+J5cnFGwDrGKKLLt/xNkdk
r+p61I1pmkbSXPcZPvcxdqBLtxjbdcCaet1VEW280rYVm8BrEdwVHppdMonFsoiUO4S6kq2G0Oo6
p8aCMOI3knvOOou0du8nfv6ojsYJhk31zbAjBOaRrTqZ8BFv8HtqFmIgTnjYDr3Z3Kb4oh5zE+tz
cSXJyvegwCv0yHNjVxd6u6liS/tH11d1AYgPzZhi25u8cyDxPZKBRUIhLn4ISHzqK9Y2S4xxLRgj
ZuX50/4uPgr8/DSpAjGV+VT1kI0aWY3NZ15ewo8O6etFnweW9dNoZFXUbWwFnJ3ar+XSroD8gFvH
kWA/jq55bxgUsWEjozhTucU93mQY4xQ/UzMyvyuedCqKiid8ofMv1mqgFAYgrmHssJTwZDylwkOv
5aBAXNNZ4gdZno3RA7NPAmvdmFrxmuv+Nk1C6/uoSlAmrHy8s0ZUi9lHKdtQKYsHvLx/GmPo3lh+
gsxxCKtDVY23yivJOzul/eB6arzuiio/q7IX71Vb8vad2TfsTM1gbaRq8GjkGjay/Eq+S6OLXWdH
RXu6UhWn47v4e4ABB6pqVbRUtdYkUdX758wf0MHUe/ObwdbX5pH5RJW82Rljjx2iV1kvPuUofeck
JwG97fpce3DMk1ALFg1gbGJkRFBtGvkUlpwEQLd/H/ljjgoZE4YYT8SoRxslN5o1pRb1lbT6SrAz
urLwlwUWnjf/OWIMsvQAsr70a4SjFvjDYhaSYhjtYZXZ8TtBEGNjc+mXAS7EJurgNSmpXgNlTPo5
Ii66g1z4+XOBmf2GFFvDiq1X7iRNit8jMvO2TnP7EfvxZhvVZE2VUnfvbS/9Pt+kGV9rf+weFIq5
uwqQ4hZhdGtpTOxBQH43iWb5d54VV7e11j1Qu81fZAUpMZITvE2npgJfb9GlkXNObN94KEnwiv5M
Lax9Jyk1DBIjf0G1gBISa7SjGHVeMvT8XhoFMEgh4xLv20720hhCrq7u92IOdLKN2knFA9vE/Fqy
0RTG1jp5zJRehzSZIZt9y1t0neFhif8pZ6Pacean5qe+MKqwY8+RirsU6vC9zldJNvCo+CiNicKX
aJp95h+b5kGBmnQs1JEkXpo8NH0OYWXqAsxcU3eZTi8hl6Y4syWcrBt4basvA7GcdWirY7KN0S28
kLTI+wMi1v2hirz+YNiwDefOoEyWhaLaezFwCREz5jgxYokpl/FLOMhRG0kHr1t9urY4deLIWaC4
OKyCQjEOPFSMgzi7HC59kR8+kriljmiUabn4W8ilr6rc3zG14c3zhr7/UcPffCmx5CrwNfwnixP5
OtdvQ6kHX5Nr+j5FCnOGaY1NggF9lOAPBsTrUsoVZ6JvijBBXR1FPVf0i8O7d8Dv0cvA17Kxc/PO
2jRcLd6TE9JmpXtcLrHkqW15delr4A9Bepe+qR+C+GKwUjZOL0Wzsr7ogS8U8UCu6v3YTgLCZG43
lY2KNTSpNt5S0ioWczsY/OysWGV27j9GRB9sdE/BpVDNzmJOqGM/OXf6sHzXYYPGOu4y127V+C+2
1YVruUbqom+aDje2CPIwGKZnwzVuBGodvu81AkrvoXXU4czhk9C24Ij+JbRUJHPJXhfe7GRoEqpd
dW34hrG0QtziL0LPs74zKS9yBQxcgr8MiAvEWTguq3aIEN8HrShwPh3QsOXYgbuFGwgyUXRe4IqG
WvVL0ysAUv4F4Cj6Lle4XFXAhTpr6A/sEVd6HjfbtAd4qthmegfPJ72LoN3i3yaZvMuS7M6O2vSu
HN8q03NuRKPoHOOqSLC0sAwVeX2V4jrQed9ed3kjRUsq+fdmonVHcbkAcOcZOtxGtMQFLneNgbuv
ixbS+UXBX0j7X5pONmH8HD1cXqT9xWiFCmWSuM2V75QObFvBWC9b4zveG/G+9jRz4aSxshHavg32
LrPmr+FV+hZZpXxxEf0VZ3NcczLkLppDL9062NYF5SnxsusBqS6jQcFIezI2E02nrKu9eEnq3fg+
emkGU3CVysbeUqeln1tigeL3P8E9vcVaHb0EiaUshzHRbx2lnnCrpAPc0q6vVBcvYB+rQTSpTB1f
tCZ/xOWwW4xDn70NJQabCkziRV5SNogD/HwElL0FFmBV7UM85s1abRKkRCqvBbRO8QGaPjWqaVSB
B3fTSCX/ugzOE0iKN241zNOVwusoUMLkTHw/uVEluDRFWqDkbPbQ+DKcLcvU3YHLGZeiCTxOOamG
8ipaDVbf97VNJoNIL1KUh0xr0TOW1es5OgI+m7rtcBVMg2rjF+uy6vV1QEVASCgYuCQsc6sur0QT
S4hbTXa8W4yCksfQGnmPobtQtOF4ajIqJ303Zs8pjtJbZ/Tbdcv746h15a/UB0IlDlpm1/s+YdvY
ojJw6Y8/IkSfGEW4FFtN2XXX5VjwXPqYIQa+NC/TANGRnIfRv/oSJ0IuN7JMkDeLpFdeXagA28tn
udz8clFxqblZgS5JK2S6p4/8729hTD9tA5MNSdMGPzvQIJVUmg/JkJrLRhuUXVtJBokVudyo2N+s
ZdirD14gqfuUZ8FSNOHq2ydJNV9EC3dG8y5q5YWYWU/TZQ8UvWcXtyJAcl0QS7o5HIPRQD8w57dR
SEN5ArK+xrAPo8Uh8W+a6RABuFqNuq+sRFMMiBB1bDe6DVbvMsFXoF5TaoXcNl1kPvTIoJV1WmOC
EqY70SeulP2+oWr563Z2Meij+ojIVLCcy6WOjRkbVaV+Pbdzh7cQ62pnd6mfVrJyBBGOoNlUTSWz
kNwiIzDHpxJ6c0Wo3ovirAjwKvTzSNMjU2qo0hmK0ZK9cXkUwFZ0kydJb7IfV3Vhz+LdYlStW7QT
xekcI04/AgU0thST54EJTOtF+GtYo6ev2l4P8w2oA5Qbau9K0zxMc6vcGw6NPgb5RpwC3R0OvqRA
okd8jIQagqQbqJ7bzLahdw0SzwQUVwwTi/kMIZMiXGTQagOESoCwtzX6mJe+HuHGy+jl7P8S1/5l
7nS9zgOBISySvUhFbZVtm5dnyuuXs6yK1Nde1pPFWKj/MtpPfeM0+u/jxCgJi/e4L/e43PdrXIAG
W4YQ/5SrFDogvVGvsDUIqLOTr8R7PVrB6ka7cmpWaQX7p7Ewt/ebpFxOwVaq+rdCVeQSLC4HRfk9
WIyq9T8suJqbXNH3Kr7eT2HZ9WeYG99ze6ieArzvDrI5oEk0DQa44O1lxY4hezIam5FFSV6x1mI0
dQxs+xITMYApuOnHCRPg51csKcunNJRAeMq9x2N7Gg3rOx1N3hvR6qoUirfR3/uOVT+C1xG9WVqb
ty6qOc1gO/BokbKRtDLYSGnQHCnQJgeMzXBIolB5JwcZexqt1v5BZ+dgaZ3+S2vadYo27Rskeqyd
yDvd60YTrCvvbhLLw8LcS4+pggbJ1FIlRFTAF/wPZeexJDeyrOknghm02KaWJVkskhsYm2RDa42n
vx88eZhsnp47MxsYIsIDWQIJRLj/Av6xtONJb6noTvH21lwUVORsGBXn1ETG/pZdCpRh2rTTgGDc
oMHcQzsaT73uwYxmZDpndB2jtRsar56T2CDUtCrckT5gGSprLV+Z/85UzTux1mlX7DOTsziQWGpR
7OphrrfSDFqlxyp0+HvGaQNKk3XWMr98Fe+SeXq0IWh/tT2WDlFV2m9xZoybxjOsx7BsTfiemnVS
ii64WCFY/VY3C2hZlbtuC2d8r1L/x4B87vcmKNaut1gzaM6w98vW/jAMLKldd4J3MxVHyaN4qf6E
gO34jHJp+Trn+iHskCeYXXeA5gBsVnIxMinHmTipgd3W67BKcW4vGxjere5cuylwr/dm4VYrP7Hb
y1wp5gyukbgqDoJtYhnDug7zYZsUqrvCsKy++IH63YgCnPvGGdN7n/3wxZbTydZLjJPTaps6/Bz1
6FwB+PBpy1lRB/28/IF513hBA52aTltNeeGEDbRyjxsX8QRn7bv2F7utxlPYzP5zQeXkYWhM0FaV
8ixdYe85hxnqxMoMFP9ZBpy08zZ60LDfXvrkUFZ2tUp8YHAjdZ14MUzcZFVcPwZIb68zlbu8nkhk
BuWPBo/aVWf39puWYLVdVW3yYKAVeYwbiw1cSH52E7pz9cktnTfLdfO/+xrw+1GJoWyiMjijX6GO
5FPREist7PI0Kw6fGz/GkopsAtJTAItBi91DnTRQ+JrGyiFL+hAv0v+EclVDcdMPkTlPq6Twh11U
4MfUj3WmQrGL1iiRvNpYtGFgotZbvdKma0uNBamzztoDmjV46ybW2vdJ9UJ6fYZHZf6tIDzsR0r7
PV0oKUleVvum0roN/mQV+3hcaZ3arSHBYnkv6ZtMs19Uh9/2HhEgs/JbhGW6Ly3/rLd80Fm64Quy
/40nRFUAvge7RHQf8W0gLfyea46BBFGlbNowxRNqzKwPXR/xvVo0HpFJNa7cHpds0X+UrsZQtA0S
6utQ84ItlMjxxSjq6SVUFNIOjnWVLtCV3dk12u/ciEWGphXqTrbrNXuJlRBU2LWW17o0gniqDoaO
xr805aCAW0WhEWN5meT1dfzoYMtwj8hrOKtmFYe3n0Pv3Pd4AUgAK+1BA9vpg6Up1UMDO3HdW1H0
V+ArRxVtiI/QIOx90Vv6nldf8J66QFqXAJk5+ICDW3VceXzj/1fVVHSLrPVs+9VG4uTwm/gqaVXj
opd7v7WVHbhNnInz6Den0RIvG4QCi+4kMtUNAl0HCJDqWhhFDX46LzF8iyygANQD40PJCRkVpF0A
6ONMvteXZok76dbnecIjDVmV+6hoB8goKjaka38FSzPJmmJPMhRLXre4uuqsf19OctC2chIEWfCa
Jza5t1XEhsO2NkU3ux8N06a2jtnDdXaj+gJKJ972URN/bsBDDArs+jHGPd3RqH22um/sQaHYh7LO
kxe7x+xOQtiV4tE+Ox9ynbWNYejuJqL28G54jrGZAms6SHNqIfN0EDGv0vTMdstzV30tdL169cyG
/5KmfJzxfrzG+L6vpOmbfXOQS9YGf96fOraR4Q4XG8ICWEC1e7bTrD1ng4tzY4eqvKKDhdWVLxYy
I9t4UCIymVX+ahreXyWCDJ9S/BrQtu4+xbjaU2pS26dhOXRWjQSjW57v/WZe56ydYx1qBbFy6MfI
fUyK3b1HzsY0Ri6xguN5H0gpiZz0ufyUd/q04Y/drvVAc+Z8ldYa9id1AJwfj3asPEIz2hdIeQ/T
DlyqtRIlYIRSpnPgFG/SmrS4ef5nV73YyCjDfIuS1j8n6jFp9vWvScriRDiVo/qQxT8drZHVe8kn
3T+KyOxdc9b1Zn9TZUgEyUBTlDj7pTZwutQJ/wwuM1t/yOavcUjC3VDPN0EAeZkBkKuzDUvSBKma
XeIOf+OpZp9117PO9XLW1CBWV7+dylA0DPbZpzp4KMzmKl2BAmTUGljNhImKvW/UZUfUARCOiWkG
Nq8a9SNZfftVOua2C9CkxJZuGDMWHni3jeHGrMtiZWKzek7YvKMK8Y8zrK1/9gGw+a/R+4zAT5Fs
VCfQuf8SN5RPfW1GlB4J+N9D5QPvcX/8OPKBgWF9QthgPBV+o1zlUHnIF2lKO2G/CqzkPnBrhiMr
xqQAYPlrxh9xvE7xuNSv926Mxp11jdMZT4iqjhXgBWVFoXaqznIWB3OJ5+HSvp3exzFDaNdGbBm3
OTLgpiSIV3Iqh0mP3ENUaId2nr3HsjfrB5gMqxCOZrZNcT3cTdGAN/NihychchaOiH0iwWoc7gNN
0t3m9suV7v1ykdKp8/UfA1lfg41aLiIDcvWqT8laoGjtzOrnysEqMc6a8pDUYbkVI8U5UYp1E0fq
WYTpPCvbhEpqfzBMGPT/MkmifAf4C9/e/+OkwKrN59J2f1BHwabA9VAvoZozYkH+JYZdsfFsp7rq
6mhcanRt+OaF2mdj9Hbq3MXfw5oHRx/hA6AhDn5IVAdBcfgcL6WRgCTVnAadkGw+dgOWLcPyiKyb
zHzM0XFfjfq8yBj11y6w04+qXvrAwD19b7X99NHy7LMEtEEWrtMs6h6rcLIvql5kLLKT6i/kilY5
H/qFMruynaC4HLVhDF55XP6QmdZCJbSqWX1p+wLn1rG10K9O+i8msj0SQbKrRuuSQZje6AQV4Yd4
tG4OGLkWjQdNx/qlWkB0s47blu7CwbIHNfzQJeZB+iVsMvCxshaonupqoO463Gd82wnkan+EiaSx
tlztn2F6mn1icYopNLuXx2RCWE6txn6Dkxj0C0kq3zslqSy56PuAAaAdMT9y1vcktRdjIp1VkOFN
FdVbvirTvrBqY1+lof0edcaWdP/8VfFRb+ogbF1URSmfrTArVmEzqV+pAiFIUKCQ2+kmGsYg4jYy
Y+pwd+c7+YniZIW6zSlyLB8FE1t/g1Th3Zoi43Vv3pShDHZdnuX5Ny3ssYmbUz+8Nrh7rbrYzZ7s
dMqf5gQ9azDdb0laT6d7v4FL4kFi+beiHzf+I+7W1+nGz5ghqyYoZEa09UcL3L0KFafg3XO5N2NM
96TpRQ5v2uWQjFnzzM29NtM6e4RI7TyzYLeO5QRFyko7WFopmeOd5eXVJmjTLl7PBZBBnB/K/a2t
VPpXZcAPE/EI55kFl/OcYcE7VmH4JBeEbV49IJu0lzGNJ9G2CCp/X2jtXi3K+e/lZEyt20n/n5P/
HpIetTe28zhEv7mvZ+FYHNnXfZUbYhY3hF99cvdgKIp7N5/xW5wED63DLeQV/w/9QFOAfHhOfSte
SO0h0v3lVaw9SU3itv2W0kYKseLo6/OT3VPiXtWLTsOsjMMu6Att3Q/ZtFIdDI1SK0zfwrhEmQ0Y
uxgi18jF3AyRbV3djqF/sk+yX6mwqtz0tqNe/U5rrxiSsDWNuvBbfUT+rl39fHkUsBAOMQCeYuVF
WXYG+rNUJqMWHZKlM0j67CwHLJ1/nknzt+Hfpt/DbS2cd2YDJC6clCsK1bzEsINUrrNH2iXIS2Un
I66NpcHGWURggwzOgsTcwmW88A3tSuVcGrcew10FCKI8+ShUIanjPAgBIQSIerat7tudk1Cj3rzh
b9XtJGIOxvLkdtmDXqKRhF4+uhVLGQMVtP80F/JbFs0/m4K2uzcFIfdb8K+5+WI4peZmjtpplJLp
hDqUVjAay2Ke0o0W+QUWAXwHd3jh6aukovTTgkmzj+aUlxcKwQmQ+DnwdkhY/HVr6ssI+k6pfUT3
Dc0BP987buXsoiCy3pzZpwIEBiPTu7e+dp232AvtHWgi4wj3O32O+O+t4gXPkcNv9EARfA3aBh2c
VsuuGvRFFJnGcROga/ylHZs1Pfa3cmpxrfe1/LkaMv3oGqOzm0trPA4tlJCqy7/YJA6+221xGGzf
/lwriFM4kJ3QGlXLc9ORCkM403v7FQrQ6Rbamea/hxp+ebtqaP0MbZbQblB/XrW0x9+umpKqYg8C
0qGYx4uDmM+BFcALoqpevomWPhmQw6iW4wXV1vGS2cZWa0aYMkuXHiTQK/88nZLF9TLKxo1M/rdr
3Sa67FoP2OGsUbfDdr5fTW6QLkaDxluKvwlbxi659Itr8X1UDI5ltOyM5MIm4mfw6JfxpndQu1u+
aArIR4BjqZmd/eXbKJ25OYwrp2QTeO9L5Mspw3KQkT/m/RYDXr5f4Wcfdke31I19ucCmEgg0ezer
WTx2pvpyO5iA9ex2vkgLLwjl3BjJlxsoa+qBAHa6Nu1lFOX84gWRSbmY9KR5hpBplSlrxDvUDARi
+lb/82oVV7tBuu5XkwuU3QQxPV7Hgv8q2FjvWvfZTYZ6XxdV+5TWaFdEkTt+nAy4uV5YGd/iqt22
UgS0Q3tjW1XwXfMxYq1L3fqohkWKOLuqPuW5k+2tRO3PpeGVZ8oE9b51bJgfY4GBIVuNRzlU6eTg
PNvn23tfUDrhY+Ep7t6OEU/+Y4C7Sef5yjb610VkgjQ1L30Nbds/Skv62yk8FEBqTlliP4fQUpp1
VwUHPQLcM1aIgcxtarIL8qoDbOTog6cr8XF27HIto53vVM/63LJhr+MPkTJFH/xJ+ZRFdgEwlPh4
4ofH6KzeyWBnueNZL/m5k85sMEILAWh2/ettEPQyHB9fhW/K1M7Ug71uU3GWptOjIIxC37O06jD6
nCzC7REVq52fpvPzRN5hgzgu2uKkjFc2IglfWCt/QINn/uFo3hqYEpyiLIxWWjr4f6dd/ViWmf51
rsxqVSCI8xHHNB38uT+9sPYct55aGw9YcNjImaOyV7vzfBpYZx8Gz3euwfLJsQHHqU9C9ocKRU6j
L50HJNPNfWWYHYZ2pHzNHtCk2VrmNSvMeIfte//ch3G6cZtOe2uTBL19t6u+OMX8FjRz98Mvc2R4
A37WdvyeeEoUrBTVfJi00v6KPioLGz0J32NwD+sy1vQX+eQiA/GqaJm+6ciNGZuSlTkSHrwg1aY7
160XPlk9xWNlSHwK5kbw2YwKm8wMHPW8bHvg+/PBwin5c6YUKjowBVorS1iONJiqWtVLX+fdI/Rg
FplLPxgtZ5PpsXp0llmjxV2t2e/tQmoztBC8UtoZa+GtTQWCV5M26OcitPNPNi7DC83N8frirPWl
sRYSnET1EBGhI+XFJwsD319R1MyMtbDZ7lFyLTe7MejAFhbg54lCj1Ldh92Yck8CB8kr1VoXscX/
Zlluy6FfVk32RLbuPiDBwTLjPjDJUkw6y3+5TAw7+Ayf/0l2E7aVOKvBwRsDKGHysUBORPr9znaO
je0PqIZjGYKoY4thb9B/MD32q56RvcAo7j8MWQjZVVW1sww6OuDRwLW0nUABUGrrj2hdIlGxTK3N
rH007fwqg0GhKAcUcrQ1yzvnlvfKTb/b+7UzbyUNNqY81FNfm47SrBX9R9Un1oO0jLRYKU2YsZBT
necZwq4k2IaqCy9laCK5VthU9yvHYvmVt2H1psVvPtW3YDWE02OLYt0XDe/oddvU2osGcWDXmOVw
0ZACPKHMq+75Bdsno53jTc3y4N3og+9OluWfHNJbOOSQSULDfU0yZ276laur7aaPYUTZwRStlMLr
UMGLsh3lpeLiIAB0JmHr7Gq8KF5m3HeooJUKorzlydNN829Hj5E0dNu/uKi18rpS2TqzrcKNLt1d
VpLWlh0LRQlsJsYiO1RNbF5kdyIDEueguHOLK2TzMs35IdQtOH3LLkb2PfWI8Xceuse2x5BEVMYc
ESGreSns/rWzq2N3dQuS+HvkUHODeErennIIgY8dmoX/tL3QC8QbEE8lu7tYYRhIyp3iePgcYZ96
cHu2dl1lIBdYx9HrPE+XPvLKB+mqNeNnRGguwhhRpV4ac/o5aoRecOh12zw7YWTh3pRoH7Ou6A+1
ZZDaLw31Yz5V6jbCrWYvo11IPt0xzP4ko1lU/o06RPsggyWeN0FsBK9GgqxupPy4XaFoMvYYxeut
pfESR0uCT1Opxzk1Fu3IgfQnxcvStaSx701JYzsanyajksb+rSlJ7n+Zm8V8/yTJ/VtwqLK0Xi6V
LKPyQTk23vuQH8XJQvucK5QnpDqX4SKwBb+bHKSkp8XZ16RxvEdVraI3p2bVsWjsu17J1i+Mgx2g
IvO9j50zgNiBostYvqjj4t00Gu9+VOKyFbj5xqL28+64ToIwv+kf2zo6YWsK1VA1jo5tNS+wwtuX
NA/jnT8nGtxV+uRgm8FnNVK9s7RUy0ZgmUlpzpcwL7onxfWnLx9aPR2/hMqA0KFh1PspS8+zXeCf
jmMI6lat9cHGC2hVWaP3g7cRamdTOuQrqwycDxEcu22Sz+kFdevksqgZutP8OKVOt81KICqDWOJJ
uwyRCLptSsvYT/dJGpZr286fcSLvHkTkcCgwQp5ansXStGKvPeaekq5FZC/H1vPZt/VtGfOGR2mx
fE68hXpsYrrp/nK4vHtdzgvQQhNwRjAb2ta1HBSt7p1ySh6LVLGc5qwMb0H3azgqPgImBtqIdxbb
MS6Nd50H49ov1PkszSgtNkgKWR+GEgVytS8/W1FivruqUR68wDtMk/tKVfIULzwRsTaSs2ie9mHc
1dd7f6YCPPGMuv7NFak0VX/n1wqctWW+HGBUmJc+Lk5uhhVbGC8pnEW/koqOuXFC29iJqJzZIdXZ
TN63zHXhaqE9hxUItEQpDd1jZao6U7BbYmVQukIU5QLXNh49o5qebtiOZGq9iyQRzMyz9/PcNKvb
vzi0tZ9tGe4MIHyoMn0X1XhoZumW6kx10/xOHQi8q9qOX2te/6dGd2iGWRpdNGzVZEYVWd5jXdQQ
7hqzPvSfai9XYPgM/jMFFu3Mm+fTULj+M6gx/7lHXnMH99VaS5/EAg5CjbOw8730yQG9vbfAa0ME
C7jQFKrGs/8lDBDfvUmuoymTrMOu4p9SawMLAs6KyR328XKGOs3PM+m7j4LliRGjTJyz37Lxaua6
3ZLxd55qbAyeHFwiqGv3Ogt6+qipM1Cp0TWoiqN0IQLSKry48OjudPXhFrHEGiVMO9eam+O9rzTr
EbNwnsYY++GsChk6rq+ZYVWYPKg1cglLm+KZfurZyP7WJzGVxFRB/MHVUbyUvroqmnF1iwwK19zc
r2sZuG5XSCGpHVtjU0mVR29kx9gOVfbNx5Av6VTrc5lnOE/9S4QyYCcyRPYtolG5A0IWnc9dF3/2
Il35WNl4tnlxjgw3rKbTpAfA4fWueK0MaK5egWGEh7xINjk/qkpnnzYcV1ppujdLAlGKN2qWnkrt
wsOR+0o6PTXWVpZlzRDCkJ+Xe0oGbrNvt9x9poxL5H12o7s9wkN+/VEPsk2FrNJ7qrnRsfExHO68
eJGHEtlStjEldL0QUZsWwOpmis38Ar6ajDEakasmr5Azlc7fxiUeuylSKlWwN219OErILbqxgMQn
Vgia0mnPcjBH+Cyr2Y7NciUdmYqosm0sJtbSaUvALex2HhRTezaHpDv/PiaTI7YhZaEHx9/jo6JD
5QyUSHseaja+i8rRRiDbCbAcFNKR9nLAcwuoW/oFxN306j4D0nL+o18iNBPNoGWmDN6ntyPWGIrl
fQ+8TjsbCSZScvZvTelTSodSrpyWiedt4pAbROYp6YDD0OQ/8ebtzyNvk3MLJO92Jn3NMnAf/bc+
TXew2ijG3R+xKjonOjmssbLJEKvtIZlBVbO2zB87czAOOqvGi+X27gV1wsLflS2IpQyXr7XVWiHK
l/YwHXHctMgE5FP0I3PVGPE9/ZPQKXnXrbGyy75Z84IF48v0AqAbFqM5D6e6nt0rXDR3g61FzvfI
zDelZ8Uvc4v9kD9X6m5uWJGvyyJ4URpj5kdIMT/E4OSxKuGaLrFy0ILBPoBXtlbSxIHZ3YQ94H4U
LnkGj/UjSAzjrbKGVzbn9aO+LHqWMWnJGAzL31q/xiRymWdWzrXvxxQApjFc75yFO78BUZgfwayO
8GqIkMNdr06aS0Rbw8MnqejvEt0NjqnTPPD40d9qVcU4J6gf6iXpFM1l/vRrrEyc+II9ALQLkrSW
jiNxpzoF1b0W9VXpzJ1cuep1Uu5H8pawZGjeByzJ66q4sFlNjoY9g7cuOW2igB31UfSbBn1TRlb7
tZvHaRvaTn3ysO54UQb1h4x72SLwHOT2cwBz84wnYbQtB8g+uFiYawcVwvPoumiKx82jHLCObB6l
n+3J+abMJQO/+iTiPqFS4GQhcYJBCoKtOcannyoNXR6vsltuUJqOYx+TSAXGFmTaU4nuxhBibNiq
gb534tFDGZoo1L6XbVPHLabHEKPVL2TSECbJW/0sl7aR5z50YzdvrKVAWvTGGRCIea5MD2eJpctD
v+vk6j5CNnTJoVvqo3Wg9ngeKZTyf8WSQVbXJtvsFSjWYhsHChDMKFosyVrr85wZH7LUmv6uq49s
6CjfVbN1YJ1q/TWEGTXddmo/jkOwpMJc98kweU0MRZ9diiasT6UD9IcirPYg1y77KFpPdpiPz6MT
to/IbPqHAIOZ7cAT8QsZ8zVVVe2de8Q/lIrDVk+3xi8K/XFRJ1ek2T51LUZXzXKQMzk4vbLqUlc5
iQGWdI1mp6I4SmVsqtV0J799iBC5xyruKr+8/O1KvxqOUTR8ky78hFRUJ6xUW5dJpGylUw6mNY0r
O8reDKCAj3UTbFwnTa/RoqUsXVglAESb/AMKlaaz6a3hCeInGwK2ng7Q4GjYKxqoP1K2Ne6Ku2gc
LEyKVbI0WTt89qhV4S/5CV2Q6NSYPprTmdJ/bozwuzYOypOq1qhW1B2r+yUcpcx040xBdEaR3fxo
29Ma7ezhM/kbcz+j37ST6UXYnPRa7T6YlWJcIFFVa5mOjC3PNOy/rkWnRK+6j/Hscln5oZTcndFO
t3VuMazBFq3lNa5oeHMtCk5ygFk6Yx/5IqZKY5wrhyRKcFH4FfBvk2bnNkmi/FjB0cPNf06SCznO
TLm5Z0Wve/G7gqPjuYn76oVF3I+0yJqvXefgaN5p6iOOHe7V46ZfN+yMvsZJ/5KqTfUBjnhyKquo
38oEa/6m+ACXgYAF+6jXsgPg+eY979KdzLPCaNyo6Eycwxau+YyG40FcKdGwtikRxBalr3/YVVYr
B12WpyluqsutZIwfJ76Oy8tXXQ6x4589gLAnaQWq61waFLHCPGat4+XOdhoCfKCWZi2r6yy1v3ae
qh2lj0eY9+jqeno103YrXdOyTGI7yyZ7NnD0UhCAkh9SDpI+sLvpxUkU5SQ/7e03CILikCAaaCAU
kIbmm1BmisAPHn+16rkIH6PKfhOyjbTwFri1hmwOJXIG/YFfXJWj8ao3CpXfQp/QEynMT5Ku6uoK
BDsFpovksvzY0zaeieynjFrUcA8tFua3TFeJrcODXQJHXkgyciD32GZO8pp1c3C2i7BftaCCSL0p
7KL6AoW+krSSDEgTIET1mjjd1TQmXuKzWr/aYx1SC4UVIoMSluxLhLIRseMKdlC0m9nDH0vCnSKe
HrxmvNyvJx9ZxJTvFPRmhyjMnoyELPeQmzNi2Yn3QUus/BjHuNNJc5HjvqBjTWZ+GTXHyn1q9PIg
LTl45t6x8MyTBrXSB2Sp50dpWbbTYphVs7paJlv6FG38tgMkuTTlg6dxb5mfejdHpntWE3XfF/hm
LLh3QJR1rO4dqOVbc4zrNda/JsutwkYQp1FOfLWpXkBMKhBAy3C86RrkG1pYYkrVwEztqwxjEK84
Dwu+jhf4k6867pOjtfnHGs53Wigfi8mCHzlan6TVZ3NxMqxeX0uz68LFMZXs2y12uWA01hdk9fqH
PpzLh1zBFhNxr2bb2jEQxzjHUjA0RgT2OXhl2O0srKyQW4umJ6uNpqtOkY/6ESsdCADkNgCv8BCg
Cf3vZ1NSRV2t/FfTjLSfwX/MlWAZ7fPYwtDNrLdsbbMrerrptfGt9OrWtXmZ1I10S899rFsCpI/7
PtlpmLavZPSPa9zjALhl6A33+u6PuEFtQOMrwz4LFadnrWzHMxS+qdm3GkUSKfvf8i/3zt/AJ3po
N3sq/PPyAO1CtsTIFgijo+wcH++Q7WD54XWYsxajup+tfFRraVWqlyCsMW5LpFuvELrcjeNY86ch
ny/WUm5Nc+21q5roPXe9YevWWnwplGzaNK75o1+s11zdHLbYm8MxWppibBTH9UuTO9ZFugyobtcg
NB5kzHND7IDEbacpuvdGAeva4YM2O576sYDKf6XgnK46fVA/llVG5kzRzLWMdo1hLfdVuLODWvtY
qQaGpo2jHGS0DGfewrM7X8blUrOWPAZe5j3JYJYcvLR33359XA+rkEf6KXO9AF3EoXzvfnj6oHxM
J79/JKP01VxE+2cLU8ZYbbuNNJXJ1GBNlyDeW614d7rhh2MpzpFytrItx9TeOMVA6XE2cwShO81m
uTeV/SpE3pZNJ36EOCuSjQ0Ce6N3R4O8HlD/DCLRgAnG2Yo66EJBPLI3WU4dr8V0pSWT5nkaBbJS
fxdz1pt5K5jWegvb3SaJsXyeDI1IubNAVEr8V+1FHbuzLnvJLbgTbo92kQbr37IHciqHiezBmZX3
SlqGit7FXk4TpfprAl14u4p0/ZadoLgFjOemW2zz8Nm0eOg+q6NrPncZZsiZruq7Mm3AjdtNTp7f
S5zjrZ056alrZ+0q0X1XNjAK1kENynntlBNiZoVzvYXmLXCYsqWOLLFyQPKq2HlWXmDKyafZmfsX
6iVfR68lURPii45yzzX20o7lX8hrUQ0y/aB1ifskIYFrBNuIHxEvX8t5CpbDQmg5DLWJL+pyFRno
3NlfLCi39y7p10IWplufytR7O8XVDs5AyK9Tzc84dA4rLUDrN8zTk0RkcVXt+D4GJwAO83OiYuBC
bj3//4kIM9gJUcaG23I17l3V2aSOBrDldpzMKDpaivb6G9rldso3YV/kRnC+oV0ExpLaPRJSJnwy
pdjx2E8/2AZoNAvppx9tRIq78H+0hYVCepN3b6xNgff45O4RK9POdW0Vu6CIsw88s39OshGHbU3/
h1fDXiszFdNxdlfboDLny1BqPyfpipWdLZgkN6Y+clrlLiNBfefo/8nj1xb6v/D98dfM6lWCPD/f
QOXCU63e+GFpfex6KNGmoQQ/dKSS+SOTJwdAcanK2v3ieoqymrygfM173haAcFCnS30k9t0hOGCD
6jzKleAD4T0StOopBqB8KkPtazlM9bOwm9OlC0GVW5dYeUvU0iUtCZUuvcOaquFWlq4py//KR9wn
YYjsJFGVS7KrtxR9m3N/U3diAXfrnJPoS5y2zvGe+xpKftM2T3eBV58K29cHAIB2BOTzps2Bt1py
wMx4r6X9/JX3boTzej9foszUn5wBmqsMREkUQvT3kxe3icgt1aqB9AUzUh+nc4iln7IBdbMcIvOh
nuzovWWnoKFBtWqbIsb83Oif6rk/Cuu0X6inBc48pLFfpceuqteUUt6D8FCnBJ0Q6NT1SQarASGA
KjOdnUyMOic64LcOWHQhxPL0dc9mhuKazEWOI986XoytWux+ayIlOt7S1r8o/2lr/dZ/ew82hn7r
u+HpBGbJE+NbO80fcgUik9OG4VUOUaR8qqrC2t+7WEaF1ynREDzJC5Az6AGAqVALD53yu11cYSg7
q2uzU7IYykl/7xQ/bJ/H2TC76nYuNG+Dwkr8Ioes5WGXJHF8cpbsjvSlxsFqgvZZGlOgpedwsL7d
50zm8OZA7wj/TlBJWA1i0qWU2rsG0fA10lMqBNBrEEQrWcCZVgngseMxZarhKzxUAzPbpCPzt4ym
UwWZxLBRk6Ds2YrdLWu5DMhl4aKyMqJO6/TW99S4VIsh0Fj1waq1OvNNdaJhC0rAuaguXB69CLpd
FraALSP/Ac04fZPG9bTTxw7+UVcnj/YMlGxpyaFIE2PVdVQ4pOkYsXeC4ViupCmzNFt/UprEuUpX
b4Xd3q1c8PbLRZQ2qrFdO05+N7/Mml2/umpF+qbUt12gT3txncxd68nPlOE5nZOKSuN8ENdJv03G
k9ZSsJJmlcLVqxfp2v/rJDeFqzctZaL7pJyqM68qXVtX6Ozjkgv+QdynUUCLjoOe5oDga7ypvaZ5
hbRtzyjh/Bk7NH10nFFJXAc4Jbx2oSWxcWySBvJsnoSItyobFdRelT8BUXS3MfqLO9gUPQ9fvFIS
F8OQvbN4p6QGXuJpbR//5BtJm/pjtlOgea7ssKXS+GcQP/WpaMiH+pn1n8veP0utMes03FFVsm2t
ABNw2Kcfbnh3I3vr59B+KgfkSX0j2Um35RbxOfPDcS0w+HSK/Y3dQHb4NUmtdcxEcwzqtDn+c5JE
uSmqWTIpMittnar9eA4dAPTaiOArtiek8svktV74eVmeGQeDUutzD+OYNRUhyC6sNAqbf3nqYKwb
zIQfCz3i+a0X+c6AYfWx7723QQma77ybyd1107s3YvCb1I1+LiMDk1rwT5sYv6KvywdTlesOTskL
3ckSOExemW0tTR0/Tn2C8UAFUFsfcyTybCxeskbtTzI69ygAmVHgX2W0UoNT4+nuswza+3IaW2S+
6+SFtfhRQsyqSR7CGK2t/2HsvJrbRrp1/YtQhRxumUSKooIty+EG5Zn5Bjln/Pr9YEFj6POZfWqX
q1Do7tVNySKJ7rXe4CzLz1mj3ec+RzaZIi8edqq+r8z8bLqp8aP0kVNfTCldq/tPQmH5S+HmqLj4
jnHfKfhPxRBuD79Ch6l1/vIJdcia/Guok6sfVv0VGg/d+6pKPyw6efaHVXO0f3U9KT9hZFGc9DZX
7shK4mENalUPo/INLJVxxVbdwGhwqL5nSUdWNwzTRzRxss+8iZ8kfpseDoShRv+v02t7fJ9umFYq
02VZ33PgWiVQwpvikLfju8aICId4Rudi5Jl+llaj+6YBkoWQqDJgbXTDVQZae4akNBYtHtQTn8Be
2u+BOPKhmvD5w2SZ82uF315Sx5X0EICGW38WM4P6N1Px38XjTDU9MlvU9X6/TcZi2GFFax5kPNOU
4Cp3s66/3219H2bLsOeiKfD+vAI3e6jcfHpM/MDDhlk7Smu7WEDkH2HjlsfUNia+oYgFK8xnSG6d
CvakNYUX3k/T44dpsY+whzuQaQYqJc9hf0SjxkNp4iRNGRDUOob0HwfW53LecDbxUhhGH86r0ulG
pn/alpUl3GXt/8OABEd8y41eplwz3a9uSsoOqQz1e2nJJVcLyqvLoFyaKeixSVPNw28DualWN+lL
WPiMpPJnZKKox7YFTJudTO4LrFYmN0Ztcal6bZet/jXYBWWurb3FwDxFWjqM63WyUlfNCaY20jGL
Fa3sJpBPWkx8lo1FlvNXqo2QhIdsQKQzV5wMvk7dYHutpf46s/eL5N4c+hNk24YyHb4wYg6zWsD4
ULNCNQvvnarP9AcZXs1k1vG6jB47KNa4h6V6CNQ/jzl4RphmGGQ2rwC1PHvvd/TKUIVESRnj9tB1
lQ8cZAmXQJ1c5aUY6501Dq19kuy6qTSofSJ1cJKMO+joqds5TaQCe14S71tQ2tsEhblT4Nhb/0wr
JUGmxsCsLPY4Dc+t/mVrirS1NDMPEqO+cFq2UZG23pqrv2sUglrPyaMgqVnk7ieoremb+8m2h+ZN
y5zuU9xWd6UZN2/k4WOss71v65hqLz+IqfJrMDijn3BJqYmQuGJmExigE8aRXdIyWo5kXBR96O9k
tExcvvucia3DMpobmACFod89yChskjfkE3sExhhcJOjlB4uNwrvMtTK8i3JJDTbqGuQ2Iz85rs1F
mOtdo2sZcUrzfaSMNFCg/Kbvnb8LeW0jUviV1f51IRmZyXLuV88sJYZ5j6u1qf/0VPdlsm2gMLVb
HowJXUlpwkkyn7PGcs8xSjQ7Y2nKgJqqHdz+P6WxhWKF+gZ81bmXrnG2ME+08ZixyPCdgfb6V3tw
/atulQgoGvEAPIIkGMT0ESPkpQ/Vz4tqlX+h/rIXII+q5MqVwx3iLwuAJ50R73R6DndI9Bhfc3v8
o7Q046lV2/LLMmmo2mZvj2352SrVg++Oxc8KrPJeQ9ht2TwAy6NCfNI5k76qsRvusO1xFwUOQia7
I2eKmwv+v80nmDqcKhGljGCWH4tq6M/9hOF8g0BSF5bp17pX4msc2+FB+mV6AoMmd2Id8eZmUVwO
xwAZagu5NWxvETNz0vnN92z7sa/0+1gtNG4A+/mDlpy1KIHeLunbX6M+qLLPaPUm53kZleDAGhu2
HiMtHshhHENxelPqAf4/N2sPQ2Gz9HyMGQBKH/tUwYkkU8ZnkjUpJRBfAx4NeYRzPayvZI6/daE6
PruVn/m7GnR6bOjxTfqsitIF8JdrT17u6PiGygbmnyrjWiwzUflkc3vZ+mO+MW4QJTECpgy59Tt+
d5jAEs1Ysgcdcl1ZYianNuD0nuZjhfqLOu+aBdLyLxGLjeKLj4/FFqGZKIHraagh7JtVt75G++AX
MVQIn4lf+Ee0jfSVXbqxQ604+FON2ukiJFLpp3I/AYvJw8fYLP6Ken3+ycEVAlVZFc9G0CsPQaw4
e+pY809/GC5jUo7oL2PwYhipd6otp/7u6uNOApQQO+syqsMrqRb1kxbET52c2UDagNCuqu6z5lc/
RaoAMnvDFl/JXsqYMphvokXXLhoGg/IpcUL9h24G3rHsR++ClPnd6mOfGtTPKTsNeyQn0u9ZB4Rf
lJnJFpql6f1t1dm3PjObb02LgERGducFiY0ETJsFy13v7GusYhfTeZ69KjyXY4LGazGjvUjJ+XM+
6vVBsRL7FC7nURNpsedKFdXm6pbGQ3vsLOsMh7kL997ozzcHGREoinD/oNv8a9Nt9dPAY+ZLAlgU
QWJ/vgMAk/zIkZJKMOEmPZqytUbzU7p5M4bUfX78Fr28R6mwflYgoO6HrH5SrRD/89HvPKAdfKmv
bdPkLIYZVn/eABhxUBx1nOCepKsZreC2LJCpsbJLFF298yY9ew4Wt08ga69ux0c21Zp87Ur0vj+7
Awpx/phTkeTTmQCdQFVnedDHpABxolGO0twGpBmhAIdGlqedhrIJn2I2Nztsi6Ae6xQKjAwokzTd
CpdsJdGnB7wojK+Z+ddMtuHNy7WjbQdWgxhQpCH3Dn1ynBIgJ9jr3EnTUvv3vnzp85eQqFGPOrm+
w7A437aD4sO9Ql/ATSzzs/QhK1orjftJeurB5Yu04JRoFeGz1vfhA1yw+t4GboZkRDn9sOz4vo2H
8K4xqfK9NQMKErqK7ysghukOIdsIDVhd3c9G3H8P6+Q5zQLz7zGO9nro+X/6Y4c+VxOar5VSjkff
hmliOGa0z5sWj06zfIxVG5cxShPJLvCN5uo5Yf85aE3rPFRqsfdLkNH7AfjoANr+Jc3s/jPUT+Pg
WQ6MvxA2yhCiE7Is5eMlvht8uJAbeSCyA/eIG82wF2KADKxMg8l2joEz8mniGX7LvHGPkjqPrSaD
dAnx3b9+aNeqT1nBTu6kTy5W6eGVlfAG0Uv/yZstvk47q7wPrflHYCXTs9OXfOG6g3YKSTvdJGIN
qzmxxGnuYjVL3GBH+l1sqngW60F/dXpUqpf3o7wN5e0Zm+xjEj1xSOD/89YEc9ZdsyZ/koit3401
dReD7F3f2TIwmFZynfSzF2n35NWDW6Uv9pPZok47gsCjHKt3w4U8/730ySVZRv8tZKBW+AAina1i
TLleLR5XDouGfNQDOL1d34V/QNDRTmWkl4siTvAF2XkPfyMStDFiza/9tLCDcvstXFpUI9NPLrQk
GZN4ffzTRAv7cxMOyqszpU85uv5PMuQ0SB3kOurMEq6a1NvtIfcA/LOWqkFjtRdRPhmd7Cw8u5lT
HpSRTOS7oMg81SHKSTmGDQpeLIdY7YNDBdX4huK/sV4QTMHfTnGzR3woposM+I1q3LY4NwQ0a1Tq
/Rq7zQ3a4q7NrasUUNVSJQ3k+HzxLBVZZ4zv6qwFlaE6Dl+5JrBruseo1W9z3xc7ac5oM5+jDpsB
aaYjYE1lzHNAGpn2aNlga/yqLXayv2ebizxNSh5wsiE+r81tg/+h/eF8sN7CDcI1WLeuWEYlD3Ix
02hqdu5YUQhqWwTPpC1DM08kKp29ax6r2DHvPC2FLIfr31XstsIIxhJon3gnzcGBB4houXPp7915
nDH2TszHOC8DY1fgqAJQieeNdAYxIzWn+UegFcVtNc0eSe1wBip9BxM35yVcpISnpZYgd7HUEqS9
3kpvLfrA4PbHu2WOTqnu8M5UjsMQhAXfdzkmn281yiF3jl96x3Rp4sKcHvwpqy4TH+I3DOLzpU41
36TZN3jRgZb6VLqIQngNnqDLpMmuq6cgCn9IEDR7tNCXFwgRhbsUIJ1PHnAgbEeq/KY3KMfuo6a2
YAJ0XwVZpwxWeegjvzv3sM5QffHfm9toUevdGXBosM+TiofB5NX2WTZ2kf6Apor+tG7rhkEL9nwA
6zvZw71v5Jz+bNVdt5MJ/bIdlAGmxlZi8HFadn/gAIJ9OSc1LLKqQKaG3ffZJ5G7c2TH6PKt9DRN
19yu+SLrG6qxuJfjFNgdrGxK7sTM3NQHl/wIeARD7Mypf+C/UARHR00DpvbReeEvYxC6vIT8FPnf
NRTa5/VFjIJsuWNhaS4/pvzA26z1B8UYlC/LP/lcluvvIVFBb1sUYENz/c1lOqWx6OxZzUtqdpcY
IhIP7EUGTxTxRPIOP4ZdAuXtoYBn/48+3hLI4V45RIo77A2wLOfI6QyyqaWCKFiUBlDQDKW8NAsu
cmvKnyvvHHMdFZzk1pTRLdjmEfrV9d0fnVc5aHQ0J98ysdcwrORUDrP/BzhG9nPAiCCSwx+qbbN5
RJk2uuiVG1+Kbqge9dDFqyA2vdegdYBK41530f0ULLQNc9xM3Pgm0FHfVhO+4dLkJmhRGZXmvGAv
AofRLdgK1BeIk9h+N9YTgu31C8fEH3LqaclUANoIsos9lNX3wb6njsezDQXQ4SBdJd6bO8OO7Yuu
pO5R65y+uIPfhQluRtmbQ/vEHB/u4FTjWyNvLHkXpMMBydr4/W2As41L4SmfP7yNFVDAHMqYptXB
MVQLuOeg77PwYFVOck4msPA8xnVktdi/IB02D3xpVjpoGtSSEMTrHmpTv4F2aE8RCP31NKNGKVBA
culQTP3KP6/tOO+iR7DiJHRBWa59MhFu0jWafmaLgIVIWUxG93XqAJVKC0h185IF1dd8jKvrKofh
1CDRlqavaOkFcTgVwA5CM4C7W/eQKaW6E8TA7+ABkEfo8bidMR/dARXSqK7ObViACvdrbEkyXVGP
PQp2n5LGVz85EHY1t8c7ZGkNJd9giqGj5FcAF9m3Yd3t+KZWLgFFkE9RbjqPy3o5VvQHZxhw9Djg
nQDALXHUZw4HcMa0/lUuUGBPfax6z9JyTEvfKbGr3kszmFTraLaVf5RmXlfd/WzMfIa9cHjVm6Y5
xUNj3uuYwj2x/w32Y0imG2hYAsaZPrkAWNSPRaQOe03T4qcmtnFbYZs5XPqo+yp9W3CgKN1jVvM0
t2ye6UPyBKx6vF8nkR/QHhJs7wRV1I+jeV9YSrCyxgQeJM0VZNTYH0eb/252S7NEM3mfG075kPha
Mr9Rz9SOKNzxrFd8civo7ixqRr5zKhfNpe3SLQJNCRibE4CynmcXo4paU+KXW3NQ7Zv1+KFHumWW
rKlO8HW0geIGZGbwQFni36LQ9m5YVOk4mFTUxWVEOlNFIahOkMKAFHY1yrlV+TgR3kbhcABCpAC7
6b3bto6MmipbV57I6JAR+2Epua38ttqFDhliacrcqWzOtmI0d+bkwahzGmQhqSPYZptdGsv2D/Vi
tOQP4HcGFBbudbPlzDaN0fpdv36Bp2235w/VPconXy5q4g18LMrxtD7HIi/o+HqlehuF+dd3GX2O
QdatNLVsDyY3P3cLSEkukCpJ/swvad61n5LKKRDb1+FnLwEJFbuHqutdSqJzeKkmS/lktW2y5IKy
PwNFf57B971ZRR7fFQhnp7nn3ilR29xizsHHKbVNcBiWvSin9D/tprtfv6f1GE/kLGz+anBigb3L
GmGrLj71RvPUpXy4hkSl9mAr2N47qGJVSYxVsYp1cOp14EMtFwpZnbr3GQWJu27w1Re4eC3erV72
YzCim5ygWjQsCpO8iKWDCwMz+F0d2uaoJAG/m5NNN1f3hnNgzvXDDDxn7urT1GYGe2LQ4kvBZL2T
pgz81lf6toL2FX+gbaBSap+//LKCzKOoTHtbdlt7KHlZ30zP26Aso6mDeu80f5cBxsbZ4njcLe7G
c++1d9k0oIP7X/19MLKflJDCzxa5wezViYPoZvZpf5nJULMlpMQifXIpOA/e5C6NPQPLweG7tD7E
bSHKQDU1USu0UX5bZlvLCjznYOt9Qd6OF94GfmtqU2vsO0cpD9uAGgzR3kwy80BVwgcJEKGjjo8Q
mhc6qgW6Z97LgFxUWAoI4ctVOqwlUO74himuFXLZ7mTv4Wn3e0vlAF1gPw5QYFHR2TQ65O5/F+qQ
YWT/3qU/tnnbFFLf0b4MwaTaVbk3C97rQYNm6ELnC0j+vpjOJVYSNF9nqHqRZeZXLfZ/Skv6Q11V
Tzryfgfpk8ucpe0emMgEkJV1pC+DNyhLY8kX7BwXkMJ0sizfvYdFUF/9klKwPnMY4FhnPorPlQeY
B0uRZDhZMkLaPnqYdRXA6rWzsDup4kezJAWw4otz9e9x7NjNLiz7VNcHGNB+uyKTNd+Zz5mOCYuM
UsotHnVPWWfGC4c/6m9aZBmHvizcA35d/aNtW/0japfDoxmb/3FcKz9Ll7n0r4NLWFoeS1sL1sht
Ys8G56yO5TdZQfP5t5NJPqW/g53NyWFbQ+nesE5hR7+cofaTUiIQYmBZnFvoheSNf9YmDQxIoTak
Xw13bxgvspHsC3PPATj5LEcGnzeltPxecXemFpj8F496W+0DNIchuwyjt95Sx0djS3rX2ybW9aPq
1Sgab1GUGZsrW8/pbPRGsd9g6F2u96ccW4W9kQFy2Ab0HHOlsKxubdh97jX4dlJWHFoHms0EZ1UN
9VU6bevXKsN7UCJt7ZdioBQSf/VLV1uPKLyWQNq2Um3PvteBqoMbWOY/bv1TTzUFqM543PokREej
BnCP8n3r91wSRDiXaHyuFnwsOvM6sml58t328EnOane8lZpjXs1ZMY5+Os6olKZvJlnEv5bQBezz
IXTwE+sKRPM9FA2yt7IwbAkNQFaf+GSU/RuGe3GlFQ+CNRNEGnyau9Gp7Nt/d5kKWwRBnkm/pXpr
1Nb1a+IGUlu6ZOKcYqcS1n15nEbgqLtJGavLqKqPmwUKQOPxJgpi0ucldnXprIl3M3XidZbcyqWq
ovoy+sNjvWiKbf0J9hhXeIAHpdZTdecXffg4c+o6tEbZfex0lxFXMcNz1Kd/rdEI7Swuyoswl9/C
5ybCA0L0GEYpgqIyYbm0XvpNYxt83vpjP+tP5ZIVGLuguM1tCbpJKfZTQ3r9IH1eEi+mn0AV9o1V
RagCELh2ZjUPnF0xIWqqMinQ8zS5k3G5DAFId4g36KnDy71tA++zzco754MP9SbYJ1GQ3Mg3J7ey
D0cqv7/asYvJGASJYtd6ZXKTgdEKYSjIbd/li5wWDK11Yr0ETXmStwd9+RQhXXDxUzhB65Ku3CrN
8nv+18ui+1BnRX3fU4i+TuqcXbspzK7SlDvpY4uCHtS/xeCdQf7caME9s0A0GsTJ7baC7mou8u5m
TrHLRrB8HrSr2jfdY5HCcRyyNPmjAV7qNn70l5V7Nho+avlCnaS5kMjN72y90F8jJ/1LIuzcv5Z6
lnxDihwlGvZAkvMYF70qZHHw6eJMrf93U12aoDDeRz3DfQ827Lq/oBSq8xmOXD0+aqDO713EsO7K
vByA56VU2SIj+KEOzs2ySElHrbK30Rv7s020Ef/wvHytMCw/Tl3qPehTBVBgXa8x6nLfqwBV3XQ5
TcVo6IrUrvRxoKrQcVhOmuMSo1S0V13eJbCpQQlIXy4xMof0EVbpq9iqRXlyn3pNqByoSeo7EIHK
SV9OP5FfcTZa7ib0D4+JH7nvgQZyo2dVn/5kk/8eInFq0ei3qM+AAVq9uZM+ucScVrO2z6/SimYd
+mmT2se2hVY3gql66KKI/UbRXrCDwdTlV5dEyCDGJBll8U8Ze55T5lnmYR7JM+zNDuVPUxtfyoV1
MzbdYpgAphLq+A/oR/o+coLquWrx0hxUhA/8rsG2JIqcfZBG7ndSqIjsBf5/QOsdgmR6yGelxqkb
YmpY1OOt6ysUDIXFGqPVFZV5s3zo/umTQLkog/4mczfG6zp3XSZDCGVZWZ1L3m2wy/aCwxDExpBU
7/hP6ePE4LB7hz8HmmODdGxNuVM/Rn1AdmxhaN9t68hrRAkyqdGgz0dPimYjeP4LJxab0wa/cKeG
+4Qk4FVa2+8Byna+h9P8Z2Q+RLpevDVVHz2befM1i93ia0K+/BIAmDmAsC2+2s2ogMTNIUgvzc5q
4p3OueRRmk54Y3MUU15zlB2arEjhWZF1J1pN2mRhGVHbn/gOV578MvtbunvYjKfxVxSyRB+itCH+
EGW3ZIEjz5u+8QC8gUl+X6szgr9F/2ldSx/VU2n4mBVVRvZaYMx6MLMwvmu9KkOBzA/vo6xwAZQz
2neV8+JhwiiDwdKVuu2b65DDKav/tMAs7ookH+46mOCvjTkHu35RLp/GEM2ZWPsGWb08znMVPhRa
EAEZa/mPssfpJ7SFNRSpABRDk9x8mXoTGGjX+GzUls2YG/fprlrqXrA1AVOHiOdOKT6tbo5ScPF3
gM4izqr9S5GE4XEcvPe7+dfdNrrdIVE0vIyg2o//h7hiAgXBY/jOz8xS/+qO8Z6q0ASWEey3igTE
PkbP6HuvZZ9WnLxX3c3O2P+dD82PWsGMTQ99F1xF4D6X6L3jmw2NFGuACN1C1ikUtdqZ2WLT22LO
sat7YLxPnf15LTL3nJAts2tRDU2ah87rmi/IC53Y2WPcOZjdXW/W+skFHvd9AS21lRe8RmhT3+za
p9i19KvpzFN9qirgtMVwMbBNeZmn/EEvKuvNcCP1AUX2RWDYIO8+FcMZXVPQwUsTm09YL0ph3Enw
VA1UaW0cW2Q0KMdPeR92zzJo6qeOP/xb0xfYVbnhK7LS6oPZT27BTqC/jL3Dgyj31AfbMOeOEjlo
37mulao9FJCXpr+CZKyPgaqeizrXT60Bmy/1sNSCAKbtosTJXm3NGj9VebaTQZHGgQbz0wrIsEqX
5oE7rOeAE7gZnPqyqb5lHN3cup9+gMNlK+Hr1pXcSPPUjBPHLdcPTgZEk+NKwBlTkswkUz9vWiJC
zymtnpL7L30REmOnHCHE+4+CIRJo9dmwT/rUwD7HAim3XGSen/rsYSisWpzSsTE9FENjvRq2plwH
Ky0xpbCs17xu5mfkAs/SUiK6MJ8uom7+LD1qFr+qOIECGmdI1xBLceywuJe1tJ50ZI1v4Ema8kpt
GEF3wsqOimKc2+pxoly8mTQleHpmHLjAzhVZOp+gu9UPwKhchNMWdSC8c5d68TI+ujUq4UunBMUK
HJmTurSlU+/i95h1zhaZpzaJnjm5w1svuaa93rdUvLmdA96PgAK1i96X8dlUcpoyIhcvt0zvrJm6
c1YpzodVN1/heGAwLrdQkmH2aT0+2nFWX34f/hC53g6Ro/B4nKbd2vYHY76i1TApe7n1K+wvMPG6
5NYv20tjyIvwUKQ1YLdGR1FvKXlRZS3D1UhT2nJZI+W27iGumc0c74RoI31onrrNCemCfwgRASzu
FYPWKfF8dqfkhyDFfhMO0Rt1ksEVW7aN/hrY4GfbYJi50zmN8x+rlaQsLHGeomPqkrW8D1CzAh/E
tl/t0P8kf6YkR7dJ+ew03c0YNfNJbQPrCaZaTvKpfFwjdCcJTli+T/stxNUq82lbCrWDPTCLgzVn
HOlHPbo3yTHsvEnpX53BSZ/jYr7IoHR1Y3F0Pbt5qeK5f/UCG5kYD2KVDE5DNh4L9AtO3agOj70O
8cy0F/kwLwmPUurGP7V4BPpKMmG5s9KHYIyg/eyDMXeexGWl94DFDOXkIRSGPpjYrwReic6i7unn
NUQGdl7WDffvNhCTE2qXHjNjUR2LExLqRZC4e2kadjIe4iKo11G1T599e9BeikjRX8xy4d44/+g7
+yEiD4sUo9mHyBwt+s7S7Od2wogPYugA2R+dbaSgw/woUtBr6AT9BSD+9M0Nkeo0NMsnF0nYbysu
YXggTd82YelSQwTIiG0+b6isZ4NS3UzLsD5j65VAsqZ6JDSLvkMYE5WYdTBY2BS2O7yVXVnfJEDi
wQACoF1oGUgYmI/ePNyQZLY+S5c2kTjxtHDXFCwdLjgLPtvTM1RCE009VHT8BYkhF1PVnEuXRP/Z
uuQOvaNDY3b+TVqyRskr7S1nYV8sq8kA7nvOxWqUv6RLwn5NNyYS8+sLI4pcaGW9wpgRfrLRL4QT
KoDkFYe8oZnVMqkeJv3rB2TyBnBOFqgzgjYo6Pt1drfO3bDOSUYBtuSNAUSKrG+SP0TarF2L0kOR
JF3Swpp3TZYuGRcvUK+YwcFLm0HVrU5W/QePDO26Fst8t379rdkZkEjX0WrIXzvDSS7paOgvTQcL
p1zA8FJbLCveXY0T/VezhrcjpUYJllEpNdZLsMxFjdD/pGpYIANuA2BBQQ3Vhij6saRQYF7E5k1t
Rm06THabszsOKk7wjCiI3U+7dU7W+HtUcDVJu6xzMnZW+zCrEQG+lFHxWTJISd9B0EmT+LTyqre2
5KIkRu5ye6r3nLqi90Bpy0QZ3jJX0KgBvEnqyE7JzpYuxaBVfkjkiHzVch98zc3vEYs6JSJYNHjq
p4XSezZElsi0cFdb56HFdgG4dy+pHUnmpE1rwI8su/OW7qni8b0vtGKOnZq9vLu6sDsr5tJufo13
mk17W+P39spzzBARs0PPOJUWG6Sydd/8Dp9ZuYRkwx8VxXUeJz18akytvseaDh3UDPjb44TRytHV
yE9LsPTJXVOQXI3Gu2263K3rNoi3cFSsT0lFUhHECi8mL4062VvvdU/ZoJpDeGjK0sCozgpKEn5p
ceWvVVzlbrtUvhe+D/8WU9s1I0GvJff9IrK4rLCFGBEmaXqTPsizaXtAda3zWVWD4vLBGVlGlwGD
JM7lHWS9ALd/DeAM98+MbSkFUITMkOciugPFudYBDg6F5uNKnkT4Lnfpl7lCI4o82qPTocU/p6r+
CSu6vdaHGsZw+WXJ0L5KZNWQH0zm7EVaIHG+ZmNZr/MwFEEnHBmZqwxiADWgrINmo6zaWaFzcHtE
BWRUqRCw9xZclDR1E3XoxERxt5AfKKoQvNJrTodLU37cekZ1OXRnNJ+i/AG+E0gj5Njia+cbUA0y
f/6nw23GP3xohacPQZqvxte1vUZ6Pk/cPVZoMTkutdo7em4+VO1oPpgpxnwRRZxiaWmKxq8Ffvqf
W4nRwd+jG91GR2luk6emjPrd1unF1R6wQXCVrnV0i1ZUoH6Kp/H2v3MmkpQe9msPoaP2iMf5/Xq3
9ZlNDZ/JSTGKjnO83v7XQJls9lcKfDgYLSsNCI1cJqWZUOvvEJayrEtIkn9CFiLBl8Gyh/Xya9TX
eIxRo2IglkCQoFcY6Q98QRjNCbHQBlZLEX527T/0ItZeBJ5bal1+UmFuHmRMLl75p7oESANt2PcA
iQ+0/osdku1tDwtHfLf91i1eLAezy/CFW/47QNkierz9V0igu/xmcjfr7k5H3+B+619nbG1tCA51
kCWfBtvVprM39dWlzeeXXlm4b0bzmE519i3NcAaMtMB7cJygfXDboj4WM16WJUJkPdo4ewPf8Vvp
WtanfrI/I+DsfKfUGoCJmd3LAN//KwZVu2aene9Z0Y13GZUScAeE2eDqvByzmy7TtHs40pjUL2FR
of0oLNQn0bslkamjdCTxUDljlBaT4YZ9zmGywID3fnRdqTUfbrvRC/elgliOdK7QOvDN8cfQtZcN
0HhMBlU5GyZGggM8hJOxFM0Vtf3bVXX/SQtr5xM5opvrdfVL46B2egvcyIdJk9kPcwa6AbgXDPlp
jD83Ue7uDE8tjhgjzvm9irfwaUUn9P5E9Ws0vqr6boJY+TV2khilItxsSbgaX422ck8dSFVS1zSD
wRh2toY70BBblNR4uB+n2Fh496R0w87FeipGCAx7ORcj92CXlPx/TR7pBQS9dk1V17ycGRz7zoif
PCcNzjGlm3stdK0r+L3kzgcrvrBM6gPim84XBDpaFJdtBW5Ybh0gRlvsRXqyp5VG9gsJFxzB5FYu
caNXnJH86LD1yZzI8YxdVbnd3sco+nlINP2x55toQ8vK3aD64WHAQ5Kz/T8w2l6r9McBkWrp2iCz
yhRHH2LRBjYvFfiDs+jPBQWOyV44PWyCdVO0KNuZHS47E1LzuNb3tnqQ8ajygUSGzt+/adxJM53j
7JhNNQ6sGxxEwB8einp7MN7dUZpyWWOmLiwWaODP1m7MnkQOYJLQ1vf+At9IK8DSMWdoESiVS/41
zX31eeuwgK5MVa+Q0UAOVRRPEXiY96GvTus8c9FEBehon/Sw7+DU0JS+zEyra+Ion6VLpsI3/JGZ
MbJEWQBqPHSVtwEZ+tM8dc1Jmp0OzrrqUWCQpttoX4zMj56l5X1CcNl8S/yqe8607nNtdcpb3Ize
vayHWApqZSGi+snwMje9+udyUxTBejP+Pz3/n5hgaNpvETm02Q3Q4I+rNxsA4NGALv+QWkP+4CYR
+DDAWF8aN/xz8JDxN+AuowRe/dHllMVnww+wNeqhEwazfvabDgXgQmn2JtrMP0ve2WGVdP+Jav9H
7ebdo9GBup5cDuGxq2c/fRjfmDsZ1pNic4pSIwfQCEaAP9XA/uKDn0fhqkePwl3Md+o0/zlF5mEE
SvbVprp4tsDI3lWoPXw3rWdZsFZU52jO+XBBrXv8EoeQ25YXKlUjQP2k7vBArMYX2wOS7SER9ZoE
46W1Dfschnazm9KRo2zTgfbpFPMof055T8hfl0P3KY8787b+rZf3ihUNHUJ5o37e+uowCY7mRBVe
leXqX8tb80yhx48uq//QVmuMB1he7qzdSeVw61/LjMvoMJFoldGgM5+AXRWHJlDL25SG4zFOC/PV
KbDzU/U4+Csjw8gXkvn33KTPQel13w3dVPc5m6cXahUgn/mI3He2mewTQ9OfTMvPdmFvuq8B6J5j
7M3ZQ1Zl0QNiN8rRVR39tXArqsBV5fwnOCBjlH1B7eTRW5KG/pJNnFt0qyKSi0e3Tckh+m6mrSMo
qtN2JLJbxFCWoG0ieaIeLmVl3i2yPltpbvLs5NKOKqwlym5bra2cS0pZW5yMbDHSxAD2n2LeVuGT
kZyC3A7Aw/dhbIO9gC8EhpHxETpMbh7yGbVg1+VFiV84ynP3EiNojipRwWjaybN0jVHT3CaScjjm
OZip8Lw58/gJ8IMokzvF1KrHvFDz/i8lVvQfRqb3RywVQ9hYk/EslxLe5k3P8rsaCbm1S/pTZ7qv
2OE9RIuatnTZJkbKeE8gXbZMl4HKS9o7WZKvMsxD4KEFo++4/0PadzXJqWtt/yKqAAkEt51zmuTx
DTXjACKJKMKvfx+pvY09xz61v+/cUEhaqHu6p0Fa6wmzwuuWyIg3RwhcZZdB6fp3Q1CvJHKt85b3
2WUa+D1WD5oE4MAA5ixzHWbJHHRFIxkPEFlUnBH3q1DqOZ1BC4jKGXKdR1JuSd2Xl8RD0j2F8uDN
ZNaD7Cp/V/m1nc9Y6YPUUPcsWJqN+c+pDrj36oB7bINkKAqksVzoTh1UBkHlzGEFLrYpZF+aKAF8
zyqd4FB4D+BV+Ue4o/nHPoRX7oIocdXBwkM/ZwXcIqq+7DYjKT/pQB/FaUAw1AR95e3DquEw3lNx
6dDxpUPwIemYEURKPL/yfmc4ubmqQGlVi5TuNZcc2qBx9qWHHBY0wfPswqAHAT/SUC9j7hEaPOcy
69eIApjgGQEMPmKSf+KMtkpR2z/Curd79nxoMqAbD3poh1vQt/Man38KpDMsSr9vt3rUsckW/1vl
Q5u25qWl8SchOP8Ely5rXTAP1G0HRow/BBktvu9YHZ6r0k4OXtV7C4qd8JsE1k4LMhmgumFXHIHn
ifvHUnvjVS0HXDdmJ/zR8FWKw5e2AxbWUgxk00k+jDVGw07/7Tp4c3QrC2txOAAycYpoeG5C7iF/
14uTa2fipPv12e+DYeZHgAWpEDUA2Rxv26irpku7OrM2fZ++shxKNJ1VQM4d6AhfYSIiEsPWSp1B
NBXMvDryFx8GdDDvRLuGFVIym66YZlF/3yHJvk09+IeQFpLM6W2smmILBTWxKKpAbOHcCJHMJBnP
UZ3b67Eu4n0xyGafmEW77uELDs1DiOCa+EuezBgW294gu7cizo+wIVFyss8lzDXCWeUk5yI3wzcY
09kzFwj4R0nBbwE2GXviaibtwDrfD7Vpn+ErNywMu6WLDwMJEOCgVCCfwg2fuCCXqWgvXpIO+L17
XygDcvCgwgqFU/vMzBE2BYlR8Y1+Jd05kOwL8DjFHOBpQNAMnrSnAO+ryenp3pUGHgQ56rRYxDwc
YceCJgThB4hFQwcOy+N0ADxMgWksO/gCKLiNe71qdQK7uemBByuJLyQBlkl36QumB2FM0xcvTMq1
TttHxP7OLZgN6xYSgFgX69Pp8FFcK87rH5U71twqJQPkwHpSpNx9y1wTWQ/D6a7U85z1AHXVrTu2
7AQAbI09oFd96hrjCneoAFbZAd2GAEPldSe/GNDOVhug8tH2YYAoYUJ1MH1p72AvBYZJGjRXJNmh
xgDRxNcwyyELSMn3GC4AEN++pVVvHzttPyG5NfvQrMsoX/umnSGjAEH1GOn5TaNu6fq+HCtTytqi
T/oGP93Wp1g9MMVC7elJt6Z+HZtw+Eh6HN5LRyuAfBLUAeBLk0XjnJWgUekms0Z+qFn4TbcGsMAe
wF6/NbE5HGWQywfiZPGagR4OZXkMSjfvb3F4H/PAhZqPgHyujZS4ZxiDLSZ93KB2wJgcXH+OGr+Z
gheiHP2qxNyVfdXcRvk8OFFzSsYQYsM04BukbeFTHNkAzam+acDFgmdWldWPvkadlTnhmwiO37Mp
GA8LL0j6g4YutcJx4eITfr4jnj7AmTSwqR5DfHNRcMc/DRo/hQTEEuvJfKar7oabGGBjjslsEDmD
Eu9jAWDCg4O63mPYwcbUH2Nzr0N7mvggKxiWovvYS1jFOkv9pbimfGbuKHe6pQ8AwFibwMVfNX3F
g7Hy6yGEgoCDp8f2F0AicKhg0VoAc91Ri1EC5awZUTBFjWW0WM/iLTKUDEYc3bgraWbOPYhBrqEL
Ae8gBkXhzKr6Cxjdzc0sKN81LMSvKjHR9Ad6LgKoYfAGgKsJGKd/qaP+HTtNXa5Q3ehgX/Lzd31f
vuohfaVjQbI6cUAVVEVjc2y/907THXSFGLK11TL2qLgXmKtEJHvQa0HKUvXmSkD8ygr2InWTK0pA
ixZuaEAFsTRYZHkEyNJPbOyEkk2HWy9s56ghs0gsRWupdcawlCUWyFypsiTRZN/sYAfN+KA7jNRM
5q1XQ+ZWjQecY32jwm2oO4HyrgrR6rHE1KFsvBwal8s06Z0jHQSeWbpLH1J4OKt+3Qjh43yHDlQ+
fk1FOOynwygLEMdi0u9F1YoS1EG03a6CaHchdjpOd01X6DO/N1FJKk5dTfi+ZVEJHCjEx1sgpmAJ
k0efojz7DHBYh8/5B32KsurW06x7jTzFwAvC5NZXw7CSVgRx+abl+8aXm6akdAaTc4gNqUMK0szJ
kCxYVbyw7gO6T48KxxtOLZyHODyZF7qr8R1kxlCJXwvq5xtQg2Cx5dTVVQQUTscd6tb30oluJ1Xx
Tzuuunyn26wEgmqeqXjdrhVLqaQSTiN1WK4GEyUU6sjgtfYKiHlCjzFO5c5HBeFzXytdEshlX3ox
WvCxg6GyQUd++f2iXik/qosy5PQ+j+oi/w8X9VDnhlVC3ECZFBnwyjbsEzJ187KA/4lp50jbx9hE
QoQhPIK4hD2hOrR+CsC2GyabqS8EPBGCRVW30H16AgcUra10wOou1X5S91m5shhlKCLUsFAAkRYH
faYPYUZg2eiWeGJY5o8Bqw9NwBn+aSKnqJSHO+X0gmv1gA6ZZimcLJ01FMDOqe/DLEXdQVikaMDz
/2fiaRIWdh5otIepR88zvdeyMpItJ+PlQ3/SYfM/FnG8LdU3Sl0FSgHX5f59e0H/a5NgM9N1VXvS
sa39bSBdegUoUe4KEGBnd7/MwIVmHaeSgTsJv03X7qsLMfr53f+yA6dw1dGaLSYDTVC5dhBKLE7Y
TJs37GW2RKTO9g6R0OCJOwKjXAhIEd2RFVVXIVXgW5vR4tCYynxrFluNDSvZZjhNh7Ejw0mwZekL
ftKhekx3j8AKreMSZJEpnsP60AbgHNNxPwM+Rl0/DesZ+milp5u69Zmwql+n+/Bi05RA5V/wm4h3
98pS7Plsa3By+1Cd0rUogEFvqQ5Q1a2pPNUm1FiGkZ/Np3LWNHqvVk1tXRrjKpq0gbHUL6RHWTWH
6HdwMdzg3U07a3evtSn5UZTAv+guXdLTB9XV1DBgulfoIKBxb06AbtCGDWZdsjAPz6PBoifaYXeK
Sj/bc0vwp6SCsTMBQ2arR1k8lsswruhKN+HMjtpPbzkLHWyNKGQbrBJzPdqBQAYIFv5dQzWVrDoD
uAsH5WS0yii1Hgrnsx66TwZHFX/EM0e3Slrf9LtKLaDZkaB86fHfBRJPGX2lpDOB1lBNeNjyw/0U
9kw4hXLhQZ9Bi5IfIAbSII8NwKRw3q2IuDvQiX8ciGo6Y1vmAOCi0/QNF1KvXvGj3VVh9Z+nOvR+
lZ7gj+3plXSMBWjKHLLPEkmIf94C0y+s24wNJqwgq1ljBOEhqVGz9mkfHaYmV33FOCQgA9r9RVqd
t/4QgqJjWs/uMXoKfQ3rSQw3FliDqKn1JXrww9S6bxrQccgUvSfEI6upv0Cytr6/yyKT48qzMmiI
Akmzi2GEuNNnf2r+L30fZv7vU0V/extpHQXJbHqD/32aJOvwPPlTzF/fjW8XYJ0Ow0VfdX+5+zSg
Afz20r+O/Wm6j2/11/hfxvSl91f4pVe/+v0V4SIGZq/u+I/39O9f99dX19PoS+ukhZ/BNPc0MvV9
fFe/zvQ/vH6WAvTw8Qv6pf3Ly/5yqt/Wn9uVPeJ+xYISW1Ke7wp10Ged42Qfm38K0XEKT7bTZ3+9
dgqZ4j682l+n+hfXfphqeqfTq/11+g/X/otX+3+f6q+fS2sYVwh0Q/RcffR/fbfTwP/8bg24qSRg
Kvz2Tf+LP/qvnync/ZAB+7efyTTN9Jn86dr/z8/jr1P99dX++HlM73L65P869V9DpoEPH/c0lQtN
Mp6EEHVpYXvnzQYsIE4Dds9zp6vhPQpcuQXYITojhY6RLej2icj8pQ7UfdNoJ2NwHdToNHCfAUhW
jBAHiFs1DcSaf0yomyGUeuaQ2oObxFjAsaKuFiXpzaMR5v0hEaEB+Qk2vHoocDc5t598GAwDPmeS
s1QHn7veIU4ZlO/R0gcOGjs2/dmwzsNYqSrVhnu/IhwAZktoa92jdaC+BDkIVCVFsZsmcI0uPEPK
+cO8PhmhoJbCBzTo/fC5ri13lndjuy87Ej2jBFyinpy7h7gvo2fXG75ArRmeQqqVxxBzAO3wrFvA
wUM5EIQi3SrIiAwUNIP0rGH6YHY+nwnoE6yKqlRGUxDD2v1ySoOwsuc94EM/euV0qmOR/qghJhdD
MIYDVwhwuAOdZqhMLDw3MNbBp9BryXMGM2fUhYoHaSbhS9943i6KYvjAVwRCRgG216TPmpUerYte
znliWDs9avf8qUdB7eIGLvAXKGpaqhwqIPE6y4BufwOx7QvEl6xbZMZQUY+48kLIuzeW93OUJvg6
q+CBFZC+OzMo2J5hwrDjMqd73yxsviQGpAUgNXOaIgoIw5xq6033uAhwIecs/X3TwBBVzVNIpSOM
VPcGlh7+EYnJ5wAwCLhKmd1jAGEgQ/BHhswDTO4OSDawFYXp+dn1KbB7DXT0RiRkWCTcJxid2RBr
7DIYBKLpukhHQyYKoCLVLCMvWAN2bi8gLe88uQ5sMmHQEvwYha7kegyTHKQgBJMeOroZULhLHZwP
4MpAQsn5MTqM5SqWPV/p4HwEfcCCQstKB1NKyRIqBvZ9FDDUdmn5MoQkrImZTStdppAAWetgIUp/
QQfTWus/gSCpBT8lI9zomVPbrxfYNtcbfS0lwGYL6ZCNa8C1yykjZPzxduHbJPNDgXzCi+/CtcXD
NnPME+PBNxxYJKruiBbHmPao2Y5j/EK6mm+cpEyXejQyYTVvQH1+q0chofcVbJvgREXRHf0mOJmy
jxfMswIYgBvVYwuy5sYjHYR3VFOQxjrlmXcx+qF6JG1VP8ohm4exSG5xZTxTQM32oKmNayoSMZcN
7eFE18GWXObdLvHdHJZj2RdoASa3BjDxdabA86ldgLXHhy5eAeMPnRXfsV5kAm2k0c6qg262hMK2
AY9Eqjx0gkE8CnBJCwaAd1Eb4tExEyiGQgRhlyZgZuH3EqxK0buA/pHTkFYUWkQ2vRJgfLfShbiS
7otAMb4yM5SrMoRGt+7TB5FBj6pJfCSE1LU6zi6RlUdxPIWQLabSA3bln2spzQP340g5nN1G0kHa
wgLrImE7u+X4dw7cHsllX+DIoPa/1wc9xPHTvTcbM3sbatiSRQAm8RHmiU5cRg+AaGP3x+r2Oe0F
Sh8wvfwsWvEKmSUI9QwOHHhq0SybkA4rVBZKsGZ208FO6hr+1aqzCeofIwHy1LOkhX5cT0R1CuXX
NpLJEa7ur33lZ2u3gnLayAMKBKi9iCDDY3n2AYaP4yV2+gVv3XSTDnW1ZqIJr9j6O3PbKOhFpOYp
B+90EQGXvZapu6toDZotcBJzktTjpvXELqUNu7qVw65GAjizPSLvq/ssQSGFiVvOrI6G+GpZbB1D
Z/CY4QPuuzTYQkPSgBweDhUNy7XBwmwGFQXjyBxXrvq4rWdAXTUN9LbBUbmfCoEqcyFlsmygDHJo
FdtFn+kYDzniZWPmyVxGyCdZAD3kHT1nOTcvugcpBmVoEjGg4RCgByrf7CFCCHVp3UeZlaA8l8O8
QlXEe/olhy3kabK9dxv4inFgXha6Tx/y3M8vhD3BVz05eyhjXXIyz2ES/ugl9DGGHMKpTJvqqVMw
UAeEtKNRh9UTtPTA9AYHCJJB2JwHIhRX36rEFduO9RAb7tGDpAGwAJBTxI/upgQgbwUb7QUrTGMR
qWrgWPT5NgmBwaARb5Xc7wxQwmoZVJ4798Kw23tNvEvL3ru2nt+DLRHZy6Dm6as0kk9NaXTXaKjw
UUK4FFXQKptZhoGKUU4GKFIOb7QL2rUDsMwNNeCImgsZju43z3AvsO+B/EamKoYVgYy9Tftt6iEF
QZs4f9B9wHYdpV1CDbHAMzBNRL4hvBwP5mDQNcoisR8By5E55NJWQiygjcifWd3VMzjV1UDu1EfJ
OjKrPLtDIWRgB30wa3gETk19RgXLNshKP+RlCxl03ScdVfhzSb9IicNWA1zJ5iBUD4fBg9d36Ntw
hGRW+gmeTHM/MfI5BG3ZJild6wneY/GiIxDUCKnhXIPUmMMkatxJV31CFdzglqWRZjOjjZ+GSGWp
Ud61q77/7gzNG3Fb+0WEPvB2Tco3kG3JVy4Aw25/hhVqf46w/trSpulhqB5ZC1EkZO5Cvf5IsirY
DTUE60f7ACFfiKF4xQM36VIaNXALg/uZSpIenBGZyiCE7RATRX7sQVJcdrIbX4wGdg7WGk8S25jl
OfEvbJE4vXvR52DF+pfSsS7C6F3gaNEKgwoxMfVnQBTT9dQ3VKxYhlZtLfRVesCKR3PTW1C3nPqg
kFcsQHt8LUzslAsAs56CNP2W8tb65vjVbBRtjfJn589ARclvLYfIae+b8Hq3kYkT0gCFL/HhpJrn
rznMOws/pheJasjFS9m3wbPy16a1wqVNZbellUT1oGhwOwsECL0yvzXMoY9V6wFbBfQbk15zarCs
gOg20HROx8E3Txqx0KN5ADfzaCzttdE16dEue2cmAd2sKSQ2XbmzrKa+pBAQehwFWJsud3pgk5i3
iboyXHpAhCx6s3HPPXQk1+YYC7gU+y5c2kAyavp6Y3W1WLNSZNcI1EKIueXhlyx0d2Uu25ckrZDL
y2i3NfNsuHkdbo86wuTD1Qk7/8mMGpi+gFS04VYRPkIa+D31IavHMjmcYDkfL9O6jfeWU7vXxmNY
bULE7j2ru28+7dhNwhMGq0mIkFemW77lxYrBIW1mwcnwkXTDMfQ765Pl5NZiGIlzxH+92EM6KV95
OQdwPoJkXihgdVWIfp7VLHnPQelRygr1xYuhxsH6al+kjUAyP25XhbTqmxuRAmJTDXsdIvcy1hGI
Apl7tNws/j469TuYX/bLyLxw0aH0c4lt+M+z2jDXUGyDgAaHTmOE4ovRJiCzEwvwM1KdoFpefJdE
ydObkFAbHKhUFdmDZVbuNydxlowR6034XTmHY1R2Nd043pgOK7eFsNNlW7TJvAnwj2q3Dt0oBtKF
Vy2ZN1Zew0qqBzgC4DQs+aBQm1av+C75god+Aw/sqtq2ErMBawiSQOWU+NFfE0iMPYL9yCB/wCEI
VzZiaUEL4myLIYCav/AOYQ6eY4ZvbpeDGI8bbgmUaRdeoF0NuLqF3VIMd+tzmTjDyueQjw8Dt1qX
QRUemV1kGxi8+3tfJPHWjSJvVxb8u+tCNsbsjYPCukJNwYbwe1FudUv360OnIqawNnLfkoTI9dQ1
hUWhbJd+0uMhWzPnMbPzeTlm3S1XLXhPvpHIHo6d08LIKrKrOQEMbKub3mDuUc57H22aneDtVlzg
gRLOW1Fna91Mjba4pDbwrS5Fil1F6C49iIo+MINGGwCUkJbAGEOQKOehXJRD18ySmniHjsvuSdKH
vo3r7yDgzfFAApiEv1rC0ypckI9ABe8yxs173lnARvnkawv1bJY10LqOnXNWDxfRRf4u7E4OiPlz
M3ZvwgthLoi6oDeXMJdXsDfglTPVez/Fo2KYZ+FYrOB12m4dAniB6L3y2WY+dC8IkLm66fe5XPY1
9syRzfoZw6riaoNkcfVArJtJyxm2U58Yk/e2Z2w3DkF31f0Jja6OWwmwM/CQnnc926RQGDzqQXjv
foVcbwZobQ7h+a6WzymEQXY9lA7ncDiusYOPnzqZwqU9GJ4CJvKFF9WfNTQSCmcWxJoM2Ejotj4A
oIbOIgrXRURgSo8Q3a+xlrBt9LaW3x5Ls432xABa2whw78Wqpp85tuxOrMiNWzC4Z/yms1fRQvkX
djeAu6im3/rLAKtSQQ+Gm3GspuJ+2I48vMHKIj9E/jeRxfFexjQ/9E51seKiPuahxeBxaoGrbplP
ZuWn51ZUj4ULyZDOKy5jV3ySbLCOwhHWEeRXZxkbRjVvwyi+Bgm5FaVp7TvV0od4SPH3eXKn4VYe
7Mxgxa1wXEXa7hzLhiGtI8BbSBm+T1gSMwe/+CbpLhVs69+twuOzEMYf5zxoP7WcuKshb3v8D6T0
ZUhr+CkO/j5weL4sy2BHadJvEuwc9sJx2LpuYCDXJ8gFMNSPisxji1BmG7/xr7EQ/ndAfKTpgHIY
duBcgFz5pfcIdtaAAb24YALOJWpMaxevA2QINHGtgLbvNHdfjAoSXZDan+WFgFRuCL8Q22rHNxaY
5xo3yJvnB5CWcvCEnUHdFxDPoQznUozg7gokFZXSxNLw3BoQjQFOdMSs9qEIUBblpf9pJHDEtVe5
4PK7Ibtljv1nODPEG03P4Gk7e33oeu7u4VONG1FcXvsOEuZj00VzG+ySL0lGFkkw2K+hWxxd6Mxj
7wWhe3D+g/WYeu4LYDAgYMvqzS0YduoWLHPLdiC3oazeQRwNNljLWZtI1LM0kPwrHC66meRFuOI2
x+fZlvKh76vPKa8AIgXS8iEYbQP6U7D+xb1mC05MsIHXlDjBiLVYAhcDCbE6vhCzhD6AHQ0vJANE
0Se1/9qW1dcGuJ/3LJZXPjLwmMrMPpkc9jV+yY2TdJsMUmzpV5E0zivhvMJmO/B3CXwELiyKHj1o
EsOhz3quItc6A973rFtlV9ZYfKTNrLCFqihW5wlLxE2IofI6j1dDhlWzOcCdKovMx4L23szkfrNv
Yd6xaPLAgUuNCFZ5DQqHgJHdAopf/UqVabdClTj9rz2sk69QvQwcwk4idP1ZglzWys8ZFi24Vdfn
qdNRzSBq3QXKosXMhaQf7MegogfiFNynW0j3SsDXzLL7DOSo+wbMxf1E9fwcEmx0fo8xk959YwiG
Hk0/h2dDfurtPprh9yaAHXHZJSvpl64NylfTjKNlaNf9VltZgaTvVlAym1EZ0QX+BGR4CNBRMLqW
wTaCNcG56kEQgnhf9B5hVyiG0n9yfbcE7Z1m65J7/kvmg3FfV/wdCTQ6h6+WPFZgblTVQisOaxli
faZViA3SuYdcPH/onkKxeJpDIw0S95LP/Ej5edghUjRyqJe9Mi33Msbxr5mm2yExs4udlfkl4Q7c
dpPyTUdgh6uo75EHtCLoifkqJCH4GTAOugSlbSF5OZbrKPeHh6CsYF2vZMt6uAra2SDesdAESRTZ
824UL4OPBJfPOPJuLCxeEjuLF0FY0K0epWb7bNQNtp88jZ/T7qp7A7ssT4kHjeGgFcB9QHKj2foN
UGtg0eYLmRGQU5SGJmgY9AtQnVgI4isdDDy4jMBI13ij4qYPFaHrQcbWSbdym9crWEhv0gh2YL7j
4l8R5nuf7XBjGFHzNjo24GfEsrZOFPiPRSLPEDtv3oBe6+cgt3RHbwjZYRwyvgi9JnllIlxpYLNt
gWNlASgEFz/C8OuCPO3vEaODf9GOC2cH8uGTbXB7D+4kWQhSR++p8QJCQPeZUG4sQUB1t5B3zJcV
b51ZBfokNmu5M5ewsX4QkEG8DpCFpUbjPLSswZKe1G9EOAAE2lW5zIwcJGf8lbOBgOhTpGaBtYAH
vS5N8q2TelXW0c6CQsJp9P36uXCjPSAp/RVb9eY5o+c8zMsnhiTnA35hIFWg17WT4DwGw0OR41MI
3VQu7LAvYTpvZsWssQyxll7p7OHNnIP/CQsosFFu+mD5kKqoY8hkYW0ok7kHquYiLPt05Y4wx9Qx
ZecB12hC50td1g1We1GTRBL27fCwhAXDTz6WYwIQOXptiI8IHC19AKou3gWJ/3q35GjdsyFiATpy
hI/ccPgLTwJYZUCw9UX35TY8rT+c6dFcuL/GGQI8H+HlM3swPnHt2kgqujf8Lj4Djukgd5nEywhM
ihVRogVjF0dHFQuERjwv7C5ZOZrtMa1ZNDmEpViA8Zp6cz1gmDZSBVjKGf0C6Dx502cMmd37mf/z
7E+jUEw+Mv0TkaGJpSObudAm/JrlSNqZQeI+QLc7Ww8FNnCFS+F4O0IUg41cvKtYMM4p9oXKocMA
BYa0FBhzQoC4bt3xDPnhDvdVqBp1DmSsqBqofh/QV9jcPMcyfo5YA1ARj8kTh3bYWjfrzLafsN+x
16VANR18wcUI9+qdAQztxWiiYi4KK/6afnMKQr84YE/ATR7bjmbk9o4DmbfyGDGfg2S8GSHkmkjQ
PeUjbhd1QyV0Xdp6GWTeEy9NVoAhGcHS3DBJcszzODqRtKjP+G7arVGFn6UZoKW71CHEVmHLPf5Z
d2VRWWwiCncB/F/ihxkWX2BXwI+JxenezkWLXOWlc9v+yDXVFpS0/gjPG7SBHtlByNfN8GNbRzDO
gpAbcukVGLVzq8EGcYWbx7gbgJaUijDCbYhA08IvH5jF5doO4RCUgbx/iRWozhtAL+qMIYdoAW7e
oAnaT4Ut2aLLqbXWTmgDJIsXJoMvt/Y606O9CjZVcKWC6xoQeTvp+dkXQX2pQ3vTsxpCJ0rxNOsD
eMGm6ZVXkDPFf6zyrCrZTg8C9Qw4bo3KgR5tOj/fjXUBlS11qS9RxYFC7bwOJHnKpJGumrRO4diB
bx3Ci9lqDKtiKZx0BpdM3K/81tmDawmHTNXU9zDTCFfQ4u4uuisLZb1IIg//pExpzwhQg0wrrq+m
pAs87OzTpKSnusIwJaeC+d0lCZO56YJZilRN/thjrXaNCaxvNeqYpMGz0XjmkSrcMcU/4KKoSbTW
zd7lyU5favRQnsvBrp1FYBAhWzwmB5NQqAtP7Yw04wJ4HMgfqOFpgJOsAGEEMtomg1dHHcfD3kEC
7cmxcBOGJjJyFySDASoKngUroq9j+N1iwviWgjxIcgMWcU0DTCwJqyMZeLhPGZBYTh0VD5lIUCQd
3fBr3X1v6gK6d/9cQ7MxW8LTuzqalSBbnlxl4FdXbOuKOXxh6vX9Tq/blg9EXKOGfcp6LEvGfkHq
IVuY1OUrjUDVBxTtIK9Umz/6NLZUx3VAXa1G9XXouEBga2mT2sEPDLXTuWEAC5oHjXgMKfCn+oz/
PJtGjQ5VCRqbSK2CS9d0rXcuHOFj9RTK95QyJBNq+zluwJ8aWy6whHarp7YKkHJHQM9gpAeNwPDa
J51AZgi+eIPDCR57Kx1AA3uAMlxu7Ch7HJStNljgKHCQLbwMs3tDd6M2EW+IoCgyqagptKHUm8W8
SNd6ADr5cO1L4YtZEAbzEOOm16v6g8bX6e2JBC1Vfa66X3fxmt3uH71uOojQg1RZgvtBw/YBWA0J
YQe9FuI+jXaBb/lz3bRZLZY1hAw2ehFEenhI0wEcUD3qtd8zGlpPVumPl6F1HrLUkNvc52B+px1U
x8AqEMi2wzM4+HmWNSYKLxXZ6359mMJ0M4sTCCDVeTmfBiAJma4JH9OZFsIN20AeUeCc3Q1RdZ/W
xMWzkqP+Dalj3TcNeBGSbS4Q8/OpD0lbc9vF8ZuArqflz8zGO9MG2RUNRdcIdQ1Y5yDq7eAXedJd
elD367MO1ArI94AG8ov8888rdEhmi4jMpuhSReu5iMxXlaKvad3FPkjLHYFc9CTpqPsT7c8F7TXg
v8FmA+4TQFkkd79CX2Bc9/BoXbc07F9oO67vaUlAzuchT5xj3lb0xEgLVHthwceIhYcRKLJnMxrj
jT+CGEilv8ICydzzVnibfOjMvSHD/zjDFtrb/CkudMJDo5/VA6Sm+isW39DsEQdDQA9JL0iYqksE
zhBs9YLE5QXdhIFVz/VoZzCoz/n9GeZbHrTM8KzAchKkeNXUjw5QCFvsMdHUD5Y+j+W8rmGzQNKI
KwoK4P8GbJeh5RYf9Es43DRWqY97ix4lfpleuJmtaRHSs4Ni2F0BdaDHqKmtww8BVDQNYBwOetBO
IQE+QGNtjUxBfWv9BuSq1I+gpoYmFJyam0iuKOxVV92TNI16nkPdXo8ZWQahWt+F1FwKV+CUvtao
4YultNUmxMvCrSb95+5orCyet2CkokDCkgBK4g0lL4JHUEHj8rE0CQjmjnxpgpK8sE4JDKYkXoYt
oqqqaZFR7Ej5fn+kI7VuQuKAt8H13p0Tcs5Ke/hcYpu6CDK/3I8t7K+jMr6YwtmXP3RcU6Vf4Ix+
frKC1liXbHBXMYrAnz34QHbwmHb7gqyy4XB3N4wl3GFaCJvFVeYcfDBUFyKO/SdBoXrU4g3AIfxR
CyvBKQq1EBrfW2pMt2ynIU8/I7XI0tT6Z8y2HAqLGIgIaQcmMrj9vM9gpFlSFwaUrWCntoKolVIa
14cOq9UfEWBwwqIS+j9tTe8R+qJpDn0BMyDf83OOIaHk0tuoHlqgC4AwlOyM2LIeK16Py8Do8xUS
IBbUIoZyC2hIPdejbtEnJymDpyhBrAl/xEeLLfWQDm+q4mxKlp7v0Ra0aQi0mndmMA8jpUsEv8VZ
w/p0w3R+oXRAjbVas145ioBH1KFUatZd5PV7LKjmulUqCev7mRrUYcjj9XuQ6H9EqP6k5O2M57DC
HXjhzcuohBq9Cas9yQAYGLzqDbJy49EJc3MzdP5jO6TmUXcxsBX6hRPFPqT2Ygf3mwHUlVL+H3Pn
1SM3sqbpv3LQ18saerOYMxdJpq2qLC9164ZQy9B7z1+/D4NqZXWNTuPMNrCrQiHACAZNBsN88Zn3
XRQG5QPsMBOhiqUsZ7diAMxTId0gYT2I/i+KQHwDu1TF7nMZND+4CLPIOoZELQfKy60vj+1WzVHN
un91QejPzePlKZcnf7/ISor+0FRMQH2WlyedSNBTY/blSWQ1WYVyOo8aF3OCDlnziIDYTPnWpOd5
Buxp2zIESQRFrVsQXpltB0bgxmq0/qCOo2qhjIzms+R8WXOaPmU39tAfZZRwu0DNeP1lRRert1j8
jUjJNlVW09jfT4zD0J17JgxRQ08BUIpMJ9512Lbux3EMdnQ2xZ1lrBr1lIX34sSkGfewtEbXyuRE
5yLD7t5P0b3dxNLRkQFEjDTE43Epa7DmK07muD0IPG6lNoV9AlsB21tWtLtABk/WizVfvs2WEJKo
iK8thAigHLR8YwTs1b1UrrSbRgb2l2g1v4eMb/itYGq60Qk+9swgxX5cAuCDDcFCg5tUZ5FIEFCu
R22r7q2AGEN1skeXSOz6POUGGpXQJ0QmKgGKtNjOeQRv1ec2gDOHYCRArHtp9sKxrp7UpoLm2ZfL
F0nVYjfQ9fp9YbATRNBtb5M0Ct2whZghxu0N14+OjqxPUL7bwHuiOMKY5H+YIAzyBl0p30klbApV
88k3/Plea3V5bwOUscOlzd7Ys97dJo71lJgEEDdjWe5zVERe3iRuGBQTMZMkSaaMOzmC9FyUQTw1
Pmb++JwWsYxNCprVikDcSIrxNZTburlDti+D2Mq30D9028iWEq+SNHabfhSvSVg7u9Hq/ZvJh/vc
cODnkkFRP4kkxYEYvM6suA2I+/PkLhtB4jGcdxWqkI2S1NmtGuT+u1jJ9gCtBkQ2MgX7TuiJWoGO
ZqUn2nGjFZA/BspYHPtiKtazOgE7sDDFI+ID96gTxd5Yw1htMjVVXUvJ8lMAWP0JvKlvR5cycSIu
luBscdpScaXDh4nqIhE1Lxdeyi5VxBHQ+jkuida07dT+w6SNJqq2iLsUlfnnQ6xQvIod4V07L97T
Ii+qiiNRJk0tgb4vhBy3e9WJypNTjf3RbMtnzXfU3eX1oyQc3XoCl6otcEIcpWtdXSi+cF84DYuj
v7a4gpuz8blQzBLnjdDYOEYguUwW7TJjtKeqsVHyXfJxYwJJkefZccDVATUvDIK1jA1bhAeImw6z
Gje/KsutscRhNW7xQTmVynRusOjjXlptaz3sAF3r4oMVI9fFBb4frjHnxAyYQUnkL9QC+fpFRNOJ
JhbJWslvVT7JeiyKRf1LVfaF5mGUYA1L+jw7NIuf8qQYWXYQDVgwtbaEVfIBhg6jL6SmS7ODEZHD
apVr1f2k3Q5Rh41gKb80v/iYomz9RJfTlzOXMnF0ScR3uWTf1OsimW/ehqZ/0IFlgMMCcz4f+FJN
Er1C5Du8iqb1pVM8PycXy04FKk3a48PKG1+Sy7uLsqDr7G8XirxomUttcfTmkjfZVz/8cp3S17w8
dITsXJPxOdY1e96KHtBaajq7PXH9HrAaaKFaY0y34nOh7M5Plw99yYqyyxe9ZCWpxCHt8sHFmbfX
Obbj5SUhU1GgFvjVyKWMibUtgP8gqbHR0Z8zqZldUcBM1H471DNcm2FmeZ561IJjcTKYu0815ns6
53IoEphnq9f5LAISumuBIxXf59Jcr4b5eri2bl6b297xt5b6abIR9vuAVXtJ4qU9tOU5P8r+qExc
IU6Iyy5ZUYZG7Nut5AHjsCwNX/vEuVlHqhiTIumWiUAcWSJoR+TFQP5RnR+VASXBZ7mcefsEcUbc
dn3ClOEbWFexi6cdWqDlZ1++qRjE4sO+KbtkxdGby35U9i9vdbn9m8tCx6pQ2QT9JlrmyEiGc/Lb
4ZLvlx4k5sxXZ0o21SnYFpyasoxDcanIrzcRd/p++YS7BWxu3wvFkdpX877p0oO4eQViqDdrWwm4
y3U8i2Eqpq7LovCm7DKSL/V+VFYoS+SG6Iqi4uU2ouySvdxGdOlLVhytI/5S+OZRl9v86Em9ooIY
GLykWgsa87KarrPf20Nx7avCdSV+WyoqvKolDi+Vwqjq53UiH8Qc++pZotbbuyJ55cfe/3SZNIzF
KeySTZaJRcwuokxkxdG/W09cKy5L9NSbY7U5rNPq5dXXaV283387FN8jEjO5OAxwdcKB5+OlIcRS
I/p2p8D8o/UEv8tBQGcWU1iKQa29FpOEyGe4LS4OlN+nuAqmka59uUyt4l4/nG6Xhfoy0ESVN/Uu
Y0yciANHwr49yesi/2Ycv7nWzyS0WPJpfXkz/zSVcnFchPfZBTwERLsBw4U6pzsdRQvHsNj/Iay9
Eg9CIWCIF7kk4q2tIIZVXNuaGDd2ojEuM7/IvilTRSvivSaEsyYM5a0Ys7k4tHGPPuhov/bSqH+Y
cGyfXSFtwSIkEe63jHpR3Xe65yEEVTVq7Fcy6Pr24js2vSJ9EzVTIYCu31QIoOJw7cyXL91Ayyv5
nXkQnQawvtST5nwCPPR7i4hfvH5KUfgq//0z4s+n1fN4vHSmtY99l3nF7cVjL71VHIkycfZHWVH2
o1ulaqMDm+Lpy95evJyo2ibFrwHesOwZKm+dbrWKHR7AAg5evGzhkn7aAJ/ypVukOzETiSNYI15n
izDLtmamfA00tTolHVpIPPOqkw+i5sGP0DTc9pUN+k6IDUaRZjAT+urwaklDKmZ1u6ySYmkciziZ
3aEoCHLFjrDB++DTpWHEkUgaA+9/LW93jXrXxUTvX9ZoCUfmHZ6KZ1FRGg3Fg7eXfRDh1Nx6WZVT
vAoPDaFOIHLhawxRQhSZj1XjEEo+Vnsx58x1iihTEEG+7Wky0XvFyHaMjsVoNk32+V3wmwRqHRSc
ZbbpmsbwRBWlAdsfGEQW4DXRa57fjoonWlIkyEJgZ1hH8Zbiy6xT1QRBLqh59pMoq+LI2aBiuTeN
6XNIVM2R6958mHSQMmzin8UQT4twq8R9y4s4rjyqJzFMaqc7JB0qonkerxGUMrRyKuybxe+sGMkW
dSNo8svnvryfhN/zFpCLj/AhveDcIW0bKCNmt4WG4hjLqOvgBEs3QNn+NjqOtjWaqToh6OlbOsCv
4uVf7epWwfpV6TrUhLh96d9DY1eLqwSahe8y26UVFSvBMtK2BzG81iZb9paib4ubvJmD1vEtCt9c
UkqYbcMSeET24hNkT1DeCMHUz3eFDjo07FjYDiGXYpIn+muTDXa3m8byQe919EB4iRK2fzCG7AHD
2UYByyYL/BszTtxsbh/M7L6IHGsrnpoA6blYHDfApe+Ckn03PYjOsgwuYKU2hlFC3KcepKJhe5Lq
Rz2stXWTuu5iV8lCDEQxzi/CwZsyTewWRJ318M15kf3XAsZ6jegGmG93clL4+yYadkSRWet26V9K
H6ZWg7udN/t1otVoxvTXug2N/aWv5qbu4jM0HEQRFnXWEzGnrIeiVOTFkUjMQKJSAIMF8uOw09UZ
8A34fPTG2F4mjlUMFr33u8itFmZ9TOqxgJ8W7cd3PYToJmNsBpsOam+iZtJXA/Ayi4pBucozzizH
B+YU1IuG62TheBA9EgeYiVAD1QVowt8rSroTw098cSxtG7WP7IPoeu3crxXEs1OUbl5e1PMqKoo3
e/PcH5WFnbOYZqObtmdldsvRlHd4cd2t01k99DuwK+/Fa4u7mU1Q7LP2mzpF3NEaGxkVUvhBDXNl
3lrSjDU/3c/gJIvzr1Z48d7rQrmOHrGqrcNJ/EJDaaLT/GTWutfWUnG4aD6yXlO9blbyzSuBWFZh
wCx1PV+79asu+OpQvLye5IUXtFpnbhpQ4A5FZrFI4HOwS2N6oVjjxf63UdGpSVizgzLaEXfZHuP+
qZojc582+k7LLWRT0ZusJg0JvGmBTm9/9+uFg6SqVNDml521GBHiwdBUzhh+cMa7dD/Rsd520Wbo
HrPC96CnPcx1uETe/aG1etWCa4sui784Eq0o4+i9acYW/tzv05beFZNXVBHT3ndJAW+kU69n75np
0QWBsLaIREZuRocRhwL4I5mFxR50PRSC3qiHJuaG5R6vDme/RElQ+RFEftFBB9HSE7VFDw6DiqYV
+RYQ+SXqbRVxxPNeTTqXUV8j7nnZGKhrI4mmacKo9cpcBd5a7OoNFAlTlRx7ouVmV4/VcadiwBbD
VcvaJ0OPcYRZ1/4BFQLcFB9eiVwT7mvbpAP9C53zZLoOhmBUvWpDY5gwgi2/8FtTdR/buQYhV8ig
oluKZuatTiHY+wujgNPtL+3vKBiS4mW9u5Stsmy7/C7AEdVVB5Ir1WcDPO9tip7tmGd3okuI3iA5
08ywHtxhJkjoAH8L3kDMSOLJ5mhF29AC6fHVqBGHa1IYm1StrEO29Bg0cs62gv3mWAJfvAiwUi3v
NYVgoHFC7Q7tvL7u/Q0rI5oylJHKlklOfA5xpNagMgJY/30mXV9KnFs7jZLI81YcikKRiK8mjjRs
2a7/xW4z66HsCg8L+G+wJKnrps6O9Bx3NakccArVfdi3hj90dlbXSvvGKjvVHYCiFC2zSnZiPtIr
HNcP4nBVVIqPvx6OdhOcDP331k+H42WvB+MBgphuVps3m8Cp9QFlnVNQNJX5ifjPbBuk0yY1M9zu
UCmF8lc9fB4xeB6mvbF8R6B9cCIQ/URMW+sntvDD3STXnb6oH4QMuOhR0yXJl2QGBG8bBek7USQS
vbruYQM4iup5eO84vHK6SMHjMiLNtoZsInuR5499eDPWdyohoF6c7/pSv+tbDc8WCbOqZeEb0Sij
q5iEuSAsBGl10PEHB3Yz3Og1ncfE0Ldls9VtpFqBOxNvwjvNNpO7bta0Izir98HCxBXF+bz3pegz
zmyml0u95DkVaMABjkko860GU3tQPIOdaritXn/LliXGLLCINDcKDI+4/PQUd3Z40DRN2pt+lBFe
i6GimG3toSvrkvUywoC6ZGHaeR+pRr1T52gDSah/P0/PswZXXo7f332W4u4kO5kFGw/mt16auCGO
ec4uImTxKZm+NvhN35d9ad4bLX1FSuuO0O0IpGY7ct41hLB6eN3KzHDSZuUDrQKfLjURhyoFhGK2
0w081dc5m4dGBlxFBQUgkmQdPwXjbMezw4t6kTOG27nTDlJQxx9K/f2shfIe2l/TSwbpUUkCMOIk
4ma0xsvzUntvhr/1RA41izwMgxJUAYtRE1pbDP9fmyHbA39JrHdff9WglZPcWEG0xdPSw+Fz9oA0
C9wqjStvnnZKos4n2Y7fRd1IUFMGJRJ47vKmjothZ+p6fNMrMFcvnD65ZDJWC/OcB8GmnJgcO9MG
zN+I270CNaKXxqUGcXGQH/NZeeZ9tNOIW8HJ8TE9Mv4KvycCMxMprnAScUGGA8FazfNEMKJIhhTH
5GpWe9dc7iBuY4nadvt5zolUgLI9fXGKj2NJYM7kDNZL1FTvDLUlfrSNs7t2GPGQDGf7bA5T7uqR
0WwvC/y6jQIEP/Fmoh/cDnBVqyvzM1hu7hDQCDD/XqvLJ9UWwIrAClNPrNud7jtuZmqTa3bOeE5D
xXd94CI9e8nKmnxPdEKJi496lDK44GE9xNwVqdMWkh/VbRLCsghd6PAmLpWdmoMhOUPbUO1zJ92k
dqfAl5l0h6zsgaCPxsQLusT0rLkmzFSONjD4BudL0hF7dXLyDCc1vm6lYzNjf7rEnN1OvqFAwwOW
Wy/VDxBBEMdXjxo0ZS7o3ZGrOka4aW3zweny+Brrir/BLRdPaqknHsFqEnTbD36rxER3jDFwiOd2
wNt2TSbdhC22uI9T1YBpK3rX9inE2W1pbCo7OyZWAglAYMGLCkMJbvVSeLbLoH2Y9bp9aOJ62/eA
0omclo/KTTZox6ysk5tkSVILWPx6up8Lwnl0Z8QXN/iCb0j+MM/JoS6s8TQmyvaLAaYoDmX2MVZ7
7RpA/OoA2P5mHKvCJSQ4hIDZYA3CcrObbDqUDTiGp/vluJGq2Tgbdb83raw51kOBUxkL37U4uiSl
HxEppCVbs4M7dRjHjQ1Y5b1PrvVl3astowCP134uIAvCkyE9O0ZRu7UNuq4xJ85BqeTGA4KQ0EYj
C06h1rtBaUufksI52TCPTkB2tHLrfwLgPsEFoSZmpphafR/H8V4rCqJ0jc7+NU6iJ6WAQ1Oagx7W
ugajngXWwACFBQDLpbxpqxAo8QUEX8pL4wAHH6YqkPzctsgDjHUTAIRRCVulKQWntAvcPJ8/1K3i
b9KU4IJwALq00p90oy6fiYclKN0hCLXkM2adGWwt39c2Zdd96P0CNqM0+SDV8VY2xwoIjgi1QNJF
/Gznpoy7j3pURCBm+DDL+PQl08TmHuXmcawAFqaLFsckUxtoipzHMGvvpm5qDx1Bfu4AxcENUW6P
VY8RWpKcTYyd/2wqsrTJOrxiiepdYAGYp9GayK4BEWybSJabmBRHGobPmojc9kurZK7Cho/oNNzF
Yt/et4sc0AAljGlhCZHACeJgV4TAOfi7gIoHmafeQgmZyJpXBuHGiYH8VDqLoKGlM+IH2m1UQHtd
XO+dzVwFj5XaTXsna+uNWeDLosKFm+SWgVGc5lPy7AWf+gxoeZjvDK/NkhZWqPEBVeuoW+Zto/sg
FTYE9ICpHW1U1RhdQ8f5rMluLS0u34VS+0khnO3aJ6+/IP7yrnDwVfzcymcyq1sJ7NlGGvASJ1Yq
UAN/m+QbzAKbXNKNreCCnrU/OKJ7IhU7dQRBoW7cPtHZBSal1w09CtOsYMpOCsvtJMK+JQIC+rRS
N7qsGPdKYL53HN04SU1l3MM2/rWX42ZnmTq8homrVZF+qDO0CXH0eQCRGXqM7L1ZDfXBmO4z3VZ2
OgwkLuYvhikezxsijrRTqc6q28r3aVm2LtOhfZN2yu9RP4EG0cU4r/lNui3qIn4xZ5/9BuZ/9BgK
BjFFK28UE/7qVLGPuLGis9Cm4GQRjXUjK1IFhTxIx0pPuNJMWEuGWkhVHqcFzqbr6vNYVMpjPgb1
CdfcrwkAEYXhjoRf7TtTOivZx6o25ReAdadjmBWVZyrSsE8UlI9G25u31pLkevdQd9V14YfqsalD
ojoSdcKnT/69LAOLMB5F23Y5xnZAOzdynWAox0nu2miAgTCkGNfNOnIrOO/dVAOoVStyx2UsE5Fr
mB9Dw/y98IN0lzi5snUUe9hpcXuYzbJwjV4PicUbRpw92sqzs9E5ZnW5b2qkspogPnZiBwlY9xuE
Vd+N1ek+NccWRuykgy9ccbZyDEIKYdbtjcVIPFSS+dL2VfVghhJqoVH1UsJsttIAu9fcqu8TyFtZ
2SZ8J3U83bQ6abb0g/o0tGZyCHJtq6IZlQJD3Tqp+lSM/XytQgq1SY1RfkgD7Kx+od7kNQQPxiwN
9DBI79JyCE+W+hk4YuncGqnPvlEGeyORR1aB/j1hs8T0RvYJ13I4EL4nsV3ONaInhZMDZhL3Iah8
fs6jd/4w9RutieVd5gfajTHBytpMQ+baya0cNs793D+UOj65DWEOONeitYF0wusrvtA8at0OkSLN
pxZAew2ONLiFd4ReYbMzYJ3qQ/vJRnYtJBSiUQO8jKq9pD2E7V0/2MeF9tLDn0CiE6fHQpPPUm3V
XlpJ5caAKYevExwi2R1rht0MAZqnlNq1IYfGFrcel/h+aD9rK9oXWL26phgJTVC+Ds6g79Kuk06Q
Q02eEtlAiTbLNBur2SZzPuAg4TZ6jqUEvnsv6+EPlitmxLGoj3CFEN0ERxfS0SGBScxNjeJJaeLJ
y9DMWk71e6zowAgRpLJxyv5Wgi+s1nxihc3qfarLGKHz9KYuG/sWyjsbZquk3YUN2DjwduFOKQ8l
fk/bKsDNbQqyW3usCbCu9aE8TYP2YtRhz5voI6H+Znme8TE+hpOFC72RNU+KYtZPCXKvnKnxnSjq
kdeA54b+WJzsy2R49A1AfsIepAYnltygsUdUVFxpZNN8Kyn1oz529RO+T9rWmQIkKocgjUDJk11R
SnCaQENRjZ1/ZEbjwXjKL/740nU3jPK5iX2c+u0KeCo+nycqizJN8cxRc3AGJQoNoOQHrZXqo22U
WH3blCY3mhYAjioOvTaofx/NHHzt0cnOZtVb8maUA6gwivjxVZk4tNJ0PmlhcRI5cRmDHI4mc7qB
VgvTRT/0ewId5EdTbsdHyxPHIjGCBhzdAdXdpaxSzF+7wI9vHHy4HqtIHoEfHV4uFYa+Dby0BoDr
UmZ2u89QpeM83uMDb8uyf1Kd5AtADMEjjlDBYwcr9i4hHtu7lGl1RfBag+NerqYRnmC1vR98uzmL
K+ZCm8/IWnuRE0nbDGiVJ1Wnv9rBo2nbnmrl0X1fA8ehmlpyVIlxeSz8VLvtzOlO5ETSGGDbVkQd
HERWzuPpPM685FJfVavgqe0IWoCB2dqLMqIJujtCGPZI8UsNqk0VTErE4BZrjUrJ6vtGh8FsvQc1
cMDuPH2A61uUpblUeXkm+duq+1pKnfVIQKj16HT9uLWzqIHsHb4ZPPJH+HWk8EFUiTKQeXMWbFdu
VXzM8b+9aXLEXBNPt0e1GTDmwH+2EZXXZBgWEPHcP5QBMddFpz0NKnzLCAG9ay3Z0cqipzLey4Op
PSXIM0/yXAcuVBjdUVQY2EQd41mCvHupL6qAnpL4DhveYNSPmalGj1Lp5CdlAv4gTeroMV6ScnEt
rfWsQFNFViR2yA61wq3yhEasTKCVAUqDgPte1gsXh0L9uYS8xc00FYmxzrVnhLlhaygwgIqzNJBz
WELr3cKZtecgMYvbYiw/ibpQHI2PfhWu55Lhs0yzTHNYQeltJjd5G39NQGwgQLoOT7VvNXeYuNSn
MQ6zbUggawrxiRtPZffUGENyJ1ls+JecSJxiYc30y2Et8wNdI4CVvYevwkdmL0mrFjtiv+P79SrI
kbZM0NNWnJSh5b2v4Hm/3LJzcnODP6lyFGWwek2ncEH3FxeIMr8nwD8kgmutYWMeyKGp3IrsqEfl
w+gT7ba8ZQ515l0mRQe1c2LXBD7v2Cm6/FS2uMTLGhuz2k6UJ1ReytPo0Ld6rX0QRWZkQrQ+m9le
XOCPZn/Ta+PvCEXKkyhKY+dWLxkYImerlokDk9RvRTYyaSy56rdVER8qtVZuHb0ZHvVhBOmjVH9j
cRweRTLbMcwwRqssC+a3stKx3blQovu1xlTY2BXws9ewBexjCwC6sIOiWlH88IvW3wrElGKSfycw
W3tHA9iepOfJWa8MIP5CRdkTht0+SC0sc0WrOh+mKjzq81x+hbn6NOZSdDs48Sd/wWJ2ELNvrCUx
K8vfVEQV32kadpOqKpqnrox/m0qJZgu0mV6eA8VRmZ7kRKGXE5p8TjZCRRDWoHiMSlbtZEmvN7qR
SQe7dvNRPVe9AphcHTkH66nrsq0jfcBPUb+DbrHGQEug+WgqxbtGd46MzWBn+VK1sQB26HPl0bIB
qGg/NSmUTgMoXYBDW6g/Qvsh7wF/0R2tBBo6cA7y+7zBcTiQvQnS5Cd++q5WzOi+YH6cE/URB8/J
I/jWYevojLfGXCnbZDJACplj1w615EOfDOZuqGPUDUWO+dWwtrAqK5A4onNtx1C/1ogV1eroy9Cp
8ikorU92k1zPhRNt1Xkmgkat0veBuZdtFdkOsqwCLbDrxJX8Tk4taRfGkYXNN0vu2kj6TMQjaDJV
BNKfhY9l+Imxob4r/PFe76oXXcmm56JJJbgUq9/LMZOPyUICwX4Slk1YJI+K1QJZBjQawminbuIk
ie9zQsbw2Zb9j85w8k0TqIc+zdZEgTi4kkZwxaJy3ghxOtXqHHoMzIXROD8POriGFuSvyZjHZzh3
YiREM98qrdLsDoCMRp8twD1cuYzMuxyQjMUAbCK2lZ+1KRzfNZP1mBhG8FnJ4ne5YUMvlYH/RWgJ
lge9Cq+VavRPVl+nh1ofyzNQ7QUWFGA4kUODJyUzcjfCAfg3x5JerL6cvyoAz1gL81Hup5idwSaA
3X3aDHGZvtjVpHtzFDYHkASUjcHWAELWqqlPQA8imgUypCRJCadg6Pf3Xd+1z61vts/TEiJmZv2j
yKVqzpY0lOdrkR1VpdyWatntRHaAPOyYEiGw6dq8e07MZUEjfvRytyqXdolqGfeivhJZJhS1RglW
H48y9CTbhUM8bkXWIX70Gn4N9o7L2bBm6TeMCewiciKBZ+xs6wMqtKWI+i0xAgDUi6zZDoTk4dPu
iSxUOPNNgAb/292sTF9WMHFOvJ9RWu9nM1dvxbv7gxl7Pcb3tcaU1ezCnQktxfKogvXinBr5i8i1
/RR4oZ6km2Dyw7seZrU7nBaSTRa3OVoHykQS977iKVOAy0dtSt5END28hnJwBzkwmPsgqN5JspSf
rEq/f1MusiGRqEY/Tzd9i5JgI8qCvkVSwbF9J64fsP3gY+/E266vnPM0VvK+HtE7NppFhxaFIoFb
btPLDOxLEQpC51zgUO+2Y2ytNxBnxQmNwPhjmva/wkp/luuyZ2OlFhoW9NA8t+H0PNnyfHxVNhGj
tGNHC+DAUiVXa/OsNCGXWDg3WMjdN2uW3QlMRdkQHpblByNQY7i4dVTsvpZrtKboz+jzRUYkgP9w
EkgSCOamFoOLyItT6jRl1xERSWqmmmd9SdZb4VycbQZVsfaisAOfj/j0pt/FVTqfQbpVT0SrQXFK
ThSptXoIemO+H8PpSIhlBc7OoL8Qso8c1MlrDjq/PVKf/9CGjv6SGPGums3iUdSslWw7p+O85qKp
8ppodtZciScubFXFk6gJE/imnuvpKfJL46VT2TjqnbOeS+vPqs/mdHYM+xo4oPKlzJSdFY7KQzrY
xYtELHaXxM2dOAcEKRhlcGff1mmZ7fQEc4Nu148FXL+9sYlU/BQ108a3U0oazAAYqNPA8qK+fIpn
WO2acNYe8WlnxxDLi+pzqg9AVeQueP/0f7peyubuoPboVaZeCTaaDdGRVhbV0ekmlkBNNu+JQFJu
jLG51Zb46WSyg9Mwgt0pskpRqMDKmAhrBm4eMeSCI0A1LsiKthfiOrpPgDHbS9OHOq6jTwHynwtO
WXPvgCy4IZ4/AYTQKvcMoHd2A6ZgIcX5tlTmzs2zJbglz69L4sVBWwIbJH6qlM74RP84sqkyXnod
nUJAfGyYJtJ7HPyJ84OrdB67PEKnPG3is63aerDpYYisbVX+kkjSreNr9afMiX+tBAzZBG9Wk0HX
h2JVO0CM9QnykkcjUCNQh6sEHwEluQs0X7t1Sjr2UhQviTiy5VjbEwgSb3wivUBV8p+I4NpIY+Ps
YbOen8eive+dqvgYY0skIiZTNhrgSq6VSi1oekp7o6q15c2aBWixVU14DUoR2vn6vWU6d5m/N7Ok
xiOGJIJUitgkr8glCdItLXfDPntKJ4JdihL68VTvdp1il9uMuc8N+mE4yHlguaUZqwCHFPWuHiGt
HXI/fMn7RDmYKuH75tQnkGVU+zTroq2pHctyqJ8BlmKN6QCtBGL1QeRax3/XSWN7Ni0zfZkiYKGI
RiJge8kmUti5ujJOx3FCA9kGzJ5DKr/3k17b53PWvaiAeWwbzTTwjRzMpwRIXZQdy465xke9f8gi
NX1WxyDaB1afbs202f3yj//4r//8NP7v4EsBNusUFPk/8m7xDcrb5p+/aPov/yjX4uPnf/5iIMXr
RKJaGuSSliJb6nL+08fHKA+orfwv7MzEWsRhdOis6X0qmycBZVrNsk0LqqO/YXEpIM1d8mMQ5jdL
HTUqfguMmXWtrJSHgInfK7JZXo9EWaFnPm4UnA3h2+NLwjoq6gFWCCYwsc4r2s60YOyU4N+yNTOy
g8DXEQnCA0JH1jyKGo1tbsQP/48//fJGtMSnopxY84ig/XP2v56LjP//XK75XudNldvoU100xdf2
L2vtvxTnj9mX5m2lP92Zp397O+9j+/FPGeCronZ66L7U0+MXxn/712fX38EHXm4kvuxz8d9u8W9V
+qOn/PhG//gi3ut5Kr/885ePn7Mo96KmZUZqf/l2aulDqq6bxqte9/1e4vf81T3Sj/zs7jM3N+Qr
2eI2lq7L4k/75R8pppBvpyXbuGJOspaY6fW8+vprf3/iD5rhr3/hH6299pof3+evfsHaQEsroJ6z
rb/ZCrr6163gaFfLz8fA8q2VzJ+tFeAT0JW/2wrWla4oYPHaIJMufzTr676gqPKVYZi6LetEgfK3
PvDV2PpXQ+L/VV+wLMf+u42gXBmWoRjaHx2eH/m6ESz1ytIYEoq6Dr2f6Nermrx8su+r0PdR9T+Y
D3TtygTVWnH++Plv5gNraR7LVB3ZEV1A/unmA1Uzl7X077UCI0E3NdlWtHUkOH/uBHT/K910NFVV
vp/ngT9TX1Asm5f+u60gMwwUx/rx2qDIzpWJUzWq6rXBf6Lfb5naOke/WWD+B0NBs68cxzYMWVfX
rv5mJlBk4wowW1szGSM/29c3vg3Mv/HzmehUCIps41sXfzMGbD6+Yaq0zrfm+enWRFXRlXV6+r9v
Bd280nRH0TUHK9Dy96YTOPqV4tiazFTws3UCBWv83/35qn1lEKSlqNrbr69e6YiFuspvF38/3RjQ
+Pry35wBNe3KkTWHeP9V4JHfrIa2fGU7OsuE8m0d+OnGgAIV+t/tBJpzBdyXY7Hmf1/tXotEtnmF
PGTLpvNtj/DTrQa0gvy3BUP5ii27Ag/8t2bghn9qBeeKx5gI4n9MmD/bhKAxJP7uflFTEHw0G3+l
byPi7XzoXOFrrDqWpa59ZW32n0gyYCtr/l35ULOumBMdeRn8f8x+r/uCZV+ZDlIyE8d6nlb6/yIh
fMIRsF10G0FU5G90B//e3PjmDhfNAbOCgYnWwhfrzwPBca5kxdZU4/9wdy3NjRtH+K+gfIldlZUJ
8H1Iqigu9ViJsixy1xXfhuQsCRMEGDy0plKpyiXX3HPOyYfccsxt/0l+Sb4BOBJ6gCUporPa2HZt
SUu60ejp6enH1z2d7Ub54o4GLErG0/F+QR3eEeDvTkvHQebJ0DrpNOA9O7XtPsic8S9oHzhw3qpK
oaHOvxaQ6JmWF7yjdvukU+9gGmH7yWa+yD74dA6tXWtVPRma9ZNardFxYAxKz8d27aTdRnrG7rQe
P/+ypIDCfFWT2GycQKFwvOTtIJIkJ4CiNZvYKC9kAT+58shm1aq+NKwA0mFOp6NPOyNj1qkjj9Co
I37e7pAvzhTWgTqvKoVG46SFPAnO1XL9R6TYhkvQbHa/1FgBrFVNlsAlcJoN2EJ7mxgzHCNECCct
G03y3VojswJf2oZwcINA5fQhnOQ64oRmfev4IPbIG4Q2VAUZBaem82aZ7n3+Y9Fwa57KCSrQhXHe
6xkYBJ78opaDDKmKGJWBUf8YitBtnWD2d9eu2a3s82fYhAPk9Fh96i9cbzZQdSRXRrkK194v6Jcv
EsjXnhDn2F+Rr6pqVUY8k6b6/fdETGmCNPehknLuV/LdrKSX+1RnV1O2ts/ayqPIKWFssBWC/ssL
V4YinC426Qeb7VupOuLvvuoLX8xE3lNWCvHExu++IlzmdGUX1fNQSt8T/kyTUoWrLha+KuGh/Nmd
BppOWg5r4aStSnYkULS2biGnUFpg2xq6f0wkNrImnZYfawxPeuu7sZxZo1jEMiLUGzANVd+jDwKh
8KzeSqJ4SpbVaQP4t+MJYObRDOxa2r7ADTgTKYhoVIDR7XSQfvrkG2T0yxT4sY5QVGtaNX3+51t2
1OrBSrdrB21g7B4fr7Fn8wZTyGDPd8jWeaEN3ntvagKMtblO21c+UAV6fgxzEhsKZsPZr0g3cqnK
IuVQjeIgCYO11DRSc1FrqroxVdPnvf5NgNkvpVssPSMq0e4lgD0Iz5ADtm5FQYwwM7yU5zrcl4JZ
e548vlM7gXKMjBlSZsB2NREMdOAoqzptFZnfAn8CgJHxlAaqUW3kZJxWEyV8wEMKUkqeskGHGjjo
jDAUEb1fHWT+8QQbfg5ynjXEffR1jnjQUEaYwxyLFX2rtgPvvNlBuqJm427RZgt+B8PDxHwRyomm
pLZCuw40Fv4FQgy57jbcN44HPZ4P1o2MFzJUXgA56DqqtlR3EIIDH1pDQblZ11xl+B9qNVOb9HLH
RpmQtF+V98x2eHaFQyL/Nvsdu/y3B9iZhntLmHnW51ulSl2b1DkgpLaM/e/eK4s4yJmuGdjlf5zi
LucHYtIV+uGTm/HAI60fRLGw7owjrclAeeBZI+Hdi1kQajbTzVc4g3MW5ECmzzEjSK6ERw7N4iH8
fMIXgT9TVjDPsM3h/d5AwKGYJ4Rje6dfeqAsbhHHrCjZ7l4Rl22tz+ONps6SVvdj7ciOvflSzmap
Z9jcrzovtxLKG/4VLoQ3RwRI9gODLev588CwNtpElBzdB+7c0wB9wdi9mlLqpe9y5A6li/ZlEqQ6
qHtUPScwWDHxZ64mpHitM5DtL8QsT7MYojzfiN/JdTLx3KkVvLfgiFl9oJxJ5qSxy+86UMiv5SqY
4hZcPGb/8xg0sI+kVRjQvMxOr//A9+gHK0wVIQdec1c241Cy0Lc0H5MG4f6jjPJr3dwVSxz6HLGW
1jsZzohj1CwEXc/Xotc/uRPEjkTjW3sP1sy32+XGDeabdZwXQ4uBWTTqiziA3fOs8wRJHGJTWgw2
ZRC6cUjJtm39FsebwEG8cIM1Nddtht05xrY/F6sJpdwpxPvPV4tzMaGbULUkQNnRXHK8GM4XxjFQ
zHocwWlBEZCsrM5r/+O/YmnNfoMrg9yQ7DoUvqqTv5L+hmhvSSrs+bK4diemV2AXk4FH0EUmI16Q
w8VuMGgZ+DWk0GA4bIcoeMxFhEhEr1PqcnAcI0OxCeKYqsPO9MaB9n2IIO8DscG2QiFV3XAgaxBl
2MVDHKRTo0bTZNgSQ5HA+pqZRpvjMBoGD8pKouSjZZpqhALKVBXxjQtHXJNJqXIY9pQqtep2u6kf
U8ECp8byFWZZRSLR5FKui0ni55uJO7j5tNYINL1+yvFMj+RmupCeZ9TTFAC26upt0+aFEopTY1Do
kfTlXHiaSyVmwCf1rxXkocqYwrqWgU/02bEZXIpRgIQT1TzHZjBFo2RGS4pIDFcXxTigIY+jGgQq
K8XHfwQW2nk//pKWim/Dj//0py4tMzl1BlmP0SdvVCIchVur+gJj4T+YdjRteKhK+O28sMEbDAqN
oHvp+sI6ExHxMRyF7q7KM2AQruEgA9dUne4ASQ0Uksn5CvRsdcI/Fhx69KMxkHVXEzH5QC2GAo5X
FXBmQ4v7u81gNU7d0BrDMyJGFOXG6lz3JhtJ1q7toOcDDafoAuq2UAYsKckmT8XG1K97uaRmWY2t
apIz/zbqcAL0Kf9Xg3xpasdHjJAOBWnp/hqTt2UgANXZV3UrArnwPvCW1mVkYrNaqr0DwHWF50QH
FYAMeyOBssX/POuOyfOFuv+vT7sfMVWf99WOLMv2wmRCExbV1RU4Ixe1wtTLOhXhBC6iJpo6y/qX
411lFDQS16MlDZvBqVDcouIbaQ7TEIohHumLzUr42/1LqDf27tf9Odm+sYQcKQaM44ETRKGIHO6K
plueU1djYqoaS2BYTWhslyHXi6L9DMjShMYLHOH1hQA2RL93qnGq66uqGN6grG6sH9pCq9MdilC5
x2bOhaPqMgwwgUrFwLFmM5UGR6HlFpOT4kABRWgkoqYPVJV0BkK+cuM4Sk3ejbx3yR53agybPHvK
dTI1g3gG8zQOsaIzMUvZHwcTQPa0WFKDrdqlqkoJd2EsM/n0oZdBVGYMMTit+oMyQb1z/SlYTt9I
VVEzq4DaEl0Zjrz0KdKbbrSw3rnh3C018g7H7ng72vkEBkU+DXxhFEWcNgPdPjBJU0FViiObOhLU
dXHaDPZtpDoKBvDkkQVIqLJwZGoz7YSfES8+/uLJ1UYrvNpoTZ40Il5gKPAESWAUiIE5arXZC2Sn
gPX1WSiwz77Jv0Qd6FCGQP7j3zzU6aTlCetG3Isokta325/E1nZYX2Pa3DpRfRkC1V3r7aj36qJ3
Ob4k/HQwIamL/5qA5aLpDYNA9p6uLxcilYGIP28cUfbuua4swswgnzvYlyDYniDpgaKqooTSNjGx
AxlXQOPu+O5Loejez1EJxwBEmhHfq277Pfzeg0Rg4v5ECTOcyr1wBbgVCc8YfJVT4c89uMvRIm8Y
VBd/VS9iuBH+ihaAHQ6GF4m5aAxHySkwZzQZWWfgFVCqSTCja8aRrR+FrnUt/CVRBg6UAWCyFCXI
kf4H1HluXak/Rr07rVdpuMBRmrz0ZyjCGTUcdMrqBx2fuQBlunQYZFmd6huxpqbBVmO+qm62q004
3zyY5gzJ9Oqks16sq8AAZdl1BhFnhYsS2gxb+ko8iOWiKBKGfX0tjLwTB0B1qBzvwhZpMkgZwTpA
xYYucxTgAG6Zufc0TsNojuo6p8A4G3NPc7jEN3JN4QCYaVmd3Vt0XEylVxYn2x0W+suCq4KZEAyM
o6HfXa8LsfbONrUDAVWIzuZiDbOh2czcSQbtGC+Ea1ZXHA7fYix+couSRlVSv8Lxh8lYuIDmaDqp
KDg8DJWqUW6haeYcDov09mEiS8TBkQd/58oY3UREHhym7jv09gb31mWMJoI1otABsMpBnGx3Zv5x
NiaGMBwF2wdeJb6IFiiVf2vpH92yh2IuOoMPMVoj8eptyuyNuv+d48hwZzME9QMRkQQvrk/dST06
0DZspTZauEt05/qQ2uOPJYVTzIlsc4zMSE8VgQUKXe8/f/l7tBQbgWzjBmBVcHABvDXy8GVCRREc
84gZMiVjFz0Qr65lRAGsatQT5r1q9TzeygDvthRLre7Rt69dEWwQL7nW9+ipoXm9bruJ0UEMD30d
LGcBBDgWS4SRLm0RxMhCjLdkyBVficQN3aWWURY/oGOy3WXwFW/FK899NV244lUUJSXPYFj7ESLt
EsoMNuharOOF4dbUUtHsPbjKUkifB2GQTUX4FWaWwrkK5mgYvdNoHmgzT+HC31MnXk3Aqxo5nobi
gYK7OACcfTiWxPHjsJ64PCgwO204nIbBFAVj2jvOMfHoDNXt6UK1SRk9NxywvDPhLZUPXHpcMZjb
8wTpO6HVa2tt9a8VDiicvfD7iGrYO6dvHLg7VAgGIMtGs5hy3GEINm5lSA+E/bCt/Unit2FiMutw
7JB3wLs/YKoWWTjMAdFS+dTCvdwxkHmUVY+BPP/qHXcDJ7P1USbqcZidZmBXP+WpWIQYYqZlmWoY
w+nd36xDWr3kcJfOkf3CCLTQXRN+OUAUlygkEqIczQmXUSgkwRinkyOrnm7g9Y+EV4chOHoThDND
BBwnMW5HB7yIcMsBs76WE+HTTlIMpNKP+ZRF2G/DvgNMTlNJ9wIHkv17DKEKCdXiWKvEwIDvZ3Uk
kplr9UJhdiHsHDJ14Mkzwn101N5yJPTfZkMMFc/WYOUi3qdpVocDIPYDAlELFUASVWE2ll6A45Xj
DxJZKU1GaYfTYth4N4EFpftNBKQBnXuZXk1T1VacY/CGb42SyazkYjxc2MNhltFvNClz2RCtwd5x
gB97k8QaJhHRyC11hjrTn+4Go8Hdu8HrP1tKeWQIgZn6D2BErYEOEdvBNdhdYDq+ZP+jbIyedgZS
D2HrTsDIPOnX/90I2u2wUiyWWAWGauhdevxmP5XhygSOMxQnRircw42nWUYQqcVsAZQ14ahr4rbk
exlvqRPiDFF1P1C4ya+vJEap+fNvyt6BA8+Y1mbVJgTIS0WZZc9pMmz7fhDolhayDs29Cab9h/Mb
EQKEW7IOHP7EmfuTm19bjmrfmZxh2PPTiGE1/Se9WrYAQ9g5rfdA92KbRVDX/xbpMyztKbK2YYn0
OwyZ4S3vaZVfaanKVzxOtlUIFmNsJYPjAew/qSpxuI8XUoQ60ZK+w3CKK6hR+y7bbrjCTyvc8Rb1
IviQS+5oeqmXzVG00jDoFOHiW+l0WWsMOL+LchlNodgM2fU3wcKPYljyXhx4NMbjqNpewcKqlp07
Kd8TUXEkMq9QdJgAX0wJM+yN/iKEm7kSZZYPF+bq5x2vQ7fCW20wpKAodI4x6NmoEAN2jesHqvN9
4xozQjjGP70TPuZWJZq7dCdxQNBvMDGFUuWw+Tfyg/WjBAaGRjm4AUu/QBW1WKPfTz2hOL/L5qml
eeZgEwZthoMTocZVjrHhGMiageUvpIeWtN9avQgtKREuOEvtPZpuFMDCQp24n/gL4kBjWnX1RRkH
SyRtiSLh5mUOusDgaDJpGM6B2hsn98IzmGXwmX/A8sIRVE7CWRIDUEEY5+iU/AG+Tomrg2vl9KOO
31eFyMrhyBcM3dkHsSnacAcNggzOX1+hv1S7nY6ytByUrjTRHaJuP6/jJiNkEBq4pFt/fLyYtnmt
UXo5B9xmPwit7xKAWXCIl7lT6mbwBu4AbTQ76J3HrPv9MwbzxYDBtu3h89S0y4bYV00m5N9Gif1/
Uto4lwEa4siG48At3iWRAeJ0OFAu44//xrSajdTamBm2vYdMXpKfVy8QE2DcbFVN2JGCeqkuGg+l
Bao2DOdAD4h+dBbnV5fBPqfXflBeOWIbzMqfuwkJOTlKTKdBBMGmZ+GFDB/kPLg3ICUcjb5gXhi1
R4623tPEm6t8VH4FOSKa11I1FJFiBUdV4TKEGKinzTGWcKBCXioE3I5UGa/Tf5AKp6YJKdvH0ex6
5hYuE+M47s9EGGiXi2QOOTAfWUdrXhLq3smnNP2RF6u5E8yTNsqQHGD7cww28CNJ8iv7L1DYn0A9
R/pd+JQshxxwwdyUnLFdBjPcDwNkU4j6Ys5X9VW7SBDpGLkrjgmSl+jrMIwDrimvzu9lLDyyZLj0
qDrVNzI0FMzmaOV8g9gXc3dpRRcX8VZn+FrEBqbR5miQvHbjRWK6JjbHyP+RF9yLpaHAHGP+r13Y
dcwBQFHVwBhx9GBeJz9L9KImIYUgc7RyDANvBploXVAHEnor9K/HR4roWhN0BIzNEaejCSCmzHJ0
ZHziIi6bA+qJIh9yAFqgqXw5jmZUlEzDxoE/uMXVfYkxc9fmuJf0Dt0Zhj+F23C1WI7XM7WjzcZ6
pFcYCKdWE3hXOk6FI+oYrQ0gIu55Y2AYab0JSl2aUhpXOxwi/oCSKYUDcQRJow9ujGkLpho7HEfe
26XCehL3B1cTaskcr23b/JeqWc0CGjZyJPTewbmaQu/6uCVCM5suI8uIfAz9UgO1Q6rQHFHNCEMz
6KHqcJR9AB2RaXnegCpiFCdDoiLrjEfftpyZkZ6NAbYM/txVEAX3RNpIxTZaHJd2fPyr2jdlKdd2
o45KU7eLWbwdAOvqjf2POzK1Vva/5QbYbFOdUw/199//FwAA//8=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500">
              <a:solidFill>
                <a:schemeClr val="tx1"/>
              </a:solidFill>
            </a:defRPr>
          </a:pPr>
          <a:endParaRPr lang="en-US" sz="25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D8518-8321-41E4-819F-15D63E51F1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9B38F-83F6-441F-B676-B5DC1D515545}">
      <dgm:prSet custT="1"/>
      <dgm:spPr/>
      <dgm:t>
        <a:bodyPr/>
        <a:lstStyle/>
        <a:p>
          <a:r>
            <a:rPr lang="en-US" sz="2000" dirty="0"/>
            <a:t>Investment Thesis									3 </a:t>
          </a:r>
        </a:p>
      </dgm:t>
    </dgm:pt>
    <dgm:pt modelId="{22BC6CCE-5F63-4AF4-8F12-CC8D8974B9D8}" type="parTrans" cxnId="{6ED6E918-0C32-4BCE-859A-45EB3FB10E98}">
      <dgm:prSet/>
      <dgm:spPr/>
      <dgm:t>
        <a:bodyPr/>
        <a:lstStyle/>
        <a:p>
          <a:endParaRPr lang="en-US"/>
        </a:p>
      </dgm:t>
    </dgm:pt>
    <dgm:pt modelId="{5E0F11C5-A0BF-4594-B750-8E5D01FF071B}" type="sibTrans" cxnId="{6ED6E918-0C32-4BCE-859A-45EB3FB10E98}">
      <dgm:prSet/>
      <dgm:spPr/>
      <dgm:t>
        <a:bodyPr/>
        <a:lstStyle/>
        <a:p>
          <a:endParaRPr lang="en-US"/>
        </a:p>
      </dgm:t>
    </dgm:pt>
    <dgm:pt modelId="{757796B4-A0DD-462D-AF32-101A589903BC}">
      <dgm:prSet custT="1"/>
      <dgm:spPr/>
      <dgm:t>
        <a:bodyPr/>
        <a:lstStyle/>
        <a:p>
          <a:r>
            <a:rPr lang="en-US" sz="2000" dirty="0"/>
            <a:t>Company Overview					 				4</a:t>
          </a:r>
        </a:p>
        <a:p>
          <a:r>
            <a:rPr lang="en-US" sz="1200" dirty="0"/>
            <a:t>		</a:t>
          </a:r>
        </a:p>
      </dgm:t>
    </dgm:pt>
    <dgm:pt modelId="{27709CE1-C97D-45A5-996F-FC6C778EB1E6}" type="parTrans" cxnId="{30722E8F-1797-4DAE-B841-D0FB1BEA48A4}">
      <dgm:prSet/>
      <dgm:spPr/>
      <dgm:t>
        <a:bodyPr/>
        <a:lstStyle/>
        <a:p>
          <a:endParaRPr lang="en-US"/>
        </a:p>
      </dgm:t>
    </dgm:pt>
    <dgm:pt modelId="{4108BB89-AE09-4B92-9F65-B41F34FD665D}" type="sibTrans" cxnId="{30722E8F-1797-4DAE-B841-D0FB1BEA48A4}">
      <dgm:prSet/>
      <dgm:spPr/>
      <dgm:t>
        <a:bodyPr/>
        <a:lstStyle/>
        <a:p>
          <a:endParaRPr lang="en-US"/>
        </a:p>
      </dgm:t>
    </dgm:pt>
    <dgm:pt modelId="{10601AF7-8556-4089-856E-25956AD22B4C}">
      <dgm:prSet custT="1"/>
      <dgm:spPr/>
      <dgm:t>
        <a:bodyPr/>
        <a:lstStyle/>
        <a:p>
          <a:r>
            <a:rPr lang="en-US" sz="2000" dirty="0"/>
            <a:t>Business Description   									6										</a:t>
          </a:r>
        </a:p>
      </dgm:t>
    </dgm:pt>
    <dgm:pt modelId="{AC7E8C89-DFE2-4E85-81A3-2395EFBA23CA}" type="parTrans" cxnId="{FE939FB2-F40D-410C-B6B2-10C727816C8B}">
      <dgm:prSet/>
      <dgm:spPr/>
      <dgm:t>
        <a:bodyPr/>
        <a:lstStyle/>
        <a:p>
          <a:endParaRPr lang="en-US"/>
        </a:p>
      </dgm:t>
    </dgm:pt>
    <dgm:pt modelId="{0D0B124D-885B-4AEA-895A-DB127B775B3C}" type="sibTrans" cxnId="{FE939FB2-F40D-410C-B6B2-10C727816C8B}">
      <dgm:prSet/>
      <dgm:spPr/>
      <dgm:t>
        <a:bodyPr/>
        <a:lstStyle/>
        <a:p>
          <a:endParaRPr lang="en-US"/>
        </a:p>
      </dgm:t>
    </dgm:pt>
    <dgm:pt modelId="{D3A4840E-D1A0-4F70-89B7-2089D61782BE}">
      <dgm:prSet custT="1"/>
      <dgm:spPr/>
      <dgm:t>
        <a:bodyPr/>
        <a:lstStyle/>
        <a:p>
          <a:r>
            <a:rPr lang="en-US" sz="2000" dirty="0"/>
            <a:t>Industry Analysis										10</a:t>
          </a:r>
        </a:p>
      </dgm:t>
    </dgm:pt>
    <dgm:pt modelId="{48BD4F01-385C-4719-84AE-D370044D254E}" type="parTrans" cxnId="{1AE9CCF6-E82F-4CDD-8441-971B385375E3}">
      <dgm:prSet/>
      <dgm:spPr/>
      <dgm:t>
        <a:bodyPr/>
        <a:lstStyle/>
        <a:p>
          <a:endParaRPr lang="en-US"/>
        </a:p>
      </dgm:t>
    </dgm:pt>
    <dgm:pt modelId="{33190943-64CE-4F09-96FA-61BDF12948DC}" type="sibTrans" cxnId="{1AE9CCF6-E82F-4CDD-8441-971B385375E3}">
      <dgm:prSet/>
      <dgm:spPr/>
      <dgm:t>
        <a:bodyPr/>
        <a:lstStyle/>
        <a:p>
          <a:endParaRPr lang="en-US"/>
        </a:p>
      </dgm:t>
    </dgm:pt>
    <dgm:pt modelId="{6AD391B5-678C-4856-B97C-42B53D380EE9}">
      <dgm:prSet/>
      <dgm:spPr/>
      <dgm:t>
        <a:bodyPr/>
        <a:lstStyle/>
        <a:p>
          <a:r>
            <a:rPr lang="en-US" dirty="0"/>
            <a:t>Financial Analysis									14</a:t>
          </a:r>
        </a:p>
      </dgm:t>
    </dgm:pt>
    <dgm:pt modelId="{782AE496-C1D8-4F11-B08D-7742A1549362}" type="parTrans" cxnId="{17AB4C72-4DA6-4E28-ACE8-40BFCB47640A}">
      <dgm:prSet/>
      <dgm:spPr/>
      <dgm:t>
        <a:bodyPr/>
        <a:lstStyle/>
        <a:p>
          <a:endParaRPr lang="en-US"/>
        </a:p>
      </dgm:t>
    </dgm:pt>
    <dgm:pt modelId="{501C6064-726B-4BDD-845D-053BFA34CEA9}" type="sibTrans" cxnId="{17AB4C72-4DA6-4E28-ACE8-40BFCB47640A}">
      <dgm:prSet/>
      <dgm:spPr/>
      <dgm:t>
        <a:bodyPr/>
        <a:lstStyle/>
        <a:p>
          <a:endParaRPr lang="en-US"/>
        </a:p>
      </dgm:t>
    </dgm:pt>
    <dgm:pt modelId="{C7867DBD-CBB3-4204-956B-F34CD01082B7}">
      <dgm:prSet/>
      <dgm:spPr/>
      <dgm:t>
        <a:bodyPr/>
        <a:lstStyle/>
        <a:p>
          <a:r>
            <a:rPr lang="en-US" dirty="0"/>
            <a:t>Valuation 										19</a:t>
          </a:r>
        </a:p>
      </dgm:t>
    </dgm:pt>
    <dgm:pt modelId="{21D2F45A-F4B3-4F93-A401-4DAFE45197B9}" type="parTrans" cxnId="{5A63DE31-FAE8-4EEF-B73B-09A25A9AD3AB}">
      <dgm:prSet/>
      <dgm:spPr/>
      <dgm:t>
        <a:bodyPr/>
        <a:lstStyle/>
        <a:p>
          <a:endParaRPr lang="en-US"/>
        </a:p>
      </dgm:t>
    </dgm:pt>
    <dgm:pt modelId="{B25BB346-8995-4BE9-98EE-FF2A3544CFE0}" type="sibTrans" cxnId="{5A63DE31-FAE8-4EEF-B73B-09A25A9AD3AB}">
      <dgm:prSet/>
      <dgm:spPr/>
      <dgm:t>
        <a:bodyPr/>
        <a:lstStyle/>
        <a:p>
          <a:endParaRPr lang="en-US"/>
        </a:p>
      </dgm:t>
    </dgm:pt>
    <dgm:pt modelId="{9F590E59-D7B6-401C-8E1B-AC866B5346F5}">
      <dgm:prSet/>
      <dgm:spPr/>
      <dgm:t>
        <a:bodyPr/>
        <a:lstStyle/>
        <a:p>
          <a:r>
            <a:rPr lang="en-US" dirty="0"/>
            <a:t>Risk Factors										23</a:t>
          </a:r>
        </a:p>
      </dgm:t>
    </dgm:pt>
    <dgm:pt modelId="{A2042311-904E-43C5-A569-95EC2AA9A82E}" type="parTrans" cxnId="{2BC98698-C8AC-4F97-8CF7-569607DFC737}">
      <dgm:prSet/>
      <dgm:spPr/>
      <dgm:t>
        <a:bodyPr/>
        <a:lstStyle/>
        <a:p>
          <a:endParaRPr lang="en-US"/>
        </a:p>
      </dgm:t>
    </dgm:pt>
    <dgm:pt modelId="{EB280019-51F2-4CFF-AEA6-29420FCE33F6}" type="sibTrans" cxnId="{2BC98698-C8AC-4F97-8CF7-569607DFC737}">
      <dgm:prSet/>
      <dgm:spPr/>
      <dgm:t>
        <a:bodyPr/>
        <a:lstStyle/>
        <a:p>
          <a:endParaRPr lang="en-US"/>
        </a:p>
      </dgm:t>
    </dgm:pt>
    <dgm:pt modelId="{FD4B12D0-9D4A-40C7-9392-8E2885B0F6E2}">
      <dgm:prSet/>
      <dgm:spPr/>
      <dgm:t>
        <a:bodyPr/>
        <a:lstStyle/>
        <a:p>
          <a:r>
            <a:rPr lang="en-US" dirty="0"/>
            <a:t>Sources											25</a:t>
          </a:r>
        </a:p>
      </dgm:t>
    </dgm:pt>
    <dgm:pt modelId="{2E433F4A-E9BD-492F-BEC3-FFC014839F76}" type="parTrans" cxnId="{FD42BAE9-3C72-41C2-A694-D0A69B71ECF3}">
      <dgm:prSet/>
      <dgm:spPr/>
      <dgm:t>
        <a:bodyPr/>
        <a:lstStyle/>
        <a:p>
          <a:endParaRPr lang="en-US"/>
        </a:p>
      </dgm:t>
    </dgm:pt>
    <dgm:pt modelId="{F1603261-2673-49B0-A0B6-42C7092BEFD0}" type="sibTrans" cxnId="{FD42BAE9-3C72-41C2-A694-D0A69B71ECF3}">
      <dgm:prSet/>
      <dgm:spPr/>
      <dgm:t>
        <a:bodyPr/>
        <a:lstStyle/>
        <a:p>
          <a:endParaRPr lang="en-US"/>
        </a:p>
      </dgm:t>
    </dgm:pt>
    <dgm:pt modelId="{6EDB8D5C-DA27-D241-996B-C7291B7F0FFF}">
      <dgm:prSet/>
      <dgm:spPr/>
      <dgm:t>
        <a:bodyPr/>
        <a:lstStyle/>
        <a:p>
          <a:r>
            <a:rPr lang="en-US" dirty="0"/>
            <a:t>Questions										26</a:t>
          </a:r>
        </a:p>
      </dgm:t>
    </dgm:pt>
    <dgm:pt modelId="{82F86CEB-D1B0-204D-B4AD-3E75AE9A93D9}" type="parTrans" cxnId="{91A22904-8EA9-8644-BF31-41814309D280}">
      <dgm:prSet/>
      <dgm:spPr/>
      <dgm:t>
        <a:bodyPr/>
        <a:lstStyle/>
        <a:p>
          <a:endParaRPr lang="en-US"/>
        </a:p>
      </dgm:t>
    </dgm:pt>
    <dgm:pt modelId="{AE3BEB56-2148-BE42-ABDF-A36A6899CAC2}" type="sibTrans" cxnId="{91A22904-8EA9-8644-BF31-41814309D280}">
      <dgm:prSet/>
      <dgm:spPr/>
      <dgm:t>
        <a:bodyPr/>
        <a:lstStyle/>
        <a:p>
          <a:endParaRPr lang="en-US"/>
        </a:p>
      </dgm:t>
    </dgm:pt>
    <dgm:pt modelId="{A976D8BD-D33F-0747-9F51-39D94B191D02}" type="pres">
      <dgm:prSet presAssocID="{31DD8518-8321-41E4-819F-15D63E51F199}" presName="vert0" presStyleCnt="0">
        <dgm:presLayoutVars>
          <dgm:dir/>
          <dgm:animOne val="branch"/>
          <dgm:animLvl val="lvl"/>
        </dgm:presLayoutVars>
      </dgm:prSet>
      <dgm:spPr/>
    </dgm:pt>
    <dgm:pt modelId="{AA53CF98-765B-A14F-9198-4128A40F3A09}" type="pres">
      <dgm:prSet presAssocID="{A649B38F-83F6-441F-B676-B5DC1D515545}" presName="thickLine" presStyleLbl="alignNode1" presStyleIdx="0" presStyleCnt="9"/>
      <dgm:spPr/>
    </dgm:pt>
    <dgm:pt modelId="{CE5816FA-B133-D34E-B63A-24C068F6B94F}" type="pres">
      <dgm:prSet presAssocID="{A649B38F-83F6-441F-B676-B5DC1D515545}" presName="horz1" presStyleCnt="0"/>
      <dgm:spPr/>
    </dgm:pt>
    <dgm:pt modelId="{58E23F1C-1352-134D-A00A-0087BF13A104}" type="pres">
      <dgm:prSet presAssocID="{A649B38F-83F6-441F-B676-B5DC1D515545}" presName="tx1" presStyleLbl="revTx" presStyleIdx="0" presStyleCnt="9"/>
      <dgm:spPr/>
    </dgm:pt>
    <dgm:pt modelId="{19E2F1EC-B0BD-2C49-8AF5-E19D0F541253}" type="pres">
      <dgm:prSet presAssocID="{A649B38F-83F6-441F-B676-B5DC1D515545}" presName="vert1" presStyleCnt="0"/>
      <dgm:spPr/>
    </dgm:pt>
    <dgm:pt modelId="{022B5BA6-D5DA-A441-AA32-22E98B43147E}" type="pres">
      <dgm:prSet presAssocID="{757796B4-A0DD-462D-AF32-101A589903BC}" presName="thickLine" presStyleLbl="alignNode1" presStyleIdx="1" presStyleCnt="9"/>
      <dgm:spPr/>
    </dgm:pt>
    <dgm:pt modelId="{874B3F6F-3246-5141-A987-124669DE30C4}" type="pres">
      <dgm:prSet presAssocID="{757796B4-A0DD-462D-AF32-101A589903BC}" presName="horz1" presStyleCnt="0"/>
      <dgm:spPr/>
    </dgm:pt>
    <dgm:pt modelId="{A53FFB9D-234B-E348-AE07-5882DAF2999D}" type="pres">
      <dgm:prSet presAssocID="{757796B4-A0DD-462D-AF32-101A589903BC}" presName="tx1" presStyleLbl="revTx" presStyleIdx="1" presStyleCnt="9" custScaleX="96363"/>
      <dgm:spPr/>
    </dgm:pt>
    <dgm:pt modelId="{41FA1AD2-339D-6642-9C4C-A20132965B72}" type="pres">
      <dgm:prSet presAssocID="{757796B4-A0DD-462D-AF32-101A589903BC}" presName="vert1" presStyleCnt="0"/>
      <dgm:spPr/>
    </dgm:pt>
    <dgm:pt modelId="{74D81235-286F-0349-B468-CF163ECF402E}" type="pres">
      <dgm:prSet presAssocID="{10601AF7-8556-4089-856E-25956AD22B4C}" presName="thickLine" presStyleLbl="alignNode1" presStyleIdx="2" presStyleCnt="9"/>
      <dgm:spPr/>
    </dgm:pt>
    <dgm:pt modelId="{747B6E7D-D376-764A-A66C-4D80F1915D74}" type="pres">
      <dgm:prSet presAssocID="{10601AF7-8556-4089-856E-25956AD22B4C}" presName="horz1" presStyleCnt="0"/>
      <dgm:spPr/>
    </dgm:pt>
    <dgm:pt modelId="{D3DC9AA9-D31E-6C4A-B474-E030205AEA97}" type="pres">
      <dgm:prSet presAssocID="{10601AF7-8556-4089-856E-25956AD22B4C}" presName="tx1" presStyleLbl="revTx" presStyleIdx="2" presStyleCnt="9" custLinFactNeighborX="5514"/>
      <dgm:spPr/>
    </dgm:pt>
    <dgm:pt modelId="{149CB027-FEAE-E248-9986-1AAC3760001B}" type="pres">
      <dgm:prSet presAssocID="{10601AF7-8556-4089-856E-25956AD22B4C}" presName="vert1" presStyleCnt="0"/>
      <dgm:spPr/>
    </dgm:pt>
    <dgm:pt modelId="{2B11B7AC-B4A2-654D-B840-2001D8CC9C2B}" type="pres">
      <dgm:prSet presAssocID="{D3A4840E-D1A0-4F70-89B7-2089D61782BE}" presName="thickLine" presStyleLbl="alignNode1" presStyleIdx="3" presStyleCnt="9"/>
      <dgm:spPr/>
    </dgm:pt>
    <dgm:pt modelId="{BAC0AFB7-AF66-3E47-AB64-D345B14B668E}" type="pres">
      <dgm:prSet presAssocID="{D3A4840E-D1A0-4F70-89B7-2089D61782BE}" presName="horz1" presStyleCnt="0"/>
      <dgm:spPr/>
    </dgm:pt>
    <dgm:pt modelId="{DB94A92C-5F3F-5C4E-8BD5-FCB859D79E3D}" type="pres">
      <dgm:prSet presAssocID="{D3A4840E-D1A0-4F70-89B7-2089D61782BE}" presName="tx1" presStyleLbl="revTx" presStyleIdx="3" presStyleCnt="9"/>
      <dgm:spPr/>
    </dgm:pt>
    <dgm:pt modelId="{F94F3B3D-FAEA-FE4E-9331-7FC7C3A46356}" type="pres">
      <dgm:prSet presAssocID="{D3A4840E-D1A0-4F70-89B7-2089D61782BE}" presName="vert1" presStyleCnt="0"/>
      <dgm:spPr/>
    </dgm:pt>
    <dgm:pt modelId="{2F29BCFD-C6B2-9040-943A-9F49CD51EBAC}" type="pres">
      <dgm:prSet presAssocID="{6AD391B5-678C-4856-B97C-42B53D380EE9}" presName="thickLine" presStyleLbl="alignNode1" presStyleIdx="4" presStyleCnt="9"/>
      <dgm:spPr/>
    </dgm:pt>
    <dgm:pt modelId="{D2880007-D127-9D47-81E1-DE3B00226FA4}" type="pres">
      <dgm:prSet presAssocID="{6AD391B5-678C-4856-B97C-42B53D380EE9}" presName="horz1" presStyleCnt="0"/>
      <dgm:spPr/>
    </dgm:pt>
    <dgm:pt modelId="{305D802B-082E-E442-B568-B72E927BC4EC}" type="pres">
      <dgm:prSet presAssocID="{6AD391B5-678C-4856-B97C-42B53D380EE9}" presName="tx1" presStyleLbl="revTx" presStyleIdx="4" presStyleCnt="9"/>
      <dgm:spPr/>
    </dgm:pt>
    <dgm:pt modelId="{CD1ADD01-6BE3-4543-8C10-14EEA456814C}" type="pres">
      <dgm:prSet presAssocID="{6AD391B5-678C-4856-B97C-42B53D380EE9}" presName="vert1" presStyleCnt="0"/>
      <dgm:spPr/>
    </dgm:pt>
    <dgm:pt modelId="{741C8DC9-87B7-3B48-8070-E91F181B15AA}" type="pres">
      <dgm:prSet presAssocID="{C7867DBD-CBB3-4204-956B-F34CD01082B7}" presName="thickLine" presStyleLbl="alignNode1" presStyleIdx="5" presStyleCnt="9"/>
      <dgm:spPr/>
    </dgm:pt>
    <dgm:pt modelId="{B8A327B4-8597-B648-A975-CFDDDDAC6E43}" type="pres">
      <dgm:prSet presAssocID="{C7867DBD-CBB3-4204-956B-F34CD01082B7}" presName="horz1" presStyleCnt="0"/>
      <dgm:spPr/>
    </dgm:pt>
    <dgm:pt modelId="{5AEA57CB-D4AB-2F46-A1E9-11E2F869E05B}" type="pres">
      <dgm:prSet presAssocID="{C7867DBD-CBB3-4204-956B-F34CD01082B7}" presName="tx1" presStyleLbl="revTx" presStyleIdx="5" presStyleCnt="9"/>
      <dgm:spPr/>
    </dgm:pt>
    <dgm:pt modelId="{4DC2C4F1-AA27-C942-8F0B-ECD206B71230}" type="pres">
      <dgm:prSet presAssocID="{C7867DBD-CBB3-4204-956B-F34CD01082B7}" presName="vert1" presStyleCnt="0"/>
      <dgm:spPr/>
    </dgm:pt>
    <dgm:pt modelId="{0FAEC610-4BBE-4341-8200-AEB5FDB4AE03}" type="pres">
      <dgm:prSet presAssocID="{9F590E59-D7B6-401C-8E1B-AC866B5346F5}" presName="thickLine" presStyleLbl="alignNode1" presStyleIdx="6" presStyleCnt="9"/>
      <dgm:spPr/>
    </dgm:pt>
    <dgm:pt modelId="{2755AFDA-EF37-5044-960E-8486EF24A6B5}" type="pres">
      <dgm:prSet presAssocID="{9F590E59-D7B6-401C-8E1B-AC866B5346F5}" presName="horz1" presStyleCnt="0"/>
      <dgm:spPr/>
    </dgm:pt>
    <dgm:pt modelId="{BF11FFB8-293C-0346-B081-3D38D705C038}" type="pres">
      <dgm:prSet presAssocID="{9F590E59-D7B6-401C-8E1B-AC866B5346F5}" presName="tx1" presStyleLbl="revTx" presStyleIdx="6" presStyleCnt="9"/>
      <dgm:spPr/>
    </dgm:pt>
    <dgm:pt modelId="{9C342899-A7E1-8249-98D0-439BA6E04EFD}" type="pres">
      <dgm:prSet presAssocID="{9F590E59-D7B6-401C-8E1B-AC866B5346F5}" presName="vert1" presStyleCnt="0"/>
      <dgm:spPr/>
    </dgm:pt>
    <dgm:pt modelId="{2C45BDBD-D93D-1447-8FAE-033DED0601DB}" type="pres">
      <dgm:prSet presAssocID="{FD4B12D0-9D4A-40C7-9392-8E2885B0F6E2}" presName="thickLine" presStyleLbl="alignNode1" presStyleIdx="7" presStyleCnt="9"/>
      <dgm:spPr/>
    </dgm:pt>
    <dgm:pt modelId="{520A7C7E-3236-FA4A-9A10-BA8AFD63E44A}" type="pres">
      <dgm:prSet presAssocID="{FD4B12D0-9D4A-40C7-9392-8E2885B0F6E2}" presName="horz1" presStyleCnt="0"/>
      <dgm:spPr/>
    </dgm:pt>
    <dgm:pt modelId="{76173388-EF62-BE40-8B02-4B92A5DEF351}" type="pres">
      <dgm:prSet presAssocID="{FD4B12D0-9D4A-40C7-9392-8E2885B0F6E2}" presName="tx1" presStyleLbl="revTx" presStyleIdx="7" presStyleCnt="9"/>
      <dgm:spPr/>
    </dgm:pt>
    <dgm:pt modelId="{EE8422AA-A9BC-5F4C-A54A-088028CE9608}" type="pres">
      <dgm:prSet presAssocID="{FD4B12D0-9D4A-40C7-9392-8E2885B0F6E2}" presName="vert1" presStyleCnt="0"/>
      <dgm:spPr/>
    </dgm:pt>
    <dgm:pt modelId="{452A006C-BB13-E049-9D68-B70432530606}" type="pres">
      <dgm:prSet presAssocID="{6EDB8D5C-DA27-D241-996B-C7291B7F0FFF}" presName="thickLine" presStyleLbl="alignNode1" presStyleIdx="8" presStyleCnt="9"/>
      <dgm:spPr/>
    </dgm:pt>
    <dgm:pt modelId="{44E94953-0F89-944A-A760-F039F1A7128D}" type="pres">
      <dgm:prSet presAssocID="{6EDB8D5C-DA27-D241-996B-C7291B7F0FFF}" presName="horz1" presStyleCnt="0"/>
      <dgm:spPr/>
    </dgm:pt>
    <dgm:pt modelId="{9C5D34E4-01F0-C740-89BE-8E8AFFF5AFF7}" type="pres">
      <dgm:prSet presAssocID="{6EDB8D5C-DA27-D241-996B-C7291B7F0FFF}" presName="tx1" presStyleLbl="revTx" presStyleIdx="8" presStyleCnt="9"/>
      <dgm:spPr/>
    </dgm:pt>
    <dgm:pt modelId="{18C0B711-A900-AD4B-929B-BCAB5D07DEF9}" type="pres">
      <dgm:prSet presAssocID="{6EDB8D5C-DA27-D241-996B-C7291B7F0FFF}" presName="vert1" presStyleCnt="0"/>
      <dgm:spPr/>
    </dgm:pt>
  </dgm:ptLst>
  <dgm:cxnLst>
    <dgm:cxn modelId="{91A22904-8EA9-8644-BF31-41814309D280}" srcId="{31DD8518-8321-41E4-819F-15D63E51F199}" destId="{6EDB8D5C-DA27-D241-996B-C7291B7F0FFF}" srcOrd="8" destOrd="0" parTransId="{82F86CEB-D1B0-204D-B4AD-3E75AE9A93D9}" sibTransId="{AE3BEB56-2148-BE42-ABDF-A36A6899CAC2}"/>
    <dgm:cxn modelId="{6ED6E918-0C32-4BCE-859A-45EB3FB10E98}" srcId="{31DD8518-8321-41E4-819F-15D63E51F199}" destId="{A649B38F-83F6-441F-B676-B5DC1D515545}" srcOrd="0" destOrd="0" parTransId="{22BC6CCE-5F63-4AF4-8F12-CC8D8974B9D8}" sibTransId="{5E0F11C5-A0BF-4594-B750-8E5D01FF071B}"/>
    <dgm:cxn modelId="{353F0421-F661-2A42-A26A-DF4C825C29EA}" type="presOf" srcId="{6AD391B5-678C-4856-B97C-42B53D380EE9}" destId="{305D802B-082E-E442-B568-B72E927BC4EC}" srcOrd="0" destOrd="0" presId="urn:microsoft.com/office/officeart/2008/layout/LinedList"/>
    <dgm:cxn modelId="{5A63DE31-FAE8-4EEF-B73B-09A25A9AD3AB}" srcId="{31DD8518-8321-41E4-819F-15D63E51F199}" destId="{C7867DBD-CBB3-4204-956B-F34CD01082B7}" srcOrd="5" destOrd="0" parTransId="{21D2F45A-F4B3-4F93-A401-4DAFE45197B9}" sibTransId="{B25BB346-8995-4BE9-98EE-FF2A3544CFE0}"/>
    <dgm:cxn modelId="{838CC15C-4F6B-B44F-BD32-035052B4C842}" type="presOf" srcId="{C7867DBD-CBB3-4204-956B-F34CD01082B7}" destId="{5AEA57CB-D4AB-2F46-A1E9-11E2F869E05B}" srcOrd="0" destOrd="0" presId="urn:microsoft.com/office/officeart/2008/layout/LinedList"/>
    <dgm:cxn modelId="{44A5F960-BCA5-3543-B603-72A85A9CD734}" type="presOf" srcId="{9F590E59-D7B6-401C-8E1B-AC866B5346F5}" destId="{BF11FFB8-293C-0346-B081-3D38D705C038}" srcOrd="0" destOrd="0" presId="urn:microsoft.com/office/officeart/2008/layout/LinedList"/>
    <dgm:cxn modelId="{547AF665-DE65-7D45-869C-BCBEBDD0FAA9}" type="presOf" srcId="{31DD8518-8321-41E4-819F-15D63E51F199}" destId="{A976D8BD-D33F-0747-9F51-39D94B191D02}" srcOrd="0" destOrd="0" presId="urn:microsoft.com/office/officeart/2008/layout/LinedList"/>
    <dgm:cxn modelId="{FFB77267-6017-0045-83C5-49550251899B}" type="presOf" srcId="{757796B4-A0DD-462D-AF32-101A589903BC}" destId="{A53FFB9D-234B-E348-AE07-5882DAF2999D}" srcOrd="0" destOrd="0" presId="urn:microsoft.com/office/officeart/2008/layout/LinedList"/>
    <dgm:cxn modelId="{279FAA6C-8CB3-5F44-9590-A78442A7CF4B}" type="presOf" srcId="{10601AF7-8556-4089-856E-25956AD22B4C}" destId="{D3DC9AA9-D31E-6C4A-B474-E030205AEA97}" srcOrd="0" destOrd="0" presId="urn:microsoft.com/office/officeart/2008/layout/LinedList"/>
    <dgm:cxn modelId="{17AB4C72-4DA6-4E28-ACE8-40BFCB47640A}" srcId="{31DD8518-8321-41E4-819F-15D63E51F199}" destId="{6AD391B5-678C-4856-B97C-42B53D380EE9}" srcOrd="4" destOrd="0" parTransId="{782AE496-C1D8-4F11-B08D-7742A1549362}" sibTransId="{501C6064-726B-4BDD-845D-053BFA34CEA9}"/>
    <dgm:cxn modelId="{0A82C07F-0EA0-DA4E-9754-82EDA69B807F}" type="presOf" srcId="{FD4B12D0-9D4A-40C7-9392-8E2885B0F6E2}" destId="{76173388-EF62-BE40-8B02-4B92A5DEF351}" srcOrd="0" destOrd="0" presId="urn:microsoft.com/office/officeart/2008/layout/LinedList"/>
    <dgm:cxn modelId="{CBA10584-1313-2645-8C82-284B659B5B92}" type="presOf" srcId="{D3A4840E-D1A0-4F70-89B7-2089D61782BE}" destId="{DB94A92C-5F3F-5C4E-8BD5-FCB859D79E3D}" srcOrd="0" destOrd="0" presId="urn:microsoft.com/office/officeart/2008/layout/LinedList"/>
    <dgm:cxn modelId="{30722E8F-1797-4DAE-B841-D0FB1BEA48A4}" srcId="{31DD8518-8321-41E4-819F-15D63E51F199}" destId="{757796B4-A0DD-462D-AF32-101A589903BC}" srcOrd="1" destOrd="0" parTransId="{27709CE1-C97D-45A5-996F-FC6C778EB1E6}" sibTransId="{4108BB89-AE09-4B92-9F65-B41F34FD665D}"/>
    <dgm:cxn modelId="{2BC98698-C8AC-4F97-8CF7-569607DFC737}" srcId="{31DD8518-8321-41E4-819F-15D63E51F199}" destId="{9F590E59-D7B6-401C-8E1B-AC866B5346F5}" srcOrd="6" destOrd="0" parTransId="{A2042311-904E-43C5-A569-95EC2AA9A82E}" sibTransId="{EB280019-51F2-4CFF-AEA6-29420FCE33F6}"/>
    <dgm:cxn modelId="{FE939FB2-F40D-410C-B6B2-10C727816C8B}" srcId="{31DD8518-8321-41E4-819F-15D63E51F199}" destId="{10601AF7-8556-4089-856E-25956AD22B4C}" srcOrd="2" destOrd="0" parTransId="{AC7E8C89-DFE2-4E85-81A3-2395EFBA23CA}" sibTransId="{0D0B124D-885B-4AEA-895A-DB127B775B3C}"/>
    <dgm:cxn modelId="{0F4E72C5-69D0-9F47-8BC6-C25982049882}" type="presOf" srcId="{6EDB8D5C-DA27-D241-996B-C7291B7F0FFF}" destId="{9C5D34E4-01F0-C740-89BE-8E8AFFF5AFF7}" srcOrd="0" destOrd="0" presId="urn:microsoft.com/office/officeart/2008/layout/LinedList"/>
    <dgm:cxn modelId="{4997C0D3-BCC8-B342-8A31-E9ECC44BEB45}" type="presOf" srcId="{A649B38F-83F6-441F-B676-B5DC1D515545}" destId="{58E23F1C-1352-134D-A00A-0087BF13A104}" srcOrd="0" destOrd="0" presId="urn:microsoft.com/office/officeart/2008/layout/LinedList"/>
    <dgm:cxn modelId="{FD42BAE9-3C72-41C2-A694-D0A69B71ECF3}" srcId="{31DD8518-8321-41E4-819F-15D63E51F199}" destId="{FD4B12D0-9D4A-40C7-9392-8E2885B0F6E2}" srcOrd="7" destOrd="0" parTransId="{2E433F4A-E9BD-492F-BEC3-FFC014839F76}" sibTransId="{F1603261-2673-49B0-A0B6-42C7092BEFD0}"/>
    <dgm:cxn modelId="{1AE9CCF6-E82F-4CDD-8441-971B385375E3}" srcId="{31DD8518-8321-41E4-819F-15D63E51F199}" destId="{D3A4840E-D1A0-4F70-89B7-2089D61782BE}" srcOrd="3" destOrd="0" parTransId="{48BD4F01-385C-4719-84AE-D370044D254E}" sibTransId="{33190943-64CE-4F09-96FA-61BDF12948DC}"/>
    <dgm:cxn modelId="{7B6DA611-F808-D641-B2CA-F1E622889623}" type="presParOf" srcId="{A976D8BD-D33F-0747-9F51-39D94B191D02}" destId="{AA53CF98-765B-A14F-9198-4128A40F3A09}" srcOrd="0" destOrd="0" presId="urn:microsoft.com/office/officeart/2008/layout/LinedList"/>
    <dgm:cxn modelId="{6215F434-136B-2F40-8C32-FE8F1BDEFD9B}" type="presParOf" srcId="{A976D8BD-D33F-0747-9F51-39D94B191D02}" destId="{CE5816FA-B133-D34E-B63A-24C068F6B94F}" srcOrd="1" destOrd="0" presId="urn:microsoft.com/office/officeart/2008/layout/LinedList"/>
    <dgm:cxn modelId="{7928379C-DC39-AC4A-9361-A442BAD16659}" type="presParOf" srcId="{CE5816FA-B133-D34E-B63A-24C068F6B94F}" destId="{58E23F1C-1352-134D-A00A-0087BF13A104}" srcOrd="0" destOrd="0" presId="urn:microsoft.com/office/officeart/2008/layout/LinedList"/>
    <dgm:cxn modelId="{D67107D2-BCAE-1343-A4A5-3CA1FF4BD419}" type="presParOf" srcId="{CE5816FA-B133-D34E-B63A-24C068F6B94F}" destId="{19E2F1EC-B0BD-2C49-8AF5-E19D0F541253}" srcOrd="1" destOrd="0" presId="urn:microsoft.com/office/officeart/2008/layout/LinedList"/>
    <dgm:cxn modelId="{D8FFEFC4-BFAB-BA40-B5BD-185949AE2520}" type="presParOf" srcId="{A976D8BD-D33F-0747-9F51-39D94B191D02}" destId="{022B5BA6-D5DA-A441-AA32-22E98B43147E}" srcOrd="2" destOrd="0" presId="urn:microsoft.com/office/officeart/2008/layout/LinedList"/>
    <dgm:cxn modelId="{097DAE64-2E22-F94D-B0B8-009F014E316A}" type="presParOf" srcId="{A976D8BD-D33F-0747-9F51-39D94B191D02}" destId="{874B3F6F-3246-5141-A987-124669DE30C4}" srcOrd="3" destOrd="0" presId="urn:microsoft.com/office/officeart/2008/layout/LinedList"/>
    <dgm:cxn modelId="{A8226AF2-7D4E-424A-805E-226455DF9DCA}" type="presParOf" srcId="{874B3F6F-3246-5141-A987-124669DE30C4}" destId="{A53FFB9D-234B-E348-AE07-5882DAF2999D}" srcOrd="0" destOrd="0" presId="urn:microsoft.com/office/officeart/2008/layout/LinedList"/>
    <dgm:cxn modelId="{8BA89F12-B48D-3E46-8077-6C013DA580E4}" type="presParOf" srcId="{874B3F6F-3246-5141-A987-124669DE30C4}" destId="{41FA1AD2-339D-6642-9C4C-A20132965B72}" srcOrd="1" destOrd="0" presId="urn:microsoft.com/office/officeart/2008/layout/LinedList"/>
    <dgm:cxn modelId="{F8FFDF56-76B4-F94D-8891-E590AC695400}" type="presParOf" srcId="{A976D8BD-D33F-0747-9F51-39D94B191D02}" destId="{74D81235-286F-0349-B468-CF163ECF402E}" srcOrd="4" destOrd="0" presId="urn:microsoft.com/office/officeart/2008/layout/LinedList"/>
    <dgm:cxn modelId="{9FD4FAFF-1CAD-FA43-8ADE-1FC9655E6287}" type="presParOf" srcId="{A976D8BD-D33F-0747-9F51-39D94B191D02}" destId="{747B6E7D-D376-764A-A66C-4D80F1915D74}" srcOrd="5" destOrd="0" presId="urn:microsoft.com/office/officeart/2008/layout/LinedList"/>
    <dgm:cxn modelId="{D30FC948-A1A3-E545-80FD-73EB8F38604E}" type="presParOf" srcId="{747B6E7D-D376-764A-A66C-4D80F1915D74}" destId="{D3DC9AA9-D31E-6C4A-B474-E030205AEA97}" srcOrd="0" destOrd="0" presId="urn:microsoft.com/office/officeart/2008/layout/LinedList"/>
    <dgm:cxn modelId="{66B43D38-388F-4246-A6C7-F98D394DFE71}" type="presParOf" srcId="{747B6E7D-D376-764A-A66C-4D80F1915D74}" destId="{149CB027-FEAE-E248-9986-1AAC3760001B}" srcOrd="1" destOrd="0" presId="urn:microsoft.com/office/officeart/2008/layout/LinedList"/>
    <dgm:cxn modelId="{624713AD-58C0-5D43-AFC4-6A2340C64C1C}" type="presParOf" srcId="{A976D8BD-D33F-0747-9F51-39D94B191D02}" destId="{2B11B7AC-B4A2-654D-B840-2001D8CC9C2B}" srcOrd="6" destOrd="0" presId="urn:microsoft.com/office/officeart/2008/layout/LinedList"/>
    <dgm:cxn modelId="{3322F61A-A6D5-2C4E-A842-F17A9BCAA597}" type="presParOf" srcId="{A976D8BD-D33F-0747-9F51-39D94B191D02}" destId="{BAC0AFB7-AF66-3E47-AB64-D345B14B668E}" srcOrd="7" destOrd="0" presId="urn:microsoft.com/office/officeart/2008/layout/LinedList"/>
    <dgm:cxn modelId="{531A5A32-057D-EE49-AF39-CDB2E45F9E3F}" type="presParOf" srcId="{BAC0AFB7-AF66-3E47-AB64-D345B14B668E}" destId="{DB94A92C-5F3F-5C4E-8BD5-FCB859D79E3D}" srcOrd="0" destOrd="0" presId="urn:microsoft.com/office/officeart/2008/layout/LinedList"/>
    <dgm:cxn modelId="{E09C2DE0-7AD0-6F4F-86D0-A73689694983}" type="presParOf" srcId="{BAC0AFB7-AF66-3E47-AB64-D345B14B668E}" destId="{F94F3B3D-FAEA-FE4E-9331-7FC7C3A46356}" srcOrd="1" destOrd="0" presId="urn:microsoft.com/office/officeart/2008/layout/LinedList"/>
    <dgm:cxn modelId="{3C38D059-0E6B-AF47-BEAA-1CE0A430397C}" type="presParOf" srcId="{A976D8BD-D33F-0747-9F51-39D94B191D02}" destId="{2F29BCFD-C6B2-9040-943A-9F49CD51EBAC}" srcOrd="8" destOrd="0" presId="urn:microsoft.com/office/officeart/2008/layout/LinedList"/>
    <dgm:cxn modelId="{A5627BFD-7E42-6E4F-B490-FC35B4A224CE}" type="presParOf" srcId="{A976D8BD-D33F-0747-9F51-39D94B191D02}" destId="{D2880007-D127-9D47-81E1-DE3B00226FA4}" srcOrd="9" destOrd="0" presId="urn:microsoft.com/office/officeart/2008/layout/LinedList"/>
    <dgm:cxn modelId="{DAB2018C-CC94-9644-A2A6-F6B9B56CE061}" type="presParOf" srcId="{D2880007-D127-9D47-81E1-DE3B00226FA4}" destId="{305D802B-082E-E442-B568-B72E927BC4EC}" srcOrd="0" destOrd="0" presId="urn:microsoft.com/office/officeart/2008/layout/LinedList"/>
    <dgm:cxn modelId="{3C9131E3-F605-734F-A2DA-ECDCE98906F7}" type="presParOf" srcId="{D2880007-D127-9D47-81E1-DE3B00226FA4}" destId="{CD1ADD01-6BE3-4543-8C10-14EEA456814C}" srcOrd="1" destOrd="0" presId="urn:microsoft.com/office/officeart/2008/layout/LinedList"/>
    <dgm:cxn modelId="{D386CED4-66BD-7740-84E3-727243CF9498}" type="presParOf" srcId="{A976D8BD-D33F-0747-9F51-39D94B191D02}" destId="{741C8DC9-87B7-3B48-8070-E91F181B15AA}" srcOrd="10" destOrd="0" presId="urn:microsoft.com/office/officeart/2008/layout/LinedList"/>
    <dgm:cxn modelId="{44D61A16-4438-8E4F-95FA-394B5ACAAC9F}" type="presParOf" srcId="{A976D8BD-D33F-0747-9F51-39D94B191D02}" destId="{B8A327B4-8597-B648-A975-CFDDDDAC6E43}" srcOrd="11" destOrd="0" presId="urn:microsoft.com/office/officeart/2008/layout/LinedList"/>
    <dgm:cxn modelId="{BC32D34E-343C-6241-8FA1-1C4B52DA0B02}" type="presParOf" srcId="{B8A327B4-8597-B648-A975-CFDDDDAC6E43}" destId="{5AEA57CB-D4AB-2F46-A1E9-11E2F869E05B}" srcOrd="0" destOrd="0" presId="urn:microsoft.com/office/officeart/2008/layout/LinedList"/>
    <dgm:cxn modelId="{548226F6-60AF-CF41-9C71-1F51F46F9000}" type="presParOf" srcId="{B8A327B4-8597-B648-A975-CFDDDDAC6E43}" destId="{4DC2C4F1-AA27-C942-8F0B-ECD206B71230}" srcOrd="1" destOrd="0" presId="urn:microsoft.com/office/officeart/2008/layout/LinedList"/>
    <dgm:cxn modelId="{CC92E82B-A15C-884A-A07C-55032117D11A}" type="presParOf" srcId="{A976D8BD-D33F-0747-9F51-39D94B191D02}" destId="{0FAEC610-4BBE-4341-8200-AEB5FDB4AE03}" srcOrd="12" destOrd="0" presId="urn:microsoft.com/office/officeart/2008/layout/LinedList"/>
    <dgm:cxn modelId="{DE2304B2-5460-1A4D-A49E-C20549A553EB}" type="presParOf" srcId="{A976D8BD-D33F-0747-9F51-39D94B191D02}" destId="{2755AFDA-EF37-5044-960E-8486EF24A6B5}" srcOrd="13" destOrd="0" presId="urn:microsoft.com/office/officeart/2008/layout/LinedList"/>
    <dgm:cxn modelId="{0A6D4842-5910-574C-8E1F-D880F1735C93}" type="presParOf" srcId="{2755AFDA-EF37-5044-960E-8486EF24A6B5}" destId="{BF11FFB8-293C-0346-B081-3D38D705C038}" srcOrd="0" destOrd="0" presId="urn:microsoft.com/office/officeart/2008/layout/LinedList"/>
    <dgm:cxn modelId="{AAB94346-447D-244F-8DDB-5E15CF19F90F}" type="presParOf" srcId="{2755AFDA-EF37-5044-960E-8486EF24A6B5}" destId="{9C342899-A7E1-8249-98D0-439BA6E04EFD}" srcOrd="1" destOrd="0" presId="urn:microsoft.com/office/officeart/2008/layout/LinedList"/>
    <dgm:cxn modelId="{E66619C3-6499-8F41-8FAA-4A1F60FBF949}" type="presParOf" srcId="{A976D8BD-D33F-0747-9F51-39D94B191D02}" destId="{2C45BDBD-D93D-1447-8FAE-033DED0601DB}" srcOrd="14" destOrd="0" presId="urn:microsoft.com/office/officeart/2008/layout/LinedList"/>
    <dgm:cxn modelId="{9E8A39CD-E7A2-7B4B-BAC5-623EF4835102}" type="presParOf" srcId="{A976D8BD-D33F-0747-9F51-39D94B191D02}" destId="{520A7C7E-3236-FA4A-9A10-BA8AFD63E44A}" srcOrd="15" destOrd="0" presId="urn:microsoft.com/office/officeart/2008/layout/LinedList"/>
    <dgm:cxn modelId="{AD1F535C-1229-2C4A-8A39-29BF06C452BA}" type="presParOf" srcId="{520A7C7E-3236-FA4A-9A10-BA8AFD63E44A}" destId="{76173388-EF62-BE40-8B02-4B92A5DEF351}" srcOrd="0" destOrd="0" presId="urn:microsoft.com/office/officeart/2008/layout/LinedList"/>
    <dgm:cxn modelId="{22E4E4F8-B5AE-0646-BF71-95240269FE6D}" type="presParOf" srcId="{520A7C7E-3236-FA4A-9A10-BA8AFD63E44A}" destId="{EE8422AA-A9BC-5F4C-A54A-088028CE9608}" srcOrd="1" destOrd="0" presId="urn:microsoft.com/office/officeart/2008/layout/LinedList"/>
    <dgm:cxn modelId="{143A1F85-1E8A-A04D-B877-714B438FB045}" type="presParOf" srcId="{A976D8BD-D33F-0747-9F51-39D94B191D02}" destId="{452A006C-BB13-E049-9D68-B70432530606}" srcOrd="16" destOrd="0" presId="urn:microsoft.com/office/officeart/2008/layout/LinedList"/>
    <dgm:cxn modelId="{9698F2D7-F27A-794E-833D-F15A1A09C9E0}" type="presParOf" srcId="{A976D8BD-D33F-0747-9F51-39D94B191D02}" destId="{44E94953-0F89-944A-A760-F039F1A7128D}" srcOrd="17" destOrd="0" presId="urn:microsoft.com/office/officeart/2008/layout/LinedList"/>
    <dgm:cxn modelId="{607D5BF0-7ADC-5C4A-BB42-423D7AE419C0}" type="presParOf" srcId="{44E94953-0F89-944A-A760-F039F1A7128D}" destId="{9C5D34E4-01F0-C740-89BE-8E8AFFF5AFF7}" srcOrd="0" destOrd="0" presId="urn:microsoft.com/office/officeart/2008/layout/LinedList"/>
    <dgm:cxn modelId="{14E8BD2A-5F8E-3345-892C-972D20A63034}" type="presParOf" srcId="{44E94953-0F89-944A-A760-F039F1A7128D}" destId="{18C0B711-A900-AD4B-929B-BCAB5D07DE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3CF98-765B-A14F-9198-4128A40F3A09}">
      <dsp:nvSpPr>
        <dsp:cNvPr id="0" name=""/>
        <dsp:cNvSpPr/>
      </dsp:nvSpPr>
      <dsp:spPr>
        <a:xfrm>
          <a:off x="0" y="543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23F1C-1352-134D-A00A-0087BF13A104}">
      <dsp:nvSpPr>
        <dsp:cNvPr id="0" name=""/>
        <dsp:cNvSpPr/>
      </dsp:nvSpPr>
      <dsp:spPr>
        <a:xfrm>
          <a:off x="0" y="543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Investment Thesis									3 </a:t>
          </a:r>
        </a:p>
      </dsp:txBody>
      <dsp:txXfrm>
        <a:off x="0" y="543"/>
        <a:ext cx="10602238" cy="494314"/>
      </dsp:txXfrm>
    </dsp:sp>
    <dsp:sp modelId="{022B5BA6-D5DA-A441-AA32-22E98B43147E}">
      <dsp:nvSpPr>
        <dsp:cNvPr id="0" name=""/>
        <dsp:cNvSpPr/>
      </dsp:nvSpPr>
      <dsp:spPr>
        <a:xfrm>
          <a:off x="0" y="494857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FFB9D-234B-E348-AE07-5882DAF2999D}">
      <dsp:nvSpPr>
        <dsp:cNvPr id="0" name=""/>
        <dsp:cNvSpPr/>
      </dsp:nvSpPr>
      <dsp:spPr>
        <a:xfrm>
          <a:off x="0" y="494857"/>
          <a:ext cx="10216634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Company Overview					 				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		</a:t>
          </a:r>
        </a:p>
      </dsp:txBody>
      <dsp:txXfrm>
        <a:off x="0" y="494857"/>
        <a:ext cx="10216634" cy="494314"/>
      </dsp:txXfrm>
    </dsp:sp>
    <dsp:sp modelId="{74D81235-286F-0349-B468-CF163ECF402E}">
      <dsp:nvSpPr>
        <dsp:cNvPr id="0" name=""/>
        <dsp:cNvSpPr/>
      </dsp:nvSpPr>
      <dsp:spPr>
        <a:xfrm>
          <a:off x="0" y="989171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C9AA9-D31E-6C4A-B474-E030205AEA97}">
      <dsp:nvSpPr>
        <dsp:cNvPr id="0" name=""/>
        <dsp:cNvSpPr/>
      </dsp:nvSpPr>
      <dsp:spPr>
        <a:xfrm>
          <a:off x="0" y="989171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Business Description   									6										</a:t>
          </a:r>
        </a:p>
      </dsp:txBody>
      <dsp:txXfrm>
        <a:off x="0" y="989171"/>
        <a:ext cx="10602238" cy="494314"/>
      </dsp:txXfrm>
    </dsp:sp>
    <dsp:sp modelId="{2B11B7AC-B4A2-654D-B840-2001D8CC9C2B}">
      <dsp:nvSpPr>
        <dsp:cNvPr id="0" name=""/>
        <dsp:cNvSpPr/>
      </dsp:nvSpPr>
      <dsp:spPr>
        <a:xfrm>
          <a:off x="0" y="1483486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4A92C-5F3F-5C4E-8BD5-FCB859D79E3D}">
      <dsp:nvSpPr>
        <dsp:cNvPr id="0" name=""/>
        <dsp:cNvSpPr/>
      </dsp:nvSpPr>
      <dsp:spPr>
        <a:xfrm>
          <a:off x="0" y="1483486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Industry Analysis										10</a:t>
          </a:r>
        </a:p>
      </dsp:txBody>
      <dsp:txXfrm>
        <a:off x="0" y="1483486"/>
        <a:ext cx="10602238" cy="494314"/>
      </dsp:txXfrm>
    </dsp:sp>
    <dsp:sp modelId="{2F29BCFD-C6B2-9040-943A-9F49CD51EBAC}">
      <dsp:nvSpPr>
        <dsp:cNvPr id="0" name=""/>
        <dsp:cNvSpPr/>
      </dsp:nvSpPr>
      <dsp:spPr>
        <a:xfrm>
          <a:off x="0" y="1977800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D802B-082E-E442-B568-B72E927BC4EC}">
      <dsp:nvSpPr>
        <dsp:cNvPr id="0" name=""/>
        <dsp:cNvSpPr/>
      </dsp:nvSpPr>
      <dsp:spPr>
        <a:xfrm>
          <a:off x="0" y="1977800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Financial Analysis									14</a:t>
          </a:r>
        </a:p>
      </dsp:txBody>
      <dsp:txXfrm>
        <a:off x="0" y="1977800"/>
        <a:ext cx="10602238" cy="494314"/>
      </dsp:txXfrm>
    </dsp:sp>
    <dsp:sp modelId="{741C8DC9-87B7-3B48-8070-E91F181B15AA}">
      <dsp:nvSpPr>
        <dsp:cNvPr id="0" name=""/>
        <dsp:cNvSpPr/>
      </dsp:nvSpPr>
      <dsp:spPr>
        <a:xfrm>
          <a:off x="0" y="2472114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A57CB-D4AB-2F46-A1E9-11E2F869E05B}">
      <dsp:nvSpPr>
        <dsp:cNvPr id="0" name=""/>
        <dsp:cNvSpPr/>
      </dsp:nvSpPr>
      <dsp:spPr>
        <a:xfrm>
          <a:off x="0" y="2472114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Valuation 										19</a:t>
          </a:r>
        </a:p>
      </dsp:txBody>
      <dsp:txXfrm>
        <a:off x="0" y="2472114"/>
        <a:ext cx="10602238" cy="494314"/>
      </dsp:txXfrm>
    </dsp:sp>
    <dsp:sp modelId="{0FAEC610-4BBE-4341-8200-AEB5FDB4AE03}">
      <dsp:nvSpPr>
        <dsp:cNvPr id="0" name=""/>
        <dsp:cNvSpPr/>
      </dsp:nvSpPr>
      <dsp:spPr>
        <a:xfrm>
          <a:off x="0" y="2966428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1FFB8-293C-0346-B081-3D38D705C038}">
      <dsp:nvSpPr>
        <dsp:cNvPr id="0" name=""/>
        <dsp:cNvSpPr/>
      </dsp:nvSpPr>
      <dsp:spPr>
        <a:xfrm>
          <a:off x="0" y="2966428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 Factors										23</a:t>
          </a:r>
        </a:p>
      </dsp:txBody>
      <dsp:txXfrm>
        <a:off x="0" y="2966428"/>
        <a:ext cx="10602238" cy="494314"/>
      </dsp:txXfrm>
    </dsp:sp>
    <dsp:sp modelId="{2C45BDBD-D93D-1447-8FAE-033DED0601DB}">
      <dsp:nvSpPr>
        <dsp:cNvPr id="0" name=""/>
        <dsp:cNvSpPr/>
      </dsp:nvSpPr>
      <dsp:spPr>
        <a:xfrm>
          <a:off x="0" y="3460743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73388-EF62-BE40-8B02-4B92A5DEF351}">
      <dsp:nvSpPr>
        <dsp:cNvPr id="0" name=""/>
        <dsp:cNvSpPr/>
      </dsp:nvSpPr>
      <dsp:spPr>
        <a:xfrm>
          <a:off x="0" y="3460743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Sources											25</a:t>
          </a:r>
        </a:p>
      </dsp:txBody>
      <dsp:txXfrm>
        <a:off x="0" y="3460743"/>
        <a:ext cx="10602238" cy="494314"/>
      </dsp:txXfrm>
    </dsp:sp>
    <dsp:sp modelId="{452A006C-BB13-E049-9D68-B70432530606}">
      <dsp:nvSpPr>
        <dsp:cNvPr id="0" name=""/>
        <dsp:cNvSpPr/>
      </dsp:nvSpPr>
      <dsp:spPr>
        <a:xfrm>
          <a:off x="0" y="3955057"/>
          <a:ext cx="10602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D34E4-01F0-C740-89BE-8E8AFFF5AFF7}">
      <dsp:nvSpPr>
        <dsp:cNvPr id="0" name=""/>
        <dsp:cNvSpPr/>
      </dsp:nvSpPr>
      <dsp:spPr>
        <a:xfrm>
          <a:off x="0" y="3955057"/>
          <a:ext cx="10602238" cy="494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Questions										26</a:t>
          </a:r>
        </a:p>
      </dsp:txBody>
      <dsp:txXfrm>
        <a:off x="0" y="3955057"/>
        <a:ext cx="10602238" cy="49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0.00364</cdr:x>
      <cdr:y>0.36092</cdr:y>
    </cdr:from>
    <cdr:to>
      <cdr:x>0.03015</cdr:x>
      <cdr:y>0.40202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539B2E6-35A2-5F93-2A72-998ED1DE9619}"/>
            </a:ext>
          </a:extLst>
        </cdr:cNvPr>
        <cdr:cNvSpPr/>
      </cdr:nvSpPr>
      <cdr:spPr>
        <a:xfrm xmlns:a="http://schemas.openxmlformats.org/drawingml/2006/main">
          <a:off x="16641" y="990089"/>
          <a:ext cx="121206" cy="11273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AC61D-DD8E-3F41-9749-A8BCF36FAA1B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FA67F-69BE-DF45-8766-052240A1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7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FA67F-69BE-DF45-8766-052240A13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3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FA67F-69BE-DF45-8766-052240A13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Whole foods distribution agreement expires 2027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FA67F-69BE-DF45-8766-052240A139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8D03-83F3-23F6-E877-B96D5BF2C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38A1F-E4AB-757F-6D8E-D37946EB7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550CF-9C08-FC67-5E6A-409032DE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CF51D-7AFE-0917-B4FA-2820EE1D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C40D9-6B6F-1195-3099-C7C7A958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D30A-470E-4F2E-02A3-487690F7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B5681-D683-0074-0414-024D8E894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5A5F7-8CF6-8B61-42A5-4A00C218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FFA3-C329-3096-DFEE-E6FAA9FB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D8F73-F234-61DB-608E-02F0A43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D23829-7D4A-A2C0-8F90-90556E742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2DB0-99D0-ADF8-ABD3-3A705507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4AAB-B592-B10A-E801-7A81C688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924DB-F47F-AD52-68F0-7B8B2EE1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5F92-8DE6-065A-3402-A63B1731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2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B6A4-B06F-5F5A-3028-2FF75DB6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67D2A-1A4B-3C61-2C78-965181D6F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B6B9B-FB1E-358E-A9EA-DEE5353F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DFF89-F509-C1A6-868D-32269BA5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2E40D-8BE3-A26B-CE59-A4A5C153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C2D1-2A71-3C05-1A0B-F07B4F9B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52924-B393-44BF-8A70-D48E372DA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39DF5-DF9B-3287-C556-A191AAAA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E6A9-2D0B-9341-2161-881FFADD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5EAD3-4AC5-1DFD-8EAD-DFB08A37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602A-C490-ED61-6041-D0ACE1F6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BD77-ACE7-6766-5D3E-055FAB2C2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A39B7-50E7-5936-2636-E4C474696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5C423-653F-017D-1E04-B383CC8F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099A1-11CF-948D-2E76-DD20896E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8BEE3-B8B8-4E42-226B-36C3C673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8618-A0F5-89F5-CD6B-FFE41C2A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6406-2F80-2AB3-4CC2-BBF8B585E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E673E-7D82-746C-C354-942FAAB06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0409E-643F-5E86-A3F9-8EDCB66D4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4C9D7-241E-967E-B48B-E82F493B0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0B9A1-BE40-ACA1-6B59-73EF2555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2D2CD-FB1B-7EB4-FFCB-812B8C28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D0ADE-1AD3-4E06-E6E2-8BDE91E9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5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F4BA-4035-EBA6-2C38-E7441FF4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AFB96-2DE7-6386-DD80-608BF0AF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F14C6-E6D3-3BDB-65E5-2281E3B8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5BC49-FAA8-0F7D-5A16-B422C535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B5098-4849-F949-4819-0F5B0E92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04E6A-698C-0C97-478C-EBED49C4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2E8E2-968B-8FCA-79C5-32BFE53B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D4BF-4CB6-DE01-5B32-CCA89098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A723-F5B3-364C-24C3-868EA4A8A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7B510-643A-FAD5-5F9B-9C4773894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93FF0-E47C-5A1A-6085-4046EF36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D4124-DFD6-3529-5085-E94B3D89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2EB77-831D-A327-86DF-E06D3FF4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2850-5BDF-C206-FC98-4A86DD8D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E6BEC-1885-97E0-E481-5942CBFAB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3FC7F-AD74-05B8-DDCF-883090137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D61D6-3843-2253-63A4-84D7643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B3569-534A-E300-EB18-C9DD66C4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8A5A1-3B48-ECA4-934C-4ECFEEBF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DC38E-30E0-D57D-3C1B-BA676B37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0DA08-1AAC-7D0F-B7DE-4EF54B9D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BB88-3E13-3430-F743-B56518478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3D4C-0068-1A49-9F45-30EBD5609092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1B8E-81A4-46D1-7B6F-3ED2FB9A3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9D22-C838-1801-26E3-0C4F77947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F786-FED0-9D4E-ACEA-4E940A3F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bc.com/" TargetMode="External"/><Relationship Id="rId3" Type="http://schemas.openxmlformats.org/officeDocument/2006/relationships/hyperlink" Target="https://www.pwccn.com/en/industries/food-supply-and-integrity/ten-global-trends-driving-change-in-the-food-industry.html" TargetMode="External"/><Relationship Id="rId7" Type="http://schemas.openxmlformats.org/officeDocument/2006/relationships/hyperlink" Target="https://www.ers.usda.gov/topics/natural-resources-environment/organic-agriculture/#:~:text=Sales%20Increase%20in%20All%20Organic%20Food%20Categories&amp;text=U.S.%20sales%20of%20organic%20food,Journal%20(NBJ%2C%202022)" TargetMode="External"/><Relationship Id="rId12" Type="http://schemas.openxmlformats.org/officeDocument/2006/relationships/hyperlink" Target="https://ir.unfi.com/financials/annual-reports/default.aspx" TargetMode="External"/><Relationship Id="rId2" Type="http://schemas.openxmlformats.org/officeDocument/2006/relationships/hyperlink" Target="https://www.harriswilliams.com/our-insights/piece-pie-specialty-food-distribution-growth-opportun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lanticdominiondistributors.com/blog/trends-in-wholesale-food-distribution-whats-new-and-whats-next/" TargetMode="External"/><Relationship Id="rId11" Type="http://schemas.openxmlformats.org/officeDocument/2006/relationships/hyperlink" Target="https://www.supermarketnews.com/organic-natural/organic-food-sales-reach-past-60b" TargetMode="External"/><Relationship Id="rId5" Type="http://schemas.openxmlformats.org/officeDocument/2006/relationships/hyperlink" Target="https://www.grandviewresearch.com/industry-analysis/organic-foods-beverages-market" TargetMode="External"/><Relationship Id="rId10" Type="http://schemas.openxmlformats.org/officeDocument/2006/relationships/hyperlink" Target="https://finance.yahoo.com/" TargetMode="External"/><Relationship Id="rId4" Type="http://schemas.openxmlformats.org/officeDocument/2006/relationships/hyperlink" Target="https://www.statista.com/statistics/244409/organic-sales-growth-in-the-united-states/" TargetMode="External"/><Relationship Id="rId9" Type="http://schemas.openxmlformats.org/officeDocument/2006/relationships/hyperlink" Target="https://finviz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chart" Target="../charts/chart4.xml"/><Relationship Id="rId4" Type="http://schemas.openxmlformats.org/officeDocument/2006/relationships/image" Target="../media/image12.pn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UNFI Announces 2019 Report on Social and Environmental Responsibility">
            <a:extLst>
              <a:ext uri="{FF2B5EF4-FFF2-40B4-BE49-F238E27FC236}">
                <a16:creationId xmlns:a16="http://schemas.microsoft.com/office/drawing/2014/main" id="{EC133891-455D-046E-732D-CC8252BF6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r="3504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A20D-9B4C-1759-EDB9-24FF4B006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United Natural Foods, Inc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22754-DE4C-3D80-7C52-1651B25B0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6887" y="5409369"/>
            <a:ext cx="3695178" cy="6525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By Ella Thompson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033F-B48C-11EE-1E3A-DC223005D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7437"/>
            <a:ext cx="9144000" cy="113746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Industry Analysis</a:t>
            </a:r>
          </a:p>
        </p:txBody>
      </p:sp>
      <p:pic>
        <p:nvPicPr>
          <p:cNvPr id="10244" name="Picture 4" descr="Types Of Organic Food &amp; The Many Benefits Of Buying Organic">
            <a:extLst>
              <a:ext uri="{FF2B5EF4-FFF2-40B4-BE49-F238E27FC236}">
                <a16:creationId xmlns:a16="http://schemas.microsoft.com/office/drawing/2014/main" id="{3DB4FBD6-49ED-1B8C-DB90-4C155ED2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16" y="2224903"/>
            <a:ext cx="4912568" cy="30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2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1A35-FCE4-90B8-8612-2DDBC531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837"/>
            <a:ext cx="6813884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Food and Beverage Sector: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7D24-4146-0D45-C299-D1DA9AD4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90" y="1451423"/>
            <a:ext cx="91339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Food and Beverage –</a:t>
            </a:r>
          </a:p>
          <a:p>
            <a:r>
              <a:rPr lang="en-US" dirty="0"/>
              <a:t>Characterized by low profit margins and high sales volume</a:t>
            </a:r>
          </a:p>
          <a:p>
            <a:r>
              <a:rPr lang="en-US" dirty="0"/>
              <a:t>Highly competitive</a:t>
            </a:r>
          </a:p>
          <a:p>
            <a:r>
              <a:rPr lang="en-US" dirty="0"/>
              <a:t>Consumer Defensive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Organic Food and Beverage - </a:t>
            </a:r>
          </a:p>
          <a:p>
            <a:r>
              <a:rPr lang="en-US" dirty="0"/>
              <a:t>Sales have been rising consistently for the past 10+ years</a:t>
            </a:r>
          </a:p>
          <a:p>
            <a:r>
              <a:rPr lang="en-US" dirty="0"/>
              <a:t>95% increase in sales since 2013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9C8D7B-E268-86F4-83BA-A17E459E171B}"/>
              </a:ext>
            </a:extLst>
          </p:cNvPr>
          <p:cNvSpPr/>
          <p:nvPr/>
        </p:nvSpPr>
        <p:spPr>
          <a:xfrm>
            <a:off x="10143460" y="4007444"/>
            <a:ext cx="1198215" cy="11599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$231 Billion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BE2868-84A3-8C26-A536-5FCD57291B38}"/>
              </a:ext>
            </a:extLst>
          </p:cNvPr>
          <p:cNvSpPr/>
          <p:nvPr/>
        </p:nvSpPr>
        <p:spPr>
          <a:xfrm>
            <a:off x="9260958" y="882502"/>
            <a:ext cx="2961122" cy="27445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$7,221  Billion</a:t>
            </a:r>
          </a:p>
        </p:txBody>
      </p:sp>
    </p:spTree>
    <p:extLst>
      <p:ext uri="{BB962C8B-B14F-4D97-AF65-F5344CB8AC3E}">
        <p14:creationId xmlns:p14="http://schemas.microsoft.com/office/powerpoint/2010/main" val="168969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C3857F-E30D-DFE7-F286-D667820E9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292511"/>
              </p:ext>
            </p:extLst>
          </p:nvPr>
        </p:nvGraphicFramePr>
        <p:xfrm>
          <a:off x="360632" y="1091381"/>
          <a:ext cx="8694878" cy="495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6301D75-D4DF-9EF6-9DD6-11FE2595954E}"/>
              </a:ext>
            </a:extLst>
          </p:cNvPr>
          <p:cNvSpPr/>
          <p:nvPr/>
        </p:nvSpPr>
        <p:spPr>
          <a:xfrm>
            <a:off x="9438968" y="2168013"/>
            <a:ext cx="2392400" cy="25219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$231.52 Billion Market Cap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337FA8-1F5B-6768-7DA4-E1B6E288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93929" cy="62327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Organic Industry</a:t>
            </a:r>
          </a:p>
        </p:txBody>
      </p:sp>
    </p:spTree>
    <p:extLst>
      <p:ext uri="{BB962C8B-B14F-4D97-AF65-F5344CB8AC3E}">
        <p14:creationId xmlns:p14="http://schemas.microsoft.com/office/powerpoint/2010/main" val="106993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45F1FD9-CAD7-E761-E8D6-4339026A3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119276"/>
              </p:ext>
            </p:extLst>
          </p:nvPr>
        </p:nvGraphicFramePr>
        <p:xfrm>
          <a:off x="1973178" y="782052"/>
          <a:ext cx="8245643" cy="529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190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A2BC-CB7B-9FE0-8481-6E931B9AC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3962"/>
            <a:ext cx="9144000" cy="9045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Financial Analysis</a:t>
            </a:r>
          </a:p>
        </p:txBody>
      </p:sp>
      <p:pic>
        <p:nvPicPr>
          <p:cNvPr id="11266" name="Picture 2" descr="How To Forecast Financial Statements: Balance Sheets, Income Statements">
            <a:extLst>
              <a:ext uri="{FF2B5EF4-FFF2-40B4-BE49-F238E27FC236}">
                <a16:creationId xmlns:a16="http://schemas.microsoft.com/office/drawing/2014/main" id="{182CD694-2516-70E9-F70D-03331B19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8" y="2128511"/>
            <a:ext cx="4903940" cy="32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9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7C8C8A-C4D5-F61A-F8BE-D06DE70A0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960584"/>
              </p:ext>
            </p:extLst>
          </p:nvPr>
        </p:nvGraphicFramePr>
        <p:xfrm>
          <a:off x="528916" y="1539688"/>
          <a:ext cx="5567083" cy="377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3185B2-8ADC-02B0-A99C-F474FC54B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982424"/>
              </p:ext>
            </p:extLst>
          </p:nvPr>
        </p:nvGraphicFramePr>
        <p:xfrm>
          <a:off x="6558455" y="1539687"/>
          <a:ext cx="5407573" cy="3778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53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6101D16-B331-EC44-0E3B-C38632062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667670"/>
              </p:ext>
            </p:extLst>
          </p:nvPr>
        </p:nvGraphicFramePr>
        <p:xfrm>
          <a:off x="485948" y="1213945"/>
          <a:ext cx="5754414" cy="443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5FFB2A0-7E83-E55E-F8B0-FBBB3AA65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323226"/>
              </p:ext>
            </p:extLst>
          </p:nvPr>
        </p:nvGraphicFramePr>
        <p:xfrm>
          <a:off x="6605752" y="1340069"/>
          <a:ext cx="5586248" cy="430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381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17AAB2-D840-1F5D-30E2-B7602DFC0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9278"/>
              </p:ext>
            </p:extLst>
          </p:nvPr>
        </p:nvGraphicFramePr>
        <p:xfrm>
          <a:off x="767092" y="2101259"/>
          <a:ext cx="5152215" cy="278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A9CDCDE-8AE9-47A2-8ECB-16A829F88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676816"/>
              </p:ext>
            </p:extLst>
          </p:nvPr>
        </p:nvGraphicFramePr>
        <p:xfrm>
          <a:off x="6209387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378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845562-A3DE-5CB0-B0BC-2E5598B90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672969"/>
              </p:ext>
            </p:extLst>
          </p:nvPr>
        </p:nvGraphicFramePr>
        <p:xfrm>
          <a:off x="379835" y="8123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FA113B-597A-E0C5-7413-34F888D7B2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273862"/>
              </p:ext>
            </p:extLst>
          </p:nvPr>
        </p:nvGraphicFramePr>
        <p:xfrm>
          <a:off x="7240165" y="8123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C6FD72-837D-9FB5-6FC0-14F85763C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134428"/>
              </p:ext>
            </p:extLst>
          </p:nvPr>
        </p:nvGraphicFramePr>
        <p:xfrm>
          <a:off x="379835" y="3555526"/>
          <a:ext cx="5545394" cy="291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26846A-6854-D6EE-595D-A0221EE5A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991263"/>
              </p:ext>
            </p:extLst>
          </p:nvPr>
        </p:nvGraphicFramePr>
        <p:xfrm>
          <a:off x="7240165" y="36821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2403223-C832-D5C1-BC2C-F4E336CE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908258" cy="81232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Industry Financials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39B2E6-35A2-5F93-2A72-998ED1DE9619}"/>
              </a:ext>
            </a:extLst>
          </p:cNvPr>
          <p:cNvSpPr/>
          <p:nvPr/>
        </p:nvSpPr>
        <p:spPr>
          <a:xfrm>
            <a:off x="379835" y="1853853"/>
            <a:ext cx="121206" cy="1127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4E7BB3-34FB-2BDB-CD0E-E0CB78FDAA93}"/>
              </a:ext>
            </a:extLst>
          </p:cNvPr>
          <p:cNvSpPr/>
          <p:nvPr/>
        </p:nvSpPr>
        <p:spPr>
          <a:xfrm>
            <a:off x="7240165" y="1746559"/>
            <a:ext cx="121206" cy="1127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90A485-73B1-B560-C607-10B29F5C005E}"/>
              </a:ext>
            </a:extLst>
          </p:cNvPr>
          <p:cNvSpPr/>
          <p:nvPr/>
        </p:nvSpPr>
        <p:spPr>
          <a:xfrm>
            <a:off x="450937" y="4597051"/>
            <a:ext cx="121206" cy="125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7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2B3A-E0CE-BF15-DDBB-1724ADACF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127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Valuation</a:t>
            </a:r>
          </a:p>
        </p:txBody>
      </p:sp>
      <p:pic>
        <p:nvPicPr>
          <p:cNvPr id="13314" name="Picture 2" descr="United Natural Foods and Automation: Food Chain Snapshot">
            <a:extLst>
              <a:ext uri="{FF2B5EF4-FFF2-40B4-BE49-F238E27FC236}">
                <a16:creationId xmlns:a16="http://schemas.microsoft.com/office/drawing/2014/main" id="{F9D735FD-251C-2CE4-642A-F00D22EF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16" y="2083633"/>
            <a:ext cx="5548568" cy="29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5D95-375E-BA04-1215-ED088EB3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897" y="390177"/>
            <a:ext cx="4410205" cy="1325563"/>
          </a:xfrm>
        </p:spPr>
        <p:txBody>
          <a:bodyPr/>
          <a:lstStyle/>
          <a:p>
            <a:r>
              <a:rPr lang="en-US" dirty="0"/>
              <a:t>Table Of Contents: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143006-D869-053C-1025-C632DA524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29832"/>
              </p:ext>
            </p:extLst>
          </p:nvPr>
        </p:nvGraphicFramePr>
        <p:xfrm>
          <a:off x="751562" y="1825624"/>
          <a:ext cx="10602238" cy="444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80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1E5D-3A0A-1250-48FC-F73F6BC9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" y="288228"/>
            <a:ext cx="4744597" cy="92505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Free Cash Flow to Equity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E9539C-A21B-0DB1-8DF5-25FB18110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04205"/>
              </p:ext>
            </p:extLst>
          </p:nvPr>
        </p:nvGraphicFramePr>
        <p:xfrm>
          <a:off x="292463" y="1690688"/>
          <a:ext cx="4317999" cy="1844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9660">
                  <a:extLst>
                    <a:ext uri="{9D8B030D-6E8A-4147-A177-3AD203B41FA5}">
                      <a16:colId xmlns:a16="http://schemas.microsoft.com/office/drawing/2014/main" val="2567069393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2881478984"/>
                    </a:ext>
                  </a:extLst>
                </a:gridCol>
              </a:tblGrid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 to Equity 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2916541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Two Stage Growth Model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9782479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1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20.39%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5248043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1148259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Stage 2 Growth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1.81%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8797873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2998710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3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4528791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Growth Path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4176612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Cost of Equity Capital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9.11%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9962186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 to Equity, LTM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$9.58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4988543"/>
                  </a:ext>
                </a:extLst>
              </a:tr>
              <a:tr h="166284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72598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BB8147-D5B9-57D2-D56B-1D9E398C6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94824"/>
              </p:ext>
            </p:extLst>
          </p:nvPr>
        </p:nvGraphicFramePr>
        <p:xfrm>
          <a:off x="5156199" y="1690688"/>
          <a:ext cx="6743338" cy="1712808"/>
        </p:xfrm>
        <a:graphic>
          <a:graphicData uri="http://schemas.openxmlformats.org/drawingml/2006/table">
            <a:tbl>
              <a:tblPr/>
              <a:tblGrid>
                <a:gridCol w="1392011">
                  <a:extLst>
                    <a:ext uri="{9D8B030D-6E8A-4147-A177-3AD203B41FA5}">
                      <a16:colId xmlns:a16="http://schemas.microsoft.com/office/drawing/2014/main" val="338734272"/>
                    </a:ext>
                  </a:extLst>
                </a:gridCol>
                <a:gridCol w="1725427">
                  <a:extLst>
                    <a:ext uri="{9D8B030D-6E8A-4147-A177-3AD203B41FA5}">
                      <a16:colId xmlns:a16="http://schemas.microsoft.com/office/drawing/2014/main" val="2986777317"/>
                    </a:ext>
                  </a:extLst>
                </a:gridCol>
                <a:gridCol w="725180">
                  <a:extLst>
                    <a:ext uri="{9D8B030D-6E8A-4147-A177-3AD203B41FA5}">
                      <a16:colId xmlns:a16="http://schemas.microsoft.com/office/drawing/2014/main" val="847575688"/>
                    </a:ext>
                  </a:extLst>
                </a:gridCol>
                <a:gridCol w="725180">
                  <a:extLst>
                    <a:ext uri="{9D8B030D-6E8A-4147-A177-3AD203B41FA5}">
                      <a16:colId xmlns:a16="http://schemas.microsoft.com/office/drawing/2014/main" val="1405399417"/>
                    </a:ext>
                  </a:extLst>
                </a:gridCol>
                <a:gridCol w="725180">
                  <a:extLst>
                    <a:ext uri="{9D8B030D-6E8A-4147-A177-3AD203B41FA5}">
                      <a16:colId xmlns:a16="http://schemas.microsoft.com/office/drawing/2014/main" val="1050542511"/>
                    </a:ext>
                  </a:extLst>
                </a:gridCol>
                <a:gridCol w="725180">
                  <a:extLst>
                    <a:ext uri="{9D8B030D-6E8A-4147-A177-3AD203B41FA5}">
                      <a16:colId xmlns:a16="http://schemas.microsoft.com/office/drawing/2014/main" val="1249615276"/>
                    </a:ext>
                  </a:extLst>
                </a:gridCol>
                <a:gridCol w="725180">
                  <a:extLst>
                    <a:ext uri="{9D8B030D-6E8A-4147-A177-3AD203B41FA5}">
                      <a16:colId xmlns:a16="http://schemas.microsoft.com/office/drawing/2014/main" val="1046510391"/>
                    </a:ext>
                  </a:extLst>
                </a:gridCol>
              </a:tblGrid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32544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446695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683092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088954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053143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509161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769345"/>
                  </a:ext>
                </a:extLst>
              </a:tr>
              <a:tr h="19314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73979"/>
                  </a:ext>
                </a:extLst>
              </a:tr>
              <a:tr h="121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9125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D23BFA-5049-7BE4-6C6C-E36F7194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41716"/>
              </p:ext>
            </p:extLst>
          </p:nvPr>
        </p:nvGraphicFramePr>
        <p:xfrm>
          <a:off x="292462" y="4075928"/>
          <a:ext cx="4318000" cy="1905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9661">
                  <a:extLst>
                    <a:ext uri="{9D8B030D-6E8A-4147-A177-3AD203B41FA5}">
                      <a16:colId xmlns:a16="http://schemas.microsoft.com/office/drawing/2014/main" val="716375992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10896828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 to Equity 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976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Constant Growth Model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8208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8717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842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2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8609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4284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3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4781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Growth Path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Constant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4246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Cost of Equity Capital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9.11%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1188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 to Equity, LTM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$9.58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87755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2BBE56-532E-37CE-1635-B2AC36456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6403"/>
              </p:ext>
            </p:extLst>
          </p:nvPr>
        </p:nvGraphicFramePr>
        <p:xfrm>
          <a:off x="5037059" y="4251543"/>
          <a:ext cx="6743336" cy="1553769"/>
        </p:xfrm>
        <a:graphic>
          <a:graphicData uri="http://schemas.openxmlformats.org/drawingml/2006/table">
            <a:tbl>
              <a:tblPr/>
              <a:tblGrid>
                <a:gridCol w="1145613">
                  <a:extLst>
                    <a:ext uri="{9D8B030D-6E8A-4147-A177-3AD203B41FA5}">
                      <a16:colId xmlns:a16="http://schemas.microsoft.com/office/drawing/2014/main" val="2811194040"/>
                    </a:ext>
                  </a:extLst>
                </a:gridCol>
                <a:gridCol w="1420011">
                  <a:extLst>
                    <a:ext uri="{9D8B030D-6E8A-4147-A177-3AD203B41FA5}">
                      <a16:colId xmlns:a16="http://schemas.microsoft.com/office/drawing/2014/main" val="3647517212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293808848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4016384273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1663793134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2000957609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1956575588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1266771876"/>
                    </a:ext>
                  </a:extLst>
                </a:gridCol>
                <a:gridCol w="596816">
                  <a:extLst>
                    <a:ext uri="{9D8B030D-6E8A-4147-A177-3AD203B41FA5}">
                      <a16:colId xmlns:a16="http://schemas.microsoft.com/office/drawing/2014/main" val="343226588"/>
                    </a:ext>
                  </a:extLst>
                </a:gridCol>
              </a:tblGrid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69296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993319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297358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60995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054336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445610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813686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044627"/>
                  </a:ext>
                </a:extLst>
              </a:tr>
              <a:tr h="172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19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6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A361-6F12-50F2-3CFE-46D15056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063"/>
            <a:ext cx="3709096" cy="76221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Free Cash Flow: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D74569-520E-C362-9EC9-3B69A6E3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04966"/>
              </p:ext>
            </p:extLst>
          </p:nvPr>
        </p:nvGraphicFramePr>
        <p:xfrm>
          <a:off x="229296" y="1395358"/>
          <a:ext cx="4318000" cy="1905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9661">
                  <a:extLst>
                    <a:ext uri="{9D8B030D-6E8A-4147-A177-3AD203B41FA5}">
                      <a16:colId xmlns:a16="http://schemas.microsoft.com/office/drawing/2014/main" val="3887945878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3742749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 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5163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Two Stage Growth Model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5784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1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20.39%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1613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1475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2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1.81%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5917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8796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Stage 3 Growth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6124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Growth Path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Linear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1224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Cost of Equity Capital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9.11%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9868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Flow, LTM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$301.00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52006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CF50FB-B7D8-0640-80F9-60AB4DFC3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22765"/>
              </p:ext>
            </p:extLst>
          </p:nvPr>
        </p:nvGraphicFramePr>
        <p:xfrm>
          <a:off x="5311037" y="1495566"/>
          <a:ext cx="6651667" cy="1698570"/>
        </p:xfrm>
        <a:graphic>
          <a:graphicData uri="http://schemas.openxmlformats.org/drawingml/2006/table">
            <a:tbl>
              <a:tblPr/>
              <a:tblGrid>
                <a:gridCol w="1687372">
                  <a:extLst>
                    <a:ext uri="{9D8B030D-6E8A-4147-A177-3AD203B41FA5}">
                      <a16:colId xmlns:a16="http://schemas.microsoft.com/office/drawing/2014/main" val="3431954445"/>
                    </a:ext>
                  </a:extLst>
                </a:gridCol>
                <a:gridCol w="709185">
                  <a:extLst>
                    <a:ext uri="{9D8B030D-6E8A-4147-A177-3AD203B41FA5}">
                      <a16:colId xmlns:a16="http://schemas.microsoft.com/office/drawing/2014/main" val="918901344"/>
                    </a:ext>
                  </a:extLst>
                </a:gridCol>
                <a:gridCol w="709185">
                  <a:extLst>
                    <a:ext uri="{9D8B030D-6E8A-4147-A177-3AD203B41FA5}">
                      <a16:colId xmlns:a16="http://schemas.microsoft.com/office/drawing/2014/main" val="2943368936"/>
                    </a:ext>
                  </a:extLst>
                </a:gridCol>
                <a:gridCol w="709185">
                  <a:extLst>
                    <a:ext uri="{9D8B030D-6E8A-4147-A177-3AD203B41FA5}">
                      <a16:colId xmlns:a16="http://schemas.microsoft.com/office/drawing/2014/main" val="2107000848"/>
                    </a:ext>
                  </a:extLst>
                </a:gridCol>
                <a:gridCol w="709185">
                  <a:extLst>
                    <a:ext uri="{9D8B030D-6E8A-4147-A177-3AD203B41FA5}">
                      <a16:colId xmlns:a16="http://schemas.microsoft.com/office/drawing/2014/main" val="4193322472"/>
                    </a:ext>
                  </a:extLst>
                </a:gridCol>
                <a:gridCol w="709185">
                  <a:extLst>
                    <a:ext uri="{9D8B030D-6E8A-4147-A177-3AD203B41FA5}">
                      <a16:colId xmlns:a16="http://schemas.microsoft.com/office/drawing/2014/main" val="2104204489"/>
                    </a:ext>
                  </a:extLst>
                </a:gridCol>
                <a:gridCol w="709185">
                  <a:extLst>
                    <a:ext uri="{9D8B030D-6E8A-4147-A177-3AD203B41FA5}">
                      <a16:colId xmlns:a16="http://schemas.microsoft.com/office/drawing/2014/main" val="3770766219"/>
                    </a:ext>
                  </a:extLst>
                </a:gridCol>
                <a:gridCol w="709185">
                  <a:extLst>
                    <a:ext uri="{9D8B030D-6E8A-4147-A177-3AD203B41FA5}">
                      <a16:colId xmlns:a16="http://schemas.microsoft.com/office/drawing/2014/main" val="3313467399"/>
                    </a:ext>
                  </a:extLst>
                </a:gridCol>
              </a:tblGrid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021272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$156.56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21596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$107.47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$119.28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$133.55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843356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665811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188008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079098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856234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68487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44239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C78A34-9246-F663-238F-95752EE8A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94622"/>
              </p:ext>
            </p:extLst>
          </p:nvPr>
        </p:nvGraphicFramePr>
        <p:xfrm>
          <a:off x="342030" y="3975720"/>
          <a:ext cx="4318000" cy="1905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9661">
                  <a:extLst>
                    <a:ext uri="{9D8B030D-6E8A-4147-A177-3AD203B41FA5}">
                      <a16:colId xmlns:a16="http://schemas.microsoft.com/office/drawing/2014/main" val="239927656"/>
                    </a:ext>
                  </a:extLst>
                </a:gridCol>
                <a:gridCol w="1588339">
                  <a:extLst>
                    <a:ext uri="{9D8B030D-6E8A-4147-A177-3AD203B41FA5}">
                      <a16:colId xmlns:a16="http://schemas.microsoft.com/office/drawing/2014/main" val="3324010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 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2839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Constant Growth Model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9997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2912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6138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2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5882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Years in Stage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0562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Stage 3 Growth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5424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Growth Path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Constant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5425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Cost of Equity Capital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9.11%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0674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Free Cash Flow, LTM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$301.00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623744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321785-8364-BF7F-B0A9-42AB05010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3061"/>
              </p:ext>
            </p:extLst>
          </p:nvPr>
        </p:nvGraphicFramePr>
        <p:xfrm>
          <a:off x="5112186" y="4078935"/>
          <a:ext cx="6850518" cy="1698570"/>
        </p:xfrm>
        <a:graphic>
          <a:graphicData uri="http://schemas.openxmlformats.org/drawingml/2006/table">
            <a:tbl>
              <a:tblPr/>
              <a:tblGrid>
                <a:gridCol w="1737816">
                  <a:extLst>
                    <a:ext uri="{9D8B030D-6E8A-4147-A177-3AD203B41FA5}">
                      <a16:colId xmlns:a16="http://schemas.microsoft.com/office/drawing/2014/main" val="785549138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4008629456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258205821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3726308543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4093498993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1392206706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1575419188"/>
                    </a:ext>
                  </a:extLst>
                </a:gridCol>
                <a:gridCol w="730386">
                  <a:extLst>
                    <a:ext uri="{9D8B030D-6E8A-4147-A177-3AD203B41FA5}">
                      <a16:colId xmlns:a16="http://schemas.microsoft.com/office/drawing/2014/main" val="2830901871"/>
                    </a:ext>
                  </a:extLst>
                </a:gridCol>
              </a:tblGrid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39725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$167.42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906842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710996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977422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197371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895197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984494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44992"/>
                  </a:ext>
                </a:extLst>
              </a:tr>
              <a:tr h="188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11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24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D249-E163-76C6-1D99-E659800A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336"/>
            <a:ext cx="2593932" cy="63813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EV/EBITDA: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8E755-D573-E80A-D247-D9EA01CC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51" y="1365692"/>
            <a:ext cx="5247675" cy="2260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17C9B0-53D2-45C3-213A-B7F4500E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6" y="3626548"/>
            <a:ext cx="3600107" cy="28663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C9C850-13ED-DB7B-AFCD-A3D81E2F3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06" y="3988979"/>
            <a:ext cx="7457885" cy="2260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7B2894-7A73-2B51-C600-B738D416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066" y="240336"/>
            <a:ext cx="3600106" cy="31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CA2B-3BA6-5150-F187-87CE4ABB2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3963"/>
            <a:ext cx="9144000" cy="106656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Risk Factors</a:t>
            </a:r>
          </a:p>
        </p:txBody>
      </p:sp>
      <p:pic>
        <p:nvPicPr>
          <p:cNvPr id="14338" name="Picture 2" descr="United Natural Foods Inc. (Unfi), Allentown, Pa. - Metal Construction News">
            <a:extLst>
              <a:ext uri="{FF2B5EF4-FFF2-40B4-BE49-F238E27FC236}">
                <a16:creationId xmlns:a16="http://schemas.microsoft.com/office/drawing/2014/main" id="{231BF13D-B126-F70D-9FC2-AAE852246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43" y="2290529"/>
            <a:ext cx="5543914" cy="361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7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4FEA-E0AD-3DEF-3AD1-AFE7C5312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720" y="670560"/>
            <a:ext cx="9042400" cy="5850415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Reliance on Principal Customers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Inflation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Low Barriers to Entry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Changes in Consumer Purchasing Habits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Government Regulation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20" name="Picture 4" descr="Whole Foods Logo, symbol, meaning, history, PNG, brand">
            <a:extLst>
              <a:ext uri="{FF2B5EF4-FFF2-40B4-BE49-F238E27FC236}">
                <a16:creationId xmlns:a16="http://schemas.microsoft.com/office/drawing/2014/main" id="{548D211C-E018-2327-C07E-CF8A25701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1" y="479265"/>
            <a:ext cx="1785058" cy="10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nflation - Free business icons">
            <a:extLst>
              <a:ext uri="{FF2B5EF4-FFF2-40B4-BE49-F238E27FC236}">
                <a16:creationId xmlns:a16="http://schemas.microsoft.com/office/drawing/2014/main" id="{A4C6A943-6673-71F1-1CB3-712A8546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2" y="1692987"/>
            <a:ext cx="1004095" cy="10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No Entry, Barrier, Blocked, Warning, Road Sign, Stripped - Barriers To Entry  Icon - (512x512) Png Clipart Download">
            <a:extLst>
              <a:ext uri="{FF2B5EF4-FFF2-40B4-BE49-F238E27FC236}">
                <a16:creationId xmlns:a16="http://schemas.microsoft.com/office/drawing/2014/main" id="{64F0E9B9-38BC-012B-59A8-21E033F2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2" y="2891468"/>
            <a:ext cx="1143553" cy="10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onsumer behavior - Free marketing icons">
            <a:extLst>
              <a:ext uri="{FF2B5EF4-FFF2-40B4-BE49-F238E27FC236}">
                <a16:creationId xmlns:a16="http://schemas.microsoft.com/office/drawing/2014/main" id="{0D316D7A-84FA-4415-2506-73659F32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3" y="4089949"/>
            <a:ext cx="1143553" cy="1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Gavel icon PNG and SVG Vector Free Download">
            <a:extLst>
              <a:ext uri="{FF2B5EF4-FFF2-40B4-BE49-F238E27FC236}">
                <a16:creationId xmlns:a16="http://schemas.microsoft.com/office/drawing/2014/main" id="{21B1C9E6-B4FA-632E-A023-CB134641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3" y="5454901"/>
            <a:ext cx="1143553" cy="11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1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4C63-023A-F3EF-D02D-90835D20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5" y="126392"/>
            <a:ext cx="1992327" cy="10278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Sources: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A4A77-29D0-80BD-A5EB-633FB795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243"/>
            <a:ext cx="11063990" cy="502272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https://www.harriswilliams.com/our-insights/piece-pie-specialty-food-distribution-growth-opportunities</a:t>
            </a:r>
            <a:endParaRPr lang="en-US" dirty="0"/>
          </a:p>
          <a:p>
            <a:r>
              <a:rPr lang="en-US" dirty="0">
                <a:hlinkClick r:id="rId3"/>
              </a:rPr>
              <a:t>https://www.pwccn.com/en/industries/food-supply-and-integrity/ten-global-trends-driving-change-in-the-food-industry.html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https://www.statista.com/statistics/244409/organic-sales-growth-in-the-united-states/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https://www.grandviewresearch.com/industry-analysis/organic-foods-beverages-market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https://atlanticdominiondistributors.com/blog/trends-in-wholesale-food-distribution-whats-new-and-whats-next/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https://www.ers.usda.gov/topics/natural-resources-environment/organic-agriculture/#:~:text=Sales%20Increase%20in%20All%20Organic%20Food%20Categories&amp;text=U.S.%20sales%20of%20organic%20food,Journal%20(NBJ%2C%202022)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https://www.cnbc.com</a:t>
            </a:r>
            <a:r>
              <a:rPr lang="en-US" dirty="0"/>
              <a:t> </a:t>
            </a:r>
          </a:p>
          <a:p>
            <a:r>
              <a:rPr lang="en-US" dirty="0"/>
              <a:t>Refinitiv</a:t>
            </a:r>
          </a:p>
          <a:p>
            <a:r>
              <a:rPr lang="en-US" dirty="0">
                <a:hlinkClick r:id="rId9"/>
              </a:rPr>
              <a:t>https://finviz.com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https://finance.yahoo.com</a:t>
            </a:r>
            <a:endParaRPr lang="en-US" dirty="0"/>
          </a:p>
          <a:p>
            <a:r>
              <a:rPr lang="en-US" dirty="0">
                <a:hlinkClick r:id="rId11"/>
              </a:rPr>
              <a:t>https://www.supermarketnews.com/organic-natural/organic-food-sales-reach-past-60b</a:t>
            </a:r>
            <a:r>
              <a:rPr lang="en-US" dirty="0"/>
              <a:t> </a:t>
            </a:r>
          </a:p>
          <a:p>
            <a:r>
              <a:rPr lang="en-US" dirty="0">
                <a:hlinkClick r:id="rId12"/>
              </a:rPr>
              <a:t>https://ir.unfi.com/financials/annual-reports/default.aspx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6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7292-08D8-26A5-3FAA-CA0579BB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949" y="2766218"/>
            <a:ext cx="4798102" cy="1325563"/>
          </a:xfrm>
        </p:spPr>
        <p:txBody>
          <a:bodyPr>
            <a:normAutofit/>
          </a:bodyPr>
          <a:lstStyle/>
          <a:p>
            <a:r>
              <a:rPr lang="en-US" sz="8000" dirty="0">
                <a:highlight>
                  <a:srgbClr val="008000"/>
                </a:highlight>
              </a:rPr>
              <a:t>Questions</a:t>
            </a:r>
            <a:r>
              <a:rPr lang="en-US" sz="6000" dirty="0">
                <a:highlight>
                  <a:srgbClr val="008000"/>
                </a:highligh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649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AE42-57E6-AE78-8609-4E134ED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67"/>
            <a:ext cx="3745282" cy="817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Investment Thesis: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56A2-4C54-8DD5-B5C5-5F7C6D540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091" y="1158948"/>
            <a:ext cx="4522329" cy="52042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000" b="1" dirty="0"/>
              <a:t>Key Drivers and Threats: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Growing demand for organic and specialty food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Increasing competition in the industry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Failure to meet earnings predictions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FCD90-3EED-B8E5-0F54-3DF1BB0BB653}"/>
              </a:ext>
            </a:extLst>
          </p:cNvPr>
          <p:cNvSpPr txBox="1"/>
          <p:nvPr/>
        </p:nvSpPr>
        <p:spPr>
          <a:xfrm>
            <a:off x="300625" y="1081473"/>
            <a:ext cx="693941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b="1" dirty="0"/>
              <a:t>Recommendation: Hold Shares of UNFI</a:t>
            </a:r>
          </a:p>
          <a:p>
            <a:pPr marL="0" indent="0">
              <a:buNone/>
            </a:pPr>
            <a:r>
              <a:rPr lang="en-US" sz="3000" dirty="0"/>
              <a:t>Current Price: $14.90 I Target Price: $12.80</a:t>
            </a:r>
          </a:p>
          <a:p>
            <a:pPr marL="0" indent="0">
              <a:buNone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Free Cash Flow to Equity: 55% </a:t>
            </a:r>
          </a:p>
          <a:p>
            <a:pPr marL="0" indent="0">
              <a:buNone/>
            </a:pPr>
            <a:r>
              <a:rPr lang="en-US" sz="3000" dirty="0"/>
              <a:t>Scenario 1: $4.37</a:t>
            </a:r>
          </a:p>
          <a:p>
            <a:pPr marL="0" indent="0">
              <a:buNone/>
            </a:pPr>
            <a:r>
              <a:rPr lang="en-US" sz="3000" dirty="0"/>
              <a:t>Scenario 2: $3.41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Free Cash Flow: 35% </a:t>
            </a:r>
          </a:p>
          <a:p>
            <a:pPr marL="0" indent="0">
              <a:buNone/>
            </a:pPr>
            <a:r>
              <a:rPr lang="en-US" sz="3000" dirty="0"/>
              <a:t>Scenario 1: $80</a:t>
            </a:r>
          </a:p>
          <a:p>
            <a:pPr marL="0" indent="0">
              <a:buNone/>
            </a:pPr>
            <a:r>
              <a:rPr lang="en-US" sz="3000" dirty="0"/>
              <a:t>Scenario 2: $49.81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EV/EBITDA: 10%</a:t>
            </a:r>
          </a:p>
          <a:p>
            <a:r>
              <a:rPr lang="en-US" sz="3000" dirty="0"/>
              <a:t> $14.29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1F2CBF-5E57-969E-AE3B-FA86DC4B6487}"/>
              </a:ext>
            </a:extLst>
          </p:cNvPr>
          <p:cNvCxnSpPr>
            <a:cxnSpLocks/>
          </p:cNvCxnSpPr>
          <p:nvPr/>
        </p:nvCxnSpPr>
        <p:spPr>
          <a:xfrm>
            <a:off x="0" y="92692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12978B-0F6D-8F4F-4828-1B5F4BB9DBAE}"/>
              </a:ext>
            </a:extLst>
          </p:cNvPr>
          <p:cNvCxnSpPr>
            <a:cxnSpLocks/>
          </p:cNvCxnSpPr>
          <p:nvPr/>
        </p:nvCxnSpPr>
        <p:spPr>
          <a:xfrm>
            <a:off x="7240044" y="926926"/>
            <a:ext cx="0" cy="5931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EC5F-5AF5-1F1D-35C1-ACA2CD36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45293" cy="604157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Company Overview: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7ED9EE-380C-224B-8619-61C6C01B1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EA0657-2676-EBD0-330D-2DE1D716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BD4BE5-70D5-796C-F818-10F0570E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A404F-4A2E-6B0C-430A-FD374ECCC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665934"/>
              </p:ext>
            </p:extLst>
          </p:nvPr>
        </p:nvGraphicFramePr>
        <p:xfrm>
          <a:off x="283401" y="930729"/>
          <a:ext cx="2699285" cy="3490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960">
                  <a:extLst>
                    <a:ext uri="{9D8B030D-6E8A-4147-A177-3AD203B41FA5}">
                      <a16:colId xmlns:a16="http://schemas.microsoft.com/office/drawing/2014/main" val="2720670943"/>
                    </a:ext>
                  </a:extLst>
                </a:gridCol>
                <a:gridCol w="1269325">
                  <a:extLst>
                    <a:ext uri="{9D8B030D-6E8A-4147-A177-3AD203B41FA5}">
                      <a16:colId xmlns:a16="http://schemas.microsoft.com/office/drawing/2014/main" val="3681666502"/>
                    </a:ext>
                  </a:extLst>
                </a:gridCol>
              </a:tblGrid>
              <a:tr h="39056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 dirty="0">
                          <a:effectLst/>
                        </a:rPr>
                        <a:t>Symbol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 dirty="0">
                          <a:effectLst/>
                        </a:rPr>
                        <a:t>UNFI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extLst>
                  <a:ext uri="{0D108BD9-81ED-4DB2-BD59-A6C34878D82A}">
                    <a16:rowId xmlns:a16="http://schemas.microsoft.com/office/drawing/2014/main" val="1027224118"/>
                  </a:ext>
                </a:extLst>
              </a:tr>
              <a:tr h="6473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Share Price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$14.91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extLst>
                  <a:ext uri="{0D108BD9-81ED-4DB2-BD59-A6C34878D82A}">
                    <a16:rowId xmlns:a16="http://schemas.microsoft.com/office/drawing/2014/main" val="519209298"/>
                  </a:ext>
                </a:extLst>
              </a:tr>
              <a:tr h="6473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Market Cap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$872.53 M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extLst>
                  <a:ext uri="{0D108BD9-81ED-4DB2-BD59-A6C34878D82A}">
                    <a16:rowId xmlns:a16="http://schemas.microsoft.com/office/drawing/2014/main" val="1497515122"/>
                  </a:ext>
                </a:extLst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Beta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extLst>
                  <a:ext uri="{0D108BD9-81ED-4DB2-BD59-A6C34878D82A}">
                    <a16:rowId xmlns:a16="http://schemas.microsoft.com/office/drawing/2014/main" val="866261171"/>
                  </a:ext>
                </a:extLst>
              </a:tr>
              <a:tr h="6473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Debt/Equity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extLst>
                  <a:ext uri="{0D108BD9-81ED-4DB2-BD59-A6C34878D82A}">
                    <a16:rowId xmlns:a16="http://schemas.microsoft.com/office/drawing/2014/main" val="3181293685"/>
                  </a:ext>
                </a:extLst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P/E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36.38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203" marR="23203" marT="23203" marB="0" anchor="b"/>
                </a:tc>
                <a:extLst>
                  <a:ext uri="{0D108BD9-81ED-4DB2-BD59-A6C34878D82A}">
                    <a16:rowId xmlns:a16="http://schemas.microsoft.com/office/drawing/2014/main" val="880772357"/>
                  </a:ext>
                </a:extLst>
              </a:tr>
              <a:tr h="3610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EV/EBITDA</a:t>
                      </a:r>
                    </a:p>
                  </a:txBody>
                  <a:tcPr marL="23203" marR="23203" marT="232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</a:t>
                      </a:r>
                    </a:p>
                  </a:txBody>
                  <a:tcPr marL="23203" marR="23203" marT="23203" marB="0" anchor="b"/>
                </a:tc>
                <a:extLst>
                  <a:ext uri="{0D108BD9-81ED-4DB2-BD59-A6C34878D82A}">
                    <a16:rowId xmlns:a16="http://schemas.microsoft.com/office/drawing/2014/main" val="485070572"/>
                  </a:ext>
                </a:extLst>
              </a:tr>
            </a:tbl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1FF80FF-8120-3B82-8A62-CC0577BF5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145322"/>
              </p:ext>
            </p:extLst>
          </p:nvPr>
        </p:nvGraphicFramePr>
        <p:xfrm>
          <a:off x="3256766" y="604157"/>
          <a:ext cx="8097033" cy="381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1E94F8-30F5-FDE2-3C74-D26EA4CAE1FC}"/>
              </a:ext>
            </a:extLst>
          </p:cNvPr>
          <p:cNvSpPr txBox="1"/>
          <p:nvPr/>
        </p:nvSpPr>
        <p:spPr>
          <a:xfrm>
            <a:off x="1887681" y="5065497"/>
            <a:ext cx="94661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Sector: Food and Beverage              HQ: Rhode Island </a:t>
            </a:r>
          </a:p>
          <a:p>
            <a:r>
              <a:rPr lang="en-US" sz="2500" dirty="0"/>
              <a:t>Employees: 28,300                            Industry: Organic and Specialty Foods</a:t>
            </a:r>
          </a:p>
        </p:txBody>
      </p:sp>
      <p:pic>
        <p:nvPicPr>
          <p:cNvPr id="7" name="Graphic 6" descr="Food Safety with solid fill">
            <a:extLst>
              <a:ext uri="{FF2B5EF4-FFF2-40B4-BE49-F238E27FC236}">
                <a16:creationId xmlns:a16="http://schemas.microsoft.com/office/drawing/2014/main" id="{D4BF2BC0-6917-34EC-19A5-2D0A37FA6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689" y="5076392"/>
            <a:ext cx="419992" cy="419992"/>
          </a:xfrm>
          <a:prstGeom prst="rect">
            <a:avLst/>
          </a:prstGeom>
        </p:spPr>
      </p:pic>
      <p:pic>
        <p:nvPicPr>
          <p:cNvPr id="9" name="Graphic 8" descr="Group of women with solid fill">
            <a:extLst>
              <a:ext uri="{FF2B5EF4-FFF2-40B4-BE49-F238E27FC236}">
                <a16:creationId xmlns:a16="http://schemas.microsoft.com/office/drawing/2014/main" id="{2D56CECD-A8D3-01C1-0EBD-8A1B55299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7689" y="5518174"/>
            <a:ext cx="419992" cy="419992"/>
          </a:xfrm>
          <a:prstGeom prst="rect">
            <a:avLst/>
          </a:prstGeom>
        </p:spPr>
      </p:pic>
      <p:pic>
        <p:nvPicPr>
          <p:cNvPr id="11" name="Graphic 10" descr="Building with solid fill">
            <a:extLst>
              <a:ext uri="{FF2B5EF4-FFF2-40B4-BE49-F238E27FC236}">
                <a16:creationId xmlns:a16="http://schemas.microsoft.com/office/drawing/2014/main" id="{59FBCA2F-9CE6-A6D4-F897-0DC9CD95A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0752" y="5098182"/>
            <a:ext cx="419992" cy="419992"/>
          </a:xfrm>
          <a:prstGeom prst="rect">
            <a:avLst/>
          </a:prstGeom>
        </p:spPr>
      </p:pic>
      <p:pic>
        <p:nvPicPr>
          <p:cNvPr id="13" name="Graphic 12" descr="Leaf with solid fill">
            <a:extLst>
              <a:ext uri="{FF2B5EF4-FFF2-40B4-BE49-F238E27FC236}">
                <a16:creationId xmlns:a16="http://schemas.microsoft.com/office/drawing/2014/main" id="{F1341D35-1007-F4AD-7E9B-8C3FD8E05A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90752" y="5575537"/>
            <a:ext cx="419992" cy="4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0B8E-576E-9C4B-2A76-834E5E5F7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63880"/>
            <a:ext cx="9144000" cy="113001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Business Overview</a:t>
            </a:r>
          </a:p>
        </p:txBody>
      </p:sp>
      <p:pic>
        <p:nvPicPr>
          <p:cNvPr id="8194" name="Picture 2" descr="UNFI">
            <a:extLst>
              <a:ext uri="{FF2B5EF4-FFF2-40B4-BE49-F238E27FC236}">
                <a16:creationId xmlns:a16="http://schemas.microsoft.com/office/drawing/2014/main" id="{C0C06F7C-D22F-9CDE-BADB-CD4E957E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60" y="1793898"/>
            <a:ext cx="6855677" cy="365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4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Wegmans Logos - Wegmans">
            <a:extLst>
              <a:ext uri="{FF2B5EF4-FFF2-40B4-BE49-F238E27FC236}">
                <a16:creationId xmlns:a16="http://schemas.microsoft.com/office/drawing/2014/main" id="{8BC4D9E1-9AA2-1EFB-DA70-FF0A8A0D0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2" r="-3" b="23117"/>
          <a:stretch/>
        </p:blipFill>
        <p:spPr bwMode="auto">
          <a:xfrm>
            <a:off x="314783" y="269625"/>
            <a:ext cx="1708118" cy="9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ublix Logos Throughout The Years | Publix Super Market | The Publix  Checkout">
            <a:extLst>
              <a:ext uri="{FF2B5EF4-FFF2-40B4-BE49-F238E27FC236}">
                <a16:creationId xmlns:a16="http://schemas.microsoft.com/office/drawing/2014/main" id="{EC4EC389-4D51-8573-C33C-FECDC03B0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2728159" y="0"/>
            <a:ext cx="1210288" cy="12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oger - YouTube">
            <a:extLst>
              <a:ext uri="{FF2B5EF4-FFF2-40B4-BE49-F238E27FC236}">
                <a16:creationId xmlns:a16="http://schemas.microsoft.com/office/drawing/2014/main" id="{8009D03D-8895-293F-C79F-007964025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905642" y="231363"/>
            <a:ext cx="941556" cy="9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CFAD67-2C76-1BFA-1CDF-6BC0CD6C6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-4" b="3098"/>
          <a:stretch/>
        </p:blipFill>
        <p:spPr bwMode="auto">
          <a:xfrm>
            <a:off x="4955977" y="89511"/>
            <a:ext cx="1539149" cy="12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op &amp; Shop Opens New Store in Pompton Plains, NJ">
            <a:extLst>
              <a:ext uri="{FF2B5EF4-FFF2-40B4-BE49-F238E27FC236}">
                <a16:creationId xmlns:a16="http://schemas.microsoft.com/office/drawing/2014/main" id="{149F206E-32EC-55E5-246B-8F7A5C26A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r="9552" b="2"/>
          <a:stretch/>
        </p:blipFill>
        <p:spPr bwMode="auto">
          <a:xfrm>
            <a:off x="9985904" y="200650"/>
            <a:ext cx="1328403" cy="11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2D0DB7-56B3-AC5F-5A49-60F100D04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772272"/>
              </p:ext>
            </p:extLst>
          </p:nvPr>
        </p:nvGraphicFramePr>
        <p:xfrm>
          <a:off x="934844" y="2620537"/>
          <a:ext cx="5287536" cy="345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E37136-D0CE-5BAB-EE0B-A7F44B190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783570"/>
              </p:ext>
            </p:extLst>
          </p:nvPr>
        </p:nvGraphicFramePr>
        <p:xfrm>
          <a:off x="6495126" y="2620535"/>
          <a:ext cx="5287536" cy="34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C2215E8-2394-4189-E419-3607274E4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87124"/>
              </p:ext>
            </p:extLst>
          </p:nvPr>
        </p:nvGraphicFramePr>
        <p:xfrm>
          <a:off x="816430" y="1469686"/>
          <a:ext cx="10573814" cy="569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743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D4F0-E749-3CFD-22F1-97CF8811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576"/>
            <a:ext cx="1201731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Brands Sold:                                            Private Brands:</a:t>
            </a:r>
          </a:p>
        </p:txBody>
      </p:sp>
      <p:sp>
        <p:nvSpPr>
          <p:cNvPr id="4" name="AutoShape 4" descr="Woodstock® Introduces New Line of Bold Hot Sauces | Business Wire">
            <a:extLst>
              <a:ext uri="{FF2B5EF4-FFF2-40B4-BE49-F238E27FC236}">
                <a16:creationId xmlns:a16="http://schemas.microsoft.com/office/drawing/2014/main" id="{6B03167B-9621-B3D9-EF07-728F45F17E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2457450"/>
            <a:ext cx="4216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Kind (company) - Wikipedia">
            <a:extLst>
              <a:ext uri="{FF2B5EF4-FFF2-40B4-BE49-F238E27FC236}">
                <a16:creationId xmlns:a16="http://schemas.microsoft.com/office/drawing/2014/main" id="{D3650F71-3374-1B02-E2C2-D96D5751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49" y="2052844"/>
            <a:ext cx="1357680" cy="7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rawberry Preserves | Smucker's®">
            <a:extLst>
              <a:ext uri="{FF2B5EF4-FFF2-40B4-BE49-F238E27FC236}">
                <a16:creationId xmlns:a16="http://schemas.microsoft.com/office/drawing/2014/main" id="{DCB5B1AE-800E-6613-7292-B6F1FD28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45" y="2765235"/>
            <a:ext cx="1327529" cy="13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ettle Brand Potato Chips, Sea Salt and Vinegar Kettle Chips, 8.5 oz -  Walmart.com">
            <a:extLst>
              <a:ext uri="{FF2B5EF4-FFF2-40B4-BE49-F238E27FC236}">
                <a16:creationId xmlns:a16="http://schemas.microsoft.com/office/drawing/2014/main" id="{B016679A-6E3A-3D90-C5A4-9E4B420A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13" y="4628938"/>
            <a:ext cx="1327530" cy="13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mpbell Soup Company - FoodBev Media">
            <a:extLst>
              <a:ext uri="{FF2B5EF4-FFF2-40B4-BE49-F238E27FC236}">
                <a16:creationId xmlns:a16="http://schemas.microsoft.com/office/drawing/2014/main" id="{DF5F1566-8B3B-2DB7-B672-2662DC0F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86" y="5388112"/>
            <a:ext cx="2101922" cy="13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mazon.com : JUSTIN'S Classic No Stir Gluten-Free Peanut Butter Spread, 28  Ounce Jar : Everything Else">
            <a:extLst>
              <a:ext uri="{FF2B5EF4-FFF2-40B4-BE49-F238E27FC236}">
                <a16:creationId xmlns:a16="http://schemas.microsoft.com/office/drawing/2014/main" id="{55D55F23-5B20-8DE2-B0C6-3BE3BB9A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5" y="4089554"/>
            <a:ext cx="1364406" cy="13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tonyfield Organic Whole Milk Probiotic Yogurt, Plain, 32 oz.;  Multi-Serving - Stonyfield">
            <a:extLst>
              <a:ext uri="{FF2B5EF4-FFF2-40B4-BE49-F238E27FC236}">
                <a16:creationId xmlns:a16="http://schemas.microsoft.com/office/drawing/2014/main" id="{99301C6C-CF58-A13E-4D99-AE4C4B23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6" y="2101470"/>
            <a:ext cx="1327530" cy="13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Unilever - Wikipedia">
            <a:extLst>
              <a:ext uri="{FF2B5EF4-FFF2-40B4-BE49-F238E27FC236}">
                <a16:creationId xmlns:a16="http://schemas.microsoft.com/office/drawing/2014/main" id="{6D939AAA-8E34-7911-3F61-9B59EB53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80" y="2744918"/>
            <a:ext cx="1217643" cy="13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UNFI Private Brands Portfolio | unfi.com">
            <a:extLst>
              <a:ext uri="{FF2B5EF4-FFF2-40B4-BE49-F238E27FC236}">
                <a16:creationId xmlns:a16="http://schemas.microsoft.com/office/drawing/2014/main" id="{6C1E372E-217A-87D1-61B7-77D4929E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66" y="4261004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UNFI Private Brands Portfolio | unfi.com">
            <a:extLst>
              <a:ext uri="{FF2B5EF4-FFF2-40B4-BE49-F238E27FC236}">
                <a16:creationId xmlns:a16="http://schemas.microsoft.com/office/drawing/2014/main" id="{1C532104-393F-F3ED-A21B-4D599E25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79" y="2216160"/>
            <a:ext cx="1874457" cy="18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>
            <a:extLst>
              <a:ext uri="{FF2B5EF4-FFF2-40B4-BE49-F238E27FC236}">
                <a16:creationId xmlns:a16="http://schemas.microsoft.com/office/drawing/2014/main" id="{0F6D7A7A-080E-B35E-7344-A072CB6A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740" y="4275553"/>
            <a:ext cx="1928552" cy="19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EED3CEAC-C060-1F7D-5589-5C395DB5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28" y="2345915"/>
            <a:ext cx="1743639" cy="17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390482-A698-F133-4D6E-F435DC8940CE}"/>
              </a:ext>
            </a:extLst>
          </p:cNvPr>
          <p:cNvCxnSpPr>
            <a:cxnSpLocks/>
          </p:cNvCxnSpPr>
          <p:nvPr/>
        </p:nvCxnSpPr>
        <p:spPr>
          <a:xfrm>
            <a:off x="6890657" y="1413359"/>
            <a:ext cx="0" cy="544464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62" name="Picture 38" descr="Amy's Kitchen - Amy's Gluten Free Cheddar Burrito">
            <a:extLst>
              <a:ext uri="{FF2B5EF4-FFF2-40B4-BE49-F238E27FC236}">
                <a16:creationId xmlns:a16="http://schemas.microsoft.com/office/drawing/2014/main" id="{BC083D3E-E026-8A3D-B08D-557F43DF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5" y="5611802"/>
            <a:ext cx="1246198" cy="12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EB4FE740-0E83-A099-11B6-FE861B95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71" y="116093"/>
            <a:ext cx="1196257" cy="11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8B6D28D6-3E96-91CC-628F-A27AF1171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27" y="72437"/>
            <a:ext cx="1651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0065C734-0900-6D4E-0EA0-3D930F92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94" y="72437"/>
            <a:ext cx="9017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09DF33-C4FB-AEF5-1E25-F528AB493556}"/>
              </a:ext>
            </a:extLst>
          </p:cNvPr>
          <p:cNvCxnSpPr>
            <a:cxnSpLocks/>
          </p:cNvCxnSpPr>
          <p:nvPr/>
        </p:nvCxnSpPr>
        <p:spPr>
          <a:xfrm flipH="1" flipV="1">
            <a:off x="0" y="1379786"/>
            <a:ext cx="6890657" cy="3357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3DC65A-D33B-11B8-6FC8-E3FB78683511}"/>
              </a:ext>
            </a:extLst>
          </p:cNvPr>
          <p:cNvCxnSpPr/>
          <p:nvPr/>
        </p:nvCxnSpPr>
        <p:spPr>
          <a:xfrm>
            <a:off x="6890657" y="1413359"/>
            <a:ext cx="530134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8" name="Picture 2" descr="Snacks - Late July Snacks">
            <a:extLst>
              <a:ext uri="{FF2B5EF4-FFF2-40B4-BE49-F238E27FC236}">
                <a16:creationId xmlns:a16="http://schemas.microsoft.com/office/drawing/2014/main" id="{9A044D97-ACE1-063C-2AA3-88D5DD14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66" y="3847264"/>
            <a:ext cx="851801" cy="13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0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2CCF-54FD-3308-F915-2338DC12F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1743983"/>
            <a:ext cx="275952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Largest in Minnesota, Pennsylvania, and California </a:t>
            </a:r>
          </a:p>
          <a:p>
            <a:r>
              <a:rPr lang="en-US" sz="2400" dirty="0"/>
              <a:t>Total Square Footage: 30,044,000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7F50DC86-0665-4CCB-67D8-E9DB69C9526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37529231"/>
                  </p:ext>
                </p:extLst>
              </p:nvPr>
            </p:nvGraphicFramePr>
            <p:xfrm>
              <a:off x="1469571" y="195943"/>
              <a:ext cx="10482943" cy="620485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7F50DC86-0665-4CCB-67D8-E9DB69C952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9571" y="195943"/>
                <a:ext cx="10482943" cy="620485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2D7AF37-D120-8298-39CB-E386EFA2F1FC}"/>
              </a:ext>
            </a:extLst>
          </p:cNvPr>
          <p:cNvSpPr txBox="1"/>
          <p:nvPr/>
        </p:nvSpPr>
        <p:spPr>
          <a:xfrm>
            <a:off x="173690" y="227148"/>
            <a:ext cx="363086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Distribution Centers:</a:t>
            </a:r>
          </a:p>
        </p:txBody>
      </p:sp>
    </p:spTree>
    <p:extLst>
      <p:ext uri="{BB962C8B-B14F-4D97-AF65-F5344CB8AC3E}">
        <p14:creationId xmlns:p14="http://schemas.microsoft.com/office/powerpoint/2010/main" val="239387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hoppers Food &amp; Pharmacy | Brands of the World™ | Download vector logos and  logotypes">
            <a:extLst>
              <a:ext uri="{FF2B5EF4-FFF2-40B4-BE49-F238E27FC236}">
                <a16:creationId xmlns:a16="http://schemas.microsoft.com/office/drawing/2014/main" id="{8850F77C-34CD-979B-60BE-2C4F6D63C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365" y="3397164"/>
            <a:ext cx="3034895" cy="30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ub-foods-logo - Ellsworth Cooperative Creamery">
            <a:extLst>
              <a:ext uri="{FF2B5EF4-FFF2-40B4-BE49-F238E27FC236}">
                <a16:creationId xmlns:a16="http://schemas.microsoft.com/office/drawing/2014/main" id="{28608AE5-C788-661F-C329-D3D28A53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320" y="3429000"/>
            <a:ext cx="4415310" cy="30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ctivist investor targets Supervalu | Supermarket News">
            <a:extLst>
              <a:ext uri="{FF2B5EF4-FFF2-40B4-BE49-F238E27FC236}">
                <a16:creationId xmlns:a16="http://schemas.microsoft.com/office/drawing/2014/main" id="{25E8BCCA-D7FE-3B3F-E4A3-FB3D4231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92" y="554636"/>
            <a:ext cx="4377500" cy="22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9E958-6040-79F5-CEBC-0ACCDC5AE2E4}"/>
              </a:ext>
            </a:extLst>
          </p:cNvPr>
          <p:cNvSpPr txBox="1"/>
          <p:nvPr/>
        </p:nvSpPr>
        <p:spPr>
          <a:xfrm>
            <a:off x="99331" y="195937"/>
            <a:ext cx="2176035" cy="654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Retail Stores:</a:t>
            </a:r>
          </a:p>
        </p:txBody>
      </p:sp>
    </p:spTree>
    <p:extLst>
      <p:ext uri="{BB962C8B-B14F-4D97-AF65-F5344CB8AC3E}">
        <p14:creationId xmlns:p14="http://schemas.microsoft.com/office/powerpoint/2010/main" val="342073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88F4B"/>
      </a:accent1>
      <a:accent2>
        <a:srgbClr val="7FC36A"/>
      </a:accent2>
      <a:accent3>
        <a:srgbClr val="92DA62"/>
      </a:accent3>
      <a:accent4>
        <a:srgbClr val="277323"/>
      </a:accent4>
      <a:accent5>
        <a:srgbClr val="99D782"/>
      </a:accent5>
      <a:accent6>
        <a:srgbClr val="A9D17F"/>
      </a:accent6>
      <a:hlink>
        <a:srgbClr val="6B9F25"/>
      </a:hlink>
      <a:folHlink>
        <a:srgbClr val="AEBA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</TotalTime>
  <Words>1333</Words>
  <Application>Microsoft Macintosh PowerPoint</Application>
  <PresentationFormat>Widescreen</PresentationFormat>
  <Paragraphs>425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United Natural Foods, Inc</vt:lpstr>
      <vt:lpstr>Table Of Contents:</vt:lpstr>
      <vt:lpstr>Investment Thesis:</vt:lpstr>
      <vt:lpstr>Company Overview:</vt:lpstr>
      <vt:lpstr>Business Overview</vt:lpstr>
      <vt:lpstr>PowerPoint Presentation</vt:lpstr>
      <vt:lpstr>Brands Sold:                                            Private Brands:</vt:lpstr>
      <vt:lpstr>PowerPoint Presentation</vt:lpstr>
      <vt:lpstr>PowerPoint Presentation</vt:lpstr>
      <vt:lpstr>Industry Analysis</vt:lpstr>
      <vt:lpstr>Food and Beverage Sector:</vt:lpstr>
      <vt:lpstr>Organic Industry</vt:lpstr>
      <vt:lpstr>PowerPoint Presentation</vt:lpstr>
      <vt:lpstr>Financial Analysis</vt:lpstr>
      <vt:lpstr>PowerPoint Presentation</vt:lpstr>
      <vt:lpstr>PowerPoint Presentation</vt:lpstr>
      <vt:lpstr>PowerPoint Presentation</vt:lpstr>
      <vt:lpstr>Industry Financials</vt:lpstr>
      <vt:lpstr>Valuation</vt:lpstr>
      <vt:lpstr>Free Cash Flow to Equity</vt:lpstr>
      <vt:lpstr>Free Cash Flow:</vt:lpstr>
      <vt:lpstr>EV/EBITDA:</vt:lpstr>
      <vt:lpstr>Risk Factors</vt:lpstr>
      <vt:lpstr>PowerPoint Presentation</vt:lpstr>
      <vt:lpstr>Sources: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Ella</dc:creator>
  <cp:lastModifiedBy>Thompson, Ella</cp:lastModifiedBy>
  <cp:revision>2</cp:revision>
  <dcterms:created xsi:type="dcterms:W3CDTF">2023-10-01T18:12:14Z</dcterms:created>
  <dcterms:modified xsi:type="dcterms:W3CDTF">2023-10-11T21:35:35Z</dcterms:modified>
</cp:coreProperties>
</file>